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1" r:id="rId4"/>
    <p:sldId id="269" r:id="rId5"/>
    <p:sldId id="263" r:id="rId6"/>
    <p:sldId id="262" r:id="rId7"/>
    <p:sldId id="267" r:id="rId8"/>
    <p:sldId id="270" r:id="rId9"/>
    <p:sldId id="268" r:id="rId1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1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84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34B0D9-444B-41A7-AD3F-46BF46FEDEAF}" type="doc">
      <dgm:prSet loTypeId="urn:microsoft.com/office/officeart/2005/8/layout/process2" loCatId="process" qsTypeId="urn:microsoft.com/office/officeart/2009/2/quickstyle/3d8" qsCatId="3D" csTypeId="urn:microsoft.com/office/officeart/2005/8/colors/colorful5" csCatId="colorful" phldr="1"/>
      <dgm:spPr/>
    </dgm:pt>
    <dgm:pt modelId="{9C4A6D7C-5256-4118-8E1A-6FE56A30FE88}">
      <dgm:prSet phldrT="[טקסט]" custT="1"/>
      <dgm:spPr/>
      <dgm:t>
        <a:bodyPr/>
        <a:lstStyle/>
        <a:p>
          <a:pPr algn="ctr" rtl="1"/>
          <a:r>
            <a:rPr lang="he-IL" sz="3200" b="1" dirty="0" smtClean="0"/>
            <a:t>קריאה</a:t>
          </a:r>
          <a:endParaRPr lang="he-IL" sz="3200" b="1" dirty="0"/>
        </a:p>
      </dgm:t>
    </dgm:pt>
    <dgm:pt modelId="{B978F934-1775-44E1-9074-45A7E038207D}" type="parTrans" cxnId="{42250C58-461D-471F-A406-A63EFB86F4C9}">
      <dgm:prSet/>
      <dgm:spPr/>
      <dgm:t>
        <a:bodyPr/>
        <a:lstStyle/>
        <a:p>
          <a:pPr rtl="1"/>
          <a:endParaRPr lang="he-IL"/>
        </a:p>
      </dgm:t>
    </dgm:pt>
    <dgm:pt modelId="{9183BA7F-51EF-4082-8F8A-03F5A135968D}" type="sibTrans" cxnId="{42250C58-461D-471F-A406-A63EFB86F4C9}">
      <dgm:prSet/>
      <dgm:spPr/>
      <dgm:t>
        <a:bodyPr/>
        <a:lstStyle/>
        <a:p>
          <a:pPr rtl="1"/>
          <a:endParaRPr lang="he-IL"/>
        </a:p>
      </dgm:t>
    </dgm:pt>
    <dgm:pt modelId="{AB6C04EE-CA3B-47F1-977A-91F92786FC12}">
      <dgm:prSet phldrT="[טקסט]" custT="1"/>
      <dgm:spPr/>
      <dgm:t>
        <a:bodyPr/>
        <a:lstStyle/>
        <a:p>
          <a:pPr algn="ctr" rtl="1"/>
          <a:r>
            <a:rPr lang="he-IL" sz="3200" b="1" dirty="0" smtClean="0"/>
            <a:t>שלב ההכנה:</a:t>
          </a:r>
        </a:p>
      </dgm:t>
    </dgm:pt>
    <dgm:pt modelId="{E28A83D5-F684-4D92-88A6-F5A7C05EA4CA}" type="parTrans" cxnId="{1B1BCB52-2AC9-4330-A242-DC343BB6C8A2}">
      <dgm:prSet/>
      <dgm:spPr/>
      <dgm:t>
        <a:bodyPr/>
        <a:lstStyle/>
        <a:p>
          <a:pPr rtl="1"/>
          <a:endParaRPr lang="he-IL"/>
        </a:p>
      </dgm:t>
    </dgm:pt>
    <dgm:pt modelId="{4ADF79A2-0062-4C93-B45D-B3CB7F1F303B}" type="sibTrans" cxnId="{1B1BCB52-2AC9-4330-A242-DC343BB6C8A2}">
      <dgm:prSet/>
      <dgm:spPr/>
      <dgm:t>
        <a:bodyPr/>
        <a:lstStyle/>
        <a:p>
          <a:pPr rtl="1"/>
          <a:endParaRPr lang="he-IL"/>
        </a:p>
      </dgm:t>
    </dgm:pt>
    <dgm:pt modelId="{D8E38A86-EFE5-4836-A070-BEE541772E0E}">
      <dgm:prSet phldrT="[טקסט]" custT="1"/>
      <dgm:spPr/>
      <dgm:t>
        <a:bodyPr/>
        <a:lstStyle/>
        <a:p>
          <a:pPr algn="ctr" rtl="1"/>
          <a:r>
            <a:rPr lang="he-IL" sz="3200" b="1" dirty="0" smtClean="0"/>
            <a:t>כתיבת תשובה</a:t>
          </a:r>
          <a:endParaRPr lang="he-IL" sz="3200" b="1" dirty="0"/>
        </a:p>
      </dgm:t>
    </dgm:pt>
    <dgm:pt modelId="{A724C183-C4C0-42F0-99FF-72947CEEDD7D}" type="parTrans" cxnId="{0520DD8C-D64B-407E-BD1A-462A280543FF}">
      <dgm:prSet/>
      <dgm:spPr/>
      <dgm:t>
        <a:bodyPr/>
        <a:lstStyle/>
        <a:p>
          <a:pPr rtl="1"/>
          <a:endParaRPr lang="he-IL"/>
        </a:p>
      </dgm:t>
    </dgm:pt>
    <dgm:pt modelId="{961F90C5-2EF9-4D41-8258-BD85F1723AFF}" type="sibTrans" cxnId="{0520DD8C-D64B-407E-BD1A-462A280543FF}">
      <dgm:prSet/>
      <dgm:spPr/>
      <dgm:t>
        <a:bodyPr/>
        <a:lstStyle/>
        <a:p>
          <a:pPr rtl="1"/>
          <a:endParaRPr lang="he-IL"/>
        </a:p>
      </dgm:t>
    </dgm:pt>
    <dgm:pt modelId="{0B77F0AC-10EB-495F-80B0-E97664C181A2}">
      <dgm:prSet phldrT="[טקסט]" custT="1"/>
      <dgm:spPr/>
      <dgm:t>
        <a:bodyPr/>
        <a:lstStyle/>
        <a:p>
          <a:pPr algn="ctr" rtl="1"/>
          <a:r>
            <a:rPr lang="he-IL" sz="2000" b="1" dirty="0" smtClean="0"/>
            <a:t>ניסוח טענות אפשריות</a:t>
          </a:r>
        </a:p>
      </dgm:t>
    </dgm:pt>
    <dgm:pt modelId="{A7C584F3-07DF-4611-94C8-9C732A7A74CD}" type="parTrans" cxnId="{8479A025-C4EB-48FE-9F9F-6F827AD22428}">
      <dgm:prSet/>
      <dgm:spPr/>
      <dgm:t>
        <a:bodyPr/>
        <a:lstStyle/>
        <a:p>
          <a:pPr rtl="1"/>
          <a:endParaRPr lang="he-IL"/>
        </a:p>
      </dgm:t>
    </dgm:pt>
    <dgm:pt modelId="{21FCF925-0307-4BD9-A1DA-5E05FB5203E5}" type="sibTrans" cxnId="{8479A025-C4EB-48FE-9F9F-6F827AD22428}">
      <dgm:prSet/>
      <dgm:spPr/>
      <dgm:t>
        <a:bodyPr/>
        <a:lstStyle/>
        <a:p>
          <a:pPr rtl="1"/>
          <a:endParaRPr lang="he-IL"/>
        </a:p>
      </dgm:t>
    </dgm:pt>
    <dgm:pt modelId="{E4DE5F5D-35E3-4404-B2C6-EE6462E2B698}">
      <dgm:prSet phldrT="[טקסט]" custT="1"/>
      <dgm:spPr/>
      <dgm:t>
        <a:bodyPr/>
        <a:lstStyle/>
        <a:p>
          <a:pPr algn="ctr" rtl="1"/>
          <a:r>
            <a:rPr lang="he-IL" sz="2000" b="1" dirty="0" smtClean="0"/>
            <a:t>הצפת מושגים</a:t>
          </a:r>
        </a:p>
      </dgm:t>
    </dgm:pt>
    <dgm:pt modelId="{675BA815-D2C2-4199-90B6-36338BB47D67}" type="parTrans" cxnId="{F16B66D0-4A2C-4698-8958-07C6BF16E4DE}">
      <dgm:prSet/>
      <dgm:spPr/>
      <dgm:t>
        <a:bodyPr/>
        <a:lstStyle/>
        <a:p>
          <a:pPr rtl="1"/>
          <a:endParaRPr lang="he-IL"/>
        </a:p>
      </dgm:t>
    </dgm:pt>
    <dgm:pt modelId="{4B34E223-477F-49F5-82BB-5699E71FC157}" type="sibTrans" cxnId="{F16B66D0-4A2C-4698-8958-07C6BF16E4DE}">
      <dgm:prSet/>
      <dgm:spPr/>
      <dgm:t>
        <a:bodyPr/>
        <a:lstStyle/>
        <a:p>
          <a:pPr rtl="1"/>
          <a:endParaRPr lang="he-IL"/>
        </a:p>
      </dgm:t>
    </dgm:pt>
    <dgm:pt modelId="{AD0BEFCC-375A-4575-8DD0-F006196FCF20}">
      <dgm:prSet phldrT="[טקסט]" custT="1"/>
      <dgm:spPr/>
      <dgm:t>
        <a:bodyPr/>
        <a:lstStyle/>
        <a:p>
          <a:pPr algn="ctr" rtl="1"/>
          <a:r>
            <a:rPr lang="he-IL" sz="2000" b="1" dirty="0" smtClean="0"/>
            <a:t>מיון המושגים</a:t>
          </a:r>
        </a:p>
      </dgm:t>
    </dgm:pt>
    <dgm:pt modelId="{AF438F4A-36E1-4CA7-9CAF-8E0B45CB0719}" type="parTrans" cxnId="{A10B3EF4-D6BA-4C78-B3B4-B15BDA3A9570}">
      <dgm:prSet/>
      <dgm:spPr/>
      <dgm:t>
        <a:bodyPr/>
        <a:lstStyle/>
        <a:p>
          <a:pPr rtl="1"/>
          <a:endParaRPr lang="he-IL"/>
        </a:p>
      </dgm:t>
    </dgm:pt>
    <dgm:pt modelId="{EBA3DE09-B6EF-48AE-81A2-2CB87B799108}" type="sibTrans" cxnId="{A10B3EF4-D6BA-4C78-B3B4-B15BDA3A9570}">
      <dgm:prSet/>
      <dgm:spPr/>
      <dgm:t>
        <a:bodyPr/>
        <a:lstStyle/>
        <a:p>
          <a:pPr rtl="1"/>
          <a:endParaRPr lang="he-IL"/>
        </a:p>
      </dgm:t>
    </dgm:pt>
    <dgm:pt modelId="{B5931279-0D78-4C78-A4C2-1C3E3918D165}">
      <dgm:prSet phldrT="[טקסט]" custT="1"/>
      <dgm:spPr/>
      <dgm:t>
        <a:bodyPr/>
        <a:lstStyle/>
        <a:p>
          <a:pPr algn="ctr" rtl="1"/>
          <a:r>
            <a:rPr lang="he-IL" sz="2000" b="1" dirty="0" smtClean="0"/>
            <a:t>טענה ברורה</a:t>
          </a:r>
          <a:endParaRPr lang="he-IL" sz="2000" b="1" dirty="0"/>
        </a:p>
      </dgm:t>
    </dgm:pt>
    <dgm:pt modelId="{95A44071-AE3E-4F2D-8284-F42BAF69C35B}" type="parTrans" cxnId="{033F5841-E929-4321-8457-3B2904232A31}">
      <dgm:prSet/>
      <dgm:spPr/>
      <dgm:t>
        <a:bodyPr/>
        <a:lstStyle/>
        <a:p>
          <a:pPr rtl="1"/>
          <a:endParaRPr lang="he-IL"/>
        </a:p>
      </dgm:t>
    </dgm:pt>
    <dgm:pt modelId="{B45AAB63-07F9-41CB-A691-1153210A2A67}" type="sibTrans" cxnId="{033F5841-E929-4321-8457-3B2904232A31}">
      <dgm:prSet/>
      <dgm:spPr/>
      <dgm:t>
        <a:bodyPr/>
        <a:lstStyle/>
        <a:p>
          <a:pPr rtl="1"/>
          <a:endParaRPr lang="he-IL"/>
        </a:p>
      </dgm:t>
    </dgm:pt>
    <dgm:pt modelId="{89635E4B-784B-4AE7-8D5F-21759D411BB3}">
      <dgm:prSet phldrT="[טקסט]" custT="1"/>
      <dgm:spPr/>
      <dgm:t>
        <a:bodyPr/>
        <a:lstStyle/>
        <a:p>
          <a:pPr algn="ctr" rtl="1"/>
          <a:r>
            <a:rPr lang="he-IL" sz="2000" b="1" dirty="0" smtClean="0"/>
            <a:t>נימוקים תומכים</a:t>
          </a:r>
          <a:endParaRPr lang="he-IL" sz="2000" b="1" dirty="0"/>
        </a:p>
      </dgm:t>
    </dgm:pt>
    <dgm:pt modelId="{9CA03B53-14E8-43BA-B973-0E3CCB6A887D}" type="parTrans" cxnId="{374C70CF-A68D-4042-B18E-71705B485849}">
      <dgm:prSet/>
      <dgm:spPr/>
      <dgm:t>
        <a:bodyPr/>
        <a:lstStyle/>
        <a:p>
          <a:pPr rtl="1"/>
          <a:endParaRPr lang="he-IL"/>
        </a:p>
      </dgm:t>
    </dgm:pt>
    <dgm:pt modelId="{5CC1FB00-2661-4B9C-A551-488B52360C67}" type="sibTrans" cxnId="{374C70CF-A68D-4042-B18E-71705B485849}">
      <dgm:prSet/>
      <dgm:spPr/>
      <dgm:t>
        <a:bodyPr/>
        <a:lstStyle/>
        <a:p>
          <a:pPr rtl="1"/>
          <a:endParaRPr lang="he-IL"/>
        </a:p>
      </dgm:t>
    </dgm:pt>
    <dgm:pt modelId="{CDFC5E5F-91D1-47C2-BCB0-B89703482A7C}" type="pres">
      <dgm:prSet presAssocID="{CD34B0D9-444B-41A7-AD3F-46BF46FEDEAF}" presName="linearFlow" presStyleCnt="0">
        <dgm:presLayoutVars>
          <dgm:resizeHandles val="exact"/>
        </dgm:presLayoutVars>
      </dgm:prSet>
      <dgm:spPr/>
    </dgm:pt>
    <dgm:pt modelId="{AE2A2B7A-6840-4A98-B2C0-6FB592406002}" type="pres">
      <dgm:prSet presAssocID="{9C4A6D7C-5256-4118-8E1A-6FE56A30FE88}" presName="node" presStyleLbl="node1" presStyleIdx="0" presStyleCnt="3" custScaleY="6831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4739CADC-3BBD-495F-811C-0A53B440C8B6}" type="pres">
      <dgm:prSet presAssocID="{9183BA7F-51EF-4082-8F8A-03F5A135968D}" presName="sibTrans" presStyleLbl="sibTrans2D1" presStyleIdx="0" presStyleCnt="2"/>
      <dgm:spPr/>
      <dgm:t>
        <a:bodyPr/>
        <a:lstStyle/>
        <a:p>
          <a:pPr rtl="1"/>
          <a:endParaRPr lang="he-IL"/>
        </a:p>
      </dgm:t>
    </dgm:pt>
    <dgm:pt modelId="{511E471F-C6FD-4019-ACCC-8E7F8FD23C54}" type="pres">
      <dgm:prSet presAssocID="{9183BA7F-51EF-4082-8F8A-03F5A135968D}" presName="connectorText" presStyleLbl="sibTrans2D1" presStyleIdx="0" presStyleCnt="2"/>
      <dgm:spPr/>
      <dgm:t>
        <a:bodyPr/>
        <a:lstStyle/>
        <a:p>
          <a:pPr rtl="1"/>
          <a:endParaRPr lang="he-IL"/>
        </a:p>
      </dgm:t>
    </dgm:pt>
    <dgm:pt modelId="{B4DCD4C6-F6E1-4815-9340-212A850A76D3}" type="pres">
      <dgm:prSet presAssocID="{AB6C04EE-CA3B-47F1-977A-91F92786FC12}" presName="node" presStyleLbl="node1" presStyleIdx="1" presStyleCnt="3" custScaleY="11949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99B9C57-8D01-4647-8185-C21803013486}" type="pres">
      <dgm:prSet presAssocID="{4ADF79A2-0062-4C93-B45D-B3CB7F1F303B}" presName="sibTrans" presStyleLbl="sibTrans2D1" presStyleIdx="1" presStyleCnt="2"/>
      <dgm:spPr/>
      <dgm:t>
        <a:bodyPr/>
        <a:lstStyle/>
        <a:p>
          <a:pPr rtl="1"/>
          <a:endParaRPr lang="he-IL"/>
        </a:p>
      </dgm:t>
    </dgm:pt>
    <dgm:pt modelId="{2C73A6DE-A22B-4530-8125-3C0614B77202}" type="pres">
      <dgm:prSet presAssocID="{4ADF79A2-0062-4C93-B45D-B3CB7F1F303B}" presName="connectorText" presStyleLbl="sibTrans2D1" presStyleIdx="1" presStyleCnt="2"/>
      <dgm:spPr/>
      <dgm:t>
        <a:bodyPr/>
        <a:lstStyle/>
        <a:p>
          <a:pPr rtl="1"/>
          <a:endParaRPr lang="he-IL"/>
        </a:p>
      </dgm:t>
    </dgm:pt>
    <dgm:pt modelId="{5C96DA7B-BED4-4E4A-86D4-7095BD051051}" type="pres">
      <dgm:prSet presAssocID="{D8E38A86-EFE5-4836-A070-BEE541772E0E}" presName="node" presStyleLbl="node1" presStyleIdx="2" presStyleCnt="3" custLinFactNeighborX="1932" custLinFactNeighborY="-531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14E723A3-1FC4-4A0E-B6EE-997EF98A9EDE}" type="presOf" srcId="{AB6C04EE-CA3B-47F1-977A-91F92786FC12}" destId="{B4DCD4C6-F6E1-4815-9340-212A850A76D3}" srcOrd="0" destOrd="0" presId="urn:microsoft.com/office/officeart/2005/8/layout/process2"/>
    <dgm:cxn modelId="{EE18A28D-1118-403D-852A-89A8E584FE21}" type="presOf" srcId="{89635E4B-784B-4AE7-8D5F-21759D411BB3}" destId="{5C96DA7B-BED4-4E4A-86D4-7095BD051051}" srcOrd="0" destOrd="2" presId="urn:microsoft.com/office/officeart/2005/8/layout/process2"/>
    <dgm:cxn modelId="{8EBB69EB-EF71-4A30-9E74-037D71FAE21B}" type="presOf" srcId="{AD0BEFCC-375A-4575-8DD0-F006196FCF20}" destId="{B4DCD4C6-F6E1-4815-9340-212A850A76D3}" srcOrd="0" destOrd="3" presId="urn:microsoft.com/office/officeart/2005/8/layout/process2"/>
    <dgm:cxn modelId="{B335DF3F-7EBF-4467-B38A-DB0DCED93DB0}" type="presOf" srcId="{4ADF79A2-0062-4C93-B45D-B3CB7F1F303B}" destId="{399B9C57-8D01-4647-8185-C21803013486}" srcOrd="0" destOrd="0" presId="urn:microsoft.com/office/officeart/2005/8/layout/process2"/>
    <dgm:cxn modelId="{F16B66D0-4A2C-4698-8958-07C6BF16E4DE}" srcId="{AB6C04EE-CA3B-47F1-977A-91F92786FC12}" destId="{E4DE5F5D-35E3-4404-B2C6-EE6462E2B698}" srcOrd="1" destOrd="0" parTransId="{675BA815-D2C2-4199-90B6-36338BB47D67}" sibTransId="{4B34E223-477F-49F5-82BB-5699E71FC157}"/>
    <dgm:cxn modelId="{0520DD8C-D64B-407E-BD1A-462A280543FF}" srcId="{CD34B0D9-444B-41A7-AD3F-46BF46FEDEAF}" destId="{D8E38A86-EFE5-4836-A070-BEE541772E0E}" srcOrd="2" destOrd="0" parTransId="{A724C183-C4C0-42F0-99FF-72947CEEDD7D}" sibTransId="{961F90C5-2EF9-4D41-8258-BD85F1723AFF}"/>
    <dgm:cxn modelId="{9DA1963D-ACB9-4876-8056-D389253550ED}" type="presOf" srcId="{4ADF79A2-0062-4C93-B45D-B3CB7F1F303B}" destId="{2C73A6DE-A22B-4530-8125-3C0614B77202}" srcOrd="1" destOrd="0" presId="urn:microsoft.com/office/officeart/2005/8/layout/process2"/>
    <dgm:cxn modelId="{80D54CE2-7AD2-49E6-9B86-81982184E536}" type="presOf" srcId="{E4DE5F5D-35E3-4404-B2C6-EE6462E2B698}" destId="{B4DCD4C6-F6E1-4815-9340-212A850A76D3}" srcOrd="0" destOrd="2" presId="urn:microsoft.com/office/officeart/2005/8/layout/process2"/>
    <dgm:cxn modelId="{033F5841-E929-4321-8457-3B2904232A31}" srcId="{D8E38A86-EFE5-4836-A070-BEE541772E0E}" destId="{B5931279-0D78-4C78-A4C2-1C3E3918D165}" srcOrd="0" destOrd="0" parTransId="{95A44071-AE3E-4F2D-8284-F42BAF69C35B}" sibTransId="{B45AAB63-07F9-41CB-A691-1153210A2A67}"/>
    <dgm:cxn modelId="{42250C58-461D-471F-A406-A63EFB86F4C9}" srcId="{CD34B0D9-444B-41A7-AD3F-46BF46FEDEAF}" destId="{9C4A6D7C-5256-4118-8E1A-6FE56A30FE88}" srcOrd="0" destOrd="0" parTransId="{B978F934-1775-44E1-9074-45A7E038207D}" sibTransId="{9183BA7F-51EF-4082-8F8A-03F5A135968D}"/>
    <dgm:cxn modelId="{A10B3EF4-D6BA-4C78-B3B4-B15BDA3A9570}" srcId="{AB6C04EE-CA3B-47F1-977A-91F92786FC12}" destId="{AD0BEFCC-375A-4575-8DD0-F006196FCF20}" srcOrd="2" destOrd="0" parTransId="{AF438F4A-36E1-4CA7-9CAF-8E0B45CB0719}" sibTransId="{EBA3DE09-B6EF-48AE-81A2-2CB87B799108}"/>
    <dgm:cxn modelId="{9D62B2E6-67C2-4960-89B2-2FA2CCE0C569}" type="presOf" srcId="{B5931279-0D78-4C78-A4C2-1C3E3918D165}" destId="{5C96DA7B-BED4-4E4A-86D4-7095BD051051}" srcOrd="0" destOrd="1" presId="urn:microsoft.com/office/officeart/2005/8/layout/process2"/>
    <dgm:cxn modelId="{3C1E2185-789B-4858-96D5-991C79478C11}" type="presOf" srcId="{9183BA7F-51EF-4082-8F8A-03F5A135968D}" destId="{4739CADC-3BBD-495F-811C-0A53B440C8B6}" srcOrd="0" destOrd="0" presId="urn:microsoft.com/office/officeart/2005/8/layout/process2"/>
    <dgm:cxn modelId="{374C70CF-A68D-4042-B18E-71705B485849}" srcId="{D8E38A86-EFE5-4836-A070-BEE541772E0E}" destId="{89635E4B-784B-4AE7-8D5F-21759D411BB3}" srcOrd="1" destOrd="0" parTransId="{9CA03B53-14E8-43BA-B973-0E3CCB6A887D}" sibTransId="{5CC1FB00-2661-4B9C-A551-488B52360C67}"/>
    <dgm:cxn modelId="{0825066D-B3CD-424D-B499-2C93CA3424FD}" type="presOf" srcId="{CD34B0D9-444B-41A7-AD3F-46BF46FEDEAF}" destId="{CDFC5E5F-91D1-47C2-BCB0-B89703482A7C}" srcOrd="0" destOrd="0" presId="urn:microsoft.com/office/officeart/2005/8/layout/process2"/>
    <dgm:cxn modelId="{702973D7-A94D-402F-B592-8F054E4C537C}" type="presOf" srcId="{9C4A6D7C-5256-4118-8E1A-6FE56A30FE88}" destId="{AE2A2B7A-6840-4A98-B2C0-6FB592406002}" srcOrd="0" destOrd="0" presId="urn:microsoft.com/office/officeart/2005/8/layout/process2"/>
    <dgm:cxn modelId="{9765364D-4579-436C-AC0D-043B0D926108}" type="presOf" srcId="{D8E38A86-EFE5-4836-A070-BEE541772E0E}" destId="{5C96DA7B-BED4-4E4A-86D4-7095BD051051}" srcOrd="0" destOrd="0" presId="urn:microsoft.com/office/officeart/2005/8/layout/process2"/>
    <dgm:cxn modelId="{AEC9868A-D82D-40CC-833F-952940E2E102}" type="presOf" srcId="{9183BA7F-51EF-4082-8F8A-03F5A135968D}" destId="{511E471F-C6FD-4019-ACCC-8E7F8FD23C54}" srcOrd="1" destOrd="0" presId="urn:microsoft.com/office/officeart/2005/8/layout/process2"/>
    <dgm:cxn modelId="{8479A025-C4EB-48FE-9F9F-6F827AD22428}" srcId="{AB6C04EE-CA3B-47F1-977A-91F92786FC12}" destId="{0B77F0AC-10EB-495F-80B0-E97664C181A2}" srcOrd="0" destOrd="0" parTransId="{A7C584F3-07DF-4611-94C8-9C732A7A74CD}" sibTransId="{21FCF925-0307-4BD9-A1DA-5E05FB5203E5}"/>
    <dgm:cxn modelId="{FAB54E77-844E-4B28-95B7-92D120FC9A40}" type="presOf" srcId="{0B77F0AC-10EB-495F-80B0-E97664C181A2}" destId="{B4DCD4C6-F6E1-4815-9340-212A850A76D3}" srcOrd="0" destOrd="1" presId="urn:microsoft.com/office/officeart/2005/8/layout/process2"/>
    <dgm:cxn modelId="{1B1BCB52-2AC9-4330-A242-DC343BB6C8A2}" srcId="{CD34B0D9-444B-41A7-AD3F-46BF46FEDEAF}" destId="{AB6C04EE-CA3B-47F1-977A-91F92786FC12}" srcOrd="1" destOrd="0" parTransId="{E28A83D5-F684-4D92-88A6-F5A7C05EA4CA}" sibTransId="{4ADF79A2-0062-4C93-B45D-B3CB7F1F303B}"/>
    <dgm:cxn modelId="{EF242228-DCB7-48B2-92BB-86308580D725}" type="presParOf" srcId="{CDFC5E5F-91D1-47C2-BCB0-B89703482A7C}" destId="{AE2A2B7A-6840-4A98-B2C0-6FB592406002}" srcOrd="0" destOrd="0" presId="urn:microsoft.com/office/officeart/2005/8/layout/process2"/>
    <dgm:cxn modelId="{8289663F-5D3E-4021-B6B7-A6EC9053C157}" type="presParOf" srcId="{CDFC5E5F-91D1-47C2-BCB0-B89703482A7C}" destId="{4739CADC-3BBD-495F-811C-0A53B440C8B6}" srcOrd="1" destOrd="0" presId="urn:microsoft.com/office/officeart/2005/8/layout/process2"/>
    <dgm:cxn modelId="{E8CF7367-0E81-4C5A-AA3C-B6964ABE0898}" type="presParOf" srcId="{4739CADC-3BBD-495F-811C-0A53B440C8B6}" destId="{511E471F-C6FD-4019-ACCC-8E7F8FD23C54}" srcOrd="0" destOrd="0" presId="urn:microsoft.com/office/officeart/2005/8/layout/process2"/>
    <dgm:cxn modelId="{4E774752-E476-40C3-A666-4F0627ADD562}" type="presParOf" srcId="{CDFC5E5F-91D1-47C2-BCB0-B89703482A7C}" destId="{B4DCD4C6-F6E1-4815-9340-212A850A76D3}" srcOrd="2" destOrd="0" presId="urn:microsoft.com/office/officeart/2005/8/layout/process2"/>
    <dgm:cxn modelId="{0C6AA1EF-A56C-457E-BFA9-60ACAFD52795}" type="presParOf" srcId="{CDFC5E5F-91D1-47C2-BCB0-B89703482A7C}" destId="{399B9C57-8D01-4647-8185-C21803013486}" srcOrd="3" destOrd="0" presId="urn:microsoft.com/office/officeart/2005/8/layout/process2"/>
    <dgm:cxn modelId="{1BF8CF55-58F9-43AC-A5C3-E6FE3FA27C36}" type="presParOf" srcId="{399B9C57-8D01-4647-8185-C21803013486}" destId="{2C73A6DE-A22B-4530-8125-3C0614B77202}" srcOrd="0" destOrd="0" presId="urn:microsoft.com/office/officeart/2005/8/layout/process2"/>
    <dgm:cxn modelId="{02726BCA-F30E-490F-A537-84B039B3CAEF}" type="presParOf" srcId="{CDFC5E5F-91D1-47C2-BCB0-B89703482A7C}" destId="{5C96DA7B-BED4-4E4A-86D4-7095BD051051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A2B7A-6840-4A98-B2C0-6FB592406002}">
      <dsp:nvSpPr>
        <dsp:cNvPr id="0" name=""/>
        <dsp:cNvSpPr/>
      </dsp:nvSpPr>
      <dsp:spPr>
        <a:xfrm>
          <a:off x="0" y="3186"/>
          <a:ext cx="5186818" cy="96537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200" b="1" kern="1200" dirty="0" smtClean="0"/>
            <a:t>קריאה</a:t>
          </a:r>
          <a:endParaRPr lang="he-IL" sz="3200" b="1" kern="1200" dirty="0"/>
        </a:p>
      </dsp:txBody>
      <dsp:txXfrm>
        <a:off x="28275" y="31461"/>
        <a:ext cx="5130268" cy="908824"/>
      </dsp:txXfrm>
    </dsp:sp>
    <dsp:sp modelId="{4739CADC-3BBD-495F-811C-0A53B440C8B6}">
      <dsp:nvSpPr>
        <dsp:cNvPr id="0" name=""/>
        <dsp:cNvSpPr/>
      </dsp:nvSpPr>
      <dsp:spPr>
        <a:xfrm rot="5400000">
          <a:off x="2328456" y="1003887"/>
          <a:ext cx="529905" cy="6358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2800" kern="1200"/>
        </a:p>
      </dsp:txBody>
      <dsp:txXfrm rot="-5400000">
        <a:off x="2402643" y="1056878"/>
        <a:ext cx="381532" cy="370934"/>
      </dsp:txXfrm>
    </dsp:sp>
    <dsp:sp modelId="{B4DCD4C6-F6E1-4815-9340-212A850A76D3}">
      <dsp:nvSpPr>
        <dsp:cNvPr id="0" name=""/>
        <dsp:cNvSpPr/>
      </dsp:nvSpPr>
      <dsp:spPr>
        <a:xfrm>
          <a:off x="0" y="1675101"/>
          <a:ext cx="5186818" cy="1688490"/>
        </a:xfrm>
        <a:prstGeom prst="roundRect">
          <a:avLst>
            <a:gd name="adj" fmla="val 1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200" b="1" kern="1200" dirty="0" smtClean="0"/>
            <a:t>שלב ההכנה:</a:t>
          </a:r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b="1" kern="1200" dirty="0" smtClean="0"/>
            <a:t>ניסוח טענות אפשריות</a:t>
          </a:r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b="1" kern="1200" dirty="0" smtClean="0"/>
            <a:t>הצפת מושגים</a:t>
          </a:r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b="1" kern="1200" dirty="0" smtClean="0"/>
            <a:t>מיון המושגים</a:t>
          </a:r>
        </a:p>
      </dsp:txBody>
      <dsp:txXfrm>
        <a:off x="49454" y="1724555"/>
        <a:ext cx="5087910" cy="1589582"/>
      </dsp:txXfrm>
    </dsp:sp>
    <dsp:sp modelId="{399B9C57-8D01-4647-8185-C21803013486}">
      <dsp:nvSpPr>
        <dsp:cNvPr id="0" name=""/>
        <dsp:cNvSpPr/>
      </dsp:nvSpPr>
      <dsp:spPr>
        <a:xfrm rot="5400000">
          <a:off x="2342549" y="3380128"/>
          <a:ext cx="501719" cy="6358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2600" kern="1200"/>
        </a:p>
      </dsp:txBody>
      <dsp:txXfrm rot="-5400000">
        <a:off x="2402643" y="3447211"/>
        <a:ext cx="381532" cy="351203"/>
      </dsp:txXfrm>
    </dsp:sp>
    <dsp:sp modelId="{5C96DA7B-BED4-4E4A-86D4-7095BD051051}">
      <dsp:nvSpPr>
        <dsp:cNvPr id="0" name=""/>
        <dsp:cNvSpPr/>
      </dsp:nvSpPr>
      <dsp:spPr>
        <a:xfrm>
          <a:off x="0" y="4032551"/>
          <a:ext cx="5186818" cy="1413081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200" b="1" kern="1200" dirty="0" smtClean="0"/>
            <a:t>כתיבת תשובה</a:t>
          </a:r>
          <a:endParaRPr lang="he-IL" sz="3200" b="1" kern="1200" dirty="0"/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b="1" kern="1200" dirty="0" smtClean="0"/>
            <a:t>טענה ברורה</a:t>
          </a:r>
          <a:endParaRPr lang="he-IL" sz="2000" b="1" kern="1200" dirty="0"/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b="1" kern="1200" dirty="0" smtClean="0"/>
            <a:t>נימוקים תומכים</a:t>
          </a:r>
          <a:endParaRPr lang="he-IL" sz="2000" b="1" kern="1200" dirty="0"/>
        </a:p>
      </dsp:txBody>
      <dsp:txXfrm>
        <a:off x="41388" y="4073939"/>
        <a:ext cx="5104042" cy="13303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710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4145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942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3348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956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916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13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458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423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7608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0938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3483D-A371-433D-A82E-57E4971D4199}" type="datetimeFigureOut">
              <a:rPr lang="he-IL" smtClean="0"/>
              <a:t>כ"ה/חשון/תשפ"א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E01B3-E006-41E4-AFED-6C16199419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1257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447800" y="2753043"/>
            <a:ext cx="9144000" cy="2387600"/>
          </a:xfrm>
        </p:spPr>
        <p:txBody>
          <a:bodyPr>
            <a:normAutofit/>
          </a:bodyPr>
          <a:lstStyle/>
          <a:p>
            <a:r>
              <a:rPr lang="he-IL" sz="8000" b="1" dirty="0" smtClean="0"/>
              <a:t>שאלת עמדה</a:t>
            </a:r>
            <a:br>
              <a:rPr lang="he-IL" sz="8000" b="1" dirty="0" smtClean="0"/>
            </a:br>
            <a:r>
              <a:rPr lang="he-IL" sz="8000" b="1" dirty="0" smtClean="0"/>
              <a:t>בבחינה באזרחות</a:t>
            </a:r>
            <a:endParaRPr lang="he-IL" sz="8000" b="1" dirty="0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083" y="323928"/>
            <a:ext cx="3627434" cy="285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85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-106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e-IL" sz="5400" b="1" dirty="0" smtClean="0">
                <a:solidFill>
                  <a:schemeClr val="accent6">
                    <a:lumMod val="75000"/>
                  </a:schemeClr>
                </a:solidFill>
              </a:rPr>
              <a:t>שאלת עמדה</a:t>
            </a:r>
            <a:endParaRPr lang="he-IL" sz="5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374689"/>
            <a:ext cx="10515600" cy="2323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3600" dirty="0"/>
              <a:t>מדינת ישראל מממנת חיסונים נגד מחלות מידבקות לכל ילד, אך מסיבות שונות לא כל </a:t>
            </a:r>
            <a:r>
              <a:rPr lang="he-IL" sz="3600" dirty="0" smtClean="0"/>
              <a:t>ההורים מחסנים </a:t>
            </a:r>
            <a:r>
              <a:rPr lang="he-IL" sz="3600" dirty="0"/>
              <a:t>את ילדיהם.</a:t>
            </a:r>
          </a:p>
          <a:p>
            <a:pPr marL="0" indent="0">
              <a:buNone/>
            </a:pPr>
            <a:r>
              <a:rPr lang="he-IL" sz="3600" dirty="0"/>
              <a:t>יש הטוענים שהמדינה צריכה לחייב בחוק כל הורה לחסן את ילדיו, ויש המתנגדים לכך.</a:t>
            </a:r>
            <a:endParaRPr lang="he-IL" sz="3600" b="0" dirty="0" smtClean="0">
              <a:effectLst/>
            </a:endParaRPr>
          </a:p>
          <a:p>
            <a:pPr marL="0" indent="0">
              <a:buNone/>
            </a:pPr>
            <a:endParaRPr lang="he-IL" sz="3600" dirty="0"/>
          </a:p>
        </p:txBody>
      </p:sp>
      <p:sp>
        <p:nvSpPr>
          <p:cNvPr id="4" name="מלבן 3"/>
          <p:cNvSpPr/>
          <p:nvPr/>
        </p:nvSpPr>
        <p:spPr>
          <a:xfrm rot="2831013">
            <a:off x="10400688" y="853242"/>
            <a:ext cx="21531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הסוגיה</a:t>
            </a:r>
            <a:endParaRPr lang="he-IL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מלבן 4"/>
          <p:cNvSpPr/>
          <p:nvPr/>
        </p:nvSpPr>
        <p:spPr>
          <a:xfrm rot="3121438">
            <a:off x="10630641" y="4250430"/>
            <a:ext cx="18517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שאלה</a:t>
            </a:r>
            <a:endParaRPr lang="he-IL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" name="מציין מיקום תוכן 2"/>
          <p:cNvSpPr txBox="1">
            <a:spLocks/>
          </p:cNvSpPr>
          <p:nvPr/>
        </p:nvSpPr>
        <p:spPr>
          <a:xfrm>
            <a:off x="838200" y="3920945"/>
            <a:ext cx="10515600" cy="293705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600" dirty="0" smtClean="0"/>
              <a:t>א. הבע </a:t>
            </a:r>
            <a:r>
              <a:rPr lang="he-IL" sz="3600" dirty="0"/>
              <a:t>את עמדתך בעניין זה. </a:t>
            </a:r>
            <a:endParaRPr lang="he-IL" sz="3600" dirty="0" smtClean="0"/>
          </a:p>
          <a:p>
            <a:pPr marL="0" indent="0">
              <a:buNone/>
            </a:pPr>
            <a:r>
              <a:rPr lang="he-IL" sz="3600" dirty="0" smtClean="0"/>
              <a:t>ב. הצג נימוק התומך </a:t>
            </a:r>
            <a:r>
              <a:rPr lang="he-IL" sz="3600" dirty="0"/>
              <a:t>בעמדתך </a:t>
            </a:r>
            <a:r>
              <a:rPr lang="he-IL" sz="3600" dirty="0" smtClean="0"/>
              <a:t>ומתבסס </a:t>
            </a:r>
            <a:r>
              <a:rPr lang="he-IL" sz="3600" dirty="0"/>
              <a:t>על </a:t>
            </a:r>
            <a:r>
              <a:rPr lang="he-IL" sz="3600" dirty="0" smtClean="0"/>
              <a:t>מושגים מתחום </a:t>
            </a:r>
            <a:r>
              <a:rPr lang="he-IL" sz="3600" dirty="0" smtClean="0"/>
              <a:t>האזרחות </a:t>
            </a:r>
          </a:p>
          <a:p>
            <a:pPr marL="0" indent="0">
              <a:buNone/>
            </a:pPr>
            <a:r>
              <a:rPr lang="he-IL" sz="3600" dirty="0" smtClean="0"/>
              <a:t>ג. הצג נימוק המנוגד לעמדתך ומתבסס על מושגים באזרחות 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378374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396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e-IL" sz="5400" b="1" dirty="0" smtClean="0"/>
              <a:t>פיצוח: </a:t>
            </a:r>
            <a:r>
              <a:rPr lang="he-IL" sz="5400" b="1" dirty="0" smtClean="0">
                <a:solidFill>
                  <a:schemeClr val="accent5">
                    <a:lumMod val="75000"/>
                  </a:schemeClr>
                </a:solidFill>
              </a:rPr>
              <a:t>מבנה התשובה</a:t>
            </a:r>
            <a:endParaRPr lang="he-IL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מציין מיקום תוכן 2"/>
          <p:cNvSpPr txBox="1">
            <a:spLocks/>
          </p:cNvSpPr>
          <p:nvPr/>
        </p:nvSpPr>
        <p:spPr>
          <a:xfrm>
            <a:off x="838200" y="137468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he-IL" sz="3600" dirty="0" smtClean="0"/>
          </a:p>
          <a:p>
            <a:pPr marL="0" indent="0">
              <a:buNone/>
            </a:pPr>
            <a:r>
              <a:rPr lang="he-IL" sz="3600" dirty="0" smtClean="0"/>
              <a:t>בכתיבתך </a:t>
            </a:r>
            <a:r>
              <a:rPr lang="he-IL" sz="3600" dirty="0"/>
              <a:t>הקפד על הרכיבים האלה:</a:t>
            </a:r>
          </a:p>
          <a:p>
            <a:pPr marL="0" indent="0">
              <a:buNone/>
            </a:pPr>
            <a:endParaRPr lang="he-IL" sz="3600" b="1" dirty="0" smtClean="0"/>
          </a:p>
          <a:p>
            <a:pPr marL="0" indent="0">
              <a:buNone/>
            </a:pPr>
            <a:r>
              <a:rPr lang="he-IL" sz="3600" b="1" dirty="0" smtClean="0"/>
              <a:t>א</a:t>
            </a:r>
            <a:r>
              <a:rPr lang="he-IL" sz="3600" b="1" dirty="0"/>
              <a:t>. טענה </a:t>
            </a:r>
            <a:r>
              <a:rPr lang="he-IL" sz="3600" dirty="0"/>
              <a:t>— הצגת עמדתך בעניין באופן ברור.</a:t>
            </a:r>
          </a:p>
          <a:p>
            <a:pPr marL="0" indent="0">
              <a:buNone/>
            </a:pPr>
            <a:endParaRPr lang="he-IL" sz="3600" b="1" dirty="0" smtClean="0"/>
          </a:p>
          <a:p>
            <a:pPr marL="0" indent="0">
              <a:buNone/>
            </a:pPr>
            <a:r>
              <a:rPr lang="he-IL" sz="3600" b="1" dirty="0" smtClean="0"/>
              <a:t>ב</a:t>
            </a:r>
            <a:r>
              <a:rPr lang="he-IL" sz="3600" b="1" dirty="0"/>
              <a:t>. הנמקה </a:t>
            </a:r>
            <a:r>
              <a:rPr lang="he-IL" sz="3600" dirty="0"/>
              <a:t>— הצגת </a:t>
            </a:r>
            <a:r>
              <a:rPr lang="he-IL" sz="3600" dirty="0" smtClean="0"/>
              <a:t> </a:t>
            </a:r>
            <a:r>
              <a:rPr lang="he-IL" sz="3600" dirty="0"/>
              <a:t>נימוקים שבעזרתם </a:t>
            </a:r>
            <a:r>
              <a:rPr lang="he-IL" sz="3600" dirty="0" smtClean="0"/>
              <a:t>את מבססת </a:t>
            </a:r>
            <a:r>
              <a:rPr lang="he-IL" sz="3600" dirty="0"/>
              <a:t>את </a:t>
            </a:r>
            <a:endParaRPr lang="he-IL" sz="3600" dirty="0" smtClean="0"/>
          </a:p>
          <a:p>
            <a:pPr marL="0" indent="0">
              <a:buNone/>
            </a:pPr>
            <a:r>
              <a:rPr lang="he-IL" sz="3600" dirty="0"/>
              <a:t> </a:t>
            </a:r>
            <a:r>
              <a:rPr lang="he-IL" sz="3600" dirty="0" smtClean="0"/>
              <a:t>                  טענתך </a:t>
            </a:r>
            <a:r>
              <a:rPr lang="he-IL" sz="3600" dirty="0"/>
              <a:t>על מושגים </a:t>
            </a:r>
            <a:r>
              <a:rPr lang="he-IL" sz="3600" dirty="0" smtClean="0"/>
              <a:t>וידע מלימודי </a:t>
            </a:r>
            <a:r>
              <a:rPr lang="he-IL" sz="3600" dirty="0"/>
              <a:t>האזרחות.</a:t>
            </a:r>
          </a:p>
        </p:txBody>
      </p:sp>
    </p:spTree>
    <p:extLst>
      <p:ext uri="{BB962C8B-B14F-4D97-AF65-F5344CB8AC3E}">
        <p14:creationId xmlns:p14="http://schemas.microsoft.com/office/powerpoint/2010/main" val="335107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396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e-IL" sz="5400" b="1" dirty="0" smtClean="0"/>
              <a:t>שלב א': </a:t>
            </a:r>
            <a:r>
              <a:rPr lang="he-IL" sz="5400" b="1" dirty="0" smtClean="0">
                <a:solidFill>
                  <a:schemeClr val="accent2">
                    <a:lumMod val="75000"/>
                  </a:schemeClr>
                </a:solidFill>
              </a:rPr>
              <a:t>טענות אפשריות</a:t>
            </a:r>
            <a:endParaRPr lang="he-IL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מציין מיקום תוכן 2"/>
          <p:cNvSpPr txBox="1">
            <a:spLocks/>
          </p:cNvSpPr>
          <p:nvPr/>
        </p:nvSpPr>
        <p:spPr>
          <a:xfrm>
            <a:off x="0" y="1374689"/>
            <a:ext cx="11353800" cy="435133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4800" b="1" dirty="0" smtClean="0"/>
              <a:t>בעד:</a:t>
            </a:r>
            <a:endParaRPr lang="he-IL" sz="3600" b="1" dirty="0" smtClean="0"/>
          </a:p>
          <a:p>
            <a:pPr marL="0" indent="0">
              <a:buNone/>
            </a:pPr>
            <a:r>
              <a:rPr lang="he-IL" sz="3600" dirty="0" smtClean="0"/>
              <a:t>"אני חושב שהמדינה צריכה לחייב בחוק כל הורה לחסן את ילדיו"</a:t>
            </a:r>
            <a:endParaRPr lang="he-IL" sz="3600" dirty="0"/>
          </a:p>
          <a:p>
            <a:pPr marL="0" indent="0">
              <a:buNone/>
            </a:pPr>
            <a:r>
              <a:rPr lang="he-IL" sz="11500" dirty="0" smtClean="0"/>
              <a:t>   או</a:t>
            </a:r>
            <a:endParaRPr lang="he-IL" sz="3600" dirty="0" smtClean="0"/>
          </a:p>
          <a:p>
            <a:pPr marL="0" indent="0">
              <a:buNone/>
            </a:pPr>
            <a:r>
              <a:rPr lang="he-IL" sz="4800" b="1" dirty="0" smtClean="0"/>
              <a:t>נגד:</a:t>
            </a:r>
            <a:endParaRPr lang="he-IL" sz="3600" b="1" dirty="0" smtClean="0"/>
          </a:p>
          <a:p>
            <a:pPr marL="0" indent="0">
              <a:buNone/>
            </a:pPr>
            <a:r>
              <a:rPr lang="he-IL" sz="3600" dirty="0" smtClean="0"/>
              <a:t>"אני מתנגד לכך שהמדינה תחייב בחוק כל הורה לחסן את ילדיו</a:t>
            </a:r>
            <a:r>
              <a:rPr lang="he-IL" sz="3600" dirty="0"/>
              <a:t>"</a:t>
            </a:r>
          </a:p>
          <a:p>
            <a:pPr marL="0" indent="0">
              <a:buNone/>
            </a:pP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145790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5400" b="1" dirty="0" smtClean="0"/>
              <a:t>שלב ב': </a:t>
            </a:r>
            <a:r>
              <a:rPr lang="he-IL" sz="5400" b="1" dirty="0" smtClean="0">
                <a:solidFill>
                  <a:srgbClr val="66103D"/>
                </a:solidFill>
              </a:rPr>
              <a:t>הצפת המושגים הרלוונטיים</a:t>
            </a:r>
            <a:endParaRPr lang="he-IL" sz="5400" b="1" dirty="0">
              <a:solidFill>
                <a:srgbClr val="66103D"/>
              </a:solidFill>
            </a:endParaRPr>
          </a:p>
        </p:txBody>
      </p:sp>
      <p:pic>
        <p:nvPicPr>
          <p:cNvPr id="7" name="תמונה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447" y="1690688"/>
            <a:ext cx="10511263" cy="4465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52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396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e-IL" sz="5400" b="1" dirty="0" smtClean="0"/>
              <a:t>שלב ג': </a:t>
            </a:r>
            <a:r>
              <a:rPr lang="he-IL" sz="5400" b="1" dirty="0" smtClean="0">
                <a:solidFill>
                  <a:srgbClr val="7030A0"/>
                </a:solidFill>
              </a:rPr>
              <a:t>מיון המושגים</a:t>
            </a:r>
            <a:endParaRPr lang="he-IL" sz="5400" b="1" dirty="0">
              <a:solidFill>
                <a:srgbClr val="7030A0"/>
              </a:solidFill>
            </a:endParaRPr>
          </a:p>
        </p:txBody>
      </p:sp>
      <p:graphicFrame>
        <p:nvGraphicFramePr>
          <p:cNvPr id="3" name="מציין מיקום תוכן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356088"/>
              </p:ext>
            </p:extLst>
          </p:nvPr>
        </p:nvGraphicFramePr>
        <p:xfrm>
          <a:off x="275573" y="1465220"/>
          <a:ext cx="11599100" cy="4846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9550"/>
                <a:gridCol w="579955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3200" dirty="0" smtClean="0"/>
                        <a:t>בעד חיוב בחוק</a:t>
                      </a:r>
                      <a:r>
                        <a:rPr lang="he-IL" sz="3200" baseline="0" dirty="0" smtClean="0"/>
                        <a:t> של מתן חיסונים</a:t>
                      </a:r>
                      <a:endParaRPr lang="he-I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200" dirty="0" smtClean="0"/>
                        <a:t>נגד חיוב</a:t>
                      </a:r>
                      <a:r>
                        <a:rPr lang="he-IL" sz="3200" baseline="0" dirty="0" smtClean="0"/>
                        <a:t> בחוק של מתן חיסונים</a:t>
                      </a:r>
                      <a:endParaRPr lang="he-IL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</a:pPr>
                      <a:r>
                        <a:rPr lang="he-IL" sz="3200" b="1" dirty="0" smtClean="0"/>
                        <a:t>הזכות לחיים ולביטחון</a:t>
                      </a:r>
                      <a:endParaRPr lang="he-IL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</a:pPr>
                      <a:r>
                        <a:rPr lang="he-IL" sz="3200" b="1" dirty="0" smtClean="0"/>
                        <a:t>הזכות לחירות: חופש הבחירה</a:t>
                      </a:r>
                      <a:endParaRPr lang="he-IL" sz="32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</a:pPr>
                      <a:r>
                        <a:rPr lang="he-IL" sz="3200" b="1" dirty="0" smtClean="0"/>
                        <a:t>האינטרס הציבורי: בריאות הציבור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</a:pPr>
                      <a:r>
                        <a:rPr lang="he-IL" sz="3200" b="1" dirty="0" smtClean="0"/>
                        <a:t>הזכות</a:t>
                      </a:r>
                      <a:r>
                        <a:rPr lang="he-IL" sz="3200" b="1" baseline="0" dirty="0" smtClean="0"/>
                        <a:t> לפרטיות</a:t>
                      </a:r>
                      <a:endParaRPr lang="he-IL" sz="32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</a:pPr>
                      <a:r>
                        <a:rPr lang="he-IL" sz="3200" b="1" dirty="0" smtClean="0"/>
                        <a:t>הזכות לטיפול רפואי</a:t>
                      </a:r>
                      <a:endParaRPr lang="he-IL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</a:pPr>
                      <a:r>
                        <a:rPr lang="he-IL" sz="3200" b="1" dirty="0" smtClean="0"/>
                        <a:t>חופש המצפון</a:t>
                      </a:r>
                      <a:endParaRPr lang="he-IL" sz="32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</a:pPr>
                      <a:r>
                        <a:rPr lang="he-IL" sz="3200" b="1" dirty="0" smtClean="0"/>
                        <a:t>האמנה</a:t>
                      </a:r>
                      <a:r>
                        <a:rPr lang="he-IL" sz="3200" b="1" baseline="0" dirty="0" smtClean="0"/>
                        <a:t> החברתית</a:t>
                      </a:r>
                      <a:endParaRPr lang="he-IL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200000"/>
                        </a:lnSpc>
                      </a:pPr>
                      <a:r>
                        <a:rPr lang="he-IL" sz="3200" b="1" dirty="0" smtClean="0"/>
                        <a:t>סובלנות</a:t>
                      </a:r>
                      <a:endParaRPr lang="he-IL" sz="3200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38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396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e-IL" sz="5400" b="1" dirty="0" smtClean="0"/>
              <a:t>שלב ד': </a:t>
            </a:r>
            <a:r>
              <a:rPr lang="he-IL" sz="5400" b="1" dirty="0" smtClean="0">
                <a:solidFill>
                  <a:schemeClr val="accent6">
                    <a:lumMod val="75000"/>
                  </a:schemeClr>
                </a:solidFill>
              </a:rPr>
              <a:t>בניית הנימוקים</a:t>
            </a:r>
            <a:endParaRPr lang="he-IL" sz="5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מציין מיקום תוכן 2"/>
          <p:cNvSpPr>
            <a:spLocks noGrp="1"/>
          </p:cNvSpPr>
          <p:nvPr>
            <p:ph idx="1"/>
          </p:nvPr>
        </p:nvSpPr>
        <p:spPr>
          <a:xfrm>
            <a:off x="137786" y="1374689"/>
            <a:ext cx="1121601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3600" dirty="0" smtClean="0"/>
              <a:t>חשוב:</a:t>
            </a:r>
          </a:p>
          <a:p>
            <a:pPr marL="0" indent="0">
              <a:buNone/>
            </a:pPr>
            <a:endParaRPr lang="he-IL" sz="3600" b="0" dirty="0">
              <a:effectLst/>
            </a:endParaRPr>
          </a:p>
          <a:p>
            <a:pPr marL="0" indent="0">
              <a:buNone/>
            </a:pPr>
            <a:r>
              <a:rPr lang="he-IL" sz="3600" b="1" dirty="0" smtClean="0"/>
              <a:t>לציין </a:t>
            </a:r>
            <a:r>
              <a:rPr lang="he-IL" sz="3600" dirty="0" smtClean="0"/>
              <a:t>את המושג הרלוונטי (כמו "ציין") </a:t>
            </a:r>
          </a:p>
          <a:p>
            <a:pPr marL="0" indent="0">
              <a:buNone/>
            </a:pPr>
            <a:r>
              <a:rPr lang="he-IL" sz="3600" b="1" dirty="0" smtClean="0"/>
              <a:t>להגדיר</a:t>
            </a:r>
            <a:r>
              <a:rPr lang="he-IL" sz="3600" dirty="0" smtClean="0"/>
              <a:t> את המושג באופן ברור (כמו "הצג")</a:t>
            </a:r>
          </a:p>
          <a:p>
            <a:pPr marL="0" indent="0">
              <a:buNone/>
            </a:pPr>
            <a:r>
              <a:rPr lang="he-IL" sz="3600" b="1" dirty="0" smtClean="0">
                <a:effectLst/>
              </a:rPr>
              <a:t>לקשר</a:t>
            </a:r>
            <a:r>
              <a:rPr lang="he-IL" sz="3600" b="0" dirty="0" smtClean="0">
                <a:effectLst/>
              </a:rPr>
              <a:t> בין המושג לבין הטענה כך שיתמוך בטענה (כמו "הסבר")</a:t>
            </a:r>
          </a:p>
          <a:p>
            <a:pPr marL="0" indent="0">
              <a:buNone/>
            </a:pPr>
            <a:endParaRPr lang="he-IL" sz="3600" dirty="0"/>
          </a:p>
          <a:p>
            <a:pPr marL="0" indent="0" algn="ctr">
              <a:buNone/>
            </a:pPr>
            <a:r>
              <a:rPr lang="he-IL" sz="3600" b="1" dirty="0" smtClean="0">
                <a:effectLst/>
              </a:rPr>
              <a:t>בנוסף – חשובה ההבחנה בין הנימוקים השונים!</a:t>
            </a:r>
          </a:p>
          <a:p>
            <a:pPr marL="0" indent="0">
              <a:buNone/>
            </a:pP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327925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מעוגל 8"/>
          <p:cNvSpPr/>
          <p:nvPr/>
        </p:nvSpPr>
        <p:spPr>
          <a:xfrm>
            <a:off x="137785" y="2898047"/>
            <a:ext cx="11423738" cy="147080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/>
        </p:nvSpPr>
        <p:spPr>
          <a:xfrm>
            <a:off x="137785" y="5119787"/>
            <a:ext cx="11423738" cy="155759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מלבן מעוגל 3"/>
          <p:cNvSpPr/>
          <p:nvPr/>
        </p:nvSpPr>
        <p:spPr>
          <a:xfrm>
            <a:off x="137785" y="1575105"/>
            <a:ext cx="11423738" cy="68175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396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e-IL" sz="5400" b="1" dirty="0" smtClean="0">
                <a:solidFill>
                  <a:schemeClr val="accent5">
                    <a:lumMod val="75000"/>
                  </a:schemeClr>
                </a:solidFill>
              </a:rPr>
              <a:t>דוגמה לנימוק מלא</a:t>
            </a:r>
            <a:endParaRPr lang="he-IL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מציין מיקום תוכן 2"/>
          <p:cNvSpPr>
            <a:spLocks noGrp="1"/>
          </p:cNvSpPr>
          <p:nvPr>
            <p:ph idx="1"/>
          </p:nvPr>
        </p:nvSpPr>
        <p:spPr>
          <a:xfrm>
            <a:off x="137785" y="1575105"/>
            <a:ext cx="1142373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3600" dirty="0" smtClean="0"/>
              <a:t>נימוק בעד הטענה, בשם "הזכות לחיים, </a:t>
            </a:r>
            <a:r>
              <a:rPr lang="he-IL" sz="3600" dirty="0" err="1" smtClean="0"/>
              <a:t>לבטחון</a:t>
            </a:r>
            <a:r>
              <a:rPr lang="he-IL" sz="3600" dirty="0" smtClean="0"/>
              <a:t> ולשלמות הגוף":</a:t>
            </a:r>
          </a:p>
          <a:p>
            <a:pPr marL="0" indent="0">
              <a:buNone/>
            </a:pPr>
            <a:endParaRPr lang="he-IL" sz="3600" dirty="0"/>
          </a:p>
          <a:p>
            <a:pPr marL="0" indent="0">
              <a:buNone/>
            </a:pPr>
            <a:r>
              <a:rPr lang="he-IL" sz="3600" dirty="0" smtClean="0"/>
              <a:t>הזכות לחיים </a:t>
            </a:r>
            <a:r>
              <a:rPr lang="he-IL" sz="3600" dirty="0" err="1" smtClean="0"/>
              <a:t>ולבטחון</a:t>
            </a:r>
            <a:r>
              <a:rPr lang="he-IL" sz="3600" dirty="0" smtClean="0"/>
              <a:t> היא זכות בסיסית של </a:t>
            </a:r>
            <a:r>
              <a:rPr lang="he-IL" sz="3600" dirty="0"/>
              <a:t>כל אדם להיות מוגן מפני פגיעה בחייו או בגופו, ולא לחשוש מפני פגיעה כזו.</a:t>
            </a:r>
            <a:br>
              <a:rPr lang="he-IL" sz="3600" dirty="0"/>
            </a:br>
            <a:r>
              <a:rPr lang="he-IL" sz="3600" dirty="0"/>
              <a:t>על המדינה להגן על זכות זו באמצעות </a:t>
            </a:r>
            <a:r>
              <a:rPr lang="he-IL" sz="3600" dirty="0" smtClean="0"/>
              <a:t>מנגנוניה השונים.</a:t>
            </a:r>
          </a:p>
          <a:p>
            <a:pPr marL="0" indent="0">
              <a:buNone/>
            </a:pPr>
            <a:endParaRPr lang="he-IL" sz="3600" dirty="0"/>
          </a:p>
          <a:p>
            <a:pPr marL="0" indent="0">
              <a:buNone/>
            </a:pPr>
            <a:r>
              <a:rPr lang="he-IL" sz="3600" dirty="0" smtClean="0"/>
              <a:t>אם המדינה תחייב את ההורים לחסן את ילדיהם, יש פחות סיכוי שיתפשטו מגיפות מסוכנות שיכולות לפגוע בחיי אדם, וכך המדינה תגן על זכות זו.</a:t>
            </a:r>
            <a:endParaRPr lang="he-IL" sz="3600" dirty="0"/>
          </a:p>
        </p:txBody>
      </p:sp>
      <p:sp>
        <p:nvSpPr>
          <p:cNvPr id="3" name="מלבן 2"/>
          <p:cNvSpPr/>
          <p:nvPr/>
        </p:nvSpPr>
        <p:spPr>
          <a:xfrm>
            <a:off x="9788948" y="982941"/>
            <a:ext cx="15648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40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המושג</a:t>
            </a:r>
            <a:endParaRPr lang="he-IL" sz="40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9791260" y="2256856"/>
            <a:ext cx="160011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40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הגדרה</a:t>
            </a:r>
            <a:endParaRPr lang="he-IL" sz="40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8508974" y="4497598"/>
            <a:ext cx="29017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40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קישור לטענה</a:t>
            </a:r>
            <a:endParaRPr lang="he-IL" sz="40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235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דיאגרמה 5"/>
          <p:cNvGraphicFramePr/>
          <p:nvPr>
            <p:extLst>
              <p:ext uri="{D42A27DB-BD31-4B8C-83A1-F6EECF244321}">
                <p14:modId xmlns:p14="http://schemas.microsoft.com/office/powerpoint/2010/main" val="2164891050"/>
              </p:ext>
            </p:extLst>
          </p:nvPr>
        </p:nvGraphicFramePr>
        <p:xfrm>
          <a:off x="0" y="897760"/>
          <a:ext cx="518681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כותרת 1"/>
          <p:cNvSpPr txBox="1">
            <a:spLocks/>
          </p:cNvSpPr>
          <p:nvPr/>
        </p:nvSpPr>
        <p:spPr>
          <a:xfrm>
            <a:off x="4248200" y="275304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8000" b="1" dirty="0" smtClean="0"/>
              <a:t>שאלת עמדה</a:t>
            </a:r>
            <a:br>
              <a:rPr lang="he-IL" sz="8000" b="1" dirty="0" smtClean="0"/>
            </a:br>
            <a:r>
              <a:rPr lang="he-IL" sz="8000" b="1" dirty="0" smtClean="0"/>
              <a:t>בבחינה באזרחות</a:t>
            </a:r>
            <a:endParaRPr lang="he-IL" sz="8000" b="1" dirty="0"/>
          </a:p>
        </p:txBody>
      </p:sp>
      <p:pic>
        <p:nvPicPr>
          <p:cNvPr id="7" name="תמונה 6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171" y="463803"/>
            <a:ext cx="3627434" cy="285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11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E2A2B7A-6840-4A98-B2C0-6FB5924060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739CADC-3BBD-495F-811C-0A53B440C8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4DCD4C6-F6E1-4815-9340-212A850A7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99B9C57-8D01-4647-8185-C218030134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C96DA7B-BED4-4E4A-86D4-7095BD0510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301</Words>
  <Application>Microsoft Office PowerPoint</Application>
  <PresentationFormat>מסך רחב</PresentationFormat>
  <Paragraphs>61</Paragraphs>
  <Slides>9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ערכת נושא Office</vt:lpstr>
      <vt:lpstr>שאלת עמדה בבחינה באזרחות</vt:lpstr>
      <vt:lpstr>שאלת עמדה</vt:lpstr>
      <vt:lpstr>פיצוח: מבנה התשובה</vt:lpstr>
      <vt:lpstr>שלב א': טענות אפשריות</vt:lpstr>
      <vt:lpstr>שלב ב': הצפת המושגים הרלוונטיים</vt:lpstr>
      <vt:lpstr>שלב ג': מיון המושגים</vt:lpstr>
      <vt:lpstr>שלב ד': בניית הנימוקים</vt:lpstr>
      <vt:lpstr>דוגמה לנימוק מלא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פיצוח שאלת אירוע</dc:title>
  <dc:creator>Aviv Tzemach</dc:creator>
  <cp:lastModifiedBy>Ronit</cp:lastModifiedBy>
  <cp:revision>17</cp:revision>
  <dcterms:created xsi:type="dcterms:W3CDTF">2014-04-27T04:44:36Z</dcterms:created>
  <dcterms:modified xsi:type="dcterms:W3CDTF">2020-11-12T11:24:28Z</dcterms:modified>
</cp:coreProperties>
</file>