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1"/>
  </p:notesMasterIdLst>
  <p:sldIdLst>
    <p:sldId id="300" r:id="rId6"/>
    <p:sldId id="301" r:id="rId7"/>
    <p:sldId id="290" r:id="rId8"/>
    <p:sldId id="291" r:id="rId9"/>
    <p:sldId id="292" r:id="rId10"/>
    <p:sldId id="302" r:id="rId11"/>
    <p:sldId id="293" r:id="rId12"/>
    <p:sldId id="294" r:id="rId13"/>
    <p:sldId id="295" r:id="rId14"/>
    <p:sldId id="296" r:id="rId15"/>
    <p:sldId id="297" r:id="rId16"/>
    <p:sldId id="299" r:id="rId17"/>
    <p:sldId id="298" r:id="rId18"/>
    <p:sldId id="257" r:id="rId19"/>
    <p:sldId id="268" r:id="rId20"/>
  </p:sldIdLst>
  <p:sldSz cx="12193588" cy="6858000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Gisha" panose="020B0502040204020203" pitchFamily="34" charset="-79"/>
      <p:regular r:id="rId26"/>
      <p:bold r:id="rId27"/>
    </p:embeddedFont>
    <p:embeddedFont>
      <p:font typeface="Wingdings 3" panose="05040102010807070707" pitchFamily="18" charset="2"/>
      <p:regular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Open Sans Light" panose="020B060402020202020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388620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2" cy="308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388620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859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86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1747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E4C06A5B-C0E7-4456-9710-5249648D3CD6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70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57C47E-4C56-480B-AEA0-228E26EB7563}" type="slidenum">
              <a:rPr lang="he-IL" altLang="he-IL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e-IL" altLang="he-I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1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7891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3789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E14CC4F9-0A40-40BE-A03A-2166BEA3C957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0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9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3D2CFA-A02D-4840-A431-E19C2446EBDF}" type="slidenum">
              <a:rPr lang="he-IL" altLang="he-I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he-IL" smtClean="0">
              <a:latin typeface="Calibri" panose="020F0502020204030204" pitchFamily="34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3225" cy="3597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196444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17411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1741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28353588-3F68-4AE9-BD18-5F69175B6363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4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8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19459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13387015-7402-4019-B8AF-1CB7319DF246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5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1747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E4C06A5B-C0E7-4456-9710-5249648D3CD6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6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0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3555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A809228E-A7B9-474A-913E-3F3BDEDF95DA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4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5603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25604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968A48FD-7F8E-4132-A319-25A746685BBC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8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20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7651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29CB3677-8F02-4D0D-BABD-7333263BFF49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5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9699" name="מציין מיקום של הערות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smtClean="0"/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Open Sans Hebrew Light" pitchFamily="2" charset="-79"/>
                <a:cs typeface="Open Sans Hebrew Light" pitchFamily="2" charset="-79"/>
              </a:defRPr>
            </a:lvl9pPr>
          </a:lstStyle>
          <a:p>
            <a:fld id="{737583CC-FC57-4220-85F2-FC3BB554A5EA}" type="slidenum">
              <a:rPr lang="he-IL" altLang="he-IL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he-IL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961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57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448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843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091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483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4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914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20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9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378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F16581-A094-48F4-ADCD-C3104BAB0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510C23A-1B14-43A0-A5BB-AA0A5841F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88B4661-0A94-4A4F-8EC1-CBC1F605A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ADB586D-DB0A-4A8B-B2A8-E85A8254AEEE}" type="slidenum">
              <a:rPr lang="es-ES" altLang="he-IL" sz="1800" kern="120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458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8426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66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9508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7574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4865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689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354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517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44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378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744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F16581-A094-48F4-ADCD-C3104BAB0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510C23A-1B14-43A0-A5BB-AA0A5841F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88B4661-0A94-4A4F-8EC1-CBC1F605A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ADB586D-DB0A-4A8B-B2A8-E85A8254AEEE}" type="slidenum">
              <a:rPr lang="es-ES" altLang="he-IL" sz="1800" kern="120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1924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671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57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491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0259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8610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979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98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302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304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136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F16581-A094-48F4-ADCD-C3104BAB0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510C23A-1B14-43A0-A5BB-AA0A5841F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88B4661-0A94-4A4F-8EC1-CBC1F605A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ADB586D-DB0A-4A8B-B2A8-E85A8254AEEE}" type="slidenum">
              <a:rPr lang="es-ES" altLang="he-IL" sz="1800" kern="120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61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551" y="2514601"/>
            <a:ext cx="8916560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551" y="4777380"/>
            <a:ext cx="8916560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87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4529541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3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63" y="624110"/>
            <a:ext cx="8912848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549" y="2133600"/>
            <a:ext cx="8916561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44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2058750"/>
            <a:ext cx="8916560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550" y="3530129"/>
            <a:ext cx="891656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3244140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5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549" y="2133600"/>
            <a:ext cx="4314426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1684" y="2126222"/>
            <a:ext cx="4314426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787783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73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756" y="1972703"/>
            <a:ext cx="39932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550" y="2548966"/>
            <a:ext cx="4343459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7607" y="1969475"/>
            <a:ext cx="39995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7891" y="2545738"/>
            <a:ext cx="4339239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787783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07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7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1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446088"/>
            <a:ext cx="350565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836" y="446089"/>
            <a:ext cx="5182275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1598613"/>
            <a:ext cx="350565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53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4800600"/>
            <a:ext cx="891656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549" y="634965"/>
            <a:ext cx="891656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5367338"/>
            <a:ext cx="891656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82" y="4983088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08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609600"/>
            <a:ext cx="891656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550" y="4354046"/>
            <a:ext cx="891656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3244140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9343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320" y="609600"/>
            <a:ext cx="83950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438" y="3505200"/>
            <a:ext cx="753753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550" y="4354046"/>
            <a:ext cx="891656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82" y="3244140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974" y="648005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6300" y="2905306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536960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2438401"/>
            <a:ext cx="891656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5181600"/>
            <a:ext cx="891656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82" y="4983088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79573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50320" y="609600"/>
            <a:ext cx="8395019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549" y="4343400"/>
            <a:ext cx="891656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5181600"/>
            <a:ext cx="891656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82" y="4983088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974" y="648005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6300" y="2905306"/>
            <a:ext cx="60967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95775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550" y="627407"/>
            <a:ext cx="8916560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549" y="4343400"/>
            <a:ext cx="891656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550" y="5181600"/>
            <a:ext cx="891656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82" y="4983088"/>
            <a:ext cx="77986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27624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75544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023" y="627406"/>
            <a:ext cx="2207889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549" y="627406"/>
            <a:ext cx="6477844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6"/>
            <a:ext cx="158873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492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מתאר הכותרת</a:t>
            </a:r>
          </a:p>
          <a:p>
            <a:pPr lvl="1"/>
            <a:r>
              <a:rPr lang="he-IL" altLang="he-IL" smtClean="0"/>
              <a:t>רמת מתאר שניה</a:t>
            </a:r>
          </a:p>
          <a:p>
            <a:pPr lvl="2"/>
            <a:r>
              <a:rPr lang="he-IL" altLang="he-IL" smtClean="0"/>
              <a:t>רמת מתאר שלישית</a:t>
            </a:r>
          </a:p>
          <a:p>
            <a:pPr lvl="3"/>
            <a:r>
              <a:rPr lang="he-IL" altLang="he-IL" smtClean="0"/>
              <a:t>רמת מתאר רביעית</a:t>
            </a:r>
          </a:p>
          <a:p>
            <a:pPr lvl="4"/>
            <a:r>
              <a:rPr lang="he-IL" altLang="he-IL" smtClean="0"/>
              <a:t>רמת מתאר חמישית</a:t>
            </a:r>
          </a:p>
          <a:p>
            <a:pPr lvl="4"/>
            <a:r>
              <a:rPr lang="he-IL" altLang="he-IL" smtClean="0"/>
              <a:t>רמת מתאר שישית</a:t>
            </a:r>
          </a:p>
          <a:p>
            <a:pPr lvl="4"/>
            <a:r>
              <a:rPr lang="he-IL" altLang="he-IL" smtClean="0"/>
              <a:t>רמת מתאר שביעית</a:t>
            </a:r>
          </a:p>
          <a:p>
            <a:pPr lvl="4"/>
            <a:r>
              <a:rPr lang="he-IL" altLang="he-IL" smtClean="0"/>
              <a:t>רמת מתאר שמינית</a:t>
            </a:r>
          </a:p>
          <a:p>
            <a:pPr lvl="4"/>
            <a:r>
              <a:rPr lang="he-IL" altLang="he-IL" smtClean="0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290550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מתאר הכותרת</a:t>
            </a:r>
          </a:p>
          <a:p>
            <a:pPr lvl="1"/>
            <a:r>
              <a:rPr lang="he-IL" altLang="he-IL" smtClean="0"/>
              <a:t>רמת מתאר שניה</a:t>
            </a:r>
          </a:p>
          <a:p>
            <a:pPr lvl="2"/>
            <a:r>
              <a:rPr lang="he-IL" altLang="he-IL" smtClean="0"/>
              <a:t>רמת מתאר שלישית</a:t>
            </a:r>
          </a:p>
          <a:p>
            <a:pPr lvl="3"/>
            <a:r>
              <a:rPr lang="he-IL" altLang="he-IL" smtClean="0"/>
              <a:t>רמת מתאר רביעית</a:t>
            </a:r>
          </a:p>
          <a:p>
            <a:pPr lvl="4"/>
            <a:r>
              <a:rPr lang="he-IL" altLang="he-IL" smtClean="0"/>
              <a:t>רמת מתאר חמישית</a:t>
            </a:r>
          </a:p>
          <a:p>
            <a:pPr lvl="4"/>
            <a:r>
              <a:rPr lang="he-IL" altLang="he-IL" smtClean="0"/>
              <a:t>רמת מתאר שישית</a:t>
            </a:r>
          </a:p>
          <a:p>
            <a:pPr lvl="4"/>
            <a:r>
              <a:rPr lang="he-IL" altLang="he-IL" smtClean="0"/>
              <a:t>רמת מתאר שביעית</a:t>
            </a:r>
          </a:p>
          <a:p>
            <a:pPr lvl="4"/>
            <a:r>
              <a:rPr lang="he-IL" altLang="he-IL" smtClean="0"/>
              <a:t>רמת מתאר שמינית</a:t>
            </a:r>
          </a:p>
          <a:p>
            <a:pPr lvl="4"/>
            <a:r>
              <a:rPr lang="he-IL" altLang="he-IL" smtClean="0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8136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מתאר הכותרת</a:t>
            </a:r>
          </a:p>
          <a:p>
            <a:pPr lvl="1"/>
            <a:r>
              <a:rPr lang="he-IL" altLang="he-IL" smtClean="0"/>
              <a:t>רמת מתאר שניה</a:t>
            </a:r>
          </a:p>
          <a:p>
            <a:pPr lvl="2"/>
            <a:r>
              <a:rPr lang="he-IL" altLang="he-IL" smtClean="0"/>
              <a:t>רמת מתאר שלישית</a:t>
            </a:r>
          </a:p>
          <a:p>
            <a:pPr lvl="3"/>
            <a:r>
              <a:rPr lang="he-IL" altLang="he-IL" smtClean="0"/>
              <a:t>רמת מתאר רביעית</a:t>
            </a:r>
          </a:p>
          <a:p>
            <a:pPr lvl="4"/>
            <a:r>
              <a:rPr lang="he-IL" altLang="he-IL" smtClean="0"/>
              <a:t>רמת מתאר חמישית</a:t>
            </a:r>
          </a:p>
          <a:p>
            <a:pPr lvl="4"/>
            <a:r>
              <a:rPr lang="he-IL" altLang="he-IL" smtClean="0"/>
              <a:t>רמת מתאר שישית</a:t>
            </a:r>
          </a:p>
          <a:p>
            <a:pPr lvl="4"/>
            <a:r>
              <a:rPr lang="he-IL" altLang="he-IL" smtClean="0"/>
              <a:t>רמת מתאר שביעית</a:t>
            </a:r>
          </a:p>
          <a:p>
            <a:pPr lvl="4"/>
            <a:r>
              <a:rPr lang="he-IL" altLang="he-IL" smtClean="0"/>
              <a:t>רמת מתאר שמינית</a:t>
            </a:r>
          </a:p>
          <a:p>
            <a:pPr lvl="4"/>
            <a:r>
              <a:rPr lang="he-IL" altLang="he-IL" smtClean="0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102592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88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5" y="-786"/>
            <a:ext cx="2356981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90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262" y="624110"/>
            <a:ext cx="891284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549" y="2133600"/>
            <a:ext cx="891656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2962" y="6130437"/>
            <a:ext cx="114643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550" y="6135809"/>
            <a:ext cx="7620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82" y="787783"/>
            <a:ext cx="779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3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rFRUd8Q0B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738861" y="5482833"/>
            <a:ext cx="113608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e-IL" dirty="0" smtClean="0">
                <a:solidFill>
                  <a:srgbClr val="F51C0B"/>
                </a:solidFill>
              </a:rPr>
              <a:t>      מפגש </a:t>
            </a:r>
            <a:r>
              <a:rPr lang="he-IL" dirty="0" smtClean="0">
                <a:solidFill>
                  <a:srgbClr val="F51C0B"/>
                </a:solidFill>
              </a:rPr>
              <a:t>שלישי</a:t>
            </a:r>
            <a:endParaRPr dirty="0">
              <a:solidFill>
                <a:srgbClr val="F51C0B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416394" y="2504747"/>
            <a:ext cx="5656800" cy="9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11" y="932723"/>
            <a:ext cx="10854576" cy="416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9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>
            <a:extLst>
              <a:ext uri="{FF2B5EF4-FFF2-40B4-BE49-F238E27FC236}">
                <a16:creationId xmlns:a16="http://schemas.microsoft.com/office/drawing/2014/main" xmlns="" id="{3870166A-3A9B-424E-B71E-249DE1B1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588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altLang="he-IL" sz="6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he-IL" sz="66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Tellagami</a:t>
            </a:r>
            <a:endParaRPr lang="he-IL" altLang="he-IL" sz="6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12E25D0-2505-420D-A7FD-5D2EF2A8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388" y="1600200"/>
            <a:ext cx="7162800" cy="4525963"/>
          </a:xfrm>
        </p:spPr>
        <p:txBody>
          <a:bodyPr/>
          <a:lstStyle/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החיסרון הגדול- רק במכשירי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ios</a:t>
            </a: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 , פחות אפשרויות עיצוב, א"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 לחזור ולתקן דמות קודמת.  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היתרון- פשוט מאוד לשימוש, מאפשר תצוגת גוף מלאה, להכנה מהפלאפון. </a:t>
            </a:r>
          </a:p>
          <a:p>
            <a:pPr>
              <a:defRPr/>
            </a:pP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 tooltip="שתף את הקישור"/>
              </a:rPr>
              <a:t>https://youtu.be/irFRUd8Q0B8</a:t>
            </a: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מדריך</a:t>
            </a:r>
          </a:p>
        </p:txBody>
      </p:sp>
      <p:pic>
        <p:nvPicPr>
          <p:cNvPr id="28676" name="Picture 2" descr="Tellagami â ××××××¨ ××××¢× ××¢× ×¤×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1828800"/>
            <a:ext cx="4762501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>
            <a:extLst>
              <a:ext uri="{FF2B5EF4-FFF2-40B4-BE49-F238E27FC236}">
                <a16:creationId xmlns:a16="http://schemas.microsoft.com/office/drawing/2014/main" xmlns="" id="{3870166A-3A9B-424E-B71E-249DE1B1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588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he-IL" sz="66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voki</a:t>
            </a:r>
            <a:endParaRPr lang="he-IL" altLang="he-IL" sz="6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12E25D0-2505-420D-A7FD-5D2EF2A8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8" y="1600200"/>
            <a:ext cx="9677400" cy="4525963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כלי נוסף- מאפשר לשנות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גם את בגדי הדמות 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והסיטואציה בה הדמות נמצאת</a:t>
            </a:r>
          </a:p>
          <a:p>
            <a:pPr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מאפשר להכין דמויות 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דרך המחשב ולא הפלאפון</a:t>
            </a:r>
          </a:p>
          <a:p>
            <a:pPr marL="0" indent="0">
              <a:defRPr/>
            </a:pP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24" name="Picture 2" descr="http://www.worldlanguagetech.com/wp-content/uploads/2011/05/voki-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582613"/>
            <a:ext cx="38385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DF35EF6-9204-4359-891B-C4FA0C9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altLang="he-IL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br>
              <a:rPr lang="he-IL" altLang="he-I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altLang="he-IL" dirty="0" smtClean="0">
                <a:solidFill>
                  <a:schemeClr val="accent6">
                    <a:lumMod val="75000"/>
                  </a:schemeClr>
                </a:solidFill>
              </a:rPr>
              <a:t>              עבודת 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</a:rPr>
              <a:t>הסיכום 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e-IL" altLang="he-IL" dirty="0">
                <a:solidFill>
                  <a:schemeClr val="accent6">
                    <a:lumMod val="75000"/>
                  </a:schemeClr>
                </a:solidFill>
              </a:rPr>
            </a:b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מציין מיקום תוכן 2">
            <a:extLst>
              <a:ext uri="{FF2B5EF4-FFF2-40B4-BE49-F238E27FC236}">
                <a16:creationId xmlns:a16="http://schemas.microsoft.com/office/drawing/2014/main" xmlns="" id="{CE76DCBE-3ABB-4313-810B-DDC5761D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857250" algn="ctr">
              <a:buFont typeface="Arial" panose="020B0604020202020204" pitchFamily="34" charset="0"/>
              <a:buChar char="•"/>
              <a:defRPr/>
            </a:pPr>
            <a:endParaRPr lang="he-IL" altLang="he-IL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6" name="Picture 6" descr="×ª××¦××ª ×ª××× × ×¢×××¨ ×ª××¤××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2471738"/>
            <a:ext cx="495141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7261D0D-E586-4927-8886-0E969F3C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1468437"/>
          </a:xfrm>
        </p:spPr>
        <p:txBody>
          <a:bodyPr/>
          <a:lstStyle/>
          <a:p>
            <a:pPr>
              <a:defRPr/>
            </a:pPr>
            <a:r>
              <a:rPr lang="he-IL" sz="8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זמן לסיכום...</a:t>
            </a:r>
          </a:p>
        </p:txBody>
      </p:sp>
      <p:sp>
        <p:nvSpPr>
          <p:cNvPr id="36867" name="כותרת משנה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/>
          <a:p>
            <a:endParaRPr lang="he-IL" altLang="he-IL" smtClean="0"/>
          </a:p>
        </p:txBody>
      </p:sp>
      <p:pic>
        <p:nvPicPr>
          <p:cNvPr id="36868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859088"/>
            <a:ext cx="6286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750" y="2375750"/>
            <a:ext cx="106617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Shape 62"/>
          <p:cNvSpPr txBox="1"/>
          <p:nvPr/>
        </p:nvSpPr>
        <p:spPr>
          <a:xfrm>
            <a:off x="995362" y="1117600"/>
            <a:ext cx="10452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מאחורי הקלעים של ההשתלמות</a:t>
            </a:r>
            <a:endParaRPr/>
          </a:p>
        </p:txBody>
      </p:sp>
      <p:cxnSp>
        <p:nvCxnSpPr>
          <p:cNvPr id="63" name="Shape 63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34" y="1802500"/>
            <a:ext cx="5838625" cy="43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50" y="1802501"/>
            <a:ext cx="4823079" cy="48230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4474525" y="4390175"/>
            <a:ext cx="3008100" cy="84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9" name="Shape 169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l="3493" t="12062" b="22165"/>
          <a:stretch/>
        </p:blipFill>
        <p:spPr>
          <a:xfrm>
            <a:off x="2856325" y="2095650"/>
            <a:ext cx="6244480" cy="319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המיזם החינוכי </a:t>
            </a:r>
            <a:r>
              <a:rPr lang="en-US" b="1" dirty="0"/>
              <a:t>To-Be Education</a:t>
            </a:r>
            <a:br>
              <a:rPr lang="en-US" b="1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</a:rPr>
              <a:t>למשחק זה יכולים להיות שימושים מגוונים: משחק חינוכי המציב דילמה מוסרית, משחק הבא להקנות ידע חדש או לסכם את הקנייתו, הזדמנות לדיון כיתתי בקבוצות על נושא מסוים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166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583363" y="2106613"/>
            <a:ext cx="414496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e-IL" altLang="he-IL" sz="4400" kern="1200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מה זה אווטר??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200150" y="812800"/>
            <a:ext cx="104521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he-IL" altLang="he-IL" sz="3200" b="1" kern="1200" smtClean="0">
                <a:solidFill>
                  <a:srgbClr val="000000"/>
                </a:solidFill>
                <a:latin typeface="Tahoma" panose="020B0604030504040204" pitchFamily="34" charset="0"/>
                <a:ea typeface="+mn-ea"/>
              </a:rPr>
              <a:t>עולם האווטרים</a:t>
            </a:r>
            <a:endParaRPr lang="en-US" altLang="he-IL" sz="3200" b="1" kern="1200" smtClean="0">
              <a:solidFill>
                <a:srgbClr val="000000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 flipH="1">
            <a:off x="876300" y="1509713"/>
            <a:ext cx="10671175" cy="1587"/>
          </a:xfrm>
          <a:prstGeom prst="line">
            <a:avLst/>
          </a:prstGeom>
          <a:noFill/>
          <a:ln w="2844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he-IL" sz="1800" kern="1200" smtClean="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pic>
        <p:nvPicPr>
          <p:cNvPr id="14341" name="Picture 6" descr="×ª××× × ×§×©××¨×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452563"/>
            <a:ext cx="54102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24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>
            <a:extLst>
              <a:ext uri="{FF2B5EF4-FFF2-40B4-BE49-F238E27FC236}">
                <a16:creationId xmlns:a16="http://schemas.microsoft.com/office/drawing/2014/main" xmlns="" id="{465D14A5-0240-4CC3-952B-E05396D59A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59188" y="12700"/>
            <a:ext cx="8166100" cy="3590925"/>
          </a:xfrm>
        </p:spPr>
        <p:txBody>
          <a:bodyPr anchor="ctr"/>
          <a:lstStyle/>
          <a:p>
            <a:pPr eaLnBrk="1" hangingPunct="1">
              <a:defRPr/>
            </a:pPr>
            <a:r>
              <a:rPr lang="he-IL" altLang="he-IL" sz="1380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אווטר</a:t>
            </a:r>
            <a:r>
              <a:rPr lang="he-IL" altLang="he-IL" sz="138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=יצגן</a:t>
            </a:r>
            <a:endParaRPr lang="es-ES" altLang="he-IL" sz="138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2" descr="×ª××¦××ª ×ª××× × ×¢×××¨ ×××××¨×× ×××× ××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3" y="3581400"/>
            <a:ext cx="5715001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1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>
            <a:extLst>
              <a:ext uri="{FF2B5EF4-FFF2-40B4-BE49-F238E27FC236}">
                <a16:creationId xmlns:a16="http://schemas.microsoft.com/office/drawing/2014/main" xmlns="" id="{183F4153-B3E3-4DBE-B3AB-B975CE13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651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e-IL" altLang="he-IL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אווטר</a:t>
            </a:r>
            <a:r>
              <a:rPr lang="he-IL" altLang="he-I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אנימצית וידיאו מונפשת</a:t>
            </a:r>
          </a:p>
        </p:txBody>
      </p:sp>
      <p:sp>
        <p:nvSpPr>
          <p:cNvPr id="6147" name="מציין מיקום תוכן 2">
            <a:extLst>
              <a:ext uri="{FF2B5EF4-FFF2-40B4-BE49-F238E27FC236}">
                <a16:creationId xmlns:a16="http://schemas.microsoft.com/office/drawing/2014/main" xmlns="" id="{E832EE69-06C5-40A0-9C5A-AF7E5F40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588" y="1604963"/>
            <a:ext cx="7766050" cy="4521200"/>
          </a:xfrm>
        </p:spPr>
        <p:txBody>
          <a:bodyPr/>
          <a:lstStyle/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האפליקציה מאפשרת לבחור דמות מצוירת מהמגוון הקיים. </a:t>
            </a:r>
          </a:p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לכל דמות ניתן לעצב רקע</a:t>
            </a:r>
            <a:endParaRPr lang="en-US" altLang="he-IL" sz="4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לאחר בחירת הדמות תתבקשו להקליט קטע אודיו באורך של עד 30 שניות, </a:t>
            </a:r>
          </a:p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אשר יצטרף לסצנה הקיימת</a:t>
            </a:r>
            <a:r>
              <a:rPr lang="en-US" altLang="he-IL" sz="4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he-IL" altLang="he-IL" sz="4000" dirty="0">
                <a:solidFill>
                  <a:schemeClr val="accent6">
                    <a:lumMod val="75000"/>
                  </a:schemeClr>
                </a:solidFill>
              </a:rPr>
              <a:t>יש אפליקציות בהן אתם יכולים לארגן את הסצנה. </a:t>
            </a:r>
            <a:endParaRPr lang="en-US" altLang="he-IL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6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0" t="28345" r="30630" b="33266"/>
          <a:stretch>
            <a:fillRect/>
          </a:stretch>
        </p:blipFill>
        <p:spPr bwMode="auto">
          <a:xfrm>
            <a:off x="763588" y="3565525"/>
            <a:ext cx="26606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65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>
            <a:extLst>
              <a:ext uri="{FF2B5EF4-FFF2-40B4-BE49-F238E27FC236}">
                <a16:creationId xmlns:a16="http://schemas.microsoft.com/office/drawing/2014/main" xmlns="" id="{3870166A-3A9B-424E-B71E-249DE1B1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588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he-IL" sz="66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voki</a:t>
            </a:r>
            <a:endParaRPr lang="he-IL" altLang="he-IL" sz="6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12E25D0-2505-420D-A7FD-5D2EF2A87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8" y="1600200"/>
            <a:ext cx="9677400" cy="4525963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מאפשר </a:t>
            </a: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לשנות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 גם את בגדי הדמות 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והסיטואציה בה הדמות נמצאת</a:t>
            </a:r>
          </a:p>
          <a:p>
            <a:pPr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מאפשר להכין דמויות </a:t>
            </a:r>
          </a:p>
          <a:p>
            <a:pPr marL="0" indent="0">
              <a:defRPr/>
            </a:pPr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דרך המחשב ולא הפלאפון</a:t>
            </a:r>
          </a:p>
          <a:p>
            <a:pPr marL="0" indent="0">
              <a:defRPr/>
            </a:pP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24" name="Picture 2" descr="http://www.worldlanguagetech.com/wp-content/uploads/2011/05/voki-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582613"/>
            <a:ext cx="38385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35A9A01-14FF-4D37-AFB3-5760438A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8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he-IL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שימושים אפשריים</a:t>
            </a:r>
          </a:p>
        </p:txBody>
      </p:sp>
      <p:pic>
        <p:nvPicPr>
          <p:cNvPr id="22531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t="27763" r="29350" b="32861"/>
          <a:stretch>
            <a:fillRect/>
          </a:stretch>
        </p:blipFill>
        <p:spPr bwMode="auto">
          <a:xfrm>
            <a:off x="1966913" y="3519488"/>
            <a:ext cx="54721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74856C-2F97-4B82-911B-017E04416001}"/>
              </a:ext>
            </a:extLst>
          </p:cNvPr>
          <p:cNvSpPr txBox="1"/>
          <p:nvPr/>
        </p:nvSpPr>
        <p:spPr>
          <a:xfrm>
            <a:off x="1830388" y="1268413"/>
            <a:ext cx="8378825" cy="2308324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he-IL" sz="3600" kern="1200" dirty="0">
                <a:solidFill>
                  <a:srgbClr val="2D2DB9">
                    <a:lumMod val="75000"/>
                  </a:srgbClr>
                </a:solidFill>
                <a:ea typeface="+mn-ea"/>
                <a:cs typeface="+mj-cs"/>
              </a:rPr>
              <a:t>הבעה בע"פ בהערכות חלופיות או בהכנה למבחן</a:t>
            </a:r>
          </a:p>
          <a:p>
            <a:pPr marL="457200" indent="-4572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he-IL" sz="3600" kern="1200" dirty="0">
                <a:solidFill>
                  <a:srgbClr val="2D2DB9">
                    <a:lumMod val="75000"/>
                  </a:srgbClr>
                </a:solidFill>
                <a:ea typeface="+mn-ea"/>
                <a:cs typeface="+mj-cs"/>
              </a:rPr>
              <a:t>עמדות </a:t>
            </a:r>
            <a:r>
              <a:rPr lang="he-IL" sz="3600" kern="1200" dirty="0" smtClean="0">
                <a:solidFill>
                  <a:srgbClr val="2D2DB9">
                    <a:lumMod val="75000"/>
                  </a:srgbClr>
                </a:solidFill>
                <a:ea typeface="+mn-ea"/>
                <a:cs typeface="+mj-cs"/>
              </a:rPr>
              <a:t>שונות-שאלות עמדה</a:t>
            </a:r>
            <a:endParaRPr lang="he-IL" sz="3600" kern="1200" dirty="0">
              <a:solidFill>
                <a:srgbClr val="2D2DB9">
                  <a:lumMod val="75000"/>
                </a:srgbClr>
              </a:solidFill>
              <a:ea typeface="+mn-ea"/>
              <a:cs typeface="+mj-cs"/>
            </a:endParaRPr>
          </a:p>
          <a:p>
            <a:pPr marL="457200" indent="-457200" algn="r" defTabSz="449263" rtl="1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he-IL" sz="3600" kern="1200" dirty="0">
                <a:solidFill>
                  <a:srgbClr val="2D2DB9">
                    <a:lumMod val="75000"/>
                  </a:srgbClr>
                </a:solidFill>
                <a:ea typeface="+mn-ea"/>
                <a:cs typeface="+mj-cs"/>
              </a:rPr>
              <a:t>הצגת מושגים/אירועים- כל שיעור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3D2828B6-27EE-4AE0-8720-F7B49AAFEE58}"/>
              </a:ext>
            </a:extLst>
          </p:cNvPr>
          <p:cNvSpPr/>
          <p:nvPr/>
        </p:nvSpPr>
        <p:spPr>
          <a:xfrm rot="329752">
            <a:off x="6015154" y="3478582"/>
            <a:ext cx="43877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he-IL" sz="5400" b="1" kern="1200" dirty="0">
                <a:ln w="22225">
                  <a:solidFill>
                    <a:srgbClr val="3333CC"/>
                  </a:solidFill>
                  <a:prstDash val="solid"/>
                </a:ln>
                <a:solidFill>
                  <a:srgbClr val="3333CC">
                    <a:lumMod val="40000"/>
                    <a:lumOff val="60000"/>
                  </a:srgbClr>
                </a:solidFill>
                <a:ea typeface="+mn-ea"/>
                <a:cs typeface="Open Sans Hebrew Light" pitchFamily="2" charset="-79"/>
              </a:rPr>
              <a:t>שאני אתאמץ? ;)</a:t>
            </a:r>
          </a:p>
        </p:txBody>
      </p:sp>
    </p:spTree>
    <p:extLst>
      <p:ext uri="{BB962C8B-B14F-4D97-AF65-F5344CB8AC3E}">
        <p14:creationId xmlns:p14="http://schemas.microsoft.com/office/powerpoint/2010/main" val="35696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>
            <a:extLst>
              <a:ext uri="{FF2B5EF4-FFF2-40B4-BE49-F238E27FC236}">
                <a16:creationId xmlns:a16="http://schemas.microsoft.com/office/drawing/2014/main" xmlns="" id="{2541A82F-A1CC-455F-BD8E-629C6D31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altLang="he-IL" sz="5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יתרונות בשיתוף התלמיד בהכנה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EABAAEC-002E-4973-80E0-A77F7C70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עניין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סדר חשיבה גבוהה- ישום. 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שיתוף פעולה ועבודת צוות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הבעה בעל פה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שיתוף תלמידים שלא מרבים להשתתף. </a:t>
            </a:r>
          </a:p>
        </p:txBody>
      </p:sp>
      <p:pic>
        <p:nvPicPr>
          <p:cNvPr id="24580" name="Picture 2" descr="http://www.orianit.edu-negev.gov.il/ronit/sites/homepage/chetzronit/Images/classr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606550"/>
            <a:ext cx="40544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6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>
            <a:extLst>
              <a:ext uri="{FF2B5EF4-FFF2-40B4-BE49-F238E27FC236}">
                <a16:creationId xmlns:a16="http://schemas.microsoft.com/office/drawing/2014/main" xmlns="" id="{2541A82F-A1CC-455F-BD8E-629C6D31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altLang="he-IL" sz="5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שלבי ההכנה: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EABAAEC-002E-4973-80E0-A77F7C70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עיבוד הידע בקצרה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כתיבה מקוצרת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הקראה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בחירה חזותית</a:t>
            </a:r>
          </a:p>
          <a:p>
            <a:pPr>
              <a:defRPr/>
            </a:pPr>
            <a:r>
              <a:rPr lang="he-IL" sz="3600" dirty="0">
                <a:solidFill>
                  <a:schemeClr val="accent6">
                    <a:lumMod val="75000"/>
                  </a:schemeClr>
                </a:solidFill>
              </a:rPr>
              <a:t>הצגה </a:t>
            </a:r>
            <a:r>
              <a:rPr lang="he-IL" sz="3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he-I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629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81088"/>
            <a:ext cx="4171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31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238</Words>
  <Application>Microsoft Office PowerPoint</Application>
  <PresentationFormat>מותאם אישית</PresentationFormat>
  <Paragraphs>62</Paragraphs>
  <Slides>15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13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15</vt:i4>
      </vt:variant>
    </vt:vector>
  </HeadingPairs>
  <TitlesOfParts>
    <vt:vector size="33" baseType="lpstr">
      <vt:lpstr>Open Sans Hebrew Light</vt:lpstr>
      <vt:lpstr>Open Sans Hebrew</vt:lpstr>
      <vt:lpstr>Wingdings</vt:lpstr>
      <vt:lpstr>Century Gothic</vt:lpstr>
      <vt:lpstr>Gisha</vt:lpstr>
      <vt:lpstr>Wingdings 3</vt:lpstr>
      <vt:lpstr>Open Sans</vt:lpstr>
      <vt:lpstr>Open Sans Light</vt:lpstr>
      <vt:lpstr>Arial</vt:lpstr>
      <vt:lpstr>Tahoma</vt:lpstr>
      <vt:lpstr>Open Sans Hebrew Condensed</vt:lpstr>
      <vt:lpstr>Calibri</vt:lpstr>
      <vt:lpstr>Times New Roman</vt:lpstr>
      <vt:lpstr>ערכת נושא Office</vt:lpstr>
      <vt:lpstr>2_Office Theme</vt:lpstr>
      <vt:lpstr>3_Office Theme</vt:lpstr>
      <vt:lpstr>4_Office Theme</vt:lpstr>
      <vt:lpstr>עשן מתפתל</vt:lpstr>
      <vt:lpstr>      מפגש שלישי</vt:lpstr>
      <vt:lpstr>המיזם החינוכי To-Be Education </vt:lpstr>
      <vt:lpstr>מצגת של PowerPoint</vt:lpstr>
      <vt:lpstr>אווטר=יצגן</vt:lpstr>
      <vt:lpstr>אווטר- אנימצית וידיאו מונפשת</vt:lpstr>
      <vt:lpstr>voki</vt:lpstr>
      <vt:lpstr>שימושים אפשריים</vt:lpstr>
      <vt:lpstr>יתרונות בשיתוף התלמיד בהכנה</vt:lpstr>
      <vt:lpstr>שלבי ההכנה: </vt:lpstr>
      <vt:lpstr>  Tellagami</vt:lpstr>
      <vt:lpstr>voki</vt:lpstr>
      <vt:lpstr>                                   עבודת הסיכום   </vt:lpstr>
      <vt:lpstr>זמן לסיכום...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</dc:creator>
  <cp:lastModifiedBy>Benny Hochster</cp:lastModifiedBy>
  <cp:revision>19</cp:revision>
  <dcterms:modified xsi:type="dcterms:W3CDTF">2019-03-19T17:07:44Z</dcterms:modified>
</cp:coreProperties>
</file>