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1"/>
  </p:notesMasterIdLst>
  <p:sldIdLst>
    <p:sldId id="257" r:id="rId2"/>
    <p:sldId id="428" r:id="rId3"/>
    <p:sldId id="421" r:id="rId4"/>
    <p:sldId id="422" r:id="rId5"/>
    <p:sldId id="423" r:id="rId6"/>
    <p:sldId id="424" r:id="rId7"/>
    <p:sldId id="425" r:id="rId8"/>
    <p:sldId id="426" r:id="rId9"/>
    <p:sldId id="427" r:id="rId10"/>
    <p:sldId id="303" r:id="rId11"/>
    <p:sldId id="306" r:id="rId12"/>
    <p:sldId id="281" r:id="rId13"/>
    <p:sldId id="304" r:id="rId14"/>
    <p:sldId id="307" r:id="rId15"/>
    <p:sldId id="308" r:id="rId16"/>
    <p:sldId id="290" r:id="rId17"/>
    <p:sldId id="289" r:id="rId18"/>
    <p:sldId id="310" r:id="rId19"/>
    <p:sldId id="299" r:id="rId20"/>
    <p:sldId id="312" r:id="rId21"/>
    <p:sldId id="321" r:id="rId22"/>
    <p:sldId id="353" r:id="rId23"/>
    <p:sldId id="271" r:id="rId24"/>
    <p:sldId id="354" r:id="rId25"/>
    <p:sldId id="355" r:id="rId26"/>
    <p:sldId id="322" r:id="rId27"/>
    <p:sldId id="357" r:id="rId28"/>
    <p:sldId id="280" r:id="rId29"/>
    <p:sldId id="35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id="{D40A966A-489A-4D02-84BC-BD38D6CBE467}">
          <p14:sldIdLst>
            <p14:sldId id="257"/>
          </p14:sldIdLst>
        </p14:section>
        <p14:section name="ישוב חדש" id="{C213610A-8FBB-4484-8D5A-DF97F99621E8}">
          <p14:sldIdLst>
            <p14:sldId id="428"/>
            <p14:sldId id="421"/>
            <p14:sldId id="422"/>
            <p14:sldId id="423"/>
            <p14:sldId id="424"/>
            <p14:sldId id="425"/>
            <p14:sldId id="426"/>
            <p14:sldId id="427"/>
          </p14:sldIdLst>
        </p14:section>
        <p14:section name="בין מסורת לחידוש" id="{D71543DE-C487-4BB2-94E6-A331809BFC27}">
          <p14:sldIdLst>
            <p14:sldId id="303"/>
            <p14:sldId id="306"/>
            <p14:sldId id="281"/>
            <p14:sldId id="304"/>
            <p14:sldId id="307"/>
          </p14:sldIdLst>
        </p14:section>
        <p14:section name="מעבר למנדט הבריטי" id="{3A9FFEFC-1CDB-4852-809A-5DD4FF4BAF8E}">
          <p14:sldIdLst>
            <p14:sldId id="308"/>
            <p14:sldId id="290"/>
            <p14:sldId id="289"/>
            <p14:sldId id="310"/>
            <p14:sldId id="299"/>
            <p14:sldId id="312"/>
          </p14:sldIdLst>
        </p14:section>
        <p14:section name="לאומיות ערבית" id="{73B3273B-7948-47AB-A60E-BA34C9385D81}">
          <p14:sldIdLst/>
        </p14:section>
        <p14:section name="המרד הערבי הגדול, ועדת פיל ופרהוד" id="{89369282-EC08-4C59-8427-20C8FDC445AA}">
          <p14:sldIdLst>
            <p14:sldId id="321"/>
            <p14:sldId id="353"/>
            <p14:sldId id="271"/>
            <p14:sldId id="354"/>
            <p14:sldId id="355"/>
            <p14:sldId id="322"/>
            <p14:sldId id="357"/>
            <p14:sldId id="280"/>
            <p14:sldId id="358"/>
          </p14:sldIdLst>
        </p14:section>
        <p14:section name="מדינה בדרך" id="{2B216896-1B72-4FE0-A748-8290CE0C4274}">
          <p14:sldIdLst/>
        </p14:section>
        <p14:section name="העברת המנדט לאו&quot;ם והצעת החלוקה" id="{B701A848-A028-4EB6-BFA3-6F8915F9BE24}">
          <p14:sldIdLst/>
        </p14:section>
        <p14:section name="מלחמת העצמאות" id="{3FF96254-EE78-4AC5-BD92-CE0D387436D0}">
          <p14:sldIdLst/>
        </p14:section>
        <p14:section name="עלייה והתיישבות" id="{219BD205-DDE4-4B8F-934C-296444D743BE}">
          <p14:sldIdLst/>
        </p14:section>
        <p14:section name="העלייה מבריה&quot;מ" id="{DA813536-A752-43E5-8EB1-D82E158F9B82}">
          <p14:sldIdLst/>
        </p14:section>
        <p14:section name="העלייה מאתיופיה" id="{D9FFD9A0-EB3B-4B01-A291-CBF8B16A67C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75" d="100"/>
          <a:sy n="75" d="100"/>
        </p:scale>
        <p:origin x="3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9DF38-85E1-43CF-BD3B-D44F6D44D253}" type="doc">
      <dgm:prSet loTypeId="urn:microsoft.com/office/officeart/2005/8/layout/process4" loCatId="process" qsTypeId="urn:microsoft.com/office/officeart/2005/8/quickstyle/simple4" qsCatId="simple" csTypeId="urn:microsoft.com/office/officeart/2005/8/colors/accent1_4" csCatId="accent1" phldr="1"/>
      <dgm:spPr/>
      <dgm:t>
        <a:bodyPr/>
        <a:lstStyle/>
        <a:p>
          <a:endParaRPr lang="en-US"/>
        </a:p>
      </dgm:t>
    </dgm:pt>
    <dgm:pt modelId="{CBB2BA29-D8F3-4F86-B035-F2CE7435DE81}">
      <dgm:prSet/>
      <dgm:spPr/>
      <dgm:t>
        <a:bodyPr/>
        <a:lstStyle/>
        <a:p>
          <a:pPr rtl="1"/>
          <a:r>
            <a:rPr lang="he-IL"/>
            <a:t>העדר מחויבות מעשית ומפורשת לבית הלאומי היהודי: ממשלת בריטניה הקפידה לנסח את ההצהרה באופן שלא ייתפס כהתחייבות מפורשת. עובדה זו באה לידי ביטוי מספר פעמים במילים שבהם בחרו מנסחי ההצהרה להשתמש:</a:t>
          </a:r>
          <a:endParaRPr lang="en-US"/>
        </a:p>
      </dgm:t>
    </dgm:pt>
    <dgm:pt modelId="{AD6CD3B6-D8F7-4C7A-9D96-F643A9FB643D}" type="parTrans" cxnId="{B359077E-459F-489D-93A8-2A32C561C699}">
      <dgm:prSet/>
      <dgm:spPr/>
      <dgm:t>
        <a:bodyPr/>
        <a:lstStyle/>
        <a:p>
          <a:pPr rtl="1"/>
          <a:endParaRPr lang="en-US"/>
        </a:p>
      </dgm:t>
    </dgm:pt>
    <dgm:pt modelId="{E8C26B7E-9BE1-404F-9A00-E6288FF20238}" type="sibTrans" cxnId="{B359077E-459F-489D-93A8-2A32C561C699}">
      <dgm:prSet/>
      <dgm:spPr/>
      <dgm:t>
        <a:bodyPr/>
        <a:lstStyle/>
        <a:p>
          <a:pPr rtl="1"/>
          <a:endParaRPr lang="en-US"/>
        </a:p>
      </dgm:t>
    </dgm:pt>
    <dgm:pt modelId="{7BC31A73-A53E-4FAA-ABFE-0BDCFEEAA4F0}">
      <dgm:prSet custT="1"/>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he-IL" sz="2900" dirty="0"/>
            <a:t>"ותפעל במיטב מאמציה להקלת השגתה של מטרה זו...“</a:t>
          </a:r>
          <a:endParaRPr lang="en-US" sz="2900" dirty="0"/>
        </a:p>
      </dgm:t>
    </dgm:pt>
    <dgm:pt modelId="{21C53A6C-9B16-4D49-AAA1-4AE23EFFA88D}" type="parTrans" cxnId="{B3CDBFDC-93B3-493E-82F9-21BBC343AD21}">
      <dgm:prSet/>
      <dgm:spPr/>
      <dgm:t>
        <a:bodyPr/>
        <a:lstStyle/>
        <a:p>
          <a:pPr rtl="1"/>
          <a:endParaRPr lang="en-US"/>
        </a:p>
      </dgm:t>
    </dgm:pt>
    <dgm:pt modelId="{FB95CCC1-9B81-44D1-B57D-BA13AD9EE65B}" type="sibTrans" cxnId="{B3CDBFDC-93B3-493E-82F9-21BBC343AD21}">
      <dgm:prSet/>
      <dgm:spPr/>
      <dgm:t>
        <a:bodyPr/>
        <a:lstStyle/>
        <a:p>
          <a:pPr rtl="1"/>
          <a:endParaRPr lang="en-US"/>
        </a:p>
      </dgm:t>
    </dgm:pt>
    <dgm:pt modelId="{AAACCC12-0B53-4B18-BB6F-1CAFBB7C4B5B}">
      <dgm:prSet/>
      <dgm:spPr/>
      <dgm:t>
        <a:bodyPr/>
        <a:lstStyle/>
        <a:p>
          <a:pPr rtl="1"/>
          <a:r>
            <a:rPr lang="he-IL" dirty="0"/>
            <a:t>"ממשלת הוד מלכותו רואה בעין יפה את ייסודו של בית לאומי לעם היהודי בארץ ישראל...“</a:t>
          </a:r>
          <a:endParaRPr lang="en-US" dirty="0"/>
        </a:p>
      </dgm:t>
    </dgm:pt>
    <dgm:pt modelId="{C4BE5280-7B4A-4503-B51F-7BA70159626C}" type="parTrans" cxnId="{8F953195-91C3-4893-AB22-D3EC8516337D}">
      <dgm:prSet/>
      <dgm:spPr/>
      <dgm:t>
        <a:bodyPr/>
        <a:lstStyle/>
        <a:p>
          <a:pPr rtl="1"/>
          <a:endParaRPr lang="en-US"/>
        </a:p>
      </dgm:t>
    </dgm:pt>
    <dgm:pt modelId="{0E52348A-2609-4E9A-ABEF-B9C5149A2036}" type="sibTrans" cxnId="{8F953195-91C3-4893-AB22-D3EC8516337D}">
      <dgm:prSet/>
      <dgm:spPr/>
      <dgm:t>
        <a:bodyPr/>
        <a:lstStyle/>
        <a:p>
          <a:pPr rtl="1"/>
          <a:endParaRPr lang="en-US"/>
        </a:p>
      </dgm:t>
    </dgm:pt>
    <dgm:pt modelId="{902B0006-1D43-4503-902E-E868BA70E34D}">
      <dgm:prSet/>
      <dgm:spPr/>
      <dgm:t>
        <a:bodyPr/>
        <a:lstStyle/>
        <a:p>
          <a:pPr rtl="1"/>
          <a:r>
            <a:rPr lang="he-IL" dirty="0"/>
            <a:t>“ בעונג רב הנני מוסר לך את ההצהרה הבאה של אהדה לשאיפות הציוניות...“</a:t>
          </a:r>
          <a:endParaRPr lang="en-US" dirty="0"/>
        </a:p>
      </dgm:t>
    </dgm:pt>
    <dgm:pt modelId="{532BDF3A-965E-49DF-A3E9-8F662F0570ED}" type="parTrans" cxnId="{4A7C530E-32A8-4C0E-B3E5-5DD09D438491}">
      <dgm:prSet/>
      <dgm:spPr/>
      <dgm:t>
        <a:bodyPr/>
        <a:lstStyle/>
        <a:p>
          <a:pPr rtl="1"/>
          <a:endParaRPr lang="he-IL"/>
        </a:p>
      </dgm:t>
    </dgm:pt>
    <dgm:pt modelId="{F4E1641F-7137-4AA9-9283-E20724DFF526}" type="sibTrans" cxnId="{4A7C530E-32A8-4C0E-B3E5-5DD09D438491}">
      <dgm:prSet/>
      <dgm:spPr/>
      <dgm:t>
        <a:bodyPr/>
        <a:lstStyle/>
        <a:p>
          <a:pPr rtl="1"/>
          <a:endParaRPr lang="he-IL"/>
        </a:p>
      </dgm:t>
    </dgm:pt>
    <dgm:pt modelId="{6223D673-83D0-4ACC-943A-3A1B98C09BF5}" type="pres">
      <dgm:prSet presAssocID="{EC59DF38-85E1-43CF-BD3B-D44F6D44D253}" presName="Name0" presStyleCnt="0">
        <dgm:presLayoutVars>
          <dgm:dir/>
          <dgm:animLvl val="lvl"/>
          <dgm:resizeHandles val="exact"/>
        </dgm:presLayoutVars>
      </dgm:prSet>
      <dgm:spPr/>
      <dgm:t>
        <a:bodyPr/>
        <a:lstStyle/>
        <a:p>
          <a:pPr rtl="1"/>
          <a:endParaRPr lang="he-IL"/>
        </a:p>
      </dgm:t>
    </dgm:pt>
    <dgm:pt modelId="{D47217B0-8F4F-4751-AEBB-0046EB430D5C}" type="pres">
      <dgm:prSet presAssocID="{CBB2BA29-D8F3-4F86-B035-F2CE7435DE81}" presName="boxAndChildren" presStyleCnt="0"/>
      <dgm:spPr/>
    </dgm:pt>
    <dgm:pt modelId="{B5B2E5FA-1139-49C5-A03B-229AF08C82C7}" type="pres">
      <dgm:prSet presAssocID="{CBB2BA29-D8F3-4F86-B035-F2CE7435DE81}" presName="parentTextBox" presStyleLbl="node1" presStyleIdx="0" presStyleCnt="1"/>
      <dgm:spPr/>
      <dgm:t>
        <a:bodyPr/>
        <a:lstStyle/>
        <a:p>
          <a:pPr rtl="1"/>
          <a:endParaRPr lang="he-IL"/>
        </a:p>
      </dgm:t>
    </dgm:pt>
    <dgm:pt modelId="{17E6AD52-E0F0-4B5A-9395-51D28A67689B}" type="pres">
      <dgm:prSet presAssocID="{CBB2BA29-D8F3-4F86-B035-F2CE7435DE81}" presName="entireBox" presStyleLbl="node1" presStyleIdx="0" presStyleCnt="1"/>
      <dgm:spPr/>
      <dgm:t>
        <a:bodyPr/>
        <a:lstStyle/>
        <a:p>
          <a:pPr rtl="1"/>
          <a:endParaRPr lang="he-IL"/>
        </a:p>
      </dgm:t>
    </dgm:pt>
    <dgm:pt modelId="{4A10AE23-97BE-4754-9A04-B4B715EF19FA}" type="pres">
      <dgm:prSet presAssocID="{CBB2BA29-D8F3-4F86-B035-F2CE7435DE81}" presName="descendantBox" presStyleCnt="0"/>
      <dgm:spPr/>
    </dgm:pt>
    <dgm:pt modelId="{6E6EE2E3-2615-4A54-A014-98A105C97836}" type="pres">
      <dgm:prSet presAssocID="{7BC31A73-A53E-4FAA-ABFE-0BDCFEEAA4F0}" presName="childTextBox" presStyleLbl="fgAccFollowNode1" presStyleIdx="0" presStyleCnt="3">
        <dgm:presLayoutVars>
          <dgm:bulletEnabled val="1"/>
        </dgm:presLayoutVars>
      </dgm:prSet>
      <dgm:spPr/>
      <dgm:t>
        <a:bodyPr/>
        <a:lstStyle/>
        <a:p>
          <a:pPr rtl="1"/>
          <a:endParaRPr lang="he-IL"/>
        </a:p>
      </dgm:t>
    </dgm:pt>
    <dgm:pt modelId="{B6648A07-E748-4713-8CAE-E0981ACDA5B9}" type="pres">
      <dgm:prSet presAssocID="{AAACCC12-0B53-4B18-BB6F-1CAFBB7C4B5B}" presName="childTextBox" presStyleLbl="fgAccFollowNode1" presStyleIdx="1" presStyleCnt="3">
        <dgm:presLayoutVars>
          <dgm:bulletEnabled val="1"/>
        </dgm:presLayoutVars>
      </dgm:prSet>
      <dgm:spPr/>
      <dgm:t>
        <a:bodyPr/>
        <a:lstStyle/>
        <a:p>
          <a:pPr rtl="1"/>
          <a:endParaRPr lang="he-IL"/>
        </a:p>
      </dgm:t>
    </dgm:pt>
    <dgm:pt modelId="{9629C06D-6EFE-438F-8809-D736E30D0737}" type="pres">
      <dgm:prSet presAssocID="{902B0006-1D43-4503-902E-E868BA70E34D}" presName="childTextBox" presStyleLbl="fgAccFollowNode1" presStyleIdx="2" presStyleCnt="3">
        <dgm:presLayoutVars>
          <dgm:bulletEnabled val="1"/>
        </dgm:presLayoutVars>
      </dgm:prSet>
      <dgm:spPr/>
      <dgm:t>
        <a:bodyPr/>
        <a:lstStyle/>
        <a:p>
          <a:pPr rtl="1"/>
          <a:endParaRPr lang="he-IL"/>
        </a:p>
      </dgm:t>
    </dgm:pt>
  </dgm:ptLst>
  <dgm:cxnLst>
    <dgm:cxn modelId="{B3CDBFDC-93B3-493E-82F9-21BBC343AD21}" srcId="{CBB2BA29-D8F3-4F86-B035-F2CE7435DE81}" destId="{7BC31A73-A53E-4FAA-ABFE-0BDCFEEAA4F0}" srcOrd="0" destOrd="0" parTransId="{21C53A6C-9B16-4D49-AAA1-4AE23EFFA88D}" sibTransId="{FB95CCC1-9B81-44D1-B57D-BA13AD9EE65B}"/>
    <dgm:cxn modelId="{61F5150B-F839-4D69-A572-26BAE8328609}" type="presOf" srcId="{CBB2BA29-D8F3-4F86-B035-F2CE7435DE81}" destId="{B5B2E5FA-1139-49C5-A03B-229AF08C82C7}" srcOrd="0" destOrd="0" presId="urn:microsoft.com/office/officeart/2005/8/layout/process4"/>
    <dgm:cxn modelId="{59B89DFA-EF1A-49E8-ACE7-ECD27A72CA29}" type="presOf" srcId="{7BC31A73-A53E-4FAA-ABFE-0BDCFEEAA4F0}" destId="{6E6EE2E3-2615-4A54-A014-98A105C97836}" srcOrd="0" destOrd="0" presId="urn:microsoft.com/office/officeart/2005/8/layout/process4"/>
    <dgm:cxn modelId="{4A7C530E-32A8-4C0E-B3E5-5DD09D438491}" srcId="{CBB2BA29-D8F3-4F86-B035-F2CE7435DE81}" destId="{902B0006-1D43-4503-902E-E868BA70E34D}" srcOrd="2" destOrd="0" parTransId="{532BDF3A-965E-49DF-A3E9-8F662F0570ED}" sibTransId="{F4E1641F-7137-4AA9-9283-E20724DFF526}"/>
    <dgm:cxn modelId="{FC739896-834A-4F48-BEA5-9C6F6632BE6A}" type="presOf" srcId="{CBB2BA29-D8F3-4F86-B035-F2CE7435DE81}" destId="{17E6AD52-E0F0-4B5A-9395-51D28A67689B}" srcOrd="1" destOrd="0" presId="urn:microsoft.com/office/officeart/2005/8/layout/process4"/>
    <dgm:cxn modelId="{2F379427-336E-4B43-AFD7-CF474A134301}" type="presOf" srcId="{EC59DF38-85E1-43CF-BD3B-D44F6D44D253}" destId="{6223D673-83D0-4ACC-943A-3A1B98C09BF5}" srcOrd="0" destOrd="0" presId="urn:microsoft.com/office/officeart/2005/8/layout/process4"/>
    <dgm:cxn modelId="{C6F20EE7-7DBC-45E8-8AB5-3F9737E37CFA}" type="presOf" srcId="{902B0006-1D43-4503-902E-E868BA70E34D}" destId="{9629C06D-6EFE-438F-8809-D736E30D0737}" srcOrd="0" destOrd="0" presId="urn:microsoft.com/office/officeart/2005/8/layout/process4"/>
    <dgm:cxn modelId="{8F953195-91C3-4893-AB22-D3EC8516337D}" srcId="{CBB2BA29-D8F3-4F86-B035-F2CE7435DE81}" destId="{AAACCC12-0B53-4B18-BB6F-1CAFBB7C4B5B}" srcOrd="1" destOrd="0" parTransId="{C4BE5280-7B4A-4503-B51F-7BA70159626C}" sibTransId="{0E52348A-2609-4E9A-ABEF-B9C5149A2036}"/>
    <dgm:cxn modelId="{641041C7-410D-4A27-979A-011358848315}" type="presOf" srcId="{AAACCC12-0B53-4B18-BB6F-1CAFBB7C4B5B}" destId="{B6648A07-E748-4713-8CAE-E0981ACDA5B9}" srcOrd="0" destOrd="0" presId="urn:microsoft.com/office/officeart/2005/8/layout/process4"/>
    <dgm:cxn modelId="{B359077E-459F-489D-93A8-2A32C561C699}" srcId="{EC59DF38-85E1-43CF-BD3B-D44F6D44D253}" destId="{CBB2BA29-D8F3-4F86-B035-F2CE7435DE81}" srcOrd="0" destOrd="0" parTransId="{AD6CD3B6-D8F7-4C7A-9D96-F643A9FB643D}" sibTransId="{E8C26B7E-9BE1-404F-9A00-E6288FF20238}"/>
    <dgm:cxn modelId="{46556E11-D560-4DA8-99DD-C31703C824A6}" type="presParOf" srcId="{6223D673-83D0-4ACC-943A-3A1B98C09BF5}" destId="{D47217B0-8F4F-4751-AEBB-0046EB430D5C}" srcOrd="0" destOrd="0" presId="urn:microsoft.com/office/officeart/2005/8/layout/process4"/>
    <dgm:cxn modelId="{B135B3FD-F5AC-48BF-ABB1-FCD59F7069C9}" type="presParOf" srcId="{D47217B0-8F4F-4751-AEBB-0046EB430D5C}" destId="{B5B2E5FA-1139-49C5-A03B-229AF08C82C7}" srcOrd="0" destOrd="0" presId="urn:microsoft.com/office/officeart/2005/8/layout/process4"/>
    <dgm:cxn modelId="{1FDBCC4F-9ECA-4F65-A284-A4E744976964}" type="presParOf" srcId="{D47217B0-8F4F-4751-AEBB-0046EB430D5C}" destId="{17E6AD52-E0F0-4B5A-9395-51D28A67689B}" srcOrd="1" destOrd="0" presId="urn:microsoft.com/office/officeart/2005/8/layout/process4"/>
    <dgm:cxn modelId="{0962406A-7055-4113-8D58-8DD48EC972E1}" type="presParOf" srcId="{D47217B0-8F4F-4751-AEBB-0046EB430D5C}" destId="{4A10AE23-97BE-4754-9A04-B4B715EF19FA}" srcOrd="2" destOrd="0" presId="urn:microsoft.com/office/officeart/2005/8/layout/process4"/>
    <dgm:cxn modelId="{69319CC1-AE86-4ECE-AD2B-75F9F04CA46A}" type="presParOf" srcId="{4A10AE23-97BE-4754-9A04-B4B715EF19FA}" destId="{6E6EE2E3-2615-4A54-A014-98A105C97836}" srcOrd="0" destOrd="0" presId="urn:microsoft.com/office/officeart/2005/8/layout/process4"/>
    <dgm:cxn modelId="{2787C284-D17A-4D81-B816-101829D6BC9E}" type="presParOf" srcId="{4A10AE23-97BE-4754-9A04-B4B715EF19FA}" destId="{B6648A07-E748-4713-8CAE-E0981ACDA5B9}" srcOrd="1" destOrd="0" presId="urn:microsoft.com/office/officeart/2005/8/layout/process4"/>
    <dgm:cxn modelId="{E637D6F4-CFA2-4541-B6CE-AAE52A1A189B}" type="presParOf" srcId="{4A10AE23-97BE-4754-9A04-B4B715EF19FA}" destId="{9629C06D-6EFE-438F-8809-D736E30D0737}"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6A25B-9815-4328-BF59-70C45F85CD71}"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en-US"/>
        </a:p>
      </dgm:t>
    </dgm:pt>
    <dgm:pt modelId="{031CC442-955D-4FED-93FE-9212BBD23CC6}">
      <dgm:prSet/>
      <dgm:spPr/>
      <dgm:t>
        <a:bodyPr/>
        <a:lstStyle/>
        <a:p>
          <a:pPr algn="r"/>
          <a:r>
            <a:rPr lang="he-IL" dirty="0"/>
            <a:t>אין התחייבות כלפי המוסדות הציוניים</a:t>
          </a:r>
          <a:endParaRPr lang="en-US" dirty="0"/>
        </a:p>
      </dgm:t>
    </dgm:pt>
    <dgm:pt modelId="{37B452E5-D701-4715-B163-BE6A674B748E}" type="parTrans" cxnId="{2721DAA9-00C1-4E8B-8F7E-592BC2B7DF68}">
      <dgm:prSet/>
      <dgm:spPr/>
      <dgm:t>
        <a:bodyPr/>
        <a:lstStyle/>
        <a:p>
          <a:endParaRPr lang="en-US"/>
        </a:p>
      </dgm:t>
    </dgm:pt>
    <dgm:pt modelId="{0DB31B56-CB3C-4BBC-A520-10914F4F82CA}" type="sibTrans" cxnId="{2721DAA9-00C1-4E8B-8F7E-592BC2B7DF68}">
      <dgm:prSet/>
      <dgm:spPr/>
      <dgm:t>
        <a:bodyPr/>
        <a:lstStyle/>
        <a:p>
          <a:endParaRPr lang="en-US"/>
        </a:p>
      </dgm:t>
    </dgm:pt>
    <dgm:pt modelId="{DE42A929-5830-405A-8077-2756A8EA5A8C}">
      <dgm:prSet/>
      <dgm:spPr/>
      <dgm:t>
        <a:bodyPr/>
        <a:lstStyle/>
        <a:p>
          <a:pPr algn="r"/>
          <a:r>
            <a:rPr lang="he-IL" dirty="0"/>
            <a:t>אין הגדרה גיאוגרפית של תחומי הבית הלאומי</a:t>
          </a:r>
          <a:endParaRPr lang="en-US" dirty="0"/>
        </a:p>
      </dgm:t>
    </dgm:pt>
    <dgm:pt modelId="{22BD6302-9232-4268-A987-9CE8B37BEA19}" type="parTrans" cxnId="{E255F8BC-5721-4E73-B37F-A2962EF21FB4}">
      <dgm:prSet/>
      <dgm:spPr/>
      <dgm:t>
        <a:bodyPr/>
        <a:lstStyle/>
        <a:p>
          <a:endParaRPr lang="en-US"/>
        </a:p>
      </dgm:t>
    </dgm:pt>
    <dgm:pt modelId="{81F2104A-C5D3-45CA-9938-72E344AD8E23}" type="sibTrans" cxnId="{E255F8BC-5721-4E73-B37F-A2962EF21FB4}">
      <dgm:prSet/>
      <dgm:spPr/>
      <dgm:t>
        <a:bodyPr/>
        <a:lstStyle/>
        <a:p>
          <a:endParaRPr lang="en-US"/>
        </a:p>
      </dgm:t>
    </dgm:pt>
    <dgm:pt modelId="{2141DD95-B0A0-4FCA-9B43-B8308132A7B3}">
      <dgm:prSet/>
      <dgm:spPr/>
      <dgm:t>
        <a:bodyPr/>
        <a:lstStyle/>
        <a:p>
          <a:pPr algn="r"/>
          <a:r>
            <a:rPr lang="he-IL" dirty="0"/>
            <a:t>אין בכלל הגדרה למושג "בית לאומי" (בניגוד למדינה)</a:t>
          </a:r>
          <a:endParaRPr lang="en-US" dirty="0"/>
        </a:p>
      </dgm:t>
    </dgm:pt>
    <dgm:pt modelId="{38113BB5-ED3B-4682-B268-EEE8828C2DF1}" type="parTrans" cxnId="{C116153B-D03E-4F3C-9214-B771F8ED1FB0}">
      <dgm:prSet/>
      <dgm:spPr/>
      <dgm:t>
        <a:bodyPr/>
        <a:lstStyle/>
        <a:p>
          <a:endParaRPr lang="en-US"/>
        </a:p>
      </dgm:t>
    </dgm:pt>
    <dgm:pt modelId="{1D055ADC-3FB1-432F-90E3-5A0D9C34B9B1}" type="sibTrans" cxnId="{C116153B-D03E-4F3C-9214-B771F8ED1FB0}">
      <dgm:prSet/>
      <dgm:spPr/>
      <dgm:t>
        <a:bodyPr/>
        <a:lstStyle/>
        <a:p>
          <a:endParaRPr lang="en-US"/>
        </a:p>
      </dgm:t>
    </dgm:pt>
    <dgm:pt modelId="{2F4B27DE-6B6B-4D4F-B164-D42C5985DFD5}">
      <dgm:prSet/>
      <dgm:spPr/>
      <dgm:t>
        <a:bodyPr/>
        <a:lstStyle/>
        <a:p>
          <a:pPr algn="r"/>
          <a:r>
            <a:rPr lang="he-IL" dirty="0"/>
            <a:t>אין תמיכה מוחלטת ובלעדית בציונות בנוסח ההצהרה</a:t>
          </a:r>
          <a:endParaRPr lang="en-US" dirty="0"/>
        </a:p>
      </dgm:t>
    </dgm:pt>
    <dgm:pt modelId="{D979134D-B145-4FDC-8CCF-FBE08AFB8BCC}" type="parTrans" cxnId="{A19D602F-1CCE-409A-B120-C2000DB6023D}">
      <dgm:prSet/>
      <dgm:spPr/>
      <dgm:t>
        <a:bodyPr/>
        <a:lstStyle/>
        <a:p>
          <a:endParaRPr lang="en-US"/>
        </a:p>
      </dgm:t>
    </dgm:pt>
    <dgm:pt modelId="{F5820072-3AD7-485A-AE22-8E690F5E826A}" type="sibTrans" cxnId="{A19D602F-1CCE-409A-B120-C2000DB6023D}">
      <dgm:prSet/>
      <dgm:spPr/>
      <dgm:t>
        <a:bodyPr/>
        <a:lstStyle/>
        <a:p>
          <a:endParaRPr lang="en-US"/>
        </a:p>
      </dgm:t>
    </dgm:pt>
    <dgm:pt modelId="{71CC75DA-4D13-4510-87E9-6FCA0ABA5A0B}" type="pres">
      <dgm:prSet presAssocID="{C566A25B-9815-4328-BF59-70C45F85CD71}" presName="vert0" presStyleCnt="0">
        <dgm:presLayoutVars>
          <dgm:dir/>
          <dgm:animOne val="branch"/>
          <dgm:animLvl val="lvl"/>
        </dgm:presLayoutVars>
      </dgm:prSet>
      <dgm:spPr/>
      <dgm:t>
        <a:bodyPr/>
        <a:lstStyle/>
        <a:p>
          <a:pPr rtl="1"/>
          <a:endParaRPr lang="he-IL"/>
        </a:p>
      </dgm:t>
    </dgm:pt>
    <dgm:pt modelId="{F899C588-80BB-418F-BE69-92E202E17C62}" type="pres">
      <dgm:prSet presAssocID="{031CC442-955D-4FED-93FE-9212BBD23CC6}" presName="thickLine" presStyleLbl="alignNode1" presStyleIdx="0" presStyleCnt="4"/>
      <dgm:spPr/>
    </dgm:pt>
    <dgm:pt modelId="{150DABFD-35A2-43E0-923B-2052068BB750}" type="pres">
      <dgm:prSet presAssocID="{031CC442-955D-4FED-93FE-9212BBD23CC6}" presName="horz1" presStyleCnt="0"/>
      <dgm:spPr/>
    </dgm:pt>
    <dgm:pt modelId="{6C6FDF0D-EC17-41F5-8098-25A801C82D79}" type="pres">
      <dgm:prSet presAssocID="{031CC442-955D-4FED-93FE-9212BBD23CC6}" presName="tx1" presStyleLbl="revTx" presStyleIdx="0" presStyleCnt="4"/>
      <dgm:spPr/>
      <dgm:t>
        <a:bodyPr/>
        <a:lstStyle/>
        <a:p>
          <a:pPr rtl="1"/>
          <a:endParaRPr lang="he-IL"/>
        </a:p>
      </dgm:t>
    </dgm:pt>
    <dgm:pt modelId="{BF3C7D85-2988-468C-AA16-EFECA33D6CE0}" type="pres">
      <dgm:prSet presAssocID="{031CC442-955D-4FED-93FE-9212BBD23CC6}" presName="vert1" presStyleCnt="0"/>
      <dgm:spPr/>
    </dgm:pt>
    <dgm:pt modelId="{6756FE09-50A0-434A-BF63-3CC31776643A}" type="pres">
      <dgm:prSet presAssocID="{DE42A929-5830-405A-8077-2756A8EA5A8C}" presName="thickLine" presStyleLbl="alignNode1" presStyleIdx="1" presStyleCnt="4"/>
      <dgm:spPr/>
    </dgm:pt>
    <dgm:pt modelId="{724BF604-C4C4-4441-830C-1B6633CB5D6D}" type="pres">
      <dgm:prSet presAssocID="{DE42A929-5830-405A-8077-2756A8EA5A8C}" presName="horz1" presStyleCnt="0"/>
      <dgm:spPr/>
    </dgm:pt>
    <dgm:pt modelId="{AC51435C-930D-4449-90DE-6ED3CF5D8406}" type="pres">
      <dgm:prSet presAssocID="{DE42A929-5830-405A-8077-2756A8EA5A8C}" presName="tx1" presStyleLbl="revTx" presStyleIdx="1" presStyleCnt="4"/>
      <dgm:spPr/>
      <dgm:t>
        <a:bodyPr/>
        <a:lstStyle/>
        <a:p>
          <a:pPr rtl="1"/>
          <a:endParaRPr lang="he-IL"/>
        </a:p>
      </dgm:t>
    </dgm:pt>
    <dgm:pt modelId="{82A285FC-34FF-43F8-BCDE-C3A982946494}" type="pres">
      <dgm:prSet presAssocID="{DE42A929-5830-405A-8077-2756A8EA5A8C}" presName="vert1" presStyleCnt="0"/>
      <dgm:spPr/>
    </dgm:pt>
    <dgm:pt modelId="{28A326FA-3E9F-4F03-9C99-F758164C8257}" type="pres">
      <dgm:prSet presAssocID="{2141DD95-B0A0-4FCA-9B43-B8308132A7B3}" presName="thickLine" presStyleLbl="alignNode1" presStyleIdx="2" presStyleCnt="4"/>
      <dgm:spPr/>
    </dgm:pt>
    <dgm:pt modelId="{2E2623D4-4491-4D84-B9C0-8C9F37695060}" type="pres">
      <dgm:prSet presAssocID="{2141DD95-B0A0-4FCA-9B43-B8308132A7B3}" presName="horz1" presStyleCnt="0"/>
      <dgm:spPr/>
    </dgm:pt>
    <dgm:pt modelId="{BAE0E7A5-F9E6-4344-8083-F4C2ACE7F527}" type="pres">
      <dgm:prSet presAssocID="{2141DD95-B0A0-4FCA-9B43-B8308132A7B3}" presName="tx1" presStyleLbl="revTx" presStyleIdx="2" presStyleCnt="4"/>
      <dgm:spPr/>
      <dgm:t>
        <a:bodyPr/>
        <a:lstStyle/>
        <a:p>
          <a:pPr rtl="1"/>
          <a:endParaRPr lang="he-IL"/>
        </a:p>
      </dgm:t>
    </dgm:pt>
    <dgm:pt modelId="{8C4E3AAD-DE6F-4356-BE0C-71894A265ADA}" type="pres">
      <dgm:prSet presAssocID="{2141DD95-B0A0-4FCA-9B43-B8308132A7B3}" presName="vert1" presStyleCnt="0"/>
      <dgm:spPr/>
    </dgm:pt>
    <dgm:pt modelId="{B9715EDC-F441-4EB1-9348-B92688CD2C39}" type="pres">
      <dgm:prSet presAssocID="{2F4B27DE-6B6B-4D4F-B164-D42C5985DFD5}" presName="thickLine" presStyleLbl="alignNode1" presStyleIdx="3" presStyleCnt="4"/>
      <dgm:spPr/>
    </dgm:pt>
    <dgm:pt modelId="{106D7F17-7312-46EC-A666-E0B3F40019BB}" type="pres">
      <dgm:prSet presAssocID="{2F4B27DE-6B6B-4D4F-B164-D42C5985DFD5}" presName="horz1" presStyleCnt="0"/>
      <dgm:spPr/>
    </dgm:pt>
    <dgm:pt modelId="{61E06A0B-6E75-4085-AC0B-268266C63C10}" type="pres">
      <dgm:prSet presAssocID="{2F4B27DE-6B6B-4D4F-B164-D42C5985DFD5}" presName="tx1" presStyleLbl="revTx" presStyleIdx="3" presStyleCnt="4"/>
      <dgm:spPr/>
      <dgm:t>
        <a:bodyPr/>
        <a:lstStyle/>
        <a:p>
          <a:pPr rtl="1"/>
          <a:endParaRPr lang="he-IL"/>
        </a:p>
      </dgm:t>
    </dgm:pt>
    <dgm:pt modelId="{7B9AF1D0-B5BB-461D-A425-62B75597FCC1}" type="pres">
      <dgm:prSet presAssocID="{2F4B27DE-6B6B-4D4F-B164-D42C5985DFD5}" presName="vert1" presStyleCnt="0"/>
      <dgm:spPr/>
    </dgm:pt>
  </dgm:ptLst>
  <dgm:cxnLst>
    <dgm:cxn modelId="{B0D6893F-1420-44CC-96F7-EB0094ADEB90}" type="presOf" srcId="{031CC442-955D-4FED-93FE-9212BBD23CC6}" destId="{6C6FDF0D-EC17-41F5-8098-25A801C82D79}" srcOrd="0" destOrd="0" presId="urn:microsoft.com/office/officeart/2008/layout/LinedList"/>
    <dgm:cxn modelId="{A19D602F-1CCE-409A-B120-C2000DB6023D}" srcId="{C566A25B-9815-4328-BF59-70C45F85CD71}" destId="{2F4B27DE-6B6B-4D4F-B164-D42C5985DFD5}" srcOrd="3" destOrd="0" parTransId="{D979134D-B145-4FDC-8CCF-FBE08AFB8BCC}" sibTransId="{F5820072-3AD7-485A-AE22-8E690F5E826A}"/>
    <dgm:cxn modelId="{EC5CA48D-194D-400C-AAE9-417203050417}" type="presOf" srcId="{2F4B27DE-6B6B-4D4F-B164-D42C5985DFD5}" destId="{61E06A0B-6E75-4085-AC0B-268266C63C10}" srcOrd="0" destOrd="0" presId="urn:microsoft.com/office/officeart/2008/layout/LinedList"/>
    <dgm:cxn modelId="{4C7E08B5-20F8-4624-AD15-A4137A00A223}" type="presOf" srcId="{DE42A929-5830-405A-8077-2756A8EA5A8C}" destId="{AC51435C-930D-4449-90DE-6ED3CF5D8406}" srcOrd="0" destOrd="0" presId="urn:microsoft.com/office/officeart/2008/layout/LinedList"/>
    <dgm:cxn modelId="{C116153B-D03E-4F3C-9214-B771F8ED1FB0}" srcId="{C566A25B-9815-4328-BF59-70C45F85CD71}" destId="{2141DD95-B0A0-4FCA-9B43-B8308132A7B3}" srcOrd="2" destOrd="0" parTransId="{38113BB5-ED3B-4682-B268-EEE8828C2DF1}" sibTransId="{1D055ADC-3FB1-432F-90E3-5A0D9C34B9B1}"/>
    <dgm:cxn modelId="{2721DAA9-00C1-4E8B-8F7E-592BC2B7DF68}" srcId="{C566A25B-9815-4328-BF59-70C45F85CD71}" destId="{031CC442-955D-4FED-93FE-9212BBD23CC6}" srcOrd="0" destOrd="0" parTransId="{37B452E5-D701-4715-B163-BE6A674B748E}" sibTransId="{0DB31B56-CB3C-4BBC-A520-10914F4F82CA}"/>
    <dgm:cxn modelId="{E255F8BC-5721-4E73-B37F-A2962EF21FB4}" srcId="{C566A25B-9815-4328-BF59-70C45F85CD71}" destId="{DE42A929-5830-405A-8077-2756A8EA5A8C}" srcOrd="1" destOrd="0" parTransId="{22BD6302-9232-4268-A987-9CE8B37BEA19}" sibTransId="{81F2104A-C5D3-45CA-9938-72E344AD8E23}"/>
    <dgm:cxn modelId="{7F770848-50D1-4DBB-9962-67E7E64391D1}" type="presOf" srcId="{2141DD95-B0A0-4FCA-9B43-B8308132A7B3}" destId="{BAE0E7A5-F9E6-4344-8083-F4C2ACE7F527}" srcOrd="0" destOrd="0" presId="urn:microsoft.com/office/officeart/2008/layout/LinedList"/>
    <dgm:cxn modelId="{F0B61F29-AD47-40A9-B48A-24C53597F818}" type="presOf" srcId="{C566A25B-9815-4328-BF59-70C45F85CD71}" destId="{71CC75DA-4D13-4510-87E9-6FCA0ABA5A0B}" srcOrd="0" destOrd="0" presId="urn:microsoft.com/office/officeart/2008/layout/LinedList"/>
    <dgm:cxn modelId="{21ECF14B-2792-498D-B17C-B1C57842D8D7}" type="presParOf" srcId="{71CC75DA-4D13-4510-87E9-6FCA0ABA5A0B}" destId="{F899C588-80BB-418F-BE69-92E202E17C62}" srcOrd="0" destOrd="0" presId="urn:microsoft.com/office/officeart/2008/layout/LinedList"/>
    <dgm:cxn modelId="{25DD1689-756B-47A3-9083-E68F9B1E05A5}" type="presParOf" srcId="{71CC75DA-4D13-4510-87E9-6FCA0ABA5A0B}" destId="{150DABFD-35A2-43E0-923B-2052068BB750}" srcOrd="1" destOrd="0" presId="urn:microsoft.com/office/officeart/2008/layout/LinedList"/>
    <dgm:cxn modelId="{AC11DCB2-9797-4307-9E61-A5670927E78B}" type="presParOf" srcId="{150DABFD-35A2-43E0-923B-2052068BB750}" destId="{6C6FDF0D-EC17-41F5-8098-25A801C82D79}" srcOrd="0" destOrd="0" presId="urn:microsoft.com/office/officeart/2008/layout/LinedList"/>
    <dgm:cxn modelId="{94CAB141-4972-4795-8838-E4FF02E42E68}" type="presParOf" srcId="{150DABFD-35A2-43E0-923B-2052068BB750}" destId="{BF3C7D85-2988-468C-AA16-EFECA33D6CE0}" srcOrd="1" destOrd="0" presId="urn:microsoft.com/office/officeart/2008/layout/LinedList"/>
    <dgm:cxn modelId="{87B184D3-FC50-4322-ADB1-9A71721FD9BF}" type="presParOf" srcId="{71CC75DA-4D13-4510-87E9-6FCA0ABA5A0B}" destId="{6756FE09-50A0-434A-BF63-3CC31776643A}" srcOrd="2" destOrd="0" presId="urn:microsoft.com/office/officeart/2008/layout/LinedList"/>
    <dgm:cxn modelId="{171303C1-C8DC-4D29-8D81-71D08ABE2044}" type="presParOf" srcId="{71CC75DA-4D13-4510-87E9-6FCA0ABA5A0B}" destId="{724BF604-C4C4-4441-830C-1B6633CB5D6D}" srcOrd="3" destOrd="0" presId="urn:microsoft.com/office/officeart/2008/layout/LinedList"/>
    <dgm:cxn modelId="{69ADA11C-8DEF-4100-A865-93CDDE85B43D}" type="presParOf" srcId="{724BF604-C4C4-4441-830C-1B6633CB5D6D}" destId="{AC51435C-930D-4449-90DE-6ED3CF5D8406}" srcOrd="0" destOrd="0" presId="urn:microsoft.com/office/officeart/2008/layout/LinedList"/>
    <dgm:cxn modelId="{637E1F68-F44C-43C8-A250-2625A8EBAFC2}" type="presParOf" srcId="{724BF604-C4C4-4441-830C-1B6633CB5D6D}" destId="{82A285FC-34FF-43F8-BCDE-C3A982946494}" srcOrd="1" destOrd="0" presId="urn:microsoft.com/office/officeart/2008/layout/LinedList"/>
    <dgm:cxn modelId="{4205E35E-8291-456B-B658-46018231784D}" type="presParOf" srcId="{71CC75DA-4D13-4510-87E9-6FCA0ABA5A0B}" destId="{28A326FA-3E9F-4F03-9C99-F758164C8257}" srcOrd="4" destOrd="0" presId="urn:microsoft.com/office/officeart/2008/layout/LinedList"/>
    <dgm:cxn modelId="{6027BADF-A05B-4D7E-83F0-1C9E0C4A1A69}" type="presParOf" srcId="{71CC75DA-4D13-4510-87E9-6FCA0ABA5A0B}" destId="{2E2623D4-4491-4D84-B9C0-8C9F37695060}" srcOrd="5" destOrd="0" presId="urn:microsoft.com/office/officeart/2008/layout/LinedList"/>
    <dgm:cxn modelId="{4EABB8FF-D8AB-4200-9D55-F7C56E70A630}" type="presParOf" srcId="{2E2623D4-4491-4D84-B9C0-8C9F37695060}" destId="{BAE0E7A5-F9E6-4344-8083-F4C2ACE7F527}" srcOrd="0" destOrd="0" presId="urn:microsoft.com/office/officeart/2008/layout/LinedList"/>
    <dgm:cxn modelId="{E1ACF58F-E025-429A-BEE5-41F3AD83DB0E}" type="presParOf" srcId="{2E2623D4-4491-4D84-B9C0-8C9F37695060}" destId="{8C4E3AAD-DE6F-4356-BE0C-71894A265ADA}" srcOrd="1" destOrd="0" presId="urn:microsoft.com/office/officeart/2008/layout/LinedList"/>
    <dgm:cxn modelId="{B1BF1187-A0AB-4B35-A56B-D9ABEB0283DC}" type="presParOf" srcId="{71CC75DA-4D13-4510-87E9-6FCA0ABA5A0B}" destId="{B9715EDC-F441-4EB1-9348-B92688CD2C39}" srcOrd="6" destOrd="0" presId="urn:microsoft.com/office/officeart/2008/layout/LinedList"/>
    <dgm:cxn modelId="{23C9DE04-2179-47DC-BF1D-25A7492CDE1E}" type="presParOf" srcId="{71CC75DA-4D13-4510-87E9-6FCA0ABA5A0B}" destId="{106D7F17-7312-46EC-A666-E0B3F40019BB}" srcOrd="7" destOrd="0" presId="urn:microsoft.com/office/officeart/2008/layout/LinedList"/>
    <dgm:cxn modelId="{1926C549-7CDF-4EDB-95AC-3DBF80B73467}" type="presParOf" srcId="{106D7F17-7312-46EC-A666-E0B3F40019BB}" destId="{61E06A0B-6E75-4085-AC0B-268266C63C10}" srcOrd="0" destOrd="0" presId="urn:microsoft.com/office/officeart/2008/layout/LinedList"/>
    <dgm:cxn modelId="{5C5614BC-117C-4325-AFF4-F19E1E133D2F}" type="presParOf" srcId="{106D7F17-7312-46EC-A666-E0B3F40019BB}" destId="{7B9AF1D0-B5BB-461D-A425-62B75597FC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3A5B45-AEF6-42AA-90AE-52C252E3F6C6}" type="doc">
      <dgm:prSet loTypeId="urn:microsoft.com/office/officeart/2005/8/layout/hList1" loCatId="list" qsTypeId="urn:microsoft.com/office/officeart/2005/8/quickstyle/simple1" qsCatId="simple" csTypeId="urn:microsoft.com/office/officeart/2005/8/colors/colorful4" csCatId="colorful" phldr="1"/>
      <dgm:spPr/>
      <dgm:t>
        <a:bodyPr/>
        <a:lstStyle/>
        <a:p>
          <a:pPr rtl="1"/>
          <a:endParaRPr lang="he-IL"/>
        </a:p>
      </dgm:t>
    </dgm:pt>
    <dgm:pt modelId="{20B0FD8F-F940-4EC7-A2C7-843BD2F3FE48}">
      <dgm:prSet phldrT="[טקסט]" custT="1"/>
      <dgm:spPr/>
      <dgm:t>
        <a:bodyPr/>
        <a:lstStyle/>
        <a:p>
          <a:pPr rtl="1"/>
          <a:r>
            <a:rPr lang="he-IL" sz="2500" dirty="0">
              <a:latin typeface="Gisha" panose="020B0502040204020203" pitchFamily="34" charset="-79"/>
              <a:cs typeface="Gisha" panose="020B0502040204020203" pitchFamily="34" charset="-79"/>
            </a:rPr>
            <a:t>התפתחות היישוב היהודי</a:t>
          </a:r>
        </a:p>
      </dgm:t>
    </dgm:pt>
    <dgm:pt modelId="{44CBD9E4-0B50-4D2B-95B5-80CEEAC714B1}" type="parTrans" cxnId="{06C995BB-604B-46CE-A00D-19B3FDED456F}">
      <dgm:prSet/>
      <dgm:spPr/>
      <dgm:t>
        <a:bodyPr/>
        <a:lstStyle/>
        <a:p>
          <a:pPr rtl="1"/>
          <a:endParaRPr lang="he-IL"/>
        </a:p>
      </dgm:t>
    </dgm:pt>
    <dgm:pt modelId="{23B316CD-CA24-48FD-A49C-7E332C8AB089}" type="sibTrans" cxnId="{06C995BB-604B-46CE-A00D-19B3FDED456F}">
      <dgm:prSet/>
      <dgm:spPr/>
      <dgm:t>
        <a:bodyPr/>
        <a:lstStyle/>
        <a:p>
          <a:pPr rtl="1"/>
          <a:endParaRPr lang="he-IL"/>
        </a:p>
      </dgm:t>
    </dgm:pt>
    <dgm:pt modelId="{DE566C30-6C36-4B63-9702-6B84116BE94C}">
      <dgm:prSet phldrT="[טקסט]" custT="1"/>
      <dgm:spPr/>
      <dgm:t>
        <a:bodyPr/>
        <a:lstStyle/>
        <a:p>
          <a:pPr rtl="1"/>
          <a:r>
            <a:rPr lang="he-IL" sz="2500" dirty="0">
              <a:latin typeface="Gisha" panose="020B0502040204020203" pitchFamily="34" charset="-79"/>
              <a:cs typeface="Gisha" panose="020B0502040204020203" pitchFamily="34" charset="-79"/>
            </a:rPr>
            <a:t>עליות 1-5, החמישית גדולה במיוחד</a:t>
          </a:r>
        </a:p>
      </dgm:t>
    </dgm:pt>
    <dgm:pt modelId="{D5942D67-716B-4900-8C94-9455A8E94F49}" type="parTrans" cxnId="{804F8A71-D304-4E3A-858B-F83A7C391868}">
      <dgm:prSet/>
      <dgm:spPr/>
      <dgm:t>
        <a:bodyPr/>
        <a:lstStyle/>
        <a:p>
          <a:pPr rtl="1"/>
          <a:endParaRPr lang="he-IL"/>
        </a:p>
      </dgm:t>
    </dgm:pt>
    <dgm:pt modelId="{5AAFDF67-19EE-4C7B-ABBA-14A2C856917F}" type="sibTrans" cxnId="{804F8A71-D304-4E3A-858B-F83A7C391868}">
      <dgm:prSet/>
      <dgm:spPr/>
      <dgm:t>
        <a:bodyPr/>
        <a:lstStyle/>
        <a:p>
          <a:pPr rtl="1"/>
          <a:endParaRPr lang="he-IL"/>
        </a:p>
      </dgm:t>
    </dgm:pt>
    <dgm:pt modelId="{F0AFBA6C-2CC5-4B38-BF38-78869F426E3C}">
      <dgm:prSet phldrT="[טקסט]" custT="1"/>
      <dgm:spPr/>
      <dgm:t>
        <a:bodyPr/>
        <a:lstStyle/>
        <a:p>
          <a:pPr rtl="1"/>
          <a:r>
            <a:rPr lang="he-IL" sz="2500" dirty="0">
              <a:latin typeface="Gisha" panose="020B0502040204020203" pitchFamily="34" charset="-79"/>
              <a:cs typeface="Gisha" panose="020B0502040204020203" pitchFamily="34" charset="-79"/>
            </a:rPr>
            <a:t>1934: העפלה ראשונה ביוזמת ארגון ההגנה</a:t>
          </a:r>
        </a:p>
      </dgm:t>
    </dgm:pt>
    <dgm:pt modelId="{BFFEDAC0-BFE1-415E-BC8D-BDCA366703A7}" type="parTrans" cxnId="{94956C9E-1B95-4186-8C71-2400B31C11DD}">
      <dgm:prSet/>
      <dgm:spPr/>
      <dgm:t>
        <a:bodyPr/>
        <a:lstStyle/>
        <a:p>
          <a:pPr rtl="1"/>
          <a:endParaRPr lang="he-IL"/>
        </a:p>
      </dgm:t>
    </dgm:pt>
    <dgm:pt modelId="{6F86690F-E684-465F-8FC0-3AC42CF5E3E2}" type="sibTrans" cxnId="{94956C9E-1B95-4186-8C71-2400B31C11DD}">
      <dgm:prSet/>
      <dgm:spPr/>
      <dgm:t>
        <a:bodyPr/>
        <a:lstStyle/>
        <a:p>
          <a:pPr rtl="1"/>
          <a:endParaRPr lang="he-IL"/>
        </a:p>
      </dgm:t>
    </dgm:pt>
    <dgm:pt modelId="{73D5D6C8-F73F-4432-8FE6-E7B606F6F3AE}">
      <dgm:prSet phldrT="[טקסט]" custT="1"/>
      <dgm:spPr/>
      <dgm:t>
        <a:bodyPr/>
        <a:lstStyle/>
        <a:p>
          <a:pPr rtl="1"/>
          <a:r>
            <a:rPr lang="he-IL" sz="2500" dirty="0">
              <a:latin typeface="Gisha" panose="020B0502040204020203" pitchFamily="34" charset="-79"/>
              <a:cs typeface="Gisha" panose="020B0502040204020203" pitchFamily="34" charset="-79"/>
            </a:rPr>
            <a:t>הקמת מדינות ערביות באזור</a:t>
          </a:r>
        </a:p>
      </dgm:t>
    </dgm:pt>
    <dgm:pt modelId="{5B8170A6-3359-47DC-B136-919AEF315B58}" type="parTrans" cxnId="{33F09F16-7F42-4C2F-92E4-B7A297FC7616}">
      <dgm:prSet/>
      <dgm:spPr/>
      <dgm:t>
        <a:bodyPr/>
        <a:lstStyle/>
        <a:p>
          <a:pPr rtl="1"/>
          <a:endParaRPr lang="he-IL"/>
        </a:p>
      </dgm:t>
    </dgm:pt>
    <dgm:pt modelId="{67109AC8-24DD-481B-B3CF-64BDAFBB8CB3}" type="sibTrans" cxnId="{33F09F16-7F42-4C2F-92E4-B7A297FC7616}">
      <dgm:prSet/>
      <dgm:spPr/>
      <dgm:t>
        <a:bodyPr/>
        <a:lstStyle/>
        <a:p>
          <a:pPr rtl="1"/>
          <a:endParaRPr lang="he-IL"/>
        </a:p>
      </dgm:t>
    </dgm:pt>
    <dgm:pt modelId="{19F4B17B-0A79-4993-BC3D-A4F14106CDB8}">
      <dgm:prSet phldrT="[טקסט]" custT="1"/>
      <dgm:spPr/>
      <dgm:t>
        <a:bodyPr/>
        <a:lstStyle/>
        <a:p>
          <a:pPr rtl="1"/>
          <a:r>
            <a:rPr lang="he-IL" sz="2500" dirty="0">
              <a:latin typeface="Gisha" panose="020B0502040204020203" pitchFamily="34" charset="-79"/>
              <a:cs typeface="Gisha" panose="020B0502040204020203" pitchFamily="34" charset="-79"/>
            </a:rPr>
            <a:t>איחוד ערב הסעודית (1932)</a:t>
          </a:r>
        </a:p>
      </dgm:t>
    </dgm:pt>
    <dgm:pt modelId="{BDD44508-CD07-4F79-ACE8-634EA04E09C9}" type="parTrans" cxnId="{E6AAAAA0-D25B-47AA-AB10-2A04621ED131}">
      <dgm:prSet/>
      <dgm:spPr/>
      <dgm:t>
        <a:bodyPr/>
        <a:lstStyle/>
        <a:p>
          <a:pPr rtl="1"/>
          <a:endParaRPr lang="he-IL"/>
        </a:p>
      </dgm:t>
    </dgm:pt>
    <dgm:pt modelId="{6873B56E-81B7-4311-833A-16A83CD728FE}" type="sibTrans" cxnId="{E6AAAAA0-D25B-47AA-AB10-2A04621ED131}">
      <dgm:prSet/>
      <dgm:spPr/>
      <dgm:t>
        <a:bodyPr/>
        <a:lstStyle/>
        <a:p>
          <a:pPr rtl="1"/>
          <a:endParaRPr lang="he-IL"/>
        </a:p>
      </dgm:t>
    </dgm:pt>
    <dgm:pt modelId="{4C7DF8A2-76CC-4AF3-928F-DA3B1917ACA8}">
      <dgm:prSet phldrT="[טקסט]" custT="1"/>
      <dgm:spPr/>
      <dgm:t>
        <a:bodyPr/>
        <a:lstStyle/>
        <a:p>
          <a:pPr rtl="1"/>
          <a:r>
            <a:rPr lang="he-IL" sz="2500" dirty="0">
              <a:latin typeface="Gisha" panose="020B0502040204020203" pitchFamily="34" charset="-79"/>
              <a:cs typeface="Gisha" panose="020B0502040204020203" pitchFamily="34" charset="-79"/>
            </a:rPr>
            <a:t>שינויים ממשלתיים לאומיים בטורקיה</a:t>
          </a:r>
        </a:p>
      </dgm:t>
    </dgm:pt>
    <dgm:pt modelId="{002B6474-FA9A-4374-AD66-C76AA0EC6F2F}" type="parTrans" cxnId="{48691EB6-1E19-4D80-AD25-5A78963D8116}">
      <dgm:prSet/>
      <dgm:spPr/>
      <dgm:t>
        <a:bodyPr/>
        <a:lstStyle/>
        <a:p>
          <a:pPr rtl="1"/>
          <a:endParaRPr lang="he-IL"/>
        </a:p>
      </dgm:t>
    </dgm:pt>
    <dgm:pt modelId="{5B6CB16C-41F9-420B-81F2-B5962C6A817C}" type="sibTrans" cxnId="{48691EB6-1E19-4D80-AD25-5A78963D8116}">
      <dgm:prSet/>
      <dgm:spPr/>
      <dgm:t>
        <a:bodyPr/>
        <a:lstStyle/>
        <a:p>
          <a:pPr rtl="1"/>
          <a:endParaRPr lang="he-IL"/>
        </a:p>
      </dgm:t>
    </dgm:pt>
    <dgm:pt modelId="{D19B5B11-D502-4B05-A4E6-BB7732E21C71}">
      <dgm:prSet phldrT="[טקסט]" custT="1"/>
      <dgm:spPr/>
      <dgm:t>
        <a:bodyPr/>
        <a:lstStyle/>
        <a:p>
          <a:pPr rtl="1"/>
          <a:r>
            <a:rPr lang="he-IL" sz="2000" dirty="0">
              <a:latin typeface="Gisha" panose="020B0502040204020203" pitchFamily="34" charset="-79"/>
              <a:cs typeface="Gisha" panose="020B0502040204020203" pitchFamily="34" charset="-79"/>
            </a:rPr>
            <a:t>התחזקות משטרים טוטליטריים באירופה</a:t>
          </a:r>
        </a:p>
      </dgm:t>
    </dgm:pt>
    <dgm:pt modelId="{AD589254-F3D7-405B-AA82-0FD4579FCB27}" type="parTrans" cxnId="{D021D5DB-7550-4CD1-BEEF-DB9A667E8D8F}">
      <dgm:prSet/>
      <dgm:spPr/>
      <dgm:t>
        <a:bodyPr/>
        <a:lstStyle/>
        <a:p>
          <a:pPr rtl="1"/>
          <a:endParaRPr lang="he-IL"/>
        </a:p>
      </dgm:t>
    </dgm:pt>
    <dgm:pt modelId="{BB93D73B-98DF-4161-A169-EABDF1AA4C7C}" type="sibTrans" cxnId="{D021D5DB-7550-4CD1-BEEF-DB9A667E8D8F}">
      <dgm:prSet/>
      <dgm:spPr/>
      <dgm:t>
        <a:bodyPr/>
        <a:lstStyle/>
        <a:p>
          <a:pPr rtl="1"/>
          <a:endParaRPr lang="he-IL"/>
        </a:p>
      </dgm:t>
    </dgm:pt>
    <dgm:pt modelId="{EC78A6D8-9BCA-4DD2-A267-5B0B3B53F7F7}">
      <dgm:prSet phldrT="[טקסט]" custT="1"/>
      <dgm:spPr/>
      <dgm:t>
        <a:bodyPr/>
        <a:lstStyle/>
        <a:p>
          <a:pPr rtl="1"/>
          <a:r>
            <a:rPr lang="he-IL" sz="2500" dirty="0">
              <a:latin typeface="Gisha" panose="020B0502040204020203" pitchFamily="34" charset="-79"/>
              <a:cs typeface="Gisha" panose="020B0502040204020203" pitchFamily="34" charset="-79"/>
            </a:rPr>
            <a:t>היטלר</a:t>
          </a:r>
        </a:p>
      </dgm:t>
    </dgm:pt>
    <dgm:pt modelId="{B63A5F57-F6E9-4A83-A54D-2876C427076D}" type="parTrans" cxnId="{B9559384-EB56-45F4-90A1-10F979593573}">
      <dgm:prSet/>
      <dgm:spPr/>
      <dgm:t>
        <a:bodyPr/>
        <a:lstStyle/>
        <a:p>
          <a:pPr rtl="1"/>
          <a:endParaRPr lang="he-IL"/>
        </a:p>
      </dgm:t>
    </dgm:pt>
    <dgm:pt modelId="{94FCCA51-3CDB-40B2-86EB-8BAF37976C8F}" type="sibTrans" cxnId="{B9559384-EB56-45F4-90A1-10F979593573}">
      <dgm:prSet/>
      <dgm:spPr/>
      <dgm:t>
        <a:bodyPr/>
        <a:lstStyle/>
        <a:p>
          <a:pPr rtl="1"/>
          <a:endParaRPr lang="he-IL"/>
        </a:p>
      </dgm:t>
    </dgm:pt>
    <dgm:pt modelId="{7D5BD011-8B97-4652-8B60-3E6A09DFA441}">
      <dgm:prSet phldrT="[טקסט]" custT="1"/>
      <dgm:spPr/>
      <dgm:t>
        <a:bodyPr/>
        <a:lstStyle/>
        <a:p>
          <a:pPr rtl="1"/>
          <a:r>
            <a:rPr lang="he-IL" sz="2500" dirty="0">
              <a:latin typeface="Gisha" panose="020B0502040204020203" pitchFamily="34" charset="-79"/>
              <a:cs typeface="Gisha" panose="020B0502040204020203" pitchFamily="34" charset="-79"/>
            </a:rPr>
            <a:t>סטאלין</a:t>
          </a:r>
        </a:p>
      </dgm:t>
    </dgm:pt>
    <dgm:pt modelId="{AE906A97-43B5-40D9-84F4-6712A4AADDD9}" type="parTrans" cxnId="{FA38D85C-687A-4E68-8932-C110B7949F6D}">
      <dgm:prSet/>
      <dgm:spPr/>
      <dgm:t>
        <a:bodyPr/>
        <a:lstStyle/>
        <a:p>
          <a:pPr rtl="1"/>
          <a:endParaRPr lang="he-IL"/>
        </a:p>
      </dgm:t>
    </dgm:pt>
    <dgm:pt modelId="{AEA299C7-E1F3-4453-B766-0BA9BD3473DF}" type="sibTrans" cxnId="{FA38D85C-687A-4E68-8932-C110B7949F6D}">
      <dgm:prSet/>
      <dgm:spPr/>
      <dgm:t>
        <a:bodyPr/>
        <a:lstStyle/>
        <a:p>
          <a:pPr rtl="1"/>
          <a:endParaRPr lang="he-IL"/>
        </a:p>
      </dgm:t>
    </dgm:pt>
    <dgm:pt modelId="{446F01C5-1182-4425-BE2F-929C6FF0BED9}">
      <dgm:prSet custT="1"/>
      <dgm:spPr/>
      <dgm:t>
        <a:bodyPr/>
        <a:lstStyle/>
        <a:p>
          <a:pPr rtl="1"/>
          <a:r>
            <a:rPr lang="he-IL" sz="2500" dirty="0">
              <a:latin typeface="Gisha" panose="020B0502040204020203" pitchFamily="34" charset="-79"/>
              <a:cs typeface="Gisha" panose="020B0502040204020203" pitchFamily="34" charset="-79"/>
            </a:rPr>
            <a:t>מועצת מחוקקת</a:t>
          </a:r>
        </a:p>
      </dgm:t>
    </dgm:pt>
    <dgm:pt modelId="{73703342-7F94-4E52-822D-1A71C39F51DC}" type="parTrans" cxnId="{9B361FB5-01EC-4EA9-B534-A3F0D58EF50E}">
      <dgm:prSet/>
      <dgm:spPr/>
      <dgm:t>
        <a:bodyPr/>
        <a:lstStyle/>
        <a:p>
          <a:pPr rtl="1"/>
          <a:endParaRPr lang="he-IL"/>
        </a:p>
      </dgm:t>
    </dgm:pt>
    <dgm:pt modelId="{2207BC9D-790E-4888-A5B2-3CDF51D27855}" type="sibTrans" cxnId="{9B361FB5-01EC-4EA9-B534-A3F0D58EF50E}">
      <dgm:prSet/>
      <dgm:spPr/>
      <dgm:t>
        <a:bodyPr/>
        <a:lstStyle/>
        <a:p>
          <a:pPr rtl="1"/>
          <a:endParaRPr lang="he-IL"/>
        </a:p>
      </dgm:t>
    </dgm:pt>
    <dgm:pt modelId="{C5C99805-1287-44AC-A5B9-B91BB900DC28}">
      <dgm:prSet phldrT="[טקסט]" custT="1"/>
      <dgm:spPr/>
      <dgm:t>
        <a:bodyPr/>
        <a:lstStyle/>
        <a:p>
          <a:pPr rtl="1"/>
          <a:r>
            <a:rPr lang="he-IL" sz="2500" dirty="0">
              <a:latin typeface="Gisha" panose="020B0502040204020203" pitchFamily="34" charset="-79"/>
              <a:cs typeface="Gisha" panose="020B0502040204020203" pitchFamily="34" charset="-79"/>
            </a:rPr>
            <a:t>התוצאה: אלימות עובדת! נשיג את רצוננו בכוח</a:t>
          </a:r>
        </a:p>
      </dgm:t>
    </dgm:pt>
    <dgm:pt modelId="{106B1EA9-5790-4C79-93E7-94B25010790C}" type="parTrans" cxnId="{6C8C7166-F965-45D2-B9B9-478226AC6790}">
      <dgm:prSet/>
      <dgm:spPr/>
      <dgm:t>
        <a:bodyPr/>
        <a:lstStyle/>
        <a:p>
          <a:pPr rtl="1"/>
          <a:endParaRPr lang="he-IL"/>
        </a:p>
      </dgm:t>
    </dgm:pt>
    <dgm:pt modelId="{9FD2D690-D789-4E41-81BC-C63E77E654AE}" type="sibTrans" cxnId="{6C8C7166-F965-45D2-B9B9-478226AC6790}">
      <dgm:prSet/>
      <dgm:spPr/>
      <dgm:t>
        <a:bodyPr/>
        <a:lstStyle/>
        <a:p>
          <a:pPr rtl="1"/>
          <a:endParaRPr lang="he-IL"/>
        </a:p>
      </dgm:t>
    </dgm:pt>
    <dgm:pt modelId="{B7233325-FB3E-4265-A55B-D4BB780A7F9E}">
      <dgm:prSet phldrT="[טקסט]" custT="1"/>
      <dgm:spPr/>
      <dgm:t>
        <a:bodyPr/>
        <a:lstStyle/>
        <a:p>
          <a:pPr rtl="1"/>
          <a:r>
            <a:rPr lang="he-IL" sz="2500" dirty="0">
              <a:latin typeface="Gisha" panose="020B0502040204020203" pitchFamily="34" charset="-79"/>
              <a:cs typeface="Gisha" panose="020B0502040204020203" pitchFamily="34" charset="-79"/>
            </a:rPr>
            <a:t>גידול היישוב העירוני (ת"א, י-ם, חיפה)</a:t>
          </a:r>
        </a:p>
      </dgm:t>
    </dgm:pt>
    <dgm:pt modelId="{7F71C16C-E4C7-4A5E-9A17-1F3E69BC6278}" type="parTrans" cxnId="{9BBB65C1-21F4-4C09-8CEC-8A8D2C7503C2}">
      <dgm:prSet/>
      <dgm:spPr/>
      <dgm:t>
        <a:bodyPr/>
        <a:lstStyle/>
        <a:p>
          <a:pPr rtl="1"/>
          <a:endParaRPr lang="he-IL"/>
        </a:p>
      </dgm:t>
    </dgm:pt>
    <dgm:pt modelId="{B06B5424-C457-46ED-AF0C-FC1E4352767D}" type="sibTrans" cxnId="{9BBB65C1-21F4-4C09-8CEC-8A8D2C7503C2}">
      <dgm:prSet/>
      <dgm:spPr/>
      <dgm:t>
        <a:bodyPr/>
        <a:lstStyle/>
        <a:p>
          <a:pPr rtl="1"/>
          <a:endParaRPr lang="he-IL"/>
        </a:p>
      </dgm:t>
    </dgm:pt>
    <dgm:pt modelId="{3A8146FD-BE46-42DA-8D61-5E8AFFE572F7}">
      <dgm:prSet custT="1"/>
      <dgm:spPr/>
      <dgm:t>
        <a:bodyPr/>
        <a:lstStyle/>
        <a:p>
          <a:pPr rtl="1"/>
          <a:r>
            <a:rPr lang="he-IL" sz="2500" dirty="0">
              <a:latin typeface="Gisha" panose="020B0502040204020203" pitchFamily="34" charset="-79"/>
              <a:cs typeface="Gisha" panose="020B0502040204020203" pitchFamily="34" charset="-79"/>
            </a:rPr>
            <a:t>בספר הלבן השני התחייבו הבריטים להקים מועצה מחוקקת אשר תשקף את הרוב הערבי. </a:t>
          </a:r>
        </a:p>
      </dgm:t>
    </dgm:pt>
    <dgm:pt modelId="{F515CB61-221C-462A-B53F-7A4E102D909E}" type="parTrans" cxnId="{A4D90F64-EC8B-4795-B9CF-FD3B07EEA966}">
      <dgm:prSet/>
      <dgm:spPr/>
      <dgm:t>
        <a:bodyPr/>
        <a:lstStyle/>
        <a:p>
          <a:pPr rtl="1"/>
          <a:endParaRPr lang="he-IL"/>
        </a:p>
      </dgm:t>
    </dgm:pt>
    <dgm:pt modelId="{E4998CEB-220B-4E4D-9250-F224097A3619}" type="sibTrans" cxnId="{A4D90F64-EC8B-4795-B9CF-FD3B07EEA966}">
      <dgm:prSet/>
      <dgm:spPr/>
      <dgm:t>
        <a:bodyPr/>
        <a:lstStyle/>
        <a:p>
          <a:pPr rtl="1"/>
          <a:endParaRPr lang="he-IL"/>
        </a:p>
      </dgm:t>
    </dgm:pt>
    <dgm:pt modelId="{9748551F-7D04-4F51-9455-0B861DE7C380}">
      <dgm:prSet custT="1"/>
      <dgm:spPr/>
      <dgm:t>
        <a:bodyPr/>
        <a:lstStyle/>
        <a:p>
          <a:pPr rtl="1"/>
          <a:r>
            <a:rPr lang="he-IL" sz="2500" dirty="0">
              <a:latin typeface="Gisha" panose="020B0502040204020203" pitchFamily="34" charset="-79"/>
              <a:cs typeface="Gisha" panose="020B0502040204020203" pitchFamily="34" charset="-79"/>
            </a:rPr>
            <a:t>הנציב הבטיח בשנת 1935 שיקים, אך זה בוטל בלחץ יהודי</a:t>
          </a:r>
        </a:p>
      </dgm:t>
    </dgm:pt>
    <dgm:pt modelId="{A1AD2B59-7808-4987-8ABD-3E7AD19EC033}" type="parTrans" cxnId="{AEAFCDD9-8B8A-4ED7-8F99-5B3C8FC97875}">
      <dgm:prSet/>
      <dgm:spPr/>
      <dgm:t>
        <a:bodyPr/>
        <a:lstStyle/>
        <a:p>
          <a:pPr rtl="1"/>
          <a:endParaRPr lang="he-IL"/>
        </a:p>
      </dgm:t>
    </dgm:pt>
    <dgm:pt modelId="{D3AB919F-0A2C-493C-85BD-54C796133B27}" type="sibTrans" cxnId="{AEAFCDD9-8B8A-4ED7-8F99-5B3C8FC97875}">
      <dgm:prSet/>
      <dgm:spPr/>
      <dgm:t>
        <a:bodyPr/>
        <a:lstStyle/>
        <a:p>
          <a:pPr rtl="1"/>
          <a:endParaRPr lang="he-IL"/>
        </a:p>
      </dgm:t>
    </dgm:pt>
    <dgm:pt modelId="{0D830202-958B-4207-BF87-B5B4D8C99393}">
      <dgm:prSet phldrT="[טקסט]" custT="1"/>
      <dgm:spPr/>
      <dgm:t>
        <a:bodyPr/>
        <a:lstStyle/>
        <a:p>
          <a:pPr rtl="1"/>
          <a:r>
            <a:rPr lang="he-IL" sz="2500" dirty="0" err="1">
              <a:latin typeface="Gisha" panose="020B0502040204020203" pitchFamily="34" charset="-79"/>
              <a:cs typeface="Gisha" panose="020B0502040204020203" pitchFamily="34" charset="-79"/>
            </a:rPr>
            <a:t>מוסוליני</a:t>
          </a:r>
          <a:endParaRPr lang="he-IL" sz="2500" dirty="0">
            <a:latin typeface="Gisha" panose="020B0502040204020203" pitchFamily="34" charset="-79"/>
            <a:cs typeface="Gisha" panose="020B0502040204020203" pitchFamily="34" charset="-79"/>
          </a:endParaRPr>
        </a:p>
      </dgm:t>
    </dgm:pt>
    <dgm:pt modelId="{64326BA4-7BA4-4CB6-99DD-4699B69976AD}" type="parTrans" cxnId="{2C3EB8DB-78B1-4460-88BE-6474AFA2A114}">
      <dgm:prSet/>
      <dgm:spPr/>
      <dgm:t>
        <a:bodyPr/>
        <a:lstStyle/>
        <a:p>
          <a:pPr rtl="1"/>
          <a:endParaRPr lang="he-IL"/>
        </a:p>
      </dgm:t>
    </dgm:pt>
    <dgm:pt modelId="{0A4984DD-7E95-494C-A0A1-8559F12DDFEF}" type="sibTrans" cxnId="{2C3EB8DB-78B1-4460-88BE-6474AFA2A114}">
      <dgm:prSet/>
      <dgm:spPr/>
      <dgm:t>
        <a:bodyPr/>
        <a:lstStyle/>
        <a:p>
          <a:pPr rtl="1"/>
          <a:endParaRPr lang="he-IL"/>
        </a:p>
      </dgm:t>
    </dgm:pt>
    <dgm:pt modelId="{F6EC8E4C-F9CE-4FAC-AD31-61F48827BA92}">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89DC13C2-35B5-45E4-B41D-6C0F72DF949B}" type="parTrans" cxnId="{C96264E1-65F8-472F-B974-83051C244F66}">
      <dgm:prSet/>
      <dgm:spPr/>
      <dgm:t>
        <a:bodyPr/>
        <a:lstStyle/>
        <a:p>
          <a:pPr rtl="1"/>
          <a:endParaRPr lang="he-IL"/>
        </a:p>
      </dgm:t>
    </dgm:pt>
    <dgm:pt modelId="{1BEFA96E-CBEA-4EDC-BCDE-3A38F6781898}" type="sibTrans" cxnId="{C96264E1-65F8-472F-B974-83051C244F66}">
      <dgm:prSet/>
      <dgm:spPr/>
      <dgm:t>
        <a:bodyPr/>
        <a:lstStyle/>
        <a:p>
          <a:pPr rtl="1"/>
          <a:endParaRPr lang="he-IL"/>
        </a:p>
      </dgm:t>
    </dgm:pt>
    <dgm:pt modelId="{A3F23BC9-B15C-4D46-9C7B-8AA47FC16C7C}">
      <dgm:prSet phldrT="[טקסט]" custT="1"/>
      <dgm:spPr/>
      <dgm:t>
        <a:bodyPr/>
        <a:lstStyle/>
        <a:p>
          <a:pPr rtl="1"/>
          <a:r>
            <a:rPr lang="he-IL" sz="2500" dirty="0">
              <a:latin typeface="Gisha" panose="020B0502040204020203" pitchFamily="34" charset="-79"/>
              <a:cs typeface="Gisha" panose="020B0502040204020203" pitchFamily="34" charset="-79"/>
            </a:rPr>
            <a:t>מהומות ומאבק ערבי לאומי משיג תוצאות!</a:t>
          </a:r>
        </a:p>
      </dgm:t>
    </dgm:pt>
    <dgm:pt modelId="{1E33BCEF-8612-418C-98C6-613D83D94B4A}" type="parTrans" cxnId="{25AAD2EF-4442-4832-8827-F6970C23A6F7}">
      <dgm:prSet/>
      <dgm:spPr/>
      <dgm:t>
        <a:bodyPr/>
        <a:lstStyle/>
        <a:p>
          <a:pPr rtl="1"/>
          <a:endParaRPr lang="he-IL"/>
        </a:p>
      </dgm:t>
    </dgm:pt>
    <dgm:pt modelId="{336F97F9-CCE3-4213-B4CA-95488A5DBBA7}" type="sibTrans" cxnId="{25AAD2EF-4442-4832-8827-F6970C23A6F7}">
      <dgm:prSet/>
      <dgm:spPr/>
      <dgm:t>
        <a:bodyPr/>
        <a:lstStyle/>
        <a:p>
          <a:pPr rtl="1"/>
          <a:endParaRPr lang="he-IL"/>
        </a:p>
      </dgm:t>
    </dgm:pt>
    <dgm:pt modelId="{FBBE0D84-2901-44A3-B256-8B52B39FE3E7}">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2B380B2C-F042-423F-AFD9-D67CD5B9D28A}" type="parTrans" cxnId="{093FA73F-EFA4-4FAA-9E31-16799E7F6834}">
      <dgm:prSet/>
      <dgm:spPr/>
      <dgm:t>
        <a:bodyPr/>
        <a:lstStyle/>
        <a:p>
          <a:pPr rtl="1"/>
          <a:endParaRPr lang="he-IL"/>
        </a:p>
      </dgm:t>
    </dgm:pt>
    <dgm:pt modelId="{3DEC6C1B-63D6-4525-9EDF-C06933748804}" type="sibTrans" cxnId="{093FA73F-EFA4-4FAA-9E31-16799E7F6834}">
      <dgm:prSet/>
      <dgm:spPr/>
      <dgm:t>
        <a:bodyPr/>
        <a:lstStyle/>
        <a:p>
          <a:pPr rtl="1"/>
          <a:endParaRPr lang="he-IL"/>
        </a:p>
      </dgm:t>
    </dgm:pt>
    <dgm:pt modelId="{FB7169AD-7F5A-4825-BB78-62289D20C82D}">
      <dgm:prSet custT="1"/>
      <dgm:spPr/>
      <dgm:t>
        <a:bodyPr/>
        <a:lstStyle/>
        <a:p>
          <a:pPr rtl="1"/>
          <a:endParaRPr lang="he-IL" sz="2500" dirty="0">
            <a:latin typeface="Gisha" panose="020B0502040204020203" pitchFamily="34" charset="-79"/>
            <a:cs typeface="Gisha" panose="020B0502040204020203" pitchFamily="34" charset="-79"/>
          </a:endParaRPr>
        </a:p>
      </dgm:t>
    </dgm:pt>
    <dgm:pt modelId="{BA567859-8F7B-4F39-BCD5-18BF015E1C12}" type="parTrans" cxnId="{16AAC0C0-F759-4C5A-AAA2-BC2ED3FFDA87}">
      <dgm:prSet/>
      <dgm:spPr/>
      <dgm:t>
        <a:bodyPr/>
        <a:lstStyle/>
        <a:p>
          <a:pPr rtl="1"/>
          <a:endParaRPr lang="he-IL"/>
        </a:p>
      </dgm:t>
    </dgm:pt>
    <dgm:pt modelId="{3E9EDA32-D29E-4857-8BFA-EE36B6688B28}" type="sibTrans" cxnId="{16AAC0C0-F759-4C5A-AAA2-BC2ED3FFDA87}">
      <dgm:prSet/>
      <dgm:spPr/>
      <dgm:t>
        <a:bodyPr/>
        <a:lstStyle/>
        <a:p>
          <a:pPr rtl="1"/>
          <a:endParaRPr lang="he-IL"/>
        </a:p>
      </dgm:t>
    </dgm:pt>
    <dgm:pt modelId="{77AF27B0-3469-49CA-B370-F819ADD47259}">
      <dgm:prSet phldrT="[טקסט]" custT="1"/>
      <dgm:spPr/>
      <dgm:t>
        <a:bodyPr/>
        <a:lstStyle/>
        <a:p>
          <a:pPr rtl="1"/>
          <a:r>
            <a:rPr lang="he-IL" sz="2500" dirty="0">
              <a:latin typeface="Gisha" panose="020B0502040204020203" pitchFamily="34" charset="-79"/>
              <a:cs typeface="Gisha" panose="020B0502040204020203" pitchFamily="34" charset="-79"/>
            </a:rPr>
            <a:t>אם לא נילחם – נפסיד בשטח</a:t>
          </a:r>
        </a:p>
      </dgm:t>
    </dgm:pt>
    <dgm:pt modelId="{29CA857C-C45E-4069-900E-BA59DBAAA6DC}" type="parTrans" cxnId="{510268F8-5024-4A50-A4B5-58EA56C748D4}">
      <dgm:prSet/>
      <dgm:spPr/>
      <dgm:t>
        <a:bodyPr/>
        <a:lstStyle/>
        <a:p>
          <a:pPr rtl="1"/>
          <a:endParaRPr lang="he-IL"/>
        </a:p>
      </dgm:t>
    </dgm:pt>
    <dgm:pt modelId="{05CC2F6B-DA9E-47AF-B257-AEABE26A42A3}" type="sibTrans" cxnId="{510268F8-5024-4A50-A4B5-58EA56C748D4}">
      <dgm:prSet/>
      <dgm:spPr/>
      <dgm:t>
        <a:bodyPr/>
        <a:lstStyle/>
        <a:p>
          <a:pPr rtl="1"/>
          <a:endParaRPr lang="he-IL"/>
        </a:p>
      </dgm:t>
    </dgm:pt>
    <dgm:pt modelId="{D17FDE4F-F4CC-44C9-BCCD-54A1862DE1D7}">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6FA547D2-96C2-45CF-8FD8-E6C6AC1D996C}" type="parTrans" cxnId="{D565154E-3431-4BF2-8FF4-20DC70C1B243}">
      <dgm:prSet/>
      <dgm:spPr/>
      <dgm:t>
        <a:bodyPr/>
        <a:lstStyle/>
        <a:p>
          <a:pPr rtl="1"/>
          <a:endParaRPr lang="he-IL"/>
        </a:p>
      </dgm:t>
    </dgm:pt>
    <dgm:pt modelId="{62DEBB09-7AE5-4D2A-A1FB-75958B83B7D0}" type="sibTrans" cxnId="{D565154E-3431-4BF2-8FF4-20DC70C1B243}">
      <dgm:prSet/>
      <dgm:spPr/>
      <dgm:t>
        <a:bodyPr/>
        <a:lstStyle/>
        <a:p>
          <a:pPr rtl="1"/>
          <a:endParaRPr lang="he-IL"/>
        </a:p>
      </dgm:t>
    </dgm:pt>
    <dgm:pt modelId="{1AFA9963-D30B-4C6F-AD0C-A2749EE335A6}" type="pres">
      <dgm:prSet presAssocID="{343A5B45-AEF6-42AA-90AE-52C252E3F6C6}" presName="Name0" presStyleCnt="0">
        <dgm:presLayoutVars>
          <dgm:dir/>
          <dgm:animLvl val="lvl"/>
          <dgm:resizeHandles val="exact"/>
        </dgm:presLayoutVars>
      </dgm:prSet>
      <dgm:spPr/>
      <dgm:t>
        <a:bodyPr/>
        <a:lstStyle/>
        <a:p>
          <a:pPr rtl="1"/>
          <a:endParaRPr lang="he-IL"/>
        </a:p>
      </dgm:t>
    </dgm:pt>
    <dgm:pt modelId="{EAC59DF5-3DA2-4563-9A70-C0160F1A3DCC}" type="pres">
      <dgm:prSet presAssocID="{446F01C5-1182-4425-BE2F-929C6FF0BED9}" presName="composite" presStyleCnt="0"/>
      <dgm:spPr/>
    </dgm:pt>
    <dgm:pt modelId="{1FF38D52-CB5B-4CEC-BA2B-88ACF627192E}" type="pres">
      <dgm:prSet presAssocID="{446F01C5-1182-4425-BE2F-929C6FF0BED9}" presName="parTx" presStyleLbl="alignNode1" presStyleIdx="0" presStyleCnt="4">
        <dgm:presLayoutVars>
          <dgm:chMax val="0"/>
          <dgm:chPref val="0"/>
          <dgm:bulletEnabled val="1"/>
        </dgm:presLayoutVars>
      </dgm:prSet>
      <dgm:spPr/>
      <dgm:t>
        <a:bodyPr/>
        <a:lstStyle/>
        <a:p>
          <a:pPr rtl="1"/>
          <a:endParaRPr lang="he-IL"/>
        </a:p>
      </dgm:t>
    </dgm:pt>
    <dgm:pt modelId="{2313F659-DC6F-4900-A4AC-E000DB67370E}" type="pres">
      <dgm:prSet presAssocID="{446F01C5-1182-4425-BE2F-929C6FF0BED9}" presName="desTx" presStyleLbl="alignAccFollowNode1" presStyleIdx="0" presStyleCnt="4">
        <dgm:presLayoutVars>
          <dgm:bulletEnabled val="1"/>
        </dgm:presLayoutVars>
      </dgm:prSet>
      <dgm:spPr/>
      <dgm:t>
        <a:bodyPr/>
        <a:lstStyle/>
        <a:p>
          <a:pPr rtl="1"/>
          <a:endParaRPr lang="he-IL"/>
        </a:p>
      </dgm:t>
    </dgm:pt>
    <dgm:pt modelId="{8DBE4D8D-311F-4B18-9601-1F531D57C49A}" type="pres">
      <dgm:prSet presAssocID="{2207BC9D-790E-4888-A5B2-3CDF51D27855}" presName="space" presStyleCnt="0"/>
      <dgm:spPr/>
    </dgm:pt>
    <dgm:pt modelId="{12CB6E1F-24C6-4900-89C4-DB6BF506C0C2}" type="pres">
      <dgm:prSet presAssocID="{20B0FD8F-F940-4EC7-A2C7-843BD2F3FE48}" presName="composite" presStyleCnt="0"/>
      <dgm:spPr/>
    </dgm:pt>
    <dgm:pt modelId="{24266267-76ED-40D3-9562-1D0B76295494}" type="pres">
      <dgm:prSet presAssocID="{20B0FD8F-F940-4EC7-A2C7-843BD2F3FE48}" presName="parTx" presStyleLbl="alignNode1" presStyleIdx="1" presStyleCnt="4">
        <dgm:presLayoutVars>
          <dgm:chMax val="0"/>
          <dgm:chPref val="0"/>
          <dgm:bulletEnabled val="1"/>
        </dgm:presLayoutVars>
      </dgm:prSet>
      <dgm:spPr/>
      <dgm:t>
        <a:bodyPr/>
        <a:lstStyle/>
        <a:p>
          <a:pPr rtl="1"/>
          <a:endParaRPr lang="he-IL"/>
        </a:p>
      </dgm:t>
    </dgm:pt>
    <dgm:pt modelId="{FDE8B8B4-BCC2-4E8B-9E44-A052C3091A21}" type="pres">
      <dgm:prSet presAssocID="{20B0FD8F-F940-4EC7-A2C7-843BD2F3FE48}" presName="desTx" presStyleLbl="alignAccFollowNode1" presStyleIdx="1" presStyleCnt="4">
        <dgm:presLayoutVars>
          <dgm:bulletEnabled val="1"/>
        </dgm:presLayoutVars>
      </dgm:prSet>
      <dgm:spPr/>
      <dgm:t>
        <a:bodyPr/>
        <a:lstStyle/>
        <a:p>
          <a:pPr rtl="1"/>
          <a:endParaRPr lang="he-IL"/>
        </a:p>
      </dgm:t>
    </dgm:pt>
    <dgm:pt modelId="{392567BB-9DD3-4A9B-BF4C-A61C9BF4CB45}" type="pres">
      <dgm:prSet presAssocID="{23B316CD-CA24-48FD-A49C-7E332C8AB089}" presName="space" presStyleCnt="0"/>
      <dgm:spPr/>
    </dgm:pt>
    <dgm:pt modelId="{12F74853-0562-4292-9B48-65E60D7590CE}" type="pres">
      <dgm:prSet presAssocID="{73D5D6C8-F73F-4432-8FE6-E7B606F6F3AE}" presName="composite" presStyleCnt="0"/>
      <dgm:spPr/>
    </dgm:pt>
    <dgm:pt modelId="{78677A7B-D211-4CA5-A753-71E50E9DE140}" type="pres">
      <dgm:prSet presAssocID="{73D5D6C8-F73F-4432-8FE6-E7B606F6F3AE}" presName="parTx" presStyleLbl="alignNode1" presStyleIdx="2" presStyleCnt="4">
        <dgm:presLayoutVars>
          <dgm:chMax val="0"/>
          <dgm:chPref val="0"/>
          <dgm:bulletEnabled val="1"/>
        </dgm:presLayoutVars>
      </dgm:prSet>
      <dgm:spPr/>
      <dgm:t>
        <a:bodyPr/>
        <a:lstStyle/>
        <a:p>
          <a:pPr rtl="1"/>
          <a:endParaRPr lang="he-IL"/>
        </a:p>
      </dgm:t>
    </dgm:pt>
    <dgm:pt modelId="{8D5F9BD8-BB73-42E8-B44A-3640C2CEFC04}" type="pres">
      <dgm:prSet presAssocID="{73D5D6C8-F73F-4432-8FE6-E7B606F6F3AE}" presName="desTx" presStyleLbl="alignAccFollowNode1" presStyleIdx="2" presStyleCnt="4">
        <dgm:presLayoutVars>
          <dgm:bulletEnabled val="1"/>
        </dgm:presLayoutVars>
      </dgm:prSet>
      <dgm:spPr/>
      <dgm:t>
        <a:bodyPr/>
        <a:lstStyle/>
        <a:p>
          <a:pPr rtl="1"/>
          <a:endParaRPr lang="he-IL"/>
        </a:p>
      </dgm:t>
    </dgm:pt>
    <dgm:pt modelId="{06AFC391-D3DE-4096-84EB-87E9C4C8C928}" type="pres">
      <dgm:prSet presAssocID="{67109AC8-24DD-481B-B3CF-64BDAFBB8CB3}" presName="space" presStyleCnt="0"/>
      <dgm:spPr/>
    </dgm:pt>
    <dgm:pt modelId="{5ADC71DA-A451-43C0-94AD-1094944B9D07}" type="pres">
      <dgm:prSet presAssocID="{D19B5B11-D502-4B05-A4E6-BB7732E21C71}" presName="composite" presStyleCnt="0"/>
      <dgm:spPr/>
    </dgm:pt>
    <dgm:pt modelId="{545F05F9-0573-45C3-BBE7-4A8305D1F403}" type="pres">
      <dgm:prSet presAssocID="{D19B5B11-D502-4B05-A4E6-BB7732E21C71}" presName="parTx" presStyleLbl="alignNode1" presStyleIdx="3" presStyleCnt="4">
        <dgm:presLayoutVars>
          <dgm:chMax val="0"/>
          <dgm:chPref val="0"/>
          <dgm:bulletEnabled val="1"/>
        </dgm:presLayoutVars>
      </dgm:prSet>
      <dgm:spPr/>
      <dgm:t>
        <a:bodyPr/>
        <a:lstStyle/>
        <a:p>
          <a:pPr rtl="1"/>
          <a:endParaRPr lang="he-IL"/>
        </a:p>
      </dgm:t>
    </dgm:pt>
    <dgm:pt modelId="{38D42E22-3C94-46A7-AAB7-C4375618AB76}" type="pres">
      <dgm:prSet presAssocID="{D19B5B11-D502-4B05-A4E6-BB7732E21C71}" presName="desTx" presStyleLbl="alignAccFollowNode1" presStyleIdx="3" presStyleCnt="4">
        <dgm:presLayoutVars>
          <dgm:bulletEnabled val="1"/>
        </dgm:presLayoutVars>
      </dgm:prSet>
      <dgm:spPr/>
      <dgm:t>
        <a:bodyPr/>
        <a:lstStyle/>
        <a:p>
          <a:pPr rtl="1"/>
          <a:endParaRPr lang="he-IL"/>
        </a:p>
      </dgm:t>
    </dgm:pt>
  </dgm:ptLst>
  <dgm:cxnLst>
    <dgm:cxn modelId="{6C8C7166-F965-45D2-B9B9-478226AC6790}" srcId="{D19B5B11-D502-4B05-A4E6-BB7732E21C71}" destId="{C5C99805-1287-44AC-A5B9-B91BB900DC28}" srcOrd="4" destOrd="0" parTransId="{106B1EA9-5790-4C79-93E7-94B25010790C}" sibTransId="{9FD2D690-D789-4E41-81BC-C63E77E654AE}"/>
    <dgm:cxn modelId="{093FA73F-EFA4-4FAA-9E31-16799E7F6834}" srcId="{73D5D6C8-F73F-4432-8FE6-E7B606F6F3AE}" destId="{FBBE0D84-2901-44A3-B256-8B52B39FE3E7}" srcOrd="2" destOrd="0" parTransId="{2B380B2C-F042-423F-AFD9-D67CD5B9D28A}" sibTransId="{3DEC6C1B-63D6-4525-9EDF-C06933748804}"/>
    <dgm:cxn modelId="{C96264E1-65F8-472F-B974-83051C244F66}" srcId="{D19B5B11-D502-4B05-A4E6-BB7732E21C71}" destId="{F6EC8E4C-F9CE-4FAC-AD31-61F48827BA92}" srcOrd="3" destOrd="0" parTransId="{89DC13C2-35B5-45E4-B41D-6C0F72DF949B}" sibTransId="{1BEFA96E-CBEA-4EDC-BCDE-3A38F6781898}"/>
    <dgm:cxn modelId="{804F8A71-D304-4E3A-858B-F83A7C391868}" srcId="{20B0FD8F-F940-4EC7-A2C7-843BD2F3FE48}" destId="{DE566C30-6C36-4B63-9702-6B84116BE94C}" srcOrd="0" destOrd="0" parTransId="{D5942D67-716B-4900-8C94-9455A8E94F49}" sibTransId="{5AAFDF67-19EE-4C7B-ABBA-14A2C856917F}"/>
    <dgm:cxn modelId="{2C3EB8DB-78B1-4460-88BE-6474AFA2A114}" srcId="{D19B5B11-D502-4B05-A4E6-BB7732E21C71}" destId="{0D830202-958B-4207-BF87-B5B4D8C99393}" srcOrd="2" destOrd="0" parTransId="{64326BA4-7BA4-4CB6-99DD-4699B69976AD}" sibTransId="{0A4984DD-7E95-494C-A0A1-8559F12DDFEF}"/>
    <dgm:cxn modelId="{D565154E-3431-4BF2-8FF4-20DC70C1B243}" srcId="{20B0FD8F-F940-4EC7-A2C7-843BD2F3FE48}" destId="{D17FDE4F-F4CC-44C9-BCCD-54A1862DE1D7}" srcOrd="3" destOrd="0" parTransId="{6FA547D2-96C2-45CF-8FD8-E6C6AC1D996C}" sibTransId="{62DEBB09-7AE5-4D2A-A1FB-75958B83B7D0}"/>
    <dgm:cxn modelId="{FBAC664A-3B2E-45C5-9655-B337B61DD655}" type="presOf" srcId="{19F4B17B-0A79-4993-BC3D-A4F14106CDB8}" destId="{8D5F9BD8-BB73-42E8-B44A-3640C2CEFC04}" srcOrd="0" destOrd="0" presId="urn:microsoft.com/office/officeart/2005/8/layout/hList1"/>
    <dgm:cxn modelId="{E9337961-0DEC-49D0-989D-7B957476370B}" type="presOf" srcId="{20B0FD8F-F940-4EC7-A2C7-843BD2F3FE48}" destId="{24266267-76ED-40D3-9562-1D0B76295494}" srcOrd="0" destOrd="0" presId="urn:microsoft.com/office/officeart/2005/8/layout/hList1"/>
    <dgm:cxn modelId="{7022980B-A695-42AE-AAF1-7710C57BB178}" type="presOf" srcId="{446F01C5-1182-4425-BE2F-929C6FF0BED9}" destId="{1FF38D52-CB5B-4CEC-BA2B-88ACF627192E}" srcOrd="0" destOrd="0" presId="urn:microsoft.com/office/officeart/2005/8/layout/hList1"/>
    <dgm:cxn modelId="{16AAC0C0-F759-4C5A-AAA2-BC2ED3FFDA87}" srcId="{446F01C5-1182-4425-BE2F-929C6FF0BED9}" destId="{FB7169AD-7F5A-4825-BB78-62289D20C82D}" srcOrd="1" destOrd="0" parTransId="{BA567859-8F7B-4F39-BCD5-18BF015E1C12}" sibTransId="{3E9EDA32-D29E-4857-8BFA-EE36B6688B28}"/>
    <dgm:cxn modelId="{819D1B3C-139C-4AB3-8D35-A45A16350DD1}" type="presOf" srcId="{4C7DF8A2-76CC-4AF3-928F-DA3B1917ACA8}" destId="{8D5F9BD8-BB73-42E8-B44A-3640C2CEFC04}" srcOrd="0" destOrd="1" presId="urn:microsoft.com/office/officeart/2005/8/layout/hList1"/>
    <dgm:cxn modelId="{9B361FB5-01EC-4EA9-B534-A3F0D58EF50E}" srcId="{343A5B45-AEF6-42AA-90AE-52C252E3F6C6}" destId="{446F01C5-1182-4425-BE2F-929C6FF0BED9}" srcOrd="0" destOrd="0" parTransId="{73703342-7F94-4E52-822D-1A71C39F51DC}" sibTransId="{2207BC9D-790E-4888-A5B2-3CDF51D27855}"/>
    <dgm:cxn modelId="{06C995BB-604B-46CE-A00D-19B3FDED456F}" srcId="{343A5B45-AEF6-42AA-90AE-52C252E3F6C6}" destId="{20B0FD8F-F940-4EC7-A2C7-843BD2F3FE48}" srcOrd="1" destOrd="0" parTransId="{44CBD9E4-0B50-4D2B-95B5-80CEEAC714B1}" sibTransId="{23B316CD-CA24-48FD-A49C-7E332C8AB089}"/>
    <dgm:cxn modelId="{E6AAAAA0-D25B-47AA-AB10-2A04621ED131}" srcId="{73D5D6C8-F73F-4432-8FE6-E7B606F6F3AE}" destId="{19F4B17B-0A79-4993-BC3D-A4F14106CDB8}" srcOrd="0" destOrd="0" parTransId="{BDD44508-CD07-4F79-ACE8-634EA04E09C9}" sibTransId="{6873B56E-81B7-4311-833A-16A83CD728FE}"/>
    <dgm:cxn modelId="{2489C4F2-0BEF-47F8-8528-30E281F3E60F}" type="presOf" srcId="{3A8146FD-BE46-42DA-8D61-5E8AFFE572F7}" destId="{2313F659-DC6F-4900-A4AC-E000DB67370E}" srcOrd="0" destOrd="0" presId="urn:microsoft.com/office/officeart/2005/8/layout/hList1"/>
    <dgm:cxn modelId="{F9E0B1E6-BCF6-4A02-8613-0D8B5040B162}" type="presOf" srcId="{FBBE0D84-2901-44A3-B256-8B52B39FE3E7}" destId="{8D5F9BD8-BB73-42E8-B44A-3640C2CEFC04}" srcOrd="0" destOrd="2" presId="urn:microsoft.com/office/officeart/2005/8/layout/hList1"/>
    <dgm:cxn modelId="{D021D5DB-7550-4CD1-BEEF-DB9A667E8D8F}" srcId="{343A5B45-AEF6-42AA-90AE-52C252E3F6C6}" destId="{D19B5B11-D502-4B05-A4E6-BB7732E21C71}" srcOrd="3" destOrd="0" parTransId="{AD589254-F3D7-405B-AA82-0FD4579FCB27}" sibTransId="{BB93D73B-98DF-4161-A169-EABDF1AA4C7C}"/>
    <dgm:cxn modelId="{9BBB65C1-21F4-4C09-8CEC-8A8D2C7503C2}" srcId="{20B0FD8F-F940-4EC7-A2C7-843BD2F3FE48}" destId="{B7233325-FB3E-4265-A55B-D4BB780A7F9E}" srcOrd="2" destOrd="0" parTransId="{7F71C16C-E4C7-4A5E-9A17-1F3E69BC6278}" sibTransId="{B06B5424-C457-46ED-AF0C-FC1E4352767D}"/>
    <dgm:cxn modelId="{33F09F16-7F42-4C2F-92E4-B7A297FC7616}" srcId="{343A5B45-AEF6-42AA-90AE-52C252E3F6C6}" destId="{73D5D6C8-F73F-4432-8FE6-E7B606F6F3AE}" srcOrd="2" destOrd="0" parTransId="{5B8170A6-3359-47DC-B136-919AEF315B58}" sibTransId="{67109AC8-24DD-481B-B3CF-64BDAFBB8CB3}"/>
    <dgm:cxn modelId="{4303C865-9FD5-4ECA-85DE-22694EF4012F}" type="presOf" srcId="{73D5D6C8-F73F-4432-8FE6-E7B606F6F3AE}" destId="{78677A7B-D211-4CA5-A753-71E50E9DE140}" srcOrd="0" destOrd="0" presId="urn:microsoft.com/office/officeart/2005/8/layout/hList1"/>
    <dgm:cxn modelId="{58FAA1B1-602E-448E-8068-6CA2CF73F891}" type="presOf" srcId="{C5C99805-1287-44AC-A5B9-B91BB900DC28}" destId="{38D42E22-3C94-46A7-AAB7-C4375618AB76}" srcOrd="0" destOrd="4" presId="urn:microsoft.com/office/officeart/2005/8/layout/hList1"/>
    <dgm:cxn modelId="{6962F200-29D2-424A-9AA4-6C372F42270E}" type="presOf" srcId="{343A5B45-AEF6-42AA-90AE-52C252E3F6C6}" destId="{1AFA9963-D30B-4C6F-AD0C-A2749EE335A6}" srcOrd="0" destOrd="0" presId="urn:microsoft.com/office/officeart/2005/8/layout/hList1"/>
    <dgm:cxn modelId="{86BFF339-5321-4A92-BC0D-A25E96932499}" type="presOf" srcId="{77AF27B0-3469-49CA-B370-F819ADD47259}" destId="{FDE8B8B4-BCC2-4E8B-9E44-A052C3091A21}" srcOrd="0" destOrd="4" presId="urn:microsoft.com/office/officeart/2005/8/layout/hList1"/>
    <dgm:cxn modelId="{CF1C9B1A-0D51-4A31-A53D-05129805E678}" type="presOf" srcId="{FB7169AD-7F5A-4825-BB78-62289D20C82D}" destId="{2313F659-DC6F-4900-A4AC-E000DB67370E}" srcOrd="0" destOrd="1" presId="urn:microsoft.com/office/officeart/2005/8/layout/hList1"/>
    <dgm:cxn modelId="{03D4FC25-7E80-41DE-B8CE-93142685F222}" type="presOf" srcId="{9748551F-7D04-4F51-9455-0B861DE7C380}" destId="{2313F659-DC6F-4900-A4AC-E000DB67370E}" srcOrd="0" destOrd="2" presId="urn:microsoft.com/office/officeart/2005/8/layout/hList1"/>
    <dgm:cxn modelId="{7C074247-6E4E-44AC-B3D1-710AF5E0311F}" type="presOf" srcId="{A3F23BC9-B15C-4D46-9C7B-8AA47FC16C7C}" destId="{8D5F9BD8-BB73-42E8-B44A-3640C2CEFC04}" srcOrd="0" destOrd="3" presId="urn:microsoft.com/office/officeart/2005/8/layout/hList1"/>
    <dgm:cxn modelId="{B9559384-EB56-45F4-90A1-10F979593573}" srcId="{D19B5B11-D502-4B05-A4E6-BB7732E21C71}" destId="{EC78A6D8-9BCA-4DD2-A267-5B0B3B53F7F7}" srcOrd="0" destOrd="0" parTransId="{B63A5F57-F6E9-4A83-A54D-2876C427076D}" sibTransId="{94FCCA51-3CDB-40B2-86EB-8BAF37976C8F}"/>
    <dgm:cxn modelId="{2ECBE462-71C8-4ECF-985B-F34D3558C881}" type="presOf" srcId="{D17FDE4F-F4CC-44C9-BCCD-54A1862DE1D7}" destId="{FDE8B8B4-BCC2-4E8B-9E44-A052C3091A21}" srcOrd="0" destOrd="3" presId="urn:microsoft.com/office/officeart/2005/8/layout/hList1"/>
    <dgm:cxn modelId="{A4D90F64-EC8B-4795-B9CF-FD3B07EEA966}" srcId="{446F01C5-1182-4425-BE2F-929C6FF0BED9}" destId="{3A8146FD-BE46-42DA-8D61-5E8AFFE572F7}" srcOrd="0" destOrd="0" parTransId="{F515CB61-221C-462A-B53F-7A4E102D909E}" sibTransId="{E4998CEB-220B-4E4D-9250-F224097A3619}"/>
    <dgm:cxn modelId="{B5B21F23-A7F3-4D88-9992-A420D25959AA}" type="presOf" srcId="{D19B5B11-D502-4B05-A4E6-BB7732E21C71}" destId="{545F05F9-0573-45C3-BBE7-4A8305D1F403}" srcOrd="0" destOrd="0" presId="urn:microsoft.com/office/officeart/2005/8/layout/hList1"/>
    <dgm:cxn modelId="{FA38D85C-687A-4E68-8932-C110B7949F6D}" srcId="{D19B5B11-D502-4B05-A4E6-BB7732E21C71}" destId="{7D5BD011-8B97-4652-8B60-3E6A09DFA441}" srcOrd="1" destOrd="0" parTransId="{AE906A97-43B5-40D9-84F4-6712A4AADDD9}" sibTransId="{AEA299C7-E1F3-4453-B766-0BA9BD3473DF}"/>
    <dgm:cxn modelId="{510268F8-5024-4A50-A4B5-58EA56C748D4}" srcId="{20B0FD8F-F940-4EC7-A2C7-843BD2F3FE48}" destId="{77AF27B0-3469-49CA-B370-F819ADD47259}" srcOrd="4" destOrd="0" parTransId="{29CA857C-C45E-4069-900E-BA59DBAAA6DC}" sibTransId="{05CC2F6B-DA9E-47AF-B257-AEABE26A42A3}"/>
    <dgm:cxn modelId="{E0BE3103-2E8E-4A9D-AA0A-6E5A4B9FC65D}" type="presOf" srcId="{7D5BD011-8B97-4652-8B60-3E6A09DFA441}" destId="{38D42E22-3C94-46A7-AAB7-C4375618AB76}" srcOrd="0" destOrd="1" presId="urn:microsoft.com/office/officeart/2005/8/layout/hList1"/>
    <dgm:cxn modelId="{AEAFCDD9-8B8A-4ED7-8F99-5B3C8FC97875}" srcId="{446F01C5-1182-4425-BE2F-929C6FF0BED9}" destId="{9748551F-7D04-4F51-9455-0B861DE7C380}" srcOrd="2" destOrd="0" parTransId="{A1AD2B59-7808-4987-8ABD-3E7AD19EC033}" sibTransId="{D3AB919F-0A2C-493C-85BD-54C796133B27}"/>
    <dgm:cxn modelId="{CCD275F0-7810-499F-8D4A-58589946B304}" type="presOf" srcId="{F6EC8E4C-F9CE-4FAC-AD31-61F48827BA92}" destId="{38D42E22-3C94-46A7-AAB7-C4375618AB76}" srcOrd="0" destOrd="3" presId="urn:microsoft.com/office/officeart/2005/8/layout/hList1"/>
    <dgm:cxn modelId="{2CF2C05E-7F4E-4DEE-9AA4-72C18DE908BB}" type="presOf" srcId="{B7233325-FB3E-4265-A55B-D4BB780A7F9E}" destId="{FDE8B8B4-BCC2-4E8B-9E44-A052C3091A21}" srcOrd="0" destOrd="2" presId="urn:microsoft.com/office/officeart/2005/8/layout/hList1"/>
    <dgm:cxn modelId="{CDFB2C05-039D-4A40-BD84-2EEBF17CC237}" type="presOf" srcId="{EC78A6D8-9BCA-4DD2-A267-5B0B3B53F7F7}" destId="{38D42E22-3C94-46A7-AAB7-C4375618AB76}" srcOrd="0" destOrd="0" presId="urn:microsoft.com/office/officeart/2005/8/layout/hList1"/>
    <dgm:cxn modelId="{ACFD3E92-723D-49CD-A3C0-0E1FE8DD1A1C}" type="presOf" srcId="{DE566C30-6C36-4B63-9702-6B84116BE94C}" destId="{FDE8B8B4-BCC2-4E8B-9E44-A052C3091A21}" srcOrd="0" destOrd="0" presId="urn:microsoft.com/office/officeart/2005/8/layout/hList1"/>
    <dgm:cxn modelId="{52E99A34-5D7E-4737-AF40-5110252D1AC0}" type="presOf" srcId="{F0AFBA6C-2CC5-4B38-BF38-78869F426E3C}" destId="{FDE8B8B4-BCC2-4E8B-9E44-A052C3091A21}" srcOrd="0" destOrd="1" presId="urn:microsoft.com/office/officeart/2005/8/layout/hList1"/>
    <dgm:cxn modelId="{94956C9E-1B95-4186-8C71-2400B31C11DD}" srcId="{20B0FD8F-F940-4EC7-A2C7-843BD2F3FE48}" destId="{F0AFBA6C-2CC5-4B38-BF38-78869F426E3C}" srcOrd="1" destOrd="0" parTransId="{BFFEDAC0-BFE1-415E-BC8D-BDCA366703A7}" sibTransId="{6F86690F-E684-465F-8FC0-3AC42CF5E3E2}"/>
    <dgm:cxn modelId="{25AAD2EF-4442-4832-8827-F6970C23A6F7}" srcId="{73D5D6C8-F73F-4432-8FE6-E7B606F6F3AE}" destId="{A3F23BC9-B15C-4D46-9C7B-8AA47FC16C7C}" srcOrd="3" destOrd="0" parTransId="{1E33BCEF-8612-418C-98C6-613D83D94B4A}" sibTransId="{336F97F9-CCE3-4213-B4CA-95488A5DBBA7}"/>
    <dgm:cxn modelId="{48691EB6-1E19-4D80-AD25-5A78963D8116}" srcId="{73D5D6C8-F73F-4432-8FE6-E7B606F6F3AE}" destId="{4C7DF8A2-76CC-4AF3-928F-DA3B1917ACA8}" srcOrd="1" destOrd="0" parTransId="{002B6474-FA9A-4374-AD66-C76AA0EC6F2F}" sibTransId="{5B6CB16C-41F9-420B-81F2-B5962C6A817C}"/>
    <dgm:cxn modelId="{8ED58948-743A-4304-992D-060C41CBE422}" type="presOf" srcId="{0D830202-958B-4207-BF87-B5B4D8C99393}" destId="{38D42E22-3C94-46A7-AAB7-C4375618AB76}" srcOrd="0" destOrd="2" presId="urn:microsoft.com/office/officeart/2005/8/layout/hList1"/>
    <dgm:cxn modelId="{4E047953-CAD9-49CC-AC96-39590E0E6CC2}" type="presParOf" srcId="{1AFA9963-D30B-4C6F-AD0C-A2749EE335A6}" destId="{EAC59DF5-3DA2-4563-9A70-C0160F1A3DCC}" srcOrd="0" destOrd="0" presId="urn:microsoft.com/office/officeart/2005/8/layout/hList1"/>
    <dgm:cxn modelId="{8C516E1F-F1B3-4A67-B1BC-B2613EA07498}" type="presParOf" srcId="{EAC59DF5-3DA2-4563-9A70-C0160F1A3DCC}" destId="{1FF38D52-CB5B-4CEC-BA2B-88ACF627192E}" srcOrd="0" destOrd="0" presId="urn:microsoft.com/office/officeart/2005/8/layout/hList1"/>
    <dgm:cxn modelId="{82B2C21D-7082-44D2-812B-A773E582138F}" type="presParOf" srcId="{EAC59DF5-3DA2-4563-9A70-C0160F1A3DCC}" destId="{2313F659-DC6F-4900-A4AC-E000DB67370E}" srcOrd="1" destOrd="0" presId="urn:microsoft.com/office/officeart/2005/8/layout/hList1"/>
    <dgm:cxn modelId="{105DEC02-6874-4C26-9EBB-4027E5292AB1}" type="presParOf" srcId="{1AFA9963-D30B-4C6F-AD0C-A2749EE335A6}" destId="{8DBE4D8D-311F-4B18-9601-1F531D57C49A}" srcOrd="1" destOrd="0" presId="urn:microsoft.com/office/officeart/2005/8/layout/hList1"/>
    <dgm:cxn modelId="{52DC46A3-A8BA-42E4-B8EE-7A5018559DA3}" type="presParOf" srcId="{1AFA9963-D30B-4C6F-AD0C-A2749EE335A6}" destId="{12CB6E1F-24C6-4900-89C4-DB6BF506C0C2}" srcOrd="2" destOrd="0" presId="urn:microsoft.com/office/officeart/2005/8/layout/hList1"/>
    <dgm:cxn modelId="{5AEF0365-9D2B-4A7D-AB05-FA065C312CF9}" type="presParOf" srcId="{12CB6E1F-24C6-4900-89C4-DB6BF506C0C2}" destId="{24266267-76ED-40D3-9562-1D0B76295494}" srcOrd="0" destOrd="0" presId="urn:microsoft.com/office/officeart/2005/8/layout/hList1"/>
    <dgm:cxn modelId="{5DFE2BCA-6309-4BB7-A028-21BA96A2CD0E}" type="presParOf" srcId="{12CB6E1F-24C6-4900-89C4-DB6BF506C0C2}" destId="{FDE8B8B4-BCC2-4E8B-9E44-A052C3091A21}" srcOrd="1" destOrd="0" presId="urn:microsoft.com/office/officeart/2005/8/layout/hList1"/>
    <dgm:cxn modelId="{43BC2893-E503-42A1-9E13-A0C951782C52}" type="presParOf" srcId="{1AFA9963-D30B-4C6F-AD0C-A2749EE335A6}" destId="{392567BB-9DD3-4A9B-BF4C-A61C9BF4CB45}" srcOrd="3" destOrd="0" presId="urn:microsoft.com/office/officeart/2005/8/layout/hList1"/>
    <dgm:cxn modelId="{27E69B13-3D4F-426D-B3EA-18EF426A489A}" type="presParOf" srcId="{1AFA9963-D30B-4C6F-AD0C-A2749EE335A6}" destId="{12F74853-0562-4292-9B48-65E60D7590CE}" srcOrd="4" destOrd="0" presId="urn:microsoft.com/office/officeart/2005/8/layout/hList1"/>
    <dgm:cxn modelId="{9A37CC96-4D5D-4B78-B8CD-9FC310F6F9D9}" type="presParOf" srcId="{12F74853-0562-4292-9B48-65E60D7590CE}" destId="{78677A7B-D211-4CA5-A753-71E50E9DE140}" srcOrd="0" destOrd="0" presId="urn:microsoft.com/office/officeart/2005/8/layout/hList1"/>
    <dgm:cxn modelId="{07676508-D94D-453F-A2F6-AC1E207E83AF}" type="presParOf" srcId="{12F74853-0562-4292-9B48-65E60D7590CE}" destId="{8D5F9BD8-BB73-42E8-B44A-3640C2CEFC04}" srcOrd="1" destOrd="0" presId="urn:microsoft.com/office/officeart/2005/8/layout/hList1"/>
    <dgm:cxn modelId="{B2C3099E-FAC8-4C91-BB18-CE75CCF723BB}" type="presParOf" srcId="{1AFA9963-D30B-4C6F-AD0C-A2749EE335A6}" destId="{06AFC391-D3DE-4096-84EB-87E9C4C8C928}" srcOrd="5" destOrd="0" presId="urn:microsoft.com/office/officeart/2005/8/layout/hList1"/>
    <dgm:cxn modelId="{F56B78D3-A607-46C2-8C10-D996DA9DA2F2}" type="presParOf" srcId="{1AFA9963-D30B-4C6F-AD0C-A2749EE335A6}" destId="{5ADC71DA-A451-43C0-94AD-1094944B9D07}" srcOrd="6" destOrd="0" presId="urn:microsoft.com/office/officeart/2005/8/layout/hList1"/>
    <dgm:cxn modelId="{2265A668-8563-4105-B8FC-9A1F150ADBF2}" type="presParOf" srcId="{5ADC71DA-A451-43C0-94AD-1094944B9D07}" destId="{545F05F9-0573-45C3-BBE7-4A8305D1F403}" srcOrd="0" destOrd="0" presId="urn:microsoft.com/office/officeart/2005/8/layout/hList1"/>
    <dgm:cxn modelId="{F40AAFE7-A694-4F87-BC3A-324B5F02534A}" type="presParOf" srcId="{5ADC71DA-A451-43C0-94AD-1094944B9D07}" destId="{38D42E22-3C94-46A7-AAB7-C4375618AB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E9C665-C0EF-4B2F-BA90-E47B2CF6415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pPr rtl="1"/>
          <a:endParaRPr lang="he-IL"/>
        </a:p>
      </dgm:t>
    </dgm:pt>
    <dgm:pt modelId="{56F2AB4E-B479-4715-ABCC-F8934C976869}">
      <dgm:prSet phldrT="[טקסט]"/>
      <dgm:spPr/>
      <dgm:t>
        <a:bodyPr/>
        <a:lstStyle/>
        <a:p>
          <a:pPr rtl="1"/>
          <a:r>
            <a:rPr lang="he-IL" dirty="0">
              <a:latin typeface="Gisha" panose="020B0502040204020203" pitchFamily="34" charset="-79"/>
              <a:cs typeface="Gisha" panose="020B0502040204020203" pitchFamily="34" charset="-79"/>
            </a:rPr>
            <a:t>מדוע פרץ המרד הערבי הגדול?</a:t>
          </a:r>
        </a:p>
      </dgm:t>
    </dgm:pt>
    <dgm:pt modelId="{77399AC7-0AB1-43A0-ABAE-F69D5E5BCE94}" type="parTrans" cxnId="{6A5B90A4-A644-42E8-BD9C-FFD58BC5B017}">
      <dgm:prSet/>
      <dgm:spPr/>
      <dgm:t>
        <a:bodyPr/>
        <a:lstStyle/>
        <a:p>
          <a:pPr rtl="1"/>
          <a:endParaRPr lang="he-IL">
            <a:latin typeface="Gisha" panose="020B0502040204020203" pitchFamily="34" charset="-79"/>
            <a:cs typeface="Gisha" panose="020B0502040204020203" pitchFamily="34" charset="-79"/>
          </a:endParaRPr>
        </a:p>
      </dgm:t>
    </dgm:pt>
    <dgm:pt modelId="{B0335361-896D-4813-BD97-942D23126296}" type="sibTrans" cxnId="{6A5B90A4-A644-42E8-BD9C-FFD58BC5B017}">
      <dgm:prSet/>
      <dgm:spPr/>
      <dgm:t>
        <a:bodyPr/>
        <a:lstStyle/>
        <a:p>
          <a:pPr rtl="1"/>
          <a:endParaRPr lang="he-IL">
            <a:latin typeface="Gisha" panose="020B0502040204020203" pitchFamily="34" charset="-79"/>
            <a:cs typeface="Gisha" panose="020B0502040204020203" pitchFamily="34" charset="-79"/>
          </a:endParaRPr>
        </a:p>
      </dgm:t>
    </dgm:pt>
    <dgm:pt modelId="{16BF431A-997B-40F3-87B9-5B9BC1C6B8E4}">
      <dgm:prSet phldrT="[טקסט]"/>
      <dgm:spPr/>
      <dgm:t>
        <a:bodyPr/>
        <a:lstStyle/>
        <a:p>
          <a:pPr rtl="1"/>
          <a:r>
            <a:rPr lang="he-IL" dirty="0">
              <a:latin typeface="Gisha" panose="020B0502040204020203" pitchFamily="34" charset="-79"/>
              <a:cs typeface="Gisha" panose="020B0502040204020203" pitchFamily="34" charset="-79"/>
            </a:rPr>
            <a:t>כיצד ניתן לפתור את הבעיה בין היהודים לערבים בא"י?</a:t>
          </a:r>
        </a:p>
      </dgm:t>
    </dgm:pt>
    <dgm:pt modelId="{6CEAB725-DDB4-45E0-9FCE-EB5CDA5FACA9}" type="parTrans" cxnId="{46112602-9C94-4F11-8AB1-4357D4B32347}">
      <dgm:prSet/>
      <dgm:spPr/>
      <dgm:t>
        <a:bodyPr/>
        <a:lstStyle/>
        <a:p>
          <a:pPr rtl="1"/>
          <a:endParaRPr lang="he-IL">
            <a:latin typeface="Gisha" panose="020B0502040204020203" pitchFamily="34" charset="-79"/>
            <a:cs typeface="Gisha" panose="020B0502040204020203" pitchFamily="34" charset="-79"/>
          </a:endParaRPr>
        </a:p>
      </dgm:t>
    </dgm:pt>
    <dgm:pt modelId="{915A769A-54E6-4D39-AAB5-2B1FFA06B04E}" type="sibTrans" cxnId="{46112602-9C94-4F11-8AB1-4357D4B32347}">
      <dgm:prSet/>
      <dgm:spPr/>
      <dgm:t>
        <a:bodyPr/>
        <a:lstStyle/>
        <a:p>
          <a:pPr rtl="1"/>
          <a:endParaRPr lang="he-IL">
            <a:latin typeface="Gisha" panose="020B0502040204020203" pitchFamily="34" charset="-79"/>
            <a:cs typeface="Gisha" panose="020B0502040204020203" pitchFamily="34" charset="-79"/>
          </a:endParaRPr>
        </a:p>
      </dgm:t>
    </dgm:pt>
    <dgm:pt modelId="{F10A2564-59CE-46A5-A1D0-C78A0567226C}">
      <dgm:prSet phldrT="[טקסט]"/>
      <dgm:spPr/>
      <dgm:t>
        <a:bodyPr/>
        <a:lstStyle/>
        <a:p>
          <a:pPr rtl="1"/>
          <a:r>
            <a:rPr lang="he-IL" dirty="0">
              <a:latin typeface="Gisha" panose="020B0502040204020203" pitchFamily="34" charset="-79"/>
              <a:cs typeface="Gisha" panose="020B0502040204020203" pitchFamily="34" charset="-79"/>
            </a:rPr>
            <a:t>תפקוד הממשל הבריטי בא"י</a:t>
          </a:r>
        </a:p>
      </dgm:t>
    </dgm:pt>
    <dgm:pt modelId="{FE3C248C-31D0-4C13-BE41-2B596EAEA3AF}" type="parTrans" cxnId="{F6B519CA-166A-417F-977C-2DC06EC1E5EA}">
      <dgm:prSet/>
      <dgm:spPr/>
      <dgm:t>
        <a:bodyPr/>
        <a:lstStyle/>
        <a:p>
          <a:pPr rtl="1"/>
          <a:endParaRPr lang="he-IL">
            <a:latin typeface="Gisha" panose="020B0502040204020203" pitchFamily="34" charset="-79"/>
            <a:cs typeface="Gisha" panose="020B0502040204020203" pitchFamily="34" charset="-79"/>
          </a:endParaRPr>
        </a:p>
      </dgm:t>
    </dgm:pt>
    <dgm:pt modelId="{C939D73B-44C4-4F4E-960A-F83447EE6105}" type="sibTrans" cxnId="{F6B519CA-166A-417F-977C-2DC06EC1E5EA}">
      <dgm:prSet/>
      <dgm:spPr/>
      <dgm:t>
        <a:bodyPr/>
        <a:lstStyle/>
        <a:p>
          <a:pPr rtl="1"/>
          <a:endParaRPr lang="he-IL">
            <a:latin typeface="Gisha" panose="020B0502040204020203" pitchFamily="34" charset="-79"/>
            <a:cs typeface="Gisha" panose="020B0502040204020203" pitchFamily="34" charset="-79"/>
          </a:endParaRPr>
        </a:p>
      </dgm:t>
    </dgm:pt>
    <dgm:pt modelId="{26DEC04D-DDD0-4085-B545-B1EEF4373F81}" type="pres">
      <dgm:prSet presAssocID="{9FE9C665-C0EF-4B2F-BA90-E47B2CF64156}" presName="Name0" presStyleCnt="0">
        <dgm:presLayoutVars>
          <dgm:chMax val="7"/>
          <dgm:chPref val="7"/>
          <dgm:dir val="rev"/>
        </dgm:presLayoutVars>
      </dgm:prSet>
      <dgm:spPr/>
      <dgm:t>
        <a:bodyPr/>
        <a:lstStyle/>
        <a:p>
          <a:pPr rtl="1"/>
          <a:endParaRPr lang="he-IL"/>
        </a:p>
      </dgm:t>
    </dgm:pt>
    <dgm:pt modelId="{2095EF07-5F20-4E37-A81F-ED9B6633917D}" type="pres">
      <dgm:prSet presAssocID="{9FE9C665-C0EF-4B2F-BA90-E47B2CF64156}" presName="Name1" presStyleCnt="0"/>
      <dgm:spPr/>
    </dgm:pt>
    <dgm:pt modelId="{88240A66-21D7-4F0A-90D3-30FABE64E5C4}" type="pres">
      <dgm:prSet presAssocID="{9FE9C665-C0EF-4B2F-BA90-E47B2CF64156}" presName="cycle" presStyleCnt="0"/>
      <dgm:spPr/>
    </dgm:pt>
    <dgm:pt modelId="{C723DF67-47CD-423F-B6B4-60432864DB93}" type="pres">
      <dgm:prSet presAssocID="{9FE9C665-C0EF-4B2F-BA90-E47B2CF64156}" presName="srcNode" presStyleLbl="node1" presStyleIdx="0" presStyleCnt="3"/>
      <dgm:spPr/>
    </dgm:pt>
    <dgm:pt modelId="{5BB2D15F-C090-45F7-B1F4-DCE7263BC978}" type="pres">
      <dgm:prSet presAssocID="{9FE9C665-C0EF-4B2F-BA90-E47B2CF64156}" presName="conn" presStyleLbl="parChTrans1D2" presStyleIdx="0" presStyleCnt="1"/>
      <dgm:spPr/>
      <dgm:t>
        <a:bodyPr/>
        <a:lstStyle/>
        <a:p>
          <a:pPr rtl="1"/>
          <a:endParaRPr lang="he-IL"/>
        </a:p>
      </dgm:t>
    </dgm:pt>
    <dgm:pt modelId="{6D7E416D-1ACE-455C-8CE0-85444EA30D8A}" type="pres">
      <dgm:prSet presAssocID="{9FE9C665-C0EF-4B2F-BA90-E47B2CF64156}" presName="extraNode" presStyleLbl="node1" presStyleIdx="0" presStyleCnt="3"/>
      <dgm:spPr/>
    </dgm:pt>
    <dgm:pt modelId="{AF6E725F-5FCB-46A3-8210-A8D093A5425A}" type="pres">
      <dgm:prSet presAssocID="{9FE9C665-C0EF-4B2F-BA90-E47B2CF64156}" presName="dstNode" presStyleLbl="node1" presStyleIdx="0" presStyleCnt="3"/>
      <dgm:spPr/>
    </dgm:pt>
    <dgm:pt modelId="{A8396A6F-13BE-47D7-9E1B-A2A4AC804A6A}" type="pres">
      <dgm:prSet presAssocID="{56F2AB4E-B479-4715-ABCC-F8934C976869}" presName="text_1" presStyleLbl="node1" presStyleIdx="0" presStyleCnt="3">
        <dgm:presLayoutVars>
          <dgm:bulletEnabled val="1"/>
        </dgm:presLayoutVars>
      </dgm:prSet>
      <dgm:spPr/>
      <dgm:t>
        <a:bodyPr/>
        <a:lstStyle/>
        <a:p>
          <a:pPr rtl="1"/>
          <a:endParaRPr lang="he-IL"/>
        </a:p>
      </dgm:t>
    </dgm:pt>
    <dgm:pt modelId="{78192334-7A0D-477B-98C4-C612964A42EF}" type="pres">
      <dgm:prSet presAssocID="{56F2AB4E-B479-4715-ABCC-F8934C976869}" presName="accent_1" presStyleCnt="0"/>
      <dgm:spPr/>
    </dgm:pt>
    <dgm:pt modelId="{AF00100D-3B68-4D8A-82F3-D7F0397CA3A1}" type="pres">
      <dgm:prSet presAssocID="{56F2AB4E-B479-4715-ABCC-F8934C976869}" presName="accentRepeatNode" presStyleLbl="solidFgAcc1" presStyleIdx="0"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 modelId="{937C5301-D987-4D77-AAAC-7BC80BFF1DC6}" type="pres">
      <dgm:prSet presAssocID="{16BF431A-997B-40F3-87B9-5B9BC1C6B8E4}" presName="text_2" presStyleLbl="node1" presStyleIdx="1" presStyleCnt="3">
        <dgm:presLayoutVars>
          <dgm:bulletEnabled val="1"/>
        </dgm:presLayoutVars>
      </dgm:prSet>
      <dgm:spPr/>
      <dgm:t>
        <a:bodyPr/>
        <a:lstStyle/>
        <a:p>
          <a:pPr rtl="1"/>
          <a:endParaRPr lang="he-IL"/>
        </a:p>
      </dgm:t>
    </dgm:pt>
    <dgm:pt modelId="{324BD886-E25D-4754-8D90-E791F01C2B06}" type="pres">
      <dgm:prSet presAssocID="{16BF431A-997B-40F3-87B9-5B9BC1C6B8E4}" presName="accent_2" presStyleCnt="0"/>
      <dgm:spPr/>
    </dgm:pt>
    <dgm:pt modelId="{3E8C6301-E3DC-4BB0-ACEF-BFD87F0BCE9D}" type="pres">
      <dgm:prSet presAssocID="{16BF431A-997B-40F3-87B9-5B9BC1C6B8E4}" presName="accentRepeatNode" presStyleLbl="solidFgAcc1" presStyleIdx="1"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 modelId="{7281AB87-5482-4846-A81F-8300115DA5D8}" type="pres">
      <dgm:prSet presAssocID="{F10A2564-59CE-46A5-A1D0-C78A0567226C}" presName="text_3" presStyleLbl="node1" presStyleIdx="2" presStyleCnt="3">
        <dgm:presLayoutVars>
          <dgm:bulletEnabled val="1"/>
        </dgm:presLayoutVars>
      </dgm:prSet>
      <dgm:spPr/>
      <dgm:t>
        <a:bodyPr/>
        <a:lstStyle/>
        <a:p>
          <a:pPr rtl="1"/>
          <a:endParaRPr lang="he-IL"/>
        </a:p>
      </dgm:t>
    </dgm:pt>
    <dgm:pt modelId="{2558B932-5D7C-4976-BF65-FC5E13376EEE}" type="pres">
      <dgm:prSet presAssocID="{F10A2564-59CE-46A5-A1D0-C78A0567226C}" presName="accent_3" presStyleCnt="0"/>
      <dgm:spPr/>
    </dgm:pt>
    <dgm:pt modelId="{F6874479-69A4-46EA-B59E-D45BC639CD57}" type="pres">
      <dgm:prSet presAssocID="{F10A2564-59CE-46A5-A1D0-C78A0567226C}" presName="accentRepeatNode" presStyleLbl="solidFgAcc1" presStyleIdx="2"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Lst>
  <dgm:cxnLst>
    <dgm:cxn modelId="{573E9643-90D5-4C17-B6C2-682315B622CD}" type="presOf" srcId="{F10A2564-59CE-46A5-A1D0-C78A0567226C}" destId="{7281AB87-5482-4846-A81F-8300115DA5D8}" srcOrd="0" destOrd="0" presId="urn:microsoft.com/office/officeart/2008/layout/VerticalCurvedList"/>
    <dgm:cxn modelId="{ACEF374C-55A4-4F65-9602-6AA3F20E14AA}" type="presOf" srcId="{B0335361-896D-4813-BD97-942D23126296}" destId="{5BB2D15F-C090-45F7-B1F4-DCE7263BC978}" srcOrd="0" destOrd="0" presId="urn:microsoft.com/office/officeart/2008/layout/VerticalCurvedList"/>
    <dgm:cxn modelId="{F6B519CA-166A-417F-977C-2DC06EC1E5EA}" srcId="{9FE9C665-C0EF-4B2F-BA90-E47B2CF64156}" destId="{F10A2564-59CE-46A5-A1D0-C78A0567226C}" srcOrd="2" destOrd="0" parTransId="{FE3C248C-31D0-4C13-BE41-2B596EAEA3AF}" sibTransId="{C939D73B-44C4-4F4E-960A-F83447EE6105}"/>
    <dgm:cxn modelId="{3048E822-88FA-45C4-AAE3-61B69F37CB59}" type="presOf" srcId="{9FE9C665-C0EF-4B2F-BA90-E47B2CF64156}" destId="{26DEC04D-DDD0-4085-B545-B1EEF4373F81}" srcOrd="0" destOrd="0" presId="urn:microsoft.com/office/officeart/2008/layout/VerticalCurvedList"/>
    <dgm:cxn modelId="{46112602-9C94-4F11-8AB1-4357D4B32347}" srcId="{9FE9C665-C0EF-4B2F-BA90-E47B2CF64156}" destId="{16BF431A-997B-40F3-87B9-5B9BC1C6B8E4}" srcOrd="1" destOrd="0" parTransId="{6CEAB725-DDB4-45E0-9FCE-EB5CDA5FACA9}" sibTransId="{915A769A-54E6-4D39-AAB5-2B1FFA06B04E}"/>
    <dgm:cxn modelId="{A6560BB7-45A8-4E40-9DB1-90E06F03A651}" type="presOf" srcId="{56F2AB4E-B479-4715-ABCC-F8934C976869}" destId="{A8396A6F-13BE-47D7-9E1B-A2A4AC804A6A}" srcOrd="0" destOrd="0" presId="urn:microsoft.com/office/officeart/2008/layout/VerticalCurvedList"/>
    <dgm:cxn modelId="{6A5B90A4-A644-42E8-BD9C-FFD58BC5B017}" srcId="{9FE9C665-C0EF-4B2F-BA90-E47B2CF64156}" destId="{56F2AB4E-B479-4715-ABCC-F8934C976869}" srcOrd="0" destOrd="0" parTransId="{77399AC7-0AB1-43A0-ABAE-F69D5E5BCE94}" sibTransId="{B0335361-896D-4813-BD97-942D23126296}"/>
    <dgm:cxn modelId="{F21584DD-D6FA-4C02-9EAA-3B8F4915CD63}" type="presOf" srcId="{16BF431A-997B-40F3-87B9-5B9BC1C6B8E4}" destId="{937C5301-D987-4D77-AAAC-7BC80BFF1DC6}" srcOrd="0" destOrd="0" presId="urn:microsoft.com/office/officeart/2008/layout/VerticalCurvedList"/>
    <dgm:cxn modelId="{8C64D1C7-44B9-4CEB-8483-0D1133C2B15C}" type="presParOf" srcId="{26DEC04D-DDD0-4085-B545-B1EEF4373F81}" destId="{2095EF07-5F20-4E37-A81F-ED9B6633917D}" srcOrd="0" destOrd="0" presId="urn:microsoft.com/office/officeart/2008/layout/VerticalCurvedList"/>
    <dgm:cxn modelId="{809D3FB2-4AA1-41A1-99DF-B1E2B6D58905}" type="presParOf" srcId="{2095EF07-5F20-4E37-A81F-ED9B6633917D}" destId="{88240A66-21D7-4F0A-90D3-30FABE64E5C4}" srcOrd="0" destOrd="0" presId="urn:microsoft.com/office/officeart/2008/layout/VerticalCurvedList"/>
    <dgm:cxn modelId="{7B3F6541-50B1-4B42-891A-8C86F089D74E}" type="presParOf" srcId="{88240A66-21D7-4F0A-90D3-30FABE64E5C4}" destId="{C723DF67-47CD-423F-B6B4-60432864DB93}" srcOrd="0" destOrd="0" presId="urn:microsoft.com/office/officeart/2008/layout/VerticalCurvedList"/>
    <dgm:cxn modelId="{39684A7E-9A63-4C66-8484-AC1D4C670977}" type="presParOf" srcId="{88240A66-21D7-4F0A-90D3-30FABE64E5C4}" destId="{5BB2D15F-C090-45F7-B1F4-DCE7263BC978}" srcOrd="1" destOrd="0" presId="urn:microsoft.com/office/officeart/2008/layout/VerticalCurvedList"/>
    <dgm:cxn modelId="{25B3489E-41D7-42F4-9997-0B9306E9599F}" type="presParOf" srcId="{88240A66-21D7-4F0A-90D3-30FABE64E5C4}" destId="{6D7E416D-1ACE-455C-8CE0-85444EA30D8A}" srcOrd="2" destOrd="0" presId="urn:microsoft.com/office/officeart/2008/layout/VerticalCurvedList"/>
    <dgm:cxn modelId="{D97240CD-0EAA-4854-B539-307C800056B8}" type="presParOf" srcId="{88240A66-21D7-4F0A-90D3-30FABE64E5C4}" destId="{AF6E725F-5FCB-46A3-8210-A8D093A5425A}" srcOrd="3" destOrd="0" presId="urn:microsoft.com/office/officeart/2008/layout/VerticalCurvedList"/>
    <dgm:cxn modelId="{4A38EA82-7BD4-4BAE-8FB8-B9F94F4EB85A}" type="presParOf" srcId="{2095EF07-5F20-4E37-A81F-ED9B6633917D}" destId="{A8396A6F-13BE-47D7-9E1B-A2A4AC804A6A}" srcOrd="1" destOrd="0" presId="urn:microsoft.com/office/officeart/2008/layout/VerticalCurvedList"/>
    <dgm:cxn modelId="{3EF94F3C-8F0C-4D7C-819F-A429E61CC878}" type="presParOf" srcId="{2095EF07-5F20-4E37-A81F-ED9B6633917D}" destId="{78192334-7A0D-477B-98C4-C612964A42EF}" srcOrd="2" destOrd="0" presId="urn:microsoft.com/office/officeart/2008/layout/VerticalCurvedList"/>
    <dgm:cxn modelId="{16BEAC5F-002A-478B-956D-C92A9185E7E4}" type="presParOf" srcId="{78192334-7A0D-477B-98C4-C612964A42EF}" destId="{AF00100D-3B68-4D8A-82F3-D7F0397CA3A1}" srcOrd="0" destOrd="0" presId="urn:microsoft.com/office/officeart/2008/layout/VerticalCurvedList"/>
    <dgm:cxn modelId="{F4DF8231-7B87-4983-AFA9-7CA5178AC220}" type="presParOf" srcId="{2095EF07-5F20-4E37-A81F-ED9B6633917D}" destId="{937C5301-D987-4D77-AAAC-7BC80BFF1DC6}" srcOrd="3" destOrd="0" presId="urn:microsoft.com/office/officeart/2008/layout/VerticalCurvedList"/>
    <dgm:cxn modelId="{C2D2C298-9959-430E-9391-9D2F15041C16}" type="presParOf" srcId="{2095EF07-5F20-4E37-A81F-ED9B6633917D}" destId="{324BD886-E25D-4754-8D90-E791F01C2B06}" srcOrd="4" destOrd="0" presId="urn:microsoft.com/office/officeart/2008/layout/VerticalCurvedList"/>
    <dgm:cxn modelId="{08425CF9-346D-4413-AFBD-F5D34EA8BF04}" type="presParOf" srcId="{324BD886-E25D-4754-8D90-E791F01C2B06}" destId="{3E8C6301-E3DC-4BB0-ACEF-BFD87F0BCE9D}" srcOrd="0" destOrd="0" presId="urn:microsoft.com/office/officeart/2008/layout/VerticalCurvedList"/>
    <dgm:cxn modelId="{3385F873-06C1-41F0-98F1-23B09038F6C6}" type="presParOf" srcId="{2095EF07-5F20-4E37-A81F-ED9B6633917D}" destId="{7281AB87-5482-4846-A81F-8300115DA5D8}" srcOrd="5" destOrd="0" presId="urn:microsoft.com/office/officeart/2008/layout/VerticalCurvedList"/>
    <dgm:cxn modelId="{35613591-0C16-45F0-BBEB-D34FCA1F8BA9}" type="presParOf" srcId="{2095EF07-5F20-4E37-A81F-ED9B6633917D}" destId="{2558B932-5D7C-4976-BF65-FC5E13376EEE}" srcOrd="6" destOrd="0" presId="urn:microsoft.com/office/officeart/2008/layout/VerticalCurvedList"/>
    <dgm:cxn modelId="{E292DD41-825A-4D56-AF55-2B444DA76495}" type="presParOf" srcId="{2558B932-5D7C-4976-BF65-FC5E13376EEE}" destId="{F6874479-69A4-46EA-B59E-D45BC639CD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6AD52-E0F0-4B5A-9395-51D28A67689B}">
      <dsp:nvSpPr>
        <dsp:cNvPr id="0" name=""/>
        <dsp:cNvSpPr/>
      </dsp:nvSpPr>
      <dsp:spPr>
        <a:xfrm>
          <a:off x="0" y="0"/>
          <a:ext cx="9872663" cy="4354062"/>
        </a:xfrm>
        <a:prstGeom prst="rect">
          <a:avLst/>
        </a:prstGeom>
        <a:gradFill rotWithShape="0">
          <a:gsLst>
            <a:gs pos="0">
              <a:schemeClr val="accent1">
                <a:shade val="50000"/>
                <a:hueOff val="0"/>
                <a:satOff val="0"/>
                <a:lumOff val="0"/>
                <a:alphaOff val="0"/>
                <a:tint val="94000"/>
                <a:satMod val="105000"/>
                <a:lumMod val="102000"/>
              </a:schemeClr>
            </a:gs>
            <a:gs pos="100000">
              <a:schemeClr val="accent1">
                <a:shade val="50000"/>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kern="1200"/>
            <a:t>העדר מחויבות מעשית ומפורשת לבית הלאומי היהודי: ממשלת בריטניה הקפידה לנסח את ההצהרה באופן שלא ייתפס כהתחייבות מפורשת. עובדה זו באה לידי ביטוי מספר פעמים במילים שבהם בחרו מנסחי ההצהרה להשתמש:</a:t>
          </a:r>
          <a:endParaRPr lang="en-US" sz="3200" kern="1200"/>
        </a:p>
      </dsp:txBody>
      <dsp:txXfrm>
        <a:off x="0" y="0"/>
        <a:ext cx="9872663" cy="2351193"/>
      </dsp:txXfrm>
    </dsp:sp>
    <dsp:sp modelId="{6E6EE2E3-2615-4A54-A014-98A105C97836}">
      <dsp:nvSpPr>
        <dsp:cNvPr id="0" name=""/>
        <dsp:cNvSpPr/>
      </dsp:nvSpPr>
      <dsp:spPr>
        <a:xfrm>
          <a:off x="4820"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900" kern="1200" dirty="0"/>
            <a:t>"ותפעל במיטב מאמציה להקלת השגתה של מטרה זו...“</a:t>
          </a:r>
          <a:endParaRPr lang="en-US" sz="2900" kern="1200" dirty="0"/>
        </a:p>
      </dsp:txBody>
      <dsp:txXfrm>
        <a:off x="4820" y="2264112"/>
        <a:ext cx="3287673" cy="2002868"/>
      </dsp:txXfrm>
    </dsp:sp>
    <dsp:sp modelId="{B6648A07-E748-4713-8CAE-E0981ACDA5B9}">
      <dsp:nvSpPr>
        <dsp:cNvPr id="0" name=""/>
        <dsp:cNvSpPr/>
      </dsp:nvSpPr>
      <dsp:spPr>
        <a:xfrm>
          <a:off x="3292494"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lang="he-IL" sz="2800" kern="1200" dirty="0"/>
            <a:t>"ממשלת הוד מלכותו רואה בעין יפה את ייסודו של בית לאומי לעם היהודי בארץ ישראל...“</a:t>
          </a:r>
          <a:endParaRPr lang="en-US" sz="2800" kern="1200" dirty="0"/>
        </a:p>
      </dsp:txBody>
      <dsp:txXfrm>
        <a:off x="3292494" y="2264112"/>
        <a:ext cx="3287673" cy="2002868"/>
      </dsp:txXfrm>
    </dsp:sp>
    <dsp:sp modelId="{9629C06D-6EFE-438F-8809-D736E30D0737}">
      <dsp:nvSpPr>
        <dsp:cNvPr id="0" name=""/>
        <dsp:cNvSpPr/>
      </dsp:nvSpPr>
      <dsp:spPr>
        <a:xfrm>
          <a:off x="6580168"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lang="he-IL" sz="2800" kern="1200" dirty="0"/>
            <a:t>“ בעונג רב הנני מוסר לך את ההצהרה הבאה של אהדה לשאיפות הציוניות...“</a:t>
          </a:r>
          <a:endParaRPr lang="en-US" sz="2800" kern="1200" dirty="0"/>
        </a:p>
      </dsp:txBody>
      <dsp:txXfrm>
        <a:off x="6580168" y="2264112"/>
        <a:ext cx="3287673" cy="2002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9C588-80BB-418F-BE69-92E202E17C62}">
      <dsp:nvSpPr>
        <dsp:cNvPr id="0" name=""/>
        <dsp:cNvSpPr/>
      </dsp:nvSpPr>
      <dsp:spPr>
        <a:xfrm>
          <a:off x="0" y="0"/>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C6FDF0D-EC17-41F5-8098-25A801C82D79}">
      <dsp:nvSpPr>
        <dsp:cNvPr id="0" name=""/>
        <dsp:cNvSpPr/>
      </dsp:nvSpPr>
      <dsp:spPr>
        <a:xfrm>
          <a:off x="0" y="0"/>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התחייבות כלפי המוסדות הציוניים</a:t>
          </a:r>
          <a:endParaRPr lang="en-US" sz="4100" kern="1200" dirty="0"/>
        </a:p>
      </dsp:txBody>
      <dsp:txXfrm>
        <a:off x="0" y="0"/>
        <a:ext cx="10828337" cy="884634"/>
      </dsp:txXfrm>
    </dsp:sp>
    <dsp:sp modelId="{6756FE09-50A0-434A-BF63-3CC31776643A}">
      <dsp:nvSpPr>
        <dsp:cNvPr id="0" name=""/>
        <dsp:cNvSpPr/>
      </dsp:nvSpPr>
      <dsp:spPr>
        <a:xfrm>
          <a:off x="0" y="884634"/>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C51435C-930D-4449-90DE-6ED3CF5D8406}">
      <dsp:nvSpPr>
        <dsp:cNvPr id="0" name=""/>
        <dsp:cNvSpPr/>
      </dsp:nvSpPr>
      <dsp:spPr>
        <a:xfrm>
          <a:off x="0" y="884634"/>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הגדרה גיאוגרפית של תחומי הבית הלאומי</a:t>
          </a:r>
          <a:endParaRPr lang="en-US" sz="4100" kern="1200" dirty="0"/>
        </a:p>
      </dsp:txBody>
      <dsp:txXfrm>
        <a:off x="0" y="884634"/>
        <a:ext cx="10828337" cy="884634"/>
      </dsp:txXfrm>
    </dsp:sp>
    <dsp:sp modelId="{28A326FA-3E9F-4F03-9C99-F758164C8257}">
      <dsp:nvSpPr>
        <dsp:cNvPr id="0" name=""/>
        <dsp:cNvSpPr/>
      </dsp:nvSpPr>
      <dsp:spPr>
        <a:xfrm>
          <a:off x="0" y="1769268"/>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AE0E7A5-F9E6-4344-8083-F4C2ACE7F527}">
      <dsp:nvSpPr>
        <dsp:cNvPr id="0" name=""/>
        <dsp:cNvSpPr/>
      </dsp:nvSpPr>
      <dsp:spPr>
        <a:xfrm>
          <a:off x="0" y="1769268"/>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בכלל הגדרה למושג "בית לאומי" (בניגוד למדינה)</a:t>
          </a:r>
          <a:endParaRPr lang="en-US" sz="4100" kern="1200" dirty="0"/>
        </a:p>
      </dsp:txBody>
      <dsp:txXfrm>
        <a:off x="0" y="1769268"/>
        <a:ext cx="10828337" cy="884634"/>
      </dsp:txXfrm>
    </dsp:sp>
    <dsp:sp modelId="{B9715EDC-F441-4EB1-9348-B92688CD2C39}">
      <dsp:nvSpPr>
        <dsp:cNvPr id="0" name=""/>
        <dsp:cNvSpPr/>
      </dsp:nvSpPr>
      <dsp:spPr>
        <a:xfrm>
          <a:off x="0" y="2653902"/>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E06A0B-6E75-4085-AC0B-268266C63C10}">
      <dsp:nvSpPr>
        <dsp:cNvPr id="0" name=""/>
        <dsp:cNvSpPr/>
      </dsp:nvSpPr>
      <dsp:spPr>
        <a:xfrm>
          <a:off x="0" y="2653902"/>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תמיכה מוחלטת ובלעדית בציונות בנוסח ההצהרה</a:t>
          </a:r>
          <a:endParaRPr lang="en-US" sz="4100" kern="1200" dirty="0"/>
        </a:p>
      </dsp:txBody>
      <dsp:txXfrm>
        <a:off x="0" y="2653902"/>
        <a:ext cx="10828337" cy="884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8D52-CB5B-4CEC-BA2B-88ACF627192E}">
      <dsp:nvSpPr>
        <dsp:cNvPr id="0" name=""/>
        <dsp:cNvSpPr/>
      </dsp:nvSpPr>
      <dsp:spPr>
        <a:xfrm>
          <a:off x="4043" y="29377"/>
          <a:ext cx="2431139" cy="97245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kern="1200" dirty="0">
              <a:latin typeface="Gisha" panose="020B0502040204020203" pitchFamily="34" charset="-79"/>
              <a:cs typeface="Gisha" panose="020B0502040204020203" pitchFamily="34" charset="-79"/>
            </a:rPr>
            <a:t>מועצת מחוקקת</a:t>
          </a:r>
        </a:p>
      </dsp:txBody>
      <dsp:txXfrm>
        <a:off x="4043" y="29377"/>
        <a:ext cx="2431139" cy="972455"/>
      </dsp:txXfrm>
    </dsp:sp>
    <dsp:sp modelId="{2313F659-DC6F-4900-A4AC-E000DB67370E}">
      <dsp:nvSpPr>
        <dsp:cNvPr id="0" name=""/>
        <dsp:cNvSpPr/>
      </dsp:nvSpPr>
      <dsp:spPr>
        <a:xfrm>
          <a:off x="4043" y="1001833"/>
          <a:ext cx="2431139" cy="491156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בספר הלבן השני התחייבו הבריטים להקים מועצה מחוקקת אשר תשקף את הרוב הערבי. </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הנציב הבטיח בשנת 1935 שיקים, אך זה בוטל בלחץ יהודי</a:t>
          </a:r>
        </a:p>
      </dsp:txBody>
      <dsp:txXfrm>
        <a:off x="4043" y="1001833"/>
        <a:ext cx="2431139" cy="4911566"/>
      </dsp:txXfrm>
    </dsp:sp>
    <dsp:sp modelId="{24266267-76ED-40D3-9562-1D0B76295494}">
      <dsp:nvSpPr>
        <dsp:cNvPr id="0" name=""/>
        <dsp:cNvSpPr/>
      </dsp:nvSpPr>
      <dsp:spPr>
        <a:xfrm>
          <a:off x="2775542" y="29377"/>
          <a:ext cx="2431139" cy="972455"/>
        </a:xfrm>
        <a:prstGeom prst="rect">
          <a:avLst/>
        </a:prstGeom>
        <a:solidFill>
          <a:schemeClr val="accent4">
            <a:hueOff val="-1173315"/>
            <a:satOff val="-12043"/>
            <a:lumOff val="5033"/>
            <a:alphaOff val="0"/>
          </a:schemeClr>
        </a:solidFill>
        <a:ln w="15875" cap="flat" cmpd="sng" algn="ctr">
          <a:solidFill>
            <a:schemeClr val="accent4">
              <a:hueOff val="-1173315"/>
              <a:satOff val="-12043"/>
              <a:lumOff val="50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kern="1200" dirty="0">
              <a:latin typeface="Gisha" panose="020B0502040204020203" pitchFamily="34" charset="-79"/>
              <a:cs typeface="Gisha" panose="020B0502040204020203" pitchFamily="34" charset="-79"/>
            </a:rPr>
            <a:t>התפתחות היישוב היהודי</a:t>
          </a:r>
        </a:p>
      </dsp:txBody>
      <dsp:txXfrm>
        <a:off x="2775542" y="29377"/>
        <a:ext cx="2431139" cy="972455"/>
      </dsp:txXfrm>
    </dsp:sp>
    <dsp:sp modelId="{FDE8B8B4-BCC2-4E8B-9E44-A052C3091A21}">
      <dsp:nvSpPr>
        <dsp:cNvPr id="0" name=""/>
        <dsp:cNvSpPr/>
      </dsp:nvSpPr>
      <dsp:spPr>
        <a:xfrm>
          <a:off x="2775542" y="1001833"/>
          <a:ext cx="2431139" cy="4911566"/>
        </a:xfrm>
        <a:prstGeom prst="rect">
          <a:avLst/>
        </a:prstGeom>
        <a:solidFill>
          <a:schemeClr val="accent4">
            <a:tint val="40000"/>
            <a:alpha val="90000"/>
            <a:hueOff val="-871891"/>
            <a:satOff val="-3136"/>
            <a:lumOff val="343"/>
            <a:alphaOff val="0"/>
          </a:schemeClr>
        </a:solidFill>
        <a:ln w="15875" cap="flat" cmpd="sng" algn="ctr">
          <a:solidFill>
            <a:schemeClr val="accent4">
              <a:tint val="40000"/>
              <a:alpha val="90000"/>
              <a:hueOff val="-871891"/>
              <a:satOff val="-3136"/>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עליות 1-5, החמישית גדולה במיוחד</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1934: העפלה ראשונה ביוזמת ארגון ההגנה</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גידול היישוב העירוני (ת"א, י-ם, חיפה)</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אם לא נילחם – נפסיד בשטח</a:t>
          </a:r>
        </a:p>
      </dsp:txBody>
      <dsp:txXfrm>
        <a:off x="2775542" y="1001833"/>
        <a:ext cx="2431139" cy="4911566"/>
      </dsp:txXfrm>
    </dsp:sp>
    <dsp:sp modelId="{78677A7B-D211-4CA5-A753-71E50E9DE140}">
      <dsp:nvSpPr>
        <dsp:cNvPr id="0" name=""/>
        <dsp:cNvSpPr/>
      </dsp:nvSpPr>
      <dsp:spPr>
        <a:xfrm>
          <a:off x="5547042" y="29377"/>
          <a:ext cx="2431139" cy="972455"/>
        </a:xfrm>
        <a:prstGeom prst="rect">
          <a:avLst/>
        </a:prstGeom>
        <a:solidFill>
          <a:schemeClr val="accent4">
            <a:hueOff val="-2346630"/>
            <a:satOff val="-24086"/>
            <a:lumOff val="10066"/>
            <a:alphaOff val="0"/>
          </a:schemeClr>
        </a:solidFill>
        <a:ln w="15875" cap="flat" cmpd="sng" algn="ctr">
          <a:solidFill>
            <a:schemeClr val="accent4">
              <a:hueOff val="-2346630"/>
              <a:satOff val="-24086"/>
              <a:lumOff val="100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kern="1200" dirty="0">
              <a:latin typeface="Gisha" panose="020B0502040204020203" pitchFamily="34" charset="-79"/>
              <a:cs typeface="Gisha" panose="020B0502040204020203" pitchFamily="34" charset="-79"/>
            </a:rPr>
            <a:t>הקמת מדינות ערביות באזור</a:t>
          </a:r>
        </a:p>
      </dsp:txBody>
      <dsp:txXfrm>
        <a:off x="5547042" y="29377"/>
        <a:ext cx="2431139" cy="972455"/>
      </dsp:txXfrm>
    </dsp:sp>
    <dsp:sp modelId="{8D5F9BD8-BB73-42E8-B44A-3640C2CEFC04}">
      <dsp:nvSpPr>
        <dsp:cNvPr id="0" name=""/>
        <dsp:cNvSpPr/>
      </dsp:nvSpPr>
      <dsp:spPr>
        <a:xfrm>
          <a:off x="5547042" y="1001833"/>
          <a:ext cx="2431139" cy="4911566"/>
        </a:xfrm>
        <a:prstGeom prst="rect">
          <a:avLst/>
        </a:prstGeom>
        <a:solidFill>
          <a:schemeClr val="accent4">
            <a:tint val="40000"/>
            <a:alpha val="90000"/>
            <a:hueOff val="-1743782"/>
            <a:satOff val="-6272"/>
            <a:lumOff val="686"/>
            <a:alphaOff val="0"/>
          </a:schemeClr>
        </a:solidFill>
        <a:ln w="15875" cap="flat" cmpd="sng" algn="ctr">
          <a:solidFill>
            <a:schemeClr val="accent4">
              <a:tint val="40000"/>
              <a:alpha val="90000"/>
              <a:hueOff val="-1743782"/>
              <a:satOff val="-6272"/>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איחוד ערב הסעודית (1932)</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שינויים ממשלתיים לאומיים בטורקיה</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מהומות ומאבק ערבי לאומי משיג תוצאות!</a:t>
          </a:r>
        </a:p>
      </dsp:txBody>
      <dsp:txXfrm>
        <a:off x="5547042" y="1001833"/>
        <a:ext cx="2431139" cy="4911566"/>
      </dsp:txXfrm>
    </dsp:sp>
    <dsp:sp modelId="{545F05F9-0573-45C3-BBE7-4A8305D1F403}">
      <dsp:nvSpPr>
        <dsp:cNvPr id="0" name=""/>
        <dsp:cNvSpPr/>
      </dsp:nvSpPr>
      <dsp:spPr>
        <a:xfrm>
          <a:off x="8318541" y="29377"/>
          <a:ext cx="2431139" cy="972455"/>
        </a:xfrm>
        <a:prstGeom prst="rect">
          <a:avLst/>
        </a:prstGeom>
        <a:solidFill>
          <a:schemeClr val="accent4">
            <a:hueOff val="-3519944"/>
            <a:satOff val="-36129"/>
            <a:lumOff val="15099"/>
            <a:alphaOff val="0"/>
          </a:schemeClr>
        </a:solidFill>
        <a:ln w="15875" cap="flat" cmpd="sng" algn="ctr">
          <a:solidFill>
            <a:schemeClr val="accent4">
              <a:hueOff val="-3519944"/>
              <a:satOff val="-36129"/>
              <a:lumOff val="150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he-IL" sz="2000" kern="1200" dirty="0">
              <a:latin typeface="Gisha" panose="020B0502040204020203" pitchFamily="34" charset="-79"/>
              <a:cs typeface="Gisha" panose="020B0502040204020203" pitchFamily="34" charset="-79"/>
            </a:rPr>
            <a:t>התחזקות משטרים טוטליטריים באירופה</a:t>
          </a:r>
        </a:p>
      </dsp:txBody>
      <dsp:txXfrm>
        <a:off x="8318541" y="29377"/>
        <a:ext cx="2431139" cy="972455"/>
      </dsp:txXfrm>
    </dsp:sp>
    <dsp:sp modelId="{38D42E22-3C94-46A7-AAB7-C4375618AB76}">
      <dsp:nvSpPr>
        <dsp:cNvPr id="0" name=""/>
        <dsp:cNvSpPr/>
      </dsp:nvSpPr>
      <dsp:spPr>
        <a:xfrm>
          <a:off x="8318541" y="1001833"/>
          <a:ext cx="2431139" cy="4911566"/>
        </a:xfrm>
        <a:prstGeom prst="rect">
          <a:avLst/>
        </a:prstGeom>
        <a:solidFill>
          <a:schemeClr val="accent4">
            <a:tint val="40000"/>
            <a:alpha val="90000"/>
            <a:hueOff val="-2615673"/>
            <a:satOff val="-9408"/>
            <a:lumOff val="1029"/>
            <a:alphaOff val="0"/>
          </a:schemeClr>
        </a:solidFill>
        <a:ln w="15875" cap="flat" cmpd="sng" algn="ctr">
          <a:solidFill>
            <a:schemeClr val="accent4">
              <a:tint val="40000"/>
              <a:alpha val="90000"/>
              <a:hueOff val="-2615673"/>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היטלר</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סטאלין</a:t>
          </a:r>
        </a:p>
        <a:p>
          <a:pPr marL="228600" lvl="1" indent="-228600" algn="r" defTabSz="1111250" rtl="1">
            <a:lnSpc>
              <a:spcPct val="90000"/>
            </a:lnSpc>
            <a:spcBef>
              <a:spcPct val="0"/>
            </a:spcBef>
            <a:spcAft>
              <a:spcPct val="15000"/>
            </a:spcAft>
            <a:buChar char="••"/>
          </a:pPr>
          <a:r>
            <a:rPr lang="he-IL" sz="2500" kern="1200" dirty="0" err="1">
              <a:latin typeface="Gisha" panose="020B0502040204020203" pitchFamily="34" charset="-79"/>
              <a:cs typeface="Gisha" panose="020B0502040204020203" pitchFamily="34" charset="-79"/>
            </a:rPr>
            <a:t>מוסוליני</a:t>
          </a: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התוצאה: אלימות עובדת! נשיג את רצוננו בכוח</a:t>
          </a:r>
        </a:p>
      </dsp:txBody>
      <dsp:txXfrm>
        <a:off x="8318541" y="1001833"/>
        <a:ext cx="2431139" cy="4911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2D15F-C090-45F7-B1F4-DCE7263BC978}">
      <dsp:nvSpPr>
        <dsp:cNvPr id="0" name=""/>
        <dsp:cNvSpPr/>
      </dsp:nvSpPr>
      <dsp:spPr>
        <a:xfrm>
          <a:off x="9604463" y="-937410"/>
          <a:ext cx="7293488" cy="7293488"/>
        </a:xfrm>
        <a:prstGeom prst="blockArc">
          <a:avLst>
            <a:gd name="adj1" fmla="val 8100000"/>
            <a:gd name="adj2" fmla="val 13500000"/>
            <a:gd name="adj3" fmla="val 296"/>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96A6F-13BE-47D7-9E1B-A2A4AC804A6A}">
      <dsp:nvSpPr>
        <dsp:cNvPr id="0" name=""/>
        <dsp:cNvSpPr/>
      </dsp:nvSpPr>
      <dsp:spPr>
        <a:xfrm>
          <a:off x="74777" y="541866"/>
          <a:ext cx="9945886" cy="10837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lvl="0" algn="r" defTabSz="1511300" rtl="1">
            <a:lnSpc>
              <a:spcPct val="90000"/>
            </a:lnSpc>
            <a:spcBef>
              <a:spcPct val="0"/>
            </a:spcBef>
            <a:spcAft>
              <a:spcPct val="35000"/>
            </a:spcAft>
          </a:pPr>
          <a:r>
            <a:rPr lang="he-IL" sz="3400" kern="1200" dirty="0">
              <a:latin typeface="Gisha" panose="020B0502040204020203" pitchFamily="34" charset="-79"/>
              <a:cs typeface="Gisha" panose="020B0502040204020203" pitchFamily="34" charset="-79"/>
            </a:rPr>
            <a:t>מדוע פרץ המרד הערבי הגדול?</a:t>
          </a:r>
        </a:p>
      </dsp:txBody>
      <dsp:txXfrm>
        <a:off x="74777" y="541866"/>
        <a:ext cx="9945886" cy="1083733"/>
      </dsp:txXfrm>
    </dsp:sp>
    <dsp:sp modelId="{AF00100D-3B68-4D8A-82F3-D7F0397CA3A1}">
      <dsp:nvSpPr>
        <dsp:cNvPr id="0" name=""/>
        <dsp:cNvSpPr/>
      </dsp:nvSpPr>
      <dsp:spPr>
        <a:xfrm>
          <a:off x="9343330" y="4064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937C5301-D987-4D77-AAAC-7BC80BFF1DC6}">
      <dsp:nvSpPr>
        <dsp:cNvPr id="0" name=""/>
        <dsp:cNvSpPr/>
      </dsp:nvSpPr>
      <dsp:spPr>
        <a:xfrm>
          <a:off x="74777" y="2167466"/>
          <a:ext cx="9551949" cy="1083733"/>
        </a:xfrm>
        <a:prstGeom prst="rect">
          <a:avLst/>
        </a:prstGeom>
        <a:solidFill>
          <a:schemeClr val="accent4">
            <a:hueOff val="-1759972"/>
            <a:satOff val="-18065"/>
            <a:lumOff val="7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lvl="0" algn="r" defTabSz="1511300" rtl="1">
            <a:lnSpc>
              <a:spcPct val="90000"/>
            </a:lnSpc>
            <a:spcBef>
              <a:spcPct val="0"/>
            </a:spcBef>
            <a:spcAft>
              <a:spcPct val="35000"/>
            </a:spcAft>
          </a:pPr>
          <a:r>
            <a:rPr lang="he-IL" sz="3400" kern="1200" dirty="0">
              <a:latin typeface="Gisha" panose="020B0502040204020203" pitchFamily="34" charset="-79"/>
              <a:cs typeface="Gisha" panose="020B0502040204020203" pitchFamily="34" charset="-79"/>
            </a:rPr>
            <a:t>כיצד ניתן לפתור את הבעיה בין היהודים לערבים בא"י?</a:t>
          </a:r>
        </a:p>
      </dsp:txBody>
      <dsp:txXfrm>
        <a:off x="74777" y="2167466"/>
        <a:ext cx="9551949" cy="1083733"/>
      </dsp:txXfrm>
    </dsp:sp>
    <dsp:sp modelId="{3E8C6301-E3DC-4BB0-ACEF-BFD87F0BCE9D}">
      <dsp:nvSpPr>
        <dsp:cNvPr id="0" name=""/>
        <dsp:cNvSpPr/>
      </dsp:nvSpPr>
      <dsp:spPr>
        <a:xfrm>
          <a:off x="8949393" y="20320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7281AB87-5482-4846-A81F-8300115DA5D8}">
      <dsp:nvSpPr>
        <dsp:cNvPr id="0" name=""/>
        <dsp:cNvSpPr/>
      </dsp:nvSpPr>
      <dsp:spPr>
        <a:xfrm>
          <a:off x="74777" y="3793066"/>
          <a:ext cx="9945886" cy="1083733"/>
        </a:xfrm>
        <a:prstGeom prst="rect">
          <a:avLst/>
        </a:prstGeom>
        <a:solidFill>
          <a:schemeClr val="accent4">
            <a:hueOff val="-3519944"/>
            <a:satOff val="-36129"/>
            <a:lumOff val="150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lvl="0" algn="r" defTabSz="1511300" rtl="1">
            <a:lnSpc>
              <a:spcPct val="90000"/>
            </a:lnSpc>
            <a:spcBef>
              <a:spcPct val="0"/>
            </a:spcBef>
            <a:spcAft>
              <a:spcPct val="35000"/>
            </a:spcAft>
          </a:pPr>
          <a:r>
            <a:rPr lang="he-IL" sz="3400" kern="1200" dirty="0">
              <a:latin typeface="Gisha" panose="020B0502040204020203" pitchFamily="34" charset="-79"/>
              <a:cs typeface="Gisha" panose="020B0502040204020203" pitchFamily="34" charset="-79"/>
            </a:rPr>
            <a:t>תפקוד הממשל הבריטי בא"י</a:t>
          </a:r>
        </a:p>
      </dsp:txBody>
      <dsp:txXfrm>
        <a:off x="74777" y="3793066"/>
        <a:ext cx="9945886" cy="1083733"/>
      </dsp:txXfrm>
    </dsp:sp>
    <dsp:sp modelId="{F6874479-69A4-46EA-B59E-D45BC639CD57}">
      <dsp:nvSpPr>
        <dsp:cNvPr id="0" name=""/>
        <dsp:cNvSpPr/>
      </dsp:nvSpPr>
      <dsp:spPr>
        <a:xfrm>
          <a:off x="9343330" y="36576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122A37-9C70-4FAD-86C4-35A8F5B7E913}" type="datetimeFigureOut">
              <a:rPr lang="he-IL" smtClean="0"/>
              <a:t>כ"ח/אדר א/תשפ"ב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EAE3B6-8E65-4E02-9E5C-E40E23311C95}" type="slidenum">
              <a:rPr lang="he-IL" smtClean="0"/>
              <a:t>‹#›</a:t>
            </a:fld>
            <a:endParaRPr lang="he-IL"/>
          </a:p>
        </p:txBody>
      </p:sp>
    </p:spTree>
    <p:extLst>
      <p:ext uri="{BB962C8B-B14F-4D97-AF65-F5344CB8AC3E}">
        <p14:creationId xmlns:p14="http://schemas.microsoft.com/office/powerpoint/2010/main" val="4034348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r">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FB24951-17B3-43E7-8C69-0196E534134C}" type="datetimeFigureOut">
              <a:rPr lang="he-IL" smtClean="0"/>
              <a:t>כ"ח/אדר א/תשפ"ב</a:t>
            </a:fld>
            <a:endParaRPr lang="he-IL"/>
          </a:p>
        </p:txBody>
      </p:sp>
      <p:sp>
        <p:nvSpPr>
          <p:cNvPr id="5" name="Footer Placeholder 4"/>
          <p:cNvSpPr>
            <a:spLocks noGrp="1"/>
          </p:cNvSpPr>
          <p:nvPr>
            <p:ph type="ftr" sz="quarter" idx="11"/>
          </p:nvPr>
        </p:nvSpPr>
        <p:spPr>
          <a:xfrm>
            <a:off x="1876424" y="5410201"/>
            <a:ext cx="5124886" cy="365125"/>
          </a:xfrm>
        </p:spPr>
        <p:txBody>
          <a:bodyPr/>
          <a:lstStyle/>
          <a:p>
            <a:endParaRPr lang="he-IL"/>
          </a:p>
        </p:txBody>
      </p:sp>
      <p:sp>
        <p:nvSpPr>
          <p:cNvPr id="6" name="Slide Number Placeholder 5"/>
          <p:cNvSpPr>
            <a:spLocks noGrp="1"/>
          </p:cNvSpPr>
          <p:nvPr>
            <p:ph type="sldNum" sz="quarter" idx="12"/>
          </p:nvPr>
        </p:nvSpPr>
        <p:spPr>
          <a:xfrm>
            <a:off x="9896911" y="5410199"/>
            <a:ext cx="771089" cy="365125"/>
          </a:xfrm>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18623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e-IL"/>
              <a:t>לחץ על הסמל כדי להוסיף תמונה</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66701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52397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115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75180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13208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710985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110067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1458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2725361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94205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1410" y="2249486"/>
            <a:ext cx="4878389" cy="35417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2249486"/>
            <a:ext cx="4875211" cy="35417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79392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41410" y="3073397"/>
            <a:ext cx="4878391" cy="27178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3073397"/>
            <a:ext cx="4875210" cy="27178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19742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8236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81530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99818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כ"ח/אדר א/תשפ"ב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04031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FB24951-17B3-43E7-8C69-0196E534134C}" type="datetimeFigureOut">
              <a:rPr lang="he-IL" smtClean="0"/>
              <a:t>כ"ח/אדר א/תשפ"ב</a:t>
            </a:fld>
            <a:endParaRPr lang="he-I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r">
              <a:defRPr sz="1050" cap="all" baseline="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055F10-51C0-4010-B614-B6F19071FB8D}" type="slidenum">
              <a:rPr lang="he-IL" smtClean="0"/>
              <a:t>‹#›</a:t>
            </a:fld>
            <a:endParaRPr lang="he-IL"/>
          </a:p>
        </p:txBody>
      </p:sp>
    </p:spTree>
    <p:extLst>
      <p:ext uri="{BB962C8B-B14F-4D97-AF65-F5344CB8AC3E}">
        <p14:creationId xmlns:p14="http://schemas.microsoft.com/office/powerpoint/2010/main" val="19113985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93fm.co.il/radio/timeline/350904/"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www.pikiwiki.org.il/image/view/4606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open?id=1UsMLCtEPu2Ue7vsZkR6chhmhOC0l7ErD"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81709E-82A2-48E3-97D6-18BDE9B1D099}"/>
              </a:ext>
            </a:extLst>
          </p:cNvPr>
          <p:cNvSpPr>
            <a:spLocks noGrp="1"/>
          </p:cNvSpPr>
          <p:nvPr>
            <p:ph type="ctrTitle"/>
          </p:nvPr>
        </p:nvSpPr>
        <p:spPr/>
        <p:txBody>
          <a:bodyPr/>
          <a:lstStyle/>
          <a:p>
            <a:pPr algn="ctr"/>
            <a:r>
              <a:rPr lang="he-IL" dirty="0"/>
              <a:t>ספר שלישי – </a:t>
            </a:r>
            <a:br>
              <a:rPr lang="he-IL" dirty="0"/>
            </a:br>
            <a:r>
              <a:rPr lang="he-IL" dirty="0"/>
              <a:t>השיבה לציון</a:t>
            </a:r>
          </a:p>
        </p:txBody>
      </p:sp>
      <p:sp>
        <p:nvSpPr>
          <p:cNvPr id="3" name="כותרת משנה 2">
            <a:extLst>
              <a:ext uri="{FF2B5EF4-FFF2-40B4-BE49-F238E27FC236}">
                <a16:creationId xmlns:a16="http://schemas.microsoft.com/office/drawing/2014/main" xmlns="" id="{89369EC1-D339-4A7A-AB5D-6CBDC042716F}"/>
              </a:ext>
            </a:extLst>
          </p:cNvPr>
          <p:cNvSpPr>
            <a:spLocks noGrp="1"/>
          </p:cNvSpPr>
          <p:nvPr>
            <p:ph type="subTitle" idx="1"/>
          </p:nvPr>
        </p:nvSpPr>
        <p:spPr/>
        <p:txBody>
          <a:bodyPr>
            <a:normAutofit/>
          </a:bodyPr>
          <a:lstStyle/>
          <a:p>
            <a:pPr algn="ctr"/>
            <a:endParaRPr lang="he-IL" sz="2800" dirty="0">
              <a:solidFill>
                <a:schemeClr val="bg1"/>
              </a:solidFill>
            </a:endParaRPr>
          </a:p>
        </p:txBody>
      </p:sp>
      <p:pic>
        <p:nvPicPr>
          <p:cNvPr id="5" name="Picture 2" descr="השיבה לציון - ספרי לימוד">
            <a:extLst>
              <a:ext uri="{FF2B5EF4-FFF2-40B4-BE49-F238E27FC236}">
                <a16:creationId xmlns:a16="http://schemas.microsoft.com/office/drawing/2014/main" xmlns="" id="{F140E122-36B9-4A41-8E1F-F9E25BE8E9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231" y="3118118"/>
            <a:ext cx="239553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השיבה לציון - לומדים היסטוריה לבגרות - מיטל שפיטלר-מור">
            <a:extLst>
              <a:ext uri="{FF2B5EF4-FFF2-40B4-BE49-F238E27FC236}">
                <a16:creationId xmlns:a16="http://schemas.microsoft.com/office/drawing/2014/main" xmlns="" id="{BE4FA0A9-5164-405D-AFEF-2079F5DE7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94" y="261999"/>
            <a:ext cx="3568535" cy="2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FD71070D-48D8-467D-AD3F-79915165B920}"/>
              </a:ext>
            </a:extLst>
          </p:cNvPr>
          <p:cNvSpPr>
            <a:spLocks noGrp="1"/>
          </p:cNvSpPr>
          <p:nvPr>
            <p:ph type="title"/>
          </p:nvPr>
        </p:nvSpPr>
        <p:spPr/>
        <p:txBody>
          <a:bodyPr/>
          <a:lstStyle/>
          <a:p>
            <a:r>
              <a:rPr lang="he-IL" dirty="0"/>
              <a:t>סוגיות בשאלת אופיו של הישוב</a:t>
            </a:r>
          </a:p>
        </p:txBody>
      </p:sp>
      <p:sp>
        <p:nvSpPr>
          <p:cNvPr id="5" name="מציין מיקום טקסט 4">
            <a:extLst>
              <a:ext uri="{FF2B5EF4-FFF2-40B4-BE49-F238E27FC236}">
                <a16:creationId xmlns:a16="http://schemas.microsoft.com/office/drawing/2014/main" xmlns="" id="{97BD7D0E-1C09-473E-9CD3-AE08DE944E47}"/>
              </a:ext>
            </a:extLst>
          </p:cNvPr>
          <p:cNvSpPr>
            <a:spLocks noGrp="1"/>
          </p:cNvSpPr>
          <p:nvPr>
            <p:ph type="body" idx="1"/>
          </p:nvPr>
        </p:nvSpPr>
        <p:spPr/>
        <p:txBody>
          <a:bodyPr>
            <a:normAutofit/>
          </a:bodyPr>
          <a:lstStyle/>
          <a:p>
            <a:r>
              <a:rPr lang="he-IL" sz="2400" dirty="0"/>
              <a:t>פולמוס השמיטה ומסע הרבנים</a:t>
            </a:r>
          </a:p>
        </p:txBody>
      </p:sp>
    </p:spTree>
    <p:extLst>
      <p:ext uri="{BB962C8B-B14F-4D97-AF65-F5344CB8AC3E}">
        <p14:creationId xmlns:p14="http://schemas.microsoft.com/office/powerpoint/2010/main" val="325589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7F68CB4-BFCA-47A9-8CE6-D3B75BAF64AD}"/>
              </a:ext>
            </a:extLst>
          </p:cNvPr>
          <p:cNvSpPr>
            <a:spLocks noGrp="1"/>
          </p:cNvSpPr>
          <p:nvPr>
            <p:ph type="title"/>
          </p:nvPr>
        </p:nvSpPr>
        <p:spPr>
          <a:xfrm>
            <a:off x="1165861" y="0"/>
            <a:ext cx="9905998" cy="1478570"/>
          </a:xfrm>
        </p:spPr>
        <p:txBody>
          <a:bodyPr>
            <a:normAutofit/>
          </a:bodyPr>
          <a:lstStyle/>
          <a:p>
            <a:pPr algn="ctr"/>
            <a:r>
              <a:rPr lang="he-IL" dirty="0"/>
              <a:t>פולמוס השמיטה תרמ"ח 1888</a:t>
            </a:r>
            <a:br>
              <a:rPr lang="he-IL" dirty="0"/>
            </a:br>
            <a:r>
              <a:rPr lang="he-IL" dirty="0"/>
              <a:t>עמ' 76-78 בספר</a:t>
            </a:r>
          </a:p>
        </p:txBody>
      </p:sp>
      <p:sp>
        <p:nvSpPr>
          <p:cNvPr id="3" name="מציין מיקום תוכן 2">
            <a:extLst>
              <a:ext uri="{FF2B5EF4-FFF2-40B4-BE49-F238E27FC236}">
                <a16:creationId xmlns:a16="http://schemas.microsoft.com/office/drawing/2014/main" xmlns="" id="{7BD2E9A0-7E87-4DA5-A577-05B28F74AFCD}"/>
              </a:ext>
            </a:extLst>
          </p:cNvPr>
          <p:cNvSpPr>
            <a:spLocks noGrp="1"/>
          </p:cNvSpPr>
          <p:nvPr>
            <p:ph sz="half" idx="2"/>
          </p:nvPr>
        </p:nvSpPr>
        <p:spPr>
          <a:xfrm>
            <a:off x="45720" y="1329102"/>
            <a:ext cx="12146280" cy="3541714"/>
          </a:xfrm>
        </p:spPr>
        <p:txBody>
          <a:bodyPr/>
          <a:lstStyle/>
          <a:p>
            <a:pPr marL="0" indent="0" algn="ctr">
              <a:buNone/>
            </a:pPr>
            <a:r>
              <a:rPr lang="he-IL" dirty="0"/>
              <a:t>בשנת תרמ"ח הייתה שנת שמיטה והיה ויכוח בישוב היהודי האם לשמור שמיטה ולהפסיק לעבוד או לא</a:t>
            </a:r>
          </a:p>
          <a:p>
            <a:pPr marL="0" indent="0" algn="ctr">
              <a:buNone/>
            </a:pPr>
            <a:endParaRPr lang="he-IL" dirty="0"/>
          </a:p>
        </p:txBody>
      </p:sp>
      <p:graphicFrame>
        <p:nvGraphicFramePr>
          <p:cNvPr id="4" name="טבלה 3">
            <a:extLst>
              <a:ext uri="{FF2B5EF4-FFF2-40B4-BE49-F238E27FC236}">
                <a16:creationId xmlns:a16="http://schemas.microsoft.com/office/drawing/2014/main" xmlns="" id="{A1E91452-9F48-4D49-B0E3-DE6ED65C63E7}"/>
              </a:ext>
            </a:extLst>
          </p:cNvPr>
          <p:cNvGraphicFramePr>
            <a:graphicFrameLocks noGrp="1"/>
          </p:cNvGraphicFramePr>
          <p:nvPr>
            <p:extLst>
              <p:ext uri="{D42A27DB-BD31-4B8C-83A1-F6EECF244321}">
                <p14:modId xmlns:p14="http://schemas.microsoft.com/office/powerpoint/2010/main" val="2308294562"/>
              </p:ext>
            </p:extLst>
          </p:nvPr>
        </p:nvGraphicFramePr>
        <p:xfrm>
          <a:off x="414020" y="1989131"/>
          <a:ext cx="11363960" cy="4696207"/>
        </p:xfrm>
        <a:graphic>
          <a:graphicData uri="http://schemas.openxmlformats.org/drawingml/2006/table">
            <a:tbl>
              <a:tblPr rtl="1" firstRow="1" bandRow="1">
                <a:tableStyleId>{5C22544A-7EE6-4342-B048-85BDC9FD1C3A}</a:tableStyleId>
              </a:tblPr>
              <a:tblGrid>
                <a:gridCol w="4996180">
                  <a:extLst>
                    <a:ext uri="{9D8B030D-6E8A-4147-A177-3AD203B41FA5}">
                      <a16:colId xmlns:a16="http://schemas.microsoft.com/office/drawing/2014/main" xmlns="" val="3042247530"/>
                    </a:ext>
                  </a:extLst>
                </a:gridCol>
                <a:gridCol w="6367780">
                  <a:extLst>
                    <a:ext uri="{9D8B030D-6E8A-4147-A177-3AD203B41FA5}">
                      <a16:colId xmlns:a16="http://schemas.microsoft.com/office/drawing/2014/main" xmlns="" val="3541340920"/>
                    </a:ext>
                  </a:extLst>
                </a:gridCol>
              </a:tblGrid>
              <a:tr h="361468">
                <a:tc>
                  <a:txBody>
                    <a:bodyPr/>
                    <a:lstStyle/>
                    <a:p>
                      <a:pPr algn="ctr" rtl="1">
                        <a:lnSpc>
                          <a:spcPct val="107000"/>
                        </a:lnSpc>
                        <a:spcAft>
                          <a:spcPts val="0"/>
                        </a:spcAft>
                      </a:pPr>
                      <a:r>
                        <a:rPr lang="he-IL" sz="2400" dirty="0">
                          <a:effectLst/>
                        </a:rPr>
                        <a:t>הצד הדתי</a:t>
                      </a:r>
                      <a:endParaRPr lang="en-US"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2400" dirty="0">
                          <a:effectLst/>
                        </a:rPr>
                        <a:t>הצד ה'חילוני'</a:t>
                      </a:r>
                      <a:endParaRPr lang="en-US"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240628144"/>
                  </a:ext>
                </a:extLst>
              </a:tr>
              <a:tr h="609570">
                <a:tc>
                  <a:txBody>
                    <a:bodyPr/>
                    <a:lstStyle/>
                    <a:p>
                      <a:pPr algn="ctr" rtl="1">
                        <a:lnSpc>
                          <a:spcPct val="107000"/>
                        </a:lnSpc>
                        <a:spcAft>
                          <a:spcPts val="0"/>
                        </a:spcAft>
                      </a:pPr>
                      <a:r>
                        <a:rPr lang="he-IL" sz="2400" dirty="0">
                          <a:effectLst/>
                          <a:latin typeface="David" panose="020E0502060401010101" pitchFamily="34" charset="-79"/>
                          <a:cs typeface="+mn-cs"/>
                        </a:rPr>
                        <a:t>התורה מצווה לא לעבוד בשמיטה!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algn="ctr" rtl="1">
                        <a:lnSpc>
                          <a:spcPct val="107000"/>
                        </a:lnSpc>
                        <a:spcAft>
                          <a:spcPts val="0"/>
                        </a:spcAft>
                      </a:pPr>
                      <a:r>
                        <a:rPr lang="he-IL" sz="2400" dirty="0">
                          <a:effectLst/>
                          <a:latin typeface="David" panose="020E0502060401010101" pitchFamily="34" charset="-79"/>
                          <a:ea typeface="Calibri" panose="020F0502020204030204" pitchFamily="34" charset="0"/>
                          <a:cs typeface="+mn-cs"/>
                        </a:rPr>
                        <a:t>המושבות החדשות התבססו על עבודה חקלאית, היה חשש שהפסקה של שנה (פלוס איסור לזרוע לשנה שלאחר מכן) תמוטט את החקלאות שהחלה להתפתח בארץ</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xmlns="" val="992962457"/>
                  </a:ext>
                </a:extLst>
              </a:tr>
              <a:tr h="918595">
                <a:tc>
                  <a:txBody>
                    <a:bodyPr/>
                    <a:lstStyle/>
                    <a:p>
                      <a:pPr algn="ctr" rtl="1">
                        <a:lnSpc>
                          <a:spcPct val="107000"/>
                        </a:lnSpc>
                        <a:spcAft>
                          <a:spcPts val="0"/>
                        </a:spcAft>
                      </a:pPr>
                      <a:r>
                        <a:rPr lang="he-IL" sz="2400" dirty="0">
                          <a:effectLst/>
                          <a:latin typeface="David" panose="020E0502060401010101" pitchFamily="34" charset="-79"/>
                          <a:ea typeface="Calibri" panose="020F0502020204030204" pitchFamily="34" charset="0"/>
                          <a:cs typeface="+mn-cs"/>
                        </a:rPr>
                        <a:t>אחת הסיבות שחזרנו לארץ זה כדי שנוכל לקיים מצוות התלויות בארץ, גם לשמור 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he-IL" sz="2400" dirty="0">
                          <a:effectLst/>
                          <a:latin typeface="David" panose="020E0502060401010101" pitchFamily="34" charset="-79"/>
                          <a:cs typeface="+mn-cs"/>
                        </a:rPr>
                        <a:t>הברון רוטשילד איים לשלול את התקציב למי שישבות בשמיטה (כי חשש שכל התרומה שלו והסיוע ירד לטמיון והמושבות יקרסו)</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xmlns="" val="2887368536"/>
                  </a:ext>
                </a:extLst>
              </a:tr>
              <a:tr h="1530367">
                <a:tc>
                  <a:txBody>
                    <a:bodyPr/>
                    <a:lstStyle/>
                    <a:p>
                      <a:pPr algn="ctr" rtl="1">
                        <a:lnSpc>
                          <a:spcPct val="107000"/>
                        </a:lnSpc>
                        <a:spcAft>
                          <a:spcPts val="0"/>
                        </a:spcAft>
                      </a:pPr>
                      <a:r>
                        <a:rPr lang="he-IL" sz="2400" dirty="0">
                          <a:effectLst/>
                          <a:latin typeface="David" panose="020E0502060401010101" pitchFamily="34" charset="-79"/>
                          <a:cs typeface="+mn-cs"/>
                        </a:rPr>
                        <a:t>למה הבעיה לא הייתה קיימת במשך מאות שנים?</a:t>
                      </a:r>
                    </a:p>
                    <a:p>
                      <a:pPr algn="ctr" rtl="1">
                        <a:lnSpc>
                          <a:spcPct val="107000"/>
                        </a:lnSpc>
                        <a:spcAft>
                          <a:spcPts val="0"/>
                        </a:spcAft>
                      </a:pPr>
                      <a:r>
                        <a:rPr lang="he-IL" sz="2400" dirty="0">
                          <a:effectLst/>
                          <a:latin typeface="David" panose="020E0502060401010101" pitchFamily="34" charset="-79"/>
                          <a:cs typeface="+mn-cs"/>
                        </a:rPr>
                        <a:t> זו מצווה שתלויה בארץ ובמשך אלפי שנים לא הייתה חקלאות בארץ ישראל</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algn="ctr" rtl="1">
                        <a:lnSpc>
                          <a:spcPct val="107000"/>
                        </a:lnSpc>
                        <a:spcAft>
                          <a:spcPts val="0"/>
                        </a:spcAft>
                      </a:pPr>
                      <a:r>
                        <a:rPr lang="he-IL" sz="2400" dirty="0">
                          <a:effectLst/>
                          <a:latin typeface="David" panose="020E0502060401010101" pitchFamily="34" charset="-79"/>
                          <a:cs typeface="+mn-cs"/>
                        </a:rPr>
                        <a:t>מנהיגיה החילוניים של חובבי ציון ביקשו מרבני התנועה למצוא פתרון שיאפשר את עבודת האדמה בשמיטה.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xmlns="" val="4083536023"/>
                  </a:ext>
                </a:extLst>
              </a:tr>
            </a:tbl>
          </a:graphicData>
        </a:graphic>
      </p:graphicFrame>
    </p:spTree>
    <p:extLst>
      <p:ext uri="{BB962C8B-B14F-4D97-AF65-F5344CB8AC3E}">
        <p14:creationId xmlns:p14="http://schemas.microsoft.com/office/powerpoint/2010/main" val="235966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7F68CB4-BFCA-47A9-8CE6-D3B75BAF64AD}"/>
              </a:ext>
            </a:extLst>
          </p:cNvPr>
          <p:cNvSpPr>
            <a:spLocks noGrp="1"/>
          </p:cNvSpPr>
          <p:nvPr>
            <p:ph type="title"/>
          </p:nvPr>
        </p:nvSpPr>
        <p:spPr>
          <a:xfrm>
            <a:off x="1165861" y="0"/>
            <a:ext cx="9905998" cy="1478570"/>
          </a:xfrm>
        </p:spPr>
        <p:txBody>
          <a:bodyPr>
            <a:normAutofit/>
          </a:bodyPr>
          <a:lstStyle/>
          <a:p>
            <a:pPr algn="ctr"/>
            <a:r>
              <a:rPr lang="he-IL" dirty="0"/>
              <a:t>פולמוס השמיטה תרמ"ח – היתר המכירה</a:t>
            </a:r>
            <a:br>
              <a:rPr lang="he-IL" dirty="0"/>
            </a:br>
            <a:r>
              <a:rPr lang="he-IL" dirty="0"/>
              <a:t>עמ' 76-78 בספר</a:t>
            </a:r>
          </a:p>
        </p:txBody>
      </p:sp>
      <p:sp>
        <p:nvSpPr>
          <p:cNvPr id="3" name="מציין מיקום תוכן 2">
            <a:extLst>
              <a:ext uri="{FF2B5EF4-FFF2-40B4-BE49-F238E27FC236}">
                <a16:creationId xmlns:a16="http://schemas.microsoft.com/office/drawing/2014/main" xmlns="" id="{7BD2E9A0-7E87-4DA5-A577-05B28F74AFCD}"/>
              </a:ext>
            </a:extLst>
          </p:cNvPr>
          <p:cNvSpPr>
            <a:spLocks noGrp="1"/>
          </p:cNvSpPr>
          <p:nvPr>
            <p:ph sz="half" idx="2"/>
          </p:nvPr>
        </p:nvSpPr>
        <p:spPr>
          <a:xfrm>
            <a:off x="624840" y="1478570"/>
            <a:ext cx="10942320" cy="4937470"/>
          </a:xfrm>
        </p:spPr>
        <p:txBody>
          <a:bodyPr>
            <a:normAutofit/>
          </a:bodyPr>
          <a:lstStyle/>
          <a:p>
            <a:pPr algn="just"/>
            <a:r>
              <a:rPr lang="he-IL" dirty="0"/>
              <a:t>הרב </a:t>
            </a:r>
            <a:r>
              <a:rPr lang="he-IL" dirty="0" err="1"/>
              <a:t>מוהליבר</a:t>
            </a:r>
            <a:r>
              <a:rPr lang="he-IL" dirty="0"/>
              <a:t> הציע פתרון – למכור את הקרקע לגוי למשך שנה ולהמשיך לעבוד בה (כי קרקע של גוי לא מחויבת בשמירת שמיטה). היתר זה נקרא 'היתר מכירה'. על היתר המכירה חתמו גם שלושה מגדולי רבני רוסיה.</a:t>
            </a:r>
          </a:p>
          <a:p>
            <a:pPr algn="just"/>
            <a:r>
              <a:rPr lang="he-IL" dirty="0"/>
              <a:t>היתר המכירה עורר סערה בתוך הישוב הישן. </a:t>
            </a:r>
          </a:p>
          <a:p>
            <a:pPr lvl="1" algn="just"/>
            <a:r>
              <a:rPr lang="he-IL" dirty="0"/>
              <a:t>רבני הישוב הישן </a:t>
            </a:r>
            <a:r>
              <a:rPr lang="he-IL" b="1" dirty="0"/>
              <a:t>הספרדים</a:t>
            </a:r>
            <a:r>
              <a:rPr lang="he-IL" dirty="0"/>
              <a:t> תמכו בהיתר המכירה ואימצו אותו.</a:t>
            </a:r>
          </a:p>
          <a:p>
            <a:pPr lvl="1" algn="just"/>
            <a:r>
              <a:rPr lang="he-IL" dirty="0"/>
              <a:t>רבני הישוב הישן </a:t>
            </a:r>
            <a:r>
              <a:rPr lang="he-IL" b="1" dirty="0"/>
              <a:t>האשכנזים</a:t>
            </a:r>
            <a:r>
              <a:rPr lang="he-IL" dirty="0"/>
              <a:t> התנגדו להיתר המכירה והקימו קרן לסיוע למתיישבים שישמרו שמיטה באופן מלא.</a:t>
            </a:r>
          </a:p>
          <a:p>
            <a:pPr algn="just"/>
            <a:r>
              <a:rPr lang="he-IL" dirty="0"/>
              <a:t>הברון רוטשילד אימץ את ההסכם ודרש שהמושבות שמקבלות ממנו תמיכה יעבדו על פי היתר המכירה. באופן כללי רוב המושבות (מלבד מזכרת </a:t>
            </a:r>
            <a:r>
              <a:rPr lang="he-IL"/>
              <a:t>בתיה ששמרה שמיטה) </a:t>
            </a:r>
            <a:r>
              <a:rPr lang="he-IL" dirty="0"/>
              <a:t>אימצו את היתר המכירה ופעלו לפיו.</a:t>
            </a:r>
          </a:p>
        </p:txBody>
      </p:sp>
    </p:spTree>
    <p:extLst>
      <p:ext uri="{BB962C8B-B14F-4D97-AF65-F5344CB8AC3E}">
        <p14:creationId xmlns:p14="http://schemas.microsoft.com/office/powerpoint/2010/main" val="176575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xmlns="" id="{4FED5007-3DDC-47F9-915C-82A6C641FC9F}"/>
              </a:ext>
            </a:extLst>
          </p:cNvPr>
          <p:cNvSpPr>
            <a:spLocks noGrp="1"/>
          </p:cNvSpPr>
          <p:nvPr>
            <p:ph type="title"/>
          </p:nvPr>
        </p:nvSpPr>
        <p:spPr/>
        <p:txBody>
          <a:bodyPr/>
          <a:lstStyle/>
          <a:p>
            <a:pPr algn="ctr"/>
            <a:r>
              <a:rPr lang="he-IL" dirty="0"/>
              <a:t>מסע הרבנים למושבות – 1913 (תרע"ד) </a:t>
            </a:r>
          </a:p>
        </p:txBody>
      </p:sp>
      <p:sp>
        <p:nvSpPr>
          <p:cNvPr id="7" name="מציין מיקום תוכן 6">
            <a:extLst>
              <a:ext uri="{FF2B5EF4-FFF2-40B4-BE49-F238E27FC236}">
                <a16:creationId xmlns:a16="http://schemas.microsoft.com/office/drawing/2014/main" xmlns="" id="{EFED3140-6201-4198-BC85-083F8BD26DEC}"/>
              </a:ext>
            </a:extLst>
          </p:cNvPr>
          <p:cNvSpPr>
            <a:spLocks noGrp="1"/>
          </p:cNvSpPr>
          <p:nvPr>
            <p:ph idx="1"/>
          </p:nvPr>
        </p:nvSpPr>
        <p:spPr/>
        <p:txBody>
          <a:bodyPr/>
          <a:lstStyle/>
          <a:p>
            <a:r>
              <a:rPr lang="he-IL" dirty="0"/>
              <a:t>רקע: ריבוי המתיישבים החילונים בארץ, שסע גדול בין הישוב הישן לחדש, הסתייגות רבני הישוב הישן ממעשי המתיישבים החילונים וחשש מנתינת לגיטימציה למעשיהם.</a:t>
            </a:r>
          </a:p>
          <a:p>
            <a:endParaRPr lang="he-IL" dirty="0"/>
          </a:p>
          <a:p>
            <a:r>
              <a:rPr lang="he-IL" dirty="0"/>
              <a:t>הרב קוק יוזם מסע (יחד עם 8 רבנים נוספים, כולל הרב </a:t>
            </a:r>
            <a:r>
              <a:rPr lang="he-IL" dirty="0" err="1"/>
              <a:t>זוננפלד</a:t>
            </a:r>
            <a:r>
              <a:rPr lang="he-IL" dirty="0"/>
              <a:t>, שהיה מראשי המתנגדים לציונות) ויחד הם עוברים ומבקרים ב-26 מושבות וקבוצות בארץ.</a:t>
            </a:r>
          </a:p>
        </p:txBody>
      </p:sp>
    </p:spTree>
    <p:extLst>
      <p:ext uri="{BB962C8B-B14F-4D97-AF65-F5344CB8AC3E}">
        <p14:creationId xmlns:p14="http://schemas.microsoft.com/office/powerpoint/2010/main" val="158179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586F984-E739-4860-82AD-A21766D199A4}"/>
              </a:ext>
            </a:extLst>
          </p:cNvPr>
          <p:cNvSpPr>
            <a:spLocks noGrp="1"/>
          </p:cNvSpPr>
          <p:nvPr>
            <p:ph type="title"/>
          </p:nvPr>
        </p:nvSpPr>
        <p:spPr/>
        <p:txBody>
          <a:bodyPr/>
          <a:lstStyle/>
          <a:p>
            <a:pPr algn="ctr"/>
            <a:r>
              <a:rPr lang="he-IL" dirty="0"/>
              <a:t>מסע הרבנים למושבות – 1913 (תרע"ד)</a:t>
            </a:r>
          </a:p>
        </p:txBody>
      </p:sp>
      <p:sp>
        <p:nvSpPr>
          <p:cNvPr id="4" name="מציין מיקום טקסט 3">
            <a:extLst>
              <a:ext uri="{FF2B5EF4-FFF2-40B4-BE49-F238E27FC236}">
                <a16:creationId xmlns:a16="http://schemas.microsoft.com/office/drawing/2014/main" xmlns="" id="{62CE24C0-9EE4-474A-A96B-8298B0A3AA8C}"/>
              </a:ext>
            </a:extLst>
          </p:cNvPr>
          <p:cNvSpPr>
            <a:spLocks noGrp="1"/>
          </p:cNvSpPr>
          <p:nvPr>
            <p:ph type="body" idx="1"/>
          </p:nvPr>
        </p:nvSpPr>
        <p:spPr>
          <a:xfrm>
            <a:off x="1370020" y="1905102"/>
            <a:ext cx="4649783" cy="823912"/>
          </a:xfrm>
        </p:spPr>
        <p:txBody>
          <a:bodyPr/>
          <a:lstStyle/>
          <a:p>
            <a:r>
              <a:rPr lang="he-IL" b="1" dirty="0"/>
              <a:t>הישגי המסע:</a:t>
            </a:r>
          </a:p>
        </p:txBody>
      </p:sp>
      <p:sp>
        <p:nvSpPr>
          <p:cNvPr id="3" name="מציין מיקום תוכן 2">
            <a:extLst>
              <a:ext uri="{FF2B5EF4-FFF2-40B4-BE49-F238E27FC236}">
                <a16:creationId xmlns:a16="http://schemas.microsoft.com/office/drawing/2014/main" xmlns="" id="{28EACF89-E134-4DDD-B085-93FC5D2090B1}"/>
              </a:ext>
            </a:extLst>
          </p:cNvPr>
          <p:cNvSpPr>
            <a:spLocks noGrp="1"/>
          </p:cNvSpPr>
          <p:nvPr>
            <p:ph sz="half" idx="2"/>
          </p:nvPr>
        </p:nvSpPr>
        <p:spPr>
          <a:xfrm>
            <a:off x="197922" y="2729013"/>
            <a:ext cx="6321631" cy="3766790"/>
          </a:xfrm>
        </p:spPr>
        <p:txBody>
          <a:bodyPr>
            <a:normAutofit lnSpcReduction="10000"/>
          </a:bodyPr>
          <a:lstStyle/>
          <a:p>
            <a:r>
              <a:rPr lang="he-IL" dirty="0"/>
              <a:t>לא נרשם שינוי משמעותי בשמירת המצוות, חלק מהמקומות כן פעלו פעולות מסוימות (למשל ביכ"נ, מקווה), חלקם קיבלו את הרב קוק כרב המושבות.</a:t>
            </a:r>
          </a:p>
          <a:p>
            <a:r>
              <a:rPr lang="he-IL" dirty="0"/>
              <a:t>הקשר הישיר כן סייע להפחתת העוינות והשנאה, הרבנים התרשמו ממסירות הנפש של המתיישבים והמתיישבים ראו שגם הישוב הישן לא נורא כל כך.</a:t>
            </a:r>
          </a:p>
          <a:p>
            <a:r>
              <a:rPr lang="he-IL" dirty="0"/>
              <a:t>הרב קוק שאף כנראה לקיים מסעות נוספים, אך מלחמת העולם הראשונה שפרצה מנעה זאת.</a:t>
            </a:r>
          </a:p>
          <a:p>
            <a:endParaRPr lang="he-IL" dirty="0"/>
          </a:p>
        </p:txBody>
      </p:sp>
      <p:sp>
        <p:nvSpPr>
          <p:cNvPr id="5" name="מציין מיקום טקסט 4">
            <a:extLst>
              <a:ext uri="{FF2B5EF4-FFF2-40B4-BE49-F238E27FC236}">
                <a16:creationId xmlns:a16="http://schemas.microsoft.com/office/drawing/2014/main" xmlns="" id="{F7DAA8E4-C12C-4EB2-81BD-7DEEEC7AE12C}"/>
              </a:ext>
            </a:extLst>
          </p:cNvPr>
          <p:cNvSpPr>
            <a:spLocks noGrp="1"/>
          </p:cNvSpPr>
          <p:nvPr>
            <p:ph type="body" sz="quarter" idx="3"/>
          </p:nvPr>
        </p:nvSpPr>
        <p:spPr>
          <a:xfrm>
            <a:off x="6400809" y="1905101"/>
            <a:ext cx="4646602" cy="823912"/>
          </a:xfrm>
        </p:spPr>
        <p:txBody>
          <a:bodyPr/>
          <a:lstStyle/>
          <a:p>
            <a:r>
              <a:rPr lang="he-IL" b="1" dirty="0"/>
              <a:t>מטרות המסע:</a:t>
            </a:r>
          </a:p>
        </p:txBody>
      </p:sp>
      <p:sp>
        <p:nvSpPr>
          <p:cNvPr id="6" name="מציין מיקום תוכן 5">
            <a:extLst>
              <a:ext uri="{FF2B5EF4-FFF2-40B4-BE49-F238E27FC236}">
                <a16:creationId xmlns:a16="http://schemas.microsoft.com/office/drawing/2014/main" xmlns="" id="{66738728-9FBE-42D0-BB37-0ACD90C507A3}"/>
              </a:ext>
            </a:extLst>
          </p:cNvPr>
          <p:cNvSpPr>
            <a:spLocks noGrp="1"/>
          </p:cNvSpPr>
          <p:nvPr>
            <p:ph sz="quarter" idx="4"/>
          </p:nvPr>
        </p:nvSpPr>
        <p:spPr>
          <a:xfrm>
            <a:off x="7030192" y="2729013"/>
            <a:ext cx="4548250" cy="3062185"/>
          </a:xfrm>
        </p:spPr>
        <p:txBody>
          <a:bodyPr>
            <a:normAutofit fontScale="92500"/>
          </a:bodyPr>
          <a:lstStyle/>
          <a:p>
            <a:pPr algn="just"/>
            <a:r>
              <a:rPr lang="he-IL" sz="2600" dirty="0"/>
              <a:t>חיזוק שמירת המצוות בקרב המתיישבים במושבות והקבוצות של הישוב החדש.</a:t>
            </a:r>
          </a:p>
          <a:p>
            <a:pPr algn="just"/>
            <a:endParaRPr lang="he-IL" sz="2600" dirty="0"/>
          </a:p>
          <a:p>
            <a:pPr algn="just"/>
            <a:r>
              <a:rPr lang="he-IL" sz="2600" dirty="0"/>
              <a:t>קירוב לבבות, איחוי השסע, הפחתת העוינות על ידי מפגש ישיר.</a:t>
            </a:r>
          </a:p>
        </p:txBody>
      </p:sp>
    </p:spTree>
    <p:extLst>
      <p:ext uri="{BB962C8B-B14F-4D97-AF65-F5344CB8AC3E}">
        <p14:creationId xmlns:p14="http://schemas.microsoft.com/office/powerpoint/2010/main" val="177659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7888A1B-8BCF-4CC8-9899-B87121CC5047}"/>
              </a:ext>
            </a:extLst>
          </p:cNvPr>
          <p:cNvSpPr>
            <a:spLocks noGrp="1"/>
          </p:cNvSpPr>
          <p:nvPr>
            <p:ph type="ctrTitle"/>
          </p:nvPr>
        </p:nvSpPr>
        <p:spPr/>
        <p:txBody>
          <a:bodyPr/>
          <a:lstStyle/>
          <a:p>
            <a:r>
              <a:rPr lang="he-IL" dirty="0"/>
              <a:t>המעבר למנדט הבריטי</a:t>
            </a:r>
          </a:p>
        </p:txBody>
      </p:sp>
      <p:sp>
        <p:nvSpPr>
          <p:cNvPr id="3" name="כותרת משנה 2">
            <a:extLst>
              <a:ext uri="{FF2B5EF4-FFF2-40B4-BE49-F238E27FC236}">
                <a16:creationId xmlns:a16="http://schemas.microsoft.com/office/drawing/2014/main" xmlns="" id="{1AFABD09-6BAC-417E-AB43-AE1441FBE9ED}"/>
              </a:ext>
            </a:extLst>
          </p:cNvPr>
          <p:cNvSpPr>
            <a:spLocks noGrp="1"/>
          </p:cNvSpPr>
          <p:nvPr>
            <p:ph type="subTitle" idx="1"/>
          </p:nvPr>
        </p:nvSpPr>
        <p:spPr/>
        <p:txBody>
          <a:bodyPr>
            <a:normAutofit/>
          </a:bodyPr>
          <a:lstStyle/>
          <a:p>
            <a:r>
              <a:rPr lang="he-IL" sz="2800" dirty="0">
                <a:solidFill>
                  <a:schemeClr val="bg1"/>
                </a:solidFill>
              </a:rPr>
              <a:t>הצהרת בלפור וכתב המנדט</a:t>
            </a:r>
          </a:p>
        </p:txBody>
      </p:sp>
    </p:spTree>
    <p:extLst>
      <p:ext uri="{BB962C8B-B14F-4D97-AF65-F5344CB8AC3E}">
        <p14:creationId xmlns:p14="http://schemas.microsoft.com/office/powerpoint/2010/main" val="171616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תוצאת תמונה עבור בלפור">
            <a:hlinkClick r:id="rId2"/>
            <a:extLst>
              <a:ext uri="{FF2B5EF4-FFF2-40B4-BE49-F238E27FC236}">
                <a16:creationId xmlns:a16="http://schemas.microsoft.com/office/drawing/2014/main" xmlns="" id="{812C8DE2-3DDA-4B89-8F0F-C54A1BFF2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244" y="735496"/>
            <a:ext cx="2313915" cy="25334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תוצאת תמונה עבור חיים ויצמן">
            <a:hlinkClick r:id="rId4"/>
            <a:extLst>
              <a:ext uri="{FF2B5EF4-FFF2-40B4-BE49-F238E27FC236}">
                <a16:creationId xmlns:a16="http://schemas.microsoft.com/office/drawing/2014/main" xmlns="" id="{E5642B5C-9B24-40CA-85D2-C5F7454C7A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747" y="3589020"/>
            <a:ext cx="1996909" cy="254383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838A3D29-442C-4A00-811F-DA15947E3D81}"/>
              </a:ext>
            </a:extLst>
          </p:cNvPr>
          <p:cNvSpPr>
            <a:spLocks noGrp="1"/>
          </p:cNvSpPr>
          <p:nvPr>
            <p:ph idx="4294967295"/>
          </p:nvPr>
        </p:nvSpPr>
        <p:spPr>
          <a:xfrm>
            <a:off x="3909060" y="1485900"/>
            <a:ext cx="7658100" cy="4646954"/>
          </a:xfrm>
        </p:spPr>
        <p:txBody>
          <a:bodyPr>
            <a:normAutofit fontScale="92500" lnSpcReduction="10000"/>
          </a:bodyPr>
          <a:lstStyle/>
          <a:p>
            <a:pPr algn="just"/>
            <a:r>
              <a:rPr lang="he-IL" sz="2400" dirty="0"/>
              <a:t>ראשי התנועה הציונית העריכו כי א"י תיכבש ע"י הבריטים במהלך מלחמת העולם הראשונה. כיוון שכך הם שאפו להשיג מהבריטים הצהרה התומכת בציונות. היה קשה למצוא נוסח שמקובל על כולם אך ד"ר חיים וייצמן הצליח לשכנע את שר החוץ הלורד בלפור וכן את ראש הממשלה </a:t>
            </a:r>
            <a:r>
              <a:rPr lang="he-IL" sz="2400" dirty="0" err="1"/>
              <a:t>לויד</a:t>
            </a:r>
            <a:r>
              <a:rPr lang="he-IL" sz="2400" dirty="0"/>
              <a:t> ג'ורג' לנסח את מה שקרוי היום "הצהרת בלפור". ההצהרה נשלחה ללורד רוטשילד ב-2.11.1917.</a:t>
            </a:r>
          </a:p>
          <a:p>
            <a:pPr algn="just"/>
            <a:r>
              <a:rPr lang="he-IL" sz="2400" dirty="0"/>
              <a:t>נוסח ההצהרה כלל מספר סעיפים בניסוח מעורפל וזאת על מנת שבריטניה לא תתחייב למונחים פוליטיים חד משמעיים. הבית היהודי שהובטח לא יהיה בכל ארץ ישראל, הממשל הבריטית מבטיחה להשתדל להשיג את המטרה, לא הוזכר שיתוף פעולה עם ההסתדרות הציונית, והקמת הבית הלאומי צריכה לא לפגוע בזכויות של עדות אחרות בארץ. </a:t>
            </a:r>
          </a:p>
          <a:p>
            <a:pPr algn="just"/>
            <a:endParaRPr lang="he-IL" sz="2400" dirty="0"/>
          </a:p>
        </p:txBody>
      </p:sp>
      <p:sp>
        <p:nvSpPr>
          <p:cNvPr id="2" name="כותרת 1">
            <a:extLst>
              <a:ext uri="{FF2B5EF4-FFF2-40B4-BE49-F238E27FC236}">
                <a16:creationId xmlns:a16="http://schemas.microsoft.com/office/drawing/2014/main" xmlns="" id="{C4B72EEA-6F8F-4EDD-B9BC-DB68EFF0280D}"/>
              </a:ext>
            </a:extLst>
          </p:cNvPr>
          <p:cNvSpPr>
            <a:spLocks noGrp="1"/>
          </p:cNvSpPr>
          <p:nvPr>
            <p:ph type="title" idx="4294967295"/>
          </p:nvPr>
        </p:nvSpPr>
        <p:spPr>
          <a:xfrm>
            <a:off x="1965960" y="415456"/>
            <a:ext cx="9601200" cy="1303337"/>
          </a:xfrm>
        </p:spPr>
        <p:txBody>
          <a:bodyPr>
            <a:normAutofit/>
          </a:bodyPr>
          <a:lstStyle/>
          <a:p>
            <a:pPr algn="r"/>
            <a:r>
              <a:rPr lang="he-IL" dirty="0"/>
              <a:t>הצהרת בלפור:</a:t>
            </a:r>
          </a:p>
        </p:txBody>
      </p:sp>
      <p:sp>
        <p:nvSpPr>
          <p:cNvPr id="4" name="מלבן: פינות מעוגלות 3">
            <a:extLst>
              <a:ext uri="{FF2B5EF4-FFF2-40B4-BE49-F238E27FC236}">
                <a16:creationId xmlns:a16="http://schemas.microsoft.com/office/drawing/2014/main" xmlns="" id="{AF2EF520-36D7-41CD-B064-277101B93508}"/>
              </a:ext>
            </a:extLst>
          </p:cNvPr>
          <p:cNvSpPr/>
          <p:nvPr/>
        </p:nvSpPr>
        <p:spPr>
          <a:xfrm>
            <a:off x="450575" y="2419643"/>
            <a:ext cx="1378226"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הלורד בלפור</a:t>
            </a:r>
          </a:p>
        </p:txBody>
      </p:sp>
      <p:sp>
        <p:nvSpPr>
          <p:cNvPr id="7" name="מלבן: פינות מעוגלות 6">
            <a:extLst>
              <a:ext uri="{FF2B5EF4-FFF2-40B4-BE49-F238E27FC236}">
                <a16:creationId xmlns:a16="http://schemas.microsoft.com/office/drawing/2014/main" xmlns="" id="{36791773-0814-491A-8213-C733336B2E8E}"/>
              </a:ext>
            </a:extLst>
          </p:cNvPr>
          <p:cNvSpPr/>
          <p:nvPr/>
        </p:nvSpPr>
        <p:spPr>
          <a:xfrm>
            <a:off x="2363201" y="5514026"/>
            <a:ext cx="1378226"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חיים וייצמן</a:t>
            </a:r>
          </a:p>
        </p:txBody>
      </p:sp>
    </p:spTree>
    <p:extLst>
      <p:ext uri="{BB962C8B-B14F-4D97-AF65-F5344CB8AC3E}">
        <p14:creationId xmlns:p14="http://schemas.microsoft.com/office/powerpoint/2010/main" val="297380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137B49F-B969-4015-94D2-EEA8C8CF6443}"/>
              </a:ext>
            </a:extLst>
          </p:cNvPr>
          <p:cNvSpPr>
            <a:spLocks noGrp="1"/>
          </p:cNvSpPr>
          <p:nvPr>
            <p:ph type="title"/>
          </p:nvPr>
        </p:nvSpPr>
        <p:spPr>
          <a:xfrm>
            <a:off x="1143000" y="302481"/>
            <a:ext cx="9875520" cy="1356360"/>
          </a:xfrm>
        </p:spPr>
        <p:txBody>
          <a:bodyPr/>
          <a:lstStyle/>
          <a:p>
            <a:pPr algn="ctr"/>
            <a:r>
              <a:rPr lang="he-IL" u="sng" dirty="0"/>
              <a:t>הצהרת בלפור</a:t>
            </a:r>
          </a:p>
        </p:txBody>
      </p:sp>
      <p:sp>
        <p:nvSpPr>
          <p:cNvPr id="3" name="מציין מיקום תוכן 2">
            <a:extLst>
              <a:ext uri="{FF2B5EF4-FFF2-40B4-BE49-F238E27FC236}">
                <a16:creationId xmlns:a16="http://schemas.microsoft.com/office/drawing/2014/main" xmlns="" id="{344D0986-96C8-40B6-A667-420B81338427}"/>
              </a:ext>
            </a:extLst>
          </p:cNvPr>
          <p:cNvSpPr>
            <a:spLocks noGrp="1"/>
          </p:cNvSpPr>
          <p:nvPr>
            <p:ph idx="1"/>
          </p:nvPr>
        </p:nvSpPr>
        <p:spPr/>
        <p:txBody>
          <a:bodyPr/>
          <a:lstStyle/>
          <a:p>
            <a:endParaRPr lang="he-IL" dirty="0"/>
          </a:p>
        </p:txBody>
      </p:sp>
      <p:sp>
        <p:nvSpPr>
          <p:cNvPr id="4" name="מגילה: אופקית 3">
            <a:extLst>
              <a:ext uri="{FF2B5EF4-FFF2-40B4-BE49-F238E27FC236}">
                <a16:creationId xmlns:a16="http://schemas.microsoft.com/office/drawing/2014/main" xmlns="" id="{19E28A07-6D5A-4593-A00A-BFD814236F24}"/>
              </a:ext>
            </a:extLst>
          </p:cNvPr>
          <p:cNvSpPr/>
          <p:nvPr/>
        </p:nvSpPr>
        <p:spPr>
          <a:xfrm>
            <a:off x="744279" y="980660"/>
            <a:ext cx="10845209" cy="5771013"/>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he-IL" sz="2400" dirty="0">
                <a:ln w="0"/>
                <a:solidFill>
                  <a:schemeClr val="tx1"/>
                </a:solidFill>
                <a:effectLst>
                  <a:outerShdw blurRad="38100" dist="19050" dir="2700000" algn="tl" rotWithShape="0">
                    <a:schemeClr val="dk1">
                      <a:alpha val="40000"/>
                    </a:schemeClr>
                  </a:outerShdw>
                </a:effectLst>
              </a:rPr>
              <a:t>משרד החוץ, 2 בנובמבר 1917</a:t>
            </a:r>
          </a:p>
          <a:p>
            <a:pPr algn="r"/>
            <a:r>
              <a:rPr lang="he-IL" sz="2400" dirty="0">
                <a:ln w="0"/>
                <a:solidFill>
                  <a:schemeClr val="tx1"/>
                </a:solidFill>
                <a:effectLst>
                  <a:outerShdw blurRad="38100" dist="19050" dir="2700000" algn="tl" rotWithShape="0">
                    <a:schemeClr val="dk1">
                      <a:alpha val="40000"/>
                    </a:schemeClr>
                  </a:outerShdw>
                </a:effectLst>
              </a:rPr>
              <a:t>לורד רוטשילד היקר,</a:t>
            </a:r>
          </a:p>
          <a:p>
            <a:pPr algn="just" rtl="1"/>
            <a:r>
              <a:rPr lang="he-IL" sz="2400" dirty="0">
                <a:ln w="0"/>
                <a:solidFill>
                  <a:schemeClr val="tx1"/>
                </a:solidFill>
                <a:effectLst>
                  <a:outerShdw blurRad="38100" dist="19050" dir="2700000" algn="tl" rotWithShape="0">
                    <a:schemeClr val="dk1">
                      <a:alpha val="40000"/>
                    </a:schemeClr>
                  </a:outerShdw>
                </a:effectLst>
              </a:rPr>
              <a:t>לעונג רב לי להעביר לידיך להלן, בשמה של ממשלת הוד מלכותו, את הצהרת ההזדהות עם השאיפות היהודיות הציוניות כפי שהוגשה לקבינט ואושרה על ידו:</a:t>
            </a:r>
          </a:p>
          <a:p>
            <a:pPr algn="just" rtl="1"/>
            <a:r>
              <a:rPr lang="he-IL" sz="2400" dirty="0">
                <a:ln w="0"/>
                <a:solidFill>
                  <a:schemeClr val="tx1"/>
                </a:solidFill>
                <a:effectLst>
                  <a:outerShdw blurRad="38100" dist="19050" dir="2700000" algn="tl" rotWithShape="0">
                    <a:schemeClr val="dk1">
                      <a:alpha val="40000"/>
                    </a:schemeClr>
                  </a:outerShdw>
                </a:effectLst>
              </a:rPr>
              <a:t>"ממשלת הוד מלכותו רואה בעין יפה הקמת בית לאומי לעם היהודי בארץ ישראל, ותשתדל במיטב מאמציה להקל על השגת מטרה זו, בתנאי ברור שלא ייעשה שום דבר העלול לפגוע בזכויות האזרחיות והדתיות של עדות לא יהודיות בארץ ישראל או בזכויות ובמעמד המדיני של יהודים בכל ארץ אחרת".</a:t>
            </a:r>
          </a:p>
          <a:p>
            <a:pPr algn="just" rtl="1"/>
            <a:r>
              <a:rPr lang="he-IL" sz="2400" dirty="0">
                <a:ln w="0"/>
                <a:solidFill>
                  <a:schemeClr val="tx1"/>
                </a:solidFill>
                <a:effectLst>
                  <a:outerShdw blurRad="38100" dist="19050" dir="2700000" algn="tl" rotWithShape="0">
                    <a:schemeClr val="dk1">
                      <a:alpha val="40000"/>
                    </a:schemeClr>
                  </a:outerShdw>
                </a:effectLst>
              </a:rPr>
              <a:t>אודה לך אם תביא את ההצהרה לידיעת ההסתדרות הציונית.</a:t>
            </a:r>
          </a:p>
          <a:p>
            <a:pPr algn="ctr"/>
            <a:r>
              <a:rPr lang="he-IL" sz="2400" dirty="0">
                <a:ln w="0"/>
                <a:solidFill>
                  <a:schemeClr val="tx1"/>
                </a:solidFill>
                <a:effectLst>
                  <a:outerShdw blurRad="38100" dist="19050" dir="2700000" algn="tl" rotWithShape="0">
                    <a:schemeClr val="dk1">
                      <a:alpha val="40000"/>
                    </a:schemeClr>
                  </a:outerShdw>
                </a:effectLst>
              </a:rPr>
              <a:t>בכבוד רב,</a:t>
            </a:r>
          </a:p>
          <a:p>
            <a:pPr algn="ctr"/>
            <a:r>
              <a:rPr lang="he-IL" sz="2400" dirty="0">
                <a:ln w="0"/>
                <a:solidFill>
                  <a:schemeClr val="tx1"/>
                </a:solidFill>
                <a:effectLst>
                  <a:outerShdw blurRad="38100" dist="19050" dir="2700000" algn="tl" rotWithShape="0">
                    <a:schemeClr val="dk1">
                      <a:alpha val="40000"/>
                    </a:schemeClr>
                  </a:outerShdw>
                </a:effectLst>
              </a:rPr>
              <a:t>ארתור ג'יימס בלפור</a:t>
            </a:r>
          </a:p>
        </p:txBody>
      </p:sp>
    </p:spTree>
    <p:extLst>
      <p:ext uri="{BB962C8B-B14F-4D97-AF65-F5344CB8AC3E}">
        <p14:creationId xmlns:p14="http://schemas.microsoft.com/office/powerpoint/2010/main" val="388722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טבלה 5">
            <a:extLst>
              <a:ext uri="{FF2B5EF4-FFF2-40B4-BE49-F238E27FC236}">
                <a16:creationId xmlns:a16="http://schemas.microsoft.com/office/drawing/2014/main" xmlns="" id="{7E70A3FC-02A0-4AE5-999F-BF076783FF14}"/>
              </a:ext>
            </a:extLst>
          </p:cNvPr>
          <p:cNvGraphicFramePr>
            <a:graphicFrameLocks noGrp="1"/>
          </p:cNvGraphicFramePr>
          <p:nvPr>
            <p:ph idx="1"/>
            <p:extLst>
              <p:ext uri="{D42A27DB-BD31-4B8C-83A1-F6EECF244321}">
                <p14:modId xmlns:p14="http://schemas.microsoft.com/office/powerpoint/2010/main" val="52268770"/>
              </p:ext>
            </p:extLst>
          </p:nvPr>
        </p:nvGraphicFramePr>
        <p:xfrm>
          <a:off x="415635" y="966952"/>
          <a:ext cx="11486802" cy="5340356"/>
        </p:xfrm>
        <a:graphic>
          <a:graphicData uri="http://schemas.openxmlformats.org/drawingml/2006/table">
            <a:tbl>
              <a:tblPr rtl="1" firstRow="1" bandRow="1">
                <a:tableStyleId>{5C22544A-7EE6-4342-B048-85BDC9FD1C3A}</a:tableStyleId>
              </a:tblPr>
              <a:tblGrid>
                <a:gridCol w="3828934">
                  <a:extLst>
                    <a:ext uri="{9D8B030D-6E8A-4147-A177-3AD203B41FA5}">
                      <a16:colId xmlns:a16="http://schemas.microsoft.com/office/drawing/2014/main" xmlns="" val="1096869923"/>
                    </a:ext>
                  </a:extLst>
                </a:gridCol>
                <a:gridCol w="3828934">
                  <a:extLst>
                    <a:ext uri="{9D8B030D-6E8A-4147-A177-3AD203B41FA5}">
                      <a16:colId xmlns:a16="http://schemas.microsoft.com/office/drawing/2014/main" xmlns="" val="1943939975"/>
                    </a:ext>
                  </a:extLst>
                </a:gridCol>
                <a:gridCol w="3828934">
                  <a:extLst>
                    <a:ext uri="{9D8B030D-6E8A-4147-A177-3AD203B41FA5}">
                      <a16:colId xmlns:a16="http://schemas.microsoft.com/office/drawing/2014/main" xmlns="" val="699711140"/>
                    </a:ext>
                  </a:extLst>
                </a:gridCol>
              </a:tblGrid>
              <a:tr h="684157">
                <a:tc gridSpan="3">
                  <a:txBody>
                    <a:bodyPr/>
                    <a:lstStyle/>
                    <a:p>
                      <a:pPr algn="ctr" rtl="1"/>
                      <a:r>
                        <a:rPr lang="he-IL" sz="2800" dirty="0"/>
                        <a:t>חשיבות ההצהרה</a:t>
                      </a:r>
                    </a:p>
                  </a:txBody>
                  <a:tcPr/>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a16="http://schemas.microsoft.com/office/drawing/2014/main" xmlns="" val="2082902799"/>
                  </a:ext>
                </a:extLst>
              </a:tr>
              <a:tr h="187105">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העולם היהודי ראה את הצהרת בלפור כמאורע חשוב, היסטורי ואף משיחי.</a:t>
                      </a:r>
                      <a:endParaRPr lang="en-US" sz="2800" dirty="0"/>
                    </a:p>
                    <a:p>
                      <a:pPr algn="ctr" rtl="1"/>
                      <a:endParaRPr lang="he-IL" sz="2800" dirty="0"/>
                    </a:p>
                  </a:txBody>
                  <a:tcPr/>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a16="http://schemas.microsoft.com/office/drawing/2014/main" xmlns="" val="1138028335"/>
                  </a:ext>
                </a:extLst>
              </a:tr>
              <a:tr h="37113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1. חשיבות גדולה מעצם ההצהרה והתמיכה ברעיון הלאומיות היהודית. במיוחד בשל העובדה שבריטניה נחשבה למעצמה גדולה בעולם וגם כבשה את השטח בפועל. </a:t>
                      </a:r>
                      <a:endParaRPr lang="en-US" sz="28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2. מדינות רבות נוספות בעולם המערבי תומכות בהצהרה הבריטית ומכירות גם הן בהסתדרות הציונית כנציגת העם היהודי. </a:t>
                      </a:r>
                      <a:endParaRPr lang="en-US" sz="2800" dirty="0"/>
                    </a:p>
                    <a:p>
                      <a:pPr algn="ctr" rtl="1"/>
                      <a:endParaRPr lang="he-IL" sz="28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3. גם בתוך העולם היהודי מתרבים התומכים בתנועה הציונית ורואים בה דבר שכבר אינו בגדר חלום בלבד.</a:t>
                      </a:r>
                      <a:endParaRPr lang="en-US" sz="2800" dirty="0"/>
                    </a:p>
                    <a:p>
                      <a:pPr algn="ctr" rtl="1"/>
                      <a:endParaRPr lang="he-IL" sz="2800" dirty="0"/>
                    </a:p>
                  </a:txBody>
                  <a:tcPr/>
                </a:tc>
                <a:extLst>
                  <a:ext uri="{0D108BD9-81ED-4DB2-BD59-A6C34878D82A}">
                    <a16:rowId xmlns:a16="http://schemas.microsoft.com/office/drawing/2014/main" xmlns="" val="1701541012"/>
                  </a:ext>
                </a:extLst>
              </a:tr>
            </a:tbl>
          </a:graphicData>
        </a:graphic>
      </p:graphicFrame>
    </p:spTree>
    <p:extLst>
      <p:ext uri="{BB962C8B-B14F-4D97-AF65-F5344CB8AC3E}">
        <p14:creationId xmlns:p14="http://schemas.microsoft.com/office/powerpoint/2010/main" val="379614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66E476E-AC1C-45C1-8DED-ACE42666C59C}"/>
              </a:ext>
            </a:extLst>
          </p:cNvPr>
          <p:cNvSpPr>
            <a:spLocks noGrp="1"/>
          </p:cNvSpPr>
          <p:nvPr>
            <p:ph type="title"/>
          </p:nvPr>
        </p:nvSpPr>
        <p:spPr>
          <a:xfrm>
            <a:off x="1143000" y="609600"/>
            <a:ext cx="9875520" cy="1356360"/>
          </a:xfrm>
        </p:spPr>
        <p:txBody>
          <a:bodyPr>
            <a:normAutofit/>
          </a:bodyPr>
          <a:lstStyle/>
          <a:p>
            <a:pPr algn="ctr"/>
            <a:r>
              <a:rPr lang="he-IL" u="sng" dirty="0"/>
              <a:t>הצהרת בלפור- ניתוח התוכן (הסייגים)</a:t>
            </a:r>
          </a:p>
        </p:txBody>
      </p:sp>
      <p:graphicFrame>
        <p:nvGraphicFramePr>
          <p:cNvPr id="5" name="מציין מיקום תוכן 2"/>
          <p:cNvGraphicFramePr>
            <a:graphicFrameLocks noGrp="1"/>
          </p:cNvGraphicFramePr>
          <p:nvPr>
            <p:ph idx="1"/>
          </p:nvPr>
        </p:nvGraphicFramePr>
        <p:xfrm>
          <a:off x="1176337" y="1781695"/>
          <a:ext cx="9872663" cy="435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01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EA1D7DA-9B4A-49F7-BC6D-C6B0CBB1FB63}"/>
              </a:ext>
            </a:extLst>
          </p:cNvPr>
          <p:cNvSpPr>
            <a:spLocks noGrp="1"/>
          </p:cNvSpPr>
          <p:nvPr>
            <p:ph type="ctrTitle"/>
          </p:nvPr>
        </p:nvSpPr>
        <p:spPr/>
        <p:txBody>
          <a:bodyPr/>
          <a:lstStyle/>
          <a:p>
            <a:r>
              <a:rPr lang="he-IL" dirty="0"/>
              <a:t>הישוב החדש (</a:t>
            </a:r>
            <a:r>
              <a:rPr lang="he-IL" dirty="0">
                <a:hlinkClick r:id="rId2"/>
              </a:rPr>
              <a:t>מונח</a:t>
            </a:r>
            <a:r>
              <a:rPr lang="he-IL" dirty="0"/>
              <a:t>)</a:t>
            </a:r>
          </a:p>
        </p:txBody>
      </p:sp>
      <p:sp>
        <p:nvSpPr>
          <p:cNvPr id="5" name="מלבן 4">
            <a:extLst>
              <a:ext uri="{FF2B5EF4-FFF2-40B4-BE49-F238E27FC236}">
                <a16:creationId xmlns:a16="http://schemas.microsoft.com/office/drawing/2014/main" xmlns="" id="{D027D7E9-74F4-4E25-9D4A-58036DFA033E}"/>
              </a:ext>
            </a:extLst>
          </p:cNvPr>
          <p:cNvSpPr/>
          <p:nvPr/>
        </p:nvSpPr>
        <p:spPr>
          <a:xfrm>
            <a:off x="1941033" y="3920259"/>
            <a:ext cx="8920716" cy="5209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הישוב הישן</a:t>
            </a:r>
          </a:p>
        </p:txBody>
      </p:sp>
      <p:sp>
        <p:nvSpPr>
          <p:cNvPr id="6" name="מלבן 5">
            <a:extLst>
              <a:ext uri="{FF2B5EF4-FFF2-40B4-BE49-F238E27FC236}">
                <a16:creationId xmlns:a16="http://schemas.microsoft.com/office/drawing/2014/main" xmlns="" id="{835547FC-1F4E-4D0F-A170-61191118D026}"/>
              </a:ext>
            </a:extLst>
          </p:cNvPr>
          <p:cNvSpPr/>
          <p:nvPr/>
        </p:nvSpPr>
        <p:spPr>
          <a:xfrm>
            <a:off x="1941033" y="4514799"/>
            <a:ext cx="6166883" cy="5209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הישוב החדש</a:t>
            </a:r>
          </a:p>
        </p:txBody>
      </p:sp>
      <p:sp>
        <p:nvSpPr>
          <p:cNvPr id="7" name="מלבן 6">
            <a:extLst>
              <a:ext uri="{FF2B5EF4-FFF2-40B4-BE49-F238E27FC236}">
                <a16:creationId xmlns:a16="http://schemas.microsoft.com/office/drawing/2014/main" xmlns="" id="{89544303-928A-4CF8-94A4-93BF878494BF}"/>
              </a:ext>
            </a:extLst>
          </p:cNvPr>
          <p:cNvSpPr/>
          <p:nvPr/>
        </p:nvSpPr>
        <p:spPr>
          <a:xfrm rot="5400000">
            <a:off x="7565654" y="4377460"/>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1881</a:t>
            </a:r>
          </a:p>
        </p:txBody>
      </p:sp>
      <p:sp>
        <p:nvSpPr>
          <p:cNvPr id="8" name="מלבן 7">
            <a:extLst>
              <a:ext uri="{FF2B5EF4-FFF2-40B4-BE49-F238E27FC236}">
                <a16:creationId xmlns:a16="http://schemas.microsoft.com/office/drawing/2014/main" xmlns="" id="{C41F6804-1C4A-487A-AC7A-43A1026E4B3F}"/>
              </a:ext>
            </a:extLst>
          </p:cNvPr>
          <p:cNvSpPr/>
          <p:nvPr/>
        </p:nvSpPr>
        <p:spPr>
          <a:xfrm>
            <a:off x="5051254" y="4928586"/>
            <a:ext cx="3056662" cy="1916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העלייה הראשונה</a:t>
            </a:r>
          </a:p>
        </p:txBody>
      </p:sp>
      <p:sp>
        <p:nvSpPr>
          <p:cNvPr id="9" name="מלבן 8">
            <a:extLst>
              <a:ext uri="{FF2B5EF4-FFF2-40B4-BE49-F238E27FC236}">
                <a16:creationId xmlns:a16="http://schemas.microsoft.com/office/drawing/2014/main" xmlns="" id="{AC1163DE-FDDE-4F28-9831-D7CB3B2A5DCD}"/>
              </a:ext>
            </a:extLst>
          </p:cNvPr>
          <p:cNvSpPr/>
          <p:nvPr/>
        </p:nvSpPr>
        <p:spPr>
          <a:xfrm>
            <a:off x="1941032" y="4907320"/>
            <a:ext cx="2934585" cy="2128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העלייה השנייה</a:t>
            </a:r>
          </a:p>
        </p:txBody>
      </p:sp>
      <p:sp>
        <p:nvSpPr>
          <p:cNvPr id="10" name="מלבן 9">
            <a:extLst>
              <a:ext uri="{FF2B5EF4-FFF2-40B4-BE49-F238E27FC236}">
                <a16:creationId xmlns:a16="http://schemas.microsoft.com/office/drawing/2014/main" xmlns="" id="{9B3B6F48-E47F-42C4-9998-B7A92CA5103E}"/>
              </a:ext>
            </a:extLst>
          </p:cNvPr>
          <p:cNvSpPr/>
          <p:nvPr/>
        </p:nvSpPr>
        <p:spPr>
          <a:xfrm rot="5400000">
            <a:off x="4256369" y="4377461"/>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1904</a:t>
            </a:r>
          </a:p>
        </p:txBody>
      </p:sp>
      <p:sp>
        <p:nvSpPr>
          <p:cNvPr id="11" name="מלבן 10">
            <a:extLst>
              <a:ext uri="{FF2B5EF4-FFF2-40B4-BE49-F238E27FC236}">
                <a16:creationId xmlns:a16="http://schemas.microsoft.com/office/drawing/2014/main" xmlns="" id="{004FA790-E879-473A-AC93-9D3A85E7D966}"/>
              </a:ext>
            </a:extLst>
          </p:cNvPr>
          <p:cNvSpPr/>
          <p:nvPr/>
        </p:nvSpPr>
        <p:spPr>
          <a:xfrm rot="5400000">
            <a:off x="1156979" y="4349995"/>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1914</a:t>
            </a:r>
          </a:p>
        </p:txBody>
      </p:sp>
    </p:spTree>
    <p:extLst>
      <p:ext uri="{BB962C8B-B14F-4D97-AF65-F5344CB8AC3E}">
        <p14:creationId xmlns:p14="http://schemas.microsoft.com/office/powerpoint/2010/main" val="401990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2"/>
          <p:cNvGraphicFramePr>
            <a:graphicFrameLocks noGrp="1"/>
          </p:cNvGraphicFramePr>
          <p:nvPr>
            <p:ph idx="1"/>
            <p:extLst>
              <p:ext uri="{D42A27DB-BD31-4B8C-83A1-F6EECF244321}">
                <p14:modId xmlns:p14="http://schemas.microsoft.com/office/powerpoint/2010/main" val="3138829715"/>
              </p:ext>
            </p:extLst>
          </p:nvPr>
        </p:nvGraphicFramePr>
        <p:xfrm>
          <a:off x="681831" y="2660244"/>
          <a:ext cx="10828337"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כותרת 1">
            <a:extLst>
              <a:ext uri="{FF2B5EF4-FFF2-40B4-BE49-F238E27FC236}">
                <a16:creationId xmlns:a16="http://schemas.microsoft.com/office/drawing/2014/main" xmlns="" id="{5CEAE238-4F16-4689-8EFF-4907FFB48DAC}"/>
              </a:ext>
            </a:extLst>
          </p:cNvPr>
          <p:cNvSpPr txBox="1">
            <a:spLocks/>
          </p:cNvSpPr>
          <p:nvPr/>
        </p:nvSpPr>
        <p:spPr>
          <a:xfrm>
            <a:off x="1143000" y="609600"/>
            <a:ext cx="9875520" cy="1356360"/>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u="sng" dirty="0"/>
              <a:t>הצהרת </a:t>
            </a:r>
            <a:r>
              <a:rPr lang="he-IL" u="sng" dirty="0" smtClean="0"/>
              <a:t>בלפור-הקשיים</a:t>
            </a:r>
            <a:endParaRPr lang="he-IL" u="sng" dirty="0"/>
          </a:p>
        </p:txBody>
      </p:sp>
    </p:spTree>
    <p:extLst>
      <p:ext uri="{BB962C8B-B14F-4D97-AF65-F5344CB8AC3E}">
        <p14:creationId xmlns:p14="http://schemas.microsoft.com/office/powerpoint/2010/main" val="89410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E3C7967-97FE-40CC-8C0B-7058BD4D8F05}"/>
              </a:ext>
            </a:extLst>
          </p:cNvPr>
          <p:cNvSpPr>
            <a:spLocks noGrp="1"/>
          </p:cNvSpPr>
          <p:nvPr>
            <p:ph type="title"/>
          </p:nvPr>
        </p:nvSpPr>
        <p:spPr/>
        <p:txBody>
          <a:bodyPr/>
          <a:lstStyle/>
          <a:p>
            <a:r>
              <a:rPr lang="he-IL" dirty="0"/>
              <a:t>המרד הערבי הגדול</a:t>
            </a:r>
          </a:p>
        </p:txBody>
      </p:sp>
      <p:sp>
        <p:nvSpPr>
          <p:cNvPr id="3" name="מציין מיקום טקסט 2">
            <a:extLst>
              <a:ext uri="{FF2B5EF4-FFF2-40B4-BE49-F238E27FC236}">
                <a16:creationId xmlns:a16="http://schemas.microsoft.com/office/drawing/2014/main" xmlns="" id="{2B6E5511-6114-48CA-8CB6-1348F58FF5C4}"/>
              </a:ext>
            </a:extLst>
          </p:cNvPr>
          <p:cNvSpPr>
            <a:spLocks noGrp="1"/>
          </p:cNvSpPr>
          <p:nvPr>
            <p:ph type="body" idx="1"/>
          </p:nvPr>
        </p:nvSpPr>
        <p:spPr/>
        <p:txBody>
          <a:bodyPr>
            <a:normAutofit/>
          </a:bodyPr>
          <a:lstStyle/>
          <a:p>
            <a:r>
              <a:rPr lang="he-IL" sz="2000" dirty="0"/>
              <a:t>מאורעות תרצ"ו-תרצ"ט (1936-1939)</a:t>
            </a:r>
          </a:p>
        </p:txBody>
      </p:sp>
    </p:spTree>
    <p:extLst>
      <p:ext uri="{BB962C8B-B14F-4D97-AF65-F5344CB8AC3E}">
        <p14:creationId xmlns:p14="http://schemas.microsoft.com/office/powerpoint/2010/main" val="4138163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4">
            <a:extLst>
              <a:ext uri="{FF2B5EF4-FFF2-40B4-BE49-F238E27FC236}">
                <a16:creationId xmlns:a16="http://schemas.microsoft.com/office/drawing/2014/main" xmlns="" id="{C8A57747-A602-4425-B33D-37A69F34FB29}"/>
              </a:ext>
            </a:extLst>
          </p:cNvPr>
          <p:cNvGraphicFramePr>
            <a:graphicFrameLocks noGrp="1"/>
          </p:cNvGraphicFramePr>
          <p:nvPr>
            <p:ph idx="1"/>
            <p:extLst>
              <p:ext uri="{D42A27DB-BD31-4B8C-83A1-F6EECF244321}">
                <p14:modId xmlns:p14="http://schemas.microsoft.com/office/powerpoint/2010/main" val="1482871887"/>
              </p:ext>
            </p:extLst>
          </p:nvPr>
        </p:nvGraphicFramePr>
        <p:xfrm>
          <a:off x="676274" y="795647"/>
          <a:ext cx="10753725" cy="5942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מלבן 1">
            <a:extLst>
              <a:ext uri="{FF2B5EF4-FFF2-40B4-BE49-F238E27FC236}">
                <a16:creationId xmlns:a16="http://schemas.microsoft.com/office/drawing/2014/main" xmlns="" id="{1A9EA7AE-D9C8-4B45-A8B9-F535CE9D8988}"/>
              </a:ext>
            </a:extLst>
          </p:cNvPr>
          <p:cNvSpPr/>
          <p:nvPr/>
        </p:nvSpPr>
        <p:spPr>
          <a:xfrm>
            <a:off x="569906" y="-127683"/>
            <a:ext cx="10966465" cy="923330"/>
          </a:xfrm>
          <a:prstGeom prst="rect">
            <a:avLst/>
          </a:prstGeom>
          <a:noFill/>
        </p:spPr>
        <p:txBody>
          <a:bodyPr wrap="none" lIns="91440" tIns="45720" rIns="91440" bIns="45720">
            <a:spAutoFit/>
          </a:bodyPr>
          <a:lstStyle/>
          <a:p>
            <a:pPr algn="ctr"/>
            <a:r>
              <a:rPr lang="he-IL" sz="5400" b="0" cap="none" spc="0" dirty="0">
                <a:ln w="0"/>
                <a:solidFill>
                  <a:schemeClr val="tx1"/>
                </a:solidFill>
                <a:effectLst>
                  <a:outerShdw blurRad="38100" dist="19050" dir="2700000" algn="tl" rotWithShape="0">
                    <a:schemeClr val="dk1">
                      <a:alpha val="40000"/>
                    </a:schemeClr>
                  </a:outerShdw>
                </a:effectLst>
              </a:rPr>
              <a:t>רקע וגורמים לפרוץ המרד (מהצד הערבי)</a:t>
            </a:r>
          </a:p>
        </p:txBody>
      </p:sp>
    </p:spTree>
    <p:extLst>
      <p:ext uri="{BB962C8B-B14F-4D97-AF65-F5344CB8AC3E}">
        <p14:creationId xmlns:p14="http://schemas.microsoft.com/office/powerpoint/2010/main" val="33929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xmlns=""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xmlns="" id="{F98578E4-4303-47B1-86F6-7558FCC748DD}"/>
              </a:ext>
            </a:extLst>
          </p:cNvPr>
          <p:cNvCxnSpPr>
            <a:cxnSpLocks/>
          </p:cNvCxnSpPr>
          <p:nvPr/>
        </p:nvCxnSpPr>
        <p:spPr>
          <a:xfrm>
            <a:off x="7624690" y="1893511"/>
            <a:ext cx="1378632" cy="7512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xmlns="" id="{5082CD9F-A644-410F-B75F-5FDE51DD5108}"/>
              </a:ext>
            </a:extLst>
          </p:cNvPr>
          <p:cNvCxnSpPr>
            <a:cxnSpLocks/>
          </p:cNvCxnSpPr>
          <p:nvPr/>
        </p:nvCxnSpPr>
        <p:spPr>
          <a:xfrm flipH="1">
            <a:off x="3542713" y="1893511"/>
            <a:ext cx="1314687"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xmlns="" id="{AE57DF8E-257A-494A-8F8B-D8B5B9598347}"/>
              </a:ext>
            </a:extLst>
          </p:cNvPr>
          <p:cNvSpPr/>
          <p:nvPr/>
        </p:nvSpPr>
        <p:spPr>
          <a:xfrm>
            <a:off x="6443237" y="2681302"/>
            <a:ext cx="5612775" cy="285259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6000" b="1" dirty="0">
                <a:solidFill>
                  <a:schemeClr val="accent1">
                    <a:lumMod val="75000"/>
                  </a:schemeClr>
                </a:solidFill>
                <a:latin typeface="Gisha" panose="020B0502040204020203" pitchFamily="34" charset="-79"/>
                <a:cs typeface="Gisha" panose="020B0502040204020203" pitchFamily="34" charset="-79"/>
              </a:rPr>
              <a:t>שביתה כללית</a:t>
            </a:r>
            <a:endParaRPr lang="he-IL" sz="6000" b="1" dirty="0">
              <a:latin typeface="Gisha" panose="020B0502040204020203" pitchFamily="34" charset="-79"/>
              <a:cs typeface="Gisha" panose="020B0502040204020203" pitchFamily="34" charset="-79"/>
            </a:endParaRPr>
          </a:p>
        </p:txBody>
      </p:sp>
      <p:sp>
        <p:nvSpPr>
          <p:cNvPr id="11" name="מלבן: פינות מעוגלות 10">
            <a:extLst>
              <a:ext uri="{FF2B5EF4-FFF2-40B4-BE49-F238E27FC236}">
                <a16:creationId xmlns:a16="http://schemas.microsoft.com/office/drawing/2014/main" xmlns="" id="{37AD8E44-9BCB-491F-9102-DFE511ED3459}"/>
              </a:ext>
            </a:extLst>
          </p:cNvPr>
          <p:cNvSpPr/>
          <p:nvPr/>
        </p:nvSpPr>
        <p:spPr>
          <a:xfrm>
            <a:off x="633047" y="2713658"/>
            <a:ext cx="5115716" cy="2820243"/>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6000" b="1" dirty="0">
                <a:solidFill>
                  <a:schemeClr val="accent1">
                    <a:lumMod val="75000"/>
                  </a:schemeClr>
                </a:solidFill>
                <a:latin typeface="Gisha" panose="020B0502040204020203" pitchFamily="34" charset="-79"/>
                <a:cs typeface="Gisha" panose="020B0502040204020203" pitchFamily="34" charset="-79"/>
              </a:rPr>
              <a:t>פעולות טרור</a:t>
            </a:r>
            <a:endParaRPr lang="he-IL" sz="6000" dirty="0">
              <a:latin typeface="Gisha" panose="020B0502040204020203" pitchFamily="34" charset="-79"/>
              <a:cs typeface="Gisha" panose="020B0502040204020203" pitchFamily="34" charset="-79"/>
            </a:endParaRPr>
          </a:p>
        </p:txBody>
      </p:sp>
      <p:sp>
        <p:nvSpPr>
          <p:cNvPr id="2" name="מציין מיקום של מספר שקופית 1"/>
          <p:cNvSpPr>
            <a:spLocks noGrp="1"/>
          </p:cNvSpPr>
          <p:nvPr>
            <p:ph type="sldNum" sz="quarter" idx="12"/>
          </p:nvPr>
        </p:nvSpPr>
        <p:spPr/>
        <p:txBody>
          <a:bodyPr/>
          <a:lstStyle/>
          <a:p>
            <a:fld id="{71766878-3199-4EAB-94E7-2D6D11070E14}" type="slidenum">
              <a:rPr lang="en-US" smtClean="0">
                <a:latin typeface="Gisha" panose="020B0502040204020203" pitchFamily="34" charset="-79"/>
                <a:cs typeface="Gisha" panose="020B0502040204020203" pitchFamily="34" charset="-79"/>
              </a:rPr>
              <a:t>23</a:t>
            </a:fld>
            <a:endParaRPr lang="en-US"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116526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xmlns=""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xmlns="" id="{F98578E4-4303-47B1-86F6-7558FCC748DD}"/>
              </a:ext>
            </a:extLst>
          </p:cNvPr>
          <p:cNvCxnSpPr>
            <a:cxnSpLocks/>
          </p:cNvCxnSpPr>
          <p:nvPr/>
        </p:nvCxnSpPr>
        <p:spPr>
          <a:xfrm>
            <a:off x="7624690" y="1893511"/>
            <a:ext cx="1378632" cy="7512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xmlns="" id="{5082CD9F-A644-410F-B75F-5FDE51DD5108}"/>
              </a:ext>
            </a:extLst>
          </p:cNvPr>
          <p:cNvCxnSpPr>
            <a:cxnSpLocks/>
          </p:cNvCxnSpPr>
          <p:nvPr/>
        </p:nvCxnSpPr>
        <p:spPr>
          <a:xfrm flipH="1">
            <a:off x="1995772" y="1893511"/>
            <a:ext cx="2254878" cy="10871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xmlns="" id="{AE57DF8E-257A-494A-8F8B-D8B5B9598347}"/>
              </a:ext>
            </a:extLst>
          </p:cNvPr>
          <p:cNvSpPr/>
          <p:nvPr/>
        </p:nvSpPr>
        <p:spPr>
          <a:xfrm>
            <a:off x="2398816" y="2681302"/>
            <a:ext cx="9657197" cy="402335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he-IL" sz="2000" b="1" u="sng" dirty="0">
                <a:solidFill>
                  <a:schemeClr val="accent1">
                    <a:lumMod val="75000"/>
                  </a:schemeClr>
                </a:solidFill>
                <a:latin typeface="Gisha" panose="020B0502040204020203" pitchFamily="34" charset="-79"/>
                <a:cs typeface="Gisha" panose="020B0502040204020203" pitchFamily="34" charset="-79"/>
              </a:rPr>
              <a:t>שביתה כללית</a:t>
            </a:r>
            <a:r>
              <a:rPr lang="he-IL" sz="2000" dirty="0">
                <a:latin typeface="Gisha" panose="020B0502040204020203" pitchFamily="34" charset="-79"/>
                <a:cs typeface="Gisha" panose="020B0502040204020203" pitchFamily="34" charset="-79"/>
              </a:rPr>
              <a:t>: </a:t>
            </a:r>
          </a:p>
          <a:p>
            <a:pPr algn="ctr" rtl="1"/>
            <a:r>
              <a:rPr lang="he-IL" sz="2000" dirty="0">
                <a:latin typeface="Gisha" panose="020B0502040204020203" pitchFamily="34" charset="-79"/>
                <a:cs typeface="Gisha" panose="020B0502040204020203" pitchFamily="34" charset="-79"/>
              </a:rPr>
              <a:t>ב-1936 מוקם הועד הערבי העליון. הם הכריזו על שביתה כללית בארץ ישראל כל עוד לא ימלאו את 2 דרישותיהם: </a:t>
            </a:r>
            <a:r>
              <a:rPr lang="en-US" sz="2000" dirty="0">
                <a:latin typeface="Gisha" panose="020B0502040204020203" pitchFamily="34" charset="-79"/>
                <a:cs typeface="Gisha" panose="020B0502040204020203" pitchFamily="34" charset="-79"/>
              </a:rPr>
              <a:t/>
            </a:r>
            <a:br>
              <a:rPr lang="en-US" sz="2000" dirty="0">
                <a:latin typeface="Gisha" panose="020B0502040204020203" pitchFamily="34" charset="-79"/>
                <a:cs typeface="Gisha" panose="020B0502040204020203" pitchFamily="34" charset="-79"/>
              </a:rPr>
            </a:br>
            <a:r>
              <a:rPr lang="he-IL" sz="2000" b="1" dirty="0">
                <a:latin typeface="Gisha" panose="020B0502040204020203" pitchFamily="34" charset="-79"/>
                <a:cs typeface="Gisha" panose="020B0502040204020203" pitchFamily="34" charset="-79"/>
              </a:rPr>
              <a:t>א.</a:t>
            </a:r>
            <a:r>
              <a:rPr lang="he-IL" sz="2000" dirty="0">
                <a:latin typeface="Gisha" panose="020B0502040204020203" pitchFamily="34" charset="-79"/>
                <a:cs typeface="Gisha" panose="020B0502040204020203" pitchFamily="34" charset="-79"/>
              </a:rPr>
              <a:t> הפסקה מוחלטת של העלייה היהודית ומכירת קרקעות ליהודים.</a:t>
            </a:r>
          </a:p>
          <a:p>
            <a:pPr algn="ctr" rtl="1"/>
            <a:r>
              <a:rPr lang="he-IL" sz="2000" b="1" dirty="0">
                <a:latin typeface="Gisha" panose="020B0502040204020203" pitchFamily="34" charset="-79"/>
                <a:cs typeface="Gisha" panose="020B0502040204020203" pitchFamily="34" charset="-79"/>
              </a:rPr>
              <a:t>ב.</a:t>
            </a:r>
            <a:r>
              <a:rPr lang="he-IL" sz="2000" dirty="0">
                <a:latin typeface="Gisha" panose="020B0502040204020203" pitchFamily="34" charset="-79"/>
                <a:cs typeface="Gisha" panose="020B0502040204020203" pitchFamily="34" charset="-79"/>
              </a:rPr>
              <a:t> הקמת ממשלה לאומית המייצגת את הרוב הערבי בארץ.</a:t>
            </a:r>
            <a:r>
              <a:rPr lang="en-US" sz="2000" dirty="0">
                <a:latin typeface="Gisha" panose="020B0502040204020203" pitchFamily="34" charset="-79"/>
                <a:cs typeface="Gisha" panose="020B0502040204020203" pitchFamily="34" charset="-79"/>
              </a:rPr>
              <a:t/>
            </a:r>
            <a:br>
              <a:rPr lang="en-US" sz="2000" dirty="0">
                <a:latin typeface="Gisha" panose="020B0502040204020203" pitchFamily="34" charset="-79"/>
                <a:cs typeface="Gisha" panose="020B0502040204020203" pitchFamily="34" charset="-79"/>
              </a:rPr>
            </a:br>
            <a:endParaRPr lang="he-IL" sz="2000" dirty="0">
              <a:latin typeface="Gisha" panose="020B0502040204020203" pitchFamily="34" charset="-79"/>
              <a:cs typeface="Gisha" panose="020B0502040204020203" pitchFamily="34" charset="-79"/>
            </a:endParaRPr>
          </a:p>
          <a:p>
            <a:pPr algn="ctr" rtl="1"/>
            <a:r>
              <a:rPr lang="he-IL" sz="2000" b="1" u="sng" dirty="0">
                <a:latin typeface="Gisha" panose="020B0502040204020203" pitchFamily="34" charset="-79"/>
                <a:cs typeface="Gisha" panose="020B0502040204020203" pitchFamily="34" charset="-79"/>
              </a:rPr>
              <a:t>מטרות השביתה</a:t>
            </a:r>
            <a:r>
              <a:rPr lang="he-IL" sz="2000" dirty="0">
                <a:latin typeface="Gisha" panose="020B0502040204020203" pitchFamily="34" charset="-79"/>
                <a:cs typeface="Gisha" panose="020B0502040204020203" pitchFamily="34" charset="-79"/>
              </a:rPr>
              <a:t>: </a:t>
            </a:r>
          </a:p>
          <a:p>
            <a:pPr marL="457200" indent="-457200" algn="ctr" rtl="1">
              <a:buAutoNum type="arabicParenR"/>
            </a:pPr>
            <a:r>
              <a:rPr lang="he-IL" sz="2000" dirty="0">
                <a:latin typeface="Gisha" panose="020B0502040204020203" pitchFamily="34" charset="-79"/>
                <a:cs typeface="Gisha" panose="020B0502040204020203" pitchFamily="34" charset="-79"/>
              </a:rPr>
              <a:t>לחץ על הממשל הבריטי  2) למוטט כלכלית את היישוב היהודי</a:t>
            </a:r>
          </a:p>
          <a:p>
            <a:pPr marL="457200" indent="-457200" algn="ctr" rtl="1">
              <a:buAutoNum type="arabicParenR"/>
            </a:pPr>
            <a:endParaRPr lang="en-US" sz="2000" dirty="0">
              <a:latin typeface="Gisha" panose="020B0502040204020203" pitchFamily="34" charset="-79"/>
              <a:cs typeface="Gisha" panose="020B0502040204020203" pitchFamily="34" charset="-79"/>
            </a:endParaRPr>
          </a:p>
          <a:p>
            <a:pPr algn="ctr" rtl="1"/>
            <a:r>
              <a:rPr lang="he-IL" sz="2000" b="1" u="sng" dirty="0">
                <a:latin typeface="Gisha" panose="020B0502040204020203" pitchFamily="34" charset="-79"/>
                <a:cs typeface="Gisha" panose="020B0502040204020203" pitchFamily="34" charset="-79"/>
              </a:rPr>
              <a:t>לאחר שישה חודשים הערבים הפסיקו את השביתה בעצמם, לאחר שהתברר שהיא פגעה בעיקר בהם (האבטלה עלתה, הישוב היהודי מצא דרכים להסתדר בלי להסתמך על הערבים ועוד)</a:t>
            </a:r>
          </a:p>
        </p:txBody>
      </p:sp>
      <p:sp>
        <p:nvSpPr>
          <p:cNvPr id="11" name="מלבן: פינות מעוגלות 10">
            <a:extLst>
              <a:ext uri="{FF2B5EF4-FFF2-40B4-BE49-F238E27FC236}">
                <a16:creationId xmlns:a16="http://schemas.microsoft.com/office/drawing/2014/main" xmlns="" id="{37AD8E44-9BCB-491F-9102-DFE511ED3459}"/>
              </a:ext>
            </a:extLst>
          </p:cNvPr>
          <p:cNvSpPr/>
          <p:nvPr/>
        </p:nvSpPr>
        <p:spPr>
          <a:xfrm>
            <a:off x="135987" y="2705052"/>
            <a:ext cx="1860771" cy="173958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2200" b="1" u="sng" dirty="0">
                <a:solidFill>
                  <a:schemeClr val="accent1">
                    <a:lumMod val="75000"/>
                  </a:schemeClr>
                </a:solidFill>
                <a:latin typeface="Gisha" panose="020B0502040204020203" pitchFamily="34" charset="-79"/>
                <a:cs typeface="Gisha" panose="020B0502040204020203" pitchFamily="34" charset="-79"/>
              </a:rPr>
              <a:t>פעולות טרור</a:t>
            </a:r>
            <a:endParaRPr lang="he-IL" sz="22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855767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xmlns=""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xmlns="" id="{F98578E4-4303-47B1-86F6-7558FCC748DD}"/>
              </a:ext>
            </a:extLst>
          </p:cNvPr>
          <p:cNvCxnSpPr>
            <a:cxnSpLocks/>
          </p:cNvCxnSpPr>
          <p:nvPr/>
        </p:nvCxnSpPr>
        <p:spPr>
          <a:xfrm>
            <a:off x="8897689" y="1893511"/>
            <a:ext cx="1516971"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xmlns="" id="{5082CD9F-A644-410F-B75F-5FDE51DD5108}"/>
              </a:ext>
            </a:extLst>
          </p:cNvPr>
          <p:cNvCxnSpPr>
            <a:cxnSpLocks/>
          </p:cNvCxnSpPr>
          <p:nvPr/>
        </p:nvCxnSpPr>
        <p:spPr>
          <a:xfrm flipH="1">
            <a:off x="2473933" y="1930087"/>
            <a:ext cx="1314687"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xmlns="" id="{AE57DF8E-257A-494A-8F8B-D8B5B9598347}"/>
              </a:ext>
            </a:extLst>
          </p:cNvPr>
          <p:cNvSpPr/>
          <p:nvPr/>
        </p:nvSpPr>
        <p:spPr>
          <a:xfrm>
            <a:off x="10531159" y="2641255"/>
            <a:ext cx="1617602" cy="117817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2200" b="1" dirty="0">
                <a:solidFill>
                  <a:schemeClr val="accent1">
                    <a:lumMod val="75000"/>
                  </a:schemeClr>
                </a:solidFill>
                <a:latin typeface="Gisha" panose="020B0502040204020203" pitchFamily="34" charset="-79"/>
                <a:cs typeface="Gisha" panose="020B0502040204020203" pitchFamily="34" charset="-79"/>
              </a:rPr>
              <a:t>שביתה כללית</a:t>
            </a:r>
            <a:endParaRPr lang="he-IL" sz="2200" b="1" dirty="0">
              <a:latin typeface="Gisha" panose="020B0502040204020203" pitchFamily="34" charset="-79"/>
              <a:cs typeface="Gisha" panose="020B0502040204020203" pitchFamily="34" charset="-79"/>
            </a:endParaRPr>
          </a:p>
        </p:txBody>
      </p:sp>
      <p:sp>
        <p:nvSpPr>
          <p:cNvPr id="11" name="מלבן: פינות מעוגלות 10">
            <a:extLst>
              <a:ext uri="{FF2B5EF4-FFF2-40B4-BE49-F238E27FC236}">
                <a16:creationId xmlns:a16="http://schemas.microsoft.com/office/drawing/2014/main" xmlns="" id="{37AD8E44-9BCB-491F-9102-DFE511ED3459}"/>
              </a:ext>
            </a:extLst>
          </p:cNvPr>
          <p:cNvSpPr/>
          <p:nvPr/>
        </p:nvSpPr>
        <p:spPr>
          <a:xfrm>
            <a:off x="166254" y="2713658"/>
            <a:ext cx="10248405" cy="3991003"/>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he-IL" sz="2200" b="1" u="sng" dirty="0">
                <a:solidFill>
                  <a:schemeClr val="accent1">
                    <a:lumMod val="75000"/>
                  </a:schemeClr>
                </a:solidFill>
                <a:latin typeface="Gisha" panose="020B0502040204020203" pitchFamily="34" charset="-79"/>
                <a:cs typeface="Gisha" panose="020B0502040204020203" pitchFamily="34" charset="-79"/>
              </a:rPr>
              <a:t>פעולות טרור: </a:t>
            </a:r>
          </a:p>
          <a:p>
            <a:pPr algn="ctr" rtl="1"/>
            <a:r>
              <a:rPr lang="he-IL" sz="2200" dirty="0">
                <a:latin typeface="Gisha" panose="020B0502040204020203" pitchFamily="34" charset="-79"/>
                <a:cs typeface="Gisha" panose="020B0502040204020203" pitchFamily="34" charset="-79"/>
              </a:rPr>
              <a:t>פגיעה ברכוש ובנפש. הטרור התחיל בערים הגדולות (שדוכאו יחסית מהר בידי הבריטים)</a:t>
            </a:r>
            <a:r>
              <a:rPr lang="en-US" sz="2200" dirty="0">
                <a:latin typeface="Gisha" panose="020B0502040204020203" pitchFamily="34" charset="-79"/>
                <a:cs typeface="Gisha" panose="020B0502040204020203" pitchFamily="34" charset="-79"/>
              </a:rPr>
              <a:t> </a:t>
            </a:r>
            <a:r>
              <a:rPr lang="he-IL" sz="2200" dirty="0">
                <a:latin typeface="Gisha" panose="020B0502040204020203" pitchFamily="34" charset="-79"/>
                <a:cs typeface="Gisha" panose="020B0502040204020203" pitchFamily="34" charset="-79"/>
              </a:rPr>
              <a:t>ובהמשך הצטרפו גם הכפרים הערבים.</a:t>
            </a:r>
          </a:p>
          <a:p>
            <a:pPr algn="ctr" rtl="1"/>
            <a:r>
              <a:rPr lang="he-IL" sz="2200" dirty="0">
                <a:latin typeface="Gisha" panose="020B0502040204020203" pitchFamily="34" charset="-79"/>
                <a:cs typeface="Gisha" panose="020B0502040204020203" pitchFamily="34" charset="-79"/>
              </a:rPr>
              <a:t>הם כיוונו את פעולות הטרור נגד היהודים והבריטים (הם חשבו שהבריטים מסייעים להקים מדינה ולא האמינו לניסיונות הפיוס של הבריטים)</a:t>
            </a:r>
            <a:r>
              <a:rPr lang="en-US" sz="2200" dirty="0">
                <a:latin typeface="Gisha" panose="020B0502040204020203" pitchFamily="34" charset="-79"/>
                <a:cs typeface="Gisha" panose="020B0502040204020203" pitchFamily="34" charset="-79"/>
              </a:rPr>
              <a:t/>
            </a:r>
            <a:br>
              <a:rPr lang="en-US" sz="2200" dirty="0">
                <a:latin typeface="Gisha" panose="020B0502040204020203" pitchFamily="34" charset="-79"/>
                <a:cs typeface="Gisha" panose="020B0502040204020203" pitchFamily="34" charset="-79"/>
              </a:rPr>
            </a:br>
            <a:endParaRPr lang="he-IL" sz="2200" dirty="0">
              <a:latin typeface="Gisha" panose="020B0502040204020203" pitchFamily="34" charset="-79"/>
              <a:cs typeface="Gisha" panose="020B0502040204020203" pitchFamily="34" charset="-79"/>
            </a:endParaRPr>
          </a:p>
          <a:p>
            <a:pPr marL="342900" indent="-342900" algn="ctr" rtl="1">
              <a:buFont typeface="Arial" panose="020B0604020202020204" pitchFamily="34" charset="0"/>
              <a:buChar char="•"/>
            </a:pPr>
            <a:r>
              <a:rPr lang="he-IL" sz="2200" dirty="0">
                <a:latin typeface="Gisha" panose="020B0502040204020203" pitchFamily="34" charset="-79"/>
                <a:cs typeface="Gisha" panose="020B0502040204020203" pitchFamily="34" charset="-79"/>
              </a:rPr>
              <a:t>נגד היהודים הם ביצעו התקפות על יישובים, ירי בדרכים, מטענים ומכוניות תופת, פגיעה בחקלאות (שריפה, עקירה ועוד). הנשק סופק על ידי מדינות ערב</a:t>
            </a:r>
            <a:r>
              <a:rPr lang="en-US" sz="2200" dirty="0">
                <a:latin typeface="Gisha" panose="020B0502040204020203" pitchFamily="34" charset="-79"/>
                <a:cs typeface="Gisha" panose="020B0502040204020203" pitchFamily="34" charset="-79"/>
              </a:rPr>
              <a:t/>
            </a:r>
            <a:br>
              <a:rPr lang="en-US" sz="2200" dirty="0">
                <a:latin typeface="Gisha" panose="020B0502040204020203" pitchFamily="34" charset="-79"/>
                <a:cs typeface="Gisha" panose="020B0502040204020203" pitchFamily="34" charset="-79"/>
              </a:rPr>
            </a:br>
            <a:endParaRPr lang="he-IL" sz="2200" dirty="0">
              <a:latin typeface="Gisha" panose="020B0502040204020203" pitchFamily="34" charset="-79"/>
              <a:cs typeface="Gisha" panose="020B0502040204020203" pitchFamily="34" charset="-79"/>
            </a:endParaRPr>
          </a:p>
          <a:p>
            <a:pPr marL="342900" indent="-342900" algn="ctr" rtl="1">
              <a:buFont typeface="Arial" panose="020B0604020202020204" pitchFamily="34" charset="0"/>
              <a:buChar char="•"/>
            </a:pPr>
            <a:r>
              <a:rPr lang="he-IL" sz="2200" dirty="0">
                <a:latin typeface="Gisha" panose="020B0502040204020203" pitchFamily="34" charset="-79"/>
                <a:cs typeface="Gisha" panose="020B0502040204020203" pitchFamily="34" charset="-79"/>
              </a:rPr>
              <a:t>נגד הבריטים הם הכריזו על "מרי אזרחי"- אי תשלום מיסים והפסקת שיתוף הפעולה. בנוסף הם ביצעו התקפות טרור כנגד תחנות משטרה בריטיות, פסי רכבת וכד'. </a:t>
            </a:r>
          </a:p>
        </p:txBody>
      </p:sp>
    </p:spTree>
    <p:extLst>
      <p:ext uri="{BB962C8B-B14F-4D97-AF65-F5344CB8AC3E}">
        <p14:creationId xmlns:p14="http://schemas.microsoft.com/office/powerpoint/2010/main" val="314155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xmlns="" id="{ED614A5C-3BAE-4D8A-93DA-54E7F767FD40}"/>
              </a:ext>
            </a:extLst>
          </p:cNvPr>
          <p:cNvSpPr>
            <a:spLocks noGrp="1"/>
          </p:cNvSpPr>
          <p:nvPr>
            <p:ph type="title"/>
          </p:nvPr>
        </p:nvSpPr>
        <p:spPr/>
        <p:txBody>
          <a:bodyPr/>
          <a:lstStyle/>
          <a:p>
            <a:pPr algn="ctr"/>
            <a:r>
              <a:rPr lang="he-IL" dirty="0"/>
              <a:t>תגובת הבריטים למרד</a:t>
            </a:r>
          </a:p>
        </p:txBody>
      </p:sp>
      <p:sp>
        <p:nvSpPr>
          <p:cNvPr id="7" name="מציין מיקום תוכן 6">
            <a:extLst>
              <a:ext uri="{FF2B5EF4-FFF2-40B4-BE49-F238E27FC236}">
                <a16:creationId xmlns:a16="http://schemas.microsoft.com/office/drawing/2014/main" xmlns="" id="{E6853E93-9CAB-488D-A46F-EE7CBA411728}"/>
              </a:ext>
            </a:extLst>
          </p:cNvPr>
          <p:cNvSpPr>
            <a:spLocks noGrp="1"/>
          </p:cNvSpPr>
          <p:nvPr>
            <p:ph idx="1"/>
          </p:nvPr>
        </p:nvSpPr>
        <p:spPr>
          <a:xfrm>
            <a:off x="1141412" y="2097088"/>
            <a:ext cx="9905999" cy="3541714"/>
          </a:xfrm>
        </p:spPr>
        <p:txBody>
          <a:bodyPr>
            <a:normAutofit fontScale="92500" lnSpcReduction="10000"/>
          </a:bodyPr>
          <a:lstStyle/>
          <a:p>
            <a:pPr algn="just"/>
            <a:r>
              <a:rPr lang="he-IL" sz="2800" dirty="0"/>
              <a:t>דיכוי המרד באלימות, הטלת שלטון צבאי בארץ, פעולות עונשין נגד כפרים ערבים פורעים (הריסת בתים, מעצר פורעים), הטלת עונש מוות... המרד דוכא סופית רק בשנת 1939</a:t>
            </a:r>
          </a:p>
          <a:p>
            <a:pPr algn="just"/>
            <a:endParaRPr lang="he-IL" dirty="0"/>
          </a:p>
          <a:p>
            <a:pPr algn="just"/>
            <a:r>
              <a:rPr lang="he-IL" sz="2800" dirty="0"/>
              <a:t>במקביל הבריטים ניסו לפייס את הערבים ולהבהיר להם שהם לא בעד היהודים – הטילו מגבלות על עלייה יהודית ורכישת קרקעות (השיא: הספר הלבן השלישי בשנת 1939)</a:t>
            </a:r>
          </a:p>
        </p:txBody>
      </p:sp>
    </p:spTree>
    <p:extLst>
      <p:ext uri="{BB962C8B-B14F-4D97-AF65-F5344CB8AC3E}">
        <p14:creationId xmlns:p14="http://schemas.microsoft.com/office/powerpoint/2010/main" val="3047117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805CA63-6190-47C0-942E-6BF804FCE743}"/>
              </a:ext>
            </a:extLst>
          </p:cNvPr>
          <p:cNvSpPr>
            <a:spLocks noGrp="1"/>
          </p:cNvSpPr>
          <p:nvPr>
            <p:ph type="title"/>
          </p:nvPr>
        </p:nvSpPr>
        <p:spPr>
          <a:xfrm>
            <a:off x="657224" y="133773"/>
            <a:ext cx="10772775" cy="1658198"/>
          </a:xfrm>
        </p:spPr>
        <p:txBody>
          <a:bodyPr/>
          <a:lstStyle/>
          <a:p>
            <a:pPr algn="ctr"/>
            <a:r>
              <a:rPr lang="he-IL" dirty="0">
                <a:solidFill>
                  <a:schemeClr val="bg1"/>
                </a:solidFill>
                <a:latin typeface="Gisha" panose="020B0502040204020203" pitchFamily="34" charset="-79"/>
                <a:cs typeface="Gisha" panose="020B0502040204020203" pitchFamily="34" charset="-79"/>
              </a:rPr>
              <a:t>בתחילת גל הפרעות השלישי (1936), מוקמת ועדת חקירה בריטית: </a:t>
            </a:r>
            <a:r>
              <a:rPr lang="he-IL" b="1" u="sng" dirty="0">
                <a:solidFill>
                  <a:schemeClr val="bg1"/>
                </a:solidFill>
                <a:latin typeface="Gisha" panose="020B0502040204020203" pitchFamily="34" charset="-79"/>
                <a:cs typeface="Gisha" panose="020B0502040204020203" pitchFamily="34" charset="-79"/>
              </a:rPr>
              <a:t>ועדת פיל</a:t>
            </a:r>
            <a:r>
              <a:rPr lang="he-IL" dirty="0">
                <a:solidFill>
                  <a:schemeClr val="bg1"/>
                </a:solidFill>
                <a:latin typeface="Gisha" panose="020B0502040204020203" pitchFamily="34" charset="-79"/>
                <a:cs typeface="Gisha" panose="020B0502040204020203" pitchFamily="34" charset="-79"/>
              </a:rPr>
              <a:t> שעסקה בעניינים הבאים:</a:t>
            </a:r>
          </a:p>
        </p:txBody>
      </p:sp>
      <p:sp>
        <p:nvSpPr>
          <p:cNvPr id="4" name="מציין מיקום של מספר שקופית 3">
            <a:extLst>
              <a:ext uri="{FF2B5EF4-FFF2-40B4-BE49-F238E27FC236}">
                <a16:creationId xmlns:a16="http://schemas.microsoft.com/office/drawing/2014/main" xmlns="" id="{C7074E6C-BEBC-4797-AAAA-17529F91CC50}"/>
              </a:ext>
            </a:extLst>
          </p:cNvPr>
          <p:cNvSpPr>
            <a:spLocks noGrp="1"/>
          </p:cNvSpPr>
          <p:nvPr>
            <p:ph type="sldNum" sz="quarter" idx="12"/>
          </p:nvPr>
        </p:nvSpPr>
        <p:spPr/>
        <p:txBody>
          <a:bodyPr/>
          <a:lstStyle/>
          <a:p>
            <a:fld id="{71766878-3199-4EAB-94E7-2D6D11070E14}" type="slidenum">
              <a:rPr lang="en-US" smtClean="0"/>
              <a:t>27</a:t>
            </a:fld>
            <a:endParaRPr lang="en-US" dirty="0"/>
          </a:p>
        </p:txBody>
      </p:sp>
      <p:graphicFrame>
        <p:nvGraphicFramePr>
          <p:cNvPr id="5" name="דיאגרמה 4">
            <a:extLst>
              <a:ext uri="{FF2B5EF4-FFF2-40B4-BE49-F238E27FC236}">
                <a16:creationId xmlns:a16="http://schemas.microsoft.com/office/drawing/2014/main" xmlns="" id="{59B95079-4503-4595-BAAC-2B3D42E8B9B5}"/>
              </a:ext>
            </a:extLst>
          </p:cNvPr>
          <p:cNvGraphicFramePr/>
          <p:nvPr>
            <p:extLst>
              <p:ext uri="{D42A27DB-BD31-4B8C-83A1-F6EECF244321}">
                <p14:modId xmlns:p14="http://schemas.microsoft.com/office/powerpoint/2010/main" val="1551934518"/>
              </p:ext>
            </p:extLst>
          </p:nvPr>
        </p:nvGraphicFramePr>
        <p:xfrm>
          <a:off x="657224" y="1551875"/>
          <a:ext cx="107727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28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7920CC90-672B-4D9A-89C0-004AA0B762A0}"/>
              </a:ext>
            </a:extLst>
          </p:cNvPr>
          <p:cNvSpPr>
            <a:spLocks noGrp="1"/>
          </p:cNvSpPr>
          <p:nvPr>
            <p:ph type="title"/>
          </p:nvPr>
        </p:nvSpPr>
        <p:spPr>
          <a:xfrm>
            <a:off x="630774" y="0"/>
            <a:ext cx="6090660" cy="1478570"/>
          </a:xfrm>
        </p:spPr>
        <p:txBody>
          <a:bodyPr>
            <a:normAutofit/>
          </a:bodyPr>
          <a:lstStyle/>
          <a:p>
            <a:pPr algn="ctr"/>
            <a:r>
              <a:rPr lang="he-IL" sz="4400" dirty="0"/>
              <a:t>מסקנות ועדת פיל</a:t>
            </a:r>
          </a:p>
        </p:txBody>
      </p:sp>
      <p:sp>
        <p:nvSpPr>
          <p:cNvPr id="2" name="מציין מיקום של מספר שקופית 1"/>
          <p:cNvSpPr>
            <a:spLocks noGrp="1"/>
          </p:cNvSpPr>
          <p:nvPr>
            <p:ph type="sldNum" sz="quarter" idx="12"/>
          </p:nvPr>
        </p:nvSpPr>
        <p:spPr/>
        <p:txBody>
          <a:bodyPr/>
          <a:lstStyle/>
          <a:p>
            <a:fld id="{71766878-3199-4EAB-94E7-2D6D11070E14}" type="slidenum">
              <a:rPr lang="en-US" smtClean="0">
                <a:latin typeface="Gisha" panose="020B0502040204020203" pitchFamily="34" charset="-79"/>
                <a:cs typeface="Gisha" panose="020B0502040204020203" pitchFamily="34" charset="-79"/>
              </a:rPr>
              <a:t>28</a:t>
            </a:fld>
            <a:endParaRPr lang="en-US" dirty="0">
              <a:latin typeface="Gisha" panose="020B0502040204020203" pitchFamily="34" charset="-79"/>
              <a:cs typeface="Gisha" panose="020B0502040204020203" pitchFamily="34" charset="-79"/>
            </a:endParaRPr>
          </a:p>
        </p:txBody>
      </p:sp>
      <p:pic>
        <p:nvPicPr>
          <p:cNvPr id="2050" name="Picture 2" descr="https://upload.wikimedia.org/wikipedia/he/4/4d/PeelTrue.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732830" y="440344"/>
            <a:ext cx="4062412" cy="57991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טבלה 2">
            <a:extLst>
              <a:ext uri="{FF2B5EF4-FFF2-40B4-BE49-F238E27FC236}">
                <a16:creationId xmlns:a16="http://schemas.microsoft.com/office/drawing/2014/main" xmlns="" id="{F4B245E7-DB1E-4C7C-B845-BE113A0E9AF9}"/>
              </a:ext>
            </a:extLst>
          </p:cNvPr>
          <p:cNvGraphicFramePr>
            <a:graphicFrameLocks noGrp="1"/>
          </p:cNvGraphicFramePr>
          <p:nvPr>
            <p:extLst>
              <p:ext uri="{D42A27DB-BD31-4B8C-83A1-F6EECF244321}">
                <p14:modId xmlns:p14="http://schemas.microsoft.com/office/powerpoint/2010/main" val="1386065944"/>
              </p:ext>
            </p:extLst>
          </p:nvPr>
        </p:nvGraphicFramePr>
        <p:xfrm>
          <a:off x="852790" y="2329361"/>
          <a:ext cx="5646626" cy="3309562"/>
        </p:xfrm>
        <a:graphic>
          <a:graphicData uri="http://schemas.openxmlformats.org/drawingml/2006/table">
            <a:tbl>
              <a:tblPr rtl="1" firstRow="1" bandRow="1">
                <a:tableStyleId>{5C22544A-7EE6-4342-B048-85BDC9FD1C3A}</a:tableStyleId>
              </a:tblPr>
              <a:tblGrid>
                <a:gridCol w="5646626">
                  <a:extLst>
                    <a:ext uri="{9D8B030D-6E8A-4147-A177-3AD203B41FA5}">
                      <a16:colId xmlns:a16="http://schemas.microsoft.com/office/drawing/2014/main" xmlns="" val="1901313007"/>
                    </a:ext>
                  </a:extLst>
                </a:gridCol>
              </a:tblGrid>
              <a:tr h="683496">
                <a:tc>
                  <a:txBody>
                    <a:bodyPr/>
                    <a:lstStyle/>
                    <a:p>
                      <a:pPr algn="ctr" rtl="1"/>
                      <a:r>
                        <a:rPr lang="he-IL" sz="2800" dirty="0">
                          <a:latin typeface="Gisha" panose="020B0502040204020203" pitchFamily="34" charset="-79"/>
                          <a:cs typeface="Gisha" panose="020B0502040204020203" pitchFamily="34" charset="-79"/>
                        </a:rPr>
                        <a:t>חלוקת א"י עפ"י ועדת פיל</a:t>
                      </a:r>
                    </a:p>
                  </a:txBody>
                  <a:tcPr/>
                </a:tc>
                <a:extLst>
                  <a:ext uri="{0D108BD9-81ED-4DB2-BD59-A6C34878D82A}">
                    <a16:rowId xmlns:a16="http://schemas.microsoft.com/office/drawing/2014/main" xmlns="" val="4219392865"/>
                  </a:ext>
                </a:extLst>
              </a:tr>
              <a:tr h="683496">
                <a:tc>
                  <a:txBody>
                    <a:bodyPr/>
                    <a:lstStyle/>
                    <a:p>
                      <a:pPr algn="ctr" rtl="1"/>
                      <a:r>
                        <a:rPr lang="he-IL" sz="2800" dirty="0">
                          <a:latin typeface="Gisha" panose="020B0502040204020203" pitchFamily="34" charset="-79"/>
                          <a:cs typeface="Gisha" panose="020B0502040204020203" pitchFamily="34" charset="-79"/>
                        </a:rPr>
                        <a:t>היהודים מקבלם 20% מהשטח</a:t>
                      </a:r>
                    </a:p>
                  </a:txBody>
                  <a:tcPr/>
                </a:tc>
                <a:extLst>
                  <a:ext uri="{0D108BD9-81ED-4DB2-BD59-A6C34878D82A}">
                    <a16:rowId xmlns:a16="http://schemas.microsoft.com/office/drawing/2014/main" xmlns="" val="2894506626"/>
                  </a:ext>
                </a:extLst>
              </a:tr>
              <a:tr h="683496">
                <a:tc>
                  <a:txBody>
                    <a:bodyPr/>
                    <a:lstStyle/>
                    <a:p>
                      <a:pPr algn="ctr" rtl="1"/>
                      <a:r>
                        <a:rPr lang="he-IL" sz="2800" dirty="0">
                          <a:latin typeface="Gisha" panose="020B0502040204020203" pitchFamily="34" charset="-79"/>
                          <a:cs typeface="Gisha" panose="020B0502040204020203" pitchFamily="34" charset="-79"/>
                        </a:rPr>
                        <a:t>הערבים מקבלים 75% מהשטח</a:t>
                      </a:r>
                    </a:p>
                  </a:txBody>
                  <a:tcPr/>
                </a:tc>
                <a:extLst>
                  <a:ext uri="{0D108BD9-81ED-4DB2-BD59-A6C34878D82A}">
                    <a16:rowId xmlns:a16="http://schemas.microsoft.com/office/drawing/2014/main" xmlns="" val="537278114"/>
                  </a:ext>
                </a:extLst>
              </a:tr>
              <a:tr h="1259074">
                <a:tc>
                  <a:txBody>
                    <a:bodyPr/>
                    <a:lstStyle/>
                    <a:p>
                      <a:pPr algn="ctr" rtl="1"/>
                      <a:r>
                        <a:rPr lang="he-IL" sz="2800" dirty="0">
                          <a:latin typeface="Gisha" panose="020B0502040204020203" pitchFamily="34" charset="-79"/>
                          <a:cs typeface="Gisha" panose="020B0502040204020203" pitchFamily="34" charset="-79"/>
                        </a:rPr>
                        <a:t>הבריטים נשארים במובלעת הכוללת את יפו ירושלים ובית לחם, 5%.</a:t>
                      </a:r>
                    </a:p>
                  </a:txBody>
                  <a:tcPr/>
                </a:tc>
                <a:extLst>
                  <a:ext uri="{0D108BD9-81ED-4DB2-BD59-A6C34878D82A}">
                    <a16:rowId xmlns:a16="http://schemas.microsoft.com/office/drawing/2014/main" xmlns="" val="3548717857"/>
                  </a:ext>
                </a:extLst>
              </a:tr>
            </a:tbl>
          </a:graphicData>
        </a:graphic>
      </p:graphicFrame>
      <p:sp>
        <p:nvSpPr>
          <p:cNvPr id="7" name="תיבת טקסט 6">
            <a:extLst>
              <a:ext uri="{FF2B5EF4-FFF2-40B4-BE49-F238E27FC236}">
                <a16:creationId xmlns:a16="http://schemas.microsoft.com/office/drawing/2014/main" xmlns="" id="{336F17C6-4705-4EFC-875B-6316160F6551}"/>
              </a:ext>
            </a:extLst>
          </p:cNvPr>
          <p:cNvSpPr txBox="1"/>
          <p:nvPr/>
        </p:nvSpPr>
        <p:spPr>
          <a:xfrm>
            <a:off x="380395" y="1183735"/>
            <a:ext cx="6591417" cy="954107"/>
          </a:xfrm>
          <a:prstGeom prst="rect">
            <a:avLst/>
          </a:prstGeom>
          <a:noFill/>
        </p:spPr>
        <p:txBody>
          <a:bodyPr wrap="square" rtlCol="1">
            <a:spAutoFit/>
          </a:bodyPr>
          <a:lstStyle/>
          <a:p>
            <a:pPr algn="ctr"/>
            <a:r>
              <a:rPr lang="he-IL" sz="2800" dirty="0"/>
              <a:t>הצעת החלוקה 1937</a:t>
            </a:r>
          </a:p>
          <a:p>
            <a:pPr algn="ctr"/>
            <a:r>
              <a:rPr lang="he-IL" sz="2800" dirty="0"/>
              <a:t>חלוקת הארץ ל-2 מדינות בין הערבים ליהודים:</a:t>
            </a:r>
          </a:p>
        </p:txBody>
      </p:sp>
      <p:sp>
        <p:nvSpPr>
          <p:cNvPr id="5" name="תיבת טקסט 4">
            <a:extLst>
              <a:ext uri="{FF2B5EF4-FFF2-40B4-BE49-F238E27FC236}">
                <a16:creationId xmlns:a16="http://schemas.microsoft.com/office/drawing/2014/main" xmlns="" id="{EA7BDE8B-8B3D-47F4-86F0-3E4C426EE8B1}"/>
              </a:ext>
            </a:extLst>
          </p:cNvPr>
          <p:cNvSpPr txBox="1"/>
          <p:nvPr/>
        </p:nvSpPr>
        <p:spPr>
          <a:xfrm>
            <a:off x="380395" y="6065836"/>
            <a:ext cx="7009233" cy="400110"/>
          </a:xfrm>
          <a:prstGeom prst="rect">
            <a:avLst/>
          </a:prstGeom>
          <a:noFill/>
        </p:spPr>
        <p:txBody>
          <a:bodyPr wrap="square" rtlCol="1">
            <a:spAutoFit/>
          </a:bodyPr>
          <a:lstStyle/>
          <a:p>
            <a:pPr algn="ctr"/>
            <a:r>
              <a:rPr lang="he-IL" sz="2000" dirty="0"/>
              <a:t>פעם ראשונה שהבריטים מציעים לתת שלטון עצמי ליהודים בארץ!</a:t>
            </a:r>
          </a:p>
        </p:txBody>
      </p:sp>
    </p:spTree>
    <p:extLst>
      <p:ext uri="{BB962C8B-B14F-4D97-AF65-F5344CB8AC3E}">
        <p14:creationId xmlns:p14="http://schemas.microsoft.com/office/powerpoint/2010/main" val="3153642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E8828BD9-4730-4F1E-9768-DFD5E25A4905}"/>
              </a:ext>
            </a:extLst>
          </p:cNvPr>
          <p:cNvSpPr>
            <a:spLocks noGrp="1"/>
          </p:cNvSpPr>
          <p:nvPr>
            <p:ph type="title"/>
          </p:nvPr>
        </p:nvSpPr>
        <p:spPr>
          <a:xfrm>
            <a:off x="1141411" y="619126"/>
            <a:ext cx="9906000" cy="936415"/>
          </a:xfrm>
        </p:spPr>
        <p:txBody>
          <a:bodyPr/>
          <a:lstStyle/>
          <a:p>
            <a:pPr algn="ctr"/>
            <a:r>
              <a:rPr lang="he-IL" dirty="0"/>
              <a:t>התגובות להצעת החלוקה של וועדת פיל</a:t>
            </a:r>
          </a:p>
        </p:txBody>
      </p:sp>
      <p:sp>
        <p:nvSpPr>
          <p:cNvPr id="11" name="מציין מיקום טקסט 10">
            <a:extLst>
              <a:ext uri="{FF2B5EF4-FFF2-40B4-BE49-F238E27FC236}">
                <a16:creationId xmlns:a16="http://schemas.microsoft.com/office/drawing/2014/main" xmlns="" id="{1D023B03-1130-48C8-9E93-BDCBB9262AA8}"/>
              </a:ext>
            </a:extLst>
          </p:cNvPr>
          <p:cNvSpPr>
            <a:spLocks noGrp="1"/>
          </p:cNvSpPr>
          <p:nvPr>
            <p:ph type="body" idx="1"/>
          </p:nvPr>
        </p:nvSpPr>
        <p:spPr>
          <a:xfrm>
            <a:off x="228609" y="1670945"/>
            <a:ext cx="3037105" cy="823912"/>
          </a:xfrm>
        </p:spPr>
        <p:style>
          <a:lnRef idx="3">
            <a:schemeClr val="lt1"/>
          </a:lnRef>
          <a:fillRef idx="1">
            <a:schemeClr val="accent6"/>
          </a:fillRef>
          <a:effectRef idx="1">
            <a:schemeClr val="accent6"/>
          </a:effectRef>
          <a:fontRef idx="minor">
            <a:schemeClr val="lt1"/>
          </a:fontRef>
        </p:style>
        <p:txBody>
          <a:bodyPr>
            <a:normAutofit/>
          </a:bodyPr>
          <a:lstStyle/>
          <a:p>
            <a:pPr algn="ctr"/>
            <a:r>
              <a:rPr lang="he-IL" sz="3600" b="1" u="sng" dirty="0"/>
              <a:t>הצד הערבי</a:t>
            </a:r>
          </a:p>
        </p:txBody>
      </p:sp>
      <p:sp>
        <p:nvSpPr>
          <p:cNvPr id="12" name="מציין מיקום תוכן 11">
            <a:extLst>
              <a:ext uri="{FF2B5EF4-FFF2-40B4-BE49-F238E27FC236}">
                <a16:creationId xmlns:a16="http://schemas.microsoft.com/office/drawing/2014/main" xmlns="" id="{4DD2D005-1AC3-4EE3-BE6C-A0773BF4F27D}"/>
              </a:ext>
            </a:extLst>
          </p:cNvPr>
          <p:cNvSpPr>
            <a:spLocks noGrp="1"/>
          </p:cNvSpPr>
          <p:nvPr>
            <p:ph sz="half" idx="2"/>
          </p:nvPr>
        </p:nvSpPr>
        <p:spPr>
          <a:xfrm>
            <a:off x="228609" y="2624447"/>
            <a:ext cx="3037105" cy="3166751"/>
          </a:xfrm>
        </p:spPr>
        <p:style>
          <a:lnRef idx="3">
            <a:schemeClr val="lt1"/>
          </a:lnRef>
          <a:fillRef idx="1">
            <a:schemeClr val="accent6"/>
          </a:fillRef>
          <a:effectRef idx="1">
            <a:schemeClr val="accent6"/>
          </a:effectRef>
          <a:fontRef idx="minor">
            <a:schemeClr val="lt1"/>
          </a:fontRef>
        </p:style>
        <p:txBody>
          <a:bodyPr>
            <a:normAutofit/>
          </a:bodyPr>
          <a:lstStyle/>
          <a:p>
            <a:pPr algn="just"/>
            <a:r>
              <a:rPr lang="he-IL" dirty="0"/>
              <a:t>התנגדות מוחלטת לכל בעלות של יהודים על חלק מארץ ישראל</a:t>
            </a:r>
          </a:p>
          <a:p>
            <a:endParaRPr lang="he-IL" dirty="0"/>
          </a:p>
          <a:p>
            <a:r>
              <a:rPr lang="he-IL" dirty="0"/>
              <a:t>חידוש האלימות</a:t>
            </a:r>
          </a:p>
        </p:txBody>
      </p:sp>
      <p:sp>
        <p:nvSpPr>
          <p:cNvPr id="13" name="מציין מיקום טקסט 12">
            <a:extLst>
              <a:ext uri="{FF2B5EF4-FFF2-40B4-BE49-F238E27FC236}">
                <a16:creationId xmlns:a16="http://schemas.microsoft.com/office/drawing/2014/main" xmlns="" id="{B79C1CF4-EAAC-4C60-8650-C561797630D8}"/>
              </a:ext>
            </a:extLst>
          </p:cNvPr>
          <p:cNvSpPr>
            <a:spLocks noGrp="1"/>
          </p:cNvSpPr>
          <p:nvPr>
            <p:ph type="body" sz="quarter" idx="3"/>
          </p:nvPr>
        </p:nvSpPr>
        <p:spPr>
          <a:xfrm>
            <a:off x="3621973" y="1685131"/>
            <a:ext cx="8134597" cy="823912"/>
          </a:xfrm>
        </p:spPr>
        <p:style>
          <a:lnRef idx="3">
            <a:schemeClr val="lt1"/>
          </a:lnRef>
          <a:fillRef idx="1">
            <a:schemeClr val="accent2"/>
          </a:fillRef>
          <a:effectRef idx="1">
            <a:schemeClr val="accent2"/>
          </a:effectRef>
          <a:fontRef idx="minor">
            <a:schemeClr val="lt1"/>
          </a:fontRef>
        </p:style>
        <p:txBody>
          <a:bodyPr>
            <a:normAutofit/>
          </a:bodyPr>
          <a:lstStyle/>
          <a:p>
            <a:pPr algn="ctr"/>
            <a:r>
              <a:rPr lang="he-IL" sz="3600" b="1" u="sng" dirty="0"/>
              <a:t>הצד היהודי</a:t>
            </a:r>
          </a:p>
        </p:txBody>
      </p:sp>
      <p:sp>
        <p:nvSpPr>
          <p:cNvPr id="14" name="מציין מיקום תוכן 13">
            <a:extLst>
              <a:ext uri="{FF2B5EF4-FFF2-40B4-BE49-F238E27FC236}">
                <a16:creationId xmlns:a16="http://schemas.microsoft.com/office/drawing/2014/main" xmlns="" id="{EA259161-071B-47CF-BE34-6846BCCAD06E}"/>
              </a:ext>
            </a:extLst>
          </p:cNvPr>
          <p:cNvSpPr>
            <a:spLocks noGrp="1"/>
          </p:cNvSpPr>
          <p:nvPr>
            <p:ph sz="quarter" idx="4"/>
          </p:nvPr>
        </p:nvSpPr>
        <p:spPr>
          <a:xfrm>
            <a:off x="3621973" y="2624447"/>
            <a:ext cx="8134597" cy="3166751"/>
          </a:xfrm>
        </p:spPr>
        <p:style>
          <a:lnRef idx="3">
            <a:schemeClr val="lt1"/>
          </a:lnRef>
          <a:fillRef idx="1">
            <a:schemeClr val="accent2"/>
          </a:fillRef>
          <a:effectRef idx="1">
            <a:schemeClr val="accent2"/>
          </a:effectRef>
          <a:fontRef idx="minor">
            <a:schemeClr val="lt1"/>
          </a:fontRef>
        </p:style>
        <p:txBody>
          <a:bodyPr>
            <a:normAutofit/>
          </a:bodyPr>
          <a:lstStyle/>
          <a:p>
            <a:r>
              <a:rPr lang="he-IL" dirty="0"/>
              <a:t>מחלוקת בין הזרמים (כולם לא שמחו על הגבולות המוצעים)</a:t>
            </a:r>
          </a:p>
          <a:p>
            <a:pPr lvl="1" algn="just"/>
            <a:r>
              <a:rPr lang="he-IL" dirty="0"/>
              <a:t>נימוקים </a:t>
            </a:r>
            <a:r>
              <a:rPr lang="he-IL" b="1" dirty="0"/>
              <a:t>בעד</a:t>
            </a:r>
            <a:r>
              <a:rPr lang="he-IL" dirty="0"/>
              <a:t> החלוקה: הזדמנות להקים סוף סוף מדינה כלשהי, נתחיל בקטן ונגדיל בהמשך את השטח, חשוב לייצר מקלט בטוח לכל היהודים באירופה שצריכים להימלט מהאנטישמיות הנאצית.</a:t>
            </a:r>
          </a:p>
          <a:p>
            <a:pPr lvl="1" algn="just"/>
            <a:r>
              <a:rPr lang="he-IL" dirty="0"/>
              <a:t>נימוקים </a:t>
            </a:r>
            <a:r>
              <a:rPr lang="he-IL" b="1" dirty="0"/>
              <a:t>נגד</a:t>
            </a:r>
            <a:r>
              <a:rPr lang="he-IL" dirty="0"/>
              <a:t> החלוקה: אי אפשר להגן על מדינה בגבולות האלה, הערבים עם יתרון גובה ומקיפים אותנו – הם יכבשו אותנו בקלות, אם נוותר עכשיו לעולם לא נקבל חזרה את השטחים האלה</a:t>
            </a:r>
          </a:p>
        </p:txBody>
      </p:sp>
    </p:spTree>
    <p:extLst>
      <p:ext uri="{BB962C8B-B14F-4D97-AF65-F5344CB8AC3E}">
        <p14:creationId xmlns:p14="http://schemas.microsoft.com/office/powerpoint/2010/main" val="313220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982133"/>
            <a:ext cx="9601196" cy="1100668"/>
          </a:xfrm>
        </p:spPr>
        <p:txBody>
          <a:bodyPr/>
          <a:lstStyle/>
          <a:p>
            <a:pPr algn="r"/>
            <a:r>
              <a:rPr lang="he-IL" dirty="0"/>
              <a:t>הישוב החדש - מאפיינים</a:t>
            </a:r>
          </a:p>
        </p:txBody>
      </p:sp>
      <p:sp>
        <p:nvSpPr>
          <p:cNvPr id="3" name="מציין מיקום תוכן 2"/>
          <p:cNvSpPr>
            <a:spLocks noGrp="1"/>
          </p:cNvSpPr>
          <p:nvPr>
            <p:ph idx="1"/>
          </p:nvPr>
        </p:nvSpPr>
        <p:spPr>
          <a:xfrm>
            <a:off x="1625676" y="2237316"/>
            <a:ext cx="9601196" cy="3401486"/>
          </a:xfrm>
        </p:spPr>
        <p:txBody>
          <a:bodyPr>
            <a:normAutofit fontScale="25000" lnSpcReduction="20000"/>
          </a:bodyPr>
          <a:lstStyle/>
          <a:p>
            <a:pPr>
              <a:lnSpc>
                <a:spcPct val="170000"/>
              </a:lnSpc>
            </a:pPr>
            <a:r>
              <a:rPr lang="he-IL" sz="8000" dirty="0">
                <a:cs typeface="+mj-cs"/>
              </a:rPr>
              <a:t>רוב עולי הישוב החדש היו אשכנזים , מעטים מארצות האסלאם (עלייה מתימן)</a:t>
            </a:r>
          </a:p>
          <a:p>
            <a:pPr>
              <a:lnSpc>
                <a:spcPct val="170000"/>
              </a:lnSpc>
            </a:pPr>
            <a:r>
              <a:rPr lang="he-IL" sz="8000" dirty="0">
                <a:cs typeface="+mj-cs"/>
              </a:rPr>
              <a:t>רבים קיימו אורח חיים מסורתי/ חילוני</a:t>
            </a:r>
          </a:p>
          <a:p>
            <a:pPr>
              <a:lnSpc>
                <a:spcPct val="170000"/>
              </a:lnSpc>
            </a:pPr>
            <a:r>
              <a:rPr lang="he-IL" sz="8000" dirty="0">
                <a:cs typeface="+mj-cs"/>
              </a:rPr>
              <a:t>עסקו בבניין הארץ- בעבודת כפיים, חקלאות</a:t>
            </a:r>
          </a:p>
          <a:p>
            <a:pPr>
              <a:lnSpc>
                <a:spcPct val="170000"/>
              </a:lnSpc>
            </a:pPr>
            <a:r>
              <a:rPr lang="he-IL" sz="8000" dirty="0">
                <a:cs typeface="+mj-cs"/>
              </a:rPr>
              <a:t>עלו לארץ מטעמים ציוניים- רצו להקים מדינה יהודית בא"י</a:t>
            </a:r>
          </a:p>
          <a:p>
            <a:pPr>
              <a:lnSpc>
                <a:spcPct val="170000"/>
              </a:lnSpc>
            </a:pPr>
            <a:r>
              <a:rPr lang="he-IL" sz="8000" dirty="0">
                <a:cs typeface="+mj-cs"/>
              </a:rPr>
              <a:t>הקימו ישובים חדשים- מושבות, קיבוצים שיתופיים ומושבים</a:t>
            </a:r>
          </a:p>
          <a:p>
            <a:pPr>
              <a:lnSpc>
                <a:spcPct val="170000"/>
              </a:lnSpc>
            </a:pPr>
            <a:r>
              <a:rPr lang="he-IL" sz="8000" dirty="0">
                <a:cs typeface="+mj-cs"/>
              </a:rPr>
              <a:t>חידשו את השימוש בשפה העברית</a:t>
            </a:r>
          </a:p>
          <a:p>
            <a:pPr>
              <a:lnSpc>
                <a:spcPct val="170000"/>
              </a:lnSpc>
            </a:pPr>
            <a:r>
              <a:rPr lang="he-IL" sz="8000" dirty="0">
                <a:cs typeface="+mj-cs"/>
              </a:rPr>
              <a:t>הנהגה ציונית</a:t>
            </a:r>
          </a:p>
          <a:p>
            <a:endParaRPr lang="he-IL" dirty="0"/>
          </a:p>
          <a:p>
            <a:endParaRPr lang="he-IL" dirty="0"/>
          </a:p>
        </p:txBody>
      </p:sp>
      <p:pic>
        <p:nvPicPr>
          <p:cNvPr id="4" name="תמונה 3"/>
          <p:cNvPicPr>
            <a:picLocks noChangeAspect="1"/>
          </p:cNvPicPr>
          <p:nvPr/>
        </p:nvPicPr>
        <p:blipFill>
          <a:blip r:embed="rId2"/>
          <a:stretch>
            <a:fillRect/>
          </a:stretch>
        </p:blipFill>
        <p:spPr>
          <a:xfrm>
            <a:off x="767216" y="219073"/>
            <a:ext cx="3322184" cy="2100793"/>
          </a:xfrm>
          <a:prstGeom prst="rect">
            <a:avLst/>
          </a:prstGeom>
        </p:spPr>
      </p:pic>
      <p:pic>
        <p:nvPicPr>
          <p:cNvPr id="5" name="תמונה 4"/>
          <p:cNvPicPr>
            <a:picLocks noChangeAspect="1"/>
          </p:cNvPicPr>
          <p:nvPr/>
        </p:nvPicPr>
        <p:blipFill>
          <a:blip r:embed="rId3"/>
          <a:stretch>
            <a:fillRect/>
          </a:stretch>
        </p:blipFill>
        <p:spPr>
          <a:xfrm>
            <a:off x="0" y="2463800"/>
            <a:ext cx="3251352" cy="2012950"/>
          </a:xfrm>
          <a:prstGeom prst="rect">
            <a:avLst/>
          </a:prstGeom>
        </p:spPr>
      </p:pic>
      <p:pic>
        <p:nvPicPr>
          <p:cNvPr id="6" name="תמונה 5"/>
          <p:cNvPicPr>
            <a:picLocks noChangeAspect="1"/>
          </p:cNvPicPr>
          <p:nvPr/>
        </p:nvPicPr>
        <p:blipFill>
          <a:blip r:embed="rId4"/>
          <a:stretch>
            <a:fillRect/>
          </a:stretch>
        </p:blipFill>
        <p:spPr>
          <a:xfrm>
            <a:off x="767216" y="4620684"/>
            <a:ext cx="3248772" cy="2084916"/>
          </a:xfrm>
          <a:prstGeom prst="rect">
            <a:avLst/>
          </a:prstGeom>
        </p:spPr>
      </p:pic>
    </p:spTree>
    <p:extLst>
      <p:ext uri="{BB962C8B-B14F-4D97-AF65-F5344CB8AC3E}">
        <p14:creationId xmlns:p14="http://schemas.microsoft.com/office/powerpoint/2010/main" val="31187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50E1E0F-3EFF-458B-8F79-76D9E652B0C4}"/>
              </a:ext>
            </a:extLst>
          </p:cNvPr>
          <p:cNvSpPr>
            <a:spLocks noGrp="1"/>
          </p:cNvSpPr>
          <p:nvPr>
            <p:ph type="title"/>
          </p:nvPr>
        </p:nvSpPr>
        <p:spPr/>
        <p:txBody>
          <a:bodyPr/>
          <a:lstStyle/>
          <a:p>
            <a:pPr algn="r"/>
            <a:r>
              <a:rPr lang="he-IL" dirty="0"/>
              <a:t>הישוב החדש</a:t>
            </a:r>
          </a:p>
        </p:txBody>
      </p:sp>
      <p:sp>
        <p:nvSpPr>
          <p:cNvPr id="6" name="מציין מיקום טקסט 5">
            <a:extLst>
              <a:ext uri="{FF2B5EF4-FFF2-40B4-BE49-F238E27FC236}">
                <a16:creationId xmlns:a16="http://schemas.microsoft.com/office/drawing/2014/main" xmlns="" id="{2048A378-E9D5-4FAA-B4C8-15A1DDE49BAD}"/>
              </a:ext>
            </a:extLst>
          </p:cNvPr>
          <p:cNvSpPr>
            <a:spLocks noGrp="1"/>
          </p:cNvSpPr>
          <p:nvPr>
            <p:ph type="body" sz="quarter" idx="3"/>
          </p:nvPr>
        </p:nvSpPr>
        <p:spPr>
          <a:xfrm>
            <a:off x="511390" y="546839"/>
            <a:ext cx="4718304" cy="576262"/>
          </a:xfrm>
        </p:spPr>
        <p:txBody>
          <a:bodyPr/>
          <a:lstStyle/>
          <a:p>
            <a:r>
              <a:rPr lang="he-IL" dirty="0"/>
              <a:t>העלייה הראשונה</a:t>
            </a:r>
          </a:p>
        </p:txBody>
      </p:sp>
      <p:sp>
        <p:nvSpPr>
          <p:cNvPr id="7" name="מציין מיקום תוכן 6">
            <a:extLst>
              <a:ext uri="{FF2B5EF4-FFF2-40B4-BE49-F238E27FC236}">
                <a16:creationId xmlns:a16="http://schemas.microsoft.com/office/drawing/2014/main" xmlns="" id="{C86F879D-06C5-4341-9860-D45EC427DB3B}"/>
              </a:ext>
            </a:extLst>
          </p:cNvPr>
          <p:cNvSpPr>
            <a:spLocks noGrp="1"/>
          </p:cNvSpPr>
          <p:nvPr>
            <p:ph sz="quarter" idx="4"/>
          </p:nvPr>
        </p:nvSpPr>
        <p:spPr>
          <a:xfrm>
            <a:off x="711200" y="2471102"/>
            <a:ext cx="10607040" cy="3840059"/>
          </a:xfrm>
        </p:spPr>
        <p:txBody>
          <a:bodyPr>
            <a:normAutofit/>
          </a:bodyPr>
          <a:lstStyle/>
          <a:p>
            <a:r>
              <a:rPr lang="he-IL" sz="2800" dirty="0">
                <a:cs typeface="+mj-cs"/>
              </a:rPr>
              <a:t>רוב העולים בעלייה זו היו דתיים-מסורתיים בעלי משפחות שהתיישבו בערים ועסקו במסחר ומלאכה, אך היה בה מיעוט של עולי </a:t>
            </a:r>
            <a:r>
              <a:rPr lang="he-IL" sz="2800" b="1" dirty="0">
                <a:cs typeface="+mj-cs"/>
              </a:rPr>
              <a:t>חיבת ציון </a:t>
            </a:r>
            <a:r>
              <a:rPr lang="he-IL" sz="2800" dirty="0">
                <a:cs typeface="+mj-cs"/>
              </a:rPr>
              <a:t>השונה במאפייניו מרוב העולים. (למשל: ביל"ו שהאמינו בערכי צדק חברתי ושוויון, נוסף לציונות ועבודת כפיים).</a:t>
            </a:r>
          </a:p>
          <a:p>
            <a:r>
              <a:rPr lang="he-IL" sz="2800" dirty="0">
                <a:cs typeface="+mj-cs"/>
              </a:rPr>
              <a:t>עולי חיבת ציון עסקו בחקלאות וחידשו את צורת ההתיישבות '</a:t>
            </a:r>
            <a:r>
              <a:rPr lang="he-IL" sz="2800" b="1" dirty="0">
                <a:cs typeface="+mj-cs"/>
              </a:rPr>
              <a:t>מושבה</a:t>
            </a:r>
            <a:r>
              <a:rPr lang="he-IL" sz="2800" dirty="0">
                <a:cs typeface="+mj-cs"/>
              </a:rPr>
              <a:t>' (32 מושבות, 5,000 אנשים). הקימו מוסדות הנהגה מקומיים, פיתחו מוסדות חינוך לאומיים, הנהיגו את השפה העברית וקידמו את מעמד הנשים בתחום החינוך כתלמידות ומורות.</a:t>
            </a:r>
          </a:p>
        </p:txBody>
      </p:sp>
      <p:sp>
        <p:nvSpPr>
          <p:cNvPr id="11" name="מציין מיקום תוכן 6">
            <a:extLst>
              <a:ext uri="{FF2B5EF4-FFF2-40B4-BE49-F238E27FC236}">
                <a16:creationId xmlns:a16="http://schemas.microsoft.com/office/drawing/2014/main" xmlns="" id="{4ADFAF11-350C-4441-91CB-5F736C804FBB}"/>
              </a:ext>
            </a:extLst>
          </p:cNvPr>
          <p:cNvSpPr txBox="1">
            <a:spLocks/>
          </p:cNvSpPr>
          <p:nvPr/>
        </p:nvSpPr>
        <p:spPr>
          <a:xfrm>
            <a:off x="1295402" y="982133"/>
            <a:ext cx="4154422" cy="1496908"/>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dirty="0"/>
              <a:t>בין השנים 1882-1904</a:t>
            </a:r>
          </a:p>
          <a:p>
            <a:r>
              <a:rPr lang="he-IL" dirty="0"/>
              <a:t>סה"כ כ-60,000 עולים</a:t>
            </a:r>
          </a:p>
          <a:p>
            <a:r>
              <a:rPr lang="he-IL" dirty="0"/>
              <a:t>בעיקר מרוסיה, רומניה ותימן</a:t>
            </a:r>
          </a:p>
        </p:txBody>
      </p:sp>
    </p:spTree>
    <p:extLst>
      <p:ext uri="{BB962C8B-B14F-4D97-AF65-F5344CB8AC3E}">
        <p14:creationId xmlns:p14="http://schemas.microsoft.com/office/powerpoint/2010/main" val="27917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50E1E0F-3EFF-458B-8F79-76D9E652B0C4}"/>
              </a:ext>
            </a:extLst>
          </p:cNvPr>
          <p:cNvSpPr>
            <a:spLocks noGrp="1"/>
          </p:cNvSpPr>
          <p:nvPr>
            <p:ph type="title"/>
          </p:nvPr>
        </p:nvSpPr>
        <p:spPr/>
        <p:txBody>
          <a:bodyPr/>
          <a:lstStyle/>
          <a:p>
            <a:pPr algn="r"/>
            <a:r>
              <a:rPr lang="he-IL" dirty="0"/>
              <a:t>הישוב החדש</a:t>
            </a:r>
          </a:p>
        </p:txBody>
      </p:sp>
      <p:sp>
        <p:nvSpPr>
          <p:cNvPr id="6" name="מציין מיקום טקסט 5">
            <a:extLst>
              <a:ext uri="{FF2B5EF4-FFF2-40B4-BE49-F238E27FC236}">
                <a16:creationId xmlns:a16="http://schemas.microsoft.com/office/drawing/2014/main" xmlns="" id="{2048A378-E9D5-4FAA-B4C8-15A1DDE49BAD}"/>
              </a:ext>
            </a:extLst>
          </p:cNvPr>
          <p:cNvSpPr>
            <a:spLocks noGrp="1"/>
          </p:cNvSpPr>
          <p:nvPr>
            <p:ph type="body" sz="quarter" idx="3"/>
          </p:nvPr>
        </p:nvSpPr>
        <p:spPr>
          <a:xfrm>
            <a:off x="511390" y="546839"/>
            <a:ext cx="4718304" cy="576262"/>
          </a:xfrm>
        </p:spPr>
        <p:txBody>
          <a:bodyPr/>
          <a:lstStyle/>
          <a:p>
            <a:r>
              <a:rPr lang="he-IL" dirty="0"/>
              <a:t>העלייה הראשונה</a:t>
            </a:r>
          </a:p>
        </p:txBody>
      </p:sp>
      <p:sp>
        <p:nvSpPr>
          <p:cNvPr id="7" name="מציין מיקום תוכן 6">
            <a:extLst>
              <a:ext uri="{FF2B5EF4-FFF2-40B4-BE49-F238E27FC236}">
                <a16:creationId xmlns:a16="http://schemas.microsoft.com/office/drawing/2014/main" xmlns="" id="{C86F879D-06C5-4341-9860-D45EC427DB3B}"/>
              </a:ext>
            </a:extLst>
          </p:cNvPr>
          <p:cNvSpPr>
            <a:spLocks noGrp="1"/>
          </p:cNvSpPr>
          <p:nvPr>
            <p:ph sz="quarter" idx="4"/>
          </p:nvPr>
        </p:nvSpPr>
        <p:spPr>
          <a:xfrm>
            <a:off x="711200" y="2471102"/>
            <a:ext cx="10607040" cy="3840059"/>
          </a:xfrm>
        </p:spPr>
        <p:txBody>
          <a:bodyPr>
            <a:normAutofit lnSpcReduction="10000"/>
          </a:bodyPr>
          <a:lstStyle/>
          <a:p>
            <a:r>
              <a:rPr lang="he-IL" sz="2800" dirty="0">
                <a:cs typeface="+mj-cs"/>
              </a:rPr>
              <a:t>קשיי המושבות:</a:t>
            </a:r>
          </a:p>
          <a:p>
            <a:pPr lvl="1"/>
            <a:r>
              <a:rPr lang="he-IL" sz="2400" dirty="0">
                <a:cs typeface="+mj-cs"/>
              </a:rPr>
              <a:t>עוני, מצוקה (כל הכסף נגמר בקניית האדמה), חוסר ניסיון חקלאי, מלריה (קדחת הביצות) שחיסלה רבים, בעיות עם החוק </a:t>
            </a:r>
            <a:r>
              <a:rPr lang="he-IL" sz="2400" dirty="0" err="1">
                <a:cs typeface="+mj-cs"/>
              </a:rPr>
              <a:t>העו'תמני</a:t>
            </a:r>
            <a:r>
              <a:rPr lang="he-IL" sz="2400" dirty="0">
                <a:cs typeface="+mj-cs"/>
              </a:rPr>
              <a:t> ביחס לזרים, פגיעות של ערבים בשדות וביבול...</a:t>
            </a:r>
          </a:p>
          <a:p>
            <a:r>
              <a:rPr lang="he-IL" sz="2800" dirty="0">
                <a:cs typeface="+mj-cs"/>
              </a:rPr>
              <a:t>לעזרת המושבות נחלץ הברון רוטשילד שהשקיע סכומים רבים. למרות זאת המושבות לא הגיעו לעצמאות כלכלית...</a:t>
            </a:r>
          </a:p>
          <a:p>
            <a:r>
              <a:rPr lang="he-IL" sz="2800" dirty="0">
                <a:cs typeface="+mj-cs"/>
              </a:rPr>
              <a:t>בשנת 1900 הניהול הועבר לחברת </a:t>
            </a:r>
            <a:r>
              <a:rPr lang="he-IL" sz="2800" dirty="0" err="1">
                <a:cs typeface="+mj-cs"/>
              </a:rPr>
              <a:t>יק"א</a:t>
            </a:r>
            <a:r>
              <a:rPr lang="he-IL" sz="2800" dirty="0">
                <a:cs typeface="+mj-cs"/>
              </a:rPr>
              <a:t> שהצליחה במאמצים מרובים להעמיד את המושבות.</a:t>
            </a:r>
          </a:p>
        </p:txBody>
      </p:sp>
      <p:sp>
        <p:nvSpPr>
          <p:cNvPr id="11" name="מציין מיקום תוכן 6">
            <a:extLst>
              <a:ext uri="{FF2B5EF4-FFF2-40B4-BE49-F238E27FC236}">
                <a16:creationId xmlns:a16="http://schemas.microsoft.com/office/drawing/2014/main" xmlns="" id="{4ADFAF11-350C-4441-91CB-5F736C804FBB}"/>
              </a:ext>
            </a:extLst>
          </p:cNvPr>
          <p:cNvSpPr txBox="1">
            <a:spLocks/>
          </p:cNvSpPr>
          <p:nvPr/>
        </p:nvSpPr>
        <p:spPr>
          <a:xfrm>
            <a:off x="1295402" y="982133"/>
            <a:ext cx="4154422" cy="1496908"/>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dirty="0"/>
              <a:t>בין השנים 1882-1904</a:t>
            </a:r>
          </a:p>
          <a:p>
            <a:r>
              <a:rPr lang="he-IL" dirty="0"/>
              <a:t>סה"כ כ-60,000 עולים</a:t>
            </a:r>
          </a:p>
          <a:p>
            <a:r>
              <a:rPr lang="he-IL" dirty="0"/>
              <a:t>בעיקר מרוסיה, רומניה ותימן</a:t>
            </a:r>
          </a:p>
        </p:txBody>
      </p:sp>
    </p:spTree>
    <p:extLst>
      <p:ext uri="{BB962C8B-B14F-4D97-AF65-F5344CB8AC3E}">
        <p14:creationId xmlns:p14="http://schemas.microsoft.com/office/powerpoint/2010/main" val="154562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50E1E0F-3EFF-458B-8F79-76D9E652B0C4}"/>
              </a:ext>
            </a:extLst>
          </p:cNvPr>
          <p:cNvSpPr>
            <a:spLocks noGrp="1"/>
          </p:cNvSpPr>
          <p:nvPr>
            <p:ph type="title"/>
          </p:nvPr>
        </p:nvSpPr>
        <p:spPr/>
        <p:txBody>
          <a:bodyPr/>
          <a:lstStyle/>
          <a:p>
            <a:pPr algn="r"/>
            <a:r>
              <a:rPr lang="he-IL" dirty="0"/>
              <a:t>הישוב החדש</a:t>
            </a:r>
          </a:p>
        </p:txBody>
      </p:sp>
      <p:sp>
        <p:nvSpPr>
          <p:cNvPr id="4" name="מציין מיקום טקסט 3">
            <a:extLst>
              <a:ext uri="{FF2B5EF4-FFF2-40B4-BE49-F238E27FC236}">
                <a16:creationId xmlns:a16="http://schemas.microsoft.com/office/drawing/2014/main" xmlns="" id="{22BD6C84-52DE-409B-A263-488E32C92FB9}"/>
              </a:ext>
            </a:extLst>
          </p:cNvPr>
          <p:cNvSpPr>
            <a:spLocks noGrp="1"/>
          </p:cNvSpPr>
          <p:nvPr>
            <p:ph type="body" idx="1"/>
          </p:nvPr>
        </p:nvSpPr>
        <p:spPr>
          <a:xfrm>
            <a:off x="1127758" y="520380"/>
            <a:ext cx="3057146" cy="576262"/>
          </a:xfrm>
        </p:spPr>
        <p:txBody>
          <a:bodyPr/>
          <a:lstStyle/>
          <a:p>
            <a:r>
              <a:rPr lang="he-IL" dirty="0"/>
              <a:t>העלייה השנייה</a:t>
            </a:r>
          </a:p>
        </p:txBody>
      </p:sp>
      <p:sp>
        <p:nvSpPr>
          <p:cNvPr id="5" name="מציין מיקום תוכן 4">
            <a:extLst>
              <a:ext uri="{FF2B5EF4-FFF2-40B4-BE49-F238E27FC236}">
                <a16:creationId xmlns:a16="http://schemas.microsoft.com/office/drawing/2014/main" xmlns="" id="{EEA3C2C6-84A0-489D-9ACC-0FCE1409ADDE}"/>
              </a:ext>
            </a:extLst>
          </p:cNvPr>
          <p:cNvSpPr>
            <a:spLocks noGrp="1"/>
          </p:cNvSpPr>
          <p:nvPr>
            <p:ph sz="half" idx="2"/>
          </p:nvPr>
        </p:nvSpPr>
        <p:spPr>
          <a:xfrm>
            <a:off x="650240" y="982133"/>
            <a:ext cx="3534664" cy="1537548"/>
          </a:xfrm>
        </p:spPr>
        <p:txBody>
          <a:bodyPr>
            <a:normAutofit fontScale="92500" lnSpcReduction="10000"/>
          </a:bodyPr>
          <a:lstStyle/>
          <a:p>
            <a:r>
              <a:rPr lang="he-IL" dirty="0"/>
              <a:t>1904-1914</a:t>
            </a:r>
          </a:p>
          <a:p>
            <a:r>
              <a:rPr lang="he-IL" dirty="0"/>
              <a:t>כ-35,000 עולים</a:t>
            </a:r>
          </a:p>
          <a:p>
            <a:r>
              <a:rPr lang="he-IL" dirty="0"/>
              <a:t>בעיקר מרוסיה ומעט מתימן</a:t>
            </a:r>
          </a:p>
        </p:txBody>
      </p:sp>
      <p:sp>
        <p:nvSpPr>
          <p:cNvPr id="8" name="מציין מיקום תוכן 4">
            <a:extLst>
              <a:ext uri="{FF2B5EF4-FFF2-40B4-BE49-F238E27FC236}">
                <a16:creationId xmlns:a16="http://schemas.microsoft.com/office/drawing/2014/main" xmlns="" id="{433B0300-0C1C-4E15-9872-732AB59A6294}"/>
              </a:ext>
            </a:extLst>
          </p:cNvPr>
          <p:cNvSpPr txBox="1">
            <a:spLocks/>
          </p:cNvSpPr>
          <p:nvPr/>
        </p:nvSpPr>
        <p:spPr>
          <a:xfrm>
            <a:off x="1127758" y="2760186"/>
            <a:ext cx="9768840" cy="2632605"/>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sz="2800" dirty="0"/>
              <a:t>חלק ניכר מהעולים בעלייה השנייה דמו אמנם באופיים לרוב אנשי העלייה הראשונה, כלומר: היו שומרי מצוות בעת עלייתם, בעלי משפחות, בעלי הון פרטי, והתיישבו בעיקר בערים. </a:t>
            </a:r>
          </a:p>
          <a:p>
            <a:r>
              <a:rPr lang="he-IL" sz="2800" dirty="0"/>
              <a:t>אך הקבוצה הבולטת בעלייה השנייה, זו שהטביעה חותם על היישוב החדש, הייתה של </a:t>
            </a:r>
            <a:r>
              <a:rPr lang="he-IL" sz="2800" b="1" dirty="0"/>
              <a:t>הצעירים הסוציאליסטים</a:t>
            </a:r>
            <a:r>
              <a:rPr lang="he-IL" sz="2800" dirty="0"/>
              <a:t>. </a:t>
            </a:r>
          </a:p>
        </p:txBody>
      </p:sp>
    </p:spTree>
    <p:extLst>
      <p:ext uri="{BB962C8B-B14F-4D97-AF65-F5344CB8AC3E}">
        <p14:creationId xmlns:p14="http://schemas.microsoft.com/office/powerpoint/2010/main" val="108436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xmlns="" id="{5A7C6FA9-C58A-43FB-8F14-868AB993CB73}"/>
              </a:ext>
            </a:extLst>
          </p:cNvPr>
          <p:cNvSpPr>
            <a:spLocks noGrp="1"/>
          </p:cNvSpPr>
          <p:nvPr>
            <p:ph type="title"/>
          </p:nvPr>
        </p:nvSpPr>
        <p:spPr/>
        <p:txBody>
          <a:bodyPr/>
          <a:lstStyle/>
          <a:p>
            <a:r>
              <a:rPr lang="he-IL" dirty="0"/>
              <a:t>הצעירים הסוציאליסטים</a:t>
            </a:r>
          </a:p>
        </p:txBody>
      </p:sp>
      <p:sp>
        <p:nvSpPr>
          <p:cNvPr id="8" name="מציין מיקום תוכן 7">
            <a:extLst>
              <a:ext uri="{FF2B5EF4-FFF2-40B4-BE49-F238E27FC236}">
                <a16:creationId xmlns:a16="http://schemas.microsoft.com/office/drawing/2014/main" xmlns="" id="{BC61FBD5-1B69-488B-B04D-50F42E33D9B0}"/>
              </a:ext>
            </a:extLst>
          </p:cNvPr>
          <p:cNvSpPr>
            <a:spLocks noGrp="1"/>
          </p:cNvSpPr>
          <p:nvPr>
            <p:ph idx="1"/>
          </p:nvPr>
        </p:nvSpPr>
        <p:spPr>
          <a:xfrm>
            <a:off x="1295400" y="2556932"/>
            <a:ext cx="9921240" cy="3318936"/>
          </a:xfrm>
        </p:spPr>
        <p:txBody>
          <a:bodyPr>
            <a:normAutofit fontScale="92500" lnSpcReduction="20000"/>
          </a:bodyPr>
          <a:lstStyle/>
          <a:p>
            <a:r>
              <a:rPr lang="he-IL" sz="2800" dirty="0"/>
              <a:t>רובם היו גברים </a:t>
            </a:r>
            <a:r>
              <a:rPr lang="he-IL" sz="2800" u="sng" dirty="0"/>
              <a:t>חילונים</a:t>
            </a:r>
            <a:r>
              <a:rPr lang="he-IL" sz="2800" dirty="0"/>
              <a:t> (שהגיעו מבתים דתיים אך עברו תהליך חילון), רווקים, חסרי הון פרטי. הם שללו את היהדות הגלותיות ושאפו לבנות דמות 'יהודי חדש' – ציוני, יצרני, סוציאליסט ודובר עברית.</a:t>
            </a:r>
          </a:p>
          <a:p>
            <a:r>
              <a:rPr lang="he-IL" sz="2800" dirty="0"/>
              <a:t>האמינו בערכי </a:t>
            </a:r>
            <a:r>
              <a:rPr lang="he-IL" sz="2800" u="sng" dirty="0"/>
              <a:t>הסוציאליזם</a:t>
            </a:r>
            <a:r>
              <a:rPr lang="he-IL" sz="2800" dirty="0"/>
              <a:t> – רצו לייסד בארץ מעמד פועלים ודרשו תנאים הולמים לפועלים. רצו שוויון ושיתופיות בכל תחומי החיים.</a:t>
            </a:r>
          </a:p>
          <a:p>
            <a:r>
              <a:rPr lang="he-IL" sz="2800" dirty="0"/>
              <a:t>קידשו את ערך העבודה. העריכו </a:t>
            </a:r>
            <a:r>
              <a:rPr lang="he-IL" sz="2800" u="sng" dirty="0"/>
              <a:t>עבודת כפיים</a:t>
            </a:r>
            <a:r>
              <a:rPr lang="he-IL" sz="2800" dirty="0"/>
              <a:t>, במיוחד חקלאות ועבודת האדמה. ראו בעבודה ערך עצמאי נוסף על התועלת הפרקטית.</a:t>
            </a:r>
          </a:p>
        </p:txBody>
      </p:sp>
    </p:spTree>
    <p:extLst>
      <p:ext uri="{BB962C8B-B14F-4D97-AF65-F5344CB8AC3E}">
        <p14:creationId xmlns:p14="http://schemas.microsoft.com/office/powerpoint/2010/main" val="327618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xmlns="" id="{5A7C6FA9-C58A-43FB-8F14-868AB993CB73}"/>
              </a:ext>
            </a:extLst>
          </p:cNvPr>
          <p:cNvSpPr>
            <a:spLocks noGrp="1"/>
          </p:cNvSpPr>
          <p:nvPr>
            <p:ph type="title"/>
          </p:nvPr>
        </p:nvSpPr>
        <p:spPr>
          <a:xfrm>
            <a:off x="1295402" y="839892"/>
            <a:ext cx="9601196" cy="1303867"/>
          </a:xfrm>
        </p:spPr>
        <p:txBody>
          <a:bodyPr>
            <a:normAutofit/>
          </a:bodyPr>
          <a:lstStyle/>
          <a:p>
            <a:r>
              <a:rPr lang="he-IL" dirty="0"/>
              <a:t>הצעירים הסוציאליסטים</a:t>
            </a:r>
            <a:br>
              <a:rPr lang="he-IL" dirty="0"/>
            </a:br>
            <a:r>
              <a:rPr lang="he-IL" sz="3600" u="sng" dirty="0"/>
              <a:t>פעולות למימוש השקפת עולמם:</a:t>
            </a:r>
          </a:p>
        </p:txBody>
      </p:sp>
      <p:sp>
        <p:nvSpPr>
          <p:cNvPr id="8" name="מציין מיקום תוכן 7">
            <a:extLst>
              <a:ext uri="{FF2B5EF4-FFF2-40B4-BE49-F238E27FC236}">
                <a16:creationId xmlns:a16="http://schemas.microsoft.com/office/drawing/2014/main" xmlns="" id="{BC61FBD5-1B69-488B-B04D-50F42E33D9B0}"/>
              </a:ext>
            </a:extLst>
          </p:cNvPr>
          <p:cNvSpPr>
            <a:spLocks noGrp="1"/>
          </p:cNvSpPr>
          <p:nvPr>
            <p:ph idx="1"/>
          </p:nvPr>
        </p:nvSpPr>
        <p:spPr>
          <a:xfrm>
            <a:off x="81280" y="2204719"/>
            <a:ext cx="12009120" cy="4572001"/>
          </a:xfrm>
          <a:solidFill>
            <a:schemeClr val="accent6">
              <a:lumMod val="40000"/>
              <a:lumOff val="60000"/>
            </a:schemeClr>
          </a:solidFill>
        </p:spPr>
        <p:txBody>
          <a:bodyPr>
            <a:normAutofit fontScale="77500" lnSpcReduction="20000"/>
          </a:bodyPr>
          <a:lstStyle/>
          <a:p>
            <a:pPr algn="just"/>
            <a:r>
              <a:rPr lang="he-IL" sz="3200" u="sng" dirty="0"/>
              <a:t>כיבוש העבודה </a:t>
            </a:r>
            <a:r>
              <a:rPr lang="he-IL" sz="3200" dirty="0"/>
              <a:t>– מאבק נגד העסקת פועלים ערבים במושבות ותמיכה בעבודה עברית</a:t>
            </a:r>
          </a:p>
          <a:p>
            <a:pPr algn="just"/>
            <a:r>
              <a:rPr lang="he-IL" sz="3200" u="sng" dirty="0"/>
              <a:t>כיבוש השמירה </a:t>
            </a:r>
            <a:r>
              <a:rPr lang="he-IL" sz="3200" dirty="0"/>
              <a:t>– מאבק לשמירה יהודית במושבות (ארגון 'בר גיורא' ו'השומר')</a:t>
            </a:r>
          </a:p>
          <a:p>
            <a:pPr algn="just"/>
            <a:r>
              <a:rPr lang="he-IL" sz="3200" u="sng" dirty="0"/>
              <a:t>התיישבות שיתופית </a:t>
            </a:r>
            <a:r>
              <a:rPr lang="he-IL" sz="3200" dirty="0"/>
              <a:t>– 'הקבוצה' (בהמשך 'קיבוץ'). צורת חיים שיתופית לחלוטין. הקרקע הייתה לאומיות הכלכלה שיתופית לגמרי. ההחלטות התקבלו באספת חברים, חדר אוכל משותף ועוד...</a:t>
            </a:r>
          </a:p>
          <a:p>
            <a:pPr algn="just"/>
            <a:r>
              <a:rPr lang="he-IL" sz="3200" u="sng" dirty="0"/>
              <a:t>מאבק על השפה העברית </a:t>
            </a:r>
            <a:r>
              <a:rPr lang="he-IL" sz="3200" dirty="0"/>
              <a:t>– נאבקו להשלטת העברית (אליעזר בן יהודה מהעלייה הראשונה, מלחמת השפות – 1913). הקימו מערכת חינוך עצמאית בלי מעורבות זרה בשפה העברית.</a:t>
            </a:r>
          </a:p>
          <a:p>
            <a:pPr algn="just"/>
            <a:r>
              <a:rPr lang="he-IL" sz="3200" u="sng" dirty="0"/>
              <a:t>פעילות פוליטית </a:t>
            </a:r>
            <a:r>
              <a:rPr lang="he-IL" sz="3200" dirty="0"/>
              <a:t>– הקמת מפלגות (פועלי ציון 1906, הפועל הצעיר 1905). המפלגות כיוונו את חבריהן לעבודה ודאגו לצורכיהם. רבים ממובילי המפלגות יהיו מובילי הפוליטיקה הישראלית בהמשך.</a:t>
            </a:r>
          </a:p>
        </p:txBody>
      </p:sp>
    </p:spTree>
    <p:extLst>
      <p:ext uri="{BB962C8B-B14F-4D97-AF65-F5344CB8AC3E}">
        <p14:creationId xmlns:p14="http://schemas.microsoft.com/office/powerpoint/2010/main" val="407690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A2B7EF3-7A5E-4613-8BB1-188BD5FC34FB}"/>
              </a:ext>
            </a:extLst>
          </p:cNvPr>
          <p:cNvSpPr>
            <a:spLocks noGrp="1"/>
          </p:cNvSpPr>
          <p:nvPr>
            <p:ph type="title"/>
          </p:nvPr>
        </p:nvSpPr>
        <p:spPr/>
        <p:txBody>
          <a:bodyPr/>
          <a:lstStyle/>
          <a:p>
            <a:pPr algn="r"/>
            <a:r>
              <a:rPr lang="he-IL" dirty="0"/>
              <a:t>גלי העלייה מתימן</a:t>
            </a:r>
          </a:p>
        </p:txBody>
      </p:sp>
      <p:sp>
        <p:nvSpPr>
          <p:cNvPr id="7" name="מציין מיקום תוכן 6">
            <a:extLst>
              <a:ext uri="{FF2B5EF4-FFF2-40B4-BE49-F238E27FC236}">
                <a16:creationId xmlns:a16="http://schemas.microsoft.com/office/drawing/2014/main" xmlns="" id="{C8357518-614B-4A27-A6E7-8F86005AEBC0}"/>
              </a:ext>
            </a:extLst>
          </p:cNvPr>
          <p:cNvSpPr>
            <a:spLocks noGrp="1"/>
          </p:cNvSpPr>
          <p:nvPr>
            <p:ph idx="1"/>
          </p:nvPr>
        </p:nvSpPr>
        <p:spPr>
          <a:xfrm>
            <a:off x="609600" y="2475652"/>
            <a:ext cx="10972799" cy="3823548"/>
          </a:xfrm>
        </p:spPr>
        <p:txBody>
          <a:bodyPr>
            <a:normAutofit fontScale="92500" lnSpcReduction="10000"/>
          </a:bodyPr>
          <a:lstStyle/>
          <a:p>
            <a:r>
              <a:rPr lang="he-IL" dirty="0"/>
              <a:t>הגל הראשון: 1881-1908, תרמ"ב-תרס"ח. עליית 'אעלה </a:t>
            </a:r>
            <a:r>
              <a:rPr lang="he-IL" dirty="0" err="1"/>
              <a:t>בתמ"ר</a:t>
            </a:r>
            <a:r>
              <a:rPr lang="he-IL" dirty="0"/>
              <a:t>' </a:t>
            </a:r>
          </a:p>
          <a:p>
            <a:pPr lvl="1"/>
            <a:r>
              <a:rPr lang="he-IL" dirty="0"/>
              <a:t>עלייה מתוך אמונה משיחית יחד עם גזירות חדשות של השלטון נגד היהודים.</a:t>
            </a:r>
          </a:p>
          <a:p>
            <a:pPr lvl="1"/>
            <a:r>
              <a:rPr lang="he-IL" dirty="0"/>
              <a:t>סבלו מקשיים נוראיים וייחודיים – העדות בארץ לא הכירו בהם בבואם בגלל ייחודיותם ומנהגיהם, הם סבלו מעוני ומצוקת דיור. זה גרם להם להסתגר בתוך עצמם בקהילות סגורות.</a:t>
            </a:r>
          </a:p>
          <a:p>
            <a:r>
              <a:rPr lang="he-IL" dirty="0"/>
              <a:t>הגל השני: 1912-3</a:t>
            </a:r>
          </a:p>
          <a:p>
            <a:pPr lvl="1"/>
            <a:r>
              <a:rPr lang="he-IL" dirty="0"/>
              <a:t>גם סבלו מיחס שלילי ומאחוז תמותה גבוה. </a:t>
            </a:r>
          </a:p>
          <a:p>
            <a:pPr lvl="1"/>
            <a:r>
              <a:rPr lang="he-IL" dirty="0"/>
              <a:t>הקימו שכונות וישובים לתימנים בלבד: מחנה יהודה בפתח תקווה, </a:t>
            </a:r>
            <a:r>
              <a:rPr lang="he-IL" dirty="0" err="1"/>
              <a:t>נחליאל</a:t>
            </a:r>
            <a:r>
              <a:rPr lang="he-IL" dirty="0"/>
              <a:t> בחדרה, שכונות בזיכרון-יעקב ויבנאל.</a:t>
            </a:r>
          </a:p>
          <a:p>
            <a:pPr lvl="1"/>
            <a:r>
              <a:rPr lang="he-IL" dirty="0"/>
              <a:t>מוסדות החינוך שלהם היו נפרדים ולימדו במתכונת בה למדו בתימן. זו עוד עדות שהם לא הצליחו להתערות בארץ כמו עדות אחרות.</a:t>
            </a:r>
          </a:p>
        </p:txBody>
      </p:sp>
      <p:pic>
        <p:nvPicPr>
          <p:cNvPr id="9218" name="Picture 2" descr="תוצאת תמונה עבור אעלה בתמר">
            <a:extLst>
              <a:ext uri="{FF2B5EF4-FFF2-40B4-BE49-F238E27FC236}">
                <a16:creationId xmlns:a16="http://schemas.microsoft.com/office/drawing/2014/main" xmlns="" id="{B0F30D46-C140-4A12-BFEC-6F0B993D8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853"/>
            <a:ext cx="4409212" cy="288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96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עגל">
  <a:themeElements>
    <a:clrScheme name="התאמה אישית 1">
      <a:dk1>
        <a:sysClr val="windowText" lastClr="000000"/>
      </a:dk1>
      <a:lt1>
        <a:srgbClr val="000000"/>
      </a:lt1>
      <a:dk2>
        <a:srgbClr val="0F6FC6"/>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מעגל">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עגל">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40113</TotalTime>
  <Words>1939</Words>
  <Application>Microsoft Office PowerPoint</Application>
  <PresentationFormat>מסך רחב</PresentationFormat>
  <Paragraphs>187</Paragraphs>
  <Slides>29</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29</vt:i4>
      </vt:variant>
    </vt:vector>
  </HeadingPairs>
  <TitlesOfParts>
    <vt:vector size="37" baseType="lpstr">
      <vt:lpstr>Arial</vt:lpstr>
      <vt:lpstr>Calibri</vt:lpstr>
      <vt:lpstr>David</vt:lpstr>
      <vt:lpstr>Gisha</vt:lpstr>
      <vt:lpstr>Times New Roman</vt:lpstr>
      <vt:lpstr>Trebuchet MS</vt:lpstr>
      <vt:lpstr>Tw Cen MT</vt:lpstr>
      <vt:lpstr>מעגל</vt:lpstr>
      <vt:lpstr>ספר שלישי –  השיבה לציון</vt:lpstr>
      <vt:lpstr>הישוב החדש (מונח)</vt:lpstr>
      <vt:lpstr>הישוב החדש - מאפיינים</vt:lpstr>
      <vt:lpstr>הישוב החדש</vt:lpstr>
      <vt:lpstr>הישוב החדש</vt:lpstr>
      <vt:lpstr>הישוב החדש</vt:lpstr>
      <vt:lpstr>הצעירים הסוציאליסטים</vt:lpstr>
      <vt:lpstr>הצעירים הסוציאליסטים פעולות למימוש השקפת עולמם:</vt:lpstr>
      <vt:lpstr>גלי העלייה מתימן</vt:lpstr>
      <vt:lpstr>סוגיות בשאלת אופיו של הישוב</vt:lpstr>
      <vt:lpstr>פולמוס השמיטה תרמ"ח 1888 עמ' 76-78 בספר</vt:lpstr>
      <vt:lpstr>פולמוס השמיטה תרמ"ח – היתר המכירה עמ' 76-78 בספר</vt:lpstr>
      <vt:lpstr>מסע הרבנים למושבות – 1913 (תרע"ד) </vt:lpstr>
      <vt:lpstr>מסע הרבנים למושבות – 1913 (תרע"ד)</vt:lpstr>
      <vt:lpstr>המעבר למנדט הבריטי</vt:lpstr>
      <vt:lpstr>הצהרת בלפור:</vt:lpstr>
      <vt:lpstr>הצהרת בלפור</vt:lpstr>
      <vt:lpstr>מצגת של PowerPoint</vt:lpstr>
      <vt:lpstr>הצהרת בלפור- ניתוח התוכן (הסייגים)</vt:lpstr>
      <vt:lpstr>מצגת של PowerPoint</vt:lpstr>
      <vt:lpstr>המרד הערבי הגדול</vt:lpstr>
      <vt:lpstr>מצגת של PowerPoint</vt:lpstr>
      <vt:lpstr>מצגת של PowerPoint</vt:lpstr>
      <vt:lpstr>מצגת של PowerPoint</vt:lpstr>
      <vt:lpstr>מצגת של PowerPoint</vt:lpstr>
      <vt:lpstr>תגובת הבריטים למרד</vt:lpstr>
      <vt:lpstr>בתחילת גל הפרעות השלישי (1936), מוקמת ועדת חקירה בריטית: ועדת פיל שעסקה בעניינים הבאים:</vt:lpstr>
      <vt:lpstr>מסקנות ועדת פיל</vt:lpstr>
      <vt:lpstr>התגובות להצעת החלוקה של וועדת פיל</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שני –  חורבן וגבורה נאציזם ושואה</dc:title>
  <dc:creator>USER</dc:creator>
  <cp:lastModifiedBy>Ronit</cp:lastModifiedBy>
  <cp:revision>126</cp:revision>
  <dcterms:created xsi:type="dcterms:W3CDTF">2020-03-31T19:30:05Z</dcterms:created>
  <dcterms:modified xsi:type="dcterms:W3CDTF">2022-03-01T08:04:08Z</dcterms:modified>
</cp:coreProperties>
</file>