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45"/>
  </p:notesMasterIdLst>
  <p:handoutMasterIdLst>
    <p:handoutMasterId r:id="rId46"/>
  </p:handoutMasterIdLst>
  <p:sldIdLst>
    <p:sldId id="277" r:id="rId2"/>
    <p:sldId id="267" r:id="rId3"/>
    <p:sldId id="293" r:id="rId4"/>
    <p:sldId id="282" r:id="rId5"/>
    <p:sldId id="257" r:id="rId6"/>
    <p:sldId id="258" r:id="rId7"/>
    <p:sldId id="259" r:id="rId8"/>
    <p:sldId id="262" r:id="rId9"/>
    <p:sldId id="278" r:id="rId10"/>
    <p:sldId id="281" r:id="rId11"/>
    <p:sldId id="279" r:id="rId12"/>
    <p:sldId id="280" r:id="rId13"/>
    <p:sldId id="294" r:id="rId14"/>
    <p:sldId id="303" r:id="rId15"/>
    <p:sldId id="304" r:id="rId16"/>
    <p:sldId id="283" r:id="rId17"/>
    <p:sldId id="295" r:id="rId18"/>
    <p:sldId id="296" r:id="rId19"/>
    <p:sldId id="297" r:id="rId20"/>
    <p:sldId id="284" r:id="rId21"/>
    <p:sldId id="298" r:id="rId22"/>
    <p:sldId id="306" r:id="rId23"/>
    <p:sldId id="307" r:id="rId24"/>
    <p:sldId id="308" r:id="rId25"/>
    <p:sldId id="285" r:id="rId26"/>
    <p:sldId id="299" r:id="rId27"/>
    <p:sldId id="300" r:id="rId28"/>
    <p:sldId id="286" r:id="rId29"/>
    <p:sldId id="301" r:id="rId30"/>
    <p:sldId id="302" r:id="rId31"/>
    <p:sldId id="287" r:id="rId32"/>
    <p:sldId id="305" r:id="rId33"/>
    <p:sldId id="288" r:id="rId34"/>
    <p:sldId id="310" r:id="rId35"/>
    <p:sldId id="309" r:id="rId36"/>
    <p:sldId id="311" r:id="rId37"/>
    <p:sldId id="312" r:id="rId38"/>
    <p:sldId id="313" r:id="rId39"/>
    <p:sldId id="314" r:id="rId40"/>
    <p:sldId id="289" r:id="rId41"/>
    <p:sldId id="290" r:id="rId42"/>
    <p:sldId id="291" r:id="rId43"/>
    <p:sldId id="292"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1DED"/>
    <a:srgbClr val="8530DA"/>
    <a:srgbClr val="8136D4"/>
    <a:srgbClr val="7242C8"/>
    <a:srgbClr val="4C42C8"/>
    <a:srgbClr val="4B4EBF"/>
    <a:srgbClr val="5D59B1"/>
    <a:srgbClr val="7068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5" autoAdjust="0"/>
    <p:restoredTop sz="94614" autoAdjust="0"/>
  </p:normalViewPr>
  <p:slideViewPr>
    <p:cSldViewPr snapToGrid="0">
      <p:cViewPr varScale="1">
        <p:scale>
          <a:sx n="67" d="100"/>
          <a:sy n="67" d="100"/>
        </p:scale>
        <p:origin x="858" y="72"/>
      </p:cViewPr>
      <p:guideLst>
        <p:guide pos="3840"/>
        <p:guide orient="horz" pos="2160"/>
      </p:guideLst>
    </p:cSldViewPr>
  </p:slideViewPr>
  <p:notesTextViewPr>
    <p:cViewPr>
      <p:scale>
        <a:sx n="1" d="1"/>
        <a:sy n="1" d="1"/>
      </p:scale>
      <p:origin x="0" y="0"/>
    </p:cViewPr>
  </p:notesTextViewPr>
  <p:notesViewPr>
    <p:cSldViewPr snapToGrid="0">
      <p:cViewPr varScale="1">
        <p:scale>
          <a:sx n="100" d="100"/>
          <a:sy n="100" d="100"/>
        </p:scale>
        <p:origin x="2694"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21B844-E1A3-43EE-8D5F-5FFE4857B96D}" type="doc">
      <dgm:prSet loTypeId="urn:microsoft.com/office/officeart/2005/8/layout/default" loCatId="list" qsTypeId="urn:microsoft.com/office/officeart/2005/8/quickstyle/simple1" qsCatId="simple" csTypeId="urn:microsoft.com/office/officeart/2005/8/colors/colorful5" csCatId="colorful" phldr="1"/>
      <dgm:spPr/>
      <dgm:t>
        <a:bodyPr/>
        <a:lstStyle/>
        <a:p>
          <a:pPr rtl="1"/>
          <a:endParaRPr lang="he-IL"/>
        </a:p>
      </dgm:t>
    </dgm:pt>
    <dgm:pt modelId="{63C8D954-D566-4B3A-8504-8CD27C1831D9}">
      <dgm:prSet phldrT="[טקסט]"/>
      <dgm:spPr/>
      <dgm:t>
        <a:bodyPr/>
        <a:lstStyle/>
        <a:p>
          <a:pPr rtl="1"/>
          <a:r>
            <a:rPr lang="he-IL" dirty="0"/>
            <a:t>יחס הנצרות והאסלאם כלפי הדת היהודית</a:t>
          </a:r>
        </a:p>
      </dgm:t>
    </dgm:pt>
    <dgm:pt modelId="{EE8F31A8-9B4B-41E4-AC2F-CF62EA0A7DCC}" type="parTrans" cxnId="{59BABDBB-75B5-4074-8265-E71920870910}">
      <dgm:prSet/>
      <dgm:spPr/>
      <dgm:t>
        <a:bodyPr/>
        <a:lstStyle/>
        <a:p>
          <a:pPr rtl="1"/>
          <a:endParaRPr lang="he-IL"/>
        </a:p>
      </dgm:t>
    </dgm:pt>
    <dgm:pt modelId="{D7387B1D-EED4-4946-B055-C4C1208FDB83}" type="sibTrans" cxnId="{59BABDBB-75B5-4074-8265-E71920870910}">
      <dgm:prSet/>
      <dgm:spPr/>
      <dgm:t>
        <a:bodyPr/>
        <a:lstStyle/>
        <a:p>
          <a:pPr rtl="1"/>
          <a:endParaRPr lang="he-IL"/>
        </a:p>
      </dgm:t>
    </dgm:pt>
    <dgm:pt modelId="{2045B507-5A26-4EC7-AAB8-168CB5D4FD0F}">
      <dgm:prSet phldrT="[טקסט]"/>
      <dgm:spPr/>
      <dgm:t>
        <a:bodyPr/>
        <a:lstStyle/>
        <a:p>
          <a:pPr rtl="1"/>
          <a:r>
            <a:rPr lang="he-IL" dirty="0"/>
            <a:t>יחסי היהודים עם השלטון</a:t>
          </a:r>
        </a:p>
      </dgm:t>
    </dgm:pt>
    <dgm:pt modelId="{B589FAC1-5986-4CAD-B0D7-E93C0578BC8A}" type="parTrans" cxnId="{1A2E6020-6AD2-44E8-B6BD-1405479E8A1D}">
      <dgm:prSet/>
      <dgm:spPr/>
      <dgm:t>
        <a:bodyPr/>
        <a:lstStyle/>
        <a:p>
          <a:pPr rtl="1"/>
          <a:endParaRPr lang="he-IL"/>
        </a:p>
      </dgm:t>
    </dgm:pt>
    <dgm:pt modelId="{8879442E-029A-432A-92CC-3518C4127C3C}" type="sibTrans" cxnId="{1A2E6020-6AD2-44E8-B6BD-1405479E8A1D}">
      <dgm:prSet/>
      <dgm:spPr/>
      <dgm:t>
        <a:bodyPr/>
        <a:lstStyle/>
        <a:p>
          <a:pPr rtl="1"/>
          <a:endParaRPr lang="he-IL"/>
        </a:p>
      </dgm:t>
    </dgm:pt>
    <dgm:pt modelId="{8D425C60-6FB2-486F-88E5-230D03815A30}">
      <dgm:prSet phldrT="[טקסט]"/>
      <dgm:spPr/>
      <dgm:t>
        <a:bodyPr/>
        <a:lstStyle/>
        <a:p>
          <a:pPr rtl="1"/>
          <a:r>
            <a:rPr lang="he-IL" dirty="0"/>
            <a:t>התמודדותם של היהודים עם הגויים</a:t>
          </a:r>
        </a:p>
      </dgm:t>
    </dgm:pt>
    <dgm:pt modelId="{64A912AB-AA83-4CD1-8684-4AC1F8A3EF2B}" type="parTrans" cxnId="{A03642AF-8508-4F1F-83BC-5C7CE61CFFF4}">
      <dgm:prSet/>
      <dgm:spPr/>
      <dgm:t>
        <a:bodyPr/>
        <a:lstStyle/>
        <a:p>
          <a:pPr rtl="1"/>
          <a:endParaRPr lang="he-IL"/>
        </a:p>
      </dgm:t>
    </dgm:pt>
    <dgm:pt modelId="{C0D52AF8-A1C2-425D-8791-98876CEA0BEE}" type="sibTrans" cxnId="{A03642AF-8508-4F1F-83BC-5C7CE61CFFF4}">
      <dgm:prSet/>
      <dgm:spPr/>
      <dgm:t>
        <a:bodyPr/>
        <a:lstStyle/>
        <a:p>
          <a:pPr rtl="1"/>
          <a:endParaRPr lang="he-IL"/>
        </a:p>
      </dgm:t>
    </dgm:pt>
    <dgm:pt modelId="{DDA4441C-4950-41BF-AD92-72ECE84A4F49}">
      <dgm:prSet phldrT="[טקסט]"/>
      <dgm:spPr/>
      <dgm:t>
        <a:bodyPr/>
        <a:lstStyle/>
        <a:p>
          <a:pPr rtl="1"/>
          <a:r>
            <a:rPr lang="he-IL" dirty="0"/>
            <a:t>הקהילה היהודית</a:t>
          </a:r>
        </a:p>
      </dgm:t>
    </dgm:pt>
    <dgm:pt modelId="{010E6772-65D8-4CD5-9421-98C2039EAE55}" type="parTrans" cxnId="{E4084FB3-8E49-45DF-A133-6E7D94820850}">
      <dgm:prSet/>
      <dgm:spPr/>
      <dgm:t>
        <a:bodyPr/>
        <a:lstStyle/>
        <a:p>
          <a:pPr rtl="1"/>
          <a:endParaRPr lang="he-IL"/>
        </a:p>
      </dgm:t>
    </dgm:pt>
    <dgm:pt modelId="{096B7191-656A-4436-88FE-423E17F5BAE2}" type="sibTrans" cxnId="{E4084FB3-8E49-45DF-A133-6E7D94820850}">
      <dgm:prSet/>
      <dgm:spPr/>
      <dgm:t>
        <a:bodyPr/>
        <a:lstStyle/>
        <a:p>
          <a:pPr rtl="1"/>
          <a:endParaRPr lang="he-IL"/>
        </a:p>
      </dgm:t>
    </dgm:pt>
    <dgm:pt modelId="{3FB5CD70-8993-4560-9E00-947D7B0EE08F}">
      <dgm:prSet phldrT="[טקסט]"/>
      <dgm:spPr/>
      <dgm:t>
        <a:bodyPr/>
        <a:lstStyle/>
        <a:p>
          <a:pPr rtl="1"/>
          <a:r>
            <a:rPr lang="he-IL" dirty="0"/>
            <a:t>היצירה היהודית</a:t>
          </a:r>
        </a:p>
      </dgm:t>
    </dgm:pt>
    <dgm:pt modelId="{B539ACB6-CCF8-42BD-9F6F-472DF4C793C4}" type="parTrans" cxnId="{7ACC54DE-DD5A-47E9-9418-9A29A35779BC}">
      <dgm:prSet/>
      <dgm:spPr/>
      <dgm:t>
        <a:bodyPr/>
        <a:lstStyle/>
        <a:p>
          <a:pPr rtl="1"/>
          <a:endParaRPr lang="he-IL"/>
        </a:p>
      </dgm:t>
    </dgm:pt>
    <dgm:pt modelId="{D3EA4437-2AF2-447D-8747-501952D085C5}" type="sibTrans" cxnId="{7ACC54DE-DD5A-47E9-9418-9A29A35779BC}">
      <dgm:prSet/>
      <dgm:spPr/>
      <dgm:t>
        <a:bodyPr/>
        <a:lstStyle/>
        <a:p>
          <a:pPr rtl="1"/>
          <a:endParaRPr lang="he-IL"/>
        </a:p>
      </dgm:t>
    </dgm:pt>
    <dgm:pt modelId="{1AE70DCB-5F0D-4DC8-93F7-3141CF7F6744}" type="pres">
      <dgm:prSet presAssocID="{9E21B844-E1A3-43EE-8D5F-5FFE4857B96D}" presName="diagram" presStyleCnt="0">
        <dgm:presLayoutVars>
          <dgm:dir/>
          <dgm:resizeHandles val="exact"/>
        </dgm:presLayoutVars>
      </dgm:prSet>
      <dgm:spPr/>
    </dgm:pt>
    <dgm:pt modelId="{2211A1B3-AFEB-484B-89A7-ACC6F3464858}" type="pres">
      <dgm:prSet presAssocID="{63C8D954-D566-4B3A-8504-8CD27C1831D9}" presName="node" presStyleLbl="node1" presStyleIdx="0" presStyleCnt="5">
        <dgm:presLayoutVars>
          <dgm:bulletEnabled val="1"/>
        </dgm:presLayoutVars>
      </dgm:prSet>
      <dgm:spPr/>
    </dgm:pt>
    <dgm:pt modelId="{A0502BD7-83CD-4551-85BD-621F0B5E960E}" type="pres">
      <dgm:prSet presAssocID="{D7387B1D-EED4-4946-B055-C4C1208FDB83}" presName="sibTrans" presStyleCnt="0"/>
      <dgm:spPr/>
    </dgm:pt>
    <dgm:pt modelId="{17639471-B4CC-428F-AD6A-027671C959FA}" type="pres">
      <dgm:prSet presAssocID="{2045B507-5A26-4EC7-AAB8-168CB5D4FD0F}" presName="node" presStyleLbl="node1" presStyleIdx="1" presStyleCnt="5">
        <dgm:presLayoutVars>
          <dgm:bulletEnabled val="1"/>
        </dgm:presLayoutVars>
      </dgm:prSet>
      <dgm:spPr/>
    </dgm:pt>
    <dgm:pt modelId="{C8F9B2A1-F85C-4C2D-ACAB-6A71DC2E9982}" type="pres">
      <dgm:prSet presAssocID="{8879442E-029A-432A-92CC-3518C4127C3C}" presName="sibTrans" presStyleCnt="0"/>
      <dgm:spPr/>
    </dgm:pt>
    <dgm:pt modelId="{918FED25-0D5F-4C78-9895-17CC8D4CCD2A}" type="pres">
      <dgm:prSet presAssocID="{8D425C60-6FB2-486F-88E5-230D03815A30}" presName="node" presStyleLbl="node1" presStyleIdx="2" presStyleCnt="5">
        <dgm:presLayoutVars>
          <dgm:bulletEnabled val="1"/>
        </dgm:presLayoutVars>
      </dgm:prSet>
      <dgm:spPr/>
    </dgm:pt>
    <dgm:pt modelId="{97BBD6FF-DEEF-4076-BA45-3BDF48F54EE1}" type="pres">
      <dgm:prSet presAssocID="{C0D52AF8-A1C2-425D-8791-98876CEA0BEE}" presName="sibTrans" presStyleCnt="0"/>
      <dgm:spPr/>
    </dgm:pt>
    <dgm:pt modelId="{9CFB42B2-23B4-49AD-A39D-9DF8B0B0B0D3}" type="pres">
      <dgm:prSet presAssocID="{DDA4441C-4950-41BF-AD92-72ECE84A4F49}" presName="node" presStyleLbl="node1" presStyleIdx="3" presStyleCnt="5">
        <dgm:presLayoutVars>
          <dgm:bulletEnabled val="1"/>
        </dgm:presLayoutVars>
      </dgm:prSet>
      <dgm:spPr/>
    </dgm:pt>
    <dgm:pt modelId="{AE014F4E-0EF5-43EC-A8CB-848F0ADC1B4B}" type="pres">
      <dgm:prSet presAssocID="{096B7191-656A-4436-88FE-423E17F5BAE2}" presName="sibTrans" presStyleCnt="0"/>
      <dgm:spPr/>
    </dgm:pt>
    <dgm:pt modelId="{4F888D60-7D93-42B1-82F2-74023DAAA6A9}" type="pres">
      <dgm:prSet presAssocID="{3FB5CD70-8993-4560-9E00-947D7B0EE08F}" presName="node" presStyleLbl="node1" presStyleIdx="4" presStyleCnt="5">
        <dgm:presLayoutVars>
          <dgm:bulletEnabled val="1"/>
        </dgm:presLayoutVars>
      </dgm:prSet>
      <dgm:spPr/>
    </dgm:pt>
  </dgm:ptLst>
  <dgm:cxnLst>
    <dgm:cxn modelId="{7BBA0408-B349-426B-960E-12AEBACD1504}" type="presOf" srcId="{9E21B844-E1A3-43EE-8D5F-5FFE4857B96D}" destId="{1AE70DCB-5F0D-4DC8-93F7-3141CF7F6744}" srcOrd="0" destOrd="0" presId="urn:microsoft.com/office/officeart/2005/8/layout/default"/>
    <dgm:cxn modelId="{1A2E6020-6AD2-44E8-B6BD-1405479E8A1D}" srcId="{9E21B844-E1A3-43EE-8D5F-5FFE4857B96D}" destId="{2045B507-5A26-4EC7-AAB8-168CB5D4FD0F}" srcOrd="1" destOrd="0" parTransId="{B589FAC1-5986-4CAD-B0D7-E93C0578BC8A}" sibTransId="{8879442E-029A-432A-92CC-3518C4127C3C}"/>
    <dgm:cxn modelId="{219DD160-BAEB-4F9C-B84D-5D7DA26EA100}" type="presOf" srcId="{63C8D954-D566-4B3A-8504-8CD27C1831D9}" destId="{2211A1B3-AFEB-484B-89A7-ACC6F3464858}" srcOrd="0" destOrd="0" presId="urn:microsoft.com/office/officeart/2005/8/layout/default"/>
    <dgm:cxn modelId="{2F311C4A-13CE-48D8-8152-E2D73027985F}" type="presOf" srcId="{3FB5CD70-8993-4560-9E00-947D7B0EE08F}" destId="{4F888D60-7D93-42B1-82F2-74023DAAA6A9}" srcOrd="0" destOrd="0" presId="urn:microsoft.com/office/officeart/2005/8/layout/default"/>
    <dgm:cxn modelId="{7798008B-984F-48DC-812B-57B87743F2C1}" type="presOf" srcId="{DDA4441C-4950-41BF-AD92-72ECE84A4F49}" destId="{9CFB42B2-23B4-49AD-A39D-9DF8B0B0B0D3}" srcOrd="0" destOrd="0" presId="urn:microsoft.com/office/officeart/2005/8/layout/default"/>
    <dgm:cxn modelId="{A03642AF-8508-4F1F-83BC-5C7CE61CFFF4}" srcId="{9E21B844-E1A3-43EE-8D5F-5FFE4857B96D}" destId="{8D425C60-6FB2-486F-88E5-230D03815A30}" srcOrd="2" destOrd="0" parTransId="{64A912AB-AA83-4CD1-8684-4AC1F8A3EF2B}" sibTransId="{C0D52AF8-A1C2-425D-8791-98876CEA0BEE}"/>
    <dgm:cxn modelId="{E4084FB3-8E49-45DF-A133-6E7D94820850}" srcId="{9E21B844-E1A3-43EE-8D5F-5FFE4857B96D}" destId="{DDA4441C-4950-41BF-AD92-72ECE84A4F49}" srcOrd="3" destOrd="0" parTransId="{010E6772-65D8-4CD5-9421-98C2039EAE55}" sibTransId="{096B7191-656A-4436-88FE-423E17F5BAE2}"/>
    <dgm:cxn modelId="{59BABDBB-75B5-4074-8265-E71920870910}" srcId="{9E21B844-E1A3-43EE-8D5F-5FFE4857B96D}" destId="{63C8D954-D566-4B3A-8504-8CD27C1831D9}" srcOrd="0" destOrd="0" parTransId="{EE8F31A8-9B4B-41E4-AC2F-CF62EA0A7DCC}" sibTransId="{D7387B1D-EED4-4946-B055-C4C1208FDB83}"/>
    <dgm:cxn modelId="{7ACC54DE-DD5A-47E9-9418-9A29A35779BC}" srcId="{9E21B844-E1A3-43EE-8D5F-5FFE4857B96D}" destId="{3FB5CD70-8993-4560-9E00-947D7B0EE08F}" srcOrd="4" destOrd="0" parTransId="{B539ACB6-CCF8-42BD-9F6F-472DF4C793C4}" sibTransId="{D3EA4437-2AF2-447D-8747-501952D085C5}"/>
    <dgm:cxn modelId="{E6A347DF-A668-4329-9D13-B634F09BBD14}" type="presOf" srcId="{2045B507-5A26-4EC7-AAB8-168CB5D4FD0F}" destId="{17639471-B4CC-428F-AD6A-027671C959FA}" srcOrd="0" destOrd="0" presId="urn:microsoft.com/office/officeart/2005/8/layout/default"/>
    <dgm:cxn modelId="{DD54E3E5-3D6B-4250-8C58-4673E755D09C}" type="presOf" srcId="{8D425C60-6FB2-486F-88E5-230D03815A30}" destId="{918FED25-0D5F-4C78-9895-17CC8D4CCD2A}" srcOrd="0" destOrd="0" presId="urn:microsoft.com/office/officeart/2005/8/layout/default"/>
    <dgm:cxn modelId="{F4FB2B9A-34FC-42FE-955E-FC7F3405BD26}" type="presParOf" srcId="{1AE70DCB-5F0D-4DC8-93F7-3141CF7F6744}" destId="{2211A1B3-AFEB-484B-89A7-ACC6F3464858}" srcOrd="0" destOrd="0" presId="urn:microsoft.com/office/officeart/2005/8/layout/default"/>
    <dgm:cxn modelId="{E5646623-F321-42DE-A417-624EA036BF4A}" type="presParOf" srcId="{1AE70DCB-5F0D-4DC8-93F7-3141CF7F6744}" destId="{A0502BD7-83CD-4551-85BD-621F0B5E960E}" srcOrd="1" destOrd="0" presId="urn:microsoft.com/office/officeart/2005/8/layout/default"/>
    <dgm:cxn modelId="{9D2A1E76-D68C-40C2-AD6A-78290BF8E3E0}" type="presParOf" srcId="{1AE70DCB-5F0D-4DC8-93F7-3141CF7F6744}" destId="{17639471-B4CC-428F-AD6A-027671C959FA}" srcOrd="2" destOrd="0" presId="urn:microsoft.com/office/officeart/2005/8/layout/default"/>
    <dgm:cxn modelId="{EDB02B65-25AE-4BFF-A4D1-F577334D833E}" type="presParOf" srcId="{1AE70DCB-5F0D-4DC8-93F7-3141CF7F6744}" destId="{C8F9B2A1-F85C-4C2D-ACAB-6A71DC2E9982}" srcOrd="3" destOrd="0" presId="urn:microsoft.com/office/officeart/2005/8/layout/default"/>
    <dgm:cxn modelId="{646D4107-BC39-4A71-810D-64DF5416DE4D}" type="presParOf" srcId="{1AE70DCB-5F0D-4DC8-93F7-3141CF7F6744}" destId="{918FED25-0D5F-4C78-9895-17CC8D4CCD2A}" srcOrd="4" destOrd="0" presId="urn:microsoft.com/office/officeart/2005/8/layout/default"/>
    <dgm:cxn modelId="{C1DF516F-FD4A-49B7-99D2-C36D287ACF65}" type="presParOf" srcId="{1AE70DCB-5F0D-4DC8-93F7-3141CF7F6744}" destId="{97BBD6FF-DEEF-4076-BA45-3BDF48F54EE1}" srcOrd="5" destOrd="0" presId="urn:microsoft.com/office/officeart/2005/8/layout/default"/>
    <dgm:cxn modelId="{57F4DB41-F768-4FF9-917C-635183056035}" type="presParOf" srcId="{1AE70DCB-5F0D-4DC8-93F7-3141CF7F6744}" destId="{9CFB42B2-23B4-49AD-A39D-9DF8B0B0B0D3}" srcOrd="6" destOrd="0" presId="urn:microsoft.com/office/officeart/2005/8/layout/default"/>
    <dgm:cxn modelId="{3ED611D5-BF0F-421B-83C9-EE182E110951}" type="presParOf" srcId="{1AE70DCB-5F0D-4DC8-93F7-3141CF7F6744}" destId="{AE014F4E-0EF5-43EC-A8CB-848F0ADC1B4B}" srcOrd="7" destOrd="0" presId="urn:microsoft.com/office/officeart/2005/8/layout/default"/>
    <dgm:cxn modelId="{60667540-151F-4DE4-9DEB-FC1C172E3925}" type="presParOf" srcId="{1AE70DCB-5F0D-4DC8-93F7-3141CF7F6744}" destId="{4F888D60-7D93-42B1-82F2-74023DAAA6A9}"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F08E3F-2569-49B6-A88E-6269B2B0C493}"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pPr rtl="1"/>
          <a:endParaRPr lang="he-IL"/>
        </a:p>
      </dgm:t>
    </dgm:pt>
    <dgm:pt modelId="{ABCA1B71-B85B-4E99-ACB8-83E67B256AA5}">
      <dgm:prSet phldrT="[טקסט]" custT="1"/>
      <dgm:spPr>
        <a:solidFill>
          <a:srgbClr val="7068A2"/>
        </a:solidFill>
      </dgm:spPr>
      <dgm:t>
        <a:bodyPr/>
        <a:lstStyle/>
        <a:p>
          <a:pPr rtl="1"/>
          <a:r>
            <a:rPr lang="he-IL" sz="2200" b="0" cap="none" spc="0" dirty="0">
              <a:ln w="0"/>
              <a:solidFill>
                <a:schemeClr val="tx1"/>
              </a:solidFill>
              <a:effectLst>
                <a:outerShdw blurRad="38100" dist="19050" dir="2700000" algn="tl" rotWithShape="0">
                  <a:schemeClr val="dk1">
                    <a:alpha val="40000"/>
                  </a:schemeClr>
                </a:outerShdw>
              </a:effectLst>
            </a:rPr>
            <a:t>ישו ותלמידיו פועלים בא"י</a:t>
          </a:r>
        </a:p>
      </dgm:t>
    </dgm:pt>
    <dgm:pt modelId="{AE61550E-AF57-44B0-A8F6-5980B22CCD44}" type="parTrans" cxnId="{A87195CE-00F0-404D-8066-BE9618B829E6}">
      <dgm:prSet/>
      <dgm:spPr/>
      <dgm:t>
        <a:bodyPr/>
        <a:lstStyle/>
        <a:p>
          <a:pPr rtl="1"/>
          <a:endParaRPr lang="he-IL"/>
        </a:p>
      </dgm:t>
    </dgm:pt>
    <dgm:pt modelId="{E77783BF-E31C-4957-AA8F-059E7E92D8CF}" type="sibTrans" cxnId="{A87195CE-00F0-404D-8066-BE9618B829E6}">
      <dgm:prSet custT="1"/>
      <dgm:spPr/>
      <dgm:t>
        <a:bodyPr/>
        <a:lstStyle/>
        <a:p>
          <a:pPr rtl="1"/>
          <a:endParaRPr lang="he-IL" sz="2200"/>
        </a:p>
      </dgm:t>
    </dgm:pt>
    <dgm:pt modelId="{D275EEF7-71EA-49D9-AC1F-3CBCC1BC3032}">
      <dgm:prSet phldrT="[טקסט]" custT="1"/>
      <dgm:spPr>
        <a:solidFill>
          <a:srgbClr val="5D59B1"/>
        </a:solidFill>
      </dgm:spPr>
      <dgm:t>
        <a:bodyPr/>
        <a:lstStyle/>
        <a:p>
          <a:pPr rtl="1"/>
          <a:r>
            <a:rPr lang="he-IL" sz="2200" dirty="0"/>
            <a:t>תלמידיו, בראשות פאולוס, מפיצים את הנצרות מחוץ לגבולות א"י</a:t>
          </a:r>
        </a:p>
      </dgm:t>
    </dgm:pt>
    <dgm:pt modelId="{EFC4EABF-ADE9-4FF2-A33B-3C9B276FA055}" type="parTrans" cxnId="{9F15B8A6-91A2-432F-A747-16E71B090230}">
      <dgm:prSet/>
      <dgm:spPr/>
      <dgm:t>
        <a:bodyPr/>
        <a:lstStyle/>
        <a:p>
          <a:pPr rtl="1"/>
          <a:endParaRPr lang="he-IL"/>
        </a:p>
      </dgm:t>
    </dgm:pt>
    <dgm:pt modelId="{D864C163-CF84-4B78-80CB-56556EB46600}" type="sibTrans" cxnId="{9F15B8A6-91A2-432F-A747-16E71B090230}">
      <dgm:prSet custT="1"/>
      <dgm:spPr/>
      <dgm:t>
        <a:bodyPr/>
        <a:lstStyle/>
        <a:p>
          <a:pPr rtl="1"/>
          <a:endParaRPr lang="he-IL" sz="2200"/>
        </a:p>
      </dgm:t>
    </dgm:pt>
    <dgm:pt modelId="{15124130-7BD0-4A2A-92BD-E19D68A2500E}">
      <dgm:prSet phldrT="[טקסט]" custT="1"/>
      <dgm:spPr>
        <a:solidFill>
          <a:srgbClr val="4B4EBF"/>
        </a:solidFill>
      </dgm:spPr>
      <dgm:t>
        <a:bodyPr/>
        <a:lstStyle/>
        <a:p>
          <a:pPr rtl="1"/>
          <a:r>
            <a:rPr lang="he-IL" sz="2200" dirty="0"/>
            <a:t>פאולוס קובע כי אין צורך בשמירת מצוות.</a:t>
          </a:r>
        </a:p>
      </dgm:t>
    </dgm:pt>
    <dgm:pt modelId="{83BC1C6E-3A09-4AC7-8760-EF2917D7486D}" type="parTrans" cxnId="{40B4AB2D-D1AC-4330-A056-437DAD708FC4}">
      <dgm:prSet/>
      <dgm:spPr/>
      <dgm:t>
        <a:bodyPr/>
        <a:lstStyle/>
        <a:p>
          <a:pPr rtl="1"/>
          <a:endParaRPr lang="he-IL"/>
        </a:p>
      </dgm:t>
    </dgm:pt>
    <dgm:pt modelId="{8CA61610-8190-43CF-895C-32B95F4A1F84}" type="sibTrans" cxnId="{40B4AB2D-D1AC-4330-A056-437DAD708FC4}">
      <dgm:prSet custT="1"/>
      <dgm:spPr/>
      <dgm:t>
        <a:bodyPr/>
        <a:lstStyle/>
        <a:p>
          <a:pPr rtl="1"/>
          <a:endParaRPr lang="he-IL" sz="2200"/>
        </a:p>
      </dgm:t>
    </dgm:pt>
    <dgm:pt modelId="{7A090EFF-F48C-4A48-B2E6-68904B4464B4}">
      <dgm:prSet phldrT="[טקסט]" custT="1"/>
      <dgm:spPr>
        <a:solidFill>
          <a:srgbClr val="4C42C8"/>
        </a:solidFill>
      </dgm:spPr>
      <dgm:t>
        <a:bodyPr/>
        <a:lstStyle/>
        <a:p>
          <a:pPr rtl="1"/>
          <a:r>
            <a:rPr lang="he-IL" sz="2200" dirty="0"/>
            <a:t>בשנת 313 לספירה, הנצרות הופכת לדת מותרת באימפריה הרומית.</a:t>
          </a:r>
        </a:p>
      </dgm:t>
    </dgm:pt>
    <dgm:pt modelId="{ADA03AA0-5332-4CBC-B4FE-59EAC72F0572}" type="parTrans" cxnId="{1B6F504F-6C00-4718-897E-D8323647FBD8}">
      <dgm:prSet/>
      <dgm:spPr/>
      <dgm:t>
        <a:bodyPr/>
        <a:lstStyle/>
        <a:p>
          <a:pPr rtl="1"/>
          <a:endParaRPr lang="he-IL"/>
        </a:p>
      </dgm:t>
    </dgm:pt>
    <dgm:pt modelId="{4D0E33CA-2343-4B10-A29E-C1916E985BF1}" type="sibTrans" cxnId="{1B6F504F-6C00-4718-897E-D8323647FBD8}">
      <dgm:prSet custT="1"/>
      <dgm:spPr/>
      <dgm:t>
        <a:bodyPr/>
        <a:lstStyle/>
        <a:p>
          <a:pPr rtl="1"/>
          <a:endParaRPr lang="he-IL" sz="2200"/>
        </a:p>
      </dgm:t>
    </dgm:pt>
    <dgm:pt modelId="{CE008203-26AC-4958-8421-0B3EC965C18B}">
      <dgm:prSet phldrT="[טקסט]" custT="1"/>
      <dgm:spPr>
        <a:solidFill>
          <a:srgbClr val="7242C8"/>
        </a:solidFill>
      </dgm:spPr>
      <dgm:t>
        <a:bodyPr/>
        <a:lstStyle/>
        <a:p>
          <a:pPr rtl="1"/>
          <a:r>
            <a:rPr lang="he-IL" sz="2200" dirty="0"/>
            <a:t>בשנת 392 הנצרות היא הדת היחידה המותרת באימפריה.</a:t>
          </a:r>
        </a:p>
      </dgm:t>
    </dgm:pt>
    <dgm:pt modelId="{99B0EBF0-0D24-4D7C-B946-D3F06E08B3CF}" type="parTrans" cxnId="{6E197260-D624-4C63-A62E-0D9758B1CCB1}">
      <dgm:prSet/>
      <dgm:spPr/>
      <dgm:t>
        <a:bodyPr/>
        <a:lstStyle/>
        <a:p>
          <a:pPr rtl="1"/>
          <a:endParaRPr lang="he-IL"/>
        </a:p>
      </dgm:t>
    </dgm:pt>
    <dgm:pt modelId="{80FD256E-C52A-4A1D-8F56-23729D7BB18B}" type="sibTrans" cxnId="{6E197260-D624-4C63-A62E-0D9758B1CCB1}">
      <dgm:prSet custT="1"/>
      <dgm:spPr/>
      <dgm:t>
        <a:bodyPr/>
        <a:lstStyle/>
        <a:p>
          <a:pPr rtl="1"/>
          <a:endParaRPr lang="he-IL" sz="2200"/>
        </a:p>
      </dgm:t>
    </dgm:pt>
    <dgm:pt modelId="{CC620E7E-7EA7-4F9E-8693-3C80374F75AC}">
      <dgm:prSet custT="1"/>
      <dgm:spPr>
        <a:solidFill>
          <a:srgbClr val="8530DA"/>
        </a:solidFill>
      </dgm:spPr>
      <dgm:t>
        <a:bodyPr/>
        <a:lstStyle/>
        <a:p>
          <a:pPr rtl="1"/>
          <a:r>
            <a:rPr lang="he-IL" sz="2200" dirty="0"/>
            <a:t>הנצרות ממשיכה להתפשט ברחבי אירופה</a:t>
          </a:r>
        </a:p>
      </dgm:t>
    </dgm:pt>
    <dgm:pt modelId="{5A30E107-54DB-4CFF-B65E-14FA4CB91F6D}" type="parTrans" cxnId="{83066467-EA6C-4550-88C1-EA46993DBFDB}">
      <dgm:prSet/>
      <dgm:spPr/>
      <dgm:t>
        <a:bodyPr/>
        <a:lstStyle/>
        <a:p>
          <a:pPr rtl="1"/>
          <a:endParaRPr lang="he-IL"/>
        </a:p>
      </dgm:t>
    </dgm:pt>
    <dgm:pt modelId="{01F78FA2-DB78-4DD4-AD7A-DAD00D53DFDC}" type="sibTrans" cxnId="{83066467-EA6C-4550-88C1-EA46993DBFDB}">
      <dgm:prSet custT="1"/>
      <dgm:spPr/>
      <dgm:t>
        <a:bodyPr/>
        <a:lstStyle/>
        <a:p>
          <a:pPr rtl="1"/>
          <a:endParaRPr lang="he-IL" sz="2200"/>
        </a:p>
      </dgm:t>
    </dgm:pt>
    <dgm:pt modelId="{BF87016B-BC08-44A2-8240-474FD1BEF657}">
      <dgm:prSet custT="1"/>
      <dgm:spPr>
        <a:solidFill>
          <a:srgbClr val="671DED"/>
        </a:solidFill>
      </dgm:spPr>
      <dgm:t>
        <a:bodyPr/>
        <a:lstStyle/>
        <a:p>
          <a:pPr rtl="1"/>
          <a:r>
            <a:rPr lang="he-IL" sz="2200" dirty="0"/>
            <a:t>לקראת סוף המאה ה11 הנוצרים ממשיכים את מגמת התפשטות הנצרות ויוצאים למסע צלב לא"י</a:t>
          </a:r>
        </a:p>
      </dgm:t>
    </dgm:pt>
    <dgm:pt modelId="{D144D1AE-37B5-4C81-9777-08A4B3303324}" type="parTrans" cxnId="{2B09BA4D-0714-4C7C-ADEC-6C2F8E5BBB42}">
      <dgm:prSet/>
      <dgm:spPr/>
      <dgm:t>
        <a:bodyPr/>
        <a:lstStyle/>
        <a:p>
          <a:pPr rtl="1"/>
          <a:endParaRPr lang="he-IL"/>
        </a:p>
      </dgm:t>
    </dgm:pt>
    <dgm:pt modelId="{50F955F8-7A00-47BB-B963-399B18D6585B}" type="sibTrans" cxnId="{2B09BA4D-0714-4C7C-ADEC-6C2F8E5BBB42}">
      <dgm:prSet/>
      <dgm:spPr/>
      <dgm:t>
        <a:bodyPr/>
        <a:lstStyle/>
        <a:p>
          <a:pPr rtl="1"/>
          <a:endParaRPr lang="he-IL"/>
        </a:p>
      </dgm:t>
    </dgm:pt>
    <dgm:pt modelId="{2CE8DDA8-1859-45FD-8A65-E31DB47D3F90}" type="pres">
      <dgm:prSet presAssocID="{E5F08E3F-2569-49B6-A88E-6269B2B0C493}" presName="diagram" presStyleCnt="0">
        <dgm:presLayoutVars>
          <dgm:dir val="rev"/>
          <dgm:resizeHandles val="exact"/>
        </dgm:presLayoutVars>
      </dgm:prSet>
      <dgm:spPr/>
    </dgm:pt>
    <dgm:pt modelId="{5CA84036-6C7E-4B2A-AB0B-A52418344751}" type="pres">
      <dgm:prSet presAssocID="{ABCA1B71-B85B-4E99-ACB8-83E67B256AA5}" presName="node" presStyleLbl="node1" presStyleIdx="0" presStyleCnt="7">
        <dgm:presLayoutVars>
          <dgm:bulletEnabled val="1"/>
        </dgm:presLayoutVars>
      </dgm:prSet>
      <dgm:spPr/>
    </dgm:pt>
    <dgm:pt modelId="{7649C6E1-E99C-4354-ABA7-DAF67F3C6032}" type="pres">
      <dgm:prSet presAssocID="{E77783BF-E31C-4957-AA8F-059E7E92D8CF}" presName="sibTrans" presStyleLbl="sibTrans2D1" presStyleIdx="0" presStyleCnt="6"/>
      <dgm:spPr/>
    </dgm:pt>
    <dgm:pt modelId="{1D4E28EC-CBF9-4A45-9557-11D4BEA3DFE6}" type="pres">
      <dgm:prSet presAssocID="{E77783BF-E31C-4957-AA8F-059E7E92D8CF}" presName="connectorText" presStyleLbl="sibTrans2D1" presStyleIdx="0" presStyleCnt="6"/>
      <dgm:spPr/>
    </dgm:pt>
    <dgm:pt modelId="{75CFAB05-B427-4472-8BE8-3EAFC8C8A837}" type="pres">
      <dgm:prSet presAssocID="{D275EEF7-71EA-49D9-AC1F-3CBCC1BC3032}" presName="node" presStyleLbl="node1" presStyleIdx="1" presStyleCnt="7">
        <dgm:presLayoutVars>
          <dgm:bulletEnabled val="1"/>
        </dgm:presLayoutVars>
      </dgm:prSet>
      <dgm:spPr/>
    </dgm:pt>
    <dgm:pt modelId="{24805A85-B5A7-4E67-AF6A-B521C9CEB865}" type="pres">
      <dgm:prSet presAssocID="{D864C163-CF84-4B78-80CB-56556EB46600}" presName="sibTrans" presStyleLbl="sibTrans2D1" presStyleIdx="1" presStyleCnt="6"/>
      <dgm:spPr/>
    </dgm:pt>
    <dgm:pt modelId="{6A451F94-FC2B-46D4-8B6C-5F81D5CEBCF3}" type="pres">
      <dgm:prSet presAssocID="{D864C163-CF84-4B78-80CB-56556EB46600}" presName="connectorText" presStyleLbl="sibTrans2D1" presStyleIdx="1" presStyleCnt="6"/>
      <dgm:spPr/>
    </dgm:pt>
    <dgm:pt modelId="{EC88E50A-EC77-4632-936C-76D2ACDCFB2C}" type="pres">
      <dgm:prSet presAssocID="{15124130-7BD0-4A2A-92BD-E19D68A2500E}" presName="node" presStyleLbl="node1" presStyleIdx="2" presStyleCnt="7">
        <dgm:presLayoutVars>
          <dgm:bulletEnabled val="1"/>
        </dgm:presLayoutVars>
      </dgm:prSet>
      <dgm:spPr/>
    </dgm:pt>
    <dgm:pt modelId="{6813C5FE-993A-4625-89D6-A0FA9395CDD0}" type="pres">
      <dgm:prSet presAssocID="{8CA61610-8190-43CF-895C-32B95F4A1F84}" presName="sibTrans" presStyleLbl="sibTrans2D1" presStyleIdx="2" presStyleCnt="6"/>
      <dgm:spPr/>
    </dgm:pt>
    <dgm:pt modelId="{7EF48E8E-440A-4F8C-A79B-EF82F6F1AF2E}" type="pres">
      <dgm:prSet presAssocID="{8CA61610-8190-43CF-895C-32B95F4A1F84}" presName="connectorText" presStyleLbl="sibTrans2D1" presStyleIdx="2" presStyleCnt="6"/>
      <dgm:spPr/>
    </dgm:pt>
    <dgm:pt modelId="{9A6735B1-6ECF-429C-ABDE-FEC4AB85A27C}" type="pres">
      <dgm:prSet presAssocID="{7A090EFF-F48C-4A48-B2E6-68904B4464B4}" presName="node" presStyleLbl="node1" presStyleIdx="3" presStyleCnt="7" custScaleX="117421">
        <dgm:presLayoutVars>
          <dgm:bulletEnabled val="1"/>
        </dgm:presLayoutVars>
      </dgm:prSet>
      <dgm:spPr/>
    </dgm:pt>
    <dgm:pt modelId="{B62EE7F4-34D8-436B-97A2-2D0E92957E55}" type="pres">
      <dgm:prSet presAssocID="{4D0E33CA-2343-4B10-A29E-C1916E985BF1}" presName="sibTrans" presStyleLbl="sibTrans2D1" presStyleIdx="3" presStyleCnt="6" custAng="21483894" custLinFactNeighborY="4837"/>
      <dgm:spPr/>
    </dgm:pt>
    <dgm:pt modelId="{E9198730-7A9F-47CB-A9E3-B4DA8BA7A6B1}" type="pres">
      <dgm:prSet presAssocID="{4D0E33CA-2343-4B10-A29E-C1916E985BF1}" presName="connectorText" presStyleLbl="sibTrans2D1" presStyleIdx="3" presStyleCnt="6"/>
      <dgm:spPr/>
    </dgm:pt>
    <dgm:pt modelId="{715341BD-F909-4FE7-8358-2CDCEEA0171D}" type="pres">
      <dgm:prSet presAssocID="{CE008203-26AC-4958-8421-0B3EC965C18B}" presName="node" presStyleLbl="node1" presStyleIdx="4" presStyleCnt="7">
        <dgm:presLayoutVars>
          <dgm:bulletEnabled val="1"/>
        </dgm:presLayoutVars>
      </dgm:prSet>
      <dgm:spPr/>
    </dgm:pt>
    <dgm:pt modelId="{C390B502-4760-465D-B5DF-34EBC6E4C2AA}" type="pres">
      <dgm:prSet presAssocID="{80FD256E-C52A-4A1D-8F56-23729D7BB18B}" presName="sibTrans" presStyleLbl="sibTrans2D1" presStyleIdx="4" presStyleCnt="6"/>
      <dgm:spPr/>
    </dgm:pt>
    <dgm:pt modelId="{42D33375-7399-4E1F-A1A6-90EAB364B99B}" type="pres">
      <dgm:prSet presAssocID="{80FD256E-C52A-4A1D-8F56-23729D7BB18B}" presName="connectorText" presStyleLbl="sibTrans2D1" presStyleIdx="4" presStyleCnt="6"/>
      <dgm:spPr/>
    </dgm:pt>
    <dgm:pt modelId="{9DDDD6B9-CDD5-449C-87E9-68BA3306AA17}" type="pres">
      <dgm:prSet presAssocID="{CC620E7E-7EA7-4F9E-8693-3C80374F75AC}" presName="node" presStyleLbl="node1" presStyleIdx="5" presStyleCnt="7">
        <dgm:presLayoutVars>
          <dgm:bulletEnabled val="1"/>
        </dgm:presLayoutVars>
      </dgm:prSet>
      <dgm:spPr/>
    </dgm:pt>
    <dgm:pt modelId="{901B1346-0649-4C6C-8955-1C8486AAAE4F}" type="pres">
      <dgm:prSet presAssocID="{01F78FA2-DB78-4DD4-AD7A-DAD00D53DFDC}" presName="sibTrans" presStyleLbl="sibTrans2D1" presStyleIdx="5" presStyleCnt="6"/>
      <dgm:spPr/>
    </dgm:pt>
    <dgm:pt modelId="{DBFD3E51-71D9-4C59-AE36-18999DC04D2B}" type="pres">
      <dgm:prSet presAssocID="{01F78FA2-DB78-4DD4-AD7A-DAD00D53DFDC}" presName="connectorText" presStyleLbl="sibTrans2D1" presStyleIdx="5" presStyleCnt="6"/>
      <dgm:spPr/>
    </dgm:pt>
    <dgm:pt modelId="{5F73AD37-BCD8-48DE-A282-5495BF9C5D77}" type="pres">
      <dgm:prSet presAssocID="{BF87016B-BC08-44A2-8240-474FD1BEF657}" presName="node" presStyleLbl="node1" presStyleIdx="6" presStyleCnt="7" custScaleX="179092" custLinFactNeighborX="-86980" custLinFactNeighborY="-19409">
        <dgm:presLayoutVars>
          <dgm:bulletEnabled val="1"/>
        </dgm:presLayoutVars>
      </dgm:prSet>
      <dgm:spPr/>
    </dgm:pt>
  </dgm:ptLst>
  <dgm:cxnLst>
    <dgm:cxn modelId="{DDD51B01-20A7-4B4E-8F3D-E00CE4F192FF}" type="presOf" srcId="{8CA61610-8190-43CF-895C-32B95F4A1F84}" destId="{7EF48E8E-440A-4F8C-A79B-EF82F6F1AF2E}" srcOrd="1" destOrd="0" presId="urn:microsoft.com/office/officeart/2005/8/layout/process5"/>
    <dgm:cxn modelId="{6A5D4C05-CDC0-4C9B-92C3-172CD0C5E4AC}" type="presOf" srcId="{80FD256E-C52A-4A1D-8F56-23729D7BB18B}" destId="{42D33375-7399-4E1F-A1A6-90EAB364B99B}" srcOrd="1" destOrd="0" presId="urn:microsoft.com/office/officeart/2005/8/layout/process5"/>
    <dgm:cxn modelId="{E1275016-03AD-4404-97C0-991935FA7F29}" type="presOf" srcId="{CE008203-26AC-4958-8421-0B3EC965C18B}" destId="{715341BD-F909-4FE7-8358-2CDCEEA0171D}" srcOrd="0" destOrd="0" presId="urn:microsoft.com/office/officeart/2005/8/layout/process5"/>
    <dgm:cxn modelId="{D4D15E1B-C78C-4A88-9DE8-AD6C05E6F394}" type="presOf" srcId="{80FD256E-C52A-4A1D-8F56-23729D7BB18B}" destId="{C390B502-4760-465D-B5DF-34EBC6E4C2AA}" srcOrd="0" destOrd="0" presId="urn:microsoft.com/office/officeart/2005/8/layout/process5"/>
    <dgm:cxn modelId="{5AAABA22-C750-4A2B-BAB1-22B8397230C9}" type="presOf" srcId="{E5F08E3F-2569-49B6-A88E-6269B2B0C493}" destId="{2CE8DDA8-1859-45FD-8A65-E31DB47D3F90}" srcOrd="0" destOrd="0" presId="urn:microsoft.com/office/officeart/2005/8/layout/process5"/>
    <dgm:cxn modelId="{40B4AB2D-D1AC-4330-A056-437DAD708FC4}" srcId="{E5F08E3F-2569-49B6-A88E-6269B2B0C493}" destId="{15124130-7BD0-4A2A-92BD-E19D68A2500E}" srcOrd="2" destOrd="0" parTransId="{83BC1C6E-3A09-4AC7-8760-EF2917D7486D}" sibTransId="{8CA61610-8190-43CF-895C-32B95F4A1F84}"/>
    <dgm:cxn modelId="{33E4102E-CB56-44B2-B901-636E04F3940D}" type="presOf" srcId="{D275EEF7-71EA-49D9-AC1F-3CBCC1BC3032}" destId="{75CFAB05-B427-4472-8BE8-3EAFC8C8A837}" srcOrd="0" destOrd="0" presId="urn:microsoft.com/office/officeart/2005/8/layout/process5"/>
    <dgm:cxn modelId="{FFBC0238-D2AB-40F0-B22A-21AA8E7D051E}" type="presOf" srcId="{7A090EFF-F48C-4A48-B2E6-68904B4464B4}" destId="{9A6735B1-6ECF-429C-ABDE-FEC4AB85A27C}" srcOrd="0" destOrd="0" presId="urn:microsoft.com/office/officeart/2005/8/layout/process5"/>
    <dgm:cxn modelId="{6E197260-D624-4C63-A62E-0D9758B1CCB1}" srcId="{E5F08E3F-2569-49B6-A88E-6269B2B0C493}" destId="{CE008203-26AC-4958-8421-0B3EC965C18B}" srcOrd="4" destOrd="0" parTransId="{99B0EBF0-0D24-4D7C-B946-D3F06E08B3CF}" sibTransId="{80FD256E-C52A-4A1D-8F56-23729D7BB18B}"/>
    <dgm:cxn modelId="{466B7C44-578E-4079-9D75-1F01BACEBC8A}" type="presOf" srcId="{01F78FA2-DB78-4DD4-AD7A-DAD00D53DFDC}" destId="{DBFD3E51-71D9-4C59-AE36-18999DC04D2B}" srcOrd="1" destOrd="0" presId="urn:microsoft.com/office/officeart/2005/8/layout/process5"/>
    <dgm:cxn modelId="{83066467-EA6C-4550-88C1-EA46993DBFDB}" srcId="{E5F08E3F-2569-49B6-A88E-6269B2B0C493}" destId="{CC620E7E-7EA7-4F9E-8693-3C80374F75AC}" srcOrd="5" destOrd="0" parTransId="{5A30E107-54DB-4CFF-B65E-14FA4CB91F6D}" sibTransId="{01F78FA2-DB78-4DD4-AD7A-DAD00D53DFDC}"/>
    <dgm:cxn modelId="{6DB13C49-50C5-4921-90A9-4C45C94EB452}" type="presOf" srcId="{D864C163-CF84-4B78-80CB-56556EB46600}" destId="{24805A85-B5A7-4E67-AF6A-B521C9CEB865}" srcOrd="0" destOrd="0" presId="urn:microsoft.com/office/officeart/2005/8/layout/process5"/>
    <dgm:cxn modelId="{D7182E6C-5677-4A6E-8AA2-1CAEA459F821}" type="presOf" srcId="{15124130-7BD0-4A2A-92BD-E19D68A2500E}" destId="{EC88E50A-EC77-4632-936C-76D2ACDCFB2C}" srcOrd="0" destOrd="0" presId="urn:microsoft.com/office/officeart/2005/8/layout/process5"/>
    <dgm:cxn modelId="{2B09BA4D-0714-4C7C-ADEC-6C2F8E5BBB42}" srcId="{E5F08E3F-2569-49B6-A88E-6269B2B0C493}" destId="{BF87016B-BC08-44A2-8240-474FD1BEF657}" srcOrd="6" destOrd="0" parTransId="{D144D1AE-37B5-4C81-9777-08A4B3303324}" sibTransId="{50F955F8-7A00-47BB-B963-399B18D6585B}"/>
    <dgm:cxn modelId="{1B6F504F-6C00-4718-897E-D8323647FBD8}" srcId="{E5F08E3F-2569-49B6-A88E-6269B2B0C493}" destId="{7A090EFF-F48C-4A48-B2E6-68904B4464B4}" srcOrd="3" destOrd="0" parTransId="{ADA03AA0-5332-4CBC-B4FE-59EAC72F0572}" sibTransId="{4D0E33CA-2343-4B10-A29E-C1916E985BF1}"/>
    <dgm:cxn modelId="{A4CF0E75-C9A8-4E2D-88BC-AA646222E0F7}" type="presOf" srcId="{01F78FA2-DB78-4DD4-AD7A-DAD00D53DFDC}" destId="{901B1346-0649-4C6C-8955-1C8486AAAE4F}" srcOrd="0" destOrd="0" presId="urn:microsoft.com/office/officeart/2005/8/layout/process5"/>
    <dgm:cxn modelId="{81A0F984-E8C5-4876-97D3-9F1A07C9AEFA}" type="presOf" srcId="{ABCA1B71-B85B-4E99-ACB8-83E67B256AA5}" destId="{5CA84036-6C7E-4B2A-AB0B-A52418344751}" srcOrd="0" destOrd="0" presId="urn:microsoft.com/office/officeart/2005/8/layout/process5"/>
    <dgm:cxn modelId="{65E31F8F-546C-4175-81ED-134FF107B225}" type="presOf" srcId="{BF87016B-BC08-44A2-8240-474FD1BEF657}" destId="{5F73AD37-BCD8-48DE-A282-5495BF9C5D77}" srcOrd="0" destOrd="0" presId="urn:microsoft.com/office/officeart/2005/8/layout/process5"/>
    <dgm:cxn modelId="{E5113191-219F-4AA7-9524-B88EB0565045}" type="presOf" srcId="{D864C163-CF84-4B78-80CB-56556EB46600}" destId="{6A451F94-FC2B-46D4-8B6C-5F81D5CEBCF3}" srcOrd="1" destOrd="0" presId="urn:microsoft.com/office/officeart/2005/8/layout/process5"/>
    <dgm:cxn modelId="{9F15B8A6-91A2-432F-A747-16E71B090230}" srcId="{E5F08E3F-2569-49B6-A88E-6269B2B0C493}" destId="{D275EEF7-71EA-49D9-AC1F-3CBCC1BC3032}" srcOrd="1" destOrd="0" parTransId="{EFC4EABF-ADE9-4FF2-A33B-3C9B276FA055}" sibTransId="{D864C163-CF84-4B78-80CB-56556EB46600}"/>
    <dgm:cxn modelId="{063946B0-DE3B-42A9-BBAE-3DC894448C7F}" type="presOf" srcId="{8CA61610-8190-43CF-895C-32B95F4A1F84}" destId="{6813C5FE-993A-4625-89D6-A0FA9395CDD0}" srcOrd="0" destOrd="0" presId="urn:microsoft.com/office/officeart/2005/8/layout/process5"/>
    <dgm:cxn modelId="{615537CE-C1D2-45B1-8AFB-F267A2DBACE7}" type="presOf" srcId="{E77783BF-E31C-4957-AA8F-059E7E92D8CF}" destId="{7649C6E1-E99C-4354-ABA7-DAF67F3C6032}" srcOrd="0" destOrd="0" presId="urn:microsoft.com/office/officeart/2005/8/layout/process5"/>
    <dgm:cxn modelId="{A87195CE-00F0-404D-8066-BE9618B829E6}" srcId="{E5F08E3F-2569-49B6-A88E-6269B2B0C493}" destId="{ABCA1B71-B85B-4E99-ACB8-83E67B256AA5}" srcOrd="0" destOrd="0" parTransId="{AE61550E-AF57-44B0-A8F6-5980B22CCD44}" sibTransId="{E77783BF-E31C-4957-AA8F-059E7E92D8CF}"/>
    <dgm:cxn modelId="{300C95D6-6F24-4A14-871E-55C09A73AFE4}" type="presOf" srcId="{4D0E33CA-2343-4B10-A29E-C1916E985BF1}" destId="{B62EE7F4-34D8-436B-97A2-2D0E92957E55}" srcOrd="0" destOrd="0" presId="urn:microsoft.com/office/officeart/2005/8/layout/process5"/>
    <dgm:cxn modelId="{D4FDEBDB-5E56-4077-AE2D-34AB68CCD1F7}" type="presOf" srcId="{E77783BF-E31C-4957-AA8F-059E7E92D8CF}" destId="{1D4E28EC-CBF9-4A45-9557-11D4BEA3DFE6}" srcOrd="1" destOrd="0" presId="urn:microsoft.com/office/officeart/2005/8/layout/process5"/>
    <dgm:cxn modelId="{69B548E3-4DF5-41BF-A673-79AB89E310C4}" type="presOf" srcId="{CC620E7E-7EA7-4F9E-8693-3C80374F75AC}" destId="{9DDDD6B9-CDD5-449C-87E9-68BA3306AA17}" srcOrd="0" destOrd="0" presId="urn:microsoft.com/office/officeart/2005/8/layout/process5"/>
    <dgm:cxn modelId="{BA17CBFF-964D-4F6B-B552-DE0A26CD93C1}" type="presOf" srcId="{4D0E33CA-2343-4B10-A29E-C1916E985BF1}" destId="{E9198730-7A9F-47CB-A9E3-B4DA8BA7A6B1}" srcOrd="1" destOrd="0" presId="urn:microsoft.com/office/officeart/2005/8/layout/process5"/>
    <dgm:cxn modelId="{35E1EAB2-6F0B-4DA9-9579-9221E43E7025}" type="presParOf" srcId="{2CE8DDA8-1859-45FD-8A65-E31DB47D3F90}" destId="{5CA84036-6C7E-4B2A-AB0B-A52418344751}" srcOrd="0" destOrd="0" presId="urn:microsoft.com/office/officeart/2005/8/layout/process5"/>
    <dgm:cxn modelId="{E63A4626-3C72-4026-8BB3-60A0E1506DE9}" type="presParOf" srcId="{2CE8DDA8-1859-45FD-8A65-E31DB47D3F90}" destId="{7649C6E1-E99C-4354-ABA7-DAF67F3C6032}" srcOrd="1" destOrd="0" presId="urn:microsoft.com/office/officeart/2005/8/layout/process5"/>
    <dgm:cxn modelId="{87D5CE2E-5F50-4908-8636-1AF65B68BBC0}" type="presParOf" srcId="{7649C6E1-E99C-4354-ABA7-DAF67F3C6032}" destId="{1D4E28EC-CBF9-4A45-9557-11D4BEA3DFE6}" srcOrd="0" destOrd="0" presId="urn:microsoft.com/office/officeart/2005/8/layout/process5"/>
    <dgm:cxn modelId="{2AF5B75F-0BE7-4A33-BD8D-E6AD340F4601}" type="presParOf" srcId="{2CE8DDA8-1859-45FD-8A65-E31DB47D3F90}" destId="{75CFAB05-B427-4472-8BE8-3EAFC8C8A837}" srcOrd="2" destOrd="0" presId="urn:microsoft.com/office/officeart/2005/8/layout/process5"/>
    <dgm:cxn modelId="{15738BCF-569B-4504-9052-D453B91A54CC}" type="presParOf" srcId="{2CE8DDA8-1859-45FD-8A65-E31DB47D3F90}" destId="{24805A85-B5A7-4E67-AF6A-B521C9CEB865}" srcOrd="3" destOrd="0" presId="urn:microsoft.com/office/officeart/2005/8/layout/process5"/>
    <dgm:cxn modelId="{A64360D1-07D6-43F9-9AB7-0E93392FBB12}" type="presParOf" srcId="{24805A85-B5A7-4E67-AF6A-B521C9CEB865}" destId="{6A451F94-FC2B-46D4-8B6C-5F81D5CEBCF3}" srcOrd="0" destOrd="0" presId="urn:microsoft.com/office/officeart/2005/8/layout/process5"/>
    <dgm:cxn modelId="{030D347E-3D8C-4997-BE11-A1CF8A45A59B}" type="presParOf" srcId="{2CE8DDA8-1859-45FD-8A65-E31DB47D3F90}" destId="{EC88E50A-EC77-4632-936C-76D2ACDCFB2C}" srcOrd="4" destOrd="0" presId="urn:microsoft.com/office/officeart/2005/8/layout/process5"/>
    <dgm:cxn modelId="{48815C89-A7F4-4BBF-843C-4479E4BA1FAC}" type="presParOf" srcId="{2CE8DDA8-1859-45FD-8A65-E31DB47D3F90}" destId="{6813C5FE-993A-4625-89D6-A0FA9395CDD0}" srcOrd="5" destOrd="0" presId="urn:microsoft.com/office/officeart/2005/8/layout/process5"/>
    <dgm:cxn modelId="{9AD94AB8-3693-480C-B347-E7736FD01B56}" type="presParOf" srcId="{6813C5FE-993A-4625-89D6-A0FA9395CDD0}" destId="{7EF48E8E-440A-4F8C-A79B-EF82F6F1AF2E}" srcOrd="0" destOrd="0" presId="urn:microsoft.com/office/officeart/2005/8/layout/process5"/>
    <dgm:cxn modelId="{788B3F92-B4CB-4608-8E22-2952388281AC}" type="presParOf" srcId="{2CE8DDA8-1859-45FD-8A65-E31DB47D3F90}" destId="{9A6735B1-6ECF-429C-ABDE-FEC4AB85A27C}" srcOrd="6" destOrd="0" presId="urn:microsoft.com/office/officeart/2005/8/layout/process5"/>
    <dgm:cxn modelId="{4CD4AF77-501B-4160-B7F6-2E8CB3B1B6D8}" type="presParOf" srcId="{2CE8DDA8-1859-45FD-8A65-E31DB47D3F90}" destId="{B62EE7F4-34D8-436B-97A2-2D0E92957E55}" srcOrd="7" destOrd="0" presId="urn:microsoft.com/office/officeart/2005/8/layout/process5"/>
    <dgm:cxn modelId="{3F08E610-25B4-4916-93A0-7DF81FD3CD27}" type="presParOf" srcId="{B62EE7F4-34D8-436B-97A2-2D0E92957E55}" destId="{E9198730-7A9F-47CB-A9E3-B4DA8BA7A6B1}" srcOrd="0" destOrd="0" presId="urn:microsoft.com/office/officeart/2005/8/layout/process5"/>
    <dgm:cxn modelId="{2DEEC3BC-B403-471A-A545-8128A1A96FE6}" type="presParOf" srcId="{2CE8DDA8-1859-45FD-8A65-E31DB47D3F90}" destId="{715341BD-F909-4FE7-8358-2CDCEEA0171D}" srcOrd="8" destOrd="0" presId="urn:microsoft.com/office/officeart/2005/8/layout/process5"/>
    <dgm:cxn modelId="{CC329AE5-05A9-43AB-BCA5-938B2D8A4DAE}" type="presParOf" srcId="{2CE8DDA8-1859-45FD-8A65-E31DB47D3F90}" destId="{C390B502-4760-465D-B5DF-34EBC6E4C2AA}" srcOrd="9" destOrd="0" presId="urn:microsoft.com/office/officeart/2005/8/layout/process5"/>
    <dgm:cxn modelId="{A3B78BD0-6C20-4C9C-B1EF-56D9FC240D44}" type="presParOf" srcId="{C390B502-4760-465D-B5DF-34EBC6E4C2AA}" destId="{42D33375-7399-4E1F-A1A6-90EAB364B99B}" srcOrd="0" destOrd="0" presId="urn:microsoft.com/office/officeart/2005/8/layout/process5"/>
    <dgm:cxn modelId="{4BBEB7C6-C92F-46F5-90F4-B13DB03ECF86}" type="presParOf" srcId="{2CE8DDA8-1859-45FD-8A65-E31DB47D3F90}" destId="{9DDDD6B9-CDD5-449C-87E9-68BA3306AA17}" srcOrd="10" destOrd="0" presId="urn:microsoft.com/office/officeart/2005/8/layout/process5"/>
    <dgm:cxn modelId="{1E52F40B-64CE-47F5-A42B-88632C3AAA93}" type="presParOf" srcId="{2CE8DDA8-1859-45FD-8A65-E31DB47D3F90}" destId="{901B1346-0649-4C6C-8955-1C8486AAAE4F}" srcOrd="11" destOrd="0" presId="urn:microsoft.com/office/officeart/2005/8/layout/process5"/>
    <dgm:cxn modelId="{F6EA81AA-E88F-4EAD-9035-82BCA5E522F7}" type="presParOf" srcId="{901B1346-0649-4C6C-8955-1C8486AAAE4F}" destId="{DBFD3E51-71D9-4C59-AE36-18999DC04D2B}" srcOrd="0" destOrd="0" presId="urn:microsoft.com/office/officeart/2005/8/layout/process5"/>
    <dgm:cxn modelId="{2D0B9F05-D4AE-4AED-815B-90ED0A96FEE1}" type="presParOf" srcId="{2CE8DDA8-1859-45FD-8A65-E31DB47D3F90}" destId="{5F73AD37-BCD8-48DE-A282-5495BF9C5D77}" srcOrd="12"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016BB2-E721-4468-9EA0-F8D7A037193A}" type="doc">
      <dgm:prSet loTypeId="urn:microsoft.com/office/officeart/2005/8/layout/process1" loCatId="process" qsTypeId="urn:microsoft.com/office/officeart/2005/8/quickstyle/simple1" qsCatId="simple" csTypeId="urn:microsoft.com/office/officeart/2005/8/colors/colorful3" csCatId="colorful" phldr="1"/>
      <dgm:spPr/>
    </dgm:pt>
    <dgm:pt modelId="{4FDF2B94-4A01-44F4-97D2-C0F7EB1143BA}">
      <dgm:prSet phldrT="[טקסט]" custT="1"/>
      <dgm:spPr/>
      <dgm:t>
        <a:bodyPr/>
        <a:lstStyle/>
        <a:p>
          <a:pPr rtl="1"/>
          <a:r>
            <a:rPr lang="he-IL" sz="3000" dirty="0"/>
            <a:t>מסעות הצלב</a:t>
          </a:r>
        </a:p>
      </dgm:t>
    </dgm:pt>
    <dgm:pt modelId="{C8B99C72-E882-4C8E-AC05-54AD818AC937}" type="parTrans" cxnId="{51CFB8E6-528E-4E8E-8328-8F19DA8781FB}">
      <dgm:prSet/>
      <dgm:spPr/>
      <dgm:t>
        <a:bodyPr/>
        <a:lstStyle/>
        <a:p>
          <a:pPr rtl="1"/>
          <a:endParaRPr lang="he-IL"/>
        </a:p>
      </dgm:t>
    </dgm:pt>
    <dgm:pt modelId="{45061295-06DA-469C-8F66-0344F4820754}" type="sibTrans" cxnId="{51CFB8E6-528E-4E8E-8328-8F19DA8781FB}">
      <dgm:prSet custT="1"/>
      <dgm:spPr/>
      <dgm:t>
        <a:bodyPr/>
        <a:lstStyle/>
        <a:p>
          <a:pPr rtl="1"/>
          <a:endParaRPr lang="he-IL" sz="3000"/>
        </a:p>
      </dgm:t>
    </dgm:pt>
    <dgm:pt modelId="{58A8D0C7-2305-4B78-B111-3BCFEE098928}">
      <dgm:prSet phldrT="[טקסט]" custT="1"/>
      <dgm:spPr/>
      <dgm:t>
        <a:bodyPr/>
        <a:lstStyle/>
        <a:p>
          <a:pPr rtl="1"/>
          <a:r>
            <a:rPr lang="he-IL" sz="3000" dirty="0"/>
            <a:t>חלק מהמאמץ הכללי של הנוצרים לכבוש ארצות מוסלמיות באירופה</a:t>
          </a:r>
        </a:p>
      </dgm:t>
    </dgm:pt>
    <dgm:pt modelId="{EA65E929-051D-4E16-B024-C70F6374FE00}" type="parTrans" cxnId="{36F2A2B2-DB20-4F7D-AD04-7F353CFA36A9}">
      <dgm:prSet/>
      <dgm:spPr/>
      <dgm:t>
        <a:bodyPr/>
        <a:lstStyle/>
        <a:p>
          <a:pPr rtl="1"/>
          <a:endParaRPr lang="he-IL"/>
        </a:p>
      </dgm:t>
    </dgm:pt>
    <dgm:pt modelId="{98F97826-AF91-41F2-B034-0103413D6AD2}" type="sibTrans" cxnId="{36F2A2B2-DB20-4F7D-AD04-7F353CFA36A9}">
      <dgm:prSet custT="1"/>
      <dgm:spPr/>
      <dgm:t>
        <a:bodyPr/>
        <a:lstStyle/>
        <a:p>
          <a:pPr rtl="1"/>
          <a:endParaRPr lang="he-IL" sz="3000"/>
        </a:p>
      </dgm:t>
    </dgm:pt>
    <dgm:pt modelId="{A93F0586-70DE-4282-8C06-654D3E54454B}">
      <dgm:prSet phldrT="[טקסט]" custT="1"/>
      <dgm:spPr/>
      <dgm:t>
        <a:bodyPr/>
        <a:lstStyle/>
        <a:p>
          <a:pPr rtl="1"/>
          <a:r>
            <a:rPr lang="he-IL" sz="3000" dirty="0"/>
            <a:t>בשנת 722 החלו הנוצרים בתהליך של כיבוש ספרד</a:t>
          </a:r>
        </a:p>
      </dgm:t>
    </dgm:pt>
    <dgm:pt modelId="{EA5C53E8-C3A8-49A1-981A-4FA33FC3249C}" type="parTrans" cxnId="{22D45072-A6B1-4F19-98FC-43171A8A6E03}">
      <dgm:prSet/>
      <dgm:spPr/>
      <dgm:t>
        <a:bodyPr/>
        <a:lstStyle/>
        <a:p>
          <a:pPr rtl="1"/>
          <a:endParaRPr lang="he-IL"/>
        </a:p>
      </dgm:t>
    </dgm:pt>
    <dgm:pt modelId="{7F59501D-DD3B-4411-A1B9-F3720BF3F9A5}" type="sibTrans" cxnId="{22D45072-A6B1-4F19-98FC-43171A8A6E03}">
      <dgm:prSet/>
      <dgm:spPr/>
      <dgm:t>
        <a:bodyPr/>
        <a:lstStyle/>
        <a:p>
          <a:pPr rtl="1"/>
          <a:endParaRPr lang="he-IL"/>
        </a:p>
      </dgm:t>
    </dgm:pt>
    <dgm:pt modelId="{C02203EC-BFB5-4AD9-AAEE-69999913D691}" type="pres">
      <dgm:prSet presAssocID="{8A016BB2-E721-4468-9EA0-F8D7A037193A}" presName="Name0" presStyleCnt="0">
        <dgm:presLayoutVars>
          <dgm:dir val="rev"/>
          <dgm:resizeHandles val="exact"/>
        </dgm:presLayoutVars>
      </dgm:prSet>
      <dgm:spPr/>
    </dgm:pt>
    <dgm:pt modelId="{60A9B53D-760A-4015-8E86-6F10481712ED}" type="pres">
      <dgm:prSet presAssocID="{4FDF2B94-4A01-44F4-97D2-C0F7EB1143BA}" presName="node" presStyleLbl="node1" presStyleIdx="0" presStyleCnt="3">
        <dgm:presLayoutVars>
          <dgm:bulletEnabled val="1"/>
        </dgm:presLayoutVars>
      </dgm:prSet>
      <dgm:spPr/>
    </dgm:pt>
    <dgm:pt modelId="{45BD24C2-0CE4-4BCB-9BA1-1B76F39FC840}" type="pres">
      <dgm:prSet presAssocID="{45061295-06DA-469C-8F66-0344F4820754}" presName="sibTrans" presStyleLbl="sibTrans2D1" presStyleIdx="0" presStyleCnt="2"/>
      <dgm:spPr/>
    </dgm:pt>
    <dgm:pt modelId="{16D170A0-53D4-4DD9-B13E-FE40AB50FCE8}" type="pres">
      <dgm:prSet presAssocID="{45061295-06DA-469C-8F66-0344F4820754}" presName="connectorText" presStyleLbl="sibTrans2D1" presStyleIdx="0" presStyleCnt="2"/>
      <dgm:spPr/>
    </dgm:pt>
    <dgm:pt modelId="{743A4120-D705-4C72-A7A2-C5C539BC52C4}" type="pres">
      <dgm:prSet presAssocID="{58A8D0C7-2305-4B78-B111-3BCFEE098928}" presName="node" presStyleLbl="node1" presStyleIdx="1" presStyleCnt="3">
        <dgm:presLayoutVars>
          <dgm:bulletEnabled val="1"/>
        </dgm:presLayoutVars>
      </dgm:prSet>
      <dgm:spPr/>
    </dgm:pt>
    <dgm:pt modelId="{EF3218CA-6CC4-4EE2-923D-2D835D99B59E}" type="pres">
      <dgm:prSet presAssocID="{98F97826-AF91-41F2-B034-0103413D6AD2}" presName="sibTrans" presStyleLbl="sibTrans2D1" presStyleIdx="1" presStyleCnt="2"/>
      <dgm:spPr/>
    </dgm:pt>
    <dgm:pt modelId="{238C7595-4997-409E-A06D-B0C9C3065CB8}" type="pres">
      <dgm:prSet presAssocID="{98F97826-AF91-41F2-B034-0103413D6AD2}" presName="connectorText" presStyleLbl="sibTrans2D1" presStyleIdx="1" presStyleCnt="2"/>
      <dgm:spPr/>
    </dgm:pt>
    <dgm:pt modelId="{DC737993-C54F-439B-B48F-3DEB1396D0CA}" type="pres">
      <dgm:prSet presAssocID="{A93F0586-70DE-4282-8C06-654D3E54454B}" presName="node" presStyleLbl="node1" presStyleIdx="2" presStyleCnt="3" custScaleX="103091">
        <dgm:presLayoutVars>
          <dgm:bulletEnabled val="1"/>
        </dgm:presLayoutVars>
      </dgm:prSet>
      <dgm:spPr/>
    </dgm:pt>
  </dgm:ptLst>
  <dgm:cxnLst>
    <dgm:cxn modelId="{AC7A111A-24A0-4F71-9E5B-03196E0680C7}" type="presOf" srcId="{8A016BB2-E721-4468-9EA0-F8D7A037193A}" destId="{C02203EC-BFB5-4AD9-AAEE-69999913D691}" srcOrd="0" destOrd="0" presId="urn:microsoft.com/office/officeart/2005/8/layout/process1"/>
    <dgm:cxn modelId="{008AF13B-CD3E-4E11-A655-2ABAA19C7D70}" type="presOf" srcId="{A93F0586-70DE-4282-8C06-654D3E54454B}" destId="{DC737993-C54F-439B-B48F-3DEB1396D0CA}" srcOrd="0" destOrd="0" presId="urn:microsoft.com/office/officeart/2005/8/layout/process1"/>
    <dgm:cxn modelId="{11197E6C-57EC-4407-A539-935B222FDAC1}" type="presOf" srcId="{45061295-06DA-469C-8F66-0344F4820754}" destId="{45BD24C2-0CE4-4BCB-9BA1-1B76F39FC840}" srcOrd="0" destOrd="0" presId="urn:microsoft.com/office/officeart/2005/8/layout/process1"/>
    <dgm:cxn modelId="{521CE96E-601D-40F1-84E1-EBE8AC55545C}" type="presOf" srcId="{98F97826-AF91-41F2-B034-0103413D6AD2}" destId="{EF3218CA-6CC4-4EE2-923D-2D835D99B59E}" srcOrd="0" destOrd="0" presId="urn:microsoft.com/office/officeart/2005/8/layout/process1"/>
    <dgm:cxn modelId="{22D45072-A6B1-4F19-98FC-43171A8A6E03}" srcId="{8A016BB2-E721-4468-9EA0-F8D7A037193A}" destId="{A93F0586-70DE-4282-8C06-654D3E54454B}" srcOrd="2" destOrd="0" parTransId="{EA5C53E8-C3A8-49A1-981A-4FA33FC3249C}" sibTransId="{7F59501D-DD3B-4411-A1B9-F3720BF3F9A5}"/>
    <dgm:cxn modelId="{8AA5B292-74B4-464C-AB1A-7896D1CBD815}" type="presOf" srcId="{4FDF2B94-4A01-44F4-97D2-C0F7EB1143BA}" destId="{60A9B53D-760A-4015-8E86-6F10481712ED}" srcOrd="0" destOrd="0" presId="urn:microsoft.com/office/officeart/2005/8/layout/process1"/>
    <dgm:cxn modelId="{36F2A2B2-DB20-4F7D-AD04-7F353CFA36A9}" srcId="{8A016BB2-E721-4468-9EA0-F8D7A037193A}" destId="{58A8D0C7-2305-4B78-B111-3BCFEE098928}" srcOrd="1" destOrd="0" parTransId="{EA65E929-051D-4E16-B024-C70F6374FE00}" sibTransId="{98F97826-AF91-41F2-B034-0103413D6AD2}"/>
    <dgm:cxn modelId="{F2CF91CA-E065-4CAC-9A76-CF05224381A3}" type="presOf" srcId="{58A8D0C7-2305-4B78-B111-3BCFEE098928}" destId="{743A4120-D705-4C72-A7A2-C5C539BC52C4}" srcOrd="0" destOrd="0" presId="urn:microsoft.com/office/officeart/2005/8/layout/process1"/>
    <dgm:cxn modelId="{EBA012D6-2823-465F-A3C5-044372D62902}" type="presOf" srcId="{45061295-06DA-469C-8F66-0344F4820754}" destId="{16D170A0-53D4-4DD9-B13E-FE40AB50FCE8}" srcOrd="1" destOrd="0" presId="urn:microsoft.com/office/officeart/2005/8/layout/process1"/>
    <dgm:cxn modelId="{51CFB8E6-528E-4E8E-8328-8F19DA8781FB}" srcId="{8A016BB2-E721-4468-9EA0-F8D7A037193A}" destId="{4FDF2B94-4A01-44F4-97D2-C0F7EB1143BA}" srcOrd="0" destOrd="0" parTransId="{C8B99C72-E882-4C8E-AC05-54AD818AC937}" sibTransId="{45061295-06DA-469C-8F66-0344F4820754}"/>
    <dgm:cxn modelId="{D8FAB1EC-79E0-4357-A2AE-B03B9B63BEB4}" type="presOf" srcId="{98F97826-AF91-41F2-B034-0103413D6AD2}" destId="{238C7595-4997-409E-A06D-B0C9C3065CB8}" srcOrd="1" destOrd="0" presId="urn:microsoft.com/office/officeart/2005/8/layout/process1"/>
    <dgm:cxn modelId="{7AEF718A-3E79-4ACD-8588-759B4D4B2A5E}" type="presParOf" srcId="{C02203EC-BFB5-4AD9-AAEE-69999913D691}" destId="{60A9B53D-760A-4015-8E86-6F10481712ED}" srcOrd="0" destOrd="0" presId="urn:microsoft.com/office/officeart/2005/8/layout/process1"/>
    <dgm:cxn modelId="{A8457940-B56B-4E87-8E01-8F9C1C977584}" type="presParOf" srcId="{C02203EC-BFB5-4AD9-AAEE-69999913D691}" destId="{45BD24C2-0CE4-4BCB-9BA1-1B76F39FC840}" srcOrd="1" destOrd="0" presId="urn:microsoft.com/office/officeart/2005/8/layout/process1"/>
    <dgm:cxn modelId="{0E85744B-D2E5-443B-B6B8-B33949283F9D}" type="presParOf" srcId="{45BD24C2-0CE4-4BCB-9BA1-1B76F39FC840}" destId="{16D170A0-53D4-4DD9-B13E-FE40AB50FCE8}" srcOrd="0" destOrd="0" presId="urn:microsoft.com/office/officeart/2005/8/layout/process1"/>
    <dgm:cxn modelId="{4B1E6F23-AD7C-4336-81C0-3C380E795957}" type="presParOf" srcId="{C02203EC-BFB5-4AD9-AAEE-69999913D691}" destId="{743A4120-D705-4C72-A7A2-C5C539BC52C4}" srcOrd="2" destOrd="0" presId="urn:microsoft.com/office/officeart/2005/8/layout/process1"/>
    <dgm:cxn modelId="{EED8D072-BE2B-4592-9E59-F2E03AFB37BE}" type="presParOf" srcId="{C02203EC-BFB5-4AD9-AAEE-69999913D691}" destId="{EF3218CA-6CC4-4EE2-923D-2D835D99B59E}" srcOrd="3" destOrd="0" presId="urn:microsoft.com/office/officeart/2005/8/layout/process1"/>
    <dgm:cxn modelId="{3F73F6FE-152B-491F-AE5C-3D31E8C8FAC1}" type="presParOf" srcId="{EF3218CA-6CC4-4EE2-923D-2D835D99B59E}" destId="{238C7595-4997-409E-A06D-B0C9C3065CB8}" srcOrd="0" destOrd="0" presId="urn:microsoft.com/office/officeart/2005/8/layout/process1"/>
    <dgm:cxn modelId="{2E440759-86AE-4213-9986-F2C302B9BE4C}" type="presParOf" srcId="{C02203EC-BFB5-4AD9-AAEE-69999913D691}" destId="{DC737993-C54F-439B-B48F-3DEB1396D0CA}"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458BF10-A1DC-47D5-8425-30FD33CE201E}" type="doc">
      <dgm:prSet loTypeId="urn:microsoft.com/office/officeart/2005/8/layout/process1" loCatId="process" qsTypeId="urn:microsoft.com/office/officeart/2005/8/quickstyle/simple1" qsCatId="simple" csTypeId="urn:microsoft.com/office/officeart/2005/8/colors/accent6_4" csCatId="accent6" phldr="1"/>
      <dgm:spPr/>
    </dgm:pt>
    <dgm:pt modelId="{03796149-C18B-4857-B518-1AF7094ECE48}">
      <dgm:prSet phldrT="[טקסט]" custT="1"/>
      <dgm:spPr/>
      <dgm:t>
        <a:bodyPr/>
        <a:lstStyle/>
        <a:p>
          <a:pPr rtl="1"/>
          <a:r>
            <a:rPr lang="he-IL" sz="3000" dirty="0"/>
            <a:t>גם המוסלמים עושים מאמץ לכבוש שטחים ברחבי העולם.</a:t>
          </a:r>
        </a:p>
      </dgm:t>
    </dgm:pt>
    <dgm:pt modelId="{8041C29E-AFE7-4309-B097-441F1F574B6C}" type="parTrans" cxnId="{06B6EC4C-E5BF-46DE-8B34-9B8EDACCE337}">
      <dgm:prSet/>
      <dgm:spPr/>
      <dgm:t>
        <a:bodyPr/>
        <a:lstStyle/>
        <a:p>
          <a:pPr rtl="1"/>
          <a:endParaRPr lang="he-IL"/>
        </a:p>
      </dgm:t>
    </dgm:pt>
    <dgm:pt modelId="{577A3801-4951-44CF-A307-99ABDA930078}" type="sibTrans" cxnId="{06B6EC4C-E5BF-46DE-8B34-9B8EDACCE337}">
      <dgm:prSet custT="1"/>
      <dgm:spPr/>
      <dgm:t>
        <a:bodyPr/>
        <a:lstStyle/>
        <a:p>
          <a:pPr rtl="1"/>
          <a:endParaRPr lang="he-IL" sz="3000"/>
        </a:p>
      </dgm:t>
    </dgm:pt>
    <dgm:pt modelId="{39C101D5-541B-408C-B4F9-17563364C338}">
      <dgm:prSet phldrT="[טקסט]" custT="1"/>
      <dgm:spPr/>
      <dgm:t>
        <a:bodyPr/>
        <a:lstStyle/>
        <a:p>
          <a:pPr rtl="1"/>
          <a:r>
            <a:rPr lang="he-IL" sz="3000" dirty="0"/>
            <a:t>עיקר המאמץ מופנה כלפי אסיה, אפריקה ואירופה.</a:t>
          </a:r>
        </a:p>
      </dgm:t>
    </dgm:pt>
    <dgm:pt modelId="{F2CC6F34-8B0A-4C59-B437-711A4B5016EA}" type="parTrans" cxnId="{AE83D339-37E3-4E0D-AE1B-82A6EDD6375F}">
      <dgm:prSet/>
      <dgm:spPr/>
      <dgm:t>
        <a:bodyPr/>
        <a:lstStyle/>
        <a:p>
          <a:pPr rtl="1"/>
          <a:endParaRPr lang="he-IL"/>
        </a:p>
      </dgm:t>
    </dgm:pt>
    <dgm:pt modelId="{237EEF26-37C9-40E6-A578-0AC6466D3534}" type="sibTrans" cxnId="{AE83D339-37E3-4E0D-AE1B-82A6EDD6375F}">
      <dgm:prSet custT="1"/>
      <dgm:spPr/>
      <dgm:t>
        <a:bodyPr/>
        <a:lstStyle/>
        <a:p>
          <a:pPr rtl="1"/>
          <a:endParaRPr lang="he-IL" sz="3000"/>
        </a:p>
      </dgm:t>
    </dgm:pt>
    <dgm:pt modelId="{29CCABEC-6D0C-4909-99D4-A91DFFD08FFE}">
      <dgm:prSet phldrT="[טקסט]" custT="1"/>
      <dgm:spPr/>
      <dgm:t>
        <a:bodyPr/>
        <a:lstStyle/>
        <a:p>
          <a:pPr rtl="1"/>
          <a:r>
            <a:rPr lang="he-IL" sz="3000" dirty="0"/>
            <a:t>המלחמה למען השגת שלטון מוסלמי בחבל ארץ נקרא ג'יהאד</a:t>
          </a:r>
        </a:p>
      </dgm:t>
    </dgm:pt>
    <dgm:pt modelId="{3A745998-A6DD-4282-B2A2-6BE5AF4736B2}" type="parTrans" cxnId="{928E280F-C2B8-4E98-AD77-160E4A80A761}">
      <dgm:prSet/>
      <dgm:spPr/>
      <dgm:t>
        <a:bodyPr/>
        <a:lstStyle/>
        <a:p>
          <a:pPr rtl="1"/>
          <a:endParaRPr lang="he-IL"/>
        </a:p>
      </dgm:t>
    </dgm:pt>
    <dgm:pt modelId="{1CD2904C-F301-4C95-8957-702D53994469}" type="sibTrans" cxnId="{928E280F-C2B8-4E98-AD77-160E4A80A761}">
      <dgm:prSet/>
      <dgm:spPr/>
      <dgm:t>
        <a:bodyPr/>
        <a:lstStyle/>
        <a:p>
          <a:pPr rtl="1"/>
          <a:endParaRPr lang="he-IL"/>
        </a:p>
      </dgm:t>
    </dgm:pt>
    <dgm:pt modelId="{63E26A7A-9170-4656-96A8-16811704723A}" type="pres">
      <dgm:prSet presAssocID="{1458BF10-A1DC-47D5-8425-30FD33CE201E}" presName="Name0" presStyleCnt="0">
        <dgm:presLayoutVars>
          <dgm:dir val="rev"/>
          <dgm:resizeHandles val="exact"/>
        </dgm:presLayoutVars>
      </dgm:prSet>
      <dgm:spPr/>
    </dgm:pt>
    <dgm:pt modelId="{FB0ED091-5E47-446F-8F65-5856409C54A6}" type="pres">
      <dgm:prSet presAssocID="{03796149-C18B-4857-B518-1AF7094ECE48}" presName="node" presStyleLbl="node1" presStyleIdx="0" presStyleCnt="3">
        <dgm:presLayoutVars>
          <dgm:bulletEnabled val="1"/>
        </dgm:presLayoutVars>
      </dgm:prSet>
      <dgm:spPr/>
    </dgm:pt>
    <dgm:pt modelId="{3B8D1ACE-A261-47BF-B29C-5D0DFE9E8D3B}" type="pres">
      <dgm:prSet presAssocID="{577A3801-4951-44CF-A307-99ABDA930078}" presName="sibTrans" presStyleLbl="sibTrans2D1" presStyleIdx="0" presStyleCnt="2"/>
      <dgm:spPr/>
    </dgm:pt>
    <dgm:pt modelId="{1A9F1A7A-A800-4537-93A6-7F6D95398917}" type="pres">
      <dgm:prSet presAssocID="{577A3801-4951-44CF-A307-99ABDA930078}" presName="connectorText" presStyleLbl="sibTrans2D1" presStyleIdx="0" presStyleCnt="2"/>
      <dgm:spPr/>
    </dgm:pt>
    <dgm:pt modelId="{4D73BF49-5B02-47C3-BCEB-9EF2FC2326DC}" type="pres">
      <dgm:prSet presAssocID="{39C101D5-541B-408C-B4F9-17563364C338}" presName="node" presStyleLbl="node1" presStyleIdx="1" presStyleCnt="3">
        <dgm:presLayoutVars>
          <dgm:bulletEnabled val="1"/>
        </dgm:presLayoutVars>
      </dgm:prSet>
      <dgm:spPr/>
    </dgm:pt>
    <dgm:pt modelId="{B5499D5E-D634-4DCB-8838-2E0E431814B4}" type="pres">
      <dgm:prSet presAssocID="{237EEF26-37C9-40E6-A578-0AC6466D3534}" presName="sibTrans" presStyleLbl="sibTrans2D1" presStyleIdx="1" presStyleCnt="2"/>
      <dgm:spPr/>
    </dgm:pt>
    <dgm:pt modelId="{0A100688-B62B-4315-B6D0-BDAF5B246EC5}" type="pres">
      <dgm:prSet presAssocID="{237EEF26-37C9-40E6-A578-0AC6466D3534}" presName="connectorText" presStyleLbl="sibTrans2D1" presStyleIdx="1" presStyleCnt="2"/>
      <dgm:spPr/>
    </dgm:pt>
    <dgm:pt modelId="{2165D062-8CA1-45D8-920B-3CB2AB7FF057}" type="pres">
      <dgm:prSet presAssocID="{29CCABEC-6D0C-4909-99D4-A91DFFD08FFE}" presName="node" presStyleLbl="node1" presStyleIdx="2" presStyleCnt="3">
        <dgm:presLayoutVars>
          <dgm:bulletEnabled val="1"/>
        </dgm:presLayoutVars>
      </dgm:prSet>
      <dgm:spPr/>
    </dgm:pt>
  </dgm:ptLst>
  <dgm:cxnLst>
    <dgm:cxn modelId="{928E280F-C2B8-4E98-AD77-160E4A80A761}" srcId="{1458BF10-A1DC-47D5-8425-30FD33CE201E}" destId="{29CCABEC-6D0C-4909-99D4-A91DFFD08FFE}" srcOrd="2" destOrd="0" parTransId="{3A745998-A6DD-4282-B2A2-6BE5AF4736B2}" sibTransId="{1CD2904C-F301-4C95-8957-702D53994469}"/>
    <dgm:cxn modelId="{9BB54413-A287-4B36-B6AA-67F938DE6179}" type="presOf" srcId="{237EEF26-37C9-40E6-A578-0AC6466D3534}" destId="{B5499D5E-D634-4DCB-8838-2E0E431814B4}" srcOrd="0" destOrd="0" presId="urn:microsoft.com/office/officeart/2005/8/layout/process1"/>
    <dgm:cxn modelId="{C90D5314-3A05-4119-A830-9C1A0F93427C}" type="presOf" srcId="{237EEF26-37C9-40E6-A578-0AC6466D3534}" destId="{0A100688-B62B-4315-B6D0-BDAF5B246EC5}" srcOrd="1" destOrd="0" presId="urn:microsoft.com/office/officeart/2005/8/layout/process1"/>
    <dgm:cxn modelId="{082BAB25-562D-40EE-8FEA-BA10748C279B}" type="presOf" srcId="{29CCABEC-6D0C-4909-99D4-A91DFFD08FFE}" destId="{2165D062-8CA1-45D8-920B-3CB2AB7FF057}" srcOrd="0" destOrd="0" presId="urn:microsoft.com/office/officeart/2005/8/layout/process1"/>
    <dgm:cxn modelId="{AE83D339-37E3-4E0D-AE1B-82A6EDD6375F}" srcId="{1458BF10-A1DC-47D5-8425-30FD33CE201E}" destId="{39C101D5-541B-408C-B4F9-17563364C338}" srcOrd="1" destOrd="0" parTransId="{F2CC6F34-8B0A-4C59-B437-711A4B5016EA}" sibTransId="{237EEF26-37C9-40E6-A578-0AC6466D3534}"/>
    <dgm:cxn modelId="{CC69544C-428E-4F05-B8D7-FB1E3A1098EA}" type="presOf" srcId="{577A3801-4951-44CF-A307-99ABDA930078}" destId="{3B8D1ACE-A261-47BF-B29C-5D0DFE9E8D3B}" srcOrd="0" destOrd="0" presId="urn:microsoft.com/office/officeart/2005/8/layout/process1"/>
    <dgm:cxn modelId="{06B6EC4C-E5BF-46DE-8B34-9B8EDACCE337}" srcId="{1458BF10-A1DC-47D5-8425-30FD33CE201E}" destId="{03796149-C18B-4857-B518-1AF7094ECE48}" srcOrd="0" destOrd="0" parTransId="{8041C29E-AFE7-4309-B097-441F1F574B6C}" sibTransId="{577A3801-4951-44CF-A307-99ABDA930078}"/>
    <dgm:cxn modelId="{47A4D555-3236-45C8-B502-7328C25E090E}" type="presOf" srcId="{39C101D5-541B-408C-B4F9-17563364C338}" destId="{4D73BF49-5B02-47C3-BCEB-9EF2FC2326DC}" srcOrd="0" destOrd="0" presId="urn:microsoft.com/office/officeart/2005/8/layout/process1"/>
    <dgm:cxn modelId="{3E1D9076-6672-4B7D-A383-EA45DEB3DA70}" type="presOf" srcId="{577A3801-4951-44CF-A307-99ABDA930078}" destId="{1A9F1A7A-A800-4537-93A6-7F6D95398917}" srcOrd="1" destOrd="0" presId="urn:microsoft.com/office/officeart/2005/8/layout/process1"/>
    <dgm:cxn modelId="{CA880C96-6BD1-49CF-8CFE-9A0D28DB857C}" type="presOf" srcId="{1458BF10-A1DC-47D5-8425-30FD33CE201E}" destId="{63E26A7A-9170-4656-96A8-16811704723A}" srcOrd="0" destOrd="0" presId="urn:microsoft.com/office/officeart/2005/8/layout/process1"/>
    <dgm:cxn modelId="{E5D60ACC-2B86-4828-A633-CF5A5133E5E3}" type="presOf" srcId="{03796149-C18B-4857-B518-1AF7094ECE48}" destId="{FB0ED091-5E47-446F-8F65-5856409C54A6}" srcOrd="0" destOrd="0" presId="urn:microsoft.com/office/officeart/2005/8/layout/process1"/>
    <dgm:cxn modelId="{ADAE9D94-B4EF-447A-8583-4E5A774E6829}" type="presParOf" srcId="{63E26A7A-9170-4656-96A8-16811704723A}" destId="{FB0ED091-5E47-446F-8F65-5856409C54A6}" srcOrd="0" destOrd="0" presId="urn:microsoft.com/office/officeart/2005/8/layout/process1"/>
    <dgm:cxn modelId="{05553D4F-7497-4D92-9900-0DBB70B2A191}" type="presParOf" srcId="{63E26A7A-9170-4656-96A8-16811704723A}" destId="{3B8D1ACE-A261-47BF-B29C-5D0DFE9E8D3B}" srcOrd="1" destOrd="0" presId="urn:microsoft.com/office/officeart/2005/8/layout/process1"/>
    <dgm:cxn modelId="{22DD535B-F269-457D-B528-57A22F432A48}" type="presParOf" srcId="{3B8D1ACE-A261-47BF-B29C-5D0DFE9E8D3B}" destId="{1A9F1A7A-A800-4537-93A6-7F6D95398917}" srcOrd="0" destOrd="0" presId="urn:microsoft.com/office/officeart/2005/8/layout/process1"/>
    <dgm:cxn modelId="{8E6F1C83-9638-432F-B6DF-843FC33AA8DC}" type="presParOf" srcId="{63E26A7A-9170-4656-96A8-16811704723A}" destId="{4D73BF49-5B02-47C3-BCEB-9EF2FC2326DC}" srcOrd="2" destOrd="0" presId="urn:microsoft.com/office/officeart/2005/8/layout/process1"/>
    <dgm:cxn modelId="{9588EFF1-A28E-4761-8949-BF498143DF84}" type="presParOf" srcId="{63E26A7A-9170-4656-96A8-16811704723A}" destId="{B5499D5E-D634-4DCB-8838-2E0E431814B4}" srcOrd="3" destOrd="0" presId="urn:microsoft.com/office/officeart/2005/8/layout/process1"/>
    <dgm:cxn modelId="{A70FBA96-0FCE-4C48-B676-E851EDAF703F}" type="presParOf" srcId="{B5499D5E-D634-4DCB-8838-2E0E431814B4}" destId="{0A100688-B62B-4315-B6D0-BDAF5B246EC5}" srcOrd="0" destOrd="0" presId="urn:microsoft.com/office/officeart/2005/8/layout/process1"/>
    <dgm:cxn modelId="{CA06EC51-A3CE-4B6F-AB21-93ECB594241A}" type="presParOf" srcId="{63E26A7A-9170-4656-96A8-16811704723A}" destId="{2165D062-8CA1-45D8-920B-3CB2AB7FF057}"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A61ADFA-303D-4DB4-AAF7-72DB793E2A7F}" type="doc">
      <dgm:prSet loTypeId="urn:microsoft.com/office/officeart/2005/8/layout/hList1" loCatId="list" qsTypeId="urn:microsoft.com/office/officeart/2005/8/quickstyle/simple1" qsCatId="simple" csTypeId="urn:microsoft.com/office/officeart/2005/8/colors/accent1_2" csCatId="accent1" phldr="1"/>
      <dgm:spPr/>
      <dgm:t>
        <a:bodyPr/>
        <a:lstStyle/>
        <a:p>
          <a:pPr rtl="1"/>
          <a:endParaRPr lang="he-IL"/>
        </a:p>
      </dgm:t>
    </dgm:pt>
    <dgm:pt modelId="{228735CA-32EA-4CE0-9F7B-172B63B676A4}">
      <dgm:prSet phldrT="[טקסט]"/>
      <dgm:spPr/>
      <dgm:t>
        <a:bodyPr/>
        <a:lstStyle/>
        <a:p>
          <a:pPr rtl="1"/>
          <a:r>
            <a:rPr lang="he-IL" dirty="0"/>
            <a:t>אסלאם: מבוא קצר</a:t>
          </a:r>
        </a:p>
      </dgm:t>
    </dgm:pt>
    <dgm:pt modelId="{23990946-E111-4AAB-8A0C-6E6E1DCF1FFA}" type="parTrans" cxnId="{57B7AB17-93C5-4A65-BA14-C9F420A5AE10}">
      <dgm:prSet/>
      <dgm:spPr/>
      <dgm:t>
        <a:bodyPr/>
        <a:lstStyle/>
        <a:p>
          <a:pPr rtl="1"/>
          <a:endParaRPr lang="he-IL"/>
        </a:p>
      </dgm:t>
    </dgm:pt>
    <dgm:pt modelId="{1957B81B-C200-443A-9C5F-4625A67739AC}" type="sibTrans" cxnId="{57B7AB17-93C5-4A65-BA14-C9F420A5AE10}">
      <dgm:prSet/>
      <dgm:spPr/>
      <dgm:t>
        <a:bodyPr/>
        <a:lstStyle/>
        <a:p>
          <a:pPr rtl="1"/>
          <a:endParaRPr lang="he-IL"/>
        </a:p>
      </dgm:t>
    </dgm:pt>
    <dgm:pt modelId="{D955DDD6-DFCC-43D1-8971-219769D46403}">
      <dgm:prSet phldrT="[טקסט]"/>
      <dgm:spPr/>
      <dgm:t>
        <a:bodyPr/>
        <a:lstStyle/>
        <a:p>
          <a:pPr rtl="1"/>
          <a:r>
            <a:rPr lang="he-IL" dirty="0"/>
            <a:t>שילוב בין דת לפוליטיקה: </a:t>
          </a:r>
        </a:p>
      </dgm:t>
    </dgm:pt>
    <dgm:pt modelId="{39AF50D6-10D1-48B3-88AA-170E3F33BFC0}" type="parTrans" cxnId="{D307F9A0-531A-4FB0-962B-589401DB668F}">
      <dgm:prSet/>
      <dgm:spPr/>
      <dgm:t>
        <a:bodyPr/>
        <a:lstStyle/>
        <a:p>
          <a:pPr rtl="1"/>
          <a:endParaRPr lang="he-IL"/>
        </a:p>
      </dgm:t>
    </dgm:pt>
    <dgm:pt modelId="{C7A28F6F-99C6-46B3-B236-505D2A98DDF7}" type="sibTrans" cxnId="{D307F9A0-531A-4FB0-962B-589401DB668F}">
      <dgm:prSet/>
      <dgm:spPr/>
      <dgm:t>
        <a:bodyPr/>
        <a:lstStyle/>
        <a:p>
          <a:pPr rtl="1"/>
          <a:endParaRPr lang="he-IL"/>
        </a:p>
      </dgm:t>
    </dgm:pt>
    <dgm:pt modelId="{54678720-83E8-4C4F-A4C3-2C9DCF55D20D}">
      <dgm:prSet phldrT="[טקסט]"/>
      <dgm:spPr/>
      <dgm:t>
        <a:bodyPr/>
        <a:lstStyle/>
        <a:p>
          <a:pPr rtl="1"/>
          <a:r>
            <a:rPr lang="he-IL" dirty="0"/>
            <a:t>עדיפות צבאית ותחושת שליחות.</a:t>
          </a:r>
        </a:p>
      </dgm:t>
    </dgm:pt>
    <dgm:pt modelId="{21B5E230-325E-4DAF-AC9B-9EB1B08B4334}" type="parTrans" cxnId="{D2C243EB-D5BA-4541-92C3-DA12520775C0}">
      <dgm:prSet/>
      <dgm:spPr/>
      <dgm:t>
        <a:bodyPr/>
        <a:lstStyle/>
        <a:p>
          <a:pPr rtl="1"/>
          <a:endParaRPr lang="he-IL"/>
        </a:p>
      </dgm:t>
    </dgm:pt>
    <dgm:pt modelId="{9B753776-33EA-4329-A0FE-E3965D9C27ED}" type="sibTrans" cxnId="{D2C243EB-D5BA-4541-92C3-DA12520775C0}">
      <dgm:prSet/>
      <dgm:spPr/>
      <dgm:t>
        <a:bodyPr/>
        <a:lstStyle/>
        <a:p>
          <a:pPr rtl="1"/>
          <a:endParaRPr lang="he-IL"/>
        </a:p>
      </dgm:t>
    </dgm:pt>
    <dgm:pt modelId="{8F91CFD4-40B3-4478-AC39-A6BD0D7FBF9F}">
      <dgm:prSet phldrT="[טקסט]"/>
      <dgm:spPr/>
      <dgm:t>
        <a:bodyPr/>
        <a:lstStyle/>
        <a:p>
          <a:pPr rtl="1"/>
          <a:r>
            <a:rPr lang="he-IL" dirty="0"/>
            <a:t>המזרח התיכון</a:t>
          </a:r>
        </a:p>
      </dgm:t>
    </dgm:pt>
    <dgm:pt modelId="{2A5BFE32-F9B4-439F-A4A4-8541083F4534}" type="parTrans" cxnId="{B799A4D2-F741-45CA-8929-1F5EFA641F4C}">
      <dgm:prSet/>
      <dgm:spPr/>
      <dgm:t>
        <a:bodyPr/>
        <a:lstStyle/>
        <a:p>
          <a:pPr rtl="1"/>
          <a:endParaRPr lang="he-IL"/>
        </a:p>
      </dgm:t>
    </dgm:pt>
    <dgm:pt modelId="{31E01AB8-8108-4C7E-B85F-6AF82D9A4643}" type="sibTrans" cxnId="{B799A4D2-F741-45CA-8929-1F5EFA641F4C}">
      <dgm:prSet/>
      <dgm:spPr/>
      <dgm:t>
        <a:bodyPr/>
        <a:lstStyle/>
        <a:p>
          <a:pPr rtl="1"/>
          <a:endParaRPr lang="he-IL"/>
        </a:p>
      </dgm:t>
    </dgm:pt>
    <dgm:pt modelId="{BAD7423E-219E-4975-973A-02687FF44B99}">
      <dgm:prSet phldrT="[טקסט]"/>
      <dgm:spPr/>
      <dgm:t>
        <a:bodyPr/>
        <a:lstStyle/>
        <a:p>
          <a:pPr rtl="1"/>
          <a:r>
            <a:rPr lang="he-IL" dirty="0"/>
            <a:t>שיתופם של העמים הכבושים.</a:t>
          </a:r>
        </a:p>
      </dgm:t>
    </dgm:pt>
    <dgm:pt modelId="{3D908618-A083-4470-997C-4EDF1AD4EAF9}" type="parTrans" cxnId="{BB38D8D7-90FD-4F12-AEF5-667D93E7FABD}">
      <dgm:prSet/>
      <dgm:spPr/>
      <dgm:t>
        <a:bodyPr/>
        <a:lstStyle/>
        <a:p>
          <a:pPr rtl="1"/>
          <a:endParaRPr lang="he-IL"/>
        </a:p>
      </dgm:t>
    </dgm:pt>
    <dgm:pt modelId="{370CB089-CFF7-4E3C-B26D-D36FCA8AE439}" type="sibTrans" cxnId="{BB38D8D7-90FD-4F12-AEF5-667D93E7FABD}">
      <dgm:prSet/>
      <dgm:spPr/>
      <dgm:t>
        <a:bodyPr/>
        <a:lstStyle/>
        <a:p>
          <a:pPr rtl="1"/>
          <a:endParaRPr lang="he-IL"/>
        </a:p>
      </dgm:t>
    </dgm:pt>
    <dgm:pt modelId="{F736788C-BF1E-4DB7-BF83-05CB1A9FDEB6}">
      <dgm:prSet phldrT="[טקסט]"/>
      <dgm:spPr/>
      <dgm:t>
        <a:bodyPr/>
        <a:lstStyle/>
        <a:p>
          <a:pPr rtl="1"/>
          <a:r>
            <a:rPr lang="he-IL" dirty="0"/>
            <a:t>יחס סובלני, הפחתת מיסים.</a:t>
          </a:r>
        </a:p>
      </dgm:t>
    </dgm:pt>
    <dgm:pt modelId="{A7A420B4-EB5C-4C23-9945-E410732F74C6}" type="parTrans" cxnId="{DBC6B596-89FF-4C01-A079-26E59093DB2E}">
      <dgm:prSet/>
      <dgm:spPr/>
      <dgm:t>
        <a:bodyPr/>
        <a:lstStyle/>
        <a:p>
          <a:pPr rtl="1"/>
          <a:endParaRPr lang="he-IL"/>
        </a:p>
      </dgm:t>
    </dgm:pt>
    <dgm:pt modelId="{E614C117-BB3A-4A76-AC4E-F2A1828C00EC}" type="sibTrans" cxnId="{DBC6B596-89FF-4C01-A079-26E59093DB2E}">
      <dgm:prSet/>
      <dgm:spPr/>
      <dgm:t>
        <a:bodyPr/>
        <a:lstStyle/>
        <a:p>
          <a:pPr rtl="1"/>
          <a:endParaRPr lang="he-IL"/>
        </a:p>
      </dgm:t>
    </dgm:pt>
    <dgm:pt modelId="{A8C3FE80-6E0D-4FF8-A123-431F7FC1CCE2}" type="pres">
      <dgm:prSet presAssocID="{EA61ADFA-303D-4DB4-AAF7-72DB793E2A7F}" presName="Name0" presStyleCnt="0">
        <dgm:presLayoutVars>
          <dgm:dir val="rev"/>
          <dgm:animLvl val="lvl"/>
          <dgm:resizeHandles val="exact"/>
        </dgm:presLayoutVars>
      </dgm:prSet>
      <dgm:spPr/>
    </dgm:pt>
    <dgm:pt modelId="{3D4E32E4-0BD5-424A-A3CE-720F337C9121}" type="pres">
      <dgm:prSet presAssocID="{228735CA-32EA-4CE0-9F7B-172B63B676A4}" presName="composite" presStyleCnt="0"/>
      <dgm:spPr/>
    </dgm:pt>
    <dgm:pt modelId="{057B057E-8BA4-4626-BE08-013AEE1D7F09}" type="pres">
      <dgm:prSet presAssocID="{228735CA-32EA-4CE0-9F7B-172B63B676A4}" presName="parTx" presStyleLbl="alignNode1" presStyleIdx="0" presStyleCnt="2">
        <dgm:presLayoutVars>
          <dgm:chMax val="0"/>
          <dgm:chPref val="0"/>
          <dgm:bulletEnabled val="1"/>
        </dgm:presLayoutVars>
      </dgm:prSet>
      <dgm:spPr/>
    </dgm:pt>
    <dgm:pt modelId="{85FAF73F-739E-4C97-8851-F1ED1CC39AC7}" type="pres">
      <dgm:prSet presAssocID="{228735CA-32EA-4CE0-9F7B-172B63B676A4}" presName="desTx" presStyleLbl="alignAccFollowNode1" presStyleIdx="0" presStyleCnt="2">
        <dgm:presLayoutVars>
          <dgm:bulletEnabled val="1"/>
        </dgm:presLayoutVars>
      </dgm:prSet>
      <dgm:spPr/>
    </dgm:pt>
    <dgm:pt modelId="{72BBC52F-8002-4694-8F9E-29939869726C}" type="pres">
      <dgm:prSet presAssocID="{1957B81B-C200-443A-9C5F-4625A67739AC}" presName="space" presStyleCnt="0"/>
      <dgm:spPr/>
    </dgm:pt>
    <dgm:pt modelId="{DB8CF943-03CE-4B3D-9A19-DC89C1329522}" type="pres">
      <dgm:prSet presAssocID="{8F91CFD4-40B3-4478-AC39-A6BD0D7FBF9F}" presName="composite" presStyleCnt="0"/>
      <dgm:spPr/>
    </dgm:pt>
    <dgm:pt modelId="{13FD84A3-3E6A-4305-A2B9-B18B306C15B2}" type="pres">
      <dgm:prSet presAssocID="{8F91CFD4-40B3-4478-AC39-A6BD0D7FBF9F}" presName="parTx" presStyleLbl="alignNode1" presStyleIdx="1" presStyleCnt="2">
        <dgm:presLayoutVars>
          <dgm:chMax val="0"/>
          <dgm:chPref val="0"/>
          <dgm:bulletEnabled val="1"/>
        </dgm:presLayoutVars>
      </dgm:prSet>
      <dgm:spPr/>
    </dgm:pt>
    <dgm:pt modelId="{096A5DAE-F848-4C3C-9EDB-40BC54F81104}" type="pres">
      <dgm:prSet presAssocID="{8F91CFD4-40B3-4478-AC39-A6BD0D7FBF9F}" presName="desTx" presStyleLbl="alignAccFollowNode1" presStyleIdx="1" presStyleCnt="2">
        <dgm:presLayoutVars>
          <dgm:bulletEnabled val="1"/>
        </dgm:presLayoutVars>
      </dgm:prSet>
      <dgm:spPr/>
    </dgm:pt>
  </dgm:ptLst>
  <dgm:cxnLst>
    <dgm:cxn modelId="{57B7AB17-93C5-4A65-BA14-C9F420A5AE10}" srcId="{EA61ADFA-303D-4DB4-AAF7-72DB793E2A7F}" destId="{228735CA-32EA-4CE0-9F7B-172B63B676A4}" srcOrd="0" destOrd="0" parTransId="{23990946-E111-4AAB-8A0C-6E6E1DCF1FFA}" sibTransId="{1957B81B-C200-443A-9C5F-4625A67739AC}"/>
    <dgm:cxn modelId="{55134933-5F25-46B8-A75F-9308A329B19A}" type="presOf" srcId="{54678720-83E8-4C4F-A4C3-2C9DCF55D20D}" destId="{85FAF73F-739E-4C97-8851-F1ED1CC39AC7}" srcOrd="0" destOrd="1" presId="urn:microsoft.com/office/officeart/2005/8/layout/hList1"/>
    <dgm:cxn modelId="{6E90EC33-9B13-4C0C-A3AB-076F3734EF17}" type="presOf" srcId="{D955DDD6-DFCC-43D1-8971-219769D46403}" destId="{85FAF73F-739E-4C97-8851-F1ED1CC39AC7}" srcOrd="0" destOrd="0" presId="urn:microsoft.com/office/officeart/2005/8/layout/hList1"/>
    <dgm:cxn modelId="{1621D150-D417-4934-AB1E-95A4A42D3F75}" type="presOf" srcId="{8F91CFD4-40B3-4478-AC39-A6BD0D7FBF9F}" destId="{13FD84A3-3E6A-4305-A2B9-B18B306C15B2}" srcOrd="0" destOrd="0" presId="urn:microsoft.com/office/officeart/2005/8/layout/hList1"/>
    <dgm:cxn modelId="{C9FCCD84-DB01-482E-8572-3E1EA3D29D99}" type="presOf" srcId="{EA61ADFA-303D-4DB4-AAF7-72DB793E2A7F}" destId="{A8C3FE80-6E0D-4FF8-A123-431F7FC1CCE2}" srcOrd="0" destOrd="0" presId="urn:microsoft.com/office/officeart/2005/8/layout/hList1"/>
    <dgm:cxn modelId="{DBC6B596-89FF-4C01-A079-26E59093DB2E}" srcId="{8F91CFD4-40B3-4478-AC39-A6BD0D7FBF9F}" destId="{F736788C-BF1E-4DB7-BF83-05CB1A9FDEB6}" srcOrd="1" destOrd="0" parTransId="{A7A420B4-EB5C-4C23-9945-E410732F74C6}" sibTransId="{E614C117-BB3A-4A76-AC4E-F2A1828C00EC}"/>
    <dgm:cxn modelId="{D307F9A0-531A-4FB0-962B-589401DB668F}" srcId="{228735CA-32EA-4CE0-9F7B-172B63B676A4}" destId="{D955DDD6-DFCC-43D1-8971-219769D46403}" srcOrd="0" destOrd="0" parTransId="{39AF50D6-10D1-48B3-88AA-170E3F33BFC0}" sibTransId="{C7A28F6F-99C6-46B3-B236-505D2A98DDF7}"/>
    <dgm:cxn modelId="{4861B1B5-B65E-4004-903D-929D58C0785B}" type="presOf" srcId="{BAD7423E-219E-4975-973A-02687FF44B99}" destId="{096A5DAE-F848-4C3C-9EDB-40BC54F81104}" srcOrd="0" destOrd="0" presId="urn:microsoft.com/office/officeart/2005/8/layout/hList1"/>
    <dgm:cxn modelId="{B799A4D2-F741-45CA-8929-1F5EFA641F4C}" srcId="{EA61ADFA-303D-4DB4-AAF7-72DB793E2A7F}" destId="{8F91CFD4-40B3-4478-AC39-A6BD0D7FBF9F}" srcOrd="1" destOrd="0" parTransId="{2A5BFE32-F9B4-439F-A4A4-8541083F4534}" sibTransId="{31E01AB8-8108-4C7E-B85F-6AF82D9A4643}"/>
    <dgm:cxn modelId="{BB38D8D7-90FD-4F12-AEF5-667D93E7FABD}" srcId="{8F91CFD4-40B3-4478-AC39-A6BD0D7FBF9F}" destId="{BAD7423E-219E-4975-973A-02687FF44B99}" srcOrd="0" destOrd="0" parTransId="{3D908618-A083-4470-997C-4EDF1AD4EAF9}" sibTransId="{370CB089-CFF7-4E3C-B26D-D36FCA8AE439}"/>
    <dgm:cxn modelId="{D82671E3-CB69-40B1-A37E-F57B2A1695C4}" type="presOf" srcId="{228735CA-32EA-4CE0-9F7B-172B63B676A4}" destId="{057B057E-8BA4-4626-BE08-013AEE1D7F09}" srcOrd="0" destOrd="0" presId="urn:microsoft.com/office/officeart/2005/8/layout/hList1"/>
    <dgm:cxn modelId="{D2C243EB-D5BA-4541-92C3-DA12520775C0}" srcId="{228735CA-32EA-4CE0-9F7B-172B63B676A4}" destId="{54678720-83E8-4C4F-A4C3-2C9DCF55D20D}" srcOrd="1" destOrd="0" parTransId="{21B5E230-325E-4DAF-AC9B-9EB1B08B4334}" sibTransId="{9B753776-33EA-4329-A0FE-E3965D9C27ED}"/>
    <dgm:cxn modelId="{5DF0ECEC-CDB6-41C0-BE36-482F86A17159}" type="presOf" srcId="{F736788C-BF1E-4DB7-BF83-05CB1A9FDEB6}" destId="{096A5DAE-F848-4C3C-9EDB-40BC54F81104}" srcOrd="0" destOrd="1" presId="urn:microsoft.com/office/officeart/2005/8/layout/hList1"/>
    <dgm:cxn modelId="{C094CCFA-6B39-42F3-8864-34F0CE10C7CA}" type="presParOf" srcId="{A8C3FE80-6E0D-4FF8-A123-431F7FC1CCE2}" destId="{3D4E32E4-0BD5-424A-A3CE-720F337C9121}" srcOrd="0" destOrd="0" presId="urn:microsoft.com/office/officeart/2005/8/layout/hList1"/>
    <dgm:cxn modelId="{4690BDD4-2A63-4501-8D0A-E347CA0D2556}" type="presParOf" srcId="{3D4E32E4-0BD5-424A-A3CE-720F337C9121}" destId="{057B057E-8BA4-4626-BE08-013AEE1D7F09}" srcOrd="0" destOrd="0" presId="urn:microsoft.com/office/officeart/2005/8/layout/hList1"/>
    <dgm:cxn modelId="{19F8D300-C405-439D-92F5-8F916FE5A4DB}" type="presParOf" srcId="{3D4E32E4-0BD5-424A-A3CE-720F337C9121}" destId="{85FAF73F-739E-4C97-8851-F1ED1CC39AC7}" srcOrd="1" destOrd="0" presId="urn:microsoft.com/office/officeart/2005/8/layout/hList1"/>
    <dgm:cxn modelId="{D21DA361-DF54-4723-A885-96D6C33E0C44}" type="presParOf" srcId="{A8C3FE80-6E0D-4FF8-A123-431F7FC1CCE2}" destId="{72BBC52F-8002-4694-8F9E-29939869726C}" srcOrd="1" destOrd="0" presId="urn:microsoft.com/office/officeart/2005/8/layout/hList1"/>
    <dgm:cxn modelId="{4EC4B4A3-79E9-45CA-93DB-CFE38826506F}" type="presParOf" srcId="{A8C3FE80-6E0D-4FF8-A123-431F7FC1CCE2}" destId="{DB8CF943-03CE-4B3D-9A19-DC89C1329522}" srcOrd="2" destOrd="0" presId="urn:microsoft.com/office/officeart/2005/8/layout/hList1"/>
    <dgm:cxn modelId="{45C613D9-90A4-44C4-881E-A061C7F13313}" type="presParOf" srcId="{DB8CF943-03CE-4B3D-9A19-DC89C1329522}" destId="{13FD84A3-3E6A-4305-A2B9-B18B306C15B2}" srcOrd="0" destOrd="0" presId="urn:microsoft.com/office/officeart/2005/8/layout/hList1"/>
    <dgm:cxn modelId="{5FCEF9A8-8497-4A62-89D0-21FB62270EDD}" type="presParOf" srcId="{DB8CF943-03CE-4B3D-9A19-DC89C1329522}" destId="{096A5DAE-F848-4C3C-9EDB-40BC54F8110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11A1B3-AFEB-484B-89A7-ACC6F3464858}">
      <dsp:nvSpPr>
        <dsp:cNvPr id="0" name=""/>
        <dsp:cNvSpPr/>
      </dsp:nvSpPr>
      <dsp:spPr>
        <a:xfrm>
          <a:off x="0" y="621356"/>
          <a:ext cx="3212271" cy="1927363"/>
        </a:xfrm>
        <a:prstGeom prst="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rtl="1">
            <a:lnSpc>
              <a:spcPct val="90000"/>
            </a:lnSpc>
            <a:spcBef>
              <a:spcPct val="0"/>
            </a:spcBef>
            <a:spcAft>
              <a:spcPct val="35000"/>
            </a:spcAft>
            <a:buNone/>
          </a:pPr>
          <a:r>
            <a:rPr lang="he-IL" sz="4000" kern="1200" dirty="0"/>
            <a:t>יחס הנצרות והאסלאם כלפי הדת היהודית</a:t>
          </a:r>
        </a:p>
      </dsp:txBody>
      <dsp:txXfrm>
        <a:off x="0" y="621356"/>
        <a:ext cx="3212271" cy="1927363"/>
      </dsp:txXfrm>
    </dsp:sp>
    <dsp:sp modelId="{17639471-B4CC-428F-AD6A-027671C959FA}">
      <dsp:nvSpPr>
        <dsp:cNvPr id="0" name=""/>
        <dsp:cNvSpPr/>
      </dsp:nvSpPr>
      <dsp:spPr>
        <a:xfrm>
          <a:off x="3533499" y="621356"/>
          <a:ext cx="3212271" cy="1927363"/>
        </a:xfrm>
        <a:prstGeom prst="rect">
          <a:avLst/>
        </a:prstGeom>
        <a:solidFill>
          <a:schemeClr val="accent5">
            <a:hueOff val="-482880"/>
            <a:satOff val="0"/>
            <a:lumOff val="-127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rtl="1">
            <a:lnSpc>
              <a:spcPct val="90000"/>
            </a:lnSpc>
            <a:spcBef>
              <a:spcPct val="0"/>
            </a:spcBef>
            <a:spcAft>
              <a:spcPct val="35000"/>
            </a:spcAft>
            <a:buNone/>
          </a:pPr>
          <a:r>
            <a:rPr lang="he-IL" sz="4000" kern="1200" dirty="0"/>
            <a:t>יחסי היהודים עם השלטון</a:t>
          </a:r>
        </a:p>
      </dsp:txBody>
      <dsp:txXfrm>
        <a:off x="3533499" y="621356"/>
        <a:ext cx="3212271" cy="1927363"/>
      </dsp:txXfrm>
    </dsp:sp>
    <dsp:sp modelId="{918FED25-0D5F-4C78-9895-17CC8D4CCD2A}">
      <dsp:nvSpPr>
        <dsp:cNvPr id="0" name=""/>
        <dsp:cNvSpPr/>
      </dsp:nvSpPr>
      <dsp:spPr>
        <a:xfrm>
          <a:off x="7066998" y="621356"/>
          <a:ext cx="3212271" cy="1927363"/>
        </a:xfrm>
        <a:prstGeom prst="rect">
          <a:avLst/>
        </a:prstGeom>
        <a:solidFill>
          <a:schemeClr val="accent5">
            <a:hueOff val="-965760"/>
            <a:satOff val="0"/>
            <a:lumOff val="-254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rtl="1">
            <a:lnSpc>
              <a:spcPct val="90000"/>
            </a:lnSpc>
            <a:spcBef>
              <a:spcPct val="0"/>
            </a:spcBef>
            <a:spcAft>
              <a:spcPct val="35000"/>
            </a:spcAft>
            <a:buNone/>
          </a:pPr>
          <a:r>
            <a:rPr lang="he-IL" sz="4000" kern="1200" dirty="0"/>
            <a:t>התמודדותם של היהודים עם הגויים</a:t>
          </a:r>
        </a:p>
      </dsp:txBody>
      <dsp:txXfrm>
        <a:off x="7066998" y="621356"/>
        <a:ext cx="3212271" cy="1927363"/>
      </dsp:txXfrm>
    </dsp:sp>
    <dsp:sp modelId="{9CFB42B2-23B4-49AD-A39D-9DF8B0B0B0D3}">
      <dsp:nvSpPr>
        <dsp:cNvPr id="0" name=""/>
        <dsp:cNvSpPr/>
      </dsp:nvSpPr>
      <dsp:spPr>
        <a:xfrm>
          <a:off x="1766749" y="2869947"/>
          <a:ext cx="3212271" cy="1927363"/>
        </a:xfrm>
        <a:prstGeom prst="rect">
          <a:avLst/>
        </a:prstGeom>
        <a:solidFill>
          <a:schemeClr val="accent5">
            <a:hueOff val="-1448640"/>
            <a:satOff val="0"/>
            <a:lumOff val="-382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rtl="1">
            <a:lnSpc>
              <a:spcPct val="90000"/>
            </a:lnSpc>
            <a:spcBef>
              <a:spcPct val="0"/>
            </a:spcBef>
            <a:spcAft>
              <a:spcPct val="35000"/>
            </a:spcAft>
            <a:buNone/>
          </a:pPr>
          <a:r>
            <a:rPr lang="he-IL" sz="4000" kern="1200" dirty="0"/>
            <a:t>הקהילה היהודית</a:t>
          </a:r>
        </a:p>
      </dsp:txBody>
      <dsp:txXfrm>
        <a:off x="1766749" y="2869947"/>
        <a:ext cx="3212271" cy="1927363"/>
      </dsp:txXfrm>
    </dsp:sp>
    <dsp:sp modelId="{4F888D60-7D93-42B1-82F2-74023DAAA6A9}">
      <dsp:nvSpPr>
        <dsp:cNvPr id="0" name=""/>
        <dsp:cNvSpPr/>
      </dsp:nvSpPr>
      <dsp:spPr>
        <a:xfrm>
          <a:off x="5300248" y="2869947"/>
          <a:ext cx="3212271" cy="1927363"/>
        </a:xfrm>
        <a:prstGeom prst="rect">
          <a:avLst/>
        </a:prstGeom>
        <a:solidFill>
          <a:schemeClr val="accent5">
            <a:hueOff val="-1931520"/>
            <a:satOff val="0"/>
            <a:lumOff val="-509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rtl="1">
            <a:lnSpc>
              <a:spcPct val="90000"/>
            </a:lnSpc>
            <a:spcBef>
              <a:spcPct val="0"/>
            </a:spcBef>
            <a:spcAft>
              <a:spcPct val="35000"/>
            </a:spcAft>
            <a:buNone/>
          </a:pPr>
          <a:r>
            <a:rPr lang="he-IL" sz="4000" kern="1200" dirty="0"/>
            <a:t>היצירה היהודית</a:t>
          </a:r>
        </a:p>
      </dsp:txBody>
      <dsp:txXfrm>
        <a:off x="5300248" y="2869947"/>
        <a:ext cx="3212271" cy="19273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A84036-6C7E-4B2A-AB0B-A52418344751}">
      <dsp:nvSpPr>
        <dsp:cNvPr id="0" name=""/>
        <dsp:cNvSpPr/>
      </dsp:nvSpPr>
      <dsp:spPr>
        <a:xfrm>
          <a:off x="7860036" y="726"/>
          <a:ext cx="2270169" cy="1362101"/>
        </a:xfrm>
        <a:prstGeom prst="roundRect">
          <a:avLst>
            <a:gd name="adj" fmla="val 10000"/>
          </a:avLst>
        </a:prstGeom>
        <a:solidFill>
          <a:srgbClr val="7068A2"/>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1">
            <a:lnSpc>
              <a:spcPct val="90000"/>
            </a:lnSpc>
            <a:spcBef>
              <a:spcPct val="0"/>
            </a:spcBef>
            <a:spcAft>
              <a:spcPct val="35000"/>
            </a:spcAft>
            <a:buNone/>
          </a:pPr>
          <a:r>
            <a:rPr lang="he-IL" sz="2200" b="0" kern="1200" cap="none" spc="0" dirty="0">
              <a:ln w="0"/>
              <a:solidFill>
                <a:schemeClr val="tx1"/>
              </a:solidFill>
              <a:effectLst>
                <a:outerShdw blurRad="38100" dist="19050" dir="2700000" algn="tl" rotWithShape="0">
                  <a:schemeClr val="dk1">
                    <a:alpha val="40000"/>
                  </a:schemeClr>
                </a:outerShdw>
              </a:effectLst>
            </a:rPr>
            <a:t>ישו ותלמידיו פועלים בא"י</a:t>
          </a:r>
        </a:p>
      </dsp:txBody>
      <dsp:txXfrm>
        <a:off x="7899931" y="40621"/>
        <a:ext cx="2190379" cy="1282311"/>
      </dsp:txXfrm>
    </dsp:sp>
    <dsp:sp modelId="{7649C6E1-E99C-4354-ABA7-DAF67F3C6032}">
      <dsp:nvSpPr>
        <dsp:cNvPr id="0" name=""/>
        <dsp:cNvSpPr/>
      </dsp:nvSpPr>
      <dsp:spPr>
        <a:xfrm rot="10800000">
          <a:off x="7178985" y="400276"/>
          <a:ext cx="481275" cy="5630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rtl="1">
            <a:lnSpc>
              <a:spcPct val="90000"/>
            </a:lnSpc>
            <a:spcBef>
              <a:spcPct val="0"/>
            </a:spcBef>
            <a:spcAft>
              <a:spcPct val="35000"/>
            </a:spcAft>
            <a:buNone/>
          </a:pPr>
          <a:endParaRPr lang="he-IL" sz="2200" kern="1200"/>
        </a:p>
      </dsp:txBody>
      <dsp:txXfrm rot="10800000">
        <a:off x="7323367" y="512876"/>
        <a:ext cx="336893" cy="337801"/>
      </dsp:txXfrm>
    </dsp:sp>
    <dsp:sp modelId="{75CFAB05-B427-4472-8BE8-3EAFC8C8A837}">
      <dsp:nvSpPr>
        <dsp:cNvPr id="0" name=""/>
        <dsp:cNvSpPr/>
      </dsp:nvSpPr>
      <dsp:spPr>
        <a:xfrm>
          <a:off x="4681799" y="726"/>
          <a:ext cx="2270169" cy="1362101"/>
        </a:xfrm>
        <a:prstGeom prst="roundRect">
          <a:avLst>
            <a:gd name="adj" fmla="val 10000"/>
          </a:avLst>
        </a:prstGeom>
        <a:solidFill>
          <a:srgbClr val="5D59B1"/>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1">
            <a:lnSpc>
              <a:spcPct val="90000"/>
            </a:lnSpc>
            <a:spcBef>
              <a:spcPct val="0"/>
            </a:spcBef>
            <a:spcAft>
              <a:spcPct val="35000"/>
            </a:spcAft>
            <a:buNone/>
          </a:pPr>
          <a:r>
            <a:rPr lang="he-IL" sz="2200" kern="1200" dirty="0"/>
            <a:t>תלמידיו, בראשות פאולוס, מפיצים את הנצרות מחוץ לגבולות א"י</a:t>
          </a:r>
        </a:p>
      </dsp:txBody>
      <dsp:txXfrm>
        <a:off x="4721694" y="40621"/>
        <a:ext cx="2190379" cy="1282311"/>
      </dsp:txXfrm>
    </dsp:sp>
    <dsp:sp modelId="{24805A85-B5A7-4E67-AF6A-B521C9CEB865}">
      <dsp:nvSpPr>
        <dsp:cNvPr id="0" name=""/>
        <dsp:cNvSpPr/>
      </dsp:nvSpPr>
      <dsp:spPr>
        <a:xfrm rot="10800000">
          <a:off x="4000748" y="400276"/>
          <a:ext cx="481275" cy="5630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rtl="1">
            <a:lnSpc>
              <a:spcPct val="90000"/>
            </a:lnSpc>
            <a:spcBef>
              <a:spcPct val="0"/>
            </a:spcBef>
            <a:spcAft>
              <a:spcPct val="35000"/>
            </a:spcAft>
            <a:buNone/>
          </a:pPr>
          <a:endParaRPr lang="he-IL" sz="2200" kern="1200"/>
        </a:p>
      </dsp:txBody>
      <dsp:txXfrm rot="10800000">
        <a:off x="4145130" y="512876"/>
        <a:ext cx="336893" cy="337801"/>
      </dsp:txXfrm>
    </dsp:sp>
    <dsp:sp modelId="{EC88E50A-EC77-4632-936C-76D2ACDCFB2C}">
      <dsp:nvSpPr>
        <dsp:cNvPr id="0" name=""/>
        <dsp:cNvSpPr/>
      </dsp:nvSpPr>
      <dsp:spPr>
        <a:xfrm>
          <a:off x="1503562" y="726"/>
          <a:ext cx="2270169" cy="1362101"/>
        </a:xfrm>
        <a:prstGeom prst="roundRect">
          <a:avLst>
            <a:gd name="adj" fmla="val 10000"/>
          </a:avLst>
        </a:prstGeom>
        <a:solidFill>
          <a:srgbClr val="4B4EBF"/>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1">
            <a:lnSpc>
              <a:spcPct val="90000"/>
            </a:lnSpc>
            <a:spcBef>
              <a:spcPct val="0"/>
            </a:spcBef>
            <a:spcAft>
              <a:spcPct val="35000"/>
            </a:spcAft>
            <a:buNone/>
          </a:pPr>
          <a:r>
            <a:rPr lang="he-IL" sz="2200" kern="1200" dirty="0"/>
            <a:t>פאולוס קובע כי אין צורך בשמירת מצוות.</a:t>
          </a:r>
        </a:p>
      </dsp:txBody>
      <dsp:txXfrm>
        <a:off x="1543457" y="40621"/>
        <a:ext cx="2190379" cy="1282311"/>
      </dsp:txXfrm>
    </dsp:sp>
    <dsp:sp modelId="{6813C5FE-993A-4625-89D6-A0FA9395CDD0}">
      <dsp:nvSpPr>
        <dsp:cNvPr id="0" name=""/>
        <dsp:cNvSpPr/>
      </dsp:nvSpPr>
      <dsp:spPr>
        <a:xfrm rot="5101309">
          <a:off x="2494782" y="1521739"/>
          <a:ext cx="483098" cy="5630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rtl="1">
            <a:lnSpc>
              <a:spcPct val="90000"/>
            </a:lnSpc>
            <a:spcBef>
              <a:spcPct val="0"/>
            </a:spcBef>
            <a:spcAft>
              <a:spcPct val="35000"/>
            </a:spcAft>
            <a:buNone/>
          </a:pPr>
          <a:endParaRPr lang="he-IL" sz="2200" kern="1200"/>
        </a:p>
      </dsp:txBody>
      <dsp:txXfrm rot="-5400000">
        <a:off x="2561142" y="1561964"/>
        <a:ext cx="337801" cy="338169"/>
      </dsp:txXfrm>
    </dsp:sp>
    <dsp:sp modelId="{9A6735B1-6ECF-429C-ABDE-FEC4AB85A27C}">
      <dsp:nvSpPr>
        <dsp:cNvPr id="0" name=""/>
        <dsp:cNvSpPr/>
      </dsp:nvSpPr>
      <dsp:spPr>
        <a:xfrm>
          <a:off x="1503562" y="2270895"/>
          <a:ext cx="2665655" cy="1362101"/>
        </a:xfrm>
        <a:prstGeom prst="roundRect">
          <a:avLst>
            <a:gd name="adj" fmla="val 10000"/>
          </a:avLst>
        </a:prstGeom>
        <a:solidFill>
          <a:srgbClr val="4C42C8"/>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1">
            <a:lnSpc>
              <a:spcPct val="90000"/>
            </a:lnSpc>
            <a:spcBef>
              <a:spcPct val="0"/>
            </a:spcBef>
            <a:spcAft>
              <a:spcPct val="35000"/>
            </a:spcAft>
            <a:buNone/>
          </a:pPr>
          <a:r>
            <a:rPr lang="he-IL" sz="2200" kern="1200" dirty="0"/>
            <a:t>בשנת 313 לספירה, הנצרות הופכת לדת מותרת באימפריה הרומית.</a:t>
          </a:r>
        </a:p>
      </dsp:txBody>
      <dsp:txXfrm>
        <a:off x="1543457" y="2310790"/>
        <a:ext cx="2585865" cy="1282311"/>
      </dsp:txXfrm>
    </dsp:sp>
    <dsp:sp modelId="{B62EE7F4-34D8-436B-97A2-2D0E92957E55}">
      <dsp:nvSpPr>
        <dsp:cNvPr id="0" name=""/>
        <dsp:cNvSpPr/>
      </dsp:nvSpPr>
      <dsp:spPr>
        <a:xfrm rot="21483894">
          <a:off x="4368992" y="2697677"/>
          <a:ext cx="481275" cy="5630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rtl="1">
            <a:lnSpc>
              <a:spcPct val="90000"/>
            </a:lnSpc>
            <a:spcBef>
              <a:spcPct val="0"/>
            </a:spcBef>
            <a:spcAft>
              <a:spcPct val="35000"/>
            </a:spcAft>
            <a:buNone/>
          </a:pPr>
          <a:endParaRPr lang="he-IL" sz="2200" kern="1200"/>
        </a:p>
      </dsp:txBody>
      <dsp:txXfrm>
        <a:off x="4369033" y="2812715"/>
        <a:ext cx="336893" cy="337801"/>
      </dsp:txXfrm>
    </dsp:sp>
    <dsp:sp modelId="{715341BD-F909-4FE7-8358-2CDCEEA0171D}">
      <dsp:nvSpPr>
        <dsp:cNvPr id="0" name=""/>
        <dsp:cNvSpPr/>
      </dsp:nvSpPr>
      <dsp:spPr>
        <a:xfrm>
          <a:off x="5077285" y="2270895"/>
          <a:ext cx="2270169" cy="1362101"/>
        </a:xfrm>
        <a:prstGeom prst="roundRect">
          <a:avLst>
            <a:gd name="adj" fmla="val 10000"/>
          </a:avLst>
        </a:prstGeom>
        <a:solidFill>
          <a:srgbClr val="7242C8"/>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1">
            <a:lnSpc>
              <a:spcPct val="90000"/>
            </a:lnSpc>
            <a:spcBef>
              <a:spcPct val="0"/>
            </a:spcBef>
            <a:spcAft>
              <a:spcPct val="35000"/>
            </a:spcAft>
            <a:buNone/>
          </a:pPr>
          <a:r>
            <a:rPr lang="he-IL" sz="2200" kern="1200" dirty="0"/>
            <a:t>בשנת 392 הנצרות היא הדת היחידה המותרת באימפריה.</a:t>
          </a:r>
        </a:p>
      </dsp:txBody>
      <dsp:txXfrm>
        <a:off x="5117180" y="2310790"/>
        <a:ext cx="2190379" cy="1282311"/>
      </dsp:txXfrm>
    </dsp:sp>
    <dsp:sp modelId="{C390B502-4760-465D-B5DF-34EBC6E4C2AA}">
      <dsp:nvSpPr>
        <dsp:cNvPr id="0" name=""/>
        <dsp:cNvSpPr/>
      </dsp:nvSpPr>
      <dsp:spPr>
        <a:xfrm>
          <a:off x="7547229" y="2670445"/>
          <a:ext cx="481275" cy="5630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rtl="1">
            <a:lnSpc>
              <a:spcPct val="90000"/>
            </a:lnSpc>
            <a:spcBef>
              <a:spcPct val="0"/>
            </a:spcBef>
            <a:spcAft>
              <a:spcPct val="35000"/>
            </a:spcAft>
            <a:buNone/>
          </a:pPr>
          <a:endParaRPr lang="he-IL" sz="2200" kern="1200"/>
        </a:p>
      </dsp:txBody>
      <dsp:txXfrm>
        <a:off x="7547229" y="2783045"/>
        <a:ext cx="336893" cy="337801"/>
      </dsp:txXfrm>
    </dsp:sp>
    <dsp:sp modelId="{9DDDD6B9-CDD5-449C-87E9-68BA3306AA17}">
      <dsp:nvSpPr>
        <dsp:cNvPr id="0" name=""/>
        <dsp:cNvSpPr/>
      </dsp:nvSpPr>
      <dsp:spPr>
        <a:xfrm>
          <a:off x="8255522" y="2270895"/>
          <a:ext cx="2270169" cy="1362101"/>
        </a:xfrm>
        <a:prstGeom prst="roundRect">
          <a:avLst>
            <a:gd name="adj" fmla="val 10000"/>
          </a:avLst>
        </a:prstGeom>
        <a:solidFill>
          <a:srgbClr val="8530DA"/>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1">
            <a:lnSpc>
              <a:spcPct val="90000"/>
            </a:lnSpc>
            <a:spcBef>
              <a:spcPct val="0"/>
            </a:spcBef>
            <a:spcAft>
              <a:spcPct val="35000"/>
            </a:spcAft>
            <a:buNone/>
          </a:pPr>
          <a:r>
            <a:rPr lang="he-IL" sz="2200" kern="1200" dirty="0"/>
            <a:t>הנצרות ממשיכה להתפשט ברחבי אירופה</a:t>
          </a:r>
        </a:p>
      </dsp:txBody>
      <dsp:txXfrm>
        <a:off x="8295417" y="2310790"/>
        <a:ext cx="2190379" cy="1282311"/>
      </dsp:txXfrm>
    </dsp:sp>
    <dsp:sp modelId="{901B1346-0649-4C6C-8955-1C8486AAAE4F}">
      <dsp:nvSpPr>
        <dsp:cNvPr id="0" name=""/>
        <dsp:cNvSpPr/>
      </dsp:nvSpPr>
      <dsp:spPr>
        <a:xfrm rot="8704377">
          <a:off x="7670317" y="3663689"/>
          <a:ext cx="595877" cy="5630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rtl="1">
            <a:lnSpc>
              <a:spcPct val="90000"/>
            </a:lnSpc>
            <a:spcBef>
              <a:spcPct val="0"/>
            </a:spcBef>
            <a:spcAft>
              <a:spcPct val="35000"/>
            </a:spcAft>
            <a:buNone/>
          </a:pPr>
          <a:endParaRPr lang="he-IL" sz="2200" kern="1200"/>
        </a:p>
      </dsp:txBody>
      <dsp:txXfrm rot="10800000">
        <a:off x="7824006" y="3727939"/>
        <a:ext cx="426977" cy="337801"/>
      </dsp:txXfrm>
    </dsp:sp>
    <dsp:sp modelId="{5F73AD37-BCD8-48DE-A282-5495BF9C5D77}">
      <dsp:nvSpPr>
        <dsp:cNvPr id="0" name=""/>
        <dsp:cNvSpPr/>
      </dsp:nvSpPr>
      <dsp:spPr>
        <a:xfrm>
          <a:off x="4485406" y="4276694"/>
          <a:ext cx="4065691" cy="1362101"/>
        </a:xfrm>
        <a:prstGeom prst="roundRect">
          <a:avLst>
            <a:gd name="adj" fmla="val 10000"/>
          </a:avLst>
        </a:prstGeom>
        <a:solidFill>
          <a:srgbClr val="671DED"/>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1">
            <a:lnSpc>
              <a:spcPct val="90000"/>
            </a:lnSpc>
            <a:spcBef>
              <a:spcPct val="0"/>
            </a:spcBef>
            <a:spcAft>
              <a:spcPct val="35000"/>
            </a:spcAft>
            <a:buNone/>
          </a:pPr>
          <a:r>
            <a:rPr lang="he-IL" sz="2200" kern="1200" dirty="0"/>
            <a:t>לקראת סוף המאה ה11 הנוצרים ממשיכים את מגמת התפשטות הנצרות ויוצאים למסע צלב לא"י</a:t>
          </a:r>
        </a:p>
      </dsp:txBody>
      <dsp:txXfrm>
        <a:off x="4525301" y="4316589"/>
        <a:ext cx="3985901" cy="12823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A9B53D-760A-4015-8E86-6F10481712ED}">
      <dsp:nvSpPr>
        <dsp:cNvPr id="0" name=""/>
        <dsp:cNvSpPr/>
      </dsp:nvSpPr>
      <dsp:spPr>
        <a:xfrm>
          <a:off x="7648300" y="1329974"/>
          <a:ext cx="2699662" cy="2758717"/>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rtl="1">
            <a:lnSpc>
              <a:spcPct val="90000"/>
            </a:lnSpc>
            <a:spcBef>
              <a:spcPct val="0"/>
            </a:spcBef>
            <a:spcAft>
              <a:spcPct val="35000"/>
            </a:spcAft>
            <a:buNone/>
          </a:pPr>
          <a:r>
            <a:rPr lang="he-IL" sz="3000" kern="1200" dirty="0"/>
            <a:t>מסעות הצלב</a:t>
          </a:r>
        </a:p>
      </dsp:txBody>
      <dsp:txXfrm>
        <a:off x="7727370" y="1409044"/>
        <a:ext cx="2541522" cy="2600577"/>
      </dsp:txXfrm>
    </dsp:sp>
    <dsp:sp modelId="{45BD24C2-0CE4-4BCB-9BA1-1B76F39FC840}">
      <dsp:nvSpPr>
        <dsp:cNvPr id="0" name=""/>
        <dsp:cNvSpPr/>
      </dsp:nvSpPr>
      <dsp:spPr>
        <a:xfrm rot="10800000">
          <a:off x="6806005" y="2374575"/>
          <a:ext cx="572328" cy="66951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rtl="1">
            <a:lnSpc>
              <a:spcPct val="90000"/>
            </a:lnSpc>
            <a:spcBef>
              <a:spcPct val="0"/>
            </a:spcBef>
            <a:spcAft>
              <a:spcPct val="35000"/>
            </a:spcAft>
            <a:buNone/>
          </a:pPr>
          <a:endParaRPr lang="he-IL" sz="3000" kern="1200"/>
        </a:p>
      </dsp:txBody>
      <dsp:txXfrm rot="10800000">
        <a:off x="6977703" y="2508478"/>
        <a:ext cx="400630" cy="401710"/>
      </dsp:txXfrm>
    </dsp:sp>
    <dsp:sp modelId="{743A4120-D705-4C72-A7A2-C5C539BC52C4}">
      <dsp:nvSpPr>
        <dsp:cNvPr id="0" name=""/>
        <dsp:cNvSpPr/>
      </dsp:nvSpPr>
      <dsp:spPr>
        <a:xfrm>
          <a:off x="3868773" y="1329974"/>
          <a:ext cx="2699662" cy="2758717"/>
        </a:xfrm>
        <a:prstGeom prst="roundRect">
          <a:avLst>
            <a:gd name="adj" fmla="val 10000"/>
          </a:avLst>
        </a:prstGeom>
        <a:solidFill>
          <a:schemeClr val="accent3">
            <a:hueOff val="337438"/>
            <a:satOff val="17272"/>
            <a:lumOff val="725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rtl="1">
            <a:lnSpc>
              <a:spcPct val="90000"/>
            </a:lnSpc>
            <a:spcBef>
              <a:spcPct val="0"/>
            </a:spcBef>
            <a:spcAft>
              <a:spcPct val="35000"/>
            </a:spcAft>
            <a:buNone/>
          </a:pPr>
          <a:r>
            <a:rPr lang="he-IL" sz="3000" kern="1200" dirty="0"/>
            <a:t>חלק מהמאמץ הכללי של הנוצרים לכבוש ארצות מוסלמיות באירופה</a:t>
          </a:r>
        </a:p>
      </dsp:txBody>
      <dsp:txXfrm>
        <a:off x="3947843" y="1409044"/>
        <a:ext cx="2541522" cy="2600577"/>
      </dsp:txXfrm>
    </dsp:sp>
    <dsp:sp modelId="{EF3218CA-6CC4-4EE2-923D-2D835D99B59E}">
      <dsp:nvSpPr>
        <dsp:cNvPr id="0" name=""/>
        <dsp:cNvSpPr/>
      </dsp:nvSpPr>
      <dsp:spPr>
        <a:xfrm rot="10800000">
          <a:off x="3026478" y="2374575"/>
          <a:ext cx="572328" cy="669516"/>
        </a:xfrm>
        <a:prstGeom prst="rightArrow">
          <a:avLst>
            <a:gd name="adj1" fmla="val 60000"/>
            <a:gd name="adj2" fmla="val 50000"/>
          </a:avLst>
        </a:prstGeom>
        <a:solidFill>
          <a:schemeClr val="accent3">
            <a:hueOff val="674876"/>
            <a:satOff val="34544"/>
            <a:lumOff val="1451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rtl="1">
            <a:lnSpc>
              <a:spcPct val="90000"/>
            </a:lnSpc>
            <a:spcBef>
              <a:spcPct val="0"/>
            </a:spcBef>
            <a:spcAft>
              <a:spcPct val="35000"/>
            </a:spcAft>
            <a:buNone/>
          </a:pPr>
          <a:endParaRPr lang="he-IL" sz="3000" kern="1200"/>
        </a:p>
      </dsp:txBody>
      <dsp:txXfrm rot="10800000">
        <a:off x="3198176" y="2508478"/>
        <a:ext cx="400630" cy="401710"/>
      </dsp:txXfrm>
    </dsp:sp>
    <dsp:sp modelId="{DC737993-C54F-439B-B48F-3DEB1396D0CA}">
      <dsp:nvSpPr>
        <dsp:cNvPr id="0" name=""/>
        <dsp:cNvSpPr/>
      </dsp:nvSpPr>
      <dsp:spPr>
        <a:xfrm>
          <a:off x="5798" y="1329974"/>
          <a:ext cx="2783109" cy="2758717"/>
        </a:xfrm>
        <a:prstGeom prst="roundRect">
          <a:avLst>
            <a:gd name="adj" fmla="val 10000"/>
          </a:avLst>
        </a:prstGeom>
        <a:solidFill>
          <a:schemeClr val="accent3">
            <a:hueOff val="674876"/>
            <a:satOff val="34544"/>
            <a:lumOff val="1451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rtl="1">
            <a:lnSpc>
              <a:spcPct val="90000"/>
            </a:lnSpc>
            <a:spcBef>
              <a:spcPct val="0"/>
            </a:spcBef>
            <a:spcAft>
              <a:spcPct val="35000"/>
            </a:spcAft>
            <a:buNone/>
          </a:pPr>
          <a:r>
            <a:rPr lang="he-IL" sz="3000" kern="1200" dirty="0"/>
            <a:t>בשנת 722 החלו הנוצרים בתהליך של כיבוש ספרד</a:t>
          </a:r>
        </a:p>
      </dsp:txBody>
      <dsp:txXfrm>
        <a:off x="86598" y="1410774"/>
        <a:ext cx="2621509" cy="25971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0ED091-5E47-446F-8F65-5856409C54A6}">
      <dsp:nvSpPr>
        <dsp:cNvPr id="0" name=""/>
        <dsp:cNvSpPr/>
      </dsp:nvSpPr>
      <dsp:spPr>
        <a:xfrm>
          <a:off x="7624713" y="859865"/>
          <a:ext cx="2719861" cy="2339506"/>
        </a:xfrm>
        <a:prstGeom prst="roundRect">
          <a:avLst>
            <a:gd name="adj" fmla="val 10000"/>
          </a:avLst>
        </a:prstGeom>
        <a:solidFill>
          <a:schemeClr val="accent6">
            <a:shade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rtl="1">
            <a:lnSpc>
              <a:spcPct val="90000"/>
            </a:lnSpc>
            <a:spcBef>
              <a:spcPct val="0"/>
            </a:spcBef>
            <a:spcAft>
              <a:spcPct val="35000"/>
            </a:spcAft>
            <a:buNone/>
          </a:pPr>
          <a:r>
            <a:rPr lang="he-IL" sz="3000" kern="1200" dirty="0"/>
            <a:t>גם המוסלמים עושים מאמץ לכבוש שטחים ברחבי העולם.</a:t>
          </a:r>
        </a:p>
      </dsp:txBody>
      <dsp:txXfrm>
        <a:off x="7693235" y="928387"/>
        <a:ext cx="2582817" cy="2202462"/>
      </dsp:txXfrm>
    </dsp:sp>
    <dsp:sp modelId="{3B8D1ACE-A261-47BF-B29C-5D0DFE9E8D3B}">
      <dsp:nvSpPr>
        <dsp:cNvPr id="0" name=""/>
        <dsp:cNvSpPr/>
      </dsp:nvSpPr>
      <dsp:spPr>
        <a:xfrm rot="10800000">
          <a:off x="6776116" y="1692355"/>
          <a:ext cx="576610" cy="674525"/>
        </a:xfrm>
        <a:prstGeom prst="rightArrow">
          <a:avLst>
            <a:gd name="adj1" fmla="val 60000"/>
            <a:gd name="adj2" fmla="val 50000"/>
          </a:avLst>
        </a:prstGeom>
        <a:solidFill>
          <a:schemeClr val="accent6">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rtl="1">
            <a:lnSpc>
              <a:spcPct val="90000"/>
            </a:lnSpc>
            <a:spcBef>
              <a:spcPct val="0"/>
            </a:spcBef>
            <a:spcAft>
              <a:spcPct val="35000"/>
            </a:spcAft>
            <a:buNone/>
          </a:pPr>
          <a:endParaRPr lang="he-IL" sz="3000" kern="1200"/>
        </a:p>
      </dsp:txBody>
      <dsp:txXfrm rot="10800000">
        <a:off x="6949099" y="1827260"/>
        <a:ext cx="403627" cy="404715"/>
      </dsp:txXfrm>
    </dsp:sp>
    <dsp:sp modelId="{4D73BF49-5B02-47C3-BCEB-9EF2FC2326DC}">
      <dsp:nvSpPr>
        <dsp:cNvPr id="0" name=""/>
        <dsp:cNvSpPr/>
      </dsp:nvSpPr>
      <dsp:spPr>
        <a:xfrm>
          <a:off x="3816906" y="859865"/>
          <a:ext cx="2719861" cy="2339506"/>
        </a:xfrm>
        <a:prstGeom prst="roundRect">
          <a:avLst>
            <a:gd name="adj" fmla="val 10000"/>
          </a:avLst>
        </a:prstGeom>
        <a:solidFill>
          <a:schemeClr val="accent6">
            <a:shade val="50000"/>
            <a:hueOff val="-342617"/>
            <a:satOff val="-44283"/>
            <a:lumOff val="3479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rtl="1">
            <a:lnSpc>
              <a:spcPct val="90000"/>
            </a:lnSpc>
            <a:spcBef>
              <a:spcPct val="0"/>
            </a:spcBef>
            <a:spcAft>
              <a:spcPct val="35000"/>
            </a:spcAft>
            <a:buNone/>
          </a:pPr>
          <a:r>
            <a:rPr lang="he-IL" sz="3000" kern="1200" dirty="0"/>
            <a:t>עיקר המאמץ מופנה כלפי אסיה, אפריקה ואירופה.</a:t>
          </a:r>
        </a:p>
      </dsp:txBody>
      <dsp:txXfrm>
        <a:off x="3885428" y="928387"/>
        <a:ext cx="2582817" cy="2202462"/>
      </dsp:txXfrm>
    </dsp:sp>
    <dsp:sp modelId="{B5499D5E-D634-4DCB-8838-2E0E431814B4}">
      <dsp:nvSpPr>
        <dsp:cNvPr id="0" name=""/>
        <dsp:cNvSpPr/>
      </dsp:nvSpPr>
      <dsp:spPr>
        <a:xfrm rot="10800000">
          <a:off x="2968309" y="1692355"/>
          <a:ext cx="576610" cy="674525"/>
        </a:xfrm>
        <a:prstGeom prst="rightArrow">
          <a:avLst>
            <a:gd name="adj1" fmla="val 60000"/>
            <a:gd name="adj2" fmla="val 50000"/>
          </a:avLst>
        </a:prstGeom>
        <a:solidFill>
          <a:schemeClr val="accent6">
            <a:shade val="90000"/>
            <a:hueOff val="-584075"/>
            <a:satOff val="-67086"/>
            <a:lumOff val="4680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rtl="1">
            <a:lnSpc>
              <a:spcPct val="90000"/>
            </a:lnSpc>
            <a:spcBef>
              <a:spcPct val="0"/>
            </a:spcBef>
            <a:spcAft>
              <a:spcPct val="35000"/>
            </a:spcAft>
            <a:buNone/>
          </a:pPr>
          <a:endParaRPr lang="he-IL" sz="3000" kern="1200"/>
        </a:p>
      </dsp:txBody>
      <dsp:txXfrm rot="10800000">
        <a:off x="3141292" y="1827260"/>
        <a:ext cx="403627" cy="404715"/>
      </dsp:txXfrm>
    </dsp:sp>
    <dsp:sp modelId="{2165D062-8CA1-45D8-920B-3CB2AB7FF057}">
      <dsp:nvSpPr>
        <dsp:cNvPr id="0" name=""/>
        <dsp:cNvSpPr/>
      </dsp:nvSpPr>
      <dsp:spPr>
        <a:xfrm>
          <a:off x="9099" y="859865"/>
          <a:ext cx="2719861" cy="2339506"/>
        </a:xfrm>
        <a:prstGeom prst="roundRect">
          <a:avLst>
            <a:gd name="adj" fmla="val 10000"/>
          </a:avLst>
        </a:prstGeom>
        <a:solidFill>
          <a:schemeClr val="accent6">
            <a:shade val="50000"/>
            <a:hueOff val="-342617"/>
            <a:satOff val="-44283"/>
            <a:lumOff val="3479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rtl="1">
            <a:lnSpc>
              <a:spcPct val="90000"/>
            </a:lnSpc>
            <a:spcBef>
              <a:spcPct val="0"/>
            </a:spcBef>
            <a:spcAft>
              <a:spcPct val="35000"/>
            </a:spcAft>
            <a:buNone/>
          </a:pPr>
          <a:r>
            <a:rPr lang="he-IL" sz="3000" kern="1200" dirty="0"/>
            <a:t>המלחמה למען השגת שלטון מוסלמי בחבל ארץ נקרא ג'יהאד</a:t>
          </a:r>
        </a:p>
      </dsp:txBody>
      <dsp:txXfrm>
        <a:off x="77621" y="928387"/>
        <a:ext cx="2582817" cy="22024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7B057E-8BA4-4626-BE08-013AEE1D7F09}">
      <dsp:nvSpPr>
        <dsp:cNvPr id="0" name=""/>
        <dsp:cNvSpPr/>
      </dsp:nvSpPr>
      <dsp:spPr>
        <a:xfrm>
          <a:off x="5515505" y="32405"/>
          <a:ext cx="4838118" cy="1180800"/>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592" tIns="166624" rIns="291592" bIns="166624" numCol="1" spcCol="1270" anchor="ctr" anchorCtr="0">
          <a:noAutofit/>
        </a:bodyPr>
        <a:lstStyle/>
        <a:p>
          <a:pPr marL="0" lvl="0" indent="0" algn="ctr" defTabSz="1822450" rtl="1">
            <a:lnSpc>
              <a:spcPct val="90000"/>
            </a:lnSpc>
            <a:spcBef>
              <a:spcPct val="0"/>
            </a:spcBef>
            <a:spcAft>
              <a:spcPct val="35000"/>
            </a:spcAft>
            <a:buNone/>
          </a:pPr>
          <a:r>
            <a:rPr lang="he-IL" sz="4100" kern="1200" dirty="0"/>
            <a:t>אסלאם: מבוא קצר</a:t>
          </a:r>
        </a:p>
      </dsp:txBody>
      <dsp:txXfrm>
        <a:off x="5515505" y="32405"/>
        <a:ext cx="4838118" cy="1180800"/>
      </dsp:txXfrm>
    </dsp:sp>
    <dsp:sp modelId="{85FAF73F-739E-4C97-8851-F1ED1CC39AC7}">
      <dsp:nvSpPr>
        <dsp:cNvPr id="0" name=""/>
        <dsp:cNvSpPr/>
      </dsp:nvSpPr>
      <dsp:spPr>
        <a:xfrm>
          <a:off x="5515505" y="1213206"/>
          <a:ext cx="4838118" cy="2813625"/>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8694" tIns="218694" rIns="291592" bIns="328041" numCol="1" spcCol="1270" anchor="t" anchorCtr="0">
          <a:noAutofit/>
        </a:bodyPr>
        <a:lstStyle/>
        <a:p>
          <a:pPr marL="285750" lvl="1" indent="-285750" algn="r" defTabSz="1822450" rtl="1">
            <a:lnSpc>
              <a:spcPct val="90000"/>
            </a:lnSpc>
            <a:spcBef>
              <a:spcPct val="0"/>
            </a:spcBef>
            <a:spcAft>
              <a:spcPct val="15000"/>
            </a:spcAft>
            <a:buChar char="•"/>
          </a:pPr>
          <a:r>
            <a:rPr lang="he-IL" sz="4100" kern="1200" dirty="0"/>
            <a:t>שילוב בין דת לפוליטיקה: </a:t>
          </a:r>
        </a:p>
        <a:p>
          <a:pPr marL="285750" lvl="1" indent="-285750" algn="r" defTabSz="1822450" rtl="1">
            <a:lnSpc>
              <a:spcPct val="90000"/>
            </a:lnSpc>
            <a:spcBef>
              <a:spcPct val="0"/>
            </a:spcBef>
            <a:spcAft>
              <a:spcPct val="15000"/>
            </a:spcAft>
            <a:buChar char="•"/>
          </a:pPr>
          <a:r>
            <a:rPr lang="he-IL" sz="4100" kern="1200" dirty="0"/>
            <a:t>עדיפות צבאית ותחושת שליחות.</a:t>
          </a:r>
        </a:p>
      </dsp:txBody>
      <dsp:txXfrm>
        <a:off x="5515505" y="1213206"/>
        <a:ext cx="4838118" cy="2813625"/>
      </dsp:txXfrm>
    </dsp:sp>
    <dsp:sp modelId="{13FD84A3-3E6A-4305-A2B9-B18B306C15B2}">
      <dsp:nvSpPr>
        <dsp:cNvPr id="0" name=""/>
        <dsp:cNvSpPr/>
      </dsp:nvSpPr>
      <dsp:spPr>
        <a:xfrm>
          <a:off x="50" y="32405"/>
          <a:ext cx="4838118" cy="1180800"/>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592" tIns="166624" rIns="291592" bIns="166624" numCol="1" spcCol="1270" anchor="ctr" anchorCtr="0">
          <a:noAutofit/>
        </a:bodyPr>
        <a:lstStyle/>
        <a:p>
          <a:pPr marL="0" lvl="0" indent="0" algn="ctr" defTabSz="1822450" rtl="1">
            <a:lnSpc>
              <a:spcPct val="90000"/>
            </a:lnSpc>
            <a:spcBef>
              <a:spcPct val="0"/>
            </a:spcBef>
            <a:spcAft>
              <a:spcPct val="35000"/>
            </a:spcAft>
            <a:buNone/>
          </a:pPr>
          <a:r>
            <a:rPr lang="he-IL" sz="4100" kern="1200" dirty="0"/>
            <a:t>המזרח התיכון</a:t>
          </a:r>
        </a:p>
      </dsp:txBody>
      <dsp:txXfrm>
        <a:off x="50" y="32405"/>
        <a:ext cx="4838118" cy="1180800"/>
      </dsp:txXfrm>
    </dsp:sp>
    <dsp:sp modelId="{096A5DAE-F848-4C3C-9EDB-40BC54F81104}">
      <dsp:nvSpPr>
        <dsp:cNvPr id="0" name=""/>
        <dsp:cNvSpPr/>
      </dsp:nvSpPr>
      <dsp:spPr>
        <a:xfrm>
          <a:off x="50" y="1213206"/>
          <a:ext cx="4838118" cy="2813625"/>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8694" tIns="218694" rIns="291592" bIns="328041" numCol="1" spcCol="1270" anchor="t" anchorCtr="0">
          <a:noAutofit/>
        </a:bodyPr>
        <a:lstStyle/>
        <a:p>
          <a:pPr marL="285750" lvl="1" indent="-285750" algn="r" defTabSz="1822450" rtl="1">
            <a:lnSpc>
              <a:spcPct val="90000"/>
            </a:lnSpc>
            <a:spcBef>
              <a:spcPct val="0"/>
            </a:spcBef>
            <a:spcAft>
              <a:spcPct val="15000"/>
            </a:spcAft>
            <a:buChar char="•"/>
          </a:pPr>
          <a:r>
            <a:rPr lang="he-IL" sz="4100" kern="1200" dirty="0"/>
            <a:t>שיתופם של העמים הכבושים.</a:t>
          </a:r>
        </a:p>
        <a:p>
          <a:pPr marL="285750" lvl="1" indent="-285750" algn="r" defTabSz="1822450" rtl="1">
            <a:lnSpc>
              <a:spcPct val="90000"/>
            </a:lnSpc>
            <a:spcBef>
              <a:spcPct val="0"/>
            </a:spcBef>
            <a:spcAft>
              <a:spcPct val="15000"/>
            </a:spcAft>
            <a:buChar char="•"/>
          </a:pPr>
          <a:r>
            <a:rPr lang="he-IL" sz="4100" kern="1200" dirty="0"/>
            <a:t>יחס סובלני, הפחתת מיסים.</a:t>
          </a:r>
        </a:p>
      </dsp:txBody>
      <dsp:txXfrm>
        <a:off x="50" y="1213206"/>
        <a:ext cx="4838118" cy="281362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0800" y="0"/>
            <a:ext cx="2971800" cy="458788"/>
          </a:xfrm>
          <a:prstGeom prst="rect">
            <a:avLst/>
          </a:prstGeom>
        </p:spPr>
        <p:txBody>
          <a:bodyPr vert="horz" lIns="91440" tIns="45720" rIns="91440" bIns="45720" rtlCol="1"/>
          <a:lstStyle>
            <a:lvl1pPr algn="r" rtl="1">
              <a:defRPr sz="1200"/>
            </a:lvl1p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 name="מציין מיקום של תאריך 2"/>
          <p:cNvSpPr>
            <a:spLocks noGrp="1"/>
          </p:cNvSpPr>
          <p:nvPr>
            <p:ph type="dt" sz="quarter" idx="1"/>
          </p:nvPr>
        </p:nvSpPr>
        <p:spPr>
          <a:xfrm>
            <a:off x="-120" y="0"/>
            <a:ext cx="2971800" cy="458788"/>
          </a:xfrm>
          <a:prstGeom prst="rect">
            <a:avLst/>
          </a:prstGeom>
        </p:spPr>
        <p:txBody>
          <a:bodyPr vert="horz" lIns="91440" tIns="45720" rIns="91440" bIns="45720" rtlCol="1"/>
          <a:lstStyle>
            <a:lvl1pPr algn="r" rtl="1">
              <a:defRPr sz="1200"/>
            </a:lvl1pPr>
          </a:lstStyle>
          <a:p>
            <a:pPr algn="l" rtl="1"/>
            <a:fld id="{9D811B69-8A88-4B8B-842D-4C5459D59CAD}" type="datetime1">
              <a:rPr lang="he-IL" smtClean="0">
                <a:latin typeface="Tahoma" panose="020B0604030504040204" pitchFamily="34" charset="0"/>
                <a:ea typeface="Tahoma" panose="020B0604030504040204" pitchFamily="34" charset="0"/>
                <a:cs typeface="Tahoma" panose="020B0604030504040204" pitchFamily="34" charset="0"/>
              </a:rPr>
              <a:pPr algn="l" rtl="1"/>
              <a:t>ז'/שבט/תש"פ</a:t>
            </a:fld>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של כותרת תחתונה 3"/>
          <p:cNvSpPr>
            <a:spLocks noGrp="1"/>
          </p:cNvSpPr>
          <p:nvPr>
            <p:ph type="ftr" sz="quarter" idx="2"/>
          </p:nvPr>
        </p:nvSpPr>
        <p:spPr>
          <a:xfrm>
            <a:off x="3880800" y="8685213"/>
            <a:ext cx="2971800" cy="458787"/>
          </a:xfrm>
          <a:prstGeom prst="rect">
            <a:avLst/>
          </a:prstGeom>
        </p:spPr>
        <p:txBody>
          <a:bodyPr vert="horz" lIns="91440" tIns="45720" rIns="91440" bIns="45720" rtlCol="1" anchor="b"/>
          <a:lstStyle>
            <a:lvl1pPr algn="r" rtl="1">
              <a:defRPr sz="1200"/>
            </a:lvl1p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5" name="מציין מיקום של מספר שקופית 4"/>
          <p:cNvSpPr>
            <a:spLocks noGrp="1"/>
          </p:cNvSpPr>
          <p:nvPr>
            <p:ph type="sldNum" sz="quarter" idx="3"/>
          </p:nvPr>
        </p:nvSpPr>
        <p:spPr>
          <a:xfrm>
            <a:off x="-120" y="8685213"/>
            <a:ext cx="2971800" cy="458787"/>
          </a:xfrm>
          <a:prstGeom prst="rect">
            <a:avLst/>
          </a:prstGeom>
        </p:spPr>
        <p:txBody>
          <a:bodyPr vert="horz" lIns="91440" tIns="45720" rIns="91440" bIns="45720" rtlCol="1" anchor="b"/>
          <a:lstStyle>
            <a:lvl1pPr algn="r" rtl="1">
              <a:defRPr sz="1200"/>
            </a:lvl1pPr>
          </a:lstStyle>
          <a:p>
            <a:pPr algn="l" rtl="1"/>
            <a:fld id="{2840BD58-3BFF-4EAF-BB8B-AC67FE801E47}" type="slidenum">
              <a:rPr lang="he-IL" smtClean="0">
                <a:latin typeface="Tahoma" panose="020B0604030504040204" pitchFamily="34" charset="0"/>
                <a:ea typeface="Tahoma" panose="020B0604030504040204" pitchFamily="34" charset="0"/>
                <a:cs typeface="Tahoma" panose="020B0604030504040204" pitchFamily="34" charset="0"/>
              </a:rPr>
              <a:pPr algn="l" rtl="1"/>
              <a:t>‹#›</a:t>
            </a:fld>
            <a:endParaRPr lang="he-IL"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0893" y="0"/>
            <a:ext cx="2971800" cy="458788"/>
          </a:xfrm>
          <a:prstGeom prst="rect">
            <a:avLst/>
          </a:prstGeom>
        </p:spPr>
        <p:txBody>
          <a:bodyPr vert="horz" lIns="91440" tIns="45720" rIns="91440" bIns="45720" rtlCol="1"/>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endParaRPr lang="he-IL" noProof="0" dirty="0"/>
          </a:p>
        </p:txBody>
      </p:sp>
      <p:sp>
        <p:nvSpPr>
          <p:cNvPr id="3" name="מציין מיקום של תאריך 2"/>
          <p:cNvSpPr>
            <a:spLocks noGrp="1"/>
          </p:cNvSpPr>
          <p:nvPr>
            <p:ph type="dt" idx="1"/>
          </p:nvPr>
        </p:nvSpPr>
        <p:spPr>
          <a:xfrm>
            <a:off x="170" y="0"/>
            <a:ext cx="2971800" cy="458788"/>
          </a:xfrm>
          <a:prstGeom prst="rect">
            <a:avLst/>
          </a:prstGeom>
        </p:spPr>
        <p:txBody>
          <a:bodyPr vert="horz" lIns="91440" tIns="45720" rIns="91440" bIns="45720" rtlCol="1"/>
          <a:lstStyle>
            <a:lvl1pPr algn="l" rtl="1">
              <a:defRPr sz="1200">
                <a:latin typeface="Tahoma" panose="020B0604030504040204" pitchFamily="34" charset="0"/>
                <a:ea typeface="Tahoma" panose="020B0604030504040204" pitchFamily="34" charset="0"/>
                <a:cs typeface="Tahoma" panose="020B0604030504040204" pitchFamily="34" charset="0"/>
              </a:defRPr>
            </a:lvl1pPr>
          </a:lstStyle>
          <a:p>
            <a:fld id="{7516A7E4-97E9-43F9-A35F-E6934D40D7FD}" type="datetime1">
              <a:rPr lang="he-IL" noProof="0" smtClean="0"/>
              <a:pPr/>
              <a:t>ז'/שבט/תש"פ</a:t>
            </a:fld>
            <a:endParaRPr lang="he-IL" noProof="0" dirty="0"/>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pPr rtl="1"/>
            <a:endParaRPr lang="he-IL" noProof="0" dirty="0"/>
          </a:p>
        </p:txBody>
      </p:sp>
      <p:sp>
        <p:nvSpPr>
          <p:cNvPr id="5" name="מציין מיקום של הערות 4"/>
          <p:cNvSpPr>
            <a:spLocks noGrp="1"/>
          </p:cNvSpPr>
          <p:nvPr>
            <p:ph type="body" sz="quarter" idx="3"/>
          </p:nvPr>
        </p:nvSpPr>
        <p:spPr>
          <a:xfrm>
            <a:off x="685800" y="4400550"/>
            <a:ext cx="5486400" cy="3086100"/>
          </a:xfrm>
          <a:prstGeom prst="rect">
            <a:avLst/>
          </a:prstGeom>
        </p:spPr>
        <p:txBody>
          <a:bodyPr vert="horz" lIns="91440" tIns="45720" rIns="91440" bIns="45720" rtlCol="1"/>
          <a:lstStyle/>
          <a:p>
            <a:pPr lvl="0" rtl="1"/>
            <a:r>
              <a:rPr lang="he-IL" noProof="0" dirty="0"/>
              <a:t>לחץ כדי לערוך סגנונות טקסט של תבנית בסיס</a:t>
            </a:r>
          </a:p>
          <a:p>
            <a:pPr lvl="1" rtl="1"/>
            <a:r>
              <a:rPr lang="he-IL" noProof="0" dirty="0"/>
              <a:t>רמה שניה</a:t>
            </a:r>
          </a:p>
          <a:p>
            <a:pPr lvl="2" rtl="1"/>
            <a:r>
              <a:rPr lang="he-IL" noProof="0" dirty="0"/>
              <a:t>רמה שלישית</a:t>
            </a:r>
          </a:p>
          <a:p>
            <a:pPr lvl="3" rtl="1"/>
            <a:r>
              <a:rPr lang="he-IL" noProof="0" dirty="0"/>
              <a:t>רמה רביעית</a:t>
            </a:r>
          </a:p>
          <a:p>
            <a:pPr lvl="4" rtl="1"/>
            <a:r>
              <a:rPr lang="he-IL" noProof="0" dirty="0"/>
              <a:t>רמה חמישית</a:t>
            </a:r>
          </a:p>
        </p:txBody>
      </p:sp>
      <p:sp>
        <p:nvSpPr>
          <p:cNvPr id="6" name="מציין מיקום של כותרת תחתונה 5"/>
          <p:cNvSpPr>
            <a:spLocks noGrp="1"/>
          </p:cNvSpPr>
          <p:nvPr>
            <p:ph type="ftr" sz="quarter" idx="4"/>
          </p:nvPr>
        </p:nvSpPr>
        <p:spPr>
          <a:xfrm>
            <a:off x="3880800" y="8685213"/>
            <a:ext cx="2971800" cy="458787"/>
          </a:xfrm>
          <a:prstGeom prst="rect">
            <a:avLst/>
          </a:prstGeom>
        </p:spPr>
        <p:txBody>
          <a:bodyPr vert="horz" lIns="91440" tIns="45720" rIns="91440" bIns="45720" rtlCol="1" anchor="b"/>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endParaRPr lang="he-IL" noProof="0" dirty="0"/>
          </a:p>
        </p:txBody>
      </p:sp>
      <p:sp>
        <p:nvSpPr>
          <p:cNvPr id="7" name="מציין מיקום של מספר שקופית 6"/>
          <p:cNvSpPr>
            <a:spLocks noGrp="1"/>
          </p:cNvSpPr>
          <p:nvPr>
            <p:ph type="sldNum" sz="quarter" idx="5"/>
          </p:nvPr>
        </p:nvSpPr>
        <p:spPr>
          <a:xfrm>
            <a:off x="170" y="8685213"/>
            <a:ext cx="2971800" cy="458787"/>
          </a:xfrm>
          <a:prstGeom prst="rect">
            <a:avLst/>
          </a:prstGeom>
        </p:spPr>
        <p:txBody>
          <a:bodyPr vert="horz" lIns="91440" tIns="45720" rIns="91440" bIns="45720" rtlCol="1" anchor="b"/>
          <a:lstStyle>
            <a:lvl1pPr algn="l" rtl="1">
              <a:defRPr sz="1200">
                <a:latin typeface="Tahoma" panose="020B0604030504040204" pitchFamily="34" charset="0"/>
                <a:ea typeface="Tahoma" panose="020B0604030504040204" pitchFamily="34" charset="0"/>
                <a:cs typeface="Tahoma" panose="020B0604030504040204" pitchFamily="34" charset="0"/>
              </a:defRPr>
            </a:lvl1pPr>
          </a:lstStyle>
          <a:p>
            <a:fld id="{68322CDD-9D6C-4F63-9EC2-648226624108}" type="slidenum">
              <a:rPr lang="he-IL" noProof="0" smtClean="0"/>
              <a:pPr/>
              <a:t>‹#›</a:t>
            </a:fld>
            <a:endParaRPr lang="he-IL" noProof="0" dirty="0"/>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hf hdr="0" ftr="0" dt="0"/>
  <p:notesStyle>
    <a:lvl1pPr marL="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68322CDD-9D6C-4F63-9EC2-648226624108}" type="slidenum">
              <a:rPr lang="he-IL" smtClean="0"/>
              <a:pPr/>
              <a:t>1</a:t>
            </a:fld>
            <a:endParaRPr lang="he-IL" dirty="0"/>
          </a:p>
        </p:txBody>
      </p:sp>
    </p:spTree>
    <p:extLst>
      <p:ext uri="{BB962C8B-B14F-4D97-AF65-F5344CB8AC3E}">
        <p14:creationId xmlns:p14="http://schemas.microsoft.com/office/powerpoint/2010/main" val="3921621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68322CDD-9D6C-4F63-9EC2-648226624108}" type="slidenum">
              <a:rPr lang="he-IL" smtClean="0"/>
              <a:pPr/>
              <a:t>2</a:t>
            </a:fld>
            <a:endParaRPr lang="he-IL" dirty="0"/>
          </a:p>
        </p:txBody>
      </p:sp>
    </p:spTree>
    <p:extLst>
      <p:ext uri="{BB962C8B-B14F-4D97-AF65-F5344CB8AC3E}">
        <p14:creationId xmlns:p14="http://schemas.microsoft.com/office/powerpoint/2010/main" val="3172248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
        <p:nvSpPr>
          <p:cNvPr id="7" name="מלבן 6">
            <a:extLst>
              <a:ext uri="{FF2B5EF4-FFF2-40B4-BE49-F238E27FC236}">
                <a16:creationId xmlns:a16="http://schemas.microsoft.com/office/drawing/2014/main" id="{DBD85280-A071-496A-A8D1-52F068DA7A9F}"/>
              </a:ext>
            </a:extLst>
          </p:cNvPr>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25157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תמונה פנורמית עם כיתוב">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8A5FDDB7-06FE-4F2C-811B-FADE67597659}" type="datetime1">
              <a:rPr lang="he-IL" noProof="0" smtClean="0"/>
              <a:pPr/>
              <a:t>ז'/שבט/תש"פ</a:t>
            </a:fld>
            <a:endParaRPr lang="he-IL" noProof="0" dirty="0"/>
          </a:p>
        </p:txBody>
      </p:sp>
      <p:sp>
        <p:nvSpPr>
          <p:cNvPr id="6" name="Footer Placeholder 5"/>
          <p:cNvSpPr>
            <a:spLocks noGrp="1"/>
          </p:cNvSpPr>
          <p:nvPr>
            <p:ph type="ftr" sz="quarter" idx="11"/>
          </p:nvPr>
        </p:nvSpPr>
        <p:spPr/>
        <p:txBody>
          <a:bodyPr/>
          <a:lstStyle/>
          <a:p>
            <a:r>
              <a:rPr lang="he-IL" noProof="0"/>
              <a:t>הוסף כותרת תחתונה</a:t>
            </a:r>
            <a:endParaRPr lang="he-IL" noProof="0" dirty="0"/>
          </a:p>
        </p:txBody>
      </p:sp>
      <p:sp>
        <p:nvSpPr>
          <p:cNvPr id="7" name="Slide Number Placeholder 6"/>
          <p:cNvSpPr>
            <a:spLocks noGrp="1"/>
          </p:cNvSpPr>
          <p:nvPr>
            <p:ph type="sldNum" sz="quarter" idx="12"/>
          </p:nvPr>
        </p:nvSpPr>
        <p:spPr/>
        <p:txBody>
          <a:bodyPr/>
          <a:lstStyle/>
          <a:p>
            <a:fld id="{E31375A4-56A4-47D6-9801-1991572033F7}" type="slidenum">
              <a:rPr lang="he-IL" noProof="0" smtClean="0"/>
              <a:pPr/>
              <a:t>‹#›</a:t>
            </a:fld>
            <a:endParaRPr lang="he-IL" noProof="0" dirty="0"/>
          </a:p>
        </p:txBody>
      </p:sp>
    </p:spTree>
    <p:extLst>
      <p:ext uri="{BB962C8B-B14F-4D97-AF65-F5344CB8AC3E}">
        <p14:creationId xmlns:p14="http://schemas.microsoft.com/office/powerpoint/2010/main" val="211554082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he-IL"/>
              <a:t>לחץ כדי לערוך סגנון כותרת של תבנית בסיס</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8A5FDDB7-06FE-4F2C-811B-FADE67597659}" type="datetime1">
              <a:rPr lang="he-IL" noProof="0" smtClean="0"/>
              <a:pPr/>
              <a:t>ז'/שבט/תש"פ</a:t>
            </a:fld>
            <a:endParaRPr lang="he-IL" noProof="0" dirty="0"/>
          </a:p>
        </p:txBody>
      </p:sp>
      <p:sp>
        <p:nvSpPr>
          <p:cNvPr id="6" name="Footer Placeholder 5"/>
          <p:cNvSpPr>
            <a:spLocks noGrp="1"/>
          </p:cNvSpPr>
          <p:nvPr>
            <p:ph type="ftr" sz="quarter" idx="11"/>
          </p:nvPr>
        </p:nvSpPr>
        <p:spPr/>
        <p:txBody>
          <a:bodyPr/>
          <a:lstStyle/>
          <a:p>
            <a:r>
              <a:rPr lang="he-IL" noProof="0"/>
              <a:t>הוסף כותרת תחתונה</a:t>
            </a:r>
            <a:endParaRPr lang="he-IL" noProof="0" dirty="0"/>
          </a:p>
        </p:txBody>
      </p:sp>
      <p:sp>
        <p:nvSpPr>
          <p:cNvPr id="7" name="Slide Number Placeholder 6"/>
          <p:cNvSpPr>
            <a:spLocks noGrp="1"/>
          </p:cNvSpPr>
          <p:nvPr>
            <p:ph type="sldNum" sz="quarter" idx="12"/>
          </p:nvPr>
        </p:nvSpPr>
        <p:spPr/>
        <p:txBody>
          <a:bodyPr/>
          <a:lstStyle/>
          <a:p>
            <a:fld id="{E31375A4-56A4-47D6-9801-1991572033F7}" type="slidenum">
              <a:rPr lang="he-IL" noProof="0" smtClean="0"/>
              <a:pPr/>
              <a:t>‹#›</a:t>
            </a:fld>
            <a:endParaRPr lang="he-IL" noProof="0" dirty="0"/>
          </a:p>
        </p:txBody>
      </p:sp>
    </p:spTree>
    <p:extLst>
      <p:ext uri="{BB962C8B-B14F-4D97-AF65-F5344CB8AC3E}">
        <p14:creationId xmlns:p14="http://schemas.microsoft.com/office/powerpoint/2010/main" val="234501323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he-IL"/>
              <a:t>לחץ כדי לערוך סגנון כותרת של תבנית בסיס</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8A5FDDB7-06FE-4F2C-811B-FADE67597659}" type="datetime1">
              <a:rPr lang="he-IL" noProof="0" smtClean="0"/>
              <a:pPr/>
              <a:t>ז'/שבט/תש"פ</a:t>
            </a:fld>
            <a:endParaRPr lang="he-IL" noProof="0" dirty="0"/>
          </a:p>
        </p:txBody>
      </p:sp>
      <p:sp>
        <p:nvSpPr>
          <p:cNvPr id="6" name="Footer Placeholder 5"/>
          <p:cNvSpPr>
            <a:spLocks noGrp="1"/>
          </p:cNvSpPr>
          <p:nvPr>
            <p:ph type="ftr" sz="quarter" idx="11"/>
          </p:nvPr>
        </p:nvSpPr>
        <p:spPr/>
        <p:txBody>
          <a:bodyPr/>
          <a:lstStyle/>
          <a:p>
            <a:r>
              <a:rPr lang="he-IL" noProof="0"/>
              <a:t>הוסף כותרת תחתונה</a:t>
            </a:r>
            <a:endParaRPr lang="he-IL" noProof="0" dirty="0"/>
          </a:p>
        </p:txBody>
      </p:sp>
      <p:sp>
        <p:nvSpPr>
          <p:cNvPr id="7" name="Slide Number Placeholder 6"/>
          <p:cNvSpPr>
            <a:spLocks noGrp="1"/>
          </p:cNvSpPr>
          <p:nvPr>
            <p:ph type="sldNum" sz="quarter" idx="12"/>
          </p:nvPr>
        </p:nvSpPr>
        <p:spPr/>
        <p:txBody>
          <a:bodyPr/>
          <a:lstStyle/>
          <a:p>
            <a:fld id="{E31375A4-56A4-47D6-9801-1991572033F7}" type="slidenum">
              <a:rPr lang="he-IL" noProof="0" smtClean="0"/>
              <a:pPr/>
              <a:t>‹#›</a:t>
            </a:fld>
            <a:endParaRPr lang="he-IL" noProof="0"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82723483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he-IL"/>
              <a:t>לחץ כדי לערוך סגנון כותרת של תבנית בסיס</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8A5FDDB7-06FE-4F2C-811B-FADE67597659}" type="datetime1">
              <a:rPr lang="he-IL" noProof="0" smtClean="0"/>
              <a:pPr/>
              <a:t>ז'/שבט/תש"פ</a:t>
            </a:fld>
            <a:endParaRPr lang="he-IL" noProof="0" dirty="0"/>
          </a:p>
        </p:txBody>
      </p:sp>
      <p:sp>
        <p:nvSpPr>
          <p:cNvPr id="6" name="Footer Placeholder 5"/>
          <p:cNvSpPr>
            <a:spLocks noGrp="1"/>
          </p:cNvSpPr>
          <p:nvPr>
            <p:ph type="ftr" sz="quarter" idx="11"/>
          </p:nvPr>
        </p:nvSpPr>
        <p:spPr/>
        <p:txBody>
          <a:bodyPr/>
          <a:lstStyle/>
          <a:p>
            <a:r>
              <a:rPr lang="he-IL" noProof="0"/>
              <a:t>הוסף כותרת תחתונה</a:t>
            </a:r>
            <a:endParaRPr lang="he-IL" noProof="0" dirty="0"/>
          </a:p>
        </p:txBody>
      </p:sp>
      <p:sp>
        <p:nvSpPr>
          <p:cNvPr id="7" name="Slide Number Placeholder 6"/>
          <p:cNvSpPr>
            <a:spLocks noGrp="1"/>
          </p:cNvSpPr>
          <p:nvPr>
            <p:ph type="sldNum" sz="quarter" idx="12"/>
          </p:nvPr>
        </p:nvSpPr>
        <p:spPr/>
        <p:txBody>
          <a:bodyPr/>
          <a:lstStyle/>
          <a:p>
            <a:fld id="{E31375A4-56A4-47D6-9801-1991572033F7}" type="slidenum">
              <a:rPr lang="he-IL" noProof="0" smtClean="0"/>
              <a:pPr/>
              <a:t>‹#›</a:t>
            </a:fld>
            <a:endParaRPr lang="he-IL" noProof="0" dirty="0"/>
          </a:p>
        </p:txBody>
      </p:sp>
    </p:spTree>
    <p:extLst>
      <p:ext uri="{BB962C8B-B14F-4D97-AF65-F5344CB8AC3E}">
        <p14:creationId xmlns:p14="http://schemas.microsoft.com/office/powerpoint/2010/main" val="233803779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עמודות">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he-IL"/>
              <a:t>לחץ כדי לערוך סגנון כותרת של תבנית בסיס</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3" name="Date Placeholder 2"/>
          <p:cNvSpPr>
            <a:spLocks noGrp="1"/>
          </p:cNvSpPr>
          <p:nvPr>
            <p:ph type="dt" sz="half" idx="10"/>
          </p:nvPr>
        </p:nvSpPr>
        <p:spPr/>
        <p:txBody>
          <a:bodyPr/>
          <a:lstStyle/>
          <a:p>
            <a:fld id="{8A5FDDB7-06FE-4F2C-811B-FADE67597659}" type="datetime1">
              <a:rPr lang="he-IL" noProof="0" smtClean="0"/>
              <a:pPr/>
              <a:t>ז'/שבט/תש"פ</a:t>
            </a:fld>
            <a:endParaRPr lang="he-IL" noProof="0" dirty="0"/>
          </a:p>
        </p:txBody>
      </p:sp>
      <p:sp>
        <p:nvSpPr>
          <p:cNvPr id="4" name="Footer Placeholder 3"/>
          <p:cNvSpPr>
            <a:spLocks noGrp="1"/>
          </p:cNvSpPr>
          <p:nvPr>
            <p:ph type="ftr" sz="quarter" idx="11"/>
          </p:nvPr>
        </p:nvSpPr>
        <p:spPr/>
        <p:txBody>
          <a:bodyPr/>
          <a:lstStyle/>
          <a:p>
            <a:r>
              <a:rPr lang="he-IL" noProof="0"/>
              <a:t>הוסף כותרת תחתונה</a:t>
            </a:r>
            <a:endParaRPr lang="he-IL" noProof="0" dirty="0"/>
          </a:p>
        </p:txBody>
      </p:sp>
      <p:sp>
        <p:nvSpPr>
          <p:cNvPr id="5" name="Slide Number Placeholder 4"/>
          <p:cNvSpPr>
            <a:spLocks noGrp="1"/>
          </p:cNvSpPr>
          <p:nvPr>
            <p:ph type="sldNum" sz="quarter" idx="12"/>
          </p:nvPr>
        </p:nvSpPr>
        <p:spPr/>
        <p:txBody>
          <a:bodyPr/>
          <a:lstStyle/>
          <a:p>
            <a:fld id="{E31375A4-56A4-47D6-9801-1991572033F7}" type="slidenum">
              <a:rPr lang="he-IL" noProof="0" smtClean="0"/>
              <a:pPr/>
              <a:t>‹#›</a:t>
            </a:fld>
            <a:endParaRPr lang="he-IL" noProof="0" dirty="0"/>
          </a:p>
        </p:txBody>
      </p:sp>
    </p:spTree>
    <p:extLst>
      <p:ext uri="{BB962C8B-B14F-4D97-AF65-F5344CB8AC3E}">
        <p14:creationId xmlns:p14="http://schemas.microsoft.com/office/powerpoint/2010/main" val="199707801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עמודת 3 תמונות">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he-IL"/>
              <a:t>לחץ כדי לערוך סגנון כותרת של תבנית בסיס</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3" name="Date Placeholder 2"/>
          <p:cNvSpPr>
            <a:spLocks noGrp="1"/>
          </p:cNvSpPr>
          <p:nvPr>
            <p:ph type="dt" sz="half" idx="10"/>
          </p:nvPr>
        </p:nvSpPr>
        <p:spPr/>
        <p:txBody>
          <a:bodyPr/>
          <a:lstStyle/>
          <a:p>
            <a:fld id="{8A5FDDB7-06FE-4F2C-811B-FADE67597659}" type="datetime1">
              <a:rPr lang="he-IL" noProof="0" smtClean="0"/>
              <a:pPr/>
              <a:t>ז'/שבט/תש"פ</a:t>
            </a:fld>
            <a:endParaRPr lang="he-IL" noProof="0" dirty="0"/>
          </a:p>
        </p:txBody>
      </p:sp>
      <p:sp>
        <p:nvSpPr>
          <p:cNvPr id="4" name="Footer Placeholder 3"/>
          <p:cNvSpPr>
            <a:spLocks noGrp="1"/>
          </p:cNvSpPr>
          <p:nvPr>
            <p:ph type="ftr" sz="quarter" idx="11"/>
          </p:nvPr>
        </p:nvSpPr>
        <p:spPr/>
        <p:txBody>
          <a:bodyPr/>
          <a:lstStyle/>
          <a:p>
            <a:r>
              <a:rPr lang="he-IL" noProof="0"/>
              <a:t>הוסף כותרת תחתונה</a:t>
            </a:r>
            <a:endParaRPr lang="he-IL" noProof="0" dirty="0"/>
          </a:p>
        </p:txBody>
      </p:sp>
      <p:sp>
        <p:nvSpPr>
          <p:cNvPr id="5" name="Slide Number Placeholder 4"/>
          <p:cNvSpPr>
            <a:spLocks noGrp="1"/>
          </p:cNvSpPr>
          <p:nvPr>
            <p:ph type="sldNum" sz="quarter" idx="12"/>
          </p:nvPr>
        </p:nvSpPr>
        <p:spPr/>
        <p:txBody>
          <a:bodyPr/>
          <a:lstStyle/>
          <a:p>
            <a:fld id="{E31375A4-56A4-47D6-9801-1991572033F7}" type="slidenum">
              <a:rPr lang="he-IL" noProof="0" smtClean="0"/>
              <a:pPr/>
              <a:t>‹#›</a:t>
            </a:fld>
            <a:endParaRPr lang="he-IL" noProof="0" dirty="0"/>
          </a:p>
        </p:txBody>
      </p:sp>
    </p:spTree>
    <p:extLst>
      <p:ext uri="{BB962C8B-B14F-4D97-AF65-F5344CB8AC3E}">
        <p14:creationId xmlns:p14="http://schemas.microsoft.com/office/powerpoint/2010/main" val="366563485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ncho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F0F4743B-8F29-4EC1-92D1-F52884D8E0A0}" type="datetime1">
              <a:rPr lang="he-IL" smtClean="0"/>
              <a:pPr/>
              <a:t>ז'/שבט/תש"פ</a:t>
            </a:fld>
            <a:endParaRPr lang="he-IL" dirty="0"/>
          </a:p>
        </p:txBody>
      </p:sp>
      <p:sp>
        <p:nvSpPr>
          <p:cNvPr id="5" name="Footer Placeholder 4"/>
          <p:cNvSpPr>
            <a:spLocks noGrp="1"/>
          </p:cNvSpPr>
          <p:nvPr>
            <p:ph type="ftr" sz="quarter" idx="11"/>
          </p:nvPr>
        </p:nvSpPr>
        <p:spPr/>
        <p:txBody>
          <a:bodyPr/>
          <a:lstStyle/>
          <a:p>
            <a:r>
              <a:rPr lang="he-IL" noProof="0"/>
              <a:t>הוסף כותרת תחתונה</a:t>
            </a:r>
            <a:endParaRPr lang="he-IL" noProof="0" dirty="0"/>
          </a:p>
        </p:txBody>
      </p:sp>
      <p:sp>
        <p:nvSpPr>
          <p:cNvPr id="6" name="Slide Number Placeholder 5"/>
          <p:cNvSpPr>
            <a:spLocks noGrp="1"/>
          </p:cNvSpPr>
          <p:nvPr>
            <p:ph type="sldNum" sz="quarter" idx="12"/>
          </p:nvPr>
        </p:nvSpPr>
        <p:spPr/>
        <p:txBody>
          <a:bodyPr/>
          <a:lstStyle/>
          <a:p>
            <a:fld id="{E31375A4-56A4-47D6-9801-1991572033F7}" type="slidenum">
              <a:rPr lang="he-IL" smtClean="0"/>
              <a:pPr/>
              <a:t>‹#›</a:t>
            </a:fld>
            <a:endParaRPr lang="he-IL" dirty="0"/>
          </a:p>
        </p:txBody>
      </p:sp>
    </p:spTree>
    <p:extLst>
      <p:ext uri="{BB962C8B-B14F-4D97-AF65-F5344CB8AC3E}">
        <p14:creationId xmlns:p14="http://schemas.microsoft.com/office/powerpoint/2010/main" val="3811054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B86E16BE-E450-4A34-9807-66B6CFE36A6C}" type="datetime1">
              <a:rPr lang="he-IL" smtClean="0"/>
              <a:pPr/>
              <a:t>ז'/שבט/תש"פ</a:t>
            </a:fld>
            <a:endParaRPr lang="he-IL" dirty="0"/>
          </a:p>
        </p:txBody>
      </p:sp>
      <p:sp>
        <p:nvSpPr>
          <p:cNvPr id="5" name="Footer Placeholder 4"/>
          <p:cNvSpPr>
            <a:spLocks noGrp="1"/>
          </p:cNvSpPr>
          <p:nvPr>
            <p:ph type="ftr" sz="quarter" idx="11"/>
          </p:nvPr>
        </p:nvSpPr>
        <p:spPr/>
        <p:txBody>
          <a:bodyPr/>
          <a:lstStyle/>
          <a:p>
            <a:r>
              <a:rPr lang="he-IL" noProof="0"/>
              <a:t>הוסף כותרת תחתונה</a:t>
            </a:r>
            <a:endParaRPr lang="he-IL" noProof="0" dirty="0"/>
          </a:p>
        </p:txBody>
      </p:sp>
      <p:sp>
        <p:nvSpPr>
          <p:cNvPr id="6" name="Slide Number Placeholder 5"/>
          <p:cNvSpPr>
            <a:spLocks noGrp="1"/>
          </p:cNvSpPr>
          <p:nvPr>
            <p:ph type="sldNum" sz="quarter" idx="12"/>
          </p:nvPr>
        </p:nvSpPr>
        <p:spPr/>
        <p:txBody>
          <a:bodyPr/>
          <a:lstStyle/>
          <a:p>
            <a:fld id="{E31375A4-56A4-47D6-9801-1991572033F7}" type="slidenum">
              <a:rPr lang="he-IL" smtClean="0"/>
              <a:pPr/>
              <a:t>‹#›</a:t>
            </a:fld>
            <a:endParaRPr lang="he-IL" dirty="0"/>
          </a:p>
        </p:txBody>
      </p:sp>
    </p:spTree>
    <p:extLst>
      <p:ext uri="{BB962C8B-B14F-4D97-AF65-F5344CB8AC3E}">
        <p14:creationId xmlns:p14="http://schemas.microsoft.com/office/powerpoint/2010/main" val="708514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43BC3672-0DA1-4475-A097-A6CF5D687F4E}" type="datetime1">
              <a:rPr lang="he-IL" noProof="0" smtClean="0"/>
              <a:pPr/>
              <a:t>ז'/שבט/תש"פ</a:t>
            </a:fld>
            <a:endParaRPr lang="he-IL" noProof="0" dirty="0"/>
          </a:p>
        </p:txBody>
      </p:sp>
      <p:sp>
        <p:nvSpPr>
          <p:cNvPr id="5" name="Footer Placeholder 4"/>
          <p:cNvSpPr>
            <a:spLocks noGrp="1"/>
          </p:cNvSpPr>
          <p:nvPr>
            <p:ph type="ftr" sz="quarter" idx="11"/>
          </p:nvPr>
        </p:nvSpPr>
        <p:spPr/>
        <p:txBody>
          <a:bodyPr/>
          <a:lstStyle/>
          <a:p>
            <a:pPr rtl="1"/>
            <a:r>
              <a:rPr lang="he-IL" noProof="0"/>
              <a:t>הוסף כותרת תחתונה</a:t>
            </a:r>
            <a:endParaRPr lang="he-IL" noProof="0" dirty="0"/>
          </a:p>
        </p:txBody>
      </p:sp>
      <p:sp>
        <p:nvSpPr>
          <p:cNvPr id="6" name="Slide Number Placeholder 5"/>
          <p:cNvSpPr>
            <a:spLocks noGrp="1"/>
          </p:cNvSpPr>
          <p:nvPr>
            <p:ph type="sldNum" sz="quarter" idx="12"/>
          </p:nvPr>
        </p:nvSpPr>
        <p:spPr/>
        <p:txBody>
          <a:bodyPr/>
          <a:lstStyle/>
          <a:p>
            <a:fld id="{E31375A4-56A4-47D6-9801-1991572033F7}" type="slidenum">
              <a:rPr lang="he-IL" noProof="0" smtClean="0"/>
              <a:pPr/>
              <a:t>‹#›</a:t>
            </a:fld>
            <a:endParaRPr lang="he-IL" noProof="0" dirty="0"/>
          </a:p>
        </p:txBody>
      </p:sp>
    </p:spTree>
    <p:extLst>
      <p:ext uri="{BB962C8B-B14F-4D97-AF65-F5344CB8AC3E}">
        <p14:creationId xmlns:p14="http://schemas.microsoft.com/office/powerpoint/2010/main" val="822421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8E36636D-D922-432D-A958-524484B5923D}" type="datetimeFigureOut">
              <a:rPr lang="en-US" dirty="0"/>
              <a:pPr/>
              <a:t>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
        <p:nvSpPr>
          <p:cNvPr id="7" name="מלבן 6">
            <a:extLst>
              <a:ext uri="{FF2B5EF4-FFF2-40B4-BE49-F238E27FC236}">
                <a16:creationId xmlns:a16="http://schemas.microsoft.com/office/drawing/2014/main" id="{8D182502-7005-47D7-82BD-E468522573DA}"/>
              </a:ext>
            </a:extLst>
          </p:cNvPr>
          <p:cNvSpPr/>
          <p:nvPr userDrawn="1"/>
        </p:nvSpPr>
        <p:spPr>
          <a:xfrm>
            <a:off x="4430052"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noProof="0" dirty="0"/>
          </a:p>
        </p:txBody>
      </p:sp>
      <p:pic>
        <p:nvPicPr>
          <p:cNvPr id="8" name="תמונה 7">
            <a:extLst>
              <a:ext uri="{FF2B5EF4-FFF2-40B4-BE49-F238E27FC236}">
                <a16:creationId xmlns:a16="http://schemas.microsoft.com/office/drawing/2014/main" id="{466E5406-B3E2-4C90-BF08-8397E5213FA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2544" y="283"/>
            <a:ext cx="4427508" cy="6856286"/>
          </a:xfrm>
          <a:prstGeom prst="rect">
            <a:avLst/>
          </a:prstGeom>
        </p:spPr>
      </p:pic>
    </p:spTree>
    <p:extLst>
      <p:ext uri="{BB962C8B-B14F-4D97-AF65-F5344CB8AC3E}">
        <p14:creationId xmlns:p14="http://schemas.microsoft.com/office/powerpoint/2010/main" val="1616581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FA340C43-651C-472D-A1E1-27066A67AE59}" type="datetime1">
              <a:rPr lang="he-IL" smtClean="0"/>
              <a:pPr/>
              <a:t>ז'/שבט/תש"פ</a:t>
            </a:fld>
            <a:endParaRPr lang="he-IL" dirty="0"/>
          </a:p>
        </p:txBody>
      </p:sp>
      <p:sp>
        <p:nvSpPr>
          <p:cNvPr id="6" name="Footer Placeholder 5"/>
          <p:cNvSpPr>
            <a:spLocks noGrp="1"/>
          </p:cNvSpPr>
          <p:nvPr>
            <p:ph type="ftr" sz="quarter" idx="11"/>
          </p:nvPr>
        </p:nvSpPr>
        <p:spPr/>
        <p:txBody>
          <a:bodyPr/>
          <a:lstStyle/>
          <a:p>
            <a:pPr rtl="1"/>
            <a:r>
              <a:rPr lang="he-IL" noProof="0"/>
              <a:t>הוסף כותרת תחתונה</a:t>
            </a:r>
            <a:endParaRPr lang="he-IL" noProof="0" dirty="0"/>
          </a:p>
        </p:txBody>
      </p:sp>
      <p:sp>
        <p:nvSpPr>
          <p:cNvPr id="7" name="Slide Number Placeholder 6"/>
          <p:cNvSpPr>
            <a:spLocks noGrp="1"/>
          </p:cNvSpPr>
          <p:nvPr>
            <p:ph type="sldNum" sz="quarter" idx="12"/>
          </p:nvPr>
        </p:nvSpPr>
        <p:spPr/>
        <p:txBody>
          <a:bodyPr/>
          <a:lstStyle/>
          <a:p>
            <a:fld id="{E31375A4-56A4-47D6-9801-1991572033F7}" type="slidenum">
              <a:rPr lang="he-IL" smtClean="0"/>
              <a:pPr/>
              <a:t>‹#›</a:t>
            </a:fld>
            <a:endParaRPr lang="he-IL" dirty="0"/>
          </a:p>
        </p:txBody>
      </p:sp>
    </p:spTree>
    <p:extLst>
      <p:ext uri="{BB962C8B-B14F-4D97-AF65-F5344CB8AC3E}">
        <p14:creationId xmlns:p14="http://schemas.microsoft.com/office/powerpoint/2010/main" val="3079726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5F229342-8A7A-4184-86C0-6A86F1DCD122}" type="datetime1">
              <a:rPr lang="he-IL" smtClean="0"/>
              <a:pPr/>
              <a:t>ז'/שבט/תש"פ</a:t>
            </a:fld>
            <a:endParaRPr lang="he-IL" dirty="0"/>
          </a:p>
        </p:txBody>
      </p:sp>
      <p:sp>
        <p:nvSpPr>
          <p:cNvPr id="8" name="Footer Placeholder 7"/>
          <p:cNvSpPr>
            <a:spLocks noGrp="1"/>
          </p:cNvSpPr>
          <p:nvPr>
            <p:ph type="ftr" sz="quarter" idx="11"/>
          </p:nvPr>
        </p:nvSpPr>
        <p:spPr/>
        <p:txBody>
          <a:bodyPr/>
          <a:lstStyle/>
          <a:p>
            <a:pPr rtl="1"/>
            <a:r>
              <a:rPr lang="he-IL" noProof="0"/>
              <a:t>הוסף כותרת תחתונה</a:t>
            </a:r>
            <a:endParaRPr lang="he-IL" noProof="0" dirty="0"/>
          </a:p>
        </p:txBody>
      </p:sp>
      <p:sp>
        <p:nvSpPr>
          <p:cNvPr id="9" name="Slide Number Placeholder 8"/>
          <p:cNvSpPr>
            <a:spLocks noGrp="1"/>
          </p:cNvSpPr>
          <p:nvPr>
            <p:ph type="sldNum" sz="quarter" idx="12"/>
          </p:nvPr>
        </p:nvSpPr>
        <p:spPr/>
        <p:txBody>
          <a:bodyPr/>
          <a:lstStyle/>
          <a:p>
            <a:fld id="{E31375A4-56A4-47D6-9801-1991572033F7}" type="slidenum">
              <a:rPr lang="he-IL" smtClean="0"/>
              <a:pPr/>
              <a:t>‹#›</a:t>
            </a:fld>
            <a:endParaRPr lang="he-IL" dirty="0"/>
          </a:p>
        </p:txBody>
      </p:sp>
    </p:spTree>
    <p:extLst>
      <p:ext uri="{BB962C8B-B14F-4D97-AF65-F5344CB8AC3E}">
        <p14:creationId xmlns:p14="http://schemas.microsoft.com/office/powerpoint/2010/main" val="128465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CB9991A6-6B9F-49C5-9A34-BB8032C2C2BB}" type="datetime1">
              <a:rPr lang="he-IL" smtClean="0"/>
              <a:pPr/>
              <a:t>ז'/שבט/תש"פ</a:t>
            </a:fld>
            <a:endParaRPr lang="he-IL" dirty="0"/>
          </a:p>
        </p:txBody>
      </p:sp>
      <p:sp>
        <p:nvSpPr>
          <p:cNvPr id="4" name="Footer Placeholder 3"/>
          <p:cNvSpPr>
            <a:spLocks noGrp="1"/>
          </p:cNvSpPr>
          <p:nvPr>
            <p:ph type="ftr" sz="quarter" idx="11"/>
          </p:nvPr>
        </p:nvSpPr>
        <p:spPr/>
        <p:txBody>
          <a:bodyPr/>
          <a:lstStyle/>
          <a:p>
            <a:pPr rtl="1"/>
            <a:r>
              <a:rPr lang="he-IL" noProof="0"/>
              <a:t>הוסף כותרת תחתונה</a:t>
            </a:r>
            <a:endParaRPr lang="he-IL" noProof="0" dirty="0"/>
          </a:p>
        </p:txBody>
      </p:sp>
      <p:sp>
        <p:nvSpPr>
          <p:cNvPr id="5" name="Slide Number Placeholder 4"/>
          <p:cNvSpPr>
            <a:spLocks noGrp="1"/>
          </p:cNvSpPr>
          <p:nvPr>
            <p:ph type="sldNum" sz="quarter" idx="12"/>
          </p:nvPr>
        </p:nvSpPr>
        <p:spPr/>
        <p:txBody>
          <a:bodyPr/>
          <a:lstStyle/>
          <a:p>
            <a:fld id="{E31375A4-56A4-47D6-9801-1991572033F7}" type="slidenum">
              <a:rPr lang="he-IL" smtClean="0"/>
              <a:pPr/>
              <a:t>‹#›</a:t>
            </a:fld>
            <a:endParaRPr lang="he-IL" dirty="0"/>
          </a:p>
        </p:txBody>
      </p:sp>
    </p:spTree>
    <p:extLst>
      <p:ext uri="{BB962C8B-B14F-4D97-AF65-F5344CB8AC3E}">
        <p14:creationId xmlns:p14="http://schemas.microsoft.com/office/powerpoint/2010/main" val="2805805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CB5178-421E-475D-8847-D0C471195B52}" type="datetime1">
              <a:rPr lang="he-IL" smtClean="0"/>
              <a:pPr/>
              <a:t>ז'/שבט/תש"פ</a:t>
            </a:fld>
            <a:endParaRPr lang="he-IL" dirty="0"/>
          </a:p>
        </p:txBody>
      </p:sp>
      <p:sp>
        <p:nvSpPr>
          <p:cNvPr id="3" name="Footer Placeholder 2"/>
          <p:cNvSpPr>
            <a:spLocks noGrp="1"/>
          </p:cNvSpPr>
          <p:nvPr>
            <p:ph type="ftr" sz="quarter" idx="11"/>
          </p:nvPr>
        </p:nvSpPr>
        <p:spPr/>
        <p:txBody>
          <a:bodyPr/>
          <a:lstStyle/>
          <a:p>
            <a:pPr rtl="1"/>
            <a:r>
              <a:rPr lang="he-IL" noProof="0"/>
              <a:t>הוסף כותרת תחתונה</a:t>
            </a:r>
            <a:endParaRPr lang="he-IL" noProof="0" dirty="0"/>
          </a:p>
        </p:txBody>
      </p:sp>
      <p:sp>
        <p:nvSpPr>
          <p:cNvPr id="4" name="Slide Number Placeholder 3"/>
          <p:cNvSpPr>
            <a:spLocks noGrp="1"/>
          </p:cNvSpPr>
          <p:nvPr>
            <p:ph type="sldNum" sz="quarter" idx="12"/>
          </p:nvPr>
        </p:nvSpPr>
        <p:spPr/>
        <p:txBody>
          <a:bodyPr/>
          <a:lstStyle/>
          <a:p>
            <a:fld id="{E31375A4-56A4-47D6-9801-1991572033F7}" type="slidenum">
              <a:rPr lang="he-IL" smtClean="0"/>
              <a:pPr/>
              <a:t>‹#›</a:t>
            </a:fld>
            <a:endParaRPr lang="he-IL" dirty="0"/>
          </a:p>
        </p:txBody>
      </p:sp>
    </p:spTree>
    <p:extLst>
      <p:ext uri="{BB962C8B-B14F-4D97-AF65-F5344CB8AC3E}">
        <p14:creationId xmlns:p14="http://schemas.microsoft.com/office/powerpoint/2010/main" val="856841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6A67EEBB-360D-470F-BFAC-061BA2E11431}" type="datetime1">
              <a:rPr lang="he-IL" smtClean="0"/>
              <a:pPr/>
              <a:t>ז'/שבט/תש"פ</a:t>
            </a:fld>
            <a:endParaRPr lang="he-IL" dirty="0"/>
          </a:p>
        </p:txBody>
      </p:sp>
      <p:sp>
        <p:nvSpPr>
          <p:cNvPr id="6" name="Footer Placeholder 5"/>
          <p:cNvSpPr>
            <a:spLocks noGrp="1"/>
          </p:cNvSpPr>
          <p:nvPr>
            <p:ph type="ftr" sz="quarter" idx="11"/>
          </p:nvPr>
        </p:nvSpPr>
        <p:spPr/>
        <p:txBody>
          <a:bodyPr/>
          <a:lstStyle/>
          <a:p>
            <a:r>
              <a:rPr lang="he-IL" noProof="0"/>
              <a:t>הוסף כותרת תחתונה</a:t>
            </a:r>
            <a:endParaRPr lang="he-IL" noProof="0" dirty="0"/>
          </a:p>
        </p:txBody>
      </p:sp>
      <p:sp>
        <p:nvSpPr>
          <p:cNvPr id="7" name="Slide Number Placeholder 6"/>
          <p:cNvSpPr>
            <a:spLocks noGrp="1"/>
          </p:cNvSpPr>
          <p:nvPr>
            <p:ph type="sldNum" sz="quarter" idx="12"/>
          </p:nvPr>
        </p:nvSpPr>
        <p:spPr/>
        <p:txBody>
          <a:bodyPr/>
          <a:lstStyle/>
          <a:p>
            <a:fld id="{E31375A4-56A4-47D6-9801-1991572033F7}" type="slidenum">
              <a:rPr lang="he-IL" smtClean="0"/>
              <a:pPr/>
              <a:t>‹#›</a:t>
            </a:fld>
            <a:endParaRPr lang="he-IL" dirty="0"/>
          </a:p>
        </p:txBody>
      </p:sp>
      <p:pic>
        <p:nvPicPr>
          <p:cNvPr id="8" name="תמונה 7">
            <a:extLst>
              <a:ext uri="{FF2B5EF4-FFF2-40B4-BE49-F238E27FC236}">
                <a16:creationId xmlns:a16="http://schemas.microsoft.com/office/drawing/2014/main" id="{A728277A-960A-4F4C-B5A3-0EE29A6BFDC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10156" y="283"/>
            <a:ext cx="4435717" cy="6856286"/>
          </a:xfrm>
          <a:prstGeom prst="rect">
            <a:avLst/>
          </a:prstGeom>
        </p:spPr>
      </p:pic>
      <p:sp>
        <p:nvSpPr>
          <p:cNvPr id="9" name="מלבן 8">
            <a:extLst>
              <a:ext uri="{FF2B5EF4-FFF2-40B4-BE49-F238E27FC236}">
                <a16:creationId xmlns:a16="http://schemas.microsoft.com/office/drawing/2014/main" id="{58C6DF0B-BA7C-4C32-BF7E-DFFE3FB4DB4A}"/>
              </a:ext>
            </a:extLst>
          </p:cNvPr>
          <p:cNvSpPr/>
          <p:nvPr userDrawn="1"/>
        </p:nvSpPr>
        <p:spPr>
          <a:xfrm>
            <a:off x="442543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39512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904F2CB9-BA29-456F-A16A-807DF9EE7930}" type="datetime1">
              <a:rPr lang="he-IL" smtClean="0"/>
              <a:pPr/>
              <a:t>ז'/שבט/תש"פ</a:t>
            </a:fld>
            <a:endParaRPr lang="he-IL" dirty="0"/>
          </a:p>
        </p:txBody>
      </p:sp>
      <p:sp>
        <p:nvSpPr>
          <p:cNvPr id="6" name="Footer Placeholder 5"/>
          <p:cNvSpPr>
            <a:spLocks noGrp="1"/>
          </p:cNvSpPr>
          <p:nvPr>
            <p:ph type="ftr" sz="quarter" idx="11"/>
          </p:nvPr>
        </p:nvSpPr>
        <p:spPr/>
        <p:txBody>
          <a:bodyPr/>
          <a:lstStyle/>
          <a:p>
            <a:r>
              <a:rPr lang="he-IL" noProof="0"/>
              <a:t>הוסף כותרת תחתונה</a:t>
            </a:r>
            <a:endParaRPr lang="he-IL" noProof="0" dirty="0"/>
          </a:p>
        </p:txBody>
      </p:sp>
      <p:sp>
        <p:nvSpPr>
          <p:cNvPr id="7" name="Slide Number Placeholder 6"/>
          <p:cNvSpPr>
            <a:spLocks noGrp="1"/>
          </p:cNvSpPr>
          <p:nvPr>
            <p:ph type="sldNum" sz="quarter" idx="12"/>
          </p:nvPr>
        </p:nvSpPr>
        <p:spPr/>
        <p:txBody>
          <a:bodyPr/>
          <a:lstStyle/>
          <a:p>
            <a:fld id="{E31375A4-56A4-47D6-9801-1991572033F7}" type="slidenum">
              <a:rPr lang="he-IL" smtClean="0"/>
              <a:pPr/>
              <a:t>‹#›</a:t>
            </a:fld>
            <a:endParaRPr lang="he-IL" dirty="0"/>
          </a:p>
        </p:txBody>
      </p:sp>
      <p:sp>
        <p:nvSpPr>
          <p:cNvPr id="9" name="מלבן 8">
            <a:extLst>
              <a:ext uri="{FF2B5EF4-FFF2-40B4-BE49-F238E27FC236}">
                <a16:creationId xmlns:a16="http://schemas.microsoft.com/office/drawing/2014/main" id="{539B38AA-B361-4140-8BCA-9CAC273A6871}"/>
              </a:ext>
            </a:extLst>
          </p:cNvPr>
          <p:cNvSpPr/>
          <p:nvPr userDrawn="1"/>
        </p:nvSpPr>
        <p:spPr>
          <a:xfrm>
            <a:off x="442543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04258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A5FDDB7-06FE-4F2C-811B-FADE67597659}" type="datetime1">
              <a:rPr lang="he-IL" noProof="0" smtClean="0"/>
              <a:pPr/>
              <a:t>ז'/שבט/תש"פ</a:t>
            </a:fld>
            <a:endParaRPr lang="he-IL" noProof="0"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he-IL" noProof="0"/>
              <a:t>הוסף כותרת תחתונה</a:t>
            </a:r>
            <a:endParaRPr lang="he-IL" noProof="0"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E31375A4-56A4-47D6-9801-1991572033F7}" type="slidenum">
              <a:rPr lang="he-IL" noProof="0" smtClean="0"/>
              <a:pPr/>
              <a:t>‹#›</a:t>
            </a:fld>
            <a:endParaRPr lang="he-IL" noProof="0" dirty="0"/>
          </a:p>
        </p:txBody>
      </p:sp>
      <p:sp>
        <p:nvSpPr>
          <p:cNvPr id="7" name="מלבן 6">
            <a:extLst>
              <a:ext uri="{FF2B5EF4-FFF2-40B4-BE49-F238E27FC236}">
                <a16:creationId xmlns:a16="http://schemas.microsoft.com/office/drawing/2014/main" id="{3EC10A52-9821-42C6-A9D4-FE3ABFC40158}"/>
              </a:ext>
            </a:extLst>
          </p:cNvPr>
          <p:cNvSpPr/>
          <p:nvPr userDrawn="1"/>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8529882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457200" rtl="1"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06000" algn="r" defTabSz="457200" rtl="1"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r" defTabSz="457200" rtl="1"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r" defTabSz="457200" rtl="1"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r" defTabSz="457200" rtl="1"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r" defTabSz="457200" rtl="1"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r" defTabSz="457200" rtl="1"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r" defTabSz="457200" rtl="1"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r" defTabSz="457200" rtl="1"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r" defTabSz="457200" rtl="1"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en.wikipedia.org/wiki/Fourth_Crusade#Final_capture_of_Constantinople" TargetMode="Externa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ipezone.blogspot.com/2015/04/eu-dream-90000-jews-seek-spanish.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he.wikipedia.org/wiki/%D7%99%D7%A8%D7%95%D7%A9%D7%9C%D7%99%D7%9D_%D7%91%D7%AA%D7%A7%D7%95%D7%A4%D7%94_%D7%94%D7%A6%D7%9C%D7%91%D7%A0%D7%99%D7%AA"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rtlCol="1"/>
          <a:lstStyle/>
          <a:p>
            <a:pPr algn="r" rtl="1"/>
            <a:r>
              <a:rPr lang="he-IL" dirty="0">
                <a:latin typeface="Tahoma" panose="020B0604030504040204" pitchFamily="34" charset="0"/>
                <a:ea typeface="Tahoma" panose="020B0604030504040204" pitchFamily="34" charset="0"/>
                <a:cs typeface="Tahoma" panose="020B0604030504040204" pitchFamily="34" charset="0"/>
              </a:rPr>
              <a:t>היהודים בימי הביניים בעולם הנוצרי ובעולם המוסלמי</a:t>
            </a:r>
          </a:p>
        </p:txBody>
      </p:sp>
      <p:sp>
        <p:nvSpPr>
          <p:cNvPr id="3" name="כותרת משנה 2"/>
          <p:cNvSpPr>
            <a:spLocks noGrp="1"/>
          </p:cNvSpPr>
          <p:nvPr>
            <p:ph type="subTitle" idx="1"/>
          </p:nvPr>
        </p:nvSpPr>
        <p:spPr/>
        <p:txBody>
          <a:bodyPr rtlCol="1"/>
          <a:lstStyle/>
          <a:p>
            <a:pPr algn="l" rtl="1"/>
            <a:r>
              <a:rPr lang="he-IL">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עליזה קרני-ראם</a:t>
            </a:r>
            <a:endParaRPr lang="he-IL"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12EC9B3-9896-411D-96FA-DC4A9009B0BD}"/>
              </a:ext>
            </a:extLst>
          </p:cNvPr>
          <p:cNvSpPr>
            <a:spLocks noGrp="1"/>
          </p:cNvSpPr>
          <p:nvPr>
            <p:ph type="title"/>
          </p:nvPr>
        </p:nvSpPr>
        <p:spPr>
          <a:xfrm>
            <a:off x="1370693" y="4406537"/>
            <a:ext cx="9440034" cy="1088336"/>
          </a:xfrm>
        </p:spPr>
        <p:txBody>
          <a:bodyPr vert="horz" lIns="91440" tIns="45720" rIns="91440" bIns="45720" rtlCol="0" anchor="b">
            <a:normAutofit/>
          </a:bodyPr>
          <a:lstStyle/>
          <a:p>
            <a:pPr rtl="0"/>
            <a:r>
              <a:rPr lang="he-IL" sz="4800" dirty="0"/>
              <a:t>נושא 2: מסעות הצלב</a:t>
            </a:r>
            <a:endParaRPr lang="en-US" sz="4800" dirty="0"/>
          </a:p>
        </p:txBody>
      </p:sp>
      <p:pic>
        <p:nvPicPr>
          <p:cNvPr id="17" name="Picture 16">
            <a:extLst>
              <a:ext uri="{FF2B5EF4-FFF2-40B4-BE49-F238E27FC236}">
                <a16:creationId xmlns:a16="http://schemas.microsoft.com/office/drawing/2014/main" id="{2BFB581C-2142-4222-9A3B-905AD6C0953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0"/>
            <a:ext cx="12192001" cy="4322278"/>
          </a:xfrm>
          <a:prstGeom prst="rect">
            <a:avLst/>
          </a:prstGeom>
        </p:spPr>
      </p:pic>
      <p:pic>
        <p:nvPicPr>
          <p:cNvPr id="12" name="מציין מיקום תוכן 4" descr="תמונה שמכילה בניין&#10;&#10;התיאור נוצר באופן אוטומטי">
            <a:extLst>
              <a:ext uri="{FF2B5EF4-FFF2-40B4-BE49-F238E27FC236}">
                <a16:creationId xmlns:a16="http://schemas.microsoft.com/office/drawing/2014/main" id="{B85FA705-B1FB-42D3-BCE5-1C89257BCAB8}"/>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17210" r="-1" b="27209"/>
          <a:stretch/>
        </p:blipFill>
        <p:spPr>
          <a:xfrm>
            <a:off x="-1" y="-1"/>
            <a:ext cx="12198915" cy="4220682"/>
          </a:xfrm>
          <a:prstGeom prst="rect">
            <a:avLst/>
          </a:prstGeom>
        </p:spPr>
      </p:pic>
    </p:spTree>
    <p:extLst>
      <p:ext uri="{BB962C8B-B14F-4D97-AF65-F5344CB8AC3E}">
        <p14:creationId xmlns:p14="http://schemas.microsoft.com/office/powerpoint/2010/main" val="3457561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795484" y="209729"/>
            <a:ext cx="8911687" cy="1280890"/>
          </a:xfrm>
        </p:spPr>
        <p:txBody>
          <a:bodyPr/>
          <a:lstStyle/>
          <a:p>
            <a:pPr algn="ctr"/>
            <a:r>
              <a:rPr lang="he-IL" dirty="0"/>
              <a:t>מסעות הצלב</a:t>
            </a:r>
          </a:p>
        </p:txBody>
      </p:sp>
      <p:pic>
        <p:nvPicPr>
          <p:cNvPr id="1026" name="Picture 2" descr="תוצאת תמונה עבור מסע צלב"/>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72225" y="209729"/>
            <a:ext cx="3521696" cy="2641272"/>
          </a:xfrm>
          <a:prstGeom prst="rect">
            <a:avLst/>
          </a:prstGeom>
          <a:noFill/>
          <a:extLst>
            <a:ext uri="{909E8E84-426E-40DD-AFC4-6F175D3DCCD1}">
              <a14:hiddenFill xmlns:a14="http://schemas.microsoft.com/office/drawing/2010/main">
                <a:solidFill>
                  <a:srgbClr val="FFFFFF"/>
                </a:solidFill>
              </a14:hiddenFill>
            </a:ext>
          </a:extLst>
        </p:spPr>
      </p:pic>
      <p:sp>
        <p:nvSpPr>
          <p:cNvPr id="4" name="מלבן: פינות מעוגלות 3"/>
          <p:cNvSpPr/>
          <p:nvPr/>
        </p:nvSpPr>
        <p:spPr>
          <a:xfrm>
            <a:off x="7646504" y="1391478"/>
            <a:ext cx="3578087" cy="18155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dirty="0"/>
              <a:t>מה אנחנו יודעות לספר על מסעות הצלב?</a:t>
            </a:r>
          </a:p>
        </p:txBody>
      </p:sp>
      <p:pic>
        <p:nvPicPr>
          <p:cNvPr id="1028" name="Picture 4" descr="תוצאת תמונה עבור ‪crusad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98044" y="3499842"/>
            <a:ext cx="4506568" cy="300345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תוצאת תמונה עבור ‪crusad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913" y="3188594"/>
            <a:ext cx="5524500" cy="3314700"/>
          </a:xfrm>
          <a:prstGeom prst="rect">
            <a:avLst/>
          </a:prstGeom>
          <a:noFill/>
          <a:extLst>
            <a:ext uri="{909E8E84-426E-40DD-AFC4-6F175D3DCCD1}">
              <a14:hiddenFill xmlns:a14="http://schemas.microsoft.com/office/drawing/2010/main">
                <a:solidFill>
                  <a:srgbClr val="FFFFFF"/>
                </a:solidFill>
              </a14:hiddenFill>
            </a:ext>
          </a:extLst>
        </p:spPr>
      </p:pic>
      <p:sp>
        <p:nvSpPr>
          <p:cNvPr id="5" name="אליפסה 4"/>
          <p:cNvSpPr/>
          <p:nvPr/>
        </p:nvSpPr>
        <p:spPr>
          <a:xfrm>
            <a:off x="548640" y="1617785"/>
            <a:ext cx="4003616" cy="23071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איזה מידע התמונות מוסיפות לנו על מסעות הצלב?</a:t>
            </a:r>
          </a:p>
        </p:txBody>
      </p:sp>
    </p:spTree>
    <p:extLst>
      <p:ext uri="{BB962C8B-B14F-4D97-AF65-F5344CB8AC3E}">
        <p14:creationId xmlns:p14="http://schemas.microsoft.com/office/powerpoint/2010/main" val="3718964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ircle(in)">
                                      <p:cBhvr>
                                        <p:cTn id="12" dur="20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circle(in)">
                                      <p:cBhvr>
                                        <p:cTn id="17" dur="20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030"/>
                                        </p:tgtEl>
                                        <p:attrNameLst>
                                          <p:attrName>style.visibility</p:attrName>
                                        </p:attrNameLst>
                                      </p:cBhvr>
                                      <p:to>
                                        <p:strVal val="visible"/>
                                      </p:to>
                                    </p:set>
                                    <p:animEffect transition="in" filter="circle(in)">
                                      <p:cBhvr>
                                        <p:cTn id="22" dur="2000"/>
                                        <p:tgtEl>
                                          <p:spTgt spid="103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sp>
        <p:nvSpPr>
          <p:cNvPr id="3" name="מציין מיקום תוכן 2"/>
          <p:cNvSpPr>
            <a:spLocks noGrp="1"/>
          </p:cNvSpPr>
          <p:nvPr>
            <p:ph idx="1"/>
          </p:nvPr>
        </p:nvSpPr>
        <p:spPr/>
        <p:txBody>
          <a:bodyPr/>
          <a:lstStyle/>
          <a:p>
            <a:r>
              <a:rPr lang="en-US" dirty="0"/>
              <a:t>https://www.youtube.com/watch?v=daTskfCs5o0</a:t>
            </a:r>
            <a:endParaRPr lang="he-IL" dirty="0"/>
          </a:p>
        </p:txBody>
      </p:sp>
      <p:sp>
        <p:nvSpPr>
          <p:cNvPr id="4" name="מלבן: פינות מעוגלות 3">
            <a:extLst>
              <a:ext uri="{FF2B5EF4-FFF2-40B4-BE49-F238E27FC236}">
                <a16:creationId xmlns:a16="http://schemas.microsoft.com/office/drawing/2014/main" id="{2D7381EA-F5CE-4B06-AD43-F15D1CEDE747}"/>
              </a:ext>
            </a:extLst>
          </p:cNvPr>
          <p:cNvSpPr/>
          <p:nvPr/>
        </p:nvSpPr>
        <p:spPr>
          <a:xfrm>
            <a:off x="1510748" y="3074504"/>
            <a:ext cx="3538330" cy="17492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000" dirty="0"/>
              <a:t>משימה 2# בתלקיט</a:t>
            </a:r>
          </a:p>
        </p:txBody>
      </p:sp>
    </p:spTree>
    <p:extLst>
      <p:ext uri="{BB962C8B-B14F-4D97-AF65-F5344CB8AC3E}">
        <p14:creationId xmlns:p14="http://schemas.microsoft.com/office/powerpoint/2010/main" val="2624552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847338" y="188011"/>
            <a:ext cx="8911687" cy="695535"/>
          </a:xfrm>
        </p:spPr>
        <p:txBody>
          <a:bodyPr>
            <a:normAutofit fontScale="90000"/>
          </a:bodyPr>
          <a:lstStyle/>
          <a:p>
            <a:pPr algn="ctr"/>
            <a:r>
              <a:rPr lang="he-IL" dirty="0"/>
              <a:t>מסעות הצלב</a:t>
            </a:r>
          </a:p>
        </p:txBody>
      </p:sp>
      <p:sp>
        <p:nvSpPr>
          <p:cNvPr id="3" name="מציין מיקום תוכן 2"/>
          <p:cNvSpPr>
            <a:spLocks noGrp="1"/>
          </p:cNvSpPr>
          <p:nvPr>
            <p:ph idx="1"/>
          </p:nvPr>
        </p:nvSpPr>
        <p:spPr>
          <a:xfrm>
            <a:off x="561743" y="1026942"/>
            <a:ext cx="11068514" cy="4376330"/>
          </a:xfrm>
        </p:spPr>
        <p:txBody>
          <a:bodyPr>
            <a:noAutofit/>
          </a:bodyPr>
          <a:lstStyle/>
          <a:p>
            <a:r>
              <a:rPr lang="he-IL" sz="3000" dirty="0"/>
              <a:t>מסעות הצלב הן שורה של 4 מסעות שיצאו מאירופה בין המאה ה11 למאה ה13 על מנת להילחם באסלאם המתפשט בעולם. </a:t>
            </a:r>
            <a:r>
              <a:rPr lang="he-IL" sz="3000" dirty="0" err="1"/>
              <a:t>בועידת</a:t>
            </a:r>
            <a:r>
              <a:rPr lang="he-IL" sz="3000" dirty="0"/>
              <a:t> הכנסייה ב1095 קרא האפיפיור לאבירים לצאת לכיוון לירושלים ולהושיע אותה מידי הכיבוש המוסלמי. המסע נחשב למלחמת קודש ולמשתתפים הובטח גמול חומרי ורוחני גם יחד. </a:t>
            </a:r>
            <a:br>
              <a:rPr lang="en-US" sz="3000" dirty="0"/>
            </a:br>
            <a:r>
              <a:rPr lang="he-IL" sz="3000" dirty="0"/>
              <a:t>רבים נענו לקריאת האפיפיור ויצאו לדרך באוגוסט 1096. היו מניעים רבים להיענות הגדולה של נוצרים רבים- חלקים חיפשו </a:t>
            </a:r>
            <a:r>
              <a:rPr lang="he-IL" sz="3000" dirty="0" err="1"/>
              <a:t>פיתרון</a:t>
            </a:r>
            <a:r>
              <a:rPr lang="he-IL" sz="3000" dirty="0"/>
              <a:t> למצוקת הרעב שפקדה אותם, חלק חיפשו דרך להשיג חירות מאדוניהם, חלקים קיוו שהמסע טומן בחובו אפשרויות התפתחות בתחום המסחר וכן רבים ביקשו להשיג כפרת עוונות ע"י יציאה לשליחות של מלחמת קודש. אנשי המסעות תפרו צלב על בגדם וכונו צלבנים.</a:t>
            </a:r>
            <a:br>
              <a:rPr lang="en-US" sz="3000" dirty="0"/>
            </a:br>
            <a:endParaRPr lang="he-IL" sz="3000" dirty="0"/>
          </a:p>
          <a:p>
            <a:pPr marL="0" indent="0">
              <a:buNone/>
            </a:pPr>
            <a:endParaRPr lang="he-IL" sz="3000" dirty="0"/>
          </a:p>
        </p:txBody>
      </p:sp>
    </p:spTree>
    <p:extLst>
      <p:ext uri="{BB962C8B-B14F-4D97-AF65-F5344CB8AC3E}">
        <p14:creationId xmlns:p14="http://schemas.microsoft.com/office/powerpoint/2010/main" val="2329296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B102581-32F6-4681-8EDF-330A2A6C373D}"/>
              </a:ext>
            </a:extLst>
          </p:cNvPr>
          <p:cNvSpPr>
            <a:spLocks noGrp="1"/>
          </p:cNvSpPr>
          <p:nvPr>
            <p:ph type="title"/>
          </p:nvPr>
        </p:nvSpPr>
        <p:spPr/>
        <p:txBody>
          <a:bodyPr/>
          <a:lstStyle/>
          <a:p>
            <a:endParaRPr lang="he-IL"/>
          </a:p>
        </p:txBody>
      </p:sp>
      <p:sp>
        <p:nvSpPr>
          <p:cNvPr id="3" name="מציין מיקום תוכן 2">
            <a:extLst>
              <a:ext uri="{FF2B5EF4-FFF2-40B4-BE49-F238E27FC236}">
                <a16:creationId xmlns:a16="http://schemas.microsoft.com/office/drawing/2014/main" id="{9280265A-E2DB-4447-AEA9-64DCC289595E}"/>
              </a:ext>
            </a:extLst>
          </p:cNvPr>
          <p:cNvSpPr>
            <a:spLocks noGrp="1"/>
          </p:cNvSpPr>
          <p:nvPr>
            <p:ph idx="1"/>
          </p:nvPr>
        </p:nvSpPr>
        <p:spPr>
          <a:xfrm>
            <a:off x="924443" y="1580050"/>
            <a:ext cx="10353762" cy="4058751"/>
          </a:xfrm>
        </p:spPr>
        <p:txBody>
          <a:bodyPr>
            <a:normAutofit/>
          </a:bodyPr>
          <a:lstStyle/>
          <a:p>
            <a:pPr marL="36900" indent="0">
              <a:buNone/>
            </a:pPr>
            <a:r>
              <a:rPr lang="he-IL" sz="3000" dirty="0"/>
              <a:t>בדרכם לירושלים עברו בקהילות יהודיות רבות באזור גרמניה והמיטו עליהן חורבן. ביהדות, חורבן זה מכונה "פרעות תתנ"ו". ביולי 1099 הצליחו הצלבנים לכבוש את ירושלים מידי השלטון המוסלמי. במסע הצלב השני, בשנת 1175, הצליחו גם לכבוש חלקים מחצי האי האיברי באזור ספרד.</a:t>
            </a:r>
          </a:p>
        </p:txBody>
      </p:sp>
      <p:sp>
        <p:nvSpPr>
          <p:cNvPr id="4" name="מלבן מעוגל 3">
            <a:extLst>
              <a:ext uri="{FF2B5EF4-FFF2-40B4-BE49-F238E27FC236}">
                <a16:creationId xmlns:a16="http://schemas.microsoft.com/office/drawing/2014/main" id="{D4A3FD6A-7BF8-473A-93C3-771091CF9746}"/>
              </a:ext>
            </a:extLst>
          </p:cNvPr>
          <p:cNvSpPr/>
          <p:nvPr/>
        </p:nvSpPr>
        <p:spPr>
          <a:xfrm>
            <a:off x="2054287" y="3934829"/>
            <a:ext cx="8577302" cy="17039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500" dirty="0"/>
              <a:t>מושגים חשובים מתוך הפרק:</a:t>
            </a:r>
            <a:br>
              <a:rPr lang="en-US" sz="2500" dirty="0"/>
            </a:br>
            <a:r>
              <a:rPr lang="he-IL" sz="2500" dirty="0"/>
              <a:t> * מלחמת קודש * צלבנים * גזרות תתנ"ו * ממלכת ירושלים </a:t>
            </a:r>
            <a:br>
              <a:rPr lang="en-US" sz="2500" dirty="0"/>
            </a:br>
            <a:r>
              <a:rPr lang="he-IL" sz="2500" dirty="0"/>
              <a:t>* רקונקיסטה * </a:t>
            </a:r>
            <a:r>
              <a:rPr lang="he-IL" sz="2500" dirty="0" err="1"/>
              <a:t>מוחידון</a:t>
            </a:r>
            <a:endParaRPr lang="he-IL" sz="2500" dirty="0"/>
          </a:p>
        </p:txBody>
      </p:sp>
    </p:spTree>
    <p:extLst>
      <p:ext uri="{BB962C8B-B14F-4D97-AF65-F5344CB8AC3E}">
        <p14:creationId xmlns:p14="http://schemas.microsoft.com/office/powerpoint/2010/main" val="355028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50602FC-3E8E-45F6-A226-621A5F398305}"/>
              </a:ext>
            </a:extLst>
          </p:cNvPr>
          <p:cNvSpPr>
            <a:spLocks noGrp="1"/>
          </p:cNvSpPr>
          <p:nvPr>
            <p:ph type="title"/>
          </p:nvPr>
        </p:nvSpPr>
        <p:spPr>
          <a:xfrm>
            <a:off x="1258352" y="124375"/>
            <a:ext cx="10353762" cy="970450"/>
          </a:xfrm>
        </p:spPr>
        <p:txBody>
          <a:bodyPr/>
          <a:lstStyle/>
          <a:p>
            <a:r>
              <a:rPr lang="he-IL" dirty="0"/>
              <a:t>התפשטות הנצרות:</a:t>
            </a:r>
          </a:p>
        </p:txBody>
      </p:sp>
      <p:graphicFrame>
        <p:nvGraphicFramePr>
          <p:cNvPr id="4" name="דיאגרמה 3">
            <a:extLst>
              <a:ext uri="{FF2B5EF4-FFF2-40B4-BE49-F238E27FC236}">
                <a16:creationId xmlns:a16="http://schemas.microsoft.com/office/drawing/2014/main" id="{6E36A8EA-6FAA-4DD2-9DDB-D464842006EC}"/>
              </a:ext>
            </a:extLst>
          </p:cNvPr>
          <p:cNvGraphicFramePr/>
          <p:nvPr>
            <p:extLst>
              <p:ext uri="{D42A27DB-BD31-4B8C-83A1-F6EECF244321}">
                <p14:modId xmlns:p14="http://schemas.microsoft.com/office/powerpoint/2010/main" val="386485188"/>
              </p:ext>
            </p:extLst>
          </p:nvPr>
        </p:nvGraphicFramePr>
        <p:xfrm>
          <a:off x="0" y="1094825"/>
          <a:ext cx="12029254" cy="59038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7780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48F619E-D783-4C39-8468-E00C4F21328F}"/>
              </a:ext>
            </a:extLst>
          </p:cNvPr>
          <p:cNvSpPr>
            <a:spLocks noGrp="1"/>
          </p:cNvSpPr>
          <p:nvPr>
            <p:ph type="title"/>
          </p:nvPr>
        </p:nvSpPr>
        <p:spPr>
          <a:xfrm>
            <a:off x="8094617" y="965196"/>
            <a:ext cx="3137262" cy="2633146"/>
          </a:xfrm>
        </p:spPr>
        <p:txBody>
          <a:bodyPr vert="horz" lIns="91440" tIns="45720" rIns="91440" bIns="45720" rtlCol="0" anchor="b">
            <a:normAutofit/>
          </a:bodyPr>
          <a:lstStyle/>
          <a:p>
            <a:pPr rtl="0"/>
            <a:r>
              <a:rPr lang="he-IL" dirty="0"/>
              <a:t>נושא 3: </a:t>
            </a:r>
            <a:br>
              <a:rPr lang="he-IL" dirty="0"/>
            </a:br>
            <a:r>
              <a:rPr lang="he-IL" dirty="0"/>
              <a:t>כיבוש ספרד- </a:t>
            </a:r>
            <a:r>
              <a:rPr lang="he-IL" dirty="0" err="1"/>
              <a:t>הרקונקיסטה</a:t>
            </a:r>
            <a:endParaRPr lang="en-US" dirty="0"/>
          </a:p>
        </p:txBody>
      </p:sp>
      <p:sp>
        <p:nvSpPr>
          <p:cNvPr id="71" name="Rectangle 70">
            <a:extLst>
              <a:ext uri="{FF2B5EF4-FFF2-40B4-BE49-F238E27FC236}">
                <a16:creationId xmlns:a16="http://schemas.microsoft.com/office/drawing/2014/main" id="{93A46EEB-10AB-4E52-AF22-A848AE9259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0614" y="965196"/>
            <a:ext cx="6476539" cy="4781641"/>
          </a:xfrm>
          <a:prstGeom prst="rect">
            <a:avLst/>
          </a:prstGeom>
          <a:solidFill>
            <a:schemeClr val="tx1"/>
          </a:solid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ª××¦××ª ×ª××× × ×¢×××¨ ×¨×§×× ×§××¡××">
            <a:extLst>
              <a:ext uri="{FF2B5EF4-FFF2-40B4-BE49-F238E27FC236}">
                <a16:creationId xmlns:a16="http://schemas.microsoft.com/office/drawing/2014/main" id="{0CE295C9-0B3A-4EE2-87A4-70EA96F1A9F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4228"/>
          <a:stretch/>
        </p:blipFill>
        <p:spPr bwMode="auto">
          <a:xfrm>
            <a:off x="1139534" y="1115747"/>
            <a:ext cx="6029892" cy="4450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6575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B46855F-51EE-4507-AEFF-A514E5879020}"/>
              </a:ext>
            </a:extLst>
          </p:cNvPr>
          <p:cNvSpPr>
            <a:spLocks noGrp="1"/>
          </p:cNvSpPr>
          <p:nvPr>
            <p:ph type="title"/>
          </p:nvPr>
        </p:nvSpPr>
        <p:spPr/>
        <p:txBody>
          <a:bodyPr>
            <a:normAutofit fontScale="90000"/>
          </a:bodyPr>
          <a:lstStyle/>
          <a:p>
            <a:r>
              <a:rPr lang="he-IL" b="1" dirty="0">
                <a:solidFill>
                  <a:schemeClr val="accent4">
                    <a:lumMod val="75000"/>
                  </a:schemeClr>
                </a:solidFill>
              </a:rPr>
              <a:t>רקונקיסטה</a:t>
            </a:r>
            <a:r>
              <a:rPr lang="he-IL" dirty="0"/>
              <a:t>= כיבוש מחדש של ספרד בידי המוסלמים</a:t>
            </a:r>
          </a:p>
        </p:txBody>
      </p:sp>
      <p:sp>
        <p:nvSpPr>
          <p:cNvPr id="4" name="מלבן: פינות מעוגלות 3">
            <a:extLst>
              <a:ext uri="{FF2B5EF4-FFF2-40B4-BE49-F238E27FC236}">
                <a16:creationId xmlns:a16="http://schemas.microsoft.com/office/drawing/2014/main" id="{D75D06A5-0165-4D03-8F5D-F1E9D27D1111}"/>
              </a:ext>
            </a:extLst>
          </p:cNvPr>
          <p:cNvSpPr/>
          <p:nvPr/>
        </p:nvSpPr>
        <p:spPr>
          <a:xfrm>
            <a:off x="371062" y="4910203"/>
            <a:ext cx="4081670" cy="11264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משימה 3# בתלקיט</a:t>
            </a:r>
          </a:p>
        </p:txBody>
      </p:sp>
      <p:graphicFrame>
        <p:nvGraphicFramePr>
          <p:cNvPr id="5" name="דיאגרמה 4">
            <a:extLst>
              <a:ext uri="{FF2B5EF4-FFF2-40B4-BE49-F238E27FC236}">
                <a16:creationId xmlns:a16="http://schemas.microsoft.com/office/drawing/2014/main" id="{15075908-4CA1-449D-B0B6-E872027DFC54}"/>
              </a:ext>
            </a:extLst>
          </p:cNvPr>
          <p:cNvGraphicFramePr/>
          <p:nvPr>
            <p:extLst>
              <p:ext uri="{D42A27DB-BD31-4B8C-83A1-F6EECF244321}">
                <p14:modId xmlns:p14="http://schemas.microsoft.com/office/powerpoint/2010/main" val="1579305086"/>
              </p:ext>
            </p:extLst>
          </p:nvPr>
        </p:nvGraphicFramePr>
        <p:xfrm>
          <a:off x="913795" y="357809"/>
          <a:ext cx="10353762"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7713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35B4DAE-51B8-49FE-8543-C99D391399F9}"/>
              </a:ext>
            </a:extLst>
          </p:cNvPr>
          <p:cNvSpPr>
            <a:spLocks noGrp="1"/>
          </p:cNvSpPr>
          <p:nvPr>
            <p:ph type="title"/>
          </p:nvPr>
        </p:nvSpPr>
        <p:spPr>
          <a:xfrm>
            <a:off x="1370693" y="4406537"/>
            <a:ext cx="9440034" cy="1088336"/>
          </a:xfrm>
        </p:spPr>
        <p:txBody>
          <a:bodyPr vert="horz" lIns="91440" tIns="45720" rIns="91440" bIns="45720" rtlCol="0" anchor="b">
            <a:normAutofit/>
          </a:bodyPr>
          <a:lstStyle/>
          <a:p>
            <a:pPr rtl="0"/>
            <a:r>
              <a:rPr lang="en-US" sz="4800" dirty="0" err="1"/>
              <a:t>מהי</a:t>
            </a:r>
            <a:r>
              <a:rPr lang="en-US" sz="4800" dirty="0"/>
              <a:t> </a:t>
            </a:r>
            <a:r>
              <a:rPr lang="en-US" sz="4800" dirty="0" err="1"/>
              <a:t>נקודת</a:t>
            </a:r>
            <a:r>
              <a:rPr lang="en-US" sz="4800" dirty="0"/>
              <a:t> </a:t>
            </a:r>
            <a:r>
              <a:rPr lang="en-US" sz="4800" dirty="0" err="1"/>
              <a:t>הציון</a:t>
            </a:r>
            <a:r>
              <a:rPr lang="en-US" sz="4800" dirty="0"/>
              <a:t> </a:t>
            </a:r>
            <a:r>
              <a:rPr lang="en-US" sz="4800" dirty="0" err="1"/>
              <a:t>של</a:t>
            </a:r>
            <a:r>
              <a:rPr lang="en-US" sz="4800" dirty="0"/>
              <a:t> </a:t>
            </a:r>
            <a:r>
              <a:rPr lang="en-US" sz="4800" dirty="0" err="1"/>
              <a:t>סוף</a:t>
            </a:r>
            <a:r>
              <a:rPr lang="en-US" sz="4800" dirty="0"/>
              <a:t> </a:t>
            </a:r>
            <a:r>
              <a:rPr lang="en-US" sz="4800" dirty="0" err="1"/>
              <a:t>כיבוש</a:t>
            </a:r>
            <a:r>
              <a:rPr lang="en-US" sz="4800" dirty="0"/>
              <a:t> </a:t>
            </a:r>
            <a:r>
              <a:rPr lang="en-US" sz="4800" dirty="0" err="1"/>
              <a:t>ספרד</a:t>
            </a:r>
            <a:r>
              <a:rPr lang="he-IL" sz="4800" dirty="0"/>
              <a:t>?</a:t>
            </a:r>
            <a:endParaRPr lang="en-US" sz="4800" dirty="0"/>
          </a:p>
        </p:txBody>
      </p:sp>
      <p:pic>
        <p:nvPicPr>
          <p:cNvPr id="8" name="תמונה 7" descr="תמונה שמכילה מקורה, אדם, קיר, קומה&#10;&#10;התיאור נוצר באופן אוטומטי">
            <a:extLst>
              <a:ext uri="{FF2B5EF4-FFF2-40B4-BE49-F238E27FC236}">
                <a16:creationId xmlns:a16="http://schemas.microsoft.com/office/drawing/2014/main" id="{B536D80E-7F03-4F2C-BE41-B2680A697E8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41373" y="643463"/>
            <a:ext cx="10316041" cy="3249553"/>
          </a:xfrm>
          <a:prstGeom prst="rect">
            <a:avLst/>
          </a:prstGeom>
        </p:spPr>
      </p:pic>
      <p:sp>
        <p:nvSpPr>
          <p:cNvPr id="9" name="TextBox 8">
            <a:extLst>
              <a:ext uri="{FF2B5EF4-FFF2-40B4-BE49-F238E27FC236}">
                <a16:creationId xmlns:a16="http://schemas.microsoft.com/office/drawing/2014/main" id="{47528B25-D1FD-4FD9-B167-6D6F0BA8AF5C}"/>
              </a:ext>
            </a:extLst>
          </p:cNvPr>
          <p:cNvSpPr txBox="1"/>
          <p:nvPr/>
        </p:nvSpPr>
        <p:spPr>
          <a:xfrm>
            <a:off x="8730761" y="3692961"/>
            <a:ext cx="2526653" cy="200055"/>
          </a:xfrm>
          <a:prstGeom prst="rect">
            <a:avLst/>
          </a:prstGeom>
          <a:solidFill>
            <a:srgbClr val="000000"/>
          </a:solidFill>
        </p:spPr>
        <p:txBody>
          <a:bodyPr wrap="none" rtlCol="1">
            <a:spAutoFit/>
          </a:bodyPr>
          <a:lstStyle/>
          <a:p>
            <a:pPr algn="r">
              <a:spcAft>
                <a:spcPts val="600"/>
              </a:spcAft>
            </a:pPr>
            <a:r>
              <a:rPr lang="he-IL" sz="700">
                <a:solidFill>
                  <a:srgbClr val="FFFFFF"/>
                </a:solidFill>
                <a:hlinkClick r:id="rId4" tooltip="http://ipezone.blogspot.com/2015/04/eu-dream-90000-jews-seek-spanish.html">
                  <a:extLst>
                    <a:ext uri="{A12FA001-AC4F-418D-AE19-62706E023703}">
                      <ahyp:hlinkClr xmlns:ahyp="http://schemas.microsoft.com/office/drawing/2018/hyperlinkcolor" val="tx"/>
                    </a:ext>
                  </a:extLst>
                </a:hlinkClick>
              </a:rPr>
              <a:t>תמונה זו</a:t>
            </a:r>
            <a:r>
              <a:rPr lang="he-IL" sz="700">
                <a:solidFill>
                  <a:srgbClr val="FFFFFF"/>
                </a:solidFill>
              </a:rPr>
              <a:t> מאת מחבר לא ידוע ניתן ברשיון במסגרת </a:t>
            </a:r>
            <a:r>
              <a:rPr lang="he-IL" sz="700">
                <a:solidFill>
                  <a:srgbClr val="FFFFFF"/>
                </a:solidFill>
                <a:hlinkClick r:id="rId5" tooltip="https://creativecommons.org/licenses/by-nc-sa/3.0/">
                  <a:extLst>
                    <a:ext uri="{A12FA001-AC4F-418D-AE19-62706E023703}">
                      <ahyp:hlinkClr xmlns:ahyp="http://schemas.microsoft.com/office/drawing/2018/hyperlinkcolor" val="tx"/>
                    </a:ext>
                  </a:extLst>
                </a:hlinkClick>
              </a:rPr>
              <a:t>CC BY-SA-NC</a:t>
            </a:r>
            <a:endParaRPr lang="he-IL" sz="700">
              <a:solidFill>
                <a:srgbClr val="FFFFFF"/>
              </a:solidFill>
            </a:endParaRPr>
          </a:p>
        </p:txBody>
      </p:sp>
    </p:spTree>
    <p:extLst>
      <p:ext uri="{BB962C8B-B14F-4D97-AF65-F5344CB8AC3E}">
        <p14:creationId xmlns:p14="http://schemas.microsoft.com/office/powerpoint/2010/main" val="154111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FAA23D2-D670-4351-A9F8-7ED03AF26837}"/>
              </a:ext>
            </a:extLst>
          </p:cNvPr>
          <p:cNvSpPr>
            <a:spLocks noGrp="1"/>
          </p:cNvSpPr>
          <p:nvPr>
            <p:ph type="title"/>
          </p:nvPr>
        </p:nvSpPr>
        <p:spPr>
          <a:xfrm>
            <a:off x="1370693" y="4406537"/>
            <a:ext cx="9440034" cy="1088336"/>
          </a:xfrm>
        </p:spPr>
        <p:txBody>
          <a:bodyPr vert="horz" lIns="91440" tIns="45720" rIns="91440" bIns="45720" rtlCol="0" anchor="b">
            <a:normAutofit/>
          </a:bodyPr>
          <a:lstStyle/>
          <a:p>
            <a:pPr rtl="0"/>
            <a:r>
              <a:rPr lang="en-US" sz="4800" dirty="0" err="1"/>
              <a:t>עד</a:t>
            </a:r>
            <a:r>
              <a:rPr lang="en-US" sz="4800" dirty="0"/>
              <a:t> </a:t>
            </a:r>
            <a:r>
              <a:rPr lang="en-US" sz="4800" dirty="0" err="1"/>
              <a:t>כאן</a:t>
            </a:r>
            <a:r>
              <a:rPr lang="en-US" sz="4800" dirty="0"/>
              <a:t> </a:t>
            </a:r>
            <a:r>
              <a:rPr lang="en-US" sz="4800" dirty="0" err="1"/>
              <a:t>התפשטות</a:t>
            </a:r>
            <a:r>
              <a:rPr lang="en-US" sz="4800" dirty="0"/>
              <a:t> </a:t>
            </a:r>
            <a:r>
              <a:rPr lang="en-US" sz="4800" dirty="0" err="1"/>
              <a:t>הנצרות</a:t>
            </a:r>
            <a:r>
              <a:rPr lang="he-IL" sz="4800" dirty="0"/>
              <a:t>...</a:t>
            </a:r>
            <a:endParaRPr lang="en-US" sz="4800" dirty="0"/>
          </a:p>
        </p:txBody>
      </p:sp>
      <p:pic>
        <p:nvPicPr>
          <p:cNvPr id="6" name="Graphic 5">
            <a:extLst>
              <a:ext uri="{FF2B5EF4-FFF2-40B4-BE49-F238E27FC236}">
                <a16:creationId xmlns:a16="http://schemas.microsoft.com/office/drawing/2014/main" id="{318357AA-8139-4F90-808C-6DF3AE0709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74617" y="643463"/>
            <a:ext cx="3249553" cy="3249553"/>
          </a:xfrm>
          <a:prstGeom prst="rect">
            <a:avLst/>
          </a:prstGeom>
        </p:spPr>
      </p:pic>
    </p:spTree>
    <p:extLst>
      <p:ext uri="{BB962C8B-B14F-4D97-AF65-F5344CB8AC3E}">
        <p14:creationId xmlns:p14="http://schemas.microsoft.com/office/powerpoint/2010/main" val="1228999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1427922" y="185530"/>
            <a:ext cx="9601200" cy="728870"/>
          </a:xfrm>
        </p:spPr>
        <p:txBody>
          <a:bodyPr rtlCol="1"/>
          <a:lstStyle/>
          <a:p>
            <a:pPr algn="r" rtl="1"/>
            <a:r>
              <a:rPr lang="he-IL" dirty="0">
                <a:latin typeface="Tahoma" panose="020B0604030504040204" pitchFamily="34" charset="0"/>
                <a:ea typeface="Tahoma" panose="020B0604030504040204" pitchFamily="34" charset="0"/>
                <a:cs typeface="Tahoma" panose="020B0604030504040204" pitchFamily="34" charset="0"/>
              </a:rPr>
              <a:t>"ואלה תולדות"- מחצית ב'.</a:t>
            </a:r>
          </a:p>
        </p:txBody>
      </p:sp>
      <p:sp>
        <p:nvSpPr>
          <p:cNvPr id="3" name="מציין מיקום תוכן 2"/>
          <p:cNvSpPr>
            <a:spLocks noGrp="1"/>
          </p:cNvSpPr>
          <p:nvPr>
            <p:ph idx="1"/>
          </p:nvPr>
        </p:nvSpPr>
        <p:spPr>
          <a:xfrm>
            <a:off x="1427922" y="914400"/>
            <a:ext cx="9601200" cy="4419600"/>
          </a:xfrm>
        </p:spPr>
        <p:txBody>
          <a:bodyPr rtlCol="1"/>
          <a:lstStyle/>
          <a:p>
            <a:pPr marL="45720" indent="0" algn="r" rtl="1">
              <a:buNone/>
            </a:pPr>
            <a:r>
              <a:rPr lang="he-IL" sz="3000" dirty="0">
                <a:latin typeface="Tahoma" panose="020B0604030504040204" pitchFamily="34" charset="0"/>
                <a:ea typeface="Tahoma" panose="020B0604030504040204" pitchFamily="34" charset="0"/>
                <a:cs typeface="Tahoma" panose="020B0604030504040204" pitchFamily="34" charset="0"/>
              </a:rPr>
              <a:t>במחצית זו נעסוק בחייהם של היהודים בארצות שהיו בשליטה מוסלמית ובארצות שהיו בשליטה נוצרית.  </a:t>
            </a:r>
          </a:p>
          <a:p>
            <a:pPr marL="45720" indent="0" algn="r" rtl="1">
              <a:buNone/>
            </a:pPr>
            <a:br>
              <a:rPr lang="en-US" dirty="0">
                <a:latin typeface="Tahoma" panose="020B0604030504040204" pitchFamily="34" charset="0"/>
                <a:ea typeface="Tahoma" panose="020B0604030504040204" pitchFamily="34" charset="0"/>
                <a:cs typeface="Tahoma" panose="020B0604030504040204" pitchFamily="34" charset="0"/>
              </a:rPr>
            </a:br>
            <a:endParaRPr lang="he-IL"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דיאגרמה 3">
            <a:extLst>
              <a:ext uri="{FF2B5EF4-FFF2-40B4-BE49-F238E27FC236}">
                <a16:creationId xmlns:a16="http://schemas.microsoft.com/office/drawing/2014/main" id="{17B1C2DB-37B8-4C0B-97C4-8010EDA11DC3}"/>
              </a:ext>
            </a:extLst>
          </p:cNvPr>
          <p:cNvGraphicFramePr/>
          <p:nvPr>
            <p:extLst>
              <p:ext uri="{D42A27DB-BD31-4B8C-83A1-F6EECF244321}">
                <p14:modId xmlns:p14="http://schemas.microsoft.com/office/powerpoint/2010/main" val="3876286963"/>
              </p:ext>
            </p:extLst>
          </p:nvPr>
        </p:nvGraphicFramePr>
        <p:xfrm>
          <a:off x="1255643" y="1253803"/>
          <a:ext cx="1027927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246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FD42D20-5B79-4DA1-89BC-7C0DDE18E938}"/>
              </a:ext>
            </a:extLst>
          </p:cNvPr>
          <p:cNvSpPr>
            <a:spLocks noGrp="1"/>
          </p:cNvSpPr>
          <p:nvPr>
            <p:ph type="title"/>
          </p:nvPr>
        </p:nvSpPr>
        <p:spPr>
          <a:xfrm>
            <a:off x="8094617" y="965196"/>
            <a:ext cx="3137262" cy="2633146"/>
          </a:xfrm>
        </p:spPr>
        <p:txBody>
          <a:bodyPr vert="horz" lIns="91440" tIns="45720" rIns="91440" bIns="45720" rtlCol="0" anchor="b">
            <a:normAutofit/>
          </a:bodyPr>
          <a:lstStyle/>
          <a:p>
            <a:pPr rtl="0"/>
            <a:r>
              <a:rPr lang="he-IL" dirty="0"/>
              <a:t>נושא 4: התפשטות האסלאם</a:t>
            </a:r>
            <a:endParaRPr lang="en-US" dirty="0"/>
          </a:p>
        </p:txBody>
      </p:sp>
      <p:sp>
        <p:nvSpPr>
          <p:cNvPr id="71" name="Rectangle 70">
            <a:extLst>
              <a:ext uri="{FF2B5EF4-FFF2-40B4-BE49-F238E27FC236}">
                <a16:creationId xmlns:a16="http://schemas.microsoft.com/office/drawing/2014/main" id="{93A46EEB-10AB-4E52-AF22-A848AE9259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0614" y="965196"/>
            <a:ext cx="6476539" cy="4781641"/>
          </a:xfrm>
          <a:prstGeom prst="rect">
            <a:avLst/>
          </a:prstGeom>
          <a:solidFill>
            <a:schemeClr val="tx1"/>
          </a:solid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ª××¦××ª ×ª××× × ×¢×××¨ âªislamâ¬â">
            <a:extLst>
              <a:ext uri="{FF2B5EF4-FFF2-40B4-BE49-F238E27FC236}">
                <a16:creationId xmlns:a16="http://schemas.microsoft.com/office/drawing/2014/main" id="{D1C55B85-8882-4FA0-8FD5-A903FC5D19E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547" r="889" b="-2"/>
          <a:stretch/>
        </p:blipFill>
        <p:spPr bwMode="auto">
          <a:xfrm>
            <a:off x="1380489" y="1438360"/>
            <a:ext cx="5562032" cy="3835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9260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4B0449D-4254-4ACC-AD20-25DE820A8B3B}"/>
              </a:ext>
            </a:extLst>
          </p:cNvPr>
          <p:cNvSpPr>
            <a:spLocks noGrp="1"/>
          </p:cNvSpPr>
          <p:nvPr>
            <p:ph type="title"/>
          </p:nvPr>
        </p:nvSpPr>
        <p:spPr/>
        <p:txBody>
          <a:bodyPr/>
          <a:lstStyle/>
          <a:p>
            <a:r>
              <a:rPr lang="he-IL" dirty="0"/>
              <a:t>התפשטות האסלאם</a:t>
            </a:r>
          </a:p>
        </p:txBody>
      </p:sp>
      <p:graphicFrame>
        <p:nvGraphicFramePr>
          <p:cNvPr id="4" name="מציין מיקום תוכן 3">
            <a:extLst>
              <a:ext uri="{FF2B5EF4-FFF2-40B4-BE49-F238E27FC236}">
                <a16:creationId xmlns:a16="http://schemas.microsoft.com/office/drawing/2014/main" id="{5FF9D4AC-DFEF-4801-BA90-E4127E762561}"/>
              </a:ext>
            </a:extLst>
          </p:cNvPr>
          <p:cNvGraphicFramePr>
            <a:graphicFrameLocks noGrp="1"/>
          </p:cNvGraphicFramePr>
          <p:nvPr>
            <p:ph idx="1"/>
            <p:extLst>
              <p:ext uri="{D42A27DB-BD31-4B8C-83A1-F6EECF244321}">
                <p14:modId xmlns:p14="http://schemas.microsoft.com/office/powerpoint/2010/main" val="1837121912"/>
              </p:ext>
            </p:extLst>
          </p:nvPr>
        </p:nvGraphicFramePr>
        <p:xfrm>
          <a:off x="924530" y="1009232"/>
          <a:ext cx="10353675" cy="4059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מלבן: פינות מעוגלות 4">
            <a:extLst>
              <a:ext uri="{FF2B5EF4-FFF2-40B4-BE49-F238E27FC236}">
                <a16:creationId xmlns:a16="http://schemas.microsoft.com/office/drawing/2014/main" id="{AC4A1B53-52B8-43C1-A04D-B30B5B8E9146}"/>
              </a:ext>
            </a:extLst>
          </p:cNvPr>
          <p:cNvSpPr/>
          <p:nvPr/>
        </p:nvSpPr>
        <p:spPr>
          <a:xfrm>
            <a:off x="7735543" y="5068469"/>
            <a:ext cx="2521640" cy="13496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000" dirty="0"/>
              <a:t>משימה 4# בתלקיט</a:t>
            </a:r>
          </a:p>
        </p:txBody>
      </p:sp>
      <p:sp>
        <p:nvSpPr>
          <p:cNvPr id="6" name="מלבן: פינות מעוגלות 5">
            <a:extLst>
              <a:ext uri="{FF2B5EF4-FFF2-40B4-BE49-F238E27FC236}">
                <a16:creationId xmlns:a16="http://schemas.microsoft.com/office/drawing/2014/main" id="{9E976DEC-B94C-492E-ABA7-3F76092F91FD}"/>
              </a:ext>
            </a:extLst>
          </p:cNvPr>
          <p:cNvSpPr/>
          <p:nvPr/>
        </p:nvSpPr>
        <p:spPr>
          <a:xfrm>
            <a:off x="3766517" y="5068469"/>
            <a:ext cx="2521640" cy="13496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000" dirty="0"/>
              <a:t>משימה 5# בתלקיט</a:t>
            </a:r>
          </a:p>
        </p:txBody>
      </p:sp>
    </p:spTree>
    <p:extLst>
      <p:ext uri="{BB962C8B-B14F-4D97-AF65-F5344CB8AC3E}">
        <p14:creationId xmlns:p14="http://schemas.microsoft.com/office/powerpoint/2010/main" val="1837666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F1E2DEF-D367-4201-BDA7-E68AEE2A39BA}"/>
              </a:ext>
            </a:extLst>
          </p:cNvPr>
          <p:cNvSpPr>
            <a:spLocks noGrp="1"/>
          </p:cNvSpPr>
          <p:nvPr>
            <p:ph type="title"/>
          </p:nvPr>
        </p:nvSpPr>
        <p:spPr/>
        <p:txBody>
          <a:bodyPr/>
          <a:lstStyle/>
          <a:p>
            <a:r>
              <a:rPr lang="he-IL" dirty="0"/>
              <a:t>הסברים להצלחה של התפשטות האסלאם</a:t>
            </a:r>
          </a:p>
        </p:txBody>
      </p:sp>
      <p:graphicFrame>
        <p:nvGraphicFramePr>
          <p:cNvPr id="4" name="מציין מיקום תוכן 3">
            <a:extLst>
              <a:ext uri="{FF2B5EF4-FFF2-40B4-BE49-F238E27FC236}">
                <a16:creationId xmlns:a16="http://schemas.microsoft.com/office/drawing/2014/main" id="{B3074195-3E57-41E2-83C0-F2E7B2E9B8BE}"/>
              </a:ext>
            </a:extLst>
          </p:cNvPr>
          <p:cNvGraphicFramePr>
            <a:graphicFrameLocks noGrp="1"/>
          </p:cNvGraphicFramePr>
          <p:nvPr>
            <p:ph idx="1"/>
            <p:extLst>
              <p:ext uri="{D42A27DB-BD31-4B8C-83A1-F6EECF244321}">
                <p14:modId xmlns:p14="http://schemas.microsoft.com/office/powerpoint/2010/main" val="2634606271"/>
              </p:ext>
            </p:extLst>
          </p:nvPr>
        </p:nvGraphicFramePr>
        <p:xfrm>
          <a:off x="914400" y="1731963"/>
          <a:ext cx="10353675" cy="4059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8822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E8788A9-B7B6-4E6C-8471-35EC052FCDBF}"/>
              </a:ext>
            </a:extLst>
          </p:cNvPr>
          <p:cNvSpPr>
            <a:spLocks noGrp="1"/>
          </p:cNvSpPr>
          <p:nvPr>
            <p:ph type="title"/>
          </p:nvPr>
        </p:nvSpPr>
        <p:spPr>
          <a:xfrm>
            <a:off x="785208" y="200026"/>
            <a:ext cx="10353762" cy="651362"/>
          </a:xfrm>
        </p:spPr>
        <p:txBody>
          <a:bodyPr>
            <a:noAutofit/>
          </a:bodyPr>
          <a:lstStyle/>
          <a:p>
            <a:r>
              <a:rPr lang="he-IL" sz="4500" b="1" u="sng" dirty="0"/>
              <a:t>התפשטות האסלאם</a:t>
            </a:r>
          </a:p>
        </p:txBody>
      </p:sp>
      <p:sp>
        <p:nvSpPr>
          <p:cNvPr id="3" name="מציין מיקום תוכן 2">
            <a:extLst>
              <a:ext uri="{FF2B5EF4-FFF2-40B4-BE49-F238E27FC236}">
                <a16:creationId xmlns:a16="http://schemas.microsoft.com/office/drawing/2014/main" id="{079A9F33-A837-4833-B62B-E60A123E4F0C}"/>
              </a:ext>
            </a:extLst>
          </p:cNvPr>
          <p:cNvSpPr>
            <a:spLocks noGrp="1"/>
          </p:cNvSpPr>
          <p:nvPr>
            <p:ph idx="1"/>
          </p:nvPr>
        </p:nvSpPr>
        <p:spPr>
          <a:xfrm>
            <a:off x="1113819" y="1208576"/>
            <a:ext cx="10353762" cy="5020774"/>
          </a:xfrm>
        </p:spPr>
        <p:txBody>
          <a:bodyPr>
            <a:noAutofit/>
          </a:bodyPr>
          <a:lstStyle/>
          <a:p>
            <a:pPr marL="36900" indent="0">
              <a:buNone/>
            </a:pPr>
            <a:r>
              <a:rPr lang="he-IL" sz="4400" dirty="0"/>
              <a:t>עם מות מוחמד החלו המוסלמים לכבוש שטחים נוספים ברחבי העולם. השלטון המוסלמי החל את דרכו בדרום אסיה והתפשט צפונה ולאחר מכן גם מזרחה ומערבה. הכיבושים המוסלמיים הגיעו עד ספרד מערב וקאבול במזרח. הלחמה למען השגת השלטון המוסלמי נקרא "ג'יהאד" והשתתפות במלחמה זו הייתה בגדר מצווה.</a:t>
            </a:r>
            <a:br>
              <a:rPr lang="en-US" sz="4400" dirty="0"/>
            </a:br>
            <a:endParaRPr lang="he-IL" sz="4400" dirty="0"/>
          </a:p>
        </p:txBody>
      </p:sp>
    </p:spTree>
    <p:extLst>
      <p:ext uri="{BB962C8B-B14F-4D97-AF65-F5344CB8AC3E}">
        <p14:creationId xmlns:p14="http://schemas.microsoft.com/office/powerpoint/2010/main" val="1278741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BE9BAC89-94A9-4C85-B631-D799AFE70188}"/>
              </a:ext>
            </a:extLst>
          </p:cNvPr>
          <p:cNvSpPr>
            <a:spLocks noGrp="1"/>
          </p:cNvSpPr>
          <p:nvPr>
            <p:ph idx="1"/>
          </p:nvPr>
        </p:nvSpPr>
        <p:spPr>
          <a:xfrm>
            <a:off x="200025" y="242889"/>
            <a:ext cx="11730038" cy="6072186"/>
          </a:xfrm>
        </p:spPr>
        <p:txBody>
          <a:bodyPr>
            <a:noAutofit/>
          </a:bodyPr>
          <a:lstStyle/>
          <a:p>
            <a:pPr marL="36900" indent="0">
              <a:buNone/>
            </a:pPr>
            <a:r>
              <a:rPr lang="he-IL" sz="3800" dirty="0"/>
              <a:t>חוקרים שונים חיפשו סיבות להצלחת ההתפשטות של האסלאם. חלקם שיערו שהצלחתה נזקפה לעליונות הצבאית של המוסלמים לנחישותם לצאת למלחמת מצווה כחלק משליחות דתית. אחרים טענו כי העמים אשר נכבשו קיבלו ברצון את הכובשים החדשים על פני כובשם הקודם.</a:t>
            </a:r>
          </a:p>
          <a:p>
            <a:pPr marL="36900" indent="0">
              <a:buNone/>
            </a:pPr>
            <a:endParaRPr lang="he-IL" sz="3800" dirty="0"/>
          </a:p>
          <a:p>
            <a:pPr marL="36900" indent="0">
              <a:buNone/>
            </a:pPr>
            <a:r>
              <a:rPr lang="he-IL" sz="3800" dirty="0"/>
              <a:t>המוסלמים כבשו אזורים שונים מאלו שנכבשו ע"י הנוצרים במהלך תקופה זו. כשהחלו מסעות הצלב, העולם המוסלמי לא ייחס להם חשיבות רבה. שינוי בגישה זו התרחש במאה ה12.</a:t>
            </a:r>
          </a:p>
          <a:p>
            <a:endParaRPr lang="he-IL" sz="3800" dirty="0"/>
          </a:p>
        </p:txBody>
      </p:sp>
    </p:spTree>
    <p:extLst>
      <p:ext uri="{BB962C8B-B14F-4D97-AF65-F5344CB8AC3E}">
        <p14:creationId xmlns:p14="http://schemas.microsoft.com/office/powerpoint/2010/main" val="1530749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262D619-637A-4F07-9732-CA5FBC89DDB5}"/>
              </a:ext>
            </a:extLst>
          </p:cNvPr>
          <p:cNvSpPr>
            <a:spLocks noGrp="1"/>
          </p:cNvSpPr>
          <p:nvPr>
            <p:ph type="title"/>
          </p:nvPr>
        </p:nvSpPr>
        <p:spPr>
          <a:xfrm>
            <a:off x="8094617" y="965196"/>
            <a:ext cx="3137262" cy="4308478"/>
          </a:xfrm>
        </p:spPr>
        <p:txBody>
          <a:bodyPr vert="horz" lIns="91440" tIns="45720" rIns="91440" bIns="45720" rtlCol="0" anchor="b">
            <a:normAutofit/>
          </a:bodyPr>
          <a:lstStyle/>
          <a:p>
            <a:pPr rtl="0"/>
            <a:r>
              <a:rPr lang="he-IL" sz="4500" dirty="0"/>
              <a:t>נושא 5: </a:t>
            </a:r>
            <a:br>
              <a:rPr lang="he-IL" sz="4500" dirty="0"/>
            </a:br>
            <a:r>
              <a:rPr lang="he-IL" sz="4500" dirty="0" err="1"/>
              <a:t>צלאח</a:t>
            </a:r>
            <a:r>
              <a:rPr lang="he-IL" sz="4500" dirty="0"/>
              <a:t> א-דין והצלבנים בקרב קרני </a:t>
            </a:r>
            <a:r>
              <a:rPr lang="he-IL" sz="4500" dirty="0" err="1"/>
              <a:t>חיטין</a:t>
            </a:r>
            <a:endParaRPr lang="en-US" sz="4500" dirty="0"/>
          </a:p>
        </p:txBody>
      </p:sp>
      <p:sp>
        <p:nvSpPr>
          <p:cNvPr id="11" name="Rectangle 10">
            <a:extLst>
              <a:ext uri="{FF2B5EF4-FFF2-40B4-BE49-F238E27FC236}">
                <a16:creationId xmlns:a16="http://schemas.microsoft.com/office/drawing/2014/main" id="{93A46EEB-10AB-4E52-AF22-A848AE9259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0614" y="965196"/>
            <a:ext cx="6476539" cy="4781641"/>
          </a:xfrm>
          <a:prstGeom prst="rect">
            <a:avLst/>
          </a:prstGeom>
          <a:solidFill>
            <a:schemeClr val="tx1"/>
          </a:solid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תמונה 4">
            <a:extLst>
              <a:ext uri="{FF2B5EF4-FFF2-40B4-BE49-F238E27FC236}">
                <a16:creationId xmlns:a16="http://schemas.microsoft.com/office/drawing/2014/main" id="{7A626EDC-3303-4820-B256-B3205751E2C6}"/>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5799" r="-1" b="-1"/>
          <a:stretch/>
        </p:blipFill>
        <p:spPr>
          <a:xfrm>
            <a:off x="1380489" y="1438360"/>
            <a:ext cx="5562032" cy="3835314"/>
          </a:xfrm>
          <a:prstGeom prst="rect">
            <a:avLst/>
          </a:prstGeom>
        </p:spPr>
      </p:pic>
      <p:sp>
        <p:nvSpPr>
          <p:cNvPr id="6" name="TextBox 5">
            <a:extLst>
              <a:ext uri="{FF2B5EF4-FFF2-40B4-BE49-F238E27FC236}">
                <a16:creationId xmlns:a16="http://schemas.microsoft.com/office/drawing/2014/main" id="{7D1D9CA5-0B85-426C-9D08-F5F5E719CBD8}"/>
              </a:ext>
            </a:extLst>
          </p:cNvPr>
          <p:cNvSpPr txBox="1"/>
          <p:nvPr/>
        </p:nvSpPr>
        <p:spPr>
          <a:xfrm>
            <a:off x="4579374" y="5073619"/>
            <a:ext cx="2363147" cy="200055"/>
          </a:xfrm>
          <a:prstGeom prst="rect">
            <a:avLst/>
          </a:prstGeom>
          <a:solidFill>
            <a:srgbClr val="000000"/>
          </a:solidFill>
        </p:spPr>
        <p:txBody>
          <a:bodyPr wrap="none" rtlCol="1">
            <a:spAutoFit/>
          </a:bodyPr>
          <a:lstStyle/>
          <a:p>
            <a:pPr algn="r">
              <a:spcAft>
                <a:spcPts val="600"/>
              </a:spcAft>
            </a:pPr>
            <a:r>
              <a:rPr lang="he-IL" sz="700">
                <a:solidFill>
                  <a:srgbClr val="FFFFFF"/>
                </a:solidFill>
                <a:hlinkClick r:id="rId4" tooltip="http://he.wikipedia.org/wiki/%D7%99%D7%A8%D7%95%D7%A9%D7%9C%D7%99%D7%9D_%D7%91%D7%AA%D7%A7%D7%95%D7%A4%D7%94_%D7%94%D7%A6%D7%9C%D7%91%D7%A0%D7%99%D7%AA">
                  <a:extLst>
                    <a:ext uri="{A12FA001-AC4F-418D-AE19-62706E023703}">
                      <ahyp:hlinkClr xmlns:ahyp="http://schemas.microsoft.com/office/drawing/2018/hyperlinkcolor" val="tx"/>
                    </a:ext>
                  </a:extLst>
                </a:hlinkClick>
              </a:rPr>
              <a:t>תמונה זו</a:t>
            </a:r>
            <a:r>
              <a:rPr lang="he-IL" sz="700">
                <a:solidFill>
                  <a:srgbClr val="FFFFFF"/>
                </a:solidFill>
              </a:rPr>
              <a:t> מאת מחבר לא ידוע ניתן ברשיון במסגרת </a:t>
            </a:r>
            <a:r>
              <a:rPr lang="he-IL"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he-IL" sz="700">
              <a:solidFill>
                <a:srgbClr val="FFFFFF"/>
              </a:solidFill>
            </a:endParaRPr>
          </a:p>
        </p:txBody>
      </p:sp>
    </p:spTree>
    <p:extLst>
      <p:ext uri="{BB962C8B-B14F-4D97-AF65-F5344CB8AC3E}">
        <p14:creationId xmlns:p14="http://schemas.microsoft.com/office/powerpoint/2010/main" val="122478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29110CB-81FC-42BA-8424-551DA1EC1307}"/>
              </a:ext>
            </a:extLst>
          </p:cNvPr>
          <p:cNvSpPr>
            <a:spLocks noGrp="1"/>
          </p:cNvSpPr>
          <p:nvPr>
            <p:ph type="title"/>
          </p:nvPr>
        </p:nvSpPr>
        <p:spPr>
          <a:xfrm>
            <a:off x="6213928" y="527759"/>
            <a:ext cx="5978072" cy="970450"/>
          </a:xfrm>
        </p:spPr>
        <p:txBody>
          <a:bodyPr>
            <a:noAutofit/>
          </a:bodyPr>
          <a:lstStyle/>
          <a:p>
            <a:r>
              <a:rPr lang="he-IL" b="1" dirty="0"/>
              <a:t>כיבושי הנוצרים</a:t>
            </a:r>
            <a:br>
              <a:rPr lang="en-US" b="1" dirty="0"/>
            </a:br>
            <a:r>
              <a:rPr lang="he-IL" b="1" dirty="0"/>
              <a:t> וכיבושי המוסלמים</a:t>
            </a:r>
          </a:p>
        </p:txBody>
      </p:sp>
      <p:sp>
        <p:nvSpPr>
          <p:cNvPr id="3" name="מציין מיקום תוכן 2">
            <a:extLst>
              <a:ext uri="{FF2B5EF4-FFF2-40B4-BE49-F238E27FC236}">
                <a16:creationId xmlns:a16="http://schemas.microsoft.com/office/drawing/2014/main" id="{BBD5EE18-26CE-4E61-BBBF-40F40C9A8E1D}"/>
              </a:ext>
            </a:extLst>
          </p:cNvPr>
          <p:cNvSpPr>
            <a:spLocks noGrp="1"/>
          </p:cNvSpPr>
          <p:nvPr>
            <p:ph idx="1"/>
          </p:nvPr>
        </p:nvSpPr>
        <p:spPr>
          <a:xfrm>
            <a:off x="6972300" y="1743075"/>
            <a:ext cx="4845592" cy="4343400"/>
          </a:xfrm>
        </p:spPr>
        <p:txBody>
          <a:bodyPr anchor="ctr">
            <a:noAutofit/>
          </a:bodyPr>
          <a:lstStyle/>
          <a:p>
            <a:r>
              <a:rPr lang="he-IL" sz="2800" dirty="0"/>
              <a:t>התבונני במפה בעמ' 17- </a:t>
            </a:r>
            <a:br>
              <a:rPr lang="en-US" sz="2800" dirty="0"/>
            </a:br>
            <a:br>
              <a:rPr lang="en-US" sz="2800" dirty="0"/>
            </a:br>
            <a:r>
              <a:rPr lang="he-IL" sz="2800" dirty="0"/>
              <a:t>למי יש יותר שטחים?</a:t>
            </a:r>
            <a:br>
              <a:rPr lang="en-US" sz="2800" dirty="0"/>
            </a:br>
            <a:r>
              <a:rPr lang="he-IL" sz="2800" dirty="0"/>
              <a:t>אילו מסעות צלב הגיעו לעכו?</a:t>
            </a:r>
            <a:br>
              <a:rPr lang="en-US" sz="2800" dirty="0"/>
            </a:br>
            <a:r>
              <a:rPr lang="he-IL" sz="2800" dirty="0"/>
              <a:t>איזה מסע צלב הגיע לירושלים?</a:t>
            </a:r>
            <a:br>
              <a:rPr lang="en-US" sz="2800" dirty="0"/>
            </a:br>
            <a:r>
              <a:rPr lang="he-IL" sz="2800" dirty="0"/>
              <a:t>כאשר הצלבנים מגיעים מתחילים לכבוש שטחים בא"י- אילו תחושות זה מעורר לדעתך אצל המוסלמים ששלטו שם קודם לכן?</a:t>
            </a:r>
          </a:p>
        </p:txBody>
      </p:sp>
      <p:pic>
        <p:nvPicPr>
          <p:cNvPr id="71" name="Picture 70">
            <a:extLst>
              <a:ext uri="{FF2B5EF4-FFF2-40B4-BE49-F238E27FC236}">
                <a16:creationId xmlns:a16="http://schemas.microsoft.com/office/drawing/2014/main" id="{559DF61F-9058-49C9-8F75-DC501F983B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10649" y="1"/>
            <a:ext cx="4690532" cy="6858000"/>
          </a:xfrm>
          <a:prstGeom prst="rect">
            <a:avLst/>
          </a:prstGeom>
        </p:spPr>
      </p:pic>
      <p:pic>
        <p:nvPicPr>
          <p:cNvPr id="1028" name="Picture 4" descr="×ª××¦××ª ×ª××× × ×¢×××¨ ××¡×¢××ª ××¦×× ××××ª×¤×©×××ª ×©× ××××¨× ×××ª×××©×××ª ××××¨××¤×">
            <a:extLst>
              <a:ext uri="{FF2B5EF4-FFF2-40B4-BE49-F238E27FC236}">
                <a16:creationId xmlns:a16="http://schemas.microsoft.com/office/drawing/2014/main" id="{B0A28963-2DED-436E-9284-9A845DFC9A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072" y="647114"/>
            <a:ext cx="6574754" cy="5194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739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2CB1A7A-264F-4677-B06F-79958F129E12}"/>
              </a:ext>
            </a:extLst>
          </p:cNvPr>
          <p:cNvSpPr>
            <a:spLocks noGrp="1"/>
          </p:cNvSpPr>
          <p:nvPr>
            <p:ph type="title"/>
          </p:nvPr>
        </p:nvSpPr>
        <p:spPr>
          <a:xfrm>
            <a:off x="5279472" y="609600"/>
            <a:ext cx="5844759" cy="970450"/>
          </a:xfrm>
        </p:spPr>
        <p:txBody>
          <a:bodyPr>
            <a:noAutofit/>
          </a:bodyPr>
          <a:lstStyle/>
          <a:p>
            <a:pPr>
              <a:lnSpc>
                <a:spcPct val="90000"/>
              </a:lnSpc>
            </a:pPr>
            <a:r>
              <a:rPr lang="he-IL" dirty="0"/>
              <a:t>המאבק המוסלמי נגד כיבושי הצלבנים- </a:t>
            </a:r>
            <a:r>
              <a:rPr lang="he-IL" dirty="0" err="1"/>
              <a:t>צלאח</a:t>
            </a:r>
            <a:r>
              <a:rPr lang="he-IL" dirty="0"/>
              <a:t> א-דין</a:t>
            </a:r>
          </a:p>
        </p:txBody>
      </p:sp>
      <p:pic>
        <p:nvPicPr>
          <p:cNvPr id="75" name="Picture 74">
            <a:extLst>
              <a:ext uri="{FF2B5EF4-FFF2-40B4-BE49-F238E27FC236}">
                <a16:creationId xmlns:a16="http://schemas.microsoft.com/office/drawing/2014/main" id="{5405F23C-C82E-4181-95EA-321F3D891A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10650" y="1"/>
            <a:ext cx="4966697" cy="6858000"/>
          </a:xfrm>
          <a:prstGeom prst="rect">
            <a:avLst/>
          </a:prstGeom>
        </p:spPr>
      </p:pic>
      <p:pic>
        <p:nvPicPr>
          <p:cNvPr id="2054" name="Picture 6" descr="×ª××¦××ª ×ª××× × ×¢×××¨ ×¦××× × ×××">
            <a:extLst>
              <a:ext uri="{FF2B5EF4-FFF2-40B4-BE49-F238E27FC236}">
                <a16:creationId xmlns:a16="http://schemas.microsoft.com/office/drawing/2014/main" id="{93FE5285-FCFF-49CC-A085-80C8E06317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815" y="669477"/>
            <a:ext cx="4003193" cy="5051347"/>
          </a:xfrm>
          <a:prstGeom prst="rect">
            <a:avLst/>
          </a:prstGeom>
          <a:noFill/>
          <a:extLst>
            <a:ext uri="{909E8E84-426E-40DD-AFC4-6F175D3DCCD1}">
              <a14:hiddenFill xmlns:a14="http://schemas.microsoft.com/office/drawing/2010/main">
                <a:solidFill>
                  <a:srgbClr val="FFFFFF"/>
                </a:solidFill>
              </a14:hiddenFill>
            </a:ext>
          </a:extLst>
        </p:spPr>
      </p:pic>
      <p:sp>
        <p:nvSpPr>
          <p:cNvPr id="3" name="מציין מיקום תוכן 2">
            <a:extLst>
              <a:ext uri="{FF2B5EF4-FFF2-40B4-BE49-F238E27FC236}">
                <a16:creationId xmlns:a16="http://schemas.microsoft.com/office/drawing/2014/main" id="{7E548595-A56C-48B3-B4D2-02B44C7C686C}"/>
              </a:ext>
            </a:extLst>
          </p:cNvPr>
          <p:cNvSpPr>
            <a:spLocks noGrp="1"/>
          </p:cNvSpPr>
          <p:nvPr>
            <p:ph idx="1"/>
          </p:nvPr>
        </p:nvSpPr>
        <p:spPr>
          <a:xfrm>
            <a:off x="5279472" y="1828801"/>
            <a:ext cx="5844760" cy="3866048"/>
          </a:xfrm>
        </p:spPr>
        <p:txBody>
          <a:bodyPr anchor="ctr">
            <a:normAutofit/>
          </a:bodyPr>
          <a:lstStyle/>
          <a:p>
            <a:pPr>
              <a:buClr>
                <a:srgbClr val="FAFE62"/>
              </a:buClr>
            </a:pPr>
            <a:r>
              <a:rPr lang="he-IL" sz="3000" dirty="0" err="1"/>
              <a:t>צלאח</a:t>
            </a:r>
            <a:r>
              <a:rPr lang="he-IL" sz="3000" dirty="0"/>
              <a:t> א-דין שאף לכבוש את ממלכת הצלבנים ובכך לחבר בין סוריה ולבין מצרים (עליה שלט).</a:t>
            </a:r>
          </a:p>
          <a:p>
            <a:pPr>
              <a:buClr>
                <a:srgbClr val="FAFE62"/>
              </a:buClr>
            </a:pPr>
            <a:r>
              <a:rPr lang="he-IL" sz="3000" dirty="0"/>
              <a:t>הוא ניהל מספר מלחמות מול הצלבנים והובס מספר פעמים.</a:t>
            </a:r>
          </a:p>
          <a:p>
            <a:pPr>
              <a:buClr>
                <a:srgbClr val="FAFE62"/>
              </a:buClr>
            </a:pPr>
            <a:r>
              <a:rPr lang="he-IL" sz="3000" dirty="0"/>
              <a:t>רק ב1187 ניצחו כוחותיו של </a:t>
            </a:r>
            <a:r>
              <a:rPr lang="he-IL" sz="3000" dirty="0" err="1"/>
              <a:t>צלאח</a:t>
            </a:r>
            <a:r>
              <a:rPr lang="he-IL" sz="3000" dirty="0"/>
              <a:t> א-דין בקרב קרני </a:t>
            </a:r>
            <a:r>
              <a:rPr lang="he-IL" sz="3000" dirty="0" err="1"/>
              <a:t>חיטין</a:t>
            </a:r>
            <a:endParaRPr lang="he-IL" sz="3000" dirty="0"/>
          </a:p>
        </p:txBody>
      </p:sp>
      <p:sp>
        <p:nvSpPr>
          <p:cNvPr id="4" name="AutoShape 2" descr="×ª××¦××ª ×ª××× × ×¢×××¨ ×¦××× × ×××">
            <a:extLst>
              <a:ext uri="{FF2B5EF4-FFF2-40B4-BE49-F238E27FC236}">
                <a16:creationId xmlns:a16="http://schemas.microsoft.com/office/drawing/2014/main" id="{0C352226-65DA-4597-8C0D-BAB22CAD32F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6" name="מלבן: פינות מעוגלות 5">
            <a:extLst>
              <a:ext uri="{FF2B5EF4-FFF2-40B4-BE49-F238E27FC236}">
                <a16:creationId xmlns:a16="http://schemas.microsoft.com/office/drawing/2014/main" id="{BC516D99-3556-429D-BC88-B38E8FA6A28B}"/>
              </a:ext>
            </a:extLst>
          </p:cNvPr>
          <p:cNvSpPr/>
          <p:nvPr/>
        </p:nvSpPr>
        <p:spPr>
          <a:xfrm>
            <a:off x="5055972" y="5720824"/>
            <a:ext cx="4359965" cy="8083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000" dirty="0"/>
              <a:t>משימה 6# בתלקיט</a:t>
            </a:r>
          </a:p>
        </p:txBody>
      </p:sp>
    </p:spTree>
    <p:extLst>
      <p:ext uri="{BB962C8B-B14F-4D97-AF65-F5344CB8AC3E}">
        <p14:creationId xmlns:p14="http://schemas.microsoft.com/office/powerpoint/2010/main" val="1290961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0812711-A05C-4B29-98DB-C5491926F3B6}"/>
              </a:ext>
            </a:extLst>
          </p:cNvPr>
          <p:cNvSpPr>
            <a:spLocks noGrp="1"/>
          </p:cNvSpPr>
          <p:nvPr>
            <p:ph type="title"/>
          </p:nvPr>
        </p:nvSpPr>
        <p:spPr>
          <a:xfrm>
            <a:off x="1158948" y="1233378"/>
            <a:ext cx="5441285" cy="2364964"/>
          </a:xfrm>
        </p:spPr>
        <p:txBody>
          <a:bodyPr vert="horz" lIns="91440" tIns="45720" rIns="91440" bIns="45720" rtlCol="0" anchor="b">
            <a:normAutofit/>
          </a:bodyPr>
          <a:lstStyle/>
          <a:p>
            <a:pPr rtl="0">
              <a:lnSpc>
                <a:spcPct val="90000"/>
              </a:lnSpc>
            </a:pPr>
            <a:r>
              <a:rPr lang="he-IL" sz="5400" dirty="0"/>
              <a:t>נושא 6: </a:t>
            </a:r>
            <a:br>
              <a:rPr lang="he-IL" sz="5400" dirty="0"/>
            </a:br>
            <a:r>
              <a:rPr lang="he-IL" sz="5400" dirty="0"/>
              <a:t>היחס של הנצרות כלפי היהודים</a:t>
            </a:r>
            <a:endParaRPr lang="en-US" sz="5400" dirty="0"/>
          </a:p>
        </p:txBody>
      </p:sp>
      <p:pic>
        <p:nvPicPr>
          <p:cNvPr id="71" name="Picture 70">
            <a:extLst>
              <a:ext uri="{FF2B5EF4-FFF2-40B4-BE49-F238E27FC236}">
                <a16:creationId xmlns:a16="http://schemas.microsoft.com/office/drawing/2014/main" id="{7D934112-154B-4CC7-A804-F3DCB2052E5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7501468" y="1"/>
            <a:ext cx="4690532" cy="6858000"/>
          </a:xfrm>
          <a:prstGeom prst="rect">
            <a:avLst/>
          </a:prstGeom>
        </p:spPr>
      </p:pic>
      <p:pic>
        <p:nvPicPr>
          <p:cNvPr id="3074" name="Picture 2" descr="×ª××¦××ª ×ª××× × ×¢×××¨ ×××××¡××× ××¡">
            <a:extLst>
              <a:ext uri="{FF2B5EF4-FFF2-40B4-BE49-F238E27FC236}">
                <a16:creationId xmlns:a16="http://schemas.microsoft.com/office/drawing/2014/main" id="{35D2A2A6-A754-4551-9E62-9FBCCCB7854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847" r="1" b="1"/>
          <a:stretch/>
        </p:blipFill>
        <p:spPr bwMode="auto">
          <a:xfrm>
            <a:off x="7620351" y="10"/>
            <a:ext cx="4571649"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8556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9BF20AD-4153-433C-8B6A-9FA3F2EAD2A5}"/>
              </a:ext>
            </a:extLst>
          </p:cNvPr>
          <p:cNvSpPr>
            <a:spLocks noGrp="1"/>
          </p:cNvSpPr>
          <p:nvPr>
            <p:ph type="title"/>
          </p:nvPr>
        </p:nvSpPr>
        <p:spPr>
          <a:xfrm>
            <a:off x="1375983" y="5039583"/>
            <a:ext cx="9440034" cy="1088336"/>
          </a:xfrm>
        </p:spPr>
        <p:txBody>
          <a:bodyPr vert="horz" lIns="91440" tIns="45720" rIns="91440" bIns="45720" rtlCol="0" anchor="b">
            <a:normAutofit/>
          </a:bodyPr>
          <a:lstStyle/>
          <a:p>
            <a:pPr rtl="0">
              <a:lnSpc>
                <a:spcPct val="90000"/>
              </a:lnSpc>
            </a:pPr>
            <a:r>
              <a:rPr lang="he-IL" sz="4100" dirty="0"/>
              <a:t>התבונני בתמונה. מה ההבדל בין 2 הדמויות?</a:t>
            </a:r>
            <a:endParaRPr lang="en-US" sz="4100" dirty="0"/>
          </a:p>
        </p:txBody>
      </p:sp>
      <p:pic>
        <p:nvPicPr>
          <p:cNvPr id="3074" name="Picture 2" descr="×ª××¦××ª ×ª××× × ×¢×××¨ ×¡×× ××××">
            <a:extLst>
              <a:ext uri="{FF2B5EF4-FFF2-40B4-BE49-F238E27FC236}">
                <a16:creationId xmlns:a16="http://schemas.microsoft.com/office/drawing/2014/main" id="{A1B47AF7-03AB-4790-A5C6-A5ABA1CEA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542" y="432448"/>
            <a:ext cx="8580915" cy="4955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280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 name="מציין מיקום טקסט 2">
            <a:extLst>
              <a:ext uri="{FF2B5EF4-FFF2-40B4-BE49-F238E27FC236}">
                <a16:creationId xmlns:a16="http://schemas.microsoft.com/office/drawing/2014/main" id="{911E4B4E-E4D7-4EE2-8975-03837B287BF9}"/>
              </a:ext>
            </a:extLst>
          </p:cNvPr>
          <p:cNvSpPr>
            <a:spLocks noGrp="1"/>
          </p:cNvSpPr>
          <p:nvPr>
            <p:ph type="body" idx="1"/>
          </p:nvPr>
        </p:nvSpPr>
        <p:spPr>
          <a:xfrm>
            <a:off x="785157" y="385764"/>
            <a:ext cx="10177599" cy="2157412"/>
          </a:xfrm>
          <a:solidFill>
            <a:schemeClr val="accent1"/>
          </a:solidFill>
        </p:spPr>
        <p:txBody>
          <a:bodyPr>
            <a:noAutofit/>
          </a:bodyPr>
          <a:lstStyle/>
          <a:p>
            <a:r>
              <a:rPr lang="he-IL" sz="3200" dirty="0">
                <a:latin typeface="Gisha" panose="020B0502040204020203" pitchFamily="34" charset="-79"/>
                <a:cs typeface="Gisha" panose="020B0502040204020203" pitchFamily="34" charset="-79"/>
              </a:rPr>
              <a:t>היהודים בימי הביניים חיו בארצות שהיו תחת השלטון הנוצרי ובארצות שהיו תחת השלטון המוסלמי.</a:t>
            </a:r>
          </a:p>
          <a:p>
            <a:r>
              <a:rPr lang="he-IL" sz="3200" dirty="0">
                <a:latin typeface="Gisha" panose="020B0502040204020203" pitchFamily="34" charset="-79"/>
                <a:cs typeface="Gisha" panose="020B0502040204020203" pitchFamily="34" charset="-79"/>
              </a:rPr>
              <a:t>כיצד עובדה זו השפיעה על חייהם, ובאילו תחומים?</a:t>
            </a:r>
          </a:p>
        </p:txBody>
      </p:sp>
      <p:sp>
        <p:nvSpPr>
          <p:cNvPr id="5" name="אליפסה 4">
            <a:extLst>
              <a:ext uri="{FF2B5EF4-FFF2-40B4-BE49-F238E27FC236}">
                <a16:creationId xmlns:a16="http://schemas.microsoft.com/office/drawing/2014/main" id="{5F2EEF03-96FA-429A-A29B-10D8766511B4}"/>
              </a:ext>
            </a:extLst>
          </p:cNvPr>
          <p:cNvSpPr/>
          <p:nvPr/>
        </p:nvSpPr>
        <p:spPr>
          <a:xfrm>
            <a:off x="9303235" y="3429000"/>
            <a:ext cx="1613451" cy="9858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latin typeface="Gisha" panose="020B0502040204020203" pitchFamily="34" charset="-79"/>
                <a:cs typeface="Gisha" panose="020B0502040204020203" pitchFamily="34" charset="-79"/>
              </a:rPr>
              <a:t>תחום חברתי</a:t>
            </a:r>
          </a:p>
        </p:txBody>
      </p:sp>
      <p:sp>
        <p:nvSpPr>
          <p:cNvPr id="6" name="אליפסה 5">
            <a:extLst>
              <a:ext uri="{FF2B5EF4-FFF2-40B4-BE49-F238E27FC236}">
                <a16:creationId xmlns:a16="http://schemas.microsoft.com/office/drawing/2014/main" id="{F48C49BF-91C5-48AE-A4C6-E33627FD8D13}"/>
              </a:ext>
            </a:extLst>
          </p:cNvPr>
          <p:cNvSpPr/>
          <p:nvPr/>
        </p:nvSpPr>
        <p:spPr>
          <a:xfrm>
            <a:off x="6959567" y="3429000"/>
            <a:ext cx="1613451" cy="9858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latin typeface="Gisha" panose="020B0502040204020203" pitchFamily="34" charset="-79"/>
                <a:cs typeface="Gisha" panose="020B0502040204020203" pitchFamily="34" charset="-79"/>
              </a:rPr>
              <a:t>תחום פוליטי</a:t>
            </a:r>
          </a:p>
        </p:txBody>
      </p:sp>
      <p:sp>
        <p:nvSpPr>
          <p:cNvPr id="7" name="אליפסה 6">
            <a:extLst>
              <a:ext uri="{FF2B5EF4-FFF2-40B4-BE49-F238E27FC236}">
                <a16:creationId xmlns:a16="http://schemas.microsoft.com/office/drawing/2014/main" id="{007C50A3-4B83-4482-84C1-6AECDE5FFC4B}"/>
              </a:ext>
            </a:extLst>
          </p:cNvPr>
          <p:cNvSpPr/>
          <p:nvPr/>
        </p:nvSpPr>
        <p:spPr>
          <a:xfrm>
            <a:off x="5775901" y="4807743"/>
            <a:ext cx="1613451" cy="9858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latin typeface="Gisha" panose="020B0502040204020203" pitchFamily="34" charset="-79"/>
                <a:cs typeface="Gisha" panose="020B0502040204020203" pitchFamily="34" charset="-79"/>
              </a:rPr>
              <a:t>תחום דתי</a:t>
            </a:r>
          </a:p>
        </p:txBody>
      </p:sp>
      <p:sp>
        <p:nvSpPr>
          <p:cNvPr id="8" name="אליפסה 7">
            <a:extLst>
              <a:ext uri="{FF2B5EF4-FFF2-40B4-BE49-F238E27FC236}">
                <a16:creationId xmlns:a16="http://schemas.microsoft.com/office/drawing/2014/main" id="{625F0151-097B-4CE8-BD48-84C35437A11B}"/>
              </a:ext>
            </a:extLst>
          </p:cNvPr>
          <p:cNvSpPr/>
          <p:nvPr/>
        </p:nvSpPr>
        <p:spPr>
          <a:xfrm>
            <a:off x="4702904" y="3432175"/>
            <a:ext cx="1613451" cy="9858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latin typeface="Gisha" panose="020B0502040204020203" pitchFamily="34" charset="-79"/>
                <a:cs typeface="Gisha" panose="020B0502040204020203" pitchFamily="34" charset="-79"/>
              </a:rPr>
              <a:t>תחום חינוכי</a:t>
            </a:r>
          </a:p>
        </p:txBody>
      </p:sp>
      <p:sp>
        <p:nvSpPr>
          <p:cNvPr id="9" name="אליפסה 8">
            <a:extLst>
              <a:ext uri="{FF2B5EF4-FFF2-40B4-BE49-F238E27FC236}">
                <a16:creationId xmlns:a16="http://schemas.microsoft.com/office/drawing/2014/main" id="{8339DCBD-82D8-41D8-8A35-433C69EE5F40}"/>
              </a:ext>
            </a:extLst>
          </p:cNvPr>
          <p:cNvSpPr/>
          <p:nvPr/>
        </p:nvSpPr>
        <p:spPr>
          <a:xfrm>
            <a:off x="3388671" y="4822030"/>
            <a:ext cx="1703208" cy="9858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latin typeface="Gisha" panose="020B0502040204020203" pitchFamily="34" charset="-79"/>
                <a:cs typeface="Gisha" panose="020B0502040204020203" pitchFamily="34" charset="-79"/>
              </a:rPr>
              <a:t>תחום צבאי\</a:t>
            </a:r>
            <a:br>
              <a:rPr lang="en-US" sz="2400" dirty="0">
                <a:latin typeface="Gisha" panose="020B0502040204020203" pitchFamily="34" charset="-79"/>
                <a:cs typeface="Gisha" panose="020B0502040204020203" pitchFamily="34" charset="-79"/>
              </a:rPr>
            </a:br>
            <a:r>
              <a:rPr lang="he-IL" sz="2400" dirty="0">
                <a:latin typeface="Gisha" panose="020B0502040204020203" pitchFamily="34" charset="-79"/>
                <a:cs typeface="Gisha" panose="020B0502040204020203" pitchFamily="34" charset="-79"/>
              </a:rPr>
              <a:t>ביטחוני</a:t>
            </a:r>
          </a:p>
        </p:txBody>
      </p:sp>
      <p:sp>
        <p:nvSpPr>
          <p:cNvPr id="10" name="אליפסה 9">
            <a:extLst>
              <a:ext uri="{FF2B5EF4-FFF2-40B4-BE49-F238E27FC236}">
                <a16:creationId xmlns:a16="http://schemas.microsoft.com/office/drawing/2014/main" id="{7C1F7AAA-5604-42F5-98BA-1516FF72BBB2}"/>
              </a:ext>
            </a:extLst>
          </p:cNvPr>
          <p:cNvSpPr/>
          <p:nvPr/>
        </p:nvSpPr>
        <p:spPr>
          <a:xfrm>
            <a:off x="2713038" y="3429000"/>
            <a:ext cx="1613451" cy="9858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latin typeface="Gisha" panose="020B0502040204020203" pitchFamily="34" charset="-79"/>
                <a:cs typeface="Gisha" panose="020B0502040204020203" pitchFamily="34" charset="-79"/>
              </a:rPr>
              <a:t>תחום כלכלי</a:t>
            </a:r>
          </a:p>
        </p:txBody>
      </p:sp>
      <p:sp>
        <p:nvSpPr>
          <p:cNvPr id="11" name="אליפסה 10">
            <a:extLst>
              <a:ext uri="{FF2B5EF4-FFF2-40B4-BE49-F238E27FC236}">
                <a16:creationId xmlns:a16="http://schemas.microsoft.com/office/drawing/2014/main" id="{88596CC0-0A5F-4E46-9B11-868730A557FF}"/>
              </a:ext>
            </a:extLst>
          </p:cNvPr>
          <p:cNvSpPr/>
          <p:nvPr/>
        </p:nvSpPr>
        <p:spPr>
          <a:xfrm>
            <a:off x="8055797" y="4807743"/>
            <a:ext cx="1613451" cy="9858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latin typeface="Gisha" panose="020B0502040204020203" pitchFamily="34" charset="-79"/>
                <a:cs typeface="Gisha" panose="020B0502040204020203" pitchFamily="34" charset="-79"/>
              </a:rPr>
              <a:t>תחום דמוגרפי</a:t>
            </a:r>
          </a:p>
        </p:txBody>
      </p:sp>
      <p:sp>
        <p:nvSpPr>
          <p:cNvPr id="12" name="אליפסה 11">
            <a:extLst>
              <a:ext uri="{FF2B5EF4-FFF2-40B4-BE49-F238E27FC236}">
                <a16:creationId xmlns:a16="http://schemas.microsoft.com/office/drawing/2014/main" id="{6EF1A58F-2B34-4609-9DD3-4D76B84508D6}"/>
              </a:ext>
            </a:extLst>
          </p:cNvPr>
          <p:cNvSpPr/>
          <p:nvPr/>
        </p:nvSpPr>
        <p:spPr>
          <a:xfrm>
            <a:off x="10351535" y="4868068"/>
            <a:ext cx="1613451" cy="9858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latin typeface="Gisha" panose="020B0502040204020203" pitchFamily="34" charset="-79"/>
                <a:cs typeface="Gisha" panose="020B0502040204020203" pitchFamily="34" charset="-79"/>
              </a:rPr>
              <a:t>תחום תרבותי</a:t>
            </a:r>
          </a:p>
        </p:txBody>
      </p:sp>
      <p:sp>
        <p:nvSpPr>
          <p:cNvPr id="13" name="אליפסה 12">
            <a:extLst>
              <a:ext uri="{FF2B5EF4-FFF2-40B4-BE49-F238E27FC236}">
                <a16:creationId xmlns:a16="http://schemas.microsoft.com/office/drawing/2014/main" id="{625F0151-097B-4CE8-BD48-84C35437A11B}"/>
              </a:ext>
            </a:extLst>
          </p:cNvPr>
          <p:cNvSpPr/>
          <p:nvPr/>
        </p:nvSpPr>
        <p:spPr>
          <a:xfrm>
            <a:off x="1265479" y="4807743"/>
            <a:ext cx="1613451" cy="9858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latin typeface="Gisha" panose="020B0502040204020203" pitchFamily="34" charset="-79"/>
                <a:cs typeface="Gisha" panose="020B0502040204020203" pitchFamily="34" charset="-79"/>
              </a:rPr>
              <a:t>תחום משפטי</a:t>
            </a:r>
          </a:p>
        </p:txBody>
      </p:sp>
      <p:sp>
        <p:nvSpPr>
          <p:cNvPr id="14" name="אליפסה 13">
            <a:extLst>
              <a:ext uri="{FF2B5EF4-FFF2-40B4-BE49-F238E27FC236}">
                <a16:creationId xmlns:a16="http://schemas.microsoft.com/office/drawing/2014/main" id="{0A8C69B8-4754-4D6B-9908-53474EB4985D}"/>
              </a:ext>
            </a:extLst>
          </p:cNvPr>
          <p:cNvSpPr/>
          <p:nvPr/>
        </p:nvSpPr>
        <p:spPr>
          <a:xfrm>
            <a:off x="102575" y="3328987"/>
            <a:ext cx="1880246" cy="9858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latin typeface="Gisha" panose="020B0502040204020203" pitchFamily="34" charset="-79"/>
                <a:cs typeface="Gisha" panose="020B0502040204020203" pitchFamily="34" charset="-79"/>
              </a:rPr>
              <a:t>תחום חיי היום-יום</a:t>
            </a:r>
          </a:p>
        </p:txBody>
      </p:sp>
    </p:spTree>
    <p:extLst>
      <p:ext uri="{BB962C8B-B14F-4D97-AF65-F5344CB8AC3E}">
        <p14:creationId xmlns:p14="http://schemas.microsoft.com/office/powerpoint/2010/main" val="3998141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1000"/>
                                        <p:tgtEl>
                                          <p:spTgt spid="13"/>
                                        </p:tgtEl>
                                      </p:cBhvr>
                                    </p:animEffect>
                                    <p:anim calcmode="lin" valueType="num">
                                      <p:cBhvr>
                                        <p:cTn id="64" dur="1000" fill="hold"/>
                                        <p:tgtEl>
                                          <p:spTgt spid="13"/>
                                        </p:tgtEl>
                                        <p:attrNameLst>
                                          <p:attrName>ppt_x</p:attrName>
                                        </p:attrNameLst>
                                      </p:cBhvr>
                                      <p:tavLst>
                                        <p:tav tm="0">
                                          <p:val>
                                            <p:strVal val="#ppt_x"/>
                                          </p:val>
                                        </p:tav>
                                        <p:tav tm="100000">
                                          <p:val>
                                            <p:strVal val="#ppt_x"/>
                                          </p:val>
                                        </p:tav>
                                      </p:tavLst>
                                    </p:anim>
                                    <p:anim calcmode="lin" valueType="num">
                                      <p:cBhvr>
                                        <p:cTn id="6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1000"/>
                                        <p:tgtEl>
                                          <p:spTgt spid="14"/>
                                        </p:tgtEl>
                                      </p:cBhvr>
                                    </p:animEffect>
                                    <p:anim calcmode="lin" valueType="num">
                                      <p:cBhvr>
                                        <p:cTn id="71" dur="1000" fill="hold"/>
                                        <p:tgtEl>
                                          <p:spTgt spid="14"/>
                                        </p:tgtEl>
                                        <p:attrNameLst>
                                          <p:attrName>ppt_x</p:attrName>
                                        </p:attrNameLst>
                                      </p:cBhvr>
                                      <p:tavLst>
                                        <p:tav tm="0">
                                          <p:val>
                                            <p:strVal val="#ppt_x"/>
                                          </p:val>
                                        </p:tav>
                                        <p:tav tm="100000">
                                          <p:val>
                                            <p:strVal val="#ppt_x"/>
                                          </p:val>
                                        </p:tav>
                                      </p:tavLst>
                                    </p:anim>
                                    <p:anim calcmode="lin" valueType="num">
                                      <p:cBhvr>
                                        <p:cTn id="7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D298F76-65EC-4AFA-B64A-E34A9AF34E92}"/>
              </a:ext>
            </a:extLst>
          </p:cNvPr>
          <p:cNvSpPr>
            <a:spLocks noGrp="1"/>
          </p:cNvSpPr>
          <p:nvPr>
            <p:ph type="title"/>
          </p:nvPr>
        </p:nvSpPr>
        <p:spPr/>
        <p:txBody>
          <a:bodyPr>
            <a:normAutofit fontScale="90000"/>
          </a:bodyPr>
          <a:lstStyle/>
          <a:p>
            <a:r>
              <a:rPr lang="he-IL" dirty="0"/>
              <a:t>מה ניתן ללמוד מהתמונה שראינו לגבי היחס של הנצרות כלפי היהדות? (עמ' 50-51)</a:t>
            </a:r>
          </a:p>
        </p:txBody>
      </p:sp>
      <p:sp>
        <p:nvSpPr>
          <p:cNvPr id="3" name="מציין מיקום תוכן 2">
            <a:extLst>
              <a:ext uri="{FF2B5EF4-FFF2-40B4-BE49-F238E27FC236}">
                <a16:creationId xmlns:a16="http://schemas.microsoft.com/office/drawing/2014/main" id="{6AD62A23-66BC-4250-A997-4D2895F19B5E}"/>
              </a:ext>
            </a:extLst>
          </p:cNvPr>
          <p:cNvSpPr>
            <a:spLocks noGrp="1"/>
          </p:cNvSpPr>
          <p:nvPr>
            <p:ph idx="1"/>
          </p:nvPr>
        </p:nvSpPr>
        <p:spPr/>
        <p:txBody>
          <a:bodyPr>
            <a:normAutofit/>
          </a:bodyPr>
          <a:lstStyle/>
          <a:p>
            <a:r>
              <a:rPr lang="he-IL" sz="3000" dirty="0"/>
              <a:t>מי הם "ישראל בבשר"?</a:t>
            </a:r>
          </a:p>
          <a:p>
            <a:r>
              <a:rPr lang="he-IL" sz="3000" dirty="0"/>
              <a:t>מי הם "ישראל ברוח"?</a:t>
            </a:r>
          </a:p>
          <a:p>
            <a:r>
              <a:rPr lang="he-IL" sz="3000" dirty="0"/>
              <a:t>במה האשימו הנוצרים את היהודים?</a:t>
            </a:r>
          </a:p>
          <a:p>
            <a:r>
              <a:rPr lang="he-IL" sz="3000" dirty="0"/>
              <a:t>מיהו היהודי הנודד?</a:t>
            </a:r>
          </a:p>
        </p:txBody>
      </p:sp>
      <p:sp>
        <p:nvSpPr>
          <p:cNvPr id="4" name="מלבן: פינות מעוגלות 3">
            <a:extLst>
              <a:ext uri="{FF2B5EF4-FFF2-40B4-BE49-F238E27FC236}">
                <a16:creationId xmlns:a16="http://schemas.microsoft.com/office/drawing/2014/main" id="{D99E0A70-DF1E-44B5-AEE4-10B80E25609A}"/>
              </a:ext>
            </a:extLst>
          </p:cNvPr>
          <p:cNvSpPr/>
          <p:nvPr/>
        </p:nvSpPr>
        <p:spPr>
          <a:xfrm>
            <a:off x="913795" y="2305878"/>
            <a:ext cx="3101614" cy="18155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000" dirty="0"/>
              <a:t>משימה 8# בתלקיט</a:t>
            </a:r>
          </a:p>
        </p:txBody>
      </p:sp>
    </p:spTree>
    <p:extLst>
      <p:ext uri="{BB962C8B-B14F-4D97-AF65-F5344CB8AC3E}">
        <p14:creationId xmlns:p14="http://schemas.microsoft.com/office/powerpoint/2010/main" val="2779458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333A2E8-59CC-4AAC-98C4-382C2E0D5D7F}"/>
              </a:ext>
            </a:extLst>
          </p:cNvPr>
          <p:cNvSpPr>
            <a:spLocks noGrp="1"/>
          </p:cNvSpPr>
          <p:nvPr>
            <p:ph type="title"/>
          </p:nvPr>
        </p:nvSpPr>
        <p:spPr/>
        <p:txBody>
          <a:bodyPr/>
          <a:lstStyle/>
          <a:p>
            <a:r>
              <a:rPr lang="he-IL" dirty="0"/>
              <a:t>נושא 7: יהודי אשכנז</a:t>
            </a:r>
          </a:p>
        </p:txBody>
      </p:sp>
      <p:sp>
        <p:nvSpPr>
          <p:cNvPr id="3" name="מציין מיקום תוכן 2">
            <a:extLst>
              <a:ext uri="{FF2B5EF4-FFF2-40B4-BE49-F238E27FC236}">
                <a16:creationId xmlns:a16="http://schemas.microsoft.com/office/drawing/2014/main" id="{A81CCB92-64C2-4CC1-A5D2-12A2A1C6DFA3}"/>
              </a:ext>
            </a:extLst>
          </p:cNvPr>
          <p:cNvSpPr>
            <a:spLocks noGrp="1"/>
          </p:cNvSpPr>
          <p:nvPr>
            <p:ph idx="1"/>
          </p:nvPr>
        </p:nvSpPr>
        <p:spPr/>
        <p:txBody>
          <a:bodyPr/>
          <a:lstStyle/>
          <a:p>
            <a:pPr marL="36900" indent="0" algn="ctr">
              <a:buNone/>
            </a:pPr>
            <a:r>
              <a:rPr lang="he-IL" sz="3000" dirty="0"/>
              <a:t>כדי להבין את הימצאותם של יהודים בארצות אשכנז-</a:t>
            </a:r>
          </a:p>
          <a:p>
            <a:pPr marL="36900" indent="0" algn="ctr">
              <a:buNone/>
            </a:pPr>
            <a:endParaRPr lang="he-IL" dirty="0"/>
          </a:p>
        </p:txBody>
      </p:sp>
      <p:sp>
        <p:nvSpPr>
          <p:cNvPr id="4" name="מלבן: פינות מעוגלות 3">
            <a:extLst>
              <a:ext uri="{FF2B5EF4-FFF2-40B4-BE49-F238E27FC236}">
                <a16:creationId xmlns:a16="http://schemas.microsoft.com/office/drawing/2014/main" id="{A206B5C4-235B-4CDC-8671-0841544D3D59}"/>
              </a:ext>
            </a:extLst>
          </p:cNvPr>
          <p:cNvSpPr/>
          <p:nvPr/>
        </p:nvSpPr>
        <p:spPr>
          <a:xfrm>
            <a:off x="4539869" y="2521226"/>
            <a:ext cx="3101614" cy="18155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000" dirty="0"/>
              <a:t>משימה 9# בתלקיט</a:t>
            </a:r>
          </a:p>
        </p:txBody>
      </p:sp>
    </p:spTree>
    <p:extLst>
      <p:ext uri="{BB962C8B-B14F-4D97-AF65-F5344CB8AC3E}">
        <p14:creationId xmlns:p14="http://schemas.microsoft.com/office/powerpoint/2010/main" val="3319311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A66C592-C7E9-4433-84B0-0E1715C4601B}"/>
              </a:ext>
            </a:extLst>
          </p:cNvPr>
          <p:cNvSpPr>
            <a:spLocks noGrp="1"/>
          </p:cNvSpPr>
          <p:nvPr>
            <p:ph type="title"/>
          </p:nvPr>
        </p:nvSpPr>
        <p:spPr/>
        <p:txBody>
          <a:bodyPr/>
          <a:lstStyle/>
          <a:p>
            <a:r>
              <a:rPr lang="he-IL" dirty="0"/>
              <a:t>עבודה בקבוצות</a:t>
            </a:r>
          </a:p>
        </p:txBody>
      </p:sp>
      <p:sp>
        <p:nvSpPr>
          <p:cNvPr id="3" name="מציין מיקום תוכן 2">
            <a:extLst>
              <a:ext uri="{FF2B5EF4-FFF2-40B4-BE49-F238E27FC236}">
                <a16:creationId xmlns:a16="http://schemas.microsoft.com/office/drawing/2014/main" id="{AEC6E150-DFE3-4110-A402-E9463D580A95}"/>
              </a:ext>
            </a:extLst>
          </p:cNvPr>
          <p:cNvSpPr>
            <a:spLocks noGrp="1"/>
          </p:cNvSpPr>
          <p:nvPr>
            <p:ph idx="1"/>
          </p:nvPr>
        </p:nvSpPr>
        <p:spPr/>
        <p:txBody>
          <a:bodyPr/>
          <a:lstStyle/>
          <a:p>
            <a:pPr algn="ctr"/>
            <a:r>
              <a:rPr lang="he-IL" dirty="0"/>
              <a:t>עבודה על טקסט + עבודה על דמות/פיוט/אומנות</a:t>
            </a:r>
          </a:p>
        </p:txBody>
      </p:sp>
    </p:spTree>
    <p:extLst>
      <p:ext uri="{BB962C8B-B14F-4D97-AF65-F5344CB8AC3E}">
        <p14:creationId xmlns:p14="http://schemas.microsoft.com/office/powerpoint/2010/main" val="2784616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F85ACA3-51C8-445F-BDCB-C66732BF0B4F}"/>
              </a:ext>
            </a:extLst>
          </p:cNvPr>
          <p:cNvSpPr>
            <a:spLocks noGrp="1"/>
          </p:cNvSpPr>
          <p:nvPr>
            <p:ph type="title"/>
          </p:nvPr>
        </p:nvSpPr>
        <p:spPr/>
        <p:txBody>
          <a:bodyPr/>
          <a:lstStyle/>
          <a:p>
            <a:r>
              <a:rPr lang="he-IL" dirty="0"/>
              <a:t>נושא 8: ויכוחים וגירושים</a:t>
            </a:r>
          </a:p>
        </p:txBody>
      </p:sp>
      <p:sp>
        <p:nvSpPr>
          <p:cNvPr id="3" name="מציין מיקום תוכן 2">
            <a:extLst>
              <a:ext uri="{FF2B5EF4-FFF2-40B4-BE49-F238E27FC236}">
                <a16:creationId xmlns:a16="http://schemas.microsoft.com/office/drawing/2014/main" id="{C16ADC4A-221E-446E-B224-230C2B0C1C0B}"/>
              </a:ext>
            </a:extLst>
          </p:cNvPr>
          <p:cNvSpPr>
            <a:spLocks noGrp="1"/>
          </p:cNvSpPr>
          <p:nvPr>
            <p:ph idx="1"/>
          </p:nvPr>
        </p:nvSpPr>
        <p:spPr/>
        <p:txBody>
          <a:bodyPr/>
          <a:lstStyle/>
          <a:p>
            <a:endParaRPr lang="he-IL" dirty="0"/>
          </a:p>
        </p:txBody>
      </p:sp>
    </p:spTree>
    <p:extLst>
      <p:ext uri="{BB962C8B-B14F-4D97-AF65-F5344CB8AC3E}">
        <p14:creationId xmlns:p14="http://schemas.microsoft.com/office/powerpoint/2010/main" val="2323086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4" name="כותרת 1">
            <a:extLst>
              <a:ext uri="{FF2B5EF4-FFF2-40B4-BE49-F238E27FC236}">
                <a16:creationId xmlns:a16="http://schemas.microsoft.com/office/drawing/2014/main" id="{CCB9546B-C03D-4600-8E48-B4F9429D2B6E}"/>
              </a:ext>
            </a:extLst>
          </p:cNvPr>
          <p:cNvSpPr>
            <a:spLocks noGrp="1"/>
          </p:cNvSpPr>
          <p:nvPr>
            <p:ph type="title"/>
          </p:nvPr>
        </p:nvSpPr>
        <p:spPr>
          <a:xfrm>
            <a:off x="8104124" y="1555791"/>
            <a:ext cx="3137262" cy="3600450"/>
          </a:xfrm>
        </p:spPr>
        <p:txBody>
          <a:bodyPr vert="horz" lIns="91440" tIns="45720" rIns="91440" bIns="45720" rtlCol="0" anchor="b">
            <a:normAutofit/>
          </a:bodyPr>
          <a:lstStyle/>
          <a:p>
            <a:pPr rtl="0"/>
            <a:r>
              <a:rPr lang="he-IL" sz="4500" dirty="0"/>
              <a:t>יהודי ונוצרי נפגשים ברכבת...</a:t>
            </a:r>
            <a:br>
              <a:rPr lang="he-IL" sz="4500" dirty="0"/>
            </a:br>
            <a:r>
              <a:rPr lang="he-IL" sz="4500" dirty="0"/>
              <a:t>על מה הם מדברים?</a:t>
            </a:r>
            <a:endParaRPr lang="en-US" sz="4500" dirty="0"/>
          </a:p>
        </p:txBody>
      </p:sp>
      <p:sp>
        <p:nvSpPr>
          <p:cNvPr id="71" name="Rectangle 70">
            <a:extLst>
              <a:ext uri="{FF2B5EF4-FFF2-40B4-BE49-F238E27FC236}">
                <a16:creationId xmlns:a16="http://schemas.microsoft.com/office/drawing/2014/main" id="{93A46EEB-10AB-4E52-AF22-A848AE9259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0614" y="965196"/>
            <a:ext cx="6476539" cy="4781641"/>
          </a:xfrm>
          <a:prstGeom prst="rect">
            <a:avLst/>
          </a:prstGeom>
          <a:solidFill>
            <a:schemeClr val="tx1"/>
          </a:solid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ª××¦××ª ×ª××× × ×¢×××¨ âªtrain clipart peopleâ¬â">
            <a:extLst>
              <a:ext uri="{FF2B5EF4-FFF2-40B4-BE49-F238E27FC236}">
                <a16:creationId xmlns:a16="http://schemas.microsoft.com/office/drawing/2014/main" id="{D35BE584-B509-43E7-B2AB-53252FD5A65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48" r="1547"/>
          <a:stretch/>
        </p:blipFill>
        <p:spPr bwMode="auto">
          <a:xfrm>
            <a:off x="1380489" y="1438360"/>
            <a:ext cx="5562032" cy="3835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29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בועת דיבור: אליפסה 4">
            <a:extLst>
              <a:ext uri="{FF2B5EF4-FFF2-40B4-BE49-F238E27FC236}">
                <a16:creationId xmlns:a16="http://schemas.microsoft.com/office/drawing/2014/main" id="{F19E065A-5E84-486B-8127-0C568C918820}"/>
              </a:ext>
            </a:extLst>
          </p:cNvPr>
          <p:cNvSpPr/>
          <p:nvPr/>
        </p:nvSpPr>
        <p:spPr>
          <a:xfrm>
            <a:off x="8215313" y="1785938"/>
            <a:ext cx="3400425" cy="164306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500" dirty="0"/>
              <a:t>מי העם הנבחר?</a:t>
            </a:r>
          </a:p>
        </p:txBody>
      </p:sp>
      <p:sp>
        <p:nvSpPr>
          <p:cNvPr id="6" name="בועת דיבור: אליפסה 5">
            <a:extLst>
              <a:ext uri="{FF2B5EF4-FFF2-40B4-BE49-F238E27FC236}">
                <a16:creationId xmlns:a16="http://schemas.microsoft.com/office/drawing/2014/main" id="{11018538-4DB1-435E-8C96-0561EE3F4CD6}"/>
              </a:ext>
            </a:extLst>
          </p:cNvPr>
          <p:cNvSpPr/>
          <p:nvPr/>
        </p:nvSpPr>
        <p:spPr>
          <a:xfrm>
            <a:off x="5853113" y="3429000"/>
            <a:ext cx="3400425" cy="1643062"/>
          </a:xfrm>
          <a:prstGeom prst="wedgeEllipseCallout">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he-IL" sz="2500" dirty="0"/>
              <a:t>מיהו המשיח ומתי יבוא?</a:t>
            </a:r>
          </a:p>
        </p:txBody>
      </p:sp>
      <p:sp>
        <p:nvSpPr>
          <p:cNvPr id="7" name="בועת דיבור: אליפסה 6">
            <a:extLst>
              <a:ext uri="{FF2B5EF4-FFF2-40B4-BE49-F238E27FC236}">
                <a16:creationId xmlns:a16="http://schemas.microsoft.com/office/drawing/2014/main" id="{2433A18A-5233-4D5D-BFE3-6AAB2DCC772B}"/>
              </a:ext>
            </a:extLst>
          </p:cNvPr>
          <p:cNvSpPr/>
          <p:nvPr/>
        </p:nvSpPr>
        <p:spPr>
          <a:xfrm>
            <a:off x="3009899" y="1785938"/>
            <a:ext cx="3400425" cy="1643062"/>
          </a:xfrm>
          <a:prstGeom prst="wedgeEllipseCallout">
            <a:avLst/>
          </a:prstGeom>
        </p:spPr>
        <p:style>
          <a:lnRef idx="3">
            <a:schemeClr val="lt1"/>
          </a:lnRef>
          <a:fillRef idx="1">
            <a:schemeClr val="accent5"/>
          </a:fillRef>
          <a:effectRef idx="1">
            <a:schemeClr val="accent5"/>
          </a:effectRef>
          <a:fontRef idx="minor">
            <a:schemeClr val="lt1"/>
          </a:fontRef>
        </p:style>
        <p:txBody>
          <a:bodyPr rtlCol="1" anchor="ctr"/>
          <a:lstStyle/>
          <a:p>
            <a:pPr algn="ctr"/>
            <a:r>
              <a:rPr lang="he-IL" sz="2500" dirty="0"/>
              <a:t>מה נחשב עבודה זרה?</a:t>
            </a:r>
          </a:p>
        </p:txBody>
      </p:sp>
      <p:sp>
        <p:nvSpPr>
          <p:cNvPr id="8" name="בועת דיבור: אליפסה 7">
            <a:extLst>
              <a:ext uri="{FF2B5EF4-FFF2-40B4-BE49-F238E27FC236}">
                <a16:creationId xmlns:a16="http://schemas.microsoft.com/office/drawing/2014/main" id="{52F1D1F9-FD60-4BC8-AB82-FD470011FAFC}"/>
              </a:ext>
            </a:extLst>
          </p:cNvPr>
          <p:cNvSpPr/>
          <p:nvPr/>
        </p:nvSpPr>
        <p:spPr>
          <a:xfrm>
            <a:off x="209551" y="3429000"/>
            <a:ext cx="3400425" cy="1643062"/>
          </a:xfrm>
          <a:prstGeom prst="wedgeEllipseCallout">
            <a:avLst/>
          </a:prstGeom>
        </p:spPr>
        <p:style>
          <a:lnRef idx="3">
            <a:schemeClr val="lt1"/>
          </a:lnRef>
          <a:fillRef idx="1">
            <a:schemeClr val="accent6"/>
          </a:fillRef>
          <a:effectRef idx="1">
            <a:schemeClr val="accent6"/>
          </a:effectRef>
          <a:fontRef idx="minor">
            <a:schemeClr val="lt1"/>
          </a:fontRef>
        </p:style>
        <p:txBody>
          <a:bodyPr rtlCol="1" anchor="ctr"/>
          <a:lstStyle/>
          <a:p>
            <a:pPr algn="ctr"/>
            <a:r>
              <a:rPr lang="he-IL" sz="2500" dirty="0"/>
              <a:t>מהי דת האמת?</a:t>
            </a:r>
          </a:p>
        </p:txBody>
      </p:sp>
      <p:sp>
        <p:nvSpPr>
          <p:cNvPr id="9" name="בועת דיבור: אליפסה 8">
            <a:extLst>
              <a:ext uri="{FF2B5EF4-FFF2-40B4-BE49-F238E27FC236}">
                <a16:creationId xmlns:a16="http://schemas.microsoft.com/office/drawing/2014/main" id="{2279282A-AE77-4927-ADCF-615723CFD6F6}"/>
              </a:ext>
            </a:extLst>
          </p:cNvPr>
          <p:cNvSpPr/>
          <p:nvPr/>
        </p:nvSpPr>
        <p:spPr>
          <a:xfrm>
            <a:off x="8734426" y="4795838"/>
            <a:ext cx="3400425" cy="1643062"/>
          </a:xfrm>
          <a:prstGeom prst="wedgeEllipseCallout">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he-IL" sz="2500" dirty="0"/>
              <a:t>האם הקב"ה עדיין בוחר בעם ישראל?</a:t>
            </a:r>
          </a:p>
        </p:txBody>
      </p:sp>
      <p:sp>
        <p:nvSpPr>
          <p:cNvPr id="10" name="בועת דיבור: אליפסה 9">
            <a:extLst>
              <a:ext uri="{FF2B5EF4-FFF2-40B4-BE49-F238E27FC236}">
                <a16:creationId xmlns:a16="http://schemas.microsoft.com/office/drawing/2014/main" id="{EC903C87-2C70-4FCE-8928-A9BBB0CC1405}"/>
              </a:ext>
            </a:extLst>
          </p:cNvPr>
          <p:cNvSpPr/>
          <p:nvPr/>
        </p:nvSpPr>
        <p:spPr>
          <a:xfrm>
            <a:off x="3031332" y="4933950"/>
            <a:ext cx="3400425" cy="1643062"/>
          </a:xfrm>
          <a:prstGeom prst="wedgeEllipseCallou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he-IL" sz="2500" dirty="0"/>
              <a:t>האם צריך לקיים מצוות?</a:t>
            </a:r>
          </a:p>
        </p:txBody>
      </p:sp>
      <p:sp>
        <p:nvSpPr>
          <p:cNvPr id="12" name="בועת דיבור: אליפסה 11">
            <a:extLst>
              <a:ext uri="{FF2B5EF4-FFF2-40B4-BE49-F238E27FC236}">
                <a16:creationId xmlns:a16="http://schemas.microsoft.com/office/drawing/2014/main" id="{9DF1D4C8-F30D-495B-9049-8158A8ABC572}"/>
              </a:ext>
            </a:extLst>
          </p:cNvPr>
          <p:cNvSpPr/>
          <p:nvPr/>
        </p:nvSpPr>
        <p:spPr>
          <a:xfrm>
            <a:off x="209551" y="280988"/>
            <a:ext cx="3400425" cy="1643062"/>
          </a:xfrm>
          <a:prstGeom prst="wedgeEllipseCallout">
            <a:avLst/>
          </a:prstGeom>
        </p:spPr>
        <p:style>
          <a:lnRef idx="1">
            <a:schemeClr val="accent2"/>
          </a:lnRef>
          <a:fillRef idx="3">
            <a:schemeClr val="accent2"/>
          </a:fillRef>
          <a:effectRef idx="2">
            <a:schemeClr val="accent2"/>
          </a:effectRef>
          <a:fontRef idx="minor">
            <a:schemeClr val="lt1"/>
          </a:fontRef>
        </p:style>
        <p:txBody>
          <a:bodyPr rtlCol="1" anchor="ctr"/>
          <a:lstStyle/>
          <a:p>
            <a:pPr algn="ctr"/>
            <a:r>
              <a:rPr lang="he-IL" sz="2500" dirty="0"/>
              <a:t>מדוע הקב"ה החריב את המקדש?</a:t>
            </a:r>
          </a:p>
        </p:txBody>
      </p:sp>
      <p:sp>
        <p:nvSpPr>
          <p:cNvPr id="13" name="בועת דיבור: אליפסה 12">
            <a:extLst>
              <a:ext uri="{FF2B5EF4-FFF2-40B4-BE49-F238E27FC236}">
                <a16:creationId xmlns:a16="http://schemas.microsoft.com/office/drawing/2014/main" id="{2C23C2E4-8F5D-41EE-A6EE-66F20D68CC86}"/>
              </a:ext>
            </a:extLst>
          </p:cNvPr>
          <p:cNvSpPr/>
          <p:nvPr/>
        </p:nvSpPr>
        <p:spPr>
          <a:xfrm>
            <a:off x="5853113" y="280988"/>
            <a:ext cx="3400425" cy="1643062"/>
          </a:xfrm>
          <a:prstGeom prst="wedgeEllipseCallout">
            <a:avLst/>
          </a:prstGeom>
        </p:spPr>
        <p:style>
          <a:lnRef idx="3">
            <a:schemeClr val="lt1"/>
          </a:lnRef>
          <a:fillRef idx="1">
            <a:schemeClr val="accent6"/>
          </a:fillRef>
          <a:effectRef idx="1">
            <a:schemeClr val="accent6"/>
          </a:effectRef>
          <a:fontRef idx="minor">
            <a:schemeClr val="lt1"/>
          </a:fontRef>
        </p:style>
        <p:txBody>
          <a:bodyPr rtlCol="1" anchor="ctr"/>
          <a:lstStyle/>
          <a:p>
            <a:pPr algn="ctr"/>
            <a:r>
              <a:rPr lang="he-IL" sz="2500" dirty="0"/>
              <a:t>מהי הגאולה?</a:t>
            </a:r>
          </a:p>
        </p:txBody>
      </p:sp>
    </p:spTree>
    <p:extLst>
      <p:ext uri="{BB962C8B-B14F-4D97-AF65-F5344CB8AC3E}">
        <p14:creationId xmlns:p14="http://schemas.microsoft.com/office/powerpoint/2010/main" val="3491350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8D052EE-C267-4D8F-A8B5-47B1A5068A77}"/>
              </a:ext>
            </a:extLst>
          </p:cNvPr>
          <p:cNvSpPr>
            <a:spLocks noGrp="1"/>
          </p:cNvSpPr>
          <p:nvPr>
            <p:ph type="title"/>
          </p:nvPr>
        </p:nvSpPr>
        <p:spPr/>
        <p:txBody>
          <a:bodyPr/>
          <a:lstStyle/>
          <a:p>
            <a:r>
              <a:rPr lang="he-IL" dirty="0"/>
              <a:t>עבודת כיתה:</a:t>
            </a:r>
          </a:p>
        </p:txBody>
      </p:sp>
      <p:sp>
        <p:nvSpPr>
          <p:cNvPr id="3" name="מציין מיקום תוכן 2">
            <a:extLst>
              <a:ext uri="{FF2B5EF4-FFF2-40B4-BE49-F238E27FC236}">
                <a16:creationId xmlns:a16="http://schemas.microsoft.com/office/drawing/2014/main" id="{22C2DCFA-3CA2-4931-A27B-3FA0885973CA}"/>
              </a:ext>
            </a:extLst>
          </p:cNvPr>
          <p:cNvSpPr>
            <a:spLocks noGrp="1"/>
          </p:cNvSpPr>
          <p:nvPr>
            <p:ph idx="1"/>
          </p:nvPr>
        </p:nvSpPr>
        <p:spPr/>
        <p:txBody>
          <a:bodyPr>
            <a:normAutofit/>
          </a:bodyPr>
          <a:lstStyle/>
          <a:p>
            <a:pPr algn="ctr"/>
            <a:r>
              <a:rPr lang="he-IL" sz="5500" dirty="0"/>
              <a:t>כתבו שיחה </a:t>
            </a:r>
            <a:r>
              <a:rPr lang="he-IL" sz="5500" dirty="0" err="1"/>
              <a:t>דימיונית</a:t>
            </a:r>
            <a:r>
              <a:rPr lang="he-IL" sz="5500" dirty="0"/>
              <a:t> בין יהודי לנוצרי שנפגשים...</a:t>
            </a:r>
          </a:p>
        </p:txBody>
      </p:sp>
    </p:spTree>
    <p:extLst>
      <p:ext uri="{BB962C8B-B14F-4D97-AF65-F5344CB8AC3E}">
        <p14:creationId xmlns:p14="http://schemas.microsoft.com/office/powerpoint/2010/main" val="83322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C5BF58F-65DD-40CB-B0EA-29E3560004CD}"/>
              </a:ext>
            </a:extLst>
          </p:cNvPr>
          <p:cNvSpPr>
            <a:spLocks noGrp="1"/>
          </p:cNvSpPr>
          <p:nvPr>
            <p:ph type="title"/>
          </p:nvPr>
        </p:nvSpPr>
        <p:spPr/>
        <p:txBody>
          <a:bodyPr/>
          <a:lstStyle/>
          <a:p>
            <a:r>
              <a:rPr lang="he-IL" dirty="0"/>
              <a:t>ויכוחים וגירושים- דף עבודה</a:t>
            </a:r>
          </a:p>
        </p:txBody>
      </p:sp>
      <p:sp>
        <p:nvSpPr>
          <p:cNvPr id="3" name="מציין מיקום תוכן 2">
            <a:extLst>
              <a:ext uri="{FF2B5EF4-FFF2-40B4-BE49-F238E27FC236}">
                <a16:creationId xmlns:a16="http://schemas.microsoft.com/office/drawing/2014/main" id="{6B1679E8-EE4A-49E0-A2A2-97B51DDE313D}"/>
              </a:ext>
            </a:extLst>
          </p:cNvPr>
          <p:cNvSpPr>
            <a:spLocks noGrp="1"/>
          </p:cNvSpPr>
          <p:nvPr>
            <p:ph idx="1"/>
          </p:nvPr>
        </p:nvSpPr>
        <p:spPr/>
        <p:txBody>
          <a:bodyPr/>
          <a:lstStyle/>
          <a:p>
            <a:endParaRPr lang="he-IL"/>
          </a:p>
        </p:txBody>
      </p:sp>
    </p:spTree>
    <p:extLst>
      <p:ext uri="{BB962C8B-B14F-4D97-AF65-F5344CB8AC3E}">
        <p14:creationId xmlns:p14="http://schemas.microsoft.com/office/powerpoint/2010/main" val="939015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C5BF58F-65DD-40CB-B0EA-29E3560004CD}"/>
              </a:ext>
            </a:extLst>
          </p:cNvPr>
          <p:cNvSpPr>
            <a:spLocks noGrp="1"/>
          </p:cNvSpPr>
          <p:nvPr>
            <p:ph type="title"/>
          </p:nvPr>
        </p:nvSpPr>
        <p:spPr/>
        <p:txBody>
          <a:bodyPr/>
          <a:lstStyle/>
          <a:p>
            <a:r>
              <a:rPr lang="he-IL" dirty="0"/>
              <a:t>ויכוחים וגירושים- סרטון</a:t>
            </a:r>
          </a:p>
        </p:txBody>
      </p:sp>
      <p:sp>
        <p:nvSpPr>
          <p:cNvPr id="3" name="מציין מיקום תוכן 2">
            <a:extLst>
              <a:ext uri="{FF2B5EF4-FFF2-40B4-BE49-F238E27FC236}">
                <a16:creationId xmlns:a16="http://schemas.microsoft.com/office/drawing/2014/main" id="{6B1679E8-EE4A-49E0-A2A2-97B51DDE313D}"/>
              </a:ext>
            </a:extLst>
          </p:cNvPr>
          <p:cNvSpPr>
            <a:spLocks noGrp="1"/>
          </p:cNvSpPr>
          <p:nvPr>
            <p:ph idx="1"/>
          </p:nvPr>
        </p:nvSpPr>
        <p:spPr/>
        <p:txBody>
          <a:bodyPr/>
          <a:lstStyle/>
          <a:p>
            <a:r>
              <a:rPr lang="en-US" dirty="0"/>
              <a:t>https://www.youtube.com/watch?v=r9XhyLX_eQk</a:t>
            </a:r>
            <a:endParaRPr lang="he-IL" dirty="0"/>
          </a:p>
        </p:txBody>
      </p:sp>
    </p:spTree>
    <p:extLst>
      <p:ext uri="{BB962C8B-B14F-4D97-AF65-F5344CB8AC3E}">
        <p14:creationId xmlns:p14="http://schemas.microsoft.com/office/powerpoint/2010/main" val="841251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5319027-86F3-4A8B-B4DA-B40707809D03}"/>
              </a:ext>
            </a:extLst>
          </p:cNvPr>
          <p:cNvSpPr>
            <a:spLocks noGrp="1"/>
          </p:cNvSpPr>
          <p:nvPr>
            <p:ph type="title"/>
          </p:nvPr>
        </p:nvSpPr>
        <p:spPr>
          <a:xfrm>
            <a:off x="924443" y="152400"/>
            <a:ext cx="10353762" cy="970450"/>
          </a:xfrm>
        </p:spPr>
        <p:txBody>
          <a:bodyPr/>
          <a:lstStyle/>
          <a:p>
            <a:r>
              <a:rPr lang="he-IL" dirty="0"/>
              <a:t>ויכוחים וגירושים- עבודת כיתה</a:t>
            </a:r>
          </a:p>
        </p:txBody>
      </p:sp>
      <p:sp>
        <p:nvSpPr>
          <p:cNvPr id="3" name="מציין מיקום תוכן 2">
            <a:extLst>
              <a:ext uri="{FF2B5EF4-FFF2-40B4-BE49-F238E27FC236}">
                <a16:creationId xmlns:a16="http://schemas.microsoft.com/office/drawing/2014/main" id="{DE2D264A-7D29-45B9-918F-5E6A6B2EAC16}"/>
              </a:ext>
            </a:extLst>
          </p:cNvPr>
          <p:cNvSpPr>
            <a:spLocks noGrp="1"/>
          </p:cNvSpPr>
          <p:nvPr>
            <p:ph idx="1"/>
          </p:nvPr>
        </p:nvSpPr>
        <p:spPr>
          <a:xfrm>
            <a:off x="924443" y="1122850"/>
            <a:ext cx="10353762" cy="4058751"/>
          </a:xfrm>
        </p:spPr>
        <p:txBody>
          <a:bodyPr>
            <a:noAutofit/>
          </a:bodyPr>
          <a:lstStyle/>
          <a:p>
            <a:pPr algn="ctr"/>
            <a:r>
              <a:rPr lang="he-IL" sz="2800" dirty="0"/>
              <a:t>פתחי בעמ' 65.</a:t>
            </a:r>
          </a:p>
          <a:p>
            <a:pPr algn="ctr"/>
            <a:endParaRPr lang="he-IL" sz="2800" dirty="0"/>
          </a:p>
          <a:p>
            <a:pPr algn="ctr"/>
            <a:r>
              <a:rPr lang="he-IL" sz="2800" dirty="0"/>
              <a:t>מה היו הטענות נגד היהודים </a:t>
            </a:r>
            <a:r>
              <a:rPr lang="he-IL" sz="2800" dirty="0" err="1"/>
              <a:t>בויכוח</a:t>
            </a:r>
            <a:r>
              <a:rPr lang="he-IL" sz="2800" dirty="0"/>
              <a:t> פריז?</a:t>
            </a:r>
          </a:p>
          <a:p>
            <a:pPr marL="36900" indent="0" algn="ctr">
              <a:buNone/>
            </a:pPr>
            <a:endParaRPr lang="he-IL" sz="2800" dirty="0"/>
          </a:p>
          <a:p>
            <a:pPr algn="ctr"/>
            <a:r>
              <a:rPr lang="he-IL" sz="2800" dirty="0"/>
              <a:t>מדוע האפיפיור הורה על שריפת התלמוד?</a:t>
            </a:r>
          </a:p>
          <a:p>
            <a:pPr algn="ctr"/>
            <a:endParaRPr lang="he-IL" sz="2800" dirty="0"/>
          </a:p>
          <a:p>
            <a:pPr algn="ctr"/>
            <a:r>
              <a:rPr lang="he-IL" sz="2800" dirty="0"/>
              <a:t>מתי התרחש ויכוח ברצלונה ואיזו דמות יהודית השתתפה בה?</a:t>
            </a:r>
          </a:p>
          <a:p>
            <a:pPr algn="ctr"/>
            <a:endParaRPr lang="he-IL" sz="2800" dirty="0"/>
          </a:p>
          <a:p>
            <a:pPr algn="ctr"/>
            <a:r>
              <a:rPr lang="he-IL" sz="2800" dirty="0"/>
              <a:t>מה לדעתך תהיה התוצאה מכל </a:t>
            </a:r>
            <a:r>
              <a:rPr lang="he-IL" sz="2800" dirty="0" err="1"/>
              <a:t>הויכוחים</a:t>
            </a:r>
            <a:r>
              <a:rPr lang="he-IL" sz="2800" dirty="0"/>
              <a:t> הללו?</a:t>
            </a:r>
          </a:p>
          <a:p>
            <a:pPr algn="ctr"/>
            <a:endParaRPr lang="he-IL" sz="2800" dirty="0"/>
          </a:p>
        </p:txBody>
      </p:sp>
    </p:spTree>
    <p:extLst>
      <p:ext uri="{BB962C8B-B14F-4D97-AF65-F5344CB8AC3E}">
        <p14:creationId xmlns:p14="http://schemas.microsoft.com/office/powerpoint/2010/main" val="1661833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EA74206-5CA3-44D7-B925-4DC8ADEED72F}"/>
              </a:ext>
            </a:extLst>
          </p:cNvPr>
          <p:cNvSpPr>
            <a:spLocks noGrp="1"/>
          </p:cNvSpPr>
          <p:nvPr>
            <p:ph type="title"/>
          </p:nvPr>
        </p:nvSpPr>
        <p:spPr/>
        <p:txBody>
          <a:bodyPr/>
          <a:lstStyle/>
          <a:p>
            <a:r>
              <a:rPr lang="he-IL" dirty="0"/>
              <a:t>נושא 1#: היכרות עם הנצרות והאסלאם</a:t>
            </a:r>
          </a:p>
        </p:txBody>
      </p:sp>
      <p:sp>
        <p:nvSpPr>
          <p:cNvPr id="3" name="מציין מיקום תוכן 2">
            <a:extLst>
              <a:ext uri="{FF2B5EF4-FFF2-40B4-BE49-F238E27FC236}">
                <a16:creationId xmlns:a16="http://schemas.microsoft.com/office/drawing/2014/main" id="{4F2963E8-B2A8-4529-BDFF-390118D35365}"/>
              </a:ext>
            </a:extLst>
          </p:cNvPr>
          <p:cNvSpPr>
            <a:spLocks noGrp="1"/>
          </p:cNvSpPr>
          <p:nvPr>
            <p:ph idx="1"/>
          </p:nvPr>
        </p:nvSpPr>
        <p:spPr/>
        <p:txBody>
          <a:bodyPr/>
          <a:lstStyle/>
          <a:p>
            <a:endParaRPr lang="he-IL"/>
          </a:p>
        </p:txBody>
      </p:sp>
    </p:spTree>
    <p:extLst>
      <p:ext uri="{BB962C8B-B14F-4D97-AF65-F5344CB8AC3E}">
        <p14:creationId xmlns:p14="http://schemas.microsoft.com/office/powerpoint/2010/main" val="1093928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824236C-8107-4CC1-8A43-8A3AD690B27D}"/>
              </a:ext>
            </a:extLst>
          </p:cNvPr>
          <p:cNvSpPr>
            <a:spLocks noGrp="1"/>
          </p:cNvSpPr>
          <p:nvPr>
            <p:ph type="title"/>
          </p:nvPr>
        </p:nvSpPr>
        <p:spPr/>
        <p:txBody>
          <a:bodyPr/>
          <a:lstStyle/>
          <a:p>
            <a:r>
              <a:rPr lang="he-IL" dirty="0"/>
              <a:t>נושא 9: היחס כלפי היהודים בארצות האסלאם</a:t>
            </a:r>
          </a:p>
        </p:txBody>
      </p:sp>
      <p:sp>
        <p:nvSpPr>
          <p:cNvPr id="3" name="מציין מיקום תוכן 2">
            <a:extLst>
              <a:ext uri="{FF2B5EF4-FFF2-40B4-BE49-F238E27FC236}">
                <a16:creationId xmlns:a16="http://schemas.microsoft.com/office/drawing/2014/main" id="{E351B002-CA9A-4023-9AE7-823DB8E41CF1}"/>
              </a:ext>
            </a:extLst>
          </p:cNvPr>
          <p:cNvSpPr>
            <a:spLocks noGrp="1"/>
          </p:cNvSpPr>
          <p:nvPr>
            <p:ph idx="1"/>
          </p:nvPr>
        </p:nvSpPr>
        <p:spPr/>
        <p:txBody>
          <a:bodyPr/>
          <a:lstStyle/>
          <a:p>
            <a:endParaRPr lang="he-IL"/>
          </a:p>
        </p:txBody>
      </p:sp>
    </p:spTree>
    <p:extLst>
      <p:ext uri="{BB962C8B-B14F-4D97-AF65-F5344CB8AC3E}">
        <p14:creationId xmlns:p14="http://schemas.microsoft.com/office/powerpoint/2010/main" val="1037357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824236C-8107-4CC1-8A43-8A3AD690B27D}"/>
              </a:ext>
            </a:extLst>
          </p:cNvPr>
          <p:cNvSpPr>
            <a:spLocks noGrp="1"/>
          </p:cNvSpPr>
          <p:nvPr>
            <p:ph type="title"/>
          </p:nvPr>
        </p:nvSpPr>
        <p:spPr/>
        <p:txBody>
          <a:bodyPr/>
          <a:lstStyle/>
          <a:p>
            <a:r>
              <a:rPr lang="he-IL" dirty="0"/>
              <a:t>נושא 10: היבדלות והידמות</a:t>
            </a:r>
          </a:p>
        </p:txBody>
      </p:sp>
      <p:sp>
        <p:nvSpPr>
          <p:cNvPr id="3" name="מציין מיקום תוכן 2">
            <a:extLst>
              <a:ext uri="{FF2B5EF4-FFF2-40B4-BE49-F238E27FC236}">
                <a16:creationId xmlns:a16="http://schemas.microsoft.com/office/drawing/2014/main" id="{E351B002-CA9A-4023-9AE7-823DB8E41CF1}"/>
              </a:ext>
            </a:extLst>
          </p:cNvPr>
          <p:cNvSpPr>
            <a:spLocks noGrp="1"/>
          </p:cNvSpPr>
          <p:nvPr>
            <p:ph idx="1"/>
          </p:nvPr>
        </p:nvSpPr>
        <p:spPr/>
        <p:txBody>
          <a:bodyPr/>
          <a:lstStyle/>
          <a:p>
            <a:endParaRPr lang="he-IL"/>
          </a:p>
        </p:txBody>
      </p:sp>
    </p:spTree>
    <p:extLst>
      <p:ext uri="{BB962C8B-B14F-4D97-AF65-F5344CB8AC3E}">
        <p14:creationId xmlns:p14="http://schemas.microsoft.com/office/powerpoint/2010/main" val="126403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7C8D0C1-540F-4201-94E1-D262CC9FD0C4}"/>
              </a:ext>
            </a:extLst>
          </p:cNvPr>
          <p:cNvSpPr>
            <a:spLocks noGrp="1"/>
          </p:cNvSpPr>
          <p:nvPr>
            <p:ph type="title"/>
          </p:nvPr>
        </p:nvSpPr>
        <p:spPr/>
        <p:txBody>
          <a:bodyPr/>
          <a:lstStyle/>
          <a:p>
            <a:r>
              <a:rPr lang="he-IL" dirty="0"/>
              <a:t>נושא 11: ערכי המשפחה</a:t>
            </a:r>
          </a:p>
        </p:txBody>
      </p:sp>
      <p:sp>
        <p:nvSpPr>
          <p:cNvPr id="3" name="מציין מיקום תוכן 2">
            <a:extLst>
              <a:ext uri="{FF2B5EF4-FFF2-40B4-BE49-F238E27FC236}">
                <a16:creationId xmlns:a16="http://schemas.microsoft.com/office/drawing/2014/main" id="{CAEFF780-88BC-4342-99B0-26EC86D32AAA}"/>
              </a:ext>
            </a:extLst>
          </p:cNvPr>
          <p:cNvSpPr>
            <a:spLocks noGrp="1"/>
          </p:cNvSpPr>
          <p:nvPr>
            <p:ph idx="1"/>
          </p:nvPr>
        </p:nvSpPr>
        <p:spPr/>
        <p:txBody>
          <a:bodyPr/>
          <a:lstStyle/>
          <a:p>
            <a:endParaRPr lang="he-IL"/>
          </a:p>
        </p:txBody>
      </p:sp>
    </p:spTree>
    <p:extLst>
      <p:ext uri="{BB962C8B-B14F-4D97-AF65-F5344CB8AC3E}">
        <p14:creationId xmlns:p14="http://schemas.microsoft.com/office/powerpoint/2010/main" val="3093624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D853357-A1F6-45F0-9ADB-28426CC43022}"/>
              </a:ext>
            </a:extLst>
          </p:cNvPr>
          <p:cNvSpPr>
            <a:spLocks noGrp="1"/>
          </p:cNvSpPr>
          <p:nvPr>
            <p:ph type="title"/>
          </p:nvPr>
        </p:nvSpPr>
        <p:spPr/>
        <p:txBody>
          <a:bodyPr/>
          <a:lstStyle/>
          <a:p>
            <a:r>
              <a:rPr lang="he-IL" dirty="0"/>
              <a:t>נושא 12: מעמד האישה </a:t>
            </a:r>
          </a:p>
        </p:txBody>
      </p:sp>
      <p:sp>
        <p:nvSpPr>
          <p:cNvPr id="3" name="מציין מיקום תוכן 2">
            <a:extLst>
              <a:ext uri="{FF2B5EF4-FFF2-40B4-BE49-F238E27FC236}">
                <a16:creationId xmlns:a16="http://schemas.microsoft.com/office/drawing/2014/main" id="{CB574D68-A21E-4F24-94CA-A204EC217037}"/>
              </a:ext>
            </a:extLst>
          </p:cNvPr>
          <p:cNvSpPr>
            <a:spLocks noGrp="1"/>
          </p:cNvSpPr>
          <p:nvPr>
            <p:ph idx="1"/>
          </p:nvPr>
        </p:nvSpPr>
        <p:spPr/>
        <p:txBody>
          <a:bodyPr/>
          <a:lstStyle/>
          <a:p>
            <a:endParaRPr lang="he-IL"/>
          </a:p>
        </p:txBody>
      </p:sp>
    </p:spTree>
    <p:extLst>
      <p:ext uri="{BB962C8B-B14F-4D97-AF65-F5344CB8AC3E}">
        <p14:creationId xmlns:p14="http://schemas.microsoft.com/office/powerpoint/2010/main" val="2805362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מונותאיזם= אמונה באל אחד</a:t>
            </a:r>
          </a:p>
        </p:txBody>
      </p:sp>
      <p:pic>
        <p:nvPicPr>
          <p:cNvPr id="13" name="מציין מיקום תוכן 1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72032" y="4710026"/>
            <a:ext cx="2295525" cy="19907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5" name="מחבר חץ ישר 4"/>
          <p:cNvCxnSpPr>
            <a:cxnSpLocks/>
          </p:cNvCxnSpPr>
          <p:nvPr/>
        </p:nvCxnSpPr>
        <p:spPr>
          <a:xfrm>
            <a:off x="8459793" y="1821235"/>
            <a:ext cx="1068520" cy="11807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מחבר חץ ישר 5"/>
          <p:cNvCxnSpPr/>
          <p:nvPr/>
        </p:nvCxnSpPr>
        <p:spPr>
          <a:xfrm>
            <a:off x="6502380" y="1840583"/>
            <a:ext cx="20128" cy="14679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מחבר חץ ישר 7"/>
          <p:cNvCxnSpPr/>
          <p:nvPr/>
        </p:nvCxnSpPr>
        <p:spPr>
          <a:xfrm flipH="1">
            <a:off x="3242092" y="1810109"/>
            <a:ext cx="911526" cy="11918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אליפסה 9"/>
          <p:cNvSpPr/>
          <p:nvPr/>
        </p:nvSpPr>
        <p:spPr>
          <a:xfrm>
            <a:off x="9231971" y="3401032"/>
            <a:ext cx="1444924" cy="9099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נצרות</a:t>
            </a:r>
          </a:p>
        </p:txBody>
      </p:sp>
      <p:sp>
        <p:nvSpPr>
          <p:cNvPr id="11" name="אליפסה 10"/>
          <p:cNvSpPr/>
          <p:nvPr/>
        </p:nvSpPr>
        <p:spPr>
          <a:xfrm>
            <a:off x="5697561" y="3507760"/>
            <a:ext cx="1595886" cy="10627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יהדות</a:t>
            </a:r>
          </a:p>
        </p:txBody>
      </p:sp>
      <p:sp>
        <p:nvSpPr>
          <p:cNvPr id="12" name="אליפסה 11"/>
          <p:cNvSpPr/>
          <p:nvPr/>
        </p:nvSpPr>
        <p:spPr>
          <a:xfrm>
            <a:off x="2171265" y="3224744"/>
            <a:ext cx="1768415" cy="10179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אסלאם</a:t>
            </a:r>
          </a:p>
        </p:txBody>
      </p:sp>
      <p:pic>
        <p:nvPicPr>
          <p:cNvPr id="14" name="תמונה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2718" y="5046841"/>
            <a:ext cx="2628900" cy="1057275"/>
          </a:xfrm>
          <a:prstGeom prst="rect">
            <a:avLst/>
          </a:prstGeom>
          <a:ln>
            <a:noFill/>
          </a:ln>
          <a:effectLst>
            <a:outerShdw blurRad="292100" dist="139700" dir="2700000" algn="tl" rotWithShape="0">
              <a:srgbClr val="333333">
                <a:alpha val="65000"/>
              </a:srgbClr>
            </a:outerShdw>
          </a:effectLst>
        </p:spPr>
      </p:pic>
      <p:pic>
        <p:nvPicPr>
          <p:cNvPr id="15" name="תמונה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0559" y="4465413"/>
            <a:ext cx="2409825" cy="190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66499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pPr algn="ctr"/>
            <a:r>
              <a:rPr lang="he-IL" sz="6000" dirty="0"/>
              <a:t>הנצרות</a:t>
            </a:r>
          </a:p>
        </p:txBody>
      </p:sp>
      <p:sp>
        <p:nvSpPr>
          <p:cNvPr id="3" name="מציין מיקום תוכן 2"/>
          <p:cNvSpPr>
            <a:spLocks noGrp="1"/>
          </p:cNvSpPr>
          <p:nvPr>
            <p:ph idx="1"/>
          </p:nvPr>
        </p:nvSpPr>
        <p:spPr>
          <a:xfrm>
            <a:off x="2589212" y="1633268"/>
            <a:ext cx="8915400" cy="3777622"/>
          </a:xfrm>
        </p:spPr>
        <p:txBody>
          <a:bodyPr>
            <a:normAutofit/>
          </a:bodyPr>
          <a:lstStyle/>
          <a:p>
            <a:r>
              <a:rPr lang="he-IL" sz="2800" dirty="0"/>
              <a:t>מי ייסד את הנצרות?</a:t>
            </a:r>
          </a:p>
          <a:p>
            <a:r>
              <a:rPr lang="he-IL" sz="2800" dirty="0"/>
              <a:t>מתי?</a:t>
            </a:r>
          </a:p>
          <a:p>
            <a:r>
              <a:rPr lang="he-IL" sz="2800" dirty="0"/>
              <a:t>מהם עיקרי האמונה הנוצרית?</a:t>
            </a:r>
          </a:p>
          <a:p>
            <a:r>
              <a:rPr lang="he-IL" sz="2800" dirty="0"/>
              <a:t>מי הפיץ את הנצרות ברחבי העולם?</a:t>
            </a:r>
          </a:p>
          <a:p>
            <a:r>
              <a:rPr lang="he-IL" sz="2800" dirty="0"/>
              <a:t>מה היה מעמד הנוצרים באימפריה הרומית ומתי מעמד זה השתנה?</a:t>
            </a:r>
          </a:p>
        </p:txBody>
      </p:sp>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2788" y="5103738"/>
            <a:ext cx="2228250" cy="1482799"/>
          </a:xfrm>
          <a:prstGeom prst="rect">
            <a:avLst/>
          </a:prstGeom>
          <a:ln>
            <a:noFill/>
          </a:ln>
          <a:effectLst>
            <a:outerShdw blurRad="292100" dist="139700" dir="2700000" algn="tl" rotWithShape="0">
              <a:srgbClr val="333333">
                <a:alpha val="65000"/>
              </a:srgbClr>
            </a:outerShdw>
          </a:effectLst>
        </p:spPr>
      </p:pic>
      <p:pic>
        <p:nvPicPr>
          <p:cNvPr id="5" name="תמונה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7930" y="521359"/>
            <a:ext cx="2162175" cy="2114550"/>
          </a:xfrm>
          <a:prstGeom prst="rect">
            <a:avLst/>
          </a:prstGeom>
          <a:ln>
            <a:noFill/>
          </a:ln>
          <a:effectLst>
            <a:softEdge rad="112500"/>
          </a:effectLst>
        </p:spPr>
      </p:pic>
      <p:sp>
        <p:nvSpPr>
          <p:cNvPr id="6" name="מלבן: פינות מעוגלות 5">
            <a:extLst>
              <a:ext uri="{FF2B5EF4-FFF2-40B4-BE49-F238E27FC236}">
                <a16:creationId xmlns:a16="http://schemas.microsoft.com/office/drawing/2014/main" id="{A9B9C5D7-0AB6-4C52-8716-B8D4945C4B9C}"/>
              </a:ext>
            </a:extLst>
          </p:cNvPr>
          <p:cNvSpPr/>
          <p:nvPr/>
        </p:nvSpPr>
        <p:spPr>
          <a:xfrm>
            <a:off x="993913" y="5103738"/>
            <a:ext cx="3962400" cy="9525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a:t>משימה 1# בתלקיט</a:t>
            </a:r>
          </a:p>
        </p:txBody>
      </p:sp>
    </p:spTree>
    <p:extLst>
      <p:ext uri="{BB962C8B-B14F-4D97-AF65-F5344CB8AC3E}">
        <p14:creationId xmlns:p14="http://schemas.microsoft.com/office/powerpoint/2010/main" val="1862283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האסלאם</a:t>
            </a:r>
          </a:p>
        </p:txBody>
      </p:sp>
      <p:sp>
        <p:nvSpPr>
          <p:cNvPr id="3" name="מציין מיקום תוכן 2"/>
          <p:cNvSpPr>
            <a:spLocks noGrp="1"/>
          </p:cNvSpPr>
          <p:nvPr>
            <p:ph idx="1"/>
          </p:nvPr>
        </p:nvSpPr>
        <p:spPr/>
        <p:txBody>
          <a:bodyPr>
            <a:normAutofit/>
          </a:bodyPr>
          <a:lstStyle/>
          <a:p>
            <a:r>
              <a:rPr lang="he-IL" sz="3200" dirty="0"/>
              <a:t>מיהו מייסד האסלאם?</a:t>
            </a:r>
          </a:p>
          <a:p>
            <a:r>
              <a:rPr lang="he-IL" sz="3200" dirty="0"/>
              <a:t>באיזו תקופה נוסדה דת האסלאם?</a:t>
            </a:r>
          </a:p>
          <a:p>
            <a:r>
              <a:rPr lang="he-IL" sz="3200" dirty="0"/>
              <a:t>מהם עיקרי האמונה המוסלמית?</a:t>
            </a:r>
          </a:p>
          <a:p>
            <a:r>
              <a:rPr lang="he-IL" sz="3200" dirty="0"/>
              <a:t>מי המשיך את דרכו של מוחמד?</a:t>
            </a:r>
          </a:p>
        </p:txBody>
      </p:sp>
      <p:pic>
        <p:nvPicPr>
          <p:cNvPr id="6" name="תמונה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985" y="914400"/>
            <a:ext cx="2286000" cy="1714500"/>
          </a:xfrm>
          <a:prstGeom prst="rect">
            <a:avLst/>
          </a:prstGeom>
        </p:spPr>
      </p:pic>
      <p:pic>
        <p:nvPicPr>
          <p:cNvPr id="7" name="תמונה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6015" y="4593566"/>
            <a:ext cx="1828800" cy="182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21468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590800" y="106016"/>
            <a:ext cx="9601200" cy="689113"/>
          </a:xfrm>
        </p:spPr>
        <p:txBody>
          <a:bodyPr>
            <a:normAutofit fontScale="90000"/>
          </a:bodyPr>
          <a:lstStyle/>
          <a:p>
            <a:pPr algn="ctr"/>
            <a:r>
              <a:rPr lang="he-IL" dirty="0"/>
              <a:t>ייסוד הנצרות ותחילת האסלאם</a:t>
            </a:r>
          </a:p>
        </p:txBody>
      </p:sp>
      <p:sp>
        <p:nvSpPr>
          <p:cNvPr id="3" name="מציין מיקום תוכן 2"/>
          <p:cNvSpPr>
            <a:spLocks noGrp="1"/>
          </p:cNvSpPr>
          <p:nvPr>
            <p:ph idx="1"/>
          </p:nvPr>
        </p:nvSpPr>
        <p:spPr>
          <a:xfrm>
            <a:off x="556591" y="947016"/>
            <a:ext cx="11449878" cy="4963968"/>
          </a:xfrm>
        </p:spPr>
        <p:txBody>
          <a:bodyPr>
            <a:noAutofit/>
          </a:bodyPr>
          <a:lstStyle/>
          <a:p>
            <a:r>
              <a:rPr lang="he-IL" sz="3000" dirty="0"/>
              <a:t>ישו נולד לקראת סוף המאה הראשונה לפני הספירה והיה מייסד הדת הנוצרית. הוא נולד למשפחה יהודית בנצרות ובשלב יחסית מוקדם בחייו החל להפיץ את האמונה הנוצרית ברחבי ארץ ישראל. הוא נצלב כנראה בתחילת שנות ה30 של המאה הראשונה לספירה.</a:t>
            </a:r>
            <a:br>
              <a:rPr lang="en-US" sz="3000" dirty="0"/>
            </a:br>
            <a:r>
              <a:rPr lang="he-IL" sz="3000" dirty="0"/>
              <a:t>לישו היו 12 תלמידים שנקראו "השליחים", והם כתבו חלקים נרחבים מהברית החדשה- ספר הקודש של הנצרות. ישו נצלב ע"י הרומאים, ואת דרכו המשיך איש בשם שאול </a:t>
            </a:r>
            <a:r>
              <a:rPr lang="he-IL" sz="3000" dirty="0" err="1"/>
              <a:t>התרסי</a:t>
            </a:r>
            <a:r>
              <a:rPr lang="he-IL" sz="3000" dirty="0"/>
              <a:t>, ששינה את שמו לפאולוס. כיוון שהנצרות ינקה את שורשיה מהיהדות יש בינה לבין היהדות נקודות </a:t>
            </a:r>
            <a:r>
              <a:rPr lang="he-IL" sz="3000" dirty="0" err="1"/>
              <a:t>דימיון</a:t>
            </a:r>
            <a:r>
              <a:rPr lang="he-IL" sz="3000" dirty="0"/>
              <a:t> רבות אך גם רעיונות רבים השנויים במחלוקת- העיקרי שבהם הוא שביהדות ישנה אמונה בא-ל אחד בלבד ואילו בנצרות האלוקים מחולק ל3- האב, הבן ורוח הקודש.</a:t>
            </a:r>
          </a:p>
        </p:txBody>
      </p:sp>
    </p:spTree>
    <p:extLst>
      <p:ext uri="{BB962C8B-B14F-4D97-AF65-F5344CB8AC3E}">
        <p14:creationId xmlns:p14="http://schemas.microsoft.com/office/powerpoint/2010/main" val="1606830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11415923-A6DF-4E68-BD72-3951B399A0FD}"/>
              </a:ext>
            </a:extLst>
          </p:cNvPr>
          <p:cNvSpPr>
            <a:spLocks noGrp="1"/>
          </p:cNvSpPr>
          <p:nvPr>
            <p:ph idx="1"/>
          </p:nvPr>
        </p:nvSpPr>
        <p:spPr>
          <a:xfrm>
            <a:off x="1149626" y="887895"/>
            <a:ext cx="10406270" cy="4114800"/>
          </a:xfrm>
        </p:spPr>
        <p:txBody>
          <a:bodyPr>
            <a:noAutofit/>
          </a:bodyPr>
          <a:lstStyle/>
          <a:p>
            <a:r>
              <a:rPr lang="he-IL" sz="3000" dirty="0"/>
              <a:t>מוחמד בן עבדאללה נולד לקראת סוף המאה ה6 לספירה במכה. מוחמד היה מייסד האסלאם, והוא פעל בעיקר במאה ה7 לספירה. בגיל 40 מוחמד החל לשמש כשליח של האלוקים-אללה בעקבות התגלות שחווה בשנתו. סביבתו של מוחמד לא קיבלה את נבואותיו, ומוחמד ברח מעיר הולדתו מכה. הוא ברח ממכה בשנת 622, שנה חשובה עבור הדת המוסלמית. הוא חזר למכה רק כאשר גיבש סביבו קבוצת מאמינים גדולה, והחל להפיץ שם את עיקרי תורתו. דת האסלאם מושתתת על 5 עקרונות הנקראים "עמודי האסלאם"- עדות, תפילה, צדקה, צום ועלייה לרגל.</a:t>
            </a:r>
          </a:p>
          <a:p>
            <a:endParaRPr lang="he-IL" sz="3000" dirty="0"/>
          </a:p>
        </p:txBody>
      </p:sp>
    </p:spTree>
    <p:extLst>
      <p:ext uri="{BB962C8B-B14F-4D97-AF65-F5344CB8AC3E}">
        <p14:creationId xmlns:p14="http://schemas.microsoft.com/office/powerpoint/2010/main" val="326794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צפחה">
  <a:themeElements>
    <a:clrScheme name="כתום אדום">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צפחה">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צפחה">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ערכת נושא של Offic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של Offic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1498</TotalTime>
  <Words>1088</Words>
  <Application>Microsoft Office PowerPoint</Application>
  <PresentationFormat>מסך רחב</PresentationFormat>
  <Paragraphs>141</Paragraphs>
  <Slides>43</Slides>
  <Notes>2</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43</vt:i4>
      </vt:variant>
    </vt:vector>
  </HeadingPairs>
  <TitlesOfParts>
    <vt:vector size="48" baseType="lpstr">
      <vt:lpstr>Calisto MT</vt:lpstr>
      <vt:lpstr>Gisha</vt:lpstr>
      <vt:lpstr>Tahoma</vt:lpstr>
      <vt:lpstr>Wingdings 2</vt:lpstr>
      <vt:lpstr>צפחה</vt:lpstr>
      <vt:lpstr>היהודים בימי הביניים בעולם הנוצרי ובעולם המוסלמי</vt:lpstr>
      <vt:lpstr>"ואלה תולדות"- מחצית ב'.</vt:lpstr>
      <vt:lpstr>מצגת של PowerPoint‏</vt:lpstr>
      <vt:lpstr>נושא 1#: היכרות עם הנצרות והאסלאם</vt:lpstr>
      <vt:lpstr>מונותאיזם= אמונה באל אחד</vt:lpstr>
      <vt:lpstr>הנצרות</vt:lpstr>
      <vt:lpstr>האסלאם</vt:lpstr>
      <vt:lpstr>ייסוד הנצרות ותחילת האסלאם</vt:lpstr>
      <vt:lpstr>מצגת של PowerPoint‏</vt:lpstr>
      <vt:lpstr>נושא 2: מסעות הצלב</vt:lpstr>
      <vt:lpstr>מסעות הצלב</vt:lpstr>
      <vt:lpstr>מצגת של PowerPoint‏</vt:lpstr>
      <vt:lpstr>מסעות הצלב</vt:lpstr>
      <vt:lpstr>מצגת של PowerPoint‏</vt:lpstr>
      <vt:lpstr>התפשטות הנצרות:</vt:lpstr>
      <vt:lpstr>נושא 3:  כיבוש ספרד- הרקונקיסטה</vt:lpstr>
      <vt:lpstr>רקונקיסטה= כיבוש מחדש של ספרד בידי המוסלמים</vt:lpstr>
      <vt:lpstr>מהי נקודת הציון של סוף כיבוש ספרד?</vt:lpstr>
      <vt:lpstr>עד כאן התפשטות הנצרות...</vt:lpstr>
      <vt:lpstr>נושא 4: התפשטות האסלאם</vt:lpstr>
      <vt:lpstr>התפשטות האסלאם</vt:lpstr>
      <vt:lpstr>הסברים להצלחה של התפשטות האסלאם</vt:lpstr>
      <vt:lpstr>התפשטות האסלאם</vt:lpstr>
      <vt:lpstr>מצגת של PowerPoint‏</vt:lpstr>
      <vt:lpstr>נושא 5:  צלאח א-דין והצלבנים בקרב קרני חיטין</vt:lpstr>
      <vt:lpstr>כיבושי הנוצרים  וכיבושי המוסלמים</vt:lpstr>
      <vt:lpstr>המאבק המוסלמי נגד כיבושי הצלבנים- צלאח א-דין</vt:lpstr>
      <vt:lpstr>נושא 6:  היחס של הנצרות כלפי היהודים</vt:lpstr>
      <vt:lpstr>התבונני בתמונה. מה ההבדל בין 2 הדמויות?</vt:lpstr>
      <vt:lpstr>מה ניתן ללמוד מהתמונה שראינו לגבי היחס של הנצרות כלפי היהדות? (עמ' 50-51)</vt:lpstr>
      <vt:lpstr>נושא 7: יהודי אשכנז</vt:lpstr>
      <vt:lpstr>עבודה בקבוצות</vt:lpstr>
      <vt:lpstr>נושא 8: ויכוחים וגירושים</vt:lpstr>
      <vt:lpstr>יהודי ונוצרי נפגשים ברכבת... על מה הם מדברים?</vt:lpstr>
      <vt:lpstr>מצגת של PowerPoint‏</vt:lpstr>
      <vt:lpstr>עבודת כיתה:</vt:lpstr>
      <vt:lpstr>ויכוחים וגירושים- דף עבודה</vt:lpstr>
      <vt:lpstr>ויכוחים וגירושים- סרטון</vt:lpstr>
      <vt:lpstr>ויכוחים וגירושים- עבודת כיתה</vt:lpstr>
      <vt:lpstr>נושא 9: היחס כלפי היהודים בארצות האסלאם</vt:lpstr>
      <vt:lpstr>נושא 10: היבדלות והידמות</vt:lpstr>
      <vt:lpstr>נושא 11: ערכי המשפחה</vt:lpstr>
      <vt:lpstr>נושא 12: מעמד האישה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היהודים בימי הביניים בעולם הנוצרי ובעולם המוסלמי</dc:title>
  <dc:creator>Aliza Karnei-R'em</dc:creator>
  <cp:lastModifiedBy>Aliza Karnei-R'em</cp:lastModifiedBy>
  <cp:revision>9</cp:revision>
  <dcterms:created xsi:type="dcterms:W3CDTF">2019-03-02T19:44:57Z</dcterms:created>
  <dcterms:modified xsi:type="dcterms:W3CDTF">2020-02-02T20:50:19Z</dcterms:modified>
</cp:coreProperties>
</file>