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8"/>
  </p:notesMasterIdLst>
  <p:sldIdLst>
    <p:sldId id="256" r:id="rId3"/>
    <p:sldId id="298" r:id="rId4"/>
    <p:sldId id="303" r:id="rId5"/>
    <p:sldId id="306" r:id="rId6"/>
    <p:sldId id="309" r:id="rId7"/>
    <p:sldId id="310" r:id="rId8"/>
    <p:sldId id="312" r:id="rId9"/>
    <p:sldId id="320" r:id="rId10"/>
    <p:sldId id="257" r:id="rId11"/>
    <p:sldId id="280" r:id="rId12"/>
    <p:sldId id="325" r:id="rId13"/>
    <p:sldId id="327" r:id="rId14"/>
    <p:sldId id="324" r:id="rId15"/>
    <p:sldId id="282" r:id="rId16"/>
    <p:sldId id="268" r:id="rId17"/>
  </p:sldIdLst>
  <p:sldSz cx="12193588" cy="6858000"/>
  <p:notesSz cx="6858000" cy="9144000"/>
  <p:embeddedFontLst>
    <p:embeddedFont>
      <p:font typeface="Tahoma" panose="020B0604030504040204" pitchFamily="34" charset="0"/>
      <p:regular r:id="rId19"/>
      <p:bold r:id="rId20"/>
    </p:embeddedFont>
    <p:embeddedFont>
      <p:font typeface="Wingdings 2" panose="05020102010507070707" pitchFamily="18" charset="2"/>
      <p:regular r:id="rId21"/>
    </p:embeddedFont>
    <p:embeddedFont>
      <p:font typeface="Open Sans Light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Open Sans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5FDA"/>
    <a:srgbClr val="FAA0E9"/>
    <a:srgbClr val="4A0241"/>
    <a:srgbClr val="490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1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" name="Shape 4"/>
          <p:cNvSpPr txBox="1"/>
          <p:nvPr/>
        </p:nvSpPr>
        <p:spPr>
          <a:xfrm>
            <a:off x="388620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" name="Shape 5"/>
          <p:cNvSpPr txBox="1">
            <a:spLocks noGrp="1"/>
          </p:cNvSpPr>
          <p:nvPr>
            <p:ph type="dt" idx="10"/>
          </p:nvPr>
        </p:nvSpPr>
        <p:spPr>
          <a:xfrm>
            <a:off x="1587" y="0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" name="Shape 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4812" cy="3084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2" cy="359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Shape 8"/>
          <p:cNvSpPr txBox="1"/>
          <p:nvPr/>
        </p:nvSpPr>
        <p:spPr>
          <a:xfrm>
            <a:off x="388620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1587" y="8685212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18591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/>
        </p:nvSpPr>
        <p:spPr>
          <a:xfrm>
            <a:off x="1587" y="8685212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/>
          </a:p>
        </p:txBody>
      </p:sp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605231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/>
        </p:nvSpPr>
        <p:spPr>
          <a:xfrm>
            <a:off x="1587" y="8685212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/>
          </a:p>
        </p:txBody>
      </p:sp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50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35843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 altLang="he-IL" smtClean="0"/>
              <a:t>לפרט על כיתה הפוכה</a:t>
            </a:r>
          </a:p>
        </p:txBody>
      </p:sp>
      <p:sp>
        <p:nvSpPr>
          <p:cNvPr id="35844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C1DE112-FBD0-4575-ABE9-B426AD85EA3D}" type="slidenum">
              <a:rPr lang="he-IL" altLang="he-IL">
                <a:solidFill>
                  <a:schemeClr val="tx1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he-IL" altLang="he-IL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090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מציין מיקום של תמונת שקופית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3993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39940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F5A756-531C-482A-B3B6-9420911B7E79}" type="slidenum">
              <a:rPr lang="he-IL" altLang="he-IL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he-IL" altLang="he-IL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116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3993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 altLang="he-IL" smtClean="0"/>
              <a:t>כשאנחנו רוצים לוודא מה מתוך מה שנלמד התלמידים הבינו והפנימו, או כשיש תחושה שסרט יכול לסכם את מה שלמדנו ארוכות. </a:t>
            </a:r>
          </a:p>
        </p:txBody>
      </p:sp>
      <p:sp>
        <p:nvSpPr>
          <p:cNvPr id="39940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8B4BD5A-344F-4B74-BFBC-3155E66D768B}" type="slidenum">
              <a:rPr lang="he-IL" altLang="he-IL">
                <a:solidFill>
                  <a:schemeClr val="tx1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he-IL" altLang="he-IL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88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900" cy="3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4813" cy="30845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6992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7025" cy="452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9025" y="1604963"/>
            <a:ext cx="5408613" cy="452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116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8300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4922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089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4339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652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1936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6025" y="273050"/>
            <a:ext cx="2741613" cy="5853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4025" cy="58531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9672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="" xmlns:a16="http://schemas.microsoft.com/office/drawing/2014/main" id="{5A77D770-DAD5-4A7D-96FB-8921FFD6D6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07" y="0"/>
            <a:ext cx="12189974" cy="6857998"/>
          </a:xfrm>
          <a:prstGeom prst="rect">
            <a:avLst/>
          </a:prstGeom>
        </p:spPr>
      </p:pic>
      <p:sp>
        <p:nvSpPr>
          <p:cNvPr id="3" name="מציין מיקום טקסט 11">
            <a:extLst>
              <a:ext uri="{FF2B5EF4-FFF2-40B4-BE49-F238E27FC236}">
                <a16:creationId xmlns="" xmlns:a16="http://schemas.microsoft.com/office/drawing/2014/main" id="{2329F8A2-B3DC-4941-AB44-C39C270BAA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80" y="2962387"/>
            <a:ext cx="10974230" cy="933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he-IL" sz="54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430212" lvl="0" indent="-685800" defTabSz="914400" eaLnBrk="1" latinLnBrk="0" hangingPunct="1">
              <a:lnSpc>
                <a:spcPct val="90000"/>
              </a:lnSpc>
              <a:spcBef>
                <a:spcPct val="0"/>
              </a:spcBef>
            </a:pPr>
            <a:r>
              <a:rPr lang="he-IL" dirty="0"/>
              <a:t>כותרת</a:t>
            </a:r>
          </a:p>
        </p:txBody>
      </p:sp>
    </p:spTree>
    <p:extLst>
      <p:ext uri="{BB962C8B-B14F-4D97-AF65-F5344CB8AC3E}">
        <p14:creationId xmlns:p14="http://schemas.microsoft.com/office/powerpoint/2010/main" val="1359786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3"/>
          </p:nvPr>
        </p:nvSpPr>
        <p:spPr>
          <a:xfrm>
            <a:off x="6173788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4"/>
          </p:nvPr>
        </p:nvSpPr>
        <p:spPr>
          <a:xfrm>
            <a:off x="6173788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712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="" xmlns:a16="http://schemas.microsoft.com/office/drawing/2014/main" id="{5A77D770-DAD5-4A7D-96FB-8921FFD6D6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6298" y="1"/>
            <a:ext cx="12189974" cy="6857999"/>
          </a:xfrm>
          <a:prstGeom prst="rect">
            <a:avLst/>
          </a:prstGeom>
        </p:spPr>
      </p:pic>
      <p:sp>
        <p:nvSpPr>
          <p:cNvPr id="7" name="מציין מיקום טקסט 6">
            <a:extLst>
              <a:ext uri="{FF2B5EF4-FFF2-40B4-BE49-F238E27FC236}">
                <a16:creationId xmlns="" xmlns:a16="http://schemas.microsoft.com/office/drawing/2014/main" id="{6C091DC9-90A2-44E2-AB5E-3760F1C466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58434" y="400051"/>
            <a:ext cx="6630131" cy="866775"/>
          </a:xfrm>
          <a:prstGeom prst="rect">
            <a:avLst/>
          </a:prstGeom>
        </p:spPr>
        <p:txBody>
          <a:bodyPr/>
          <a:lstStyle>
            <a:lvl1pPr marL="109537" indent="0">
              <a:buFont typeface="Arial" panose="020B0604020202020204" pitchFamily="34" charset="0"/>
              <a:buNone/>
              <a:defRPr lang="he-IL" sz="5400" kern="1200" dirty="0">
                <a:solidFill>
                  <a:srgbClr val="142B7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כותרת</a:t>
            </a:r>
          </a:p>
        </p:txBody>
      </p:sp>
    </p:spTree>
    <p:extLst>
      <p:ext uri="{BB962C8B-B14F-4D97-AF65-F5344CB8AC3E}">
        <p14:creationId xmlns:p14="http://schemas.microsoft.com/office/powerpoint/2010/main" val="61704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טקסט ר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xmlns="" id="{5FA8B3F9-C85B-4235-9441-CCC0C59C6C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06" y="1"/>
            <a:ext cx="12189976" cy="6857999"/>
          </a:xfrm>
          <a:prstGeom prst="rect">
            <a:avLst/>
          </a:prstGeom>
        </p:spPr>
      </p:pic>
      <p:sp>
        <p:nvSpPr>
          <p:cNvPr id="13" name="מציין מיקום טקסט 11">
            <a:extLst>
              <a:ext uri="{FF2B5EF4-FFF2-40B4-BE49-F238E27FC236}">
                <a16:creationId xmlns:a16="http://schemas.microsoft.com/office/drawing/2014/main" xmlns="" id="{97347111-D759-446E-9F35-B6231F3E23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0854" y="339950"/>
            <a:ext cx="6373056" cy="933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he-IL" sz="54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430212" lvl="0" indent="-685800" defTabSz="914400" eaLnBrk="1" latinLnBrk="0" hangingPunct="1">
              <a:lnSpc>
                <a:spcPct val="90000"/>
              </a:lnSpc>
              <a:spcBef>
                <a:spcPct val="0"/>
              </a:spcBef>
            </a:pPr>
            <a:r>
              <a:rPr lang="he-IL" dirty="0"/>
              <a:t>כותרת</a:t>
            </a:r>
          </a:p>
        </p:txBody>
      </p:sp>
      <p:sp>
        <p:nvSpPr>
          <p:cNvPr id="15" name="מציין מיקום טקסט 14">
            <a:extLst>
              <a:ext uri="{FF2B5EF4-FFF2-40B4-BE49-F238E27FC236}">
                <a16:creationId xmlns:a16="http://schemas.microsoft.com/office/drawing/2014/main" xmlns="" id="{6D537D8F-82DF-4DFC-B583-DEE618B22B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90" y="1657350"/>
            <a:ext cx="10898020" cy="4152900"/>
          </a:xfrm>
          <a:prstGeom prst="rect">
            <a:avLst/>
          </a:prstGeom>
        </p:spPr>
        <p:txBody>
          <a:bodyPr/>
          <a:lstStyle>
            <a:lvl1pPr marL="109537" indent="0">
              <a:buFont typeface="Arial" panose="020B0604020202020204" pitchFamily="34" charset="0"/>
              <a:buNone/>
              <a:defRPr lang="he-IL" sz="2400" kern="1200" dirty="0" smtClean="0">
                <a:solidFill>
                  <a:srgbClr val="142B70"/>
                </a:solidFill>
                <a:latin typeface="+mn-lt"/>
                <a:ea typeface="+mn-ea"/>
                <a:cs typeface="+mn-cs"/>
              </a:defRPr>
            </a:lvl1pPr>
            <a:lvl2pPr marL="392113" indent="0">
              <a:buFont typeface="Arial" panose="020B0604020202020204" pitchFamily="34" charset="0"/>
              <a:buNone/>
              <a:defRPr lang="he-IL" sz="2800" kern="1200" dirty="0" smtClean="0">
                <a:solidFill>
                  <a:srgbClr val="142B70"/>
                </a:solidFill>
                <a:latin typeface="+mn-lt"/>
                <a:ea typeface="+mn-ea"/>
                <a:cs typeface="+mn-cs"/>
              </a:defRPr>
            </a:lvl2pPr>
            <a:lvl3pPr marL="630238" indent="0">
              <a:buFont typeface="Arial" panose="020B0604020202020204" pitchFamily="34" charset="0"/>
              <a:buNone/>
              <a:defRPr lang="he-IL" sz="2800" kern="1200" dirty="0" smtClean="0">
                <a:solidFill>
                  <a:srgbClr val="142B70"/>
                </a:solidFill>
                <a:latin typeface="+mn-lt"/>
                <a:ea typeface="+mn-ea"/>
                <a:cs typeface="+mn-cs"/>
              </a:defRPr>
            </a:lvl3pPr>
            <a:lvl4pPr marL="914400" indent="0">
              <a:buFont typeface="Arial" panose="020B0604020202020204" pitchFamily="34" charset="0"/>
              <a:buNone/>
              <a:defRPr lang="he-IL" sz="2800" kern="1200" dirty="0" smtClean="0">
                <a:solidFill>
                  <a:srgbClr val="142B70"/>
                </a:solidFill>
                <a:latin typeface="+mn-lt"/>
                <a:ea typeface="+mn-ea"/>
                <a:cs typeface="+mn-cs"/>
              </a:defRPr>
            </a:lvl4pPr>
            <a:lvl5pPr marL="11430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1187008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8039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152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712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6" r:id="rId3"/>
    <p:sldLayoutId id="2147483657" r:id="rId4"/>
    <p:sldLayoutId id="2147483658" r:id="rId5"/>
    <p:sldLayoutId id="2147483684" r:id="rId6"/>
    <p:sldLayoutId id="214748368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803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יש ללחוץ כדי לערוך את עיצוב טקסט הכותרת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80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יש ללחוץ כדי לערוך את עיצוב מתאר הכותרת</a:t>
            </a:r>
          </a:p>
          <a:p>
            <a:pPr lvl="1"/>
            <a:r>
              <a:rPr lang="he-IL" altLang="he-IL" smtClean="0"/>
              <a:t>רמת מתאר שניה</a:t>
            </a:r>
          </a:p>
          <a:p>
            <a:pPr lvl="2"/>
            <a:r>
              <a:rPr lang="he-IL" altLang="he-IL" smtClean="0"/>
              <a:t>רמת מתאר שלישית</a:t>
            </a:r>
          </a:p>
          <a:p>
            <a:pPr lvl="3"/>
            <a:r>
              <a:rPr lang="he-IL" altLang="he-IL" smtClean="0"/>
              <a:t>רמת מתאר רביעית</a:t>
            </a:r>
          </a:p>
          <a:p>
            <a:pPr lvl="4"/>
            <a:r>
              <a:rPr lang="he-IL" altLang="he-IL" smtClean="0"/>
              <a:t>רמת מתאר חמישית</a:t>
            </a:r>
          </a:p>
          <a:p>
            <a:pPr lvl="4"/>
            <a:r>
              <a:rPr lang="he-IL" altLang="he-IL" smtClean="0"/>
              <a:t>רמת מתאר שישית</a:t>
            </a:r>
          </a:p>
          <a:p>
            <a:pPr lvl="4"/>
            <a:r>
              <a:rPr lang="he-IL" altLang="he-IL" smtClean="0"/>
              <a:t>רמת מתאר שביעית</a:t>
            </a:r>
          </a:p>
          <a:p>
            <a:pPr lvl="4"/>
            <a:r>
              <a:rPr lang="he-IL" altLang="he-IL" smtClean="0"/>
              <a:t>רמת מתאר שמינית</a:t>
            </a:r>
          </a:p>
          <a:p>
            <a:pPr lvl="4"/>
            <a:r>
              <a:rPr lang="he-IL" altLang="he-IL" smtClean="0"/>
              <a:t>רמת מתאר תשיעית</a:t>
            </a:r>
          </a:p>
        </p:txBody>
      </p:sp>
    </p:spTree>
    <p:extLst>
      <p:ext uri="{BB962C8B-B14F-4D97-AF65-F5344CB8AC3E}">
        <p14:creationId xmlns:p14="http://schemas.microsoft.com/office/powerpoint/2010/main" val="379861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86" r:id="rId11"/>
  </p:sldLayoutIdLst>
  <p:txStyles>
    <p:titleStyle>
      <a:lvl1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FAF6EB"/>
          </a:solidFill>
          <a:latin typeface="+mj-lt"/>
          <a:ea typeface="+mj-ea"/>
          <a:cs typeface="+mj-cs"/>
        </a:defRPr>
      </a:lvl1pPr>
      <a:lvl2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2pPr>
      <a:lvl3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3pPr>
      <a:lvl4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4pPr>
      <a:lvl5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5pPr>
      <a:lvl6pPr marL="25146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6pPr>
      <a:lvl7pPr marL="29718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7pPr>
      <a:lvl8pPr marL="34290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8pPr>
      <a:lvl9pPr marL="38862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9pPr>
    </p:titleStyle>
    <p:bodyStyle>
      <a:lvl1pPr marL="342900" indent="-342900" algn="r" defTabSz="449263" rtl="1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AF6EB"/>
          </a:solidFill>
          <a:latin typeface="+mn-lt"/>
          <a:ea typeface="+mn-ea"/>
          <a:cs typeface="+mn-cs"/>
        </a:defRPr>
      </a:lvl1pPr>
      <a:lvl2pPr marL="742950" indent="-28575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AF6EB"/>
          </a:solidFill>
          <a:latin typeface="+mn-lt"/>
          <a:ea typeface="+mn-ea"/>
          <a:cs typeface="+mn-cs"/>
        </a:defRPr>
      </a:lvl2pPr>
      <a:lvl3pPr marL="11430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AF6EB"/>
          </a:solidFill>
          <a:latin typeface="+mn-lt"/>
          <a:ea typeface="+mn-ea"/>
          <a:cs typeface="+mn-cs"/>
        </a:defRPr>
      </a:lvl3pPr>
      <a:lvl4pPr marL="16002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AF6EB"/>
          </a:solidFill>
          <a:latin typeface="+mn-lt"/>
          <a:ea typeface="+mn-ea"/>
          <a:cs typeface="+mn-cs"/>
        </a:defRPr>
      </a:lvl4pPr>
      <a:lvl5pPr marL="20574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AF6E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he.padlet.com/giladhex/Bookmarks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5893475" y="6247500"/>
            <a:ext cx="34455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F3D"/>
              </a:buClr>
              <a:buSzPts val="2800"/>
              <a:buFont typeface="Tahoma"/>
              <a:buNone/>
            </a:pPr>
            <a:endParaRPr sz="2400" dirty="0"/>
          </a:p>
        </p:txBody>
      </p:sp>
      <p:sp>
        <p:nvSpPr>
          <p:cNvPr id="55" name="Shape 55"/>
          <p:cNvSpPr txBox="1"/>
          <p:nvPr/>
        </p:nvSpPr>
        <p:spPr>
          <a:xfrm>
            <a:off x="1807003" y="5766073"/>
            <a:ext cx="54276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F3D"/>
              </a:buClr>
              <a:buSzPts val="3200"/>
              <a:buFont typeface="Tahoma"/>
              <a:buNone/>
            </a:pPr>
            <a:r>
              <a:rPr lang="he-IL" sz="6600" b="1" dirty="0" smtClean="0">
                <a:solidFill>
                  <a:srgbClr val="001F3D"/>
                </a:solidFill>
                <a:latin typeface="Tahoma"/>
                <a:ea typeface="Tahoma"/>
                <a:cs typeface="Tahoma"/>
                <a:sym typeface="Tahoma"/>
              </a:rPr>
              <a:t>אזרחות   </a:t>
            </a:r>
            <a:endParaRPr sz="6600" b="1" dirty="0">
              <a:solidFill>
                <a:srgbClr val="001F3D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6533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 בסרטים בהוראה</a:t>
            </a:r>
            <a:endParaRPr lang="he-IL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מציין מיקום תוכן 2"/>
          <p:cNvSpPr>
            <a:spLocks noGrp="1"/>
          </p:cNvSpPr>
          <p:nvPr>
            <p:ph idx="1"/>
          </p:nvPr>
        </p:nvSpPr>
        <p:spPr>
          <a:xfrm>
            <a:off x="2097088" y="1423988"/>
            <a:ext cx="8229600" cy="4525962"/>
          </a:xfrm>
        </p:spPr>
        <p:txBody>
          <a:bodyPr/>
          <a:lstStyle/>
          <a:p>
            <a:pPr marL="0" indent="0">
              <a:defRPr/>
            </a:pPr>
            <a:r>
              <a:rPr lang="he-IL" altLang="he-IL" sz="6000" b="1" dirty="0">
                <a:solidFill>
                  <a:schemeClr val="accent6">
                    <a:lumMod val="75000"/>
                  </a:schemeClr>
                </a:solidFill>
              </a:rPr>
              <a:t>כיתה הפוכה</a:t>
            </a:r>
          </a:p>
        </p:txBody>
      </p:sp>
      <p:pic>
        <p:nvPicPr>
          <p:cNvPr id="34820" name="Picture 2" descr="מתוך הסימפסונים. כיתה הפוכה - הרעיון הוא בהיפוך התפקידי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2420938"/>
            <a:ext cx="5287962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2"/>
          <p:cNvSpPr/>
          <p:nvPr/>
        </p:nvSpPr>
        <p:spPr>
          <a:xfrm>
            <a:off x="1525588" y="6072188"/>
            <a:ext cx="91440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e-IL" sz="2400" b="1" dirty="0">
                <a:solidFill>
                  <a:srgbClr val="C3DE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"אמור לי ואשכח, למד אותי ואזכור, שתף אותי ואלמד." (בנג'מין פרנקלין)</a:t>
            </a:r>
          </a:p>
        </p:txBody>
      </p:sp>
    </p:spTree>
    <p:extLst>
      <p:ext uri="{BB962C8B-B14F-4D97-AF65-F5344CB8AC3E}">
        <p14:creationId xmlns:p14="http://schemas.microsoft.com/office/powerpoint/2010/main" val="35872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63774"/>
            <a:ext cx="6988317" cy="900752"/>
          </a:xfrm>
        </p:spPr>
        <p:txBody>
          <a:bodyPr/>
          <a:lstStyle/>
          <a:p>
            <a:r>
              <a:rPr lang="he-IL" dirty="0" smtClean="0">
                <a:solidFill>
                  <a:srgbClr val="FF0000"/>
                </a:solidFill>
              </a:rPr>
              <a:t>יומן מסע 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3111691"/>
            <a:ext cx="10517188" cy="297796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he.padlet.com/giladhex/Bookmarks</a:t>
            </a:r>
            <a:endParaRPr lang="he-I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he-I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444" y="1487607"/>
            <a:ext cx="6858000" cy="460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08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0DF35EF6-9204-4359-891B-C4FA0C9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66" y="670021"/>
            <a:ext cx="7820273" cy="1143000"/>
          </a:xfrm>
        </p:spPr>
        <p:txBody>
          <a:bodyPr/>
          <a:lstStyle/>
          <a:p>
            <a:pPr>
              <a:defRPr/>
            </a:pPr>
            <a:r>
              <a:rPr lang="he-IL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משימת הסיכום </a:t>
            </a:r>
            <a:endParaRPr lang="he-IL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מציין מיקום תוכן 2">
            <a:extLst>
              <a:ext uri="{FF2B5EF4-FFF2-40B4-BE49-F238E27FC236}">
                <a16:creationId xmlns:a16="http://schemas.microsoft.com/office/drawing/2014/main" xmlns="" id="{CE76DCBE-3ABB-4313-810B-DDC5761DA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defRPr/>
            </a:pPr>
            <a:r>
              <a:rPr lang="he-IL" altLang="he-IL" sz="48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endParaRPr lang="he-IL" altLang="he-IL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8916" name="Picture 6" descr="×ª××¦××ª ×ª××× × ×¢×××¨ ×ª××¤××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2" y="1885747"/>
            <a:ext cx="5771747" cy="412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0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="" xmlns:a16="http://schemas.microsoft.com/office/drawing/2014/main" id="{EBBDD74D-6F43-4228-939A-87940464E6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 smtClean="0"/>
              <a:t>רעיונות לפתיחת שנה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3073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6533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 בסרטים בהוראה</a:t>
            </a:r>
            <a:endParaRPr lang="he-IL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מציין מיקום תוכן 2"/>
          <p:cNvSpPr>
            <a:spLocks noGrp="1"/>
          </p:cNvSpPr>
          <p:nvPr>
            <p:ph idx="1"/>
          </p:nvPr>
        </p:nvSpPr>
        <p:spPr>
          <a:xfrm>
            <a:off x="915988" y="2319338"/>
            <a:ext cx="10968037" cy="4521200"/>
          </a:xfrm>
        </p:spPr>
        <p:txBody>
          <a:bodyPr/>
          <a:lstStyle/>
          <a:p>
            <a:pPr marL="0" indent="0">
              <a:defRPr/>
            </a:pPr>
            <a:r>
              <a:rPr lang="he-IL" altLang="he-IL" sz="6000" b="1" dirty="0" smtClean="0">
                <a:solidFill>
                  <a:schemeClr val="accent6">
                    <a:lumMod val="75000"/>
                  </a:schemeClr>
                </a:solidFill>
              </a:rPr>
              <a:t>מורה כיוצר </a:t>
            </a:r>
            <a:r>
              <a:rPr lang="he-IL" altLang="he-IL" sz="6000" b="1" dirty="0" smtClean="0">
                <a:solidFill>
                  <a:schemeClr val="accent6">
                    <a:lumMod val="75000"/>
                  </a:schemeClr>
                </a:solidFill>
              </a:rPr>
              <a:t>סרטון</a:t>
            </a:r>
            <a:endParaRPr lang="he-IL" altLang="he-IL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8916" name="Picture 2" descr="×ª××¦××ª ×ª××× × ×¢×××¨ ×ª×××× ×××¦×¨ ×¡×¨×××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2" r="14462"/>
          <a:stretch>
            <a:fillRect/>
          </a:stretch>
        </p:blipFill>
        <p:spPr bwMode="auto">
          <a:xfrm>
            <a:off x="-379413" y="1258888"/>
            <a:ext cx="6019801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60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995362" y="1117600"/>
            <a:ext cx="104520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209"/>
              </a:buClr>
              <a:buSzPts val="3200"/>
              <a:buFont typeface="Tahoma"/>
              <a:buNone/>
            </a:pPr>
            <a:endParaRPr/>
          </a:p>
        </p:txBody>
      </p:sp>
      <p:cxnSp>
        <p:nvCxnSpPr>
          <p:cNvPr id="169" name="Shape 169"/>
          <p:cNvCxnSpPr/>
          <p:nvPr/>
        </p:nvCxnSpPr>
        <p:spPr>
          <a:xfrm flipH="1">
            <a:off x="646237" y="1698625"/>
            <a:ext cx="10664700" cy="1500"/>
          </a:xfrm>
          <a:prstGeom prst="straightConnector1">
            <a:avLst/>
          </a:prstGeom>
          <a:noFill/>
          <a:ln w="28425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039937" y="3565525"/>
            <a:ext cx="4999039" cy="434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4">
            <a:alphaModFix/>
          </a:blip>
          <a:srcRect l="3493" t="12062" b="22165"/>
          <a:stretch/>
        </p:blipFill>
        <p:spPr>
          <a:xfrm>
            <a:off x="2856325" y="2095650"/>
            <a:ext cx="6244480" cy="3191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F75FDA"/>
                </a:solidFill>
              </a:rPr>
              <a:t>תכני המפגש </a:t>
            </a:r>
            <a:endParaRPr lang="he-IL" dirty="0">
              <a:solidFill>
                <a:srgbClr val="F75FDA"/>
              </a:solidFill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indent="-514350">
              <a:buAutoNum type="arabicPeriod"/>
            </a:pPr>
            <a:r>
              <a:rPr lang="he-IL" dirty="0" smtClean="0">
                <a:solidFill>
                  <a:schemeClr val="tx1"/>
                </a:solidFill>
              </a:rPr>
              <a:t>נעבור על יחידות ההשתלמות</a:t>
            </a:r>
          </a:p>
          <a:p>
            <a:pPr marL="742950" indent="-514350">
              <a:buAutoNum type="arabicPeriod"/>
            </a:pPr>
            <a:r>
              <a:rPr lang="he-IL" dirty="0" smtClean="0">
                <a:solidFill>
                  <a:schemeClr val="tx1"/>
                </a:solidFill>
              </a:rPr>
              <a:t>נכיר כלי ללמידה אינטראקטיבית ויצירת סרטונים</a:t>
            </a:r>
          </a:p>
          <a:p>
            <a:pPr marL="742950" indent="-514350">
              <a:buAutoNum type="arabicPeriod"/>
            </a:pPr>
            <a:r>
              <a:rPr lang="he-IL" dirty="0" smtClean="0">
                <a:solidFill>
                  <a:schemeClr val="tx1"/>
                </a:solidFill>
              </a:rPr>
              <a:t>נציע רעיונות לפתיחת השנה תוך התייחסות לאקטואליה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3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/>
          <p:cNvSpPr>
            <a:spLocks noGrp="1"/>
          </p:cNvSpPr>
          <p:nvPr>
            <p:ph type="body" sz="quarter" idx="10"/>
          </p:nvPr>
        </p:nvSpPr>
        <p:spPr>
          <a:xfrm>
            <a:off x="708160" y="486314"/>
            <a:ext cx="10646777" cy="804072"/>
          </a:xfrm>
        </p:spPr>
        <p:txBody>
          <a:bodyPr/>
          <a:lstStyle/>
          <a:p>
            <a:r>
              <a:rPr lang="he-IL" dirty="0" smtClean="0"/>
              <a:t>מה היה </a:t>
            </a:r>
            <a:r>
              <a:rPr lang="he-IL" dirty="0" smtClean="0"/>
              <a:t>לנו ביחידות האסינכרוניות </a:t>
            </a:r>
            <a:endParaRPr lang="he-IL" dirty="0"/>
          </a:p>
          <a:p>
            <a:endParaRPr lang="he-IL" dirty="0" smtClean="0"/>
          </a:p>
          <a:p>
            <a:r>
              <a:rPr lang="he-IL" dirty="0" smtClean="0"/>
              <a:t>איסוף </a:t>
            </a:r>
            <a:r>
              <a:rPr lang="he-IL" dirty="0" smtClean="0"/>
              <a:t>ותובנות </a:t>
            </a:r>
          </a:p>
        </p:txBody>
      </p:sp>
      <p:pic>
        <p:nvPicPr>
          <p:cNvPr id="3" name="Picture 2" descr="תמונה קשור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063" y="1828800"/>
            <a:ext cx="4283886" cy="358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935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/>
          <p:cNvSpPr>
            <a:spLocks noGrp="1"/>
          </p:cNvSpPr>
          <p:nvPr>
            <p:ph type="body" sz="quarter" idx="10"/>
          </p:nvPr>
        </p:nvSpPr>
        <p:spPr>
          <a:xfrm>
            <a:off x="4232135" y="339951"/>
            <a:ext cx="7351060" cy="861321"/>
          </a:xfrm>
        </p:spPr>
        <p:txBody>
          <a:bodyPr/>
          <a:lstStyle/>
          <a:p>
            <a:r>
              <a:rPr lang="he-IL" dirty="0"/>
              <a:t>בעבודה </a:t>
            </a:r>
            <a:r>
              <a:rPr lang="he-IL" dirty="0" smtClean="0"/>
              <a:t>עם </a:t>
            </a:r>
            <a:r>
              <a:rPr lang="en-US" dirty="0" smtClean="0"/>
              <a:t>Google Drive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28577" indent="-228577" defTabSz="914309">
              <a:lnSpc>
                <a:spcPct val="150000"/>
              </a:lnSpc>
              <a:buClrTx/>
              <a:buSzTx/>
              <a:buFont typeface="Wingdings 2" pitchFamily="18" charset="2"/>
              <a:buChar char=""/>
            </a:pPr>
            <a:r>
              <a:rPr lang="he-IL" sz="2800" dirty="0">
                <a:solidFill>
                  <a:prstClr val="black"/>
                </a:solidFill>
                <a:latin typeface="Calibri"/>
              </a:rPr>
              <a:t>ניתן ליצור תיקייה חדשה עם שם ולאחסן בה קבצים</a:t>
            </a:r>
          </a:p>
          <a:p>
            <a:pPr marL="228577" indent="-228577" defTabSz="914309">
              <a:lnSpc>
                <a:spcPct val="150000"/>
              </a:lnSpc>
              <a:buClrTx/>
              <a:buSzTx/>
              <a:buFont typeface="Wingdings 2" pitchFamily="18" charset="2"/>
              <a:buChar char=""/>
            </a:pPr>
            <a:r>
              <a:rPr lang="he-IL" sz="2800" dirty="0">
                <a:solidFill>
                  <a:prstClr val="black"/>
                </a:solidFill>
                <a:latin typeface="Calibri"/>
              </a:rPr>
              <a:t>לעלות קובץ או תיקייה שקיימת  במחשב </a:t>
            </a:r>
          </a:p>
          <a:p>
            <a:pPr marL="228577" indent="-228577" defTabSz="914309">
              <a:lnSpc>
                <a:spcPct val="150000"/>
              </a:lnSpc>
              <a:buClrTx/>
              <a:buSzTx/>
              <a:buFont typeface="Wingdings 2" pitchFamily="18" charset="2"/>
              <a:buChar char=""/>
            </a:pPr>
            <a:r>
              <a:rPr lang="he-IL" sz="2800" dirty="0">
                <a:solidFill>
                  <a:prstClr val="black"/>
                </a:solidFill>
                <a:latin typeface="Calibri"/>
              </a:rPr>
              <a:t>ניתן להשתמש בכלים שיתופיים שונים בצורה קלה</a:t>
            </a:r>
          </a:p>
          <a:p>
            <a:pPr marL="228577" indent="-228577" defTabSz="914309">
              <a:lnSpc>
                <a:spcPct val="150000"/>
              </a:lnSpc>
              <a:buClrTx/>
              <a:buSzTx/>
              <a:buFont typeface="Wingdings 2" pitchFamily="18" charset="2"/>
              <a:buChar char=""/>
            </a:pPr>
            <a:r>
              <a:rPr lang="he-IL" sz="2800" dirty="0">
                <a:solidFill>
                  <a:prstClr val="black"/>
                </a:solidFill>
                <a:latin typeface="Calibri"/>
              </a:rPr>
              <a:t>ניתן להוסיף יישומים נוספים ויעילים</a:t>
            </a:r>
          </a:p>
          <a:p>
            <a:pPr marL="228577" indent="-228577" defTabSz="914309">
              <a:lnSpc>
                <a:spcPct val="150000"/>
              </a:lnSpc>
              <a:buClrTx/>
              <a:buSzTx/>
              <a:buFont typeface="Wingdings 2" pitchFamily="18" charset="2"/>
              <a:buChar char=""/>
            </a:pPr>
            <a:r>
              <a:rPr lang="he-IL" sz="2800" dirty="0">
                <a:solidFill>
                  <a:prstClr val="black"/>
                </a:solidFill>
                <a:latin typeface="Calibri"/>
              </a:rPr>
              <a:t>קיימת אפשרות סנכרון מסמכים למחשב האישי או טלפון נייד </a:t>
            </a:r>
          </a:p>
          <a:p>
            <a:pPr marL="228577" indent="-228577" defTabSz="914309">
              <a:lnSpc>
                <a:spcPct val="150000"/>
              </a:lnSpc>
              <a:buClrTx/>
              <a:buSzTx/>
              <a:buFont typeface="Wingdings 2" pitchFamily="18" charset="2"/>
              <a:buChar char=""/>
            </a:pPr>
            <a:r>
              <a:rPr lang="he-IL" sz="2800" dirty="0">
                <a:solidFill>
                  <a:prstClr val="black"/>
                </a:solidFill>
                <a:latin typeface="Calibri"/>
              </a:rPr>
              <a:t>אפשר לשתף את כל מה שבדרייב עם משתמשים אחרים בדרגות שיתוף שונות</a:t>
            </a:r>
          </a:p>
        </p:txBody>
      </p:sp>
    </p:spTree>
    <p:extLst>
      <p:ext uri="{BB962C8B-B14F-4D97-AF65-F5344CB8AC3E}">
        <p14:creationId xmlns:p14="http://schemas.microsoft.com/office/powerpoint/2010/main" val="358321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ועכשיו אתם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514350" indent="-514350" defTabSz="914309">
              <a:buClrTx/>
              <a:buSzTx/>
              <a:buFont typeface="+mj-lt"/>
              <a:buAutoNum type="arabicPeriod"/>
            </a:pPr>
            <a:r>
              <a:rPr lang="he-IL" sz="2800" dirty="0">
                <a:solidFill>
                  <a:prstClr val="black"/>
                </a:solidFill>
                <a:latin typeface="Calibri"/>
              </a:rPr>
              <a:t>בשלב הראשון פתחו את ה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Google Drive </a:t>
            </a:r>
          </a:p>
          <a:p>
            <a:pPr marL="514350" indent="-514350" defTabSz="914309">
              <a:buClrTx/>
              <a:buSzTx/>
              <a:buFont typeface="+mj-lt"/>
              <a:buAutoNum type="arabicPeriod"/>
            </a:pPr>
            <a:r>
              <a:rPr lang="he-IL" sz="2800" dirty="0">
                <a:solidFill>
                  <a:prstClr val="black"/>
                </a:solidFill>
                <a:latin typeface="Calibri"/>
              </a:rPr>
              <a:t>בשלב השני צרו  </a:t>
            </a:r>
            <a:r>
              <a:rPr lang="he-IL" sz="2800" dirty="0" err="1">
                <a:solidFill>
                  <a:prstClr val="black"/>
                </a:solidFill>
                <a:latin typeface="Calibri"/>
              </a:rPr>
              <a:t>תקיית</a:t>
            </a:r>
            <a:r>
              <a:rPr lang="he-IL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he-IL" sz="2800" dirty="0" smtClean="0">
                <a:solidFill>
                  <a:prstClr val="black"/>
                </a:solidFill>
                <a:latin typeface="Calibri"/>
              </a:rPr>
              <a:t>סרטונים</a:t>
            </a:r>
            <a:endParaRPr lang="he-IL" sz="2800" dirty="0">
              <a:solidFill>
                <a:prstClr val="black"/>
              </a:solidFill>
              <a:latin typeface="Calibri"/>
            </a:endParaRPr>
          </a:p>
          <a:p>
            <a:pPr marL="514350" indent="-514350" defTabSz="914309">
              <a:buClrTx/>
              <a:buSzTx/>
              <a:buFont typeface="+mj-lt"/>
              <a:buAutoNum type="arabicPeriod"/>
            </a:pPr>
            <a:r>
              <a:rPr lang="he-IL" sz="2800" dirty="0">
                <a:solidFill>
                  <a:prstClr val="black"/>
                </a:solidFill>
                <a:latin typeface="Calibri"/>
              </a:rPr>
              <a:t>צרו </a:t>
            </a:r>
            <a:r>
              <a:rPr lang="he-IL" sz="2800" dirty="0" err="1">
                <a:solidFill>
                  <a:prstClr val="black"/>
                </a:solidFill>
                <a:latin typeface="Calibri"/>
              </a:rPr>
              <a:t>תקיית</a:t>
            </a:r>
            <a:r>
              <a:rPr lang="he-IL" sz="2800" dirty="0">
                <a:solidFill>
                  <a:prstClr val="black"/>
                </a:solidFill>
                <a:latin typeface="Calibri"/>
              </a:rPr>
              <a:t> משנה לכיתה</a:t>
            </a:r>
          </a:p>
          <a:p>
            <a:pPr marL="514350" indent="-514350" defTabSz="914309">
              <a:buClrTx/>
              <a:buSzTx/>
              <a:buFont typeface="+mj-lt"/>
              <a:buAutoNum type="arabicPeriod"/>
            </a:pPr>
            <a:endParaRPr lang="he-IL" sz="2800" dirty="0">
              <a:solidFill>
                <a:prstClr val="black"/>
              </a:solidFill>
              <a:latin typeface="Calibri"/>
            </a:endParaRPr>
          </a:p>
          <a:p>
            <a:pPr marL="514350" indent="-514350" defTabSz="914309">
              <a:buClrTx/>
              <a:buSzTx/>
              <a:buFont typeface="+mj-lt"/>
              <a:buAutoNum type="arabicPeriod"/>
            </a:pPr>
            <a:endParaRPr lang="he-IL" sz="2800" dirty="0">
              <a:solidFill>
                <a:prstClr val="black"/>
              </a:solidFill>
              <a:latin typeface="Calibri"/>
            </a:endParaRPr>
          </a:p>
          <a:p>
            <a:pPr marL="514350" indent="-514350" defTabSz="914309">
              <a:buClrTx/>
              <a:buSzTx/>
              <a:buFont typeface="+mj-lt"/>
              <a:buAutoNum type="arabicPeriod"/>
            </a:pPr>
            <a:endParaRPr lang="he-IL" sz="2800" dirty="0">
              <a:solidFill>
                <a:prstClr val="black"/>
              </a:solidFill>
              <a:latin typeface="Calibri"/>
            </a:endParaRPr>
          </a:p>
          <a:p>
            <a:pPr marL="514350" indent="-514350" defTabSz="914309">
              <a:buClrTx/>
              <a:buSzTx/>
              <a:buFont typeface="+mj-lt"/>
              <a:buAutoNum type="arabicPeriod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566737" indent="-457200">
              <a:buFont typeface="+mj-lt"/>
              <a:buAutoNum type="arabicPeriod"/>
            </a:pP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609" y="2287000"/>
            <a:ext cx="2788200" cy="277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8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/>
          <p:cNvSpPr>
            <a:spLocks noGrp="1"/>
          </p:cNvSpPr>
          <p:nvPr>
            <p:ph type="body" sz="quarter" idx="10"/>
          </p:nvPr>
        </p:nvSpPr>
        <p:spPr>
          <a:xfrm>
            <a:off x="2019869" y="339950"/>
            <a:ext cx="9564041" cy="1134008"/>
          </a:xfrm>
        </p:spPr>
        <p:txBody>
          <a:bodyPr/>
          <a:lstStyle/>
          <a:p>
            <a:r>
              <a:rPr lang="he-IL" dirty="0" smtClean="0"/>
              <a:t>שיעור שיתופי ב </a:t>
            </a:r>
            <a:r>
              <a:rPr lang="en-US" dirty="0" err="1" smtClean="0"/>
              <a:t>Ted.Ed.Com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872" y="1657350"/>
            <a:ext cx="6155140" cy="361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34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/>
          <p:cNvSpPr>
            <a:spLocks noGrp="1"/>
          </p:cNvSpPr>
          <p:nvPr>
            <p:ph type="body" sz="quarter" idx="10"/>
          </p:nvPr>
        </p:nvSpPr>
        <p:spPr>
          <a:xfrm>
            <a:off x="3029803" y="339950"/>
            <a:ext cx="8554107" cy="888349"/>
          </a:xfrm>
        </p:spPr>
        <p:txBody>
          <a:bodyPr/>
          <a:lstStyle/>
          <a:p>
            <a:r>
              <a:rPr lang="he-IL" dirty="0" smtClean="0"/>
              <a:t>איך הופכים סרטון לשיעור 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174" y="1638300"/>
            <a:ext cx="10058400" cy="4958687"/>
          </a:xfrm>
          <a:prstGeom prst="rect">
            <a:avLst/>
          </a:prstGeom>
        </p:spPr>
      </p:pic>
      <p:sp>
        <p:nvSpPr>
          <p:cNvPr id="4" name="AutoShape 2" descr="data:image/png;base64,iVBORw0KGgoAAAANSUhEUgAABLAAAAHwCAYAAAC2QZYEAAAgAElEQVR4XuydB7xdVZn231vTeyhiQ/0EZyxjAXTGDwEVFQkCAlGKytCrBbAgIYEEdETAUYEkNMsgIEWQYh/BhoCoM+qnAhZERWF0LDBjktu+3/OWtdbe55xbk5Mb8hx+4Zx7zq7/tfbaaz37ed/VMTQ0NCR8kQAJkAAJkAAJkAAJkAAJkAAJkAAJkAAJkMAkJdBBAWuSlgwPiwRIgARIgARIgARIgARIgARIgARIgARIQAlQwGJFIAESIAESIAESIAESIAESIAESIAESIAESmNQEKGBN6uLhwZEACZAACZAACZAACZAACZAACZAACZAACVDAYh0gARIgARIgARIgARIgARIgARIgARIgARKY1AQoYE3q4uHBkQAJkAAJkAAJkAAJkAAJkAAJkAAJkAAJUMBiHSABEiABEiABEiABEiABEiABEiABEiABEpjUBChgTeri4cGRAAmQAAmQAAmQAAmQAAmQAAmQAAmQAAlQwGIdIAESIAESIAESIAESIAESIAESIAESIAESmNQEKGBN6uLhwZEACZAACZAACZAACZAACZAACZAACZAACVDAYh0gARIgARIgARIgARIgARIgARIgARIgARKY1AQoYE3q4uHBkQAJkAAJkAAJkAAJkAAJkAAJkAAJkAAJUMBiHSABEiABEiABEiABEiABEiABEiABEiABEpjUBChgTeri4cGRAAmQAAmQAAmQAAmQAAmQAAmQAAmQAAlQwGIdIAESIAESIAESIAESIAESIAESIAESIAESmNQEKGBN6uLhwZEACZAACZAACZAACZAACZAACZAACZAACVDAYh0gARIgARIgARIgARIgARIgARIgARIgARKY1AQoYE3q4uHBkQAJkAAJkAAJkAAJkAAJkAAJkAAJkAAJUMBiHSABEiABEiABEiABEiABEiABEiABEiABEpjUBChgTeri4cGRAAmQAAmQAAmQAAmQAAmQAAmQAAmQAAlQwGIdIAESIAESIAESIAESIAESIAESIAESIAESmNQEKGBN6uLhwZEACZAACZAACZAACZAACZAACZAACZAACVDAYh0gARIgARIgARIgARIgARIgARIgARIgARKY1AQoYE3q4uHBkQAJkAAJkAAJkAAJkAAJkAAJkAAJkAAJUMBiHSABEiABEiABEiABEiABEiABEiABEiABEpjUBChgTeri4cGRAAmQAAmQAAmQAAmQAAmQAAmQAAmQAAlQwGIdIAESIAESIAESIAESIAESIAESIAESIAESmNQEKGBN6uLhwZEACZAACZAACZAACZAACZAACZAACZAACVDAYh0gARIgARIgARIgARIgARIgARIgARIgARKY1AQoYE3q4uHBkQAJkAAJkAAJkAAJkAAJkAAJkAAJkAAJZAHrOVM2PI1jl4gcf7rIoa8UuecbG25/O+wsctzpIoe9amL72PFltv6z/kFk7zfZ+yhf99xzjxxzzDGjXHr0i2G7E3mtXr1aLrnkksomJrrNiRwP1yUBEiABEiABEiABEiABEiABEiABEiCBkQhQwBqJUPn7Nk81AQ5i1ggvClgjEeLvJEACJEACJEACJEACJEACJEACJEACJDA6AhSwRsepuhScWWddIvLEbVuuTQFrPGC5DgmQAAmQAAmQAAmQAAmQAAmQAAmQAAk0EqCANd5asf3zRD72ZZHZc5tugQLWeMFyPRIgARIgARIgARIgARIgARIgARIgARKoEqCANZEaMYyI1UrAOvLIIyeyRzn66KMntD5zYE0IH1cmARIgARIgARIgARIgARIgARIgARLYCAQoYE0U+iEniLznvIattBKwNnbCdApYEy1wrk8CJEACJEACJEACJEACJEACJEACJNBuAhSw1gfx6+5umKGQAtb6AMttkAAJkAAJkAAJkAAJkAAJkAAJkAAJkIBIFrAuXDE8jxs/KfK7B4dfZu9DRLZpndhckPx8p11EDn2lyD3fmNi2hlv7iU8VwYyBh71q+H084Ski+7y5usxDD4jc/fWRz7VcC+d99mWV7WwMAeu73/2u/O53v5OHHnpIZs2aJdttt5286EUvqhwXHVi87EmABEiABEiABEiABEiABEiABEiABDY1AlnAGunIRyM6Xf4lE6hGeq3PbbXa191fG1nA2mFnkY9/pfkWsP5pR4xOyJo1R+SL91USurdLwHr00UflqquukiuvvFIee+yxhnOZOXOm7LrrrnLyySerqEUBa6TKyd9JgARIgARIgARIgARIgARIgARIgAQmGwEKWK0ELJTUX/8s8s+vFLn3hyOX24evEXnF3mm5dghY9957ryZ1byZc1Q8YQhbEq9tvv10uueSSys8bOy/XyHC5BAmQAAmQAAmQAAmQAAmQAAmQAAmQwOZMgALWcAIWasZvHxB59fYj15Fjl4gcf3rbBCyECR500EGjEq/ioMKNdcstt1DAGrlEuQQJkAAJkAAJkAAJkAAJkAAJkAAJkMAkITB5BayJAEJo4HGnTyyEsNz/aYeLfPaK4Y+oFo64oR1YEK/uu+++hmN64QtfqCGDyH+FFxxX+Pf73/++5fHTgTWRysZ1SYAESIAESIAESIAESIAESIAESIAENjQBClgjObBQAkhgv+TI9SJgjbdAIUxdfPHFuvrNN98sZ555ZsOmli1bJnvttVfD98iTdd5550ndeRULUsAab6lwPRIgARIgARIgARIgARIgARIgARIggXYQoIA1GgFrNAnhMevhl7IjqpUDa7yFWgpYEKkw22D5OumkkzSkcLjXUUcdJd/73vcaFqGANd5S4XokQAIkQAIkQAIkQAIkQAIkQAIkQALtIEABa30JWCitH61NZbahBCzkvnrd615XqRtbb711S3dVueCGDmtsR4XlPkiABEiABEiABEiABEiABEiABEiABDY/AhSw1peAtf1zRa6/Z4MLWM3CB0fjvooDO/DAA+X++++v1HQ6sDa/C59nTAIkQAIkQAIkQAIkQAIkQAIkQAKbEgEKWKMRsNZjDqxVq1aNq37MmjVLtt9+e1m9erVccskllW1gmzvssMOotnvGGWc0uLUoYI0KHRciARIgARIgARIgARIgARIgARIgARLYSAQoYI1GwJpEsxA2E7DGIkBNdP2NVE+5WxIgARIgARIgARIgARIgARIgARIggc2YwOQVsC7/kshOu4y/aEaTeH2HnUVGErD++meRV28n8uhfhj+WY5eIHH96WmZD5Zs6+eST5Wtf+1rlWChgjb+acE0SIAESIAESIAESIAESIAESIAESIIHJT4AC1kgC1mlHiHz230YuyZrgtqEErIk6qCa6/sgguAQJkAAJkAAJkAAJkAAJkAAJkAAJkAAJrF8CFLBaCVhwXi05UuSrN41MfOZskTv/q7JcOwWs2267TZAjazQvClijocRlSIAESIAESIAESIAESIAESIAESIAEJhOByStg7f0mkSduOz5W2zxFZJunihz2quHXxzL7vLlxmZ/+5+iEq1hz70NEzr6sLQJWs1kIx5LE/aijjpLvfe97Dcc6PtBciwRIgARIgARIgARIgARIgARIgARIgAQ2PIHJK2BN5NyR2+q400cWsCayj3LdL97bILZtKAfWvffeKwcffHDlyBctWiSYXXCk16OPPiq77bZbw2JjyaE10j74OwmQAAmQAAmQAAmQAAmQAAmQAAmQAAmsbwIUsCZKtJa8PTa3oQQsbB+C1e9///t05DNnzpQrr7xSttlmm2HP5txzz5Wrr76aAtZEy5zrkwAJkAAJkAAJkAAJkAAJkAAJkAAJtJUABayJ4B5mFsNWAhZyUE3ktd1226lYdckll1Q286IXvUiG2/btt98up5xyStNd04E1kRLhuiRAAiRAAiRAAiRAAiRAAiRAAiRAAhuaAAWs8RLebS+Rsy8VmT23pSh0zDHHjHfrLddDvqvtt99e9tprL3nssccqy0HcWrZsmf4eL4QN3nLLLXLeeee13CYFrPVeTNwgCZAACZAACZAACZAACZAACZAACZDAeiRAAWs8MFuEDZabauXAGs/uynUiYftwjioIWTErIXJmlULXM5/5TLn//vsrh0EBa6KlwvVJgARIgARIgARIgARIgARIgARIgAQ2JAEKWGOhi9kGkRx+FLMjbmgBC4fdbEbC4U5n66231jDCeighBayxVAIuSwIkQAIkQAIkQAIkQAIkQAIkQAIk0G4CFLBaEX/CU0Se+FSRZ/2DyI4vE9lxl5bhgs020Q4BC/vFfjADYZnUvdnxvPCFL9TlHnroIamHNlLAavdlx/2RAAmQAAmQAAmQAAmQAAmQAAmQAAmMhcDoBayxbJXLtpUA8lwhpBD/IFBFiCDCBZEPa9ddd9V/eOF3OLfK19FHH93W4+XOSIAESIAESIAESIAESIAESIAESIAESGAsBChgjYUWlyUBEiABEiABEiABEiABEiABEiABEiABEmg7AQpYbUfOHZIACZAACZAACZAACZAACZAACZAACZAACYyFAAWssdDisiRAAiRAAiRAAiRAAiRAAiRAAiRAAiRAAm0nQAGr7ci5QxIgARIgARIgARIgARIgARIgARIgARIggbEQoIA1FlpclgRIgARIgARIgARIgARIgARIgARIgARIoO0EKGC1HTl3SAIkQAIkQAIkQAIkQAIkQAIkQAIkQAIkMBYCFLDGQovLkgAJkAAJkAAJkAAJkAAJkAAJkAAJkAAJtJ0ABay2I+cOSYAESIAESIAESIAESIAESIAESIAESIAExkKAAtZYaHFZEiABEiABEiABEiABEiABEiABEiABEiCBthOggNV25NwhCZAACZAACZAACZAACZAACZAACZAACZDAWAhQwBoLLS5LAiRAAiRAAiRAAiRAAiRAAiRAAiRAAiTQdgIUsNqOnDskARIgARIgARIgARIgARIgARIgARIgARIYCwEKWGOhxWVJgARIgARIgARIgARIgARIgARIgARIgATaToACVtuRc4ckQAIkQAIkQAIkQAIkQAIkQAIkQAIkQAJjIUABayy0uCwJkAAJkAAJkAAJkAAJkAAJkAAJkAAJkEDbCVDAajty7pAESIAESIAESIAESIAESIAESIAESIAESGAsBChgjYUWlyUBEiABEiABEiABEiABEiABEiABEiABEmg7AQpYbUfOHZIACZAACZAACZAACZAACZAACZAACZAACYyFAAWssdDisiRAAiRAAiRAAiRAAiRAAiRAAiRAAiRAAm0nQAGr7ci5QxIgARIgARIgARIgARIgARIgARIgARIggbEQ6Bh6du/QWFbgsiRAAiRAAiRAAiRAAiRAAiRAAiRAAiRAAiTQTgIUsNpJm/siARIgARIgARIgARIgARIgARIgARIgARIYMwEKWGNGxhVIgARIgARIgARIgARIgARIgARIgARIgATaSYACVjtpc18kQAIkQAIkQAIkQAIkQAIkQAIkQAIkQAJjJkABa8zIuAIJkAAJkAAJkAAJkAAJkAAJkAAJkAAJkEA7CVDAaidt7osESIAESIAESIAESIAESIAESIAESIAESGDMBChgjRkZVyABEiABEiABEiABEiABEiABEiABEiABEmgnAQpY7aTNfZEACZAACZAACZAACZAACZAACZAACZAACYyZAAWsMSPjCiRAAiRAAiRAAiRAAiRAAiRAAiRAAiRAAu0kQAGrnbS5LxIgARIgARIgARIgARIgARIgARIgARIggTEToIA1ZmRcgQRIgARIgARIgARIgARIgARIgARIgARIoJ0EKGC1kzb3RQIkQAIkQAIkQAIkQAIkQAIkQAIkQAIkMGYCFLDGjIwrkAAJkAAJkAAJkAAJkAAJkAAJkAAJkAAJtJMABax20ua+SIAESIAESIAESIAESIAESIAESIAESIAExkyAAtaYkXEFEiABEiABEiABEiABEiABEiABEiABEiCBdhKggNVO2twXCZAACZAACZAACZAACZAACZAACZAACZDAmAlQwBozMq5AAiRAAiRAAiRAAiRAAiRAAiRAAiRAAiTQTgJjE7D2OkhkyUdEZsxqfYxr/iby5z+K/MedIp9eLfKdrzdfNrb12F9FTj1M5O7b23ne3Nf6JvCKvUUWHyny9y8QmTVXpLvb9oD68LsHRW67ReRTF4o8/Nv1vWdubzgCn/0PkWf8ncjgoMi1l4qsOHFsvE7/qMgBR4h0dor8/Cciez9/bOtz6fYTmD5T5MBjRPY6WORJTxOZOs2OYWBA5NE/i/zip1YXbr6y/cfGPZIACZAACZAACZAACZAACZDAOAmsfwGrPJD+fpHvfE3k/SeL/OIn1UOkgDXOIptkqz3970ROPU9kx12yaNXqEP/4iMhl54p88sOT7CRaHM7joY6GgIVT/OW9IifsJ/Kr+0fH/6nPFLngepGnbW/LU8AaHbeNudTzdhJ574dEnv0ikY6O1kcyNCRyzzdEVry1sW3emMe/Kez7zFUi+/2zyJ1fFTlij03hiHmMJEACJEACJEACJEACJPC4IDA+AQunftZbG5/gQ8x47g4iL3m5yE67iGy5jQ2i7v2hyDvfVB0oPR7EgcdFFZjASfzfV5t4BaEDA+Lf/ELkSzeIfOvL5qiDE2T3fUReuY/ITruac2/tGpFP/KvIR5ZNYMdtWvXxUEchYD39WVY+a/5X5Pz3ily9enQADztZ5LjTRXqn2HUM5w4dWKNjtzGWwnV4/pUi2z/PrrPvfUvk89fY9Qjn43NeJLL760V221Pkac/ytvkHIicdNHpRc2Oc12TbJwWsyVYiPB4SIAESIAESIAESIIHNhMD6FbDq0E48Q+SQE0zIwNPqty0W+d/HNhO0j/PTLAfL//OoyBUXiHz0jNYnXTpDEMb0wXeL3PCJyQ3p8SJgPeUZIg/+3EIJv/Y5keP3HR33C28QedkeIj/+vsh2z7FtUMAaHbuNsdQJS0UOf6fI3/5X5MLlFrLb6nXGSpF93mS/QlD+0JKNccSb5j4pYG2a5cajJgESIAESIAESIAES2OQJbFgBC3jeeqbIW95uDpCVZ4tc9sFNHhpPQERO+1eRxUeJ9PeN3lEFh95HrzXH1qYQfvN4ErC+cJ3IK14n8rf/ETntSJFvfnH4agx33dmXiEybIfLvN4m8Zn8KWJP9wv/odSK77WXux8NePfzR4qHC6ptFXvBPJlAufslkP7vJc3wUsCZPWfBISIAESIAESIAESIAENisCG17AKgdKm4JosVkV/zhPFqFIH/w3kSc9XeRrt1pepdG+3nGWCZp/eFjkXW+2MKfJ+no8CVjIPbbLay28DJMrnP324alH8vZ7f2CurcNPoYA1WetpHNeln7fw7c/+m8hpR4x8tKf8i8ghJ4o8/BuRkw8S+dF3R16HS4hQwGItIAESIAESIAESIAESIIGNQmDDC1g4rQhteeShPFAaThyAwPG6g0We/HRzgOCFMDWIHaveJ/KDu5vD2uqJIscuEdllD5F5W1hSccy89ftfi3zu0yKXnNM6hBHHc/Dxli8I+0TOn3VrbdCOUDeE2cQrnERPfsbIM7u98WiRk94n8seHRY7fL+cBw7G+dbnI/91dZO5Cka4uESS9x7Eib039WJFD6v2X2xFg1saeHstPtN1zRaZNF7n+YyLLjmlPJYrcSOvWiJz1NmM7kVcMCHEOHzjF6ssei0Xmbynyh99XZ6mEkLLPm0WeuK3lZoKz769/ErnzNiujVnUDIYzHvNccJzNnW/mC91/+KPLNL4t8ZGmeITGEgGbnhFxC9Vkzse2j3iPygn8UmT1v+LozEU7jWRc5sBBCCOdjT6+Jh/f/P5G3vKL1tQDR+RP/LvLMZxvTvnUWmtYqhPD1h5oQgv3EjHcx++SNn7TE/eWrFAA+dr7I0adaPUaOtLju0FZgprz6urEdXD9vP0tk51fbrJe4fmKWPcyAevG/tK4Lca0/4+/t2kEdQvty3w9FVr9f5FX7WZLuVtfUeOvgeMpvLOuEA+tnP7a8VvWJM0azrdGKtrHc73+Tw0rLNmrp0SI77GzXMXIh4lrFC+GNP/+xhTfWZ0Gc6Prl+b10d5FD3yHynB2q13ur9hXrDtcOoY3Ba97C5hT5cGY0tYvLkAAJkAAJkAAJkAAJkMCECLRHwMKAcNkFIp1dIitONMGj2UAJA2c4exC+hAFps9dDvxJZfmJjCNSiA21Au/WTmq/XatYt7HPFxSKv2Lv1LHrN1j3nkzY4e+C+4Wd2w6By10UmSsFxhBfCfN57vsgTnjL6Yy0Hd1+4VmT/w23AH692ClhnXyqy95tEMFA+aOeJ5zWLgeNnrxB5+vY26IwZ1EIwwsx5Z11iDpNWs6thMP2vS0RuuarKdfGRIm9bLjJnfuuLpZxoYCwCFkTP45a03jZEsn//rMjpR02c03gu9VLAuvvrJoLOmjN8MvcQXf/8R5FTDhF52WtaC1ioC3se2PragaiE8jjt8Hz0Ud6//oXIFk/Iolf9/Jqti2XQPiz9qMg2T21NBHXhjOMa24mRjhfC20/+w8TI+jUF0Wy8dXA8ZTfWdaLcIMD/5pcin/m4yE1XZGF2NNtbHwIWHhz85U82e2WraxXXxa2oF4VTLNq48a4f53fq+SL7Hda6XqE9x4yaZ79N5Dtfb6yXzdqhP/3BlqOANZpaxGVIgARIgARIgARIgARIYIMQaI+AFQMTDJzff5I5mpoNlOAOOWGZyOCAyFduFMFAAvlcMHB8/T+LYIC2YEuR798hcvReWRDAgPaMi0y8evQvIl+9Ka+LcLeDTxDZfV+RKVNFvni9yCkHZ5hnXyYC8auz0xwYGLRCcIBw8to3iED8eP4/mqBWJqLHb0s+LDJlmuX2uvScxgKCM+fcK8wBEE4lfAfx60lPy8d61UoL3wEnCFOYJWzq9Gp4XjCEY0Q6TITA8V5ziTkZ2pkcPwQezG529KKJV8wQNDDohrPqsb9aGQYX7OGC60V22dNcNv/xbTtvCKFww+2xv8i+h1r5YxsQCsOJBW7vu1RkqyeJ3PcjkWsuzrxQNyBCvu4Qc05deZE5wOI10mB+jwNElnzExKs/PmJiwQ2fNOcL6tv+h1mZQrjFfkcK25s4ycYtlALWBctFkJgdoYTDJXOvLxMOyroDCw5AuJFw7Xz98yLXXpYFI5w/riskgYe7admxdl3hFeWNzxATynqMeo3yADvUhb/8t8iZJ4h86Xpbt5w84LcPiFx3eRZpUBdeta/Ivm8xcQv7e/sbMhOImHDldPc07vPV+4sceLSFxYboUhewxlsHN0S5ttomkrPvfYi57fDC9fLnP1jdh0vxtluGd2aNVOfr10YzBxbaa7wwE+I3viBy69UiX77BJvPA9pE7D5MCIH/exz8k8uGltny0ceNdH9uInItwfKEtQDglZkbFNYn7BOrVzq+xe0F9dtzRtENl/aXrqp01m/siARIgARIgARIgARIgAWmvgDV/CwtlwkC62UBppNwiGIAsX2WC0PnvFbl6tRVhDCwhOkEkuO3mxqKNgc3av2UxKQSImXPMIbX8hOZCUKyLgXocP/aAMKsX/V+R737TQrLqryPeJXLsafa0P5IkwwGy18EiCJFq5hDBNiCawU2G1/mn2iC9HNxhYPiZj20cQQTH9Jnv2gB0fbm+SkEDA80Vb606IzDoPOn9NuhESNtHljWyhngB9x7C3m7+VHZ2RC6n/7yzKnqWW0BC+jccbWLpEXvkX0YazIeQVx8Il9uOugM3Uz30sB0NUF3ACpcOhN5mx1Mmb49rrJmAVYYZIhwMs0o2e11zp5VJed1EeUO8ajU7KRyRSy8wcfCKj4qc+x7belxTCAU78YDmYkyEuELgilkTQ0ze+skmjr738MZrHcLJv3xcZMeX2b7K+j2ROtiOci73ESLR9s810ah8gfl//5ddX8iFVjqQsNxIdT62NVwIITj+9c/mhoTQXH/hmD58jbkpf/egufwgOJdt3HjWj4cDED5xLaOMcU+ov6J9xX2kbCtGaodiOyPdp9pd3twfCZAACZAACZAACZAACWwmBCaXgBUD5cFBG9jCdfHlG6sDzcjzEoPLGPTMXdDaCYXCjAF3mcR6+Wpza/z0P4fPCYT1z/2UyKv3E0F+nTftatUjBtNwDCH/1O23VqsNBA7kgYlp6uEegdgG91U5oG9W2UJ4gWPsnYdUB3d33SZy4v7tdV2Vx7ihBCyIKhj0fvriKpEI18R5lwJTnVu44iAWHbuPCMIO/+12ETitLj9P5KNnNJKGYIPcWM9/SePMiMMN5kPo6ZmSRcZWjQYcTS99VVWIaVcDUxew6vmtPrSkeiSRZL/Mk9VMwNp1T3NSwS0JoeDb/17dDvaDa+uod5u7rZmAhbxww82IePkXrd6XQtIHrxCB8NwqUTnK+pjTzPn1y3uzgBXnBVGrlfCFM4g6hGMu9zuROtiusm62H/DbfR+R5+5oOQUjRxuWRRjft79iQnoIPetDwELOq7rTtX5sISgihDTqRrTl410/6ul//S6LYq3Yv/MDlvMQIenRVoQw1aodim1RwNqYNZr7JgESIAESIAESIAES2IwJtFfAGimEEAIPQgEh+kQYTyRm/uV9IhAw4HZauJUNThF2F26LR36bByKtChR5m168m8hPvi/ybx8VgTsEyaNLh8dw6yK3CsSqmD0Px7vyRgs7QsJp5PeKVwgccEuFwyBygWEbI836FQPJ3/5K5PUvygIWHCkXrTBBZmO9wnkEpxuEtIm+YkD44+9np1q5TZQTkuuP5rwh2GAAHLnWEDa2cGuR+38k8rwXW16eLZ9gifoj4Xjsqx4SNNxgPurdL37a/JjL44+B9d1fWz8hl2PhXRewsG44zjDDYJnMPYlbz6leE80ELAgQEKgw0cEjvxN5yW4iT3iyyIKtjC3yGMULSeCbCVjf/3YWg5udU+RaK4UkcP8/zzbR+fjC21UAACAASURBVBl/J/J3zxfZahuR6bOsPMucS3A+hgMrhO/PX2uC8HAviJ71HFgTqYNjKa8NvWyEWb52scjTnmV7K11w60PAGm0bFWUSYmQIWONdfyxlHPvSHIiel3GkdijKhgLWhq6l3D4JkAAJkAAJkAAJkAAJNCXQHgFrtEnccYgYUBz5LpFX7iOCWf7KgTB+hyCEfCoR7heDa+TFOuzVYytmDO4x6I68XMOt3WzAg+VbJXOPKeq/8fks8sTgsEy+PtIRI8cMBDPk7UECbs2n9dbGGbxG2s76/H0iSdz/8RUi77vMw0BPszxXIw0IUU4QK0b7gqhy8QdEVp1teW/edU7zhNIxC+Gvfyny7BeaODraEMKod5FraDTHhjxEECPb+WomYDULE8QxRXjh3/6n6oxqlQMLM36+6QRz9dRfMQsh3JQxCyJCh/EaqbxjW+WscDHDJgQYhBHDUVSf6KEUu5/1D+auCQELoivCfVs58crjD5dXKZxNpA62s7zHsq93nC1yyAm2RuTxWx8C1mjbqHo9iDZ2vOuPpYxxzihTuNKirRhrvWQOrLHUNi5LAiRAAiRAAiRAAiRAAhMm0B4BKwbAyPsUzqPRDpQQCgTRAzPTPeNZIrPmimBQjKf2mKp9YwtYrZK5w7Gx7TOrubrGI2DFLHwo6skiYIX7aN2anE9stFUx1tXE3h52OdLAcaziQTh+PnetyEevtcTf+A65qiB0/vA7Ij/9Qc6fFHVoQwtYpSNotLwmulwzAQvbjETtpYsuhJt6gvdmAhbCr96+wtxWCLlCYv3vfsvCNpHcPyYVCFGhmQNrJAGgLmBB3F59s8gL/smSk2MG0O99y/InwWEHRyZezfIzNTuOVmybOb/GWwdDtJtoOY60fpQRZnZ840tHH14cbrNwpo22XT7wWJGTzhZ56MEsEk5UgJro+hSwRqol/J0ESIAESIAESIAESIAENmkCG17AKged5YB1tAOlEi+2hcTOmDkOeU7gTELuIsyGNpoQwnpRTTSEMLZXT+YeohbC/8oQLXyP3FZ/+q+Rwx3rxzrWwd2GrJbIM4SE6Qid/NqtIifsN/q9RfhhGS44koCFnFtPfprI+e7YGu3ekAsJOZgwk93yE5sn98e2wi13z9dH78CKbf+/7w0fBjfaY91Qy7USsMJthXxhCHHFCzNmIpdcOUECvm8mYK2+ReSlu1sS8Pcc2jxZNtaNHGTrQ8CK6wfbRTgpwoCbvZqJK3G8rXJnldtpFkI43jq4ocq1vt2yrjfLSdbqOOJ6jLZ5tO1yXDMQLMPlNtEQwImuv75CCEcrrI60XLvKnvshARIgARIgARIgARIggc2EwIYXsGIWNsx+hTAVDGTxqg+U4DRCPinkKxoupK8u5Dz8kDmTRkrijn1GYvSYbW6iSdyjkkQy95jhELNrId/WdZdV82JFziycY10kqFe4ejJtONAmiwMLx4o8SouPEunvaz0zYP2coi4g9CsS22OZkQQsOINes7/NFAnRstUrJVbvNWcY8p3t98+Nydnr64cbaSw5sCKJuQwNn4gc+4ow069/XuT4fdvbtLQSsCAGX/kNcwmiLPB6y9tFHrhf5KCdqw6eZgJWq+2WZ9csUfdoyju2UXdgtQplrBON67xM4h6Cy69/boIrhJdmr5j9cMGWjcnjx1MHP/fp9pR31Mc580SGmxWyPBq0Rx+62maJRFt15vGWxB78EIbbbGIKrF8+lChdheUsgnUXX53CcEncMYvheNZfX0ncRxKmRmqv2lPi3AsJkAAJkAAJkAAJkAAJbHYENqyAdeIZlmMFA54yUTAwN3vSDzcARIf6smWxvOEokbefJbLmf/PsZ5jZb5c9zQVy9tubO20gbiBBPBLAh3iC2cyWfERk5hwTRyKvVr0ahPDS2dl89kA4ks67UmSbp4p86TMi2z1HZPbc5sJGiBnIh/TON+UwtnKfcayYoeuai+2cJpMDC8eKwe/5V4pgVkeEA15xQfNZ/uK8EDp45LtFkMgfycNPOiiLCCMNCMMthJxVmKXwmksaL1TUsQ9fIwLxEK6ow14lctwSkUNOtFAz7O8XP2lcL/IATZk6tlkIsSU471740uHr6+Ijrb72TqkKuO1qaoYTmkLoue+HdjSY0KA+GQG+byYcwaX0Dy8WgUADB1b9BRECuc5QbyFyrg8HVjirELK49BiRb36xcb8IbTx+qV1/pbgS4ubchSK3XCVy2uGN6yK/1pkXWYgiXmUOrPHWwQilbEd5h5sKfC75wPATPeB6OfsSkZfvLQLhPQR11Ge0UWXb06o9xDXTSsBCrkK0sx9ZNvy1+rsH8yQXpQA2nvUhiuHYn7itCB5SwIkWsyuWRxHXJHJt3fwpkdOOsF9HaodiG6Ndrh1lzn2QAAmQAAmQAAmQAAmQwGZEYP0KWBgAPncHExF22sVmg8OsYMg9VBdrmglYh79T5NjTRDAwwqAaA8h//6wNQjC42fsQkZe/zhKA3/GVPKNbCD5bP8ny8Xz1JpHPXmGDGIhLGPhivWbiydmXiSw6UATiVH2fcCNgsPP8f7SE0cMJayFM/fd/iUybbnl5yoTgUanKY/3jIyI3XSFywydNXMGxIjzydYeIzFso8rMfZ+FlsglYOB+cy6nnmZgFh90vfypy260iX/6M5SOCiAFHy+sOFnnW8y0hP5LSn3FcVXwYaUBYilNwhnzjCyLXXW7biH3sd5gJh5jhESLXpy82N8mSD1veNAiGEANvvtLqQTqufxB58Oc26IXQ9bbFli8LdS5cLdNniKz+F5FLz6k2DTEQxvZ+80uRz3zcyrOsr5iMAEn7MYMmZmxsp6CBox1OwApRZ84CETjJEGp52pGNwlAzASvEr4F+ETjLrr3M1os6/Or9RCAWPfSAyLbbG5uVZ9n1+e5zR+eMqzuwwrUDofi3D1gdAG9sc/d9RBYdZIIiwosxk93//FXk9KNFMFOkitu1ax1CaNQHXHOvP1TkCU8RefB+EbRlpYA13jrYzptJ2bZEjrDbb7XJCVBGeKEdQdnssofIVk+y7+phwBESDWH6KzfaRAu4nlG2h54kstsiEST6R/4z1Pt6CCHcsPgdDwaQG+2Gj4t8+UbbF9p9ODdxrULY/PiHRD68NB9buGnHsz62Eg8bIBjj2BAy+qUbrH0Fn/0PE9n5NXaPqd+XRmqHoizDzYe6vexYC6PliwRIgARIgARIgARIgARIYIMTGJ+ANdpZ9OCY+c7XRN5/cqP7pVWuFSRQ3vPAxtkHAwWEEghNCHeBSBQviFBwukDEavXCrGTIhVQ6N3Qa9YtN0KjPeFju855viKx4a3MXD5YLsQQzssE9ELN6NTuWfd9ix4owpVYvJLyHKwJuEbwmo4CF48JAHyLWjru05oflUG4P/kzk3FMbHXKjGThiP3CMIJQSomizF7h/5mPmWItXiBb1GevimFCXMEA/+V9M2IoE8Ei+Hc46iFvxiqT6EEfxwkx8h77dRKpWLwyeUXc2xkB3pFC/CJ/EsbcK22omYKE8kAdt++c2P2tc+7deZaFo+x9uZRbs9nzj+AQs7CkECggQzV64xi9cIQL3Z7QFIUThWkfI3D+9snkdQh1FUvjfPGBieSlgRV0fTx1sXTPW/y9oB48/3fLTtbpOYq8oI7SFCMsthdVSCGt2hBDeEXIIdy0E6bqAhQcMV6+ycoeQ2OwV9SPcT1imbOPGs37s59TzRSBoT53WfN8oZzjHzn5b9ZocTTuELcZEFOX2Rwo7XP8lzS2SAAmQAAmQAAmQAAmQwGZHYP0LWGv+JoLE0D+6x9wNcFA1ew2XLBi/IRTo6c+yp/wYiGEgDFEHoX6XnNPcyQI3DgQFuAvmbWGCCpwIf/6DyDe/LPKRpa2TTbfaJ9w5N3wi5wkaroqEcwG5d4bLs4NtwE2CnEMv2U0EohfOEcf66J9F7rrd9lcKdJNVwAoeEADhSPr7F5jjKcTAv/2vCVcINbtqVfNyG+3AEQLEke8yl9rWT7Z9YDAKtwZcNsj9gzpXfx1+isgBR+R1wPm/HxH52uezKwgOOgzchwar4W5vfpsJVAipKkWYELCwLyQzP/QdIs/d0YQsLIcBOpL1xz6ahTK1o7kZScCKwTiOuZXo2ir3FK43CLEve02uw7hOy2sGTN/9QZFtt7Pr99TDRCYiYIEZnFIIDUX+LjhtUAf++ieRO2/L182yC83JCKGrLkThuoOI/JRn5PX/+LDVUQiXyO+GHHb19bDv8dbBdpR17APHeOAxIq/aT+TJT7c6GQIu6iXaGEyiAAdaq/YZdRqTYyCsFI5SMIYjCwLfqveJPPX/WPh1KwHrrLeK/OpnIse811xxcV2gPfj5j5tfq/U2bqzrl4zjmoTgDUEtrsnf/7r1PWQs7RAmE3n5XlYf8KKA1c4azn2RAAmQAAmQAAmQAAlspgTGJmBtppB42iRAApsRgZg58fLzhs/rthkhGdWpTlRkn+j6ozpILkQCJEACJEACJEACJEACJLCpEqCAtamWHI+bBEhg9ATgRlp2gTlxPnCK5chr9opJIgYHRM48QeRL149+H5v7khMVoCa6/ubOn+dPAiRAAiRAAiRAAiRAAo9zAhSwHucFzNMjARLw0L/VN9sMgzHRwxevryY3bzVJBAGOjsBEBaiJrj+6o+RSJEACJEACJEACJEACJEACmygBClibaMHxsEmABMZIoMzH1SrBeUwS8c43t56wYYy73WwWn6gANdH1NxvQPFESIAESIAESIAESIAES2DwJUMDaPMudZ00CmyeBSML+yn1EMLskksDjheTzf/i9yFdutETu5ax8myepsZ/1RAWoia4/9iPmGiRAAiRAAiRAAiRAAiRAApsQAQpYm1Bh8VBJgARIgARIgARIgARIgARIgARIgARIYHMkQAFrcyx1njMJkAAJkAAJkAAJkAAJkAAJkAAJkAAJbEIEKGBtQoXFQyUBEiABEiABEiABEiABEiABEiABEiCBzZEABazNsdR5ziRAAiRAAiRAAiRAAiRAAiRAAiRAAiSwCRGggLUJFRYPlQRIgARIgARIgARIgARIgARIgARIgAQ2RwIUsDbHUuc5kwAJkAAJkAAJkAAJkAAJkAAJkAAJkMAmRIAC1iZUWDxUEiABEiABEiABEiABEiABEiABEiABEtgcCVDA2hxLnedMAiRAAiRAAiRAAiRAAiRAAiRAAiRAApsQAQpYm1Bh8VBJgARIgARIgARIgARIgARIgARIgARIYHMkQAFrcyx1njMJkAAJkAAJkAAJkAAJkAAJkAAJkAAJbEIEKGBtQoXFQyUBEiABEiABEiABEiABEiABEiABEiCBzZEABazNsdR5ziRAAiRAAiRAAiRAAiRAAiRAAiRAAiSwCRHoePTRR4cGBwdl6y3mVA+7o/EsOgRfxg/4K3/G90NYZahcBl8UG9IF7DU0hD86ZOXFK2Wnl+wkjzz8iCxdslS23HILOemUk+Xaa66RlReulOtuuE6XP+D1++n7ytWrZNunPU2WLlki37n7TtnhxS+WFSvOll8+8Es57ugjbOMdtqNjjjtBDj30cOnp6dG/b7zhelmxfKke58pVl8nChQvlgP33Fv2iPN90nNXzsxMsF6zySL8V5xnnq6x8VSXXgT+GnNmQ7LDTDrL8rBWy5VZb6io//9nP5YB9D9Bljjn+WFn8hsVy7gfPlc/dfKusvGSVHbv+LrLjS3aUFWetkDvuuEOWL18h1113rX6/+IA3pDK6cOWFsnDhAv0uzndoEPsfkmOPPUYOWHyAnHfueXLzTbcKDs3KUuS444+Vgw85SD71qStl1UUr9fz3XLSnnHzKSXLttdfKyotW+ymmk6tUnJWrLpIXv3gneeSRh2Xp0jN1m8tXLJM7vvVtOeus9+lOLlp5oWy77VNl2dIz5Z57vqvrd3Z0aB0BlzPOWCaPPfaYvOENB0pXR6eXsR+gHam/hlCxZGho0OsX3gervxclWC3OaqHlKmDnVfm1Sfk2fmV1Y6h2zeSDyXWnI10zcUWhrtjvVlfsUz5NnKcdFRjht05dxZftsL+HBgdlaHBABocG9LOAxdCgbq+zMy8PooPY1uCQDOJf4odyEOnuEunu7JCurg59nzVzhsybO1dmzpgh8+bMlflz7V9HR6d0dVrd7urs1OPSdz2uznSMnV6GOHa9ArTM7JS0XSjKcLAAqwT8f0qnA9vGB3u3/fi1hfd0zeUy9D2m/aHtGxgclMEhO3fsv39oUAYH8P2A9A8MCpbBO/7u6++Xvr5+6esfkL6BPv17YGDQv8P3fbIO32Gb4D80JANgiv/0O/C1/dj+sN0hGRgY0H/9AwMyOIjPWHZAl7N/gyIKw7c3UJSXV/Hu7k7p7uyUrq4uweeuTrx3S2dnl/R09ejn7q4u/VsZY71g79yxDysT+w3/wFTrV6qLRSuoy6Be5bYs6qVvxK9FbM94WNtvZd7spW1j2l++FuzLuO/E9eNlW2+b9ZqytiJfg3Z96JkU9chrfzo+/J0Ozo8x2sP69uIaN1zWcOLdbm+dylr/dXVLR6eXRU+PTJkyNf+bOlV6enqls7NTOru6tNw6u2xdrYN9/TKA+tbfJ3198W+d9PWtk/4B1Ef/3N/ndQ51KOqfFrLeE+2a8X+g4tcqKNlnLw2tt1FWaEPAo2hjveyUsJ6jXXN6/Ola75AObQPsusRv1j7YOdp6nbrfxpftDMcQ10pcA2in9Nxwneg1hGvElot2Q68rLcOy5a5WNnQRvMei+9KjSBUy2te4PuxvrbdFg5Tbo7JXkOtW2nAsmFaw+q0lo1XGrx18h7bAryU9P22XvY3wNkTbC7Tp+L38p1u0s9Gy0HJBmeTPuSyi/fR7jJdTvscYfz22uGaDgeKI6zj26O+V6yq2VtzXyvWizdFDjj6Rt+FeV6PCWjOf74lxW7V+lJ1zOlYReeGOO8iiffeR57/whTJn7hyZM3euzJ5jfdy//vkv8pe//EX+9Kf/lu98+0656YYb5Xv33GNbwb2pdi/pEKun+p82hJ34xu4/+ORtkq4b9+lKXzfX8Lt+cre2z/iHMop3uz7iOrFzyufW5BLhVySwngjgnrK+X503vVG6lt0i8oQPyMANz5POl+whHbJIBr98tQwsHMPeHv2ydL9sX+mQnWXwM1eJrH6SdH5RZOj9v5H+18xtuqGO294m3SddJiJbytAFP5b+l04deYcPXSfd+x4qHeti0TNl8Psny0CzNf9wnXTvfqhe6UNn/lz6X7fVsNvv/MJbpOvU63WZoYO+KgPv3Kk6nmi29tq7pXvfl0vH70Tkuatk4JOHpNYdiye+42Ca1x3mHEcmxiVIYKMTSALWNlvVBCw/tHwfjs6DdRbSv8rAIQ/KG4SeZoN+G8fYy3qQ8tpFe8pJEEeuuVYFk2s/Y2LMAfvtr7+vXL1att12W1l2+hK5++67ZMedXizLV5wlDzzwSzkWApaLV1h2p51eImcuf598645vyoozl6YOuq6z/P1yB75fvrTYf12p8M5RRZQrzzEdeI1HvVy9Q4JOFjpt3kGycWLuLF+0+iLZYouFst+++2tnKX5bdakJVvvtg+9FrrvxOvnDH/4gxx55rG5rxxfvJCvOWt5EwHqjoe0QSQLW/m8o+ulWAEcfe4wsXnyAnHvu+XLzzbekwSjWO+744+SQg03AWnnRKt3eIhewrkEZrQwByzpcrksmANrIu3aHvR17zNFy0MEHyZVXXiWrVl2s57PjjjvImcvPkDvu+LacveJsF29sE0uWvFdeufsr5ZxzPiif/9wXik6dDciyruODYh1s2QAmC1k1kctuJdVCSvWm2TWZBZBcVxu24J3oWL9JPUnXSrPrJAbmJvykfrmLWGngXh9kFQKDDcyzmAXxSgd3gwMYGbmYN5gGsiZ62b8QVHTA6AMmnElFvOrqlO6uDpkzc4YsmD9fBayF8+bJ/PnzZcG8eTY4Racc3fouH6zq8fhg1QcpIWCF0GFCluslKrr5wDUG4V5WMR5N14wLdiH02SDIB0MuXtkgwK4lG/Ba2auQpIMpGxxiXArhzgbMEKxsoAwhKv0bgIgwIP0QEvSziVkQnfRzf7+sg7jV1yf9EA71PEQHmyZomThowhb2F4PxQROvIFb09+v3eDcxz+tzKHwuYCWxEdscsMugC6IVxCstJwghnSpahZDV3QUBy/5W5j4YT58L0SoG63g3jcHqlQkU0S5iBRcKXJSyojLRxL4qRMokVvq12uL2lwX+qJ82MIyyDHHXBKqaAKJtdTQM5e9+zRWNRuzHRG4brJtoZ0Jv4NAaU9U0ivbe65eLViFkuawsnd0YqHZLV1e3ilh4h1g1dSoErGkyddo0mTplmvROmaKDYxWvukPE6lIhFQLVgApVfbJuHQSsdbJuHf6tVQEL7/gb31vdsrpnwo6dW7RgFQGruF6iLTAE3nZGWzo0UAjm3nbabUw6UM9cQFahriZoqbieRO0uFbV00I51vL2otqQhXtm1AvCopnouKCMV2XFedo64rqz+lqKbC771hxuVZt/vHw3iVSlkFQKWHorXjaLelrUvPWTw68OqWn5wlT/bWiFg2WEN6X3S2iVvG0LoRhulQjjeQ3DP4h7aC3wfQpjeQZwtrleUi4kjVlezuBV9On80mcThLF7hePTotBBCbMsPHazs/MzjQUt5yvUHfmU7kcRsu15DVE4PKeKBTNGWh7idb5AhcOd6aRxyPTIBzsovHprE3b/sf9lu4mEI6meISCa+6oMfHBOe/piEZQKhC+VJwEpdi3gSmCvMnT+5iwJWi3afX28cAhtCwJIk8iySwTN3lM5ly0S2WyUDn64KMSOf8cPSdfwzpPMOkaH3rhJ53zEjC2EQvV65r4lRvfvJ4A2fkIFtWu+p494rpOvN2O5+MrT/Wum48hYROUkGv7+8uYAld0v3C15uzdRBX5W+d+40wmn8SrqO300673jERLUTb5SBw57XWsR69G7pPuKN0nEflt9Rhq6+Tfq3r+6CAtbINYdLPP4JJAHriVtXBaza88piUICbcvlELQYLqYtcDCo6sp5UYZlv7PkpvO3xtXu9Vt5x8kly3bUmYF1zPRxYQ7LYBayLhhOwjoEDyxwD6PCiw7Hk9OWy56LXycc/dqmsvOgC3cd1139WZs6cJUuXnirfufuuQiwoDrKVMFcZIMXyhaCX+1GVbm5IWEuWLZFdd9tVrr7q07L11lvp509f9Wm5eNXFsseiPeTU954qP/rRj+ToI45WjsvOXCqL9lokl1/2MVl54UWyExxnZy+XO751hyw/Y4WOInbaaSf7Th1YZ8l1112j+158gAlYOMGLVl6gItji/Rf7g2nrhKLbe+yxx2YH1s23ZseEiBx/wnFycAhYF67S/UHAOuWUkwQC1koXsGJQG+cZHUg7ACtbOL0O/edD5dcPPigHwAmWBsIip59+muz+qt3lAx/4oHzu1s+nQfKFF33UnGOLD7QuY+2JvT5FD/EpOXeqA7A8QMrd1lQ4wwpXxdCqGKmU/VMHXNyM8gDalivEqhZ1Cp1mWzIGFNpz9n58EPUBfKg4WN5H2Ml55E9tw4kVAlY4scz5kgWsjo4hkwBcwBrQQZoJLBgw4dXdCRGrQ0WRHn3vkDmzZsnCBfNl9syZshDi1fwFssX8efmpsjuwbKBqA6bSiYXPWiuSuyi7cgYHMFBzd4G7nmzZcnkfTDreitOqGERF3cfv4VTQAbAOit115ULOgAtc4WoYgIBVCE86eISY0N+XBCs4rcKBtc6dMfgOIpY6qlxAUDcVRDEV5/K+h3B+LmJBBBvo7zfhC9+rw8SdQNFI+jsEtwYBq0OkC6JhErDwGWXWo/zNfQUXVo+KB+GuSiKTu8/MmZUdJyFgJZdf4cLyQrQ2N1xVIVJ5oUWdS26YELRGcGCVYkAWJX3gGO5Efw8RSyWJysWJa6cqYlWdV6HeuuCmx14KIdZ0VQfDIVh5y+YPN9R15fvP0kindDr3EK/wd2/PFJk2bapMmTpdpkHAmjpN3VgmLHSZEKmilzmwIFpBwDKRCiKWiVdr165RMXXt2rWydt1a/c0cl9m9hzqcrnltK9MtIbuxMDAvb32FgKVilqm+mYW3QeawzAKJXuO41kPECldJuC/DXYZzVLdWp1lBTSr0I6gKDyEoqwDtjkUI8upU8nM1wduureTCqjhv4+SiRfYSqrmwKo6tVI/8eiiuj/qji3xr8La6cAWlpwXpVhAFkM86zn6oI4T0wqXpDqsQrpKI5Q657MDKApaJhvbQIASsEBHNRRQPFNy16pUiHqFYUbvYo+cdoqaXTUWIjjtgdk263pSFrdQj1BtNErfDbZurXu3BTTzoK673fMmHSpaFrxCjyus1adIV8SotUdTr6I64o8pFVxN8Q8DKDt/kvjL/cxLY9cFjpfNcFdjv/DEFrKKp4cdJQGCDCFjyK+l6w7Ol8z6ISFuKrHtE5MQ7pO+w5435jDuv3UO63veNvJ1RCGGdN71FupaZ60l6d5ahU86Uwdc8TwZnmRur49GHpePeb0jnx94nHXfcZ0LX1atl4NELpecty2B7kqELPi/9L23m8sqimq73yQ/LwPbN3WD5ZH8lXe/YQzpvf9C+2u5gGXrrSTK4w/YyOMXb0D/cK523XSYd517kTrAdZej8j0v/bk9tYEYBa8zViCs8DgmMIGBVny/mp90mYlmfLMKkUg/NMRVPwv2GXr2V1wcb9tTstYv2KASsVXLN9ebA+uEP/lP22Xdf7WPefdddctzRR2lHCG6qM8OBpQKWhT2FuwOflixdLvvsayGIeD3yMMLZTLzSo64eWHH8/kMSHopzSlsrv6s9cdPBT9m97ZBzzjtHdtl1F/n01deogGWfPy0fPOc87dztudeecup73yMzZs7QPfSt61Px6sILLtItHXficXLwIQfLlVd8SrbYYgvZMM1j1AAAIABJREFUd79905HccMONctbys+TaUsDykwsB64Mf+KCcueIM2XJL2F6rMiVuZJdf/nHdl0EZkuOPzwLWRerA6nAB6x1y7TXXyUUrVzVY3XXNoSFZtNee8p73vEtmzJhZHOMNsmLFWSq6LV8ex5GvrF/84heyeDGEN+N2kQpYC1XAsrKysJQ4dogw9vLBi4dcqIsiuY5i+3UBK59/oyiVj6lVfzRpmbW6UHu2XxF081YLYQvSXOHyi7CEdL7pKT4E4Xw0cerh2MJgJZ5kq4gbIWh4988VAcvrPq6X5LyK0DYMWjuGdKDZA0dPd4f0dHdKb1enzJk9S7ZYOF/mzJwlWyxYIAsXLJAtF8y3J8s6gEW4YZeGs6VBeYSz6IC3ELB8YBhhZSEUqYg2YMet49IUemeOixhT10u2+sC/EBP9vNSxAReThurZQEbDknygmMJyPJQnQrHUAeEhfuqyCiFLHVgmWpl4ZS4ZCFEmQtlAG+IVBtkQs2zAbY4vFbE0RNHCByFUGAMP+0wnmGuVujSKfzFWzwKW81cnVo8KWea+sjBCuHwihDAGkSlMyA6sCBuK0LMcyho1N4dgFQJEWJXcBWmCQr7uksup9fPHXIdD0E313waS2Y1lg83KfalyLZYCVq4Lceey68sedoS3JAQQvRsl10ldPPV9umHLHH45XNiELBPHVDBEGRRCVm/vFJk2fZpMg4A1fboJWFOnuoMRAhbEKxOxTMAyB5YJV+tkXd86WbtmjaxZu1b6+/EZYtbf3IFlwitcWHadQMDK4YMqLnjDEVjzuzmEk4NLHVjmdLIm1svRy1iFchenk1CC0Ed3XCbRxEOLI5xShS6I2y60ZPbRqhdOmTKM0K8hvVb1+oUAbNeJhsOH89aFrtzWxi09H3+uNS5qFYJVWTVNwHMnljVEjZut9B/yw73kVKy4sLzOJQdWftSDQ9DScpFbQwndgRYuztKFFa5SW079aXrowTULWHbdlOWBB0HqgnMdKB4CxNHHeVceMkT4X6oHcR8u0iOE+6xwoZVXXrW9yaJoEqwLukm4bnDWZvGqfD5UdAuySOZCeXJeFWGL0a0r7+8qqibRKrsHVaQKB7GGE7qopQfgbVIplkdVy10VPby76MBquH74xcYlsGEELJHOy/9Ruj76Qz+5LWXoE7+Q/rHrVyL3Xig9b3x3hjQqIWyNdN70bulcdlndo90Ie7vjZPBD55hLq3RvxciiSZhgDlOsb264sLw/S+dN75POs0OgGqbcZx4sg5d+oKUwRgFr414z3PvkIJAErCds1UxBbsgSkRwl1gcuBojF5/R9sUyzDko9/AOdpj0XvVZOOsXEkVWaX6kYHBWftatWcc/YcpFbKn6r5kBqhF6KV3lgUxWq8pP9ZgJWcMiDmnIv8cw3j0PxTe7xlhb2/Lns/WQHQHaa+D51M2Vel9QbLfL/5GWs39mYgyY/CfU8EmlgF4PmUoSLwUDxXRMFULdZ6djbeVfqgR5u0X3088Ee0JHMA19Dll1eJq7lGpg/pzCPFCJVdk9bf7ZfKlJV4zfl+fjn6hoVaa06sE6HXK9DUW+qA/EcRlXkdYqrr3aYsayFd7mTS21VEUJookkM1MN1ZRElFhqW3A3q3rCQHDCH86q3p0t6u/HPPs+dBeFqvsz29y3mz9e/bdBtDgzLlxUCVh7U5lCWiI4rcpZFmIznf9KwOwg5PojTsCgfqKrgZvaYmnejvPqcdUeHhxvZOin0KMJ1XMDCmsnR4ALRgIctRRihOq3glELYIMQquLAGzCVj4oKJWH0D/eak0pAfhBBaXqtwXOk5qTPLjsfEKxOxINrpuw8U67WqwYFlReX8kffKXDEWSmhOnhCvehDKpgKWD8rjHV+oeOW501zAAW+vJubSiTZHP8Z1V1yLhavOwvCyaGCfQ/VpvNZyyeU8OCl01kMITcAqhKvChVXmw7Fthfsqrq1Kg5RClkqBLR2ztx9RzzSUKoUi5Wu2FKvdz5jvkbgOkIPMhUN97+qRnt5eDR2E+woiFj5PmTLF3FfqosM6KLMur2frpL9vQIWrvoqAtUb6XMBas26N/qae2pQ7rbjmLXWPt6PZF1qKWFq2qALqcAphyAWsFO6e3XlYF2JoiCHhwFLHpYcIqskKHDp8OQ05tFDCcGcG/1w/ck6+CAPXAEKNuy1C6DQsN4Roz3vo4YQVN1Uq9sZ7RqrSDaKM1aBwdXkcY8qpWKlJ6Y/oQeR2xy6X/HfcEz1dmu0j8mGl9qfIyQexPdpFbUcs/5UJ8QhPdkG/ELDMGechmimE23M2qXBl/+B+i4cfcWeOQzXzZ5FbLLmuSideXMO13HJFG1HtJXoKhSKkr1JODd0zd3WVAlb5MCfYFoURfRzlGv2d5PbMoYTpbl88cwzncrr3VkS/EK08B5aCyiKW8Yt2wSXjJk0cQwgbCplfbGQCG0rAkh+c524mnOBxMnjnOTLgbqOxnfLd0v3il7sraYxC2KO/kq4vXCgd1/1QOh74hkjkuNp2ZxnafpEMHbS/DD5vq0rPv+PeS6XrPedLxwPmlmqV56rznkulc9X10vHDYrsymrxSD0vnF74snV/8lMgP75WOPyJUUEQW7CxDO+woQ3sdLoMvfeqwj/goYI2tBnHpxyeBJGBtteW8yhnme291+KR/NU3Unocz9Sfi0a2zK7I6iMh/2+By0aLXysmnvF2uveZ6McdPdDWqQlYIVSaUeMfUXUN10QvL5D5mcWbFU0LbTwtxoejtNBMs8nAgNJB8jvU+jHXWg2kWquJ8tJOe9pdlFUsU6qFTEV4WHbjk2Y/8DM6jFm5XEcu8c2cCQKgANoQwV11xHKn/7cdduoBqjqiyElXDCPMveq4Fh2aPSGygmkPFytDBsgZVSqxwCCSnUsXP31Aa6aCaCVjVpQtBrlZNWl0rretU7NY3pKOZ4nPUxZSI3LvHRbnnQyh+K5PPaiiDCVjq+Ikk7u7GsKfx5lYMF4qlvIlwHFNFIFxN6UHYU7dM6cXnHpk3Z5aGDM6aOVPfTcCyHFg6APcQQhOwIgeWJ3X2QYHWOs8ro6FynjzcRCsbmGronYffpSTrKY9UDgNJYXBFaxGE48qP9VPoYOSkyt4bz3NkYTyRW0ePx8OXylxXIV5BsNIwrnV9stbdV2uRXFvDASMBfH8SqSIvlrljIi+WnSucXCHaxf7TpV14OU1ghABW5vUysTGVgYshJmB1q/MK4pU6suCAS81pvs5VHHS+KtZ4ovg4hlIGSvWveIigrUY4HJIDK67hUrwq2/TGG6sJ9T4gTIN/TwiuTohInOxuCV8+O7PqR1r+Xe4vziKOLR4W5CT7KQ+T516y5gRnGkF3ZYhiiGvhEqsLWFYWvRCwivBBCyGEgIWQQzgXkQfLnHLmwFqrSdwhYJlIirDBv6kLC07ANWvWuAOrLyX8tyTmJm6k69xMJClPXirXwtCiYeXqHLQ6OeSTCiSRKYWYWr3B9W45lqCHeGighw6quKUurQ4PK6zmvtJU2NHsWWOfwzVVVI78VhF2G3m9zFlm11LOgaWb8PxyEapWubcUD0ysH1N7gFI4BXO3I5x41bod2839Cn9w4G136vMUgkvuXtivg0UC9xC01KXpIn04sEzAMtFK3ZoeImp6s08UUXFgoSzsoUESCj2UWx9Y6G8RGlc6xvI5mPMq8kl6Wx39BC2nwpHnD7zCDVkazqp3Orvvx7rZjZU6PJX7selgVTG7nlPM6k/ZRy3u2l6e2RSa3aBpqQYBq3CausMwhehrmxThhBH2b4ncU9uT7uPeTtS6HHf9lCGEjS0+v9mYBDaYgLUxT4r7JgESeNwTSALWFlvMb3qyLoX4b61G7jFASMEKafnhxKu6K0sFrL32kFNOebtcAwHrwtWWn6fisQixqt7pqQpc1qcpv7NDSo6fEGUqZ12eX13MygadMiywIl5hp2XPyLddl01Kp0/5W8VxVBxXnH+je6k4xpQvwjt0zVSeAlnZAW1wgTX2JxvrRrn9yq9lB3KE66dI9jriDor9pY91k1fhUErd8hr8xq6u1ZG6gNUgaNWrQ3E8TWWxwhkSNa/6Xoidau7wI/ONxdPcGMxHB7n0sOWn5mVujujwVwWsPIsdhCl/Cq/uCBtghkMrZuLDQAqDnJ6eLpna26P/puF9SrfMnT1bFs6bK7NnzVDxCp9VwOqwJO/YJkQsCCqRMDiFC/kASql7kuiU5wbCkYpWkfTc3EuWVN6WD8dSDhnK+bEKv09lIKThXZ7XKxKoa34qdzGkAY7XAzV6aOLkItG6hxBCpMozEfZZyCBCB9etMxEL72vXyTqIURHm5I6qHFIY+WXsfDSJfBE6GLm3QnywK9prdLjlVOgzd4YmcVc3TClgWT6sHp2FsBCwunukO2byrDQ+5jYJASs+51nXyrxBYcQq5vdLWpA76sKx4Umgs/OqebtcXv8Vp2VNxDVhKwtEltQ5i105pLCViFW24+VeA4Zf+SEwuqMnkvDnhzDl9l0Z8sGtCmwoMxUR3YFVJnFXAQvuq6nmvoKA1TvFJz4I8cqcWKgzOssgkriXIYRr18iaNWulr3+thhCuQT6sPjiwIswtHIouYHlCagjKOlOoaX/pZUKA50XUuhViKpyE5WyYLgJ4WKHOKFjOPqgiquW+s7C1nIspz4jnIW0uTiRBo3yQUiQwj5x1IaqEcJUnRAixJRKtN6ljlcTi9nu1SY8Q9ODgaCL3VXLg2f2i0E0KjnGNWt0IAcY6HtWwt+iZDHbUQggjN586rWKyB8ufl0QszaeHMjEBK+X08/YL+41k+iZiqeziM0FGDqxytr/sH8qKorUFMZujsTc2yeXkf6d7UzmpRpN7uz4Y88a2DE2M0NTynovP0XdM7UFMIBHwPYWdd+xquaeKiNeKA6v2WE27bL6nEMvcxZzcwikHVqQwKAT0MgdWiNqFK7j+wJYhhCP0Cflz2wlQwGo7cu6QBEhgPRBIAtaCLRa0kiEqeZz0hqw9jfoMK40ilvWJG0f+Ve0jjXwKoSoOpQgJtLSi0VexUAh7hOp9rqpYFeEIpS8stloXsYpufM2FVVNpKkrFCGJXHhokcSStHk8hC+INgknttwZmlQ5iLSdEtm3YVsK9pX/4UVSOIfe4qmJMDOZGU9Nqo+G0q0b5bjRba3Dq1QWsiiEqurox0I8OeZZ7GvS26IxXSsc22so5lkJWY7DXIGJVhoQplKiSZK2WOEtrLf43aLUyDCzxZDnCGWwIkutchArG72l2uNQJjxxYkQssz8wVy5o7Ck/rbWBhiZBzQuSuTpHenh6ZNqVHpk3tlWlT8G+KzJszU2cfnDVzumwB8Wr+PFk4b47NelcKWJrvKg+cLOeKDaCUcUrKbAMlC6uzXFOaoNk/lzMjRoJ5E9xsMGVjy5y3qZQi0kCxECIUd8x0WMjcsaxt03ioG8JDe+Cq0pBBiFYuZEGwgqC1xoUre4ewYGGGFh4IMcveVSDSQaeHbbqzR8OCXLyz/VruIhsc5msYn8OBZcnhi1kIY+ZHFU5sRjsTsPDu4Wvq7Om2S9BBZe0Criufua5weZW5rlxmrRtb0vjcRPjsnLEKHXmD6iXTvCVITo5o7V2gipnAUh6slJemmrfG2o4mMxCGSFyY81Okc72pdwHLnHDmBLSwrSxcpZCh5MpAWXWZQ0yTZYeA5bM/QsTSJO69mvMKwhWErKlTpuoshBpqhxkIEWbn/3AtwHnVrw4szDZosxBCsFq7Bnmv+tJn1Ekbjpf3wiHNk27Xof2zCRVChIxbRL4vqPuxHwLWgAzivV8DaVOC9BCP8ZU6OSPvVcw2mvJiWZig5cnymfAKF0u0Q1kYifuN3evDDZpmIfTk8mn2Tm+vSnElOa/00sn3nuaCU9GfKN1XpSs5NzC5ca5cOM4v9UyKcLrCGZ27QQY+l5C3L/6dilYuXkXbo2HILuqH+8py6rlTUNuTnAPLBKwQECPXlT1YSLmvVMQMV6PfN+MhWLSnLihG21q6p9xG5RdwPEDxpPD+8KZZDynKqiJgRd8udUP8gxdavhdGGoFIleAhhs65DB/U5i3d4725S30ea1dzZ9L7s8mVlpPbm1PZc+8V91aXBF1Mx9bi/uytZeWBVG5c7vrpnZyFcHQdQC7VJgIUsNoEmrshARJYrwSSgDWvJmDZ+CbfeK0v4H/rH60FrIorqSZglYPwyijIT6vMR5LyWdUdWKVekz6n4Wfhpml8ylqXGKrH0KzLVfBuyNqdRbva8+xiiFSOFQv7fK0YhxOw8qJZtcrnUXbEio5drJQWxIfcoS9dV+X35WF5/y87lIbVosrBqY+Ox6tdjbKKF3KOh4PYk2eTrTRApZ51K285xmv6TYijmMq81UGXilmj9athrYoDq6wnZX3ygYyP8SsCVvlUuMj5Uxly+JPiGAhWQh00ibuFEZnrKIeDWO6ZGMzAuRMCVjkd/aB+DwFr+tRemT51ir5PmzpF5iGJOxxYM6fLwvlz9TNcWN0xQNYQwviXQ1VCwFLBzB1Y2X1lgzHNE1WEEGoYU8yMmBKX2znFAE5PLc1SFtJ11X8Zg97IHdNcwAp5puq80nVlyESEfggInqwdoVw6+yAELAgKEBbWyRrMCAcBS0UAG3zCQRMOrHC5WRhhCGXhPLPE75p8W8O/anlgXExDeJ8lcgcLq1PhwIIrBvwRihZJ25FM3ESsLGClpsFnlTVhwhLLh5iI7ZvA5e1rEXYVIoiboGKUmMIIQ2RsLmA1SNTpwigHrOle4gPyqOMm7BU5aDwhtVmLssikQla93S7zpuF8iptCCmnTMNLCCaj5y1Amse0IXzShrFMsr5MdE8Qan5EPswlqHiwLH8S/np4eE6+mhIg1VZDYXXNHQQxKecu61GmjDiwVTtfJurU2E+GatX9T4Sp9XmMOLLszZ3lEZxothKtOCMyeB8n0gdJNZCKViiWouzGpQL+FImt4oQssmhMMgZRpRruY+Q6OrAgb9llIQ9jS2QhN7EjttCbRt22VDh8T1COMsBBoXFgMod1clFl8MxeZ19ei2Q0Bq7zDN/RwErYQ6zxfW4hYKUS2SGvlXSF7K+5IqQ6W7isvHV+sEkLok0loGxhu0WIGQgio6sIawoQQngMrGInl2ou7mJ525L5KicddtIwQwjSZRim45Z6bIcxhkyk02G/tVbtT2UZlB3CBJrmpIidp5FzUfVTKz42A3hqka9M/ZEdyhBf6XqJrmjstfmcvQx2bPJpC/Uv78pl+C6Eq31vzTIQW1hihg2Uvo5oKIB8KBaxRdum42EYgQAFrI0DnLkmABCZMIAtYW27ZsLG4ARfPKbPWkfSKuohT7SLmYUrjIL4eQthcSAlpx3uXpfMq9V1CUGgUseoOrEqn3bv7FY2nFliQe0E1Mc/XrZ5fibC+fNlBbxRJQhMcqURLAS6Lb3ngXR2NFVurrBidxHwc0cEv91+GCowosNU6jj6abXI65bnXD2qks6/+bjP3eQloFfCBUwxuXcRKa5W7TgJWtX5pFzeP7PMObRRvf0Pkajj0kpDX9XIQU4rBteI311V2YCWHYwody2FS2ZFl+7C/8xPjUsSyZM7hVPIkxxh0phDCCCeJ6CETi2KwChfPlJ5emT5tiszQf1NVyIKABcfVrBnT9X2LuXNkARxYSPruubXwjr+r4loMogxjzrllyZmBJTmvNGG7u15C6CnyX1n4UE4obWKWz6ZYSLU2QMrJ2TE4tIG4BseYe6sMUrY85j7DmQl6moMGLoj+AVkLAWsdnFjmwkLYIHJgqXC1dq06sWx2OEvubgnZBz0nVohTEarlbizP+xXJ3k2YsrAtOCaSA8sFy0hmP6A5sCB8WXVU8cPFgsiF1d3V68ncXcDqRg6sLvcRxfVjLXGED2KwbJN4mnsv2QJLcSDa3tIMofHeOTwywlaNdFwyfjdpcumXX9UfdFg9r+afiYEkRJSYudMEv1ry9iJnY76nRXtca3P8fExIiJkkEdpqrkB7uUjlieXjb80FpeF0WcBC+KaFESKUzpKz93S7A2vKFJkCEQsOrJ5ecyrBgaXOLYQSdmn4HurZAPKsqVgKAcscWBo2uM4dWCpmrbNyhShVlguuxTI/GpL8hyDg7Vosj/NWx6A6r0yEHYQDK9xPnrctwn/1fDVheORWsjJC/SvzMGlSd+cV4lWEfub7jLehFWeRXaspN5+LWjaDqOf2c3eY3aub39OyEOJNuN/YK019EmljooEiiXts19/LPkO1x+PXVLT9cWMNgcUPRHsqmrw93zdwRpGwHec34IKZ5b6ymUzze07eDn+clk8RQhj3gVIwhLCYw8eLkMJiIpjk1g4rcAqzDjHP74OFCJzuP+G8ilC/7EH26z9muSzcsn5/KouuTKWQZ3IMx2C0DHXXefU6TlQLV1fqspaLFup1/QFQzr8VbrWyDQp3d5EDy0MIs5kv3Fh5h3ffyxxYY+vlcekNTYAC1oYmzO2TAAlsCAJJwJq/1daV7TeO9QvHVYM9uuzCFZ+LJ9+F1FCzb5e/1IUdE6Tyt7kLEkJURVRIT55DyCo7q/Fkuvb01M86nvpXIadep3d3Kz2fWLP2Hss0E7D8uCJEodnmiu8axnh101utRlRzc2XMjeJYo4BmPBtVrmpkReN6+RAqiR/862bl2XjSo5WxqnWokA6TkOW+K386WvFflRDSYWXpwoNWKi61yiyXyZlViFjFqaRa6gMWH6bXuvC1Tnaqzujo2tmVM15mLkWOn2K2owhhskFrPEnPYpYlcPeBnjooTIzI06v7IAYDmzR40znjVTzBoHdKb4/MnD5NZrqANWP6VJk7a6YsnDtHZk2fJgvmzZYFc+bIgrmzVbDCP5xNfNYBVKpb+Wl/7COe8tsAzPNclfmukgDn4pTnpInxVYhTldCU8NR5lYyZ5MzVYc4CE6/yrFSaqL0QwSJhsuU+MvcDQgI1dNCdV5r/KoUSrpW1az0HlocVqhhXzjDoM6aVecaSA0udZx625TmxUHKpXKN84RhQh1okcXcH1lAWsEI8sJDOHs+F1SPhwjIBK9eecoIITZrvydstdM6cYMmBkepsPrZoNqwaxbIeuqriglvEmuTF0apRa8fKem/RQVrDXcAq3+2zJXX3pNVp8GzraG1MAla4ffw4a3cXO4wsopiAFS43mxlS3VYaDle6vyBcwXmU/6mgpiJO/ObClifUh+MKea8QOojPcDqqgKXuObi24MRyAasfApbPbtkfSdyRuN2SuCOZOz5DbIrcVq5V5Nxo3Z4fDe8uZmlr4yH4obOogBXuwT64sLBvm5XQwlXd0ekCayQKt3xXKAoXUTssNxa2rzmx8KOXYdUZG+2ei9EpbM3y0OUwwuy4xHHbZAylgNX0zp1uaRU9qahzWcAK0apwXZWCbVI+i3uar1xtp/N9tOoWspoeVTF6KNn7a2KW5sNzcd6EqTxLab/PQKgzlnoItYYb+3LmE41aX82LGDM+RnsSuQnt2q8+BNGrwBvYpuGD+TJR6KVYFqJPeV0XklM11Dv2Ec62Qn/U/ce1H5yjkobbrSYORg3IkmB2c8X9uWkPJom5jbkks4hlzk5rZ7zdcae3nV8OIdRCju5Qzf15170MIaw19/xzIxOggLWRC4C7JwESGBeBnANr6yemDTSKV975Sh2XupjVQsBKWwzpoVxu+OPFkjkYqNZjahCqYibC6Lrk7mF9jylvlvewShdYdSCV12za6WmS26tyRoUYZH1fD0tIT4sbO8JpnF/dUOWvugm+WVml7/QUhhOdys52TVeMNet5KYYttpEEq+rvjQ68xo1XBrPpEKtSljmxQq6y8MH8z7dQiEXFMDXVsWrgmR1HVZTKs12asJXPpeww529jAB0VDYPnVvDyYDsFcVQL0VfM52hbjYF9rqshFuG3NAthyhVjZ2VJnCOROwa2OYwnzlyX6+6Uab1TZOb0qSZiTZ+qotXc2TNl/uxZMmv6VJk/d7YsmD1b5s+ZJV2ef0fzasERpG6v8pzLP0Iwinw3XgJJoLKKZ7Ny+m/ORC+luKTKelqIU6XzSvcQTquKqGX5pDQn1WCekl6nqh/wUB3NXeXOh4EBdVxBNEAuInNjIcH2gCVuR2iXzhTX53mvfNp7d+9EInC4uTRUy8MgzXVmLq0QvbB/Pehw10V+Grg2QlQJB1aEEIb7qkiejbBBCCI9PUjknsMI06DSB7C4Yixs0EIITayw47LBbDGo9TZMRRIf/MZsljrznYum2YFVhHJXBqNV8SqPT6vXdw5sqjkgUniUCUomklietXwd5c/p7uCuvHB6pPfkhrH6Us1JZqGtJmDFzHsmSpmI06Whf/Zbtw90zZGlApuKORZSp+XQ2yO9PVOkp6dXenp7pbu7twghzC4s1Ie+/nU2C2H/OulH+CpErLVrZS1CVbW+QTyF66/P8l1pmJi17XoddndKt+bWgqDZ5S6vqhsyhCw4qzTcFbNrwvmF6wDvLsba7JfmRgO3GMxbwmsb5FueLecSoWzqkqu20dGCxf0x3SeTuBx5ncpZCD3vUzFDYd0WXm9ychLwRr90CiCru6+aOa682S90FG3cKiGoRZ8nPRSLW1As6N0ne1Tg4c/+OXL8qePTRSqdedBDkfsRQhj52NCGhPtKc2CVApbTdbdtlE+Ek8bfenVUnFO2XghXpZDV6gaWnXWFAFSTpaNM6sKYtc1VN2TpwCoBVwzNKWCzqopXxKtSEGud2TIVYApPTm1uXTTH0YTbMwSrUo4t8u5VhKtcI5kDa1zjFK60AQlQwNqAcLlpEiCBDUYgC1jbPKW6k5qhpuLuqU8VXIbdFQPvShiI9UTSQDx2VhWN6udZCgVJgSikhbILmEWr9BTdB9QNIpYKENmx4jlAi52XR1V8Tkxqv+uhFd+lj+W6fqzhUCgEkEoHuNWAH98Xzq2mwlXdBFXMcKQr13repessfqrNXp5NAAAgAElEQVQskp4iZlmj/qnZ3zmNVLOjzJgb60ccYmuhq1wnhrm2vxgcIedNzoNlnXEvn6IKpcFsKofIpeK/6MaLFUoHVnAt8mU1nGlDHbAvmotYJrql2dRiNiNdIefo0LNIYl0+5+jk53ruiYJTQnYXFdwJkxI5a3LnTp0x0BMd+absbDDoReL2mTOmq3A1a4b9gwNr3qyZMnPaVJk/Z6YsmD1L/0Zqdhwt3jsxuC18Zfm8s9PCRCjzDaRBiy9og9lSJnSrSLQjYRrL2nAStWx79kNsO7cUUWONqw4YB4dyXhmIVzqIt/AxuB30X7/lsVrXZ7mI1moeLBOt8NtaDe3KYYUDg0ji7vmt3LWijp7I4VMkCY/wRDiwEL6l4UP9/RZC6M6rMoxQk9t7KJeFE9o5mXBhwoGGbHV0qrMHrp4QryIPlg5gTR1LoV0qPKkDy5wvJuCEgNWYDydCh0zI8oFwhDJ5/rUoh2hj0xg+hKy4I9T+rvuyzClSCFSRR8mFExWQimTLzQQsq1J5wJw/52FvCJ85cbuFz6kTC6JiEgddrOrwdxWvIGJ1SVdHt7uvTLxSOTdcGxCwkFS/B6JVj733WIJ9Fb985s6UxB11EQLWgL1raCoELJ0swFxXEK/W9eHzgIrRJlKgPliZ4DrugYBVvFsi93De2O1LI0BxLWidtskKUA/xrg6sCHV1pyCWtRnuYnIGz23lia9jH/jdwjxNTNR3zbtWv7fmVjnEa5WXY2a+yOOXZijME1M09CfKOpmajsKl6o1xPoLCeRX2Tm//41ZQeS86FU17CxXnqalcuZuAz+4CjTrpdxtzfrow5e23ClguWln+K7RJMRmEhw+2ELDsfu55x1RcrU6sEeKT3QI8B5S3yxWxqUnXLCHwdVO4OMrfy7ZyG3XmSRyriVd1QTnua7nJL8SqSnvh91a7wxb/r/ZOyh5kQ33xLkJypGkd9vax4rYMRvkhWaXv4Qdr9y8/yKJzwBDCekXi3xubAAWsjV0C3D8JkMB4CCQBa+ETn9awfnUQWcavFYPqhidNRc+u0o1p2s2r7LOi3VS6IYWQlZJ+5pw+1hWMZ5nRicnr5DxYOWFtFmysUxRiSBVCpXsbQ62aqanshNdjZOK3eniCiSVlBzB30vJu8lHFGWQjvI/PM6XkKig6bQ1hb0W3zQHkh8KZQ3yXyt87YK27hvXhZkwANXoBqyKcpUIAoyRTOaKypGJA5L1PHRh5x3LIQ1Y0ibMzKYSsqoAVdcfD54r9h7BjubHqglbhh2sS3pnPvlqzqyJWPLUuRLeOziR0pW2omFMM+SoDwLz98hMcWDZjXeS2snqIQbINdC13TQhYScfyAV9PjwlYs2bM0ITtyHk1e8Z0mTNrhsyfOUOmw4E1c4aKV/NmzZCOoUHpgOgig9I5hH95UJiuTr9+7ScPoAl3VKr6Ob9JzoFSCHx6fJDHolyL61RzWGVXl872p/upPan3ASWECR0UJpeUJWsPwUrfdUZBCAf4bHmvIF5BxIKYZaGF5ozRBO8I+dLtWaL1CEO02QV9ZsOUmN4SM8Nho6FbELBwTAP92YGVwnRMaEgOLN92RcBSgaVLuiAadHRKN5xXGrYGscTCCPG35soK91XYb9RdY6KVigb9loDeDFd5ZsEY2OYwNRMGsL00WUDktkliQM6tHq6t3AZbOVavktpfkVg5ZvzT8vTcS37OFrJmLierG5FU2dqJqIM5bLXqzCvDWiM8zZxHYG5hW5bfqXBbdSDHVZ5tUNm7mKXuKz+OcvZCLBNl0uXlgWT7dj1GIndzYWnSbnVAwaFn7j/UDXVf+WQBeMdsmIMDcGCZSKH50PzahgPLHHjdKmThurYwSCsTHbR77nuIUhjQ6L40v1sIWZZPLyV493DYtL6LH+ZGiyTuJmzpMfmskPGYQQf9KZ6uuK+ltjoEGp9YQEUsu7eniR98psKy8lR7Hy6qlo6aokRyM+99haK9yjeN0v9Xq6cVEaX4LULStAq6uFK4r7Qu4jr2UOby7hOhy9pWRCihilZoEwYEDiyb0dT8VoNo4yPUMmXUqh6z3jUwsUZXUR5eRvEQq16OpQOrwREVXazwOTrfNPNhef7ldR0uTn9wUHdflfuxEMIScPWBY9lPix5BszDBZqJVtY9X/Qt11x5umks5h1hmETqJfiGolw+fkmgV4lW1HaOANRx9/rYxCFDA2hjUuU8SIIGJEkgC1hOetn21P5fcItnenVz23oFJzpaKsyqevvl72NOLp3u1LkN2uoTDqBi1l6Fd+jkNen2YGkmnk8OoFBls2JKFohjW+OxeRUiaPn2O8yrDw0oNpghXqg63quqFdRjzWepHheUJkVMYYTmo8w5wTcWLAXx5bBWprhSXIrSqcA5VhJoQreLQoqNZiFlJLkoOlyzSVFw0ubaU44ea3FT0dHWpEmblGW118FobGNSXrDy5rw1SO1S46hR7t0FSqgHhZtJOZpl9JDJguZWlmtbbli3DBv1z6GGGwjlVyq/qnkrVoHbVmhOiDE2wgW8WaHyFtMPSvRAd5cw21RVcKy5eaUJuzzMV4pXlSuqQDgxsfKxVujJ6IWBNnSpzIF7NNBFrzswZMtffZ0yZop/n+XcmYGHWOhOyOpMLp0za65/DJVWGAHrOp5R3JD0Bdz5pSnMbWKSr2bn4MNRnL7O2wnJeDcqQt0M2Zk4jdx0U2oDQnFbqyBoYTLmt1ukAHuKVOa0gTqmAtW6dJXLHIB+OCM1R1C/rBvo0zCscExoqmISrnNMmZhrU33TWtyyURTihObDClZgHcJbkPefKgeiAl4bRqXDlAgIELBVIwvEDAQPOH+TA8pxROvGBLa/hYR6qlNxYycVXJmc3tipOuHCVQghDVNBQQmNv0qu7fML5Wtf6k8TkC0ar4u4OO7/IQeMz/0XuKxd+LIwQwowNQrX1LxO4F6JpOUCPMNU0q6XnWAIDdaGFGy0ELJ8l0HJe5dkFLVm7CVqRDyty2qUcd0Mm6KRcVy5+4e+YuVBdMrqNTnU+Wb1EHeuz8D6taxCwIJ72a12EkAqxLWb/NCeXzQTa092tQiaEK4hYvT04xjwrXenuixxYum0VaC3nWwh4kdw9QgpTPqDCwWP1wl1XZd6gcF5pdY0HC9YW54cM+Y5l4rMnKw9ZOt3/XdiqOZlT8xuild+LK7mevHW15xFeMskZHZbOxnC8qFWphpZqmXvL8q212gHI9wqr+Em08kkjvHdgoZreXiBsMPJhafukidx9Ugg4I13ASnnCmghYcawhLOZQQhNKXa5xrajqwIqnKHqsxVOX3J/xPou662LCDmt/yqs4fW56/eVtW3HU7mPRcBQbTA81avfR+LNyXy4dvbUeSLl6CjO1hsZda+FeK/PduXBe5r8qZj5OhZsKuSZg3cck7i2KjV9vJAIUsDYSeO6WBEhgQgSSgLXts55f2VAOpShCLopZv5KDwjujSVRIISnVaYdTeEd0KNPeXEyI2at00J0dS+lpq89EZCKWPnsspt92B1Y2bniHLD/3Dk1JZ2gqBlOhnHg3Wgf8aSATx2T93PSKgXNFjylnxCuFojgmdaZYt1XfK4PTrHfh+Jr4mbzLHbmASgkrDq3aUaoIV1leSR3RUhyJ8XzMQBQPPtNp10IJq0JU0CjDM6oSk/UJS/HKUTYk+ffvy8FtDIwqXeIQDKuuQLPsh3iV3x2eD1VC8AnJKVhGUEcIW3b2FQG1JmJZR7k4r5r4GK6P8sJK4lKqPE2e8hYhhFkktq1YGFUO+0qddldvKq4mz32lg0C9pkygszCSGOAibMmHMTU3xpSebhOwZs1Q4Wr2zBn2ecZ0mTtjukyf2quf428TsAbMhaUOLBNsm+VTKWtwqotJpKgm6k5hbimsw5wEmaWFieog0AUrcze4iAURrxCtzHJpT9RzsnZP2K2zsA1YbiF3U0GkwmeE+GnoIMK3NGSwX/Ng2UxxmHUQs7ZhWQvz0ZArz3VVd17p8bnLIgQsm7kQDqxBFQ9U/KlcC3ZdafukubvcQRQCVjGoCndVD0QViBbdvS5kYFZC5GiyEMIsnppibTMQ5lkITQAN8SqXJWibeOGhi8mBFW13Dj2MXF5WV8tg9Hzt2KVjhZgHqC40Rs1PAmbMaBeJ212I9VxTWrYVJ0TOP1e27dnJk92A6eqPHGWexF9ddAOD5pCKmQVViIJzylxuXd0QhnpcfLJwwooXxsV0u/7MYaWOMRWrPMzLHUyWM6tD6wjqlIWVQixFHbP6aaGF/lldWv0uYJnDUp1QXRCwEEJoIlavv6uIqZdB7NdDCIfERSsPV4RA67mwtA734zpBHbX6HfXH6mmRA6kI8QxBy5Jb5xDCeOaUr+MsYJg4Yy6s+BwCvLVxqF/WQocmbfcZD1R0tSkeJtlxRhCj18PYsf5ZPhzzz3rPjhIs1/XQS9thFpnLzkTlc/WWrhhitlO/y8SkEpYDy9x+WcBCSDP+jrDmQenzHGQqXqVZCGNOw6I/kVxSedZBa/tDwCq4RL9FnZTBo5iYId+eK0IT+nbBIYURFo+k4hYZbVc4HWNCjSyOeXtQdhWaCFi569hww8232nybt5alLozFuZSdnYpYXgpZKPtwAEeOvTyrZiRwj3uz3Zia9VFEvnP/3e7YNIHaxO4s9pqL1AXA8tjKTgQ/k8B6JEABaz3C5KZIgATaRiAJWM/ecee8U5+2XjuKMW22Dm48WC9NpR25a4rEuRGW4oluIx+I5sPAU+YkYEXImicP1kGTzSoU/zRkQf/GdPTF7EeRQaIUsnQA5UN8D4eIGZksl4F3RIsxUb1vpINNDaHx6dNjn2VxpIfFtZgx73TZNrOAkzvNltA6/ED2HnmpwmURkkfzjll02FOoS9kJC6dbveMWIkyRDyjExxgINxWwXNFLfcn8kNyHkz7gTJ3a6MiXHeI4D3OSpBVLxaK6meqA3fuBMXSI57p6aJWZfvzvEHjUfYXBY3ZiFT68YjRRClQp8EydctbhLZ1ZLgnqQbhaVPbMy/PLPezKhaxreainlWEgyeFxpXukoTeuA8QI/fK8My52hVNBhY1IpJ1m8AshyY69zINSJvUN95UOQjo7ZEpvt0x3AQt5r2bPmqn5ryBYzZ4+Vab19srs6dNkzoypMnvaNA8hdBfWYAhYNtCM842wkfLcyihkm93N3EQx6AxHls02F0/HXbSKEEHXTUwYiqTPOeGzVSx/eq6qizFPyys3K2+IAilM0N1Wa3W2QQhVlvdKk7i7iKWJtlW8ijBDJGO3xO8RQpjCCEMgTzOpWZujuYZ89jcIJXB8NQzsHFrUm1KE1p/8mshVtMPCBjEboQpYCCE0x5A+UEhCqAV4pQgqdc5VwwazEOn1f8ja2xiwaj2KpwAR0p0su+5OLN0zhQs1O3AKAavIIVQRRnSA57MORu6lyFETMxCqnTbqh0tjXj9C4I3caCnvjgvK8btKJClE02d9hGDjSdpNuHInFcIIkSwf4hD+dcWMgt1usfX8T5oPqxR5qtdypfHzmxPufZo7TZ1xEI7g7oMLx8IJh1D31PFneaogWKnDUtsJsXDh7i7p1dDBbk0eD0ELrjwskIQzF7zUgaWilbkONZzQxVsVVzAjobuBcE9ObslCVM9haamG2XXrAlYM8C2EMB6HWNnnOm3XML4pZxEtBcb4nAQsnTzC70Mpv1cWA6J909tK1E09gNi3t5Na/63tqAtYdkuKMvT6X+R8stu/3wwa7sVZ19Azi9lQ/V6gsxC6eGV5ruw+ZK6rcF/Z98jRZzn+fKZGlfSya8xvnemWW85C2FTA8ust3FPlA0xDlHlYoRXic5EoPj1sKG730dZb85Bnfo1ttkoOX5e3qzbtyq3Vb6RFv6n4WOphTR6j5bt1trumh5xWnnH9YqPFvTqFEEbPJCdxj7qdhHTfyz0/u4cCVpOi41cbjwAFrI3HnnsmARIYP4EkYL1k19emrWjHSp8EltNme1Jf7UhHqIl17MvBpj7X13wLeMJsAyZ0+iP3SurAR0dPO7bmetBp5PFkV5/ympUeIRL2PYQlJDi22Y8s003O7YOxQXIERMe8Kz9dxsnF76WYUkpF2mmEe8IHkrZvf6pZ9HyKvlvR4/Y+VHTc0pNgk19ssIfE1pFc18WsSl83XFrlUeVOfhpchbjiYTyRIFjzN/h+Kw4XXz7yumhoTJEEOiJuQmyLsX75gLpZFasepYUiheiQwgjqwk4a5GYdqNIhrvb989NI772GmBWD7RgHpzIZCteDCVgmZPkwJIUWRW4aF6L8KX8IV+5tSeFPyj25r3zYFH+7ayntohw5uOcu2FU67xUBK1TVCA3MuXNK7hb+Uc7u5dPT19wiWQDOTgLPaq6bs0FrJPSNv/Ng1vYDAatHpk+bqrMOzps1W+bOmSlzZ89S8WrW1KkytbdHZk+dIrOmTdG/1YGFQT7EWXdiZVXEuXkYSc5vEqHGBi7V4Qir9PCUFPbnlVPdKTpjoTuSVGyPqeiLxM8uTNmJY/vlrHDINWaiPF5xicP5sGatze62BrO9re2TNevW6uAdQhaEK3NlmYigLhifRTDCCc0tEUnckbzdQgWrYWo2cNb1Pf+ViQUhYEXbkwWg1MrUBB49do0SDbeUfVYBq6tb4MTSNthDCqOdTjmJ1LVUqljFIDVmCYtwnBjYV2Y4s+s/OUwVqLVnKfTbhUXLp1U6tNwN6Rc16mYZRhounzK/UoRC6bJJZsgDzSTyJeHKCrjqrjWHnB6qq37JPBHHqjxtlkq0n2UOLP3sIYMQrcBWRSwkzu9A0vRumw3VhVMTYIuZysoReXK5umgeicpVCMVxxkMVz9fm98W4R+q9Ea7HSNLtJkOb9dDCBtWBpaGEENzC9RXtAN5Nl7DcV+a8ivBZ1FEIVgOaFy3PlpmdTVlYbnzg4A90XGC1epbVnaoRyssjCTwhQmdnbHbF5qs2xKny/mPusgg9DcdhKb5E+68Vw+tkMeFF1PPCXW1iWXYumnDr7VbkKHTxMbf78cij4udNidyz28zaArQdaMPVgaUJ3LN4BeEqwp3DiWY9oXgAU+uH+EFogDrCSiMnWTiwkjOtuH/HrbmJe7boJKaPmUchzkY/SN/tYZ+2DpED0dspvf7wr+xMxDqVTkeuF7rFVu6kYF/bnl3XDTtp7NYU69tH6zuEROW9Od9/bWICk0/9RlLv+Niuvvuz71LAaqTObzYiAQpYGxE+d00CJDBuAknAesVebyj6JuZCgBNA3QE6i5YlNrbv7LN9XxWwIlQQoRToyOs07hhAYeDU01N0/nLolOXdQIfZnixH7g2d0lsHdtahjvAFExr8n3fcVBjyvB/6jifRkbS0EJNs8F7yyt4czSeCTvs6e/KsCZr7B3KkYOlCKl1ExWd7iJfDCqIDjSgt/AvXQhfGaLVZEhGOZoFR9YzgPq11mrUnz66WBnKRz8hdKlWxywaI4WZTZ4Hn/tEkzWFOKZxq1Q5lY4bykNUCZR5c2tP/PAD1DrX1/JW9hSf4Q9xycFyES7nkVLjZct4nfErhB55WzJ7mYq0QrkK86ioSjf1/9t50x7Ysu87b0cfNmw1J/3NHE7RoQlRnmZJJ2rQACYYgWJAgA4ZsA/5hG/AzyE8gvpn4R6yyRUk2YLIeoirzRndvGKObc659zs3MapMidxaizom4EadZZ++11/zWGGNGAZGMqVHAVMaKjivt/OOz705XLD/YgTAKrPHQfm9VS59ZhE/VR+9wp+DIO563Wah7+cyCGfYgFcK0IF1eCcI4hDznJ87NKPV6sPVcKbhUzNhq5CDnCbfu7262t2/ebL/8+efbL3/xmb4+/3z77M399vb+dntzfbO9vb/ZPr292z69v9suoACxbTB5WApCMqBITliUZ6UajDLKu93pkGZrhYYyELJBU1yRypPKlzOLUPxRRSMAwGPPId8sbDl2lmpOeea2MTAZ4Orh8WF7eHja3j0+bI+PT+pCiOwrWAcJsXQ/RaZUE/kKsJISS0DLdrzAS6vxAqww1xGe4zEAsmLBHOd9ijcp8YZN23CGAezuJgiARajCrndSBhFgXQKsuDDjORdbqirXtfSa7R4zb6qdQKmvfBx19o0eJGpTnjGV5wNAoAK9A98btOJ32dUuYco+FjS/yGoTm406203YW7OG87diKQ3YiwJkBIG3DHJ543rN+T3BKxxnynZCUDtA8hVVxbAUKiD9Zru6kVVTwe43+oxoFdTrh2Ww7Fmxgsb2akjWAfLrWOU6rIwkbebgjZZK2QBLAsNWCbELIeDVrV7jza0UWLhOakzRyEEdEPHaCGUDr6DugoUR1/66brRFtlSSA+zs7VMp/jsCskKgDLICaFcFVtSa8xZH4EQZ+LcA9wVWlTXS42CVlBjrnPebcMo6665+VmE1uJBbPACLx2EC62kr9XG4LC70193f1u/TULdC3K2OxozNjTzPFeo4GOsg7MVYD2F+0Rxh1DngVR4/15Re5/BqOM6fshAOCM1xJGBtxVVUUqUGnWTYD6+Nr4aFUWFxrhpLrQJYOzCmx57rsumbzge+vrdzK94o7U9k3Dtw9XUqrFV6Na7NHhe9n7bxa7W3fs/3PbL3pgrrj/70jw6A9ROXK8cf/jxG4ABYP49RPR7zGIFjBH7eI1AA6x//j/97PRcWFOyKRVilzA0UyNiNZTccLmpfeKscDClBytqBBd31zXZ7c7fd3t5yJ/r29m67vb7jLm8phrz7F9sC7DkERwRIyvfAz7gTTDvDE1/XCcDywh3dlrIwww7zdXXdGbuwydFpLFVLYgYxU3HxuD09PqnTE9vZj49hfz+qhayslywQLXVQ2AFYXdtmA4vHNReLWkh3NlYvz7Po2e9OyzLQu9LJU9HuKooQhRjXor/yQgCw1N2MGTuEkAqbNlsaIGsedqe7lrPALYDFBb0gQQf4aglr19dQhwVgSTWjBawGtkvQLhZOd0CdIeICU7XGBFiCWK8XuI1tdbayT9FLTDVAD5NICo7O7k4qfaXVEcjSfbG6sdO/iKfWEHeCJtpeUxjHRuhRnIveanqgAozLZgKsFM/4rFUo63xNBzsDFJwnLUvTB5rctRQtKfLqViqMZGTd3d1un37yZvuVLwCwvuDtr3zx2fYpANbtzXZ3db19cnuzvYXV8PaWoe0AV/hQAbJ0v4/pFEHccLdNkKooWyM5jjt4pU5uKmiaE2s8cDxHTajbKEejWokdWU9IcFVh2QJY/SVVGl4DlKcP7x62rwCw3j1uXz2+420AN+yFsg86G8t2Qdm8NP4E/6Wk8M+SW+Mh0dDoWOC8R+UnFF0fNNcCoEZRNYo+QZxkpyhLCWPamw7eaHh53wCrut0BaA2AFZA1rVE7m9Qa81Y4orvN7QFW7NrhjpyDutOjguJfCAvamtjzWoLB+3hocNUAyyArKsfY0SyhijpPwfSZH2zbcp5ixn4VaOZYG9mPI3csEI2dCA2QC2Dd3GrThrZNKLBu6ncS6o5bwVZ9RlFLJixex45tes6ZIuwDplgaMkiJrLlEHQJ5LSnFUc9LE2Dh9VGN5WulNn1wDGk88RgNsNQBEd8r82pY7B02rkiAbC54rvKJukw/mPK7WXBZPHNSx2YcG6GuX5lt0/ihZt9BRl59HDao0vVnVZQSM4RX+5rd1x2rrwywArF44BTq9VPSOpsMM8QiCF5BcVcXsABxC82mHa82MXw1yffqKCi7oCyaukYLYAlYCV7pus0MrOV/WBmc/w9nLNchM/fQ9ldBqyjVY0uPGPO0+UZdU5ZF0VSlWa3ka1avHvTzCcR4n8e2hy5/s1dK1QbINyyH+WQGYWXjHOuXr1Fg8VioX51/s65KRjiEIgpq/uyNJ82X3iBYunRv2/d+8P0DYH3Dx3j88y92BA6A9Ysd7+PZjhE4RuBnMwIFsP77//n/qEckULLK6oMhR7pksWMXlAIMLcZiC5k62Y10YcX27bfb3d0dIRZ2/W/v7ra7mzvvRNtu4rwb7vpSzfC0PT0CYKmrUlp4J7CWHb/QXp6rXMEGqUw+bBdXFwRWBFjXKvQbYLnoMkDKOqYWzaruWUQ+UnUhiIX7KCQnRFq51xLaoVXftA4yKFlAAPDqxjZH3A/M2gOsRh6q2Bde5mK34ZQzWagCcJHnAl0Lxe7UmDBpqjzY9UyZO9jVLWgUJVbWX2eOsRbTD8EClWUuKL0bHZWExnrNJdFr82LWgf1ZP9a6M7u32d2NiN/fqwvbtrOR4ckMr3BrgMXnj3WMxEldkzS2PoasqlJHp0DSblHuUtH4qlVYcget7y8L4VrHehwFsFx2+L5exDkkOH9mVR+UEoRWOt9iX1Jh2VZbAGecJ+mytXycuwK3bLWxHkXxcrlt93e329tPPtl+5ZcAsD7f/j0CrC+2T9/cbZ9c32x311fbm5ub7S3C3m+u1XnQMgsCLKgzrR7SGTbsO8NuGotY5acMiKVddY1FEGdwJyEF3rstz63E6u5dOe5LgbVAK2cpWY0lmCVrIlRX7x4etnfvHnkfcwLOl2RgJSOL51PAlTsYJiOorEBWs+L7gngeC7wXgAlmaHljQIosWcKqqYSzzchO6xyTnZRh4a9Wb9h+TbXqy3sqbgAoMAdDGXRztQKsKrSsJKiC1oqa5Ar20SjAQ+2TC+IAg6hQ7GQeMDpWSh2jyhjU5oegjG16fr+yt6o4zMZIgasCd/q3kM3q9ucJUw0wO+ReVqVpITSS9sTjaaoJupWiZTH0+Rp4KPWjVJAMcafaGPY8dHnsPKyLrTsSBmItSibMNwWt0g3Tc3TC0oed8PXV6rVFGeoOo1DwFkz3nHGxsevkDdVXsg9CiYVjhuAlAAsgBrssUAFlg8odD6V8nrBNKqFS5ew0exGoCk7qc6hLNk9eX9tyf9ipM0foHG9wFVizXJIMtalqrnlL4Gp23cscnbkuCji9qKj/3LwgDS9sKSMBpj4AACAASURBVOTc2eScTx8bnjo+YkNBx0Gpd3IwZV8iKiwrLtsy6I2oYZcMAAegqu6TyDnztZqbTmcBlptW7K7ZtcFUAMvAzWulqK5axeZr4zmVVPIbP6bCSgbdzuI35w52w8379bmfl7xX8+X38u99vH1k8RsVtAHiYjOsrrXn/3aus+Zv4FAdyP4MmGp46zNuWCbndpwe9fs/+L8OgPWRj+/48XczAgfA+m7G/XjWYwSOEfjpRqAVWP/0f6tHkiUJoCp5G7IMUonlHIwUyViMcxGPUFsWHFKICGDdE1pd3dxsd7f3GxQdCcSMVYlqodcPsuM4MJkdwB6HAgv/9iLFQwCWAtBTyiqYelFgeXHuDeJSGWlR40VrFddaSGK3WbYhwSvYhzS5d+D2xwFWSuwOM59dum4uL7cb2BqRSQLYFpi2sxGWhdCfRhZP2jS2eW1AEHaaSmC+ixH8rGAJ81tUIGJXN5k9FdILC+FUPk2IVdCgD7Jaro0d1tgYaW1Lh6NAiJFBonW9LEm1E+siU3k5EdtkFzdLwjUYviyEtNwIZKkOwejZOmh49QoFlioYq3va3mgtld+ljiepGVScUSUBmFVWwjZt7G2E5XDjmtVL9rGRSwVRANb4/DSy3q2tkt/AZuxyk41uzpajfUngggosKutwbgIOdJ5cHrkKhBrfOPJaHdcFjHfjHeL+9u0nUl7RRvjF9su/9Nn26d399snt9XZ3dbV9cnNNmDUBlroQqhOhwpL1X5lADHoFNoeCI/dHGLfO12gU8zhWCDjzSlavwMyEuEedYkDiTK0lEL5glkLdpf665DH1+ABwpXng3cMTM7Co0GQHwoCsWAg9/qPVfQrRWBiVbWPFUcbD57NyjJK95/wbg7E6ZhLObwXIonS0ja43HWzxtgILdrHYB9mN7iIKrFVBsGTZ+LPhHLZYovV5UFUa9YnHDsdi6RBsl9bprnOJal4HkQOgR6E27YWAOa3mjTokCix37irgqNemQ6w7DRaXGOqrUmHVPNpz0Cr7lBKDwgkrPzL3avqKhTA2XsEg2gfT6dG2eeU/av6hWgtK5QsosFqdl6YhPH+pjNUYpTNljRHnccF1QQCizwLqOTNa7RoF68brIgPcHTJPOyk3edwFbUAsvO0TJV8pwfI5Nnic18biGgbLUtjYislJ2kfHgFgM2/dOTaAV54oae0Ownj1W3u95kcpRqywr56k2F9pOyfkkit95W40vrAoyVNUSw3OYISgeQuCyLd36fCM9HCqkuCULXhnMUXEVe2GDus648gah7cdQXwliWYEFBSM//W4+km2VZb73NzjTtfGhLKxseGkeiQLLKtRzSimDPn02YzwGrJrzx7nXwOv2AFhTjXXeijqeaz5vXU/6ylLKq6wxdhAN8/5HIVUvb5Z7S3OR5dp8MSyC+y09f59um3V910MfAOsjg338+DsbgQNgfWdDfzzxMQLHCPwUI1AA6x/9D/9rPQwtSd4V1kJaBdaHlxEqmqD1D5sD29WVKe3Br29vDa3uuLi/JcC6p+VK2S229LDweG149Wgl1hMyr1QovhheoXhEEaSsKG2NasHuzmrOwMpCjTvKYQlLvlJUMB0kDMADuAN49fCAzBuBLEA1Fd9zITtG3Iva+qVhIZRbUtDq5upyu+GO7SUBFu4vXQn5Orvr0dCztwLlBGBJ/cOFdGxFsRCOwGQpU5SlIQiIRbBzvs4BLBesteCbKz+Po7o99UL9JF+jANZaPAhYJmh6FJEEWJ2DMUGZnqfBIB+D8Gpk3EyAhZwZKrH8VdY0QQqFKffidwlotwIrSiw1DUgW1jhu0mmt8sMM31bh1CKwWgCkIRYP47E4rpDn5bPWQn4BWM5xkn3MmXXpeudzV4+t/6Z7YnFXVM2F83F21dq2u7sbWgiVgQV4JZD19s3d9pZqHgMsQKwosBzc3RBrAqy14OCrM7WMUq8pZqyTrb7aK7BayRdljWGJi0ONtwrFGgRnKy2KrMBNq35QEkKBqRwsWYlxyy6EhOnoQgiQBXvzzKnpDCzOm1YYJRsLmVY5BjSdGIPaLkTlFufYqC+UuyQArXNY9ssok1RwYj4lgLfqasIwghVmNCmPEGHuUO450lrnVf6XzoSlIo2laBa4PlqpIo2l1UokWLaj3PIxp88V9k5cR2CPlIKEAGuosAhmaLv8UCBiUYcEHBkcCJTLHqy5eXXMJh9N4zYshKXqWQGW2IoPFL/mRXjjz6pVV6uFk9liDMx3mDvhMq6Jyr/KLf4+CqzOq4u9si37NU4jL0yKNc1FgVd66wFatuaOE5+wBQCL6iso8fAlFSftyO5IeMXMSNng+Dxu1DJtjrI+tpVxAohS1FpxxWMVc3QAFjP5XPinG+HYICmWNDaLpt1u4O81w9IbBid5bDtVLK+TBkyE6v2E3qCaQe6CWN2AIisAHTOch2Pnrutuz1di7oHzhu2eggKZaJxbAJY+USox2RTCilquS5J/ZfWVmz40vpoQy1PdWKLg5XR4u9YgnYHV3V7bujuaQYzNJq1xNAa5r2uLt9mGqjZPv+7h/PgAK/NkXTl21sV8Mn2N0zWFs9Ty5D8ewNo5/3ZG0hVgtfIqYx8Cnmt7fxjf/8H/fSiwxrF53P3uR+AAWN/9Z3C8gmMEjhH48UegANY//Cf/S/01E0sc1h6ApZ1iLV5lmVHeC9YTsjJpsR411q0VWPe391Rg3UONdTcshJV7o+Ii9kEUhrQTElYpA4uWQkMsASx38nOmReX2VKgqdhllJQgU8oqrl5EJa01RiYXi8xOzbgCwosRCHleUI4vlsKqbLOZ6yVZFnBdSAVi33vmEEgtACz+fQe5aX1trE0lPQZ0R5O5FPl5XKTG8i85gXnRoS75E2au0u4+Qei6Qk+EDq5lfetQTsUHOxaEWrCIiBa9skcTvTwsjrSm2YzV8aptdLBwz34eCOq5ChxC/wJWVGMOKiM8iyqsP2MU3wIJtMPCKtwhatvpG4d00dTok2m/KSr7SVxFaIVNEqibadqppgHOseDAgHNyL1hq8KWebBMm7yV6AB66UxqwkXPr8ODYOkpYKRwUgw6MT4s77sI8ZODszSSDg/TqeYzEfqFAnvIGwOgBGuYEuhNcEWL9EgIUuhAJYsBC+Qa7dpQAW1FefXAMmvG6XCTqmnVBKrCo+lnuzoMj9tdyZRUSEEBMqFLgoxYaO0S7nu3isv1voHX01axaWFVhQgD4AUnkuwi0BFtShzL7SHEWrXzqFjQ5hDbD82QBKVSi7X5fHhjZH5x7x9oNVMJyjGl7pfoqzAGTd4ucCQ862s2I2AItNNAyxEuJe56azXPJ9gpxz3qwKDT2f7GcKA08uG+67dhdkM9wlRDQ0R0MOBITztabrbBRJ/n6qQhpiueiu7KkALM/sVmGZC1S2XjgEQEqK4TIApxh3OjfnecOrnNeT3eN4nCHuGgepjwWFArAS4n5N1VUHuFvhN6ymaaYRu1gyJ5VPaLtl5iNnYCEbTQrkTMpSj+5hdTZ5pBAzvLrRfQGMCbBwf8w9BlFRUcXqGTVvYNaEWPUzgC43E+DPvHYogAXF4Di5J4AswBv47AtP5ssJunO9wPVnOUarM+DMJ+z7pfadEMtB+gVoli6Zhjb+GQGW7aO87tWc3OCqlKVR/iwZfravWhPE+d2rDCisBKyswsOm0/sdwLL9f9UDdxfCdRbV+aEcTs11bR1dNxL7XBtZVbkOZaNuXL98QlVjHl6+h43Ql/O+zHwLBdZexVWw7BsVWL1Lo+NijoK+P6fAOvuz3Z/6Cr9uNFVepS780WHxqevYnuosPcoBsOpwOO78GRmBA2D9GfkgjpdxjMAxAj/WCBTA+gf/6H/q8pIWQnWti8VBwbtSEHRnQnyvNt2EWA6uRYDtze3ddnf3huAKhRPUV/f39xWU3F2SbCF8lKqhAZaKHNoJrcKCGgrdl5R54awLg6rYB7Buqc5qBljZbdViqANbpa7p0G4UqQWwALEeHqjAculTobJeU8/KaQx69DRRWGHheLHdXl1tAFhQLUC5cnstZZaWP628gppMu4dSV7Q0vhrSDxWHOkAmH4YB7lY+qbDo3BIAEHVRkw1ThbjUJCt7WRdjZfvyO2yFRZRVKWjV1SqFbTpAZkHaVqRVgYVKM0qaPHZus/CWykRjlUKFdkFCLNvLWIB0cHvgVSyEyTfKeEm65wKwlBcZMwGrWAhfX5VHVBAr9xP20kIiEZSPwKyo+ARjdCzq88V7W9UuE1yU+gZozsHRCe+PAovnJwGWFRQEWG0R7OMoRW8XvwShg2JmaG6Rb2UF1i+5AyEg1md3d9v9DSyEFwRZBFhU9QRgyciZ43o+o0+aPoWc86axGWqaUj2uEGpCKz3uxK9dqIhn6N8y0rmdP4ttsC2mgr9RWeF8Ud7VOG8Y4q6mErTkAmAlYJmKVWUGMQPLXeKoQErek8+lqciT6kX2MCoLHZpduV5lBc5UE8UH36gt0Gq4oZwcqbiYeQWAcaVsplsrsnQ+9TEnKN1qjKnK0tya5gwNsKjmIbyRqqcBVsNq8GJdMxxQ7zFTzhIUWXjP7rzmfL6c41GxVGfMC2+QjPypIsg8jpoScG5IBlZUWD4Syp5mIKj2cq+blJhzTtCJXUWulW/ZqJlZZFRgcSMH433juRAAK+OqscVxlmupsq+iuEunXzdIcaA/56DRwRHnOH4WgCXuPRTJOhz6zGD3W+RCCmDVLZTAsBHymp2f6/XWG55QsEBqlGu2pntDK+uCqLdiQ0wnY1nHoFxxblmK/mw+xEaYz2R06jvJvxoKGymw+1qUY0fndZpFrCBLH7HHbLEHKlszGyxcKxDgcFLVdQqNKqDt9ebBVGJpcySZiDmXBqszcXMEWKlDvSrhsAdeqfvyy/byaqAFC2HsgxNgEfSp42pSsHYzoq+b6jK5WAj9PdcZHCv9e8an4WR2CIbMceRhTVinaVePsedA3K7bZWuVPXOXn5XP9BzAynosM+GEUCfKq5ouP67Ayq/4EjS/HfdLE653tgNYer++8GeTwX89x+H7P/hXhwLrIyN8/Pi7GYEDYH0343486zECxwj8dCNQAOvv/3f/tB6JBfNQW9V9A6zZsh6XbS3esWhXWDDuo/sgAdb9G3ZlQgYW7i+LzcCWD8nAivpKMIuZM1QKqRMh7qMQYt4VFl+0PWARbjuiF7NyiQlwscuN2x/pfkMKBeK6QPgAe9Dz9u6d7IO4xRcm9+z+nlVgnRl/ghYv0NO+mgALYboAWNeCWXA49nJeC74KTa5FeVonVWnlpb2+j50oXcnQFUkKLAdAl40JAAvj+sxbqNoenx9ZqGex2fuF69JzQiwt0bwQdnGW3V0CLCoydLvAq8rZuPRnMm2E6lYX4NJQx9YHd5UqgHUJy5Qzr14vNpQUKkqVfzXhFYPcp+XK9gmqjfjGSzLEb5MxI/inVvX8mb+khtJx0+My1RBDgTUrCWcBcZG8s0E0oNNnByDJAhAlCcGGFFX4O46r81ZiG41CS0V7woi1rNdnEGVAL/mVO3MG7QTqbdt2e31NgAVo9cuff0YlFkDWp3dQYF1RgYVbQCwosfB40rf5WD5TxCyvwPAqyiKNvwOfXcjG7XMOQvkDrBytHDcNJw2xvPuuAP1kkblOJ1NY89HwO1JZAaA/8xxBM4eEuON+AeDnBljMuTI4ErBy5zbDqwAsHgPTQlj2wNUuWPOsFXgNZDyKo3KjLc05OQT/br5xc6nNhVvkM9HedkvQdDnh1bQOVhEb26DB1QDlVB7BEg1o5Wyl5CvhlVF5lc6WPu7ZJZMqWneVdZMOvNbKxzLAyjG7zh9pEJJQdH3fZfJCmsp2KcjdTSNy/gUm67OwkhIQi/d3Hcl8/vC9WQFG1c3Iw5IKuSEWsq4Yrm9QKEAgmFXntM/rHDe0jjqkm3APIDTHkYG6jqn3wz4/Ic2iF6srE+2BDPLvuTlztOCjlXRWZmkezuaJAtGlYOtQ9oAIvr7qUOjumy8fDHHdadGgTjO8FbBV7Ec9e+4zsgV4ueKFS7fdfG6G5T5VhGfs3fPKNtWhq62wQQ0zET2nEmI5w0kh+B5PgFVf73StMVDz+mZIYReovmsfwjmBc43hFe2EDHAPxLKF0FlYUm7FliyIFfq4h1hq+iHlsVRjvkZnA2Vv//PEK5jXiiweVJmUx9pnr5w6xVf6SeDgBFl9nYrtcsJ5r3uWa+YeYZ1ZhPnad+6MmD+bf7m3DdbCyCB3sfqfAVitMAzMyqP3UXcosM5/VsdPv7sROADWdzf2xzMfI3CMwE8+AgWw/tu//0/6UZy7oryLKDq6uEpoMrsLGWC1jURWldvbO+de3Qlg0UL4xgv6kYvkXTm2kbcCSyosWd3eA7bY7oZbLN6x+FIILRbf2l3WerUVJ/weNY0BlhZMVly5axgABYtKW1hgG3r37h3tg4BXUmA9FXDITulZLbpHL/t0C8C6uCS8uoNaAYXf1dV2B9Wa4UIEO8rMyvuICqsXdWWvUCkh/Y4DgrW7qoUpXoMURFINJYsHC2NAK4HBRxbhjy+PtXOYfdPeP50LRQMRp+ckx4zPWeHiHSyuDpAGMrsd8mkdDFQkwBrvPZ8lHz9FQTop0TIlfY9shNOICYBlkGU7YXLCpCK5YsfKBjujWGWxbag5ANZ7KLAMsgS2UFjqeIrawWgkTKWKp71AKAV0n2wpeNwRz7ZJ5CURSgBcOU8Jn39y5lgo2bpC29wMIfbftjrhDMBKT/uZxTUygPC3UOu8/eR++wIWQsMrQKy3d7fbPQHWJQHW/dUVv29wBetgg6wqBHbcZYKFcqg4kD2qvO4Ct8uS0cHv2tCV6qxYh/yicpKSjeVzhzWR4QT1GLZx4jmhrALEEqyCGlSdHcs+aKCO4jIWwgS3xz7I826chzofu1AXeNT3mmvbnprugwvEchZW5p+q6QxppvqKRfCHD9vtBFgMGQfAUoh7ZREaSKfBRlQMOgf1e6Xy9Pko+xmCwa8qIBzh4CxGI36zMhHnDDYemL/HMcXtk3KwCIllb6ay9wUbFHi+zt2q5wY8MhjSa5JiaDrB2kI4YaDGGb8YZWMV0FFlcQKKCitAK8eYrbVWol3hNVQ3RAHl2OgFNToPUh1PM4f33Jyufn1r4BkAys+vLYRRhBJgIbfQ+Y/UnS0qrJ6CMjdlwyfWbnUexDVUkE3KLCnpFrWdP3scFwF+GsY+hpHZJoDVsQIfnMWW96ZMNqjGfE1QuxcrdZTf1pCks+FylavrLuenAeSHpXwPPc2vVjWa6IuPUWOMqcCK5Vlv1nlP3hDgOkEbClJgOXcySqxAcCqwrBgugNXHT2RheU/zFgAq8PkJ6x7mYUk5zfMZ1+10D36BtX1mMkZ/lffXEIUbP9XsJd2KbfMf12ad61ERrfmU9RnVCdawLJ+JlMRet5xZkwZgTWWXNnPSPTOquXMAqz+7FUp9DEftN+HG8jaT1O41fhRgUTmYVdpQWi1KrL0Cq59kvpLvHQqsn7xaOf7y5zICB8D6uQzr8aDHCBwj8HMegQJYf+/v/sPlCq8MJS/4EyJcC00q6h1oCoCkkGAt3qXCQgbW7d39dntzx3DbO1oK74c9zrCJEOKVRY0AFhZrT9sL7YLvVfC8oIDUrVQoUH2hcEK3QxVRzLvyGmMu6LmDSuWYLWGlaEk7d6lrsAhXcPM72ggBst49vCPAytIpCqzTJVO0S4ZPpcCSEgs2A6hZCLAudR9fshDGajgUWGXlkaxfNEQfT+wvek3DQuiiJK3lsR+bwN0FYKGbGgvxR8Ksx5cnP3RbB/vd5FlyaMjeCGQVcBXANHNwWBRRKaSd/GRmtf3PmSLujhigVdYhdzmjHXQCLBdUUNwBWqk7e2CWFoxQX7USS5ZCLszTodGgLxaTBDfnmGGxjcKxAFa6pQViBWDhmIoKKzjRR8pyHObj4/L9hH22xSit31X8oHBR3pwKVuXNNcBKnhcKempIkucTqw8sMqX6mLAHx5BToqxG5HE0oENYDi2Eb95sv/zFZ9sXnyEH67Ptiy8+397e3hJaoREBOhHiPuyEU30lFeKZffjqypWNfAMcF5IVWO5CWYAyyql5DuQF27Liwit2lnpDLtBSbhUo26ug6nspdqi4MnShracKSAEYqrOgKHIGFm2EBo38rAyr1CWz4ZQgVXKtrLArBdYu84oFs74IXzwPTwFE4A0eM5CNOVjuekjV1aUVWJiTr29lcRtgRSAryL2hYOYBAqS9AutidLaLCutGIeA7DxqvI7QQei5/H+ulc360gSAQgq8oRPScVts6X1Hd3xKgLmBW42HwICCosQVojq2tgWGPMy3kgVgXfT/HT0XTEV5pPstrmPfTfRdQjYHtFTKfc8/dT329C7AMFGmQpfkm+WBRXJWl2cdYd+CVirT6dJadeYCMqG5qLNNFspVXum7ndacZi1VvztmbrCcgK52K8RkGZpVyLHDXiqw6zgAADbM4Q6TjoM/1YiQG6vX5lKK0Laqymc4g8aE6LThZV/A1vH2Sz4CUHFCEWVa0Jk9yKLB4vRtdCGXtbuUVAWyyFg3TOTclGK6szf3u8IlR5Ym1Dq7R7tSJ2wJbnIuk0tJcJgVWJ2AZ8g0hcDLCykIYBVY1WmlwlPy7ZIFNuBi7XymIfUBwaRIQlvtnFq4NsEbGVh5jB9JiQ8xcsgiwVu3zt1oiZ822rN1WxjVi2aLO1kO38ir5VjuYNTKvChuWamt9eQfA+lYf1/FLv8AR+OM//uNf4LMdT3WMwDECxwj8bEagANbf/Tv/oB5x7rCuu2W1MVlFg+wkUF1p4a5MFHQ8uqUCC0qsthTeeQdVC4AsPFFsEGBRadU79VI0KAsLAAu3eD3X1xfa9cfXrWwsCmwXwhDv0a0sgg7hTt4KA+gdkupOWPge3cYAraC8IsB6925YCNfSbB3+1iydKrCUdXULWyXGhQBL3cCuucidAEv3azFYuRBRh+x3p4eFMEGy7KSmIrwAiAvEKLD4XgmwkIH1WEu0dc8273BClwZYgHIFsngMdJhzwp1PW3SrcFoVWLJ0SoGl8chxwX16B/KqiG41iBbvsQ72rSyEUAwIpzTAUkYXiyiOVS9SC3jieJnWQSqtALNcVCLQPVApxxSLpBS+GDPAIUMrh0nFwnf2lK0AYu2MR/EyAVYCvvHaEuCuAlnvh89au/EJHPZ5cKbA0zntkicwK+q/Ab2UgRUF1me0D0KB9QnsweyqeUkV1gRYi5rwHMDyIHDUhjVFDiXBncBxQXTrMJKVNTOzhhpD80l7hnR/vKku8fkKArQEmAyU/EPAlMqiIXSJJU9AHQUlrc0uJBnC7gwrghgXuvlM+vFlzZaVcCtlZEAzP5GotAJeMh7u5lZzM99ElDCaF9RdVBAoAAvzDuZkWgiv73iL+bhsq2UDtmXMuwCp7Xg+5tzz8cY5H1Zog6uyEd5cj2y3YcMinEoGVm9IBFhJodUbDAkYJ7xK2HgahDA0XRAL0IAz/aJqE6NYLPB8/ljHfTtsmxWhTYBlSyEbZHS2EqaT1a5tC2GpsQLW/Lpybi6qFB2fc2OoQ9ENrAmo/OXr1bS5C2ilTcGq4+ksLF//PA9FwRplW+bU6kQYFZavIQSEZZHT+yl45ZPnBGAh881KK8xd+Wyr0+LLBx9zGjeF28dSuKq6cn4W8CfjMpCboMOfSamymmlLmYe52GCKWwwD3NvDOxY0elYe9wNmqYviUGHxMTZt1tWxqetfKY7dLIRqJkNP3VqdhA2YMQfl3eFnzN6bAAuNbApgae7JfNQKrAmw6vLj6c/4xecSz3tvdjHU/awCa84tUaINxZqBYw6KvWJT668dHfK1YFoHA8Jwu38dDbC87loJlo8GvaaPabB6BdNX3q8DWKfB7z6BfEFftimHIksQds6YucidjsIBsM6ugo4fHiNwjMAxAscIHCPwY41AAay/83t/7+QqXwuMXI+9q6QdUu2cahdaCqwALFpLALAIsVQwXd/i+7te2GRh71wEFoPIk2Fwu+4rE0S70bSYAGBtAFhX2+0dbIr4uuatFFhT1i5LyAdbU7QL39Aqj0eQ5QILAOvByqupwNrv3uX7/fLE+IVLt7YQXmzYb5YCC8Uk8q9QUN5QmcU1bqBNYJYVWL2rqWLcAoOTDKyCGd5ZDdCQ1S2FEYpyLIBVeNM+CIj1XgqzvJdGcb3860UfPvVLvh/8jxCrLIQOc3b7eNg6y6K06xL1MQthBfCOnXZmd8T+MBVYE17xGEpkuOBVASzvgrPorU6NssoM15ihmdQysjUBesriJIuMuqbx311kMoum9r4LibiCiNVlKgJGheW1cQOChlf4PMuGxu50aq2OYipWEHU2E9Cr4zPFmguMUiakoIily7v2CiwWyCLrSRdCqk22LQosgStnYH3+2fbm7pbg6oZg9nK7I8iSAivL+Jnt5gOs5heBx7aotC1pB7BKrWTgVAHPrjHzGfKDtMLlBGI1/NU5pFeoT0tt3QOdYuGD9S5ZRFFewSqo9vZWYHm+ws8CnXKulVVwdAuVSkJghbCmjqPRaGGxEApAM5Q/6qudAmsq03BOyXLdAOv96yvBuQDWnebja20oqNi2OpFFrO7PajDdtCpEPdYoA2vkXtXXjTYSpNgQOCh1iHOSAP8YTI3NCMz1Pqa72YTgTNRAup50t0N0+xM4MMBCxhSOpaFq09wiOJgOf7PpyAxED+QXHImGhclzOjpmJ9VYGq2sWlVpghcEPx7XWPFyJZDdVXiXx95QNUsZlgYpCbUP0Js5jTlWPO8UnBmvueaVIdxNY5PMw9w42RTe7o0HjrOhOK7f2oToboo6abpIXwAWs7qUe5VjUNdt5/cBbr28F3SscerusHbrCVKFe4okzafUNBLgMuAiNwjyX+1LBErzrJNKicdlQtpbukeA4otrZgc/vebHAbDwGBw7AyyB5xKrJAAAIABJREFUvqjypNJLQ5lYXwmvvFnFoHfPUU5c4ytPHhavzVZf0WqLDCxD9AmvALmixi6QNU7e2gjynJzX0mrkH8NC6DWan9CTr/OsMufbzl2Q7swydK/A4ufrOb0BVn/G8yE+psDKXF6LozPPW9fHU6ZWmWT7a9QKs1qdvqyUdsorvYaJueY5oxd2AKwzH9Dxo2MEjhE4RuAYgWMEfswRKID1+3/793d/ur/at2ya5iDvQCkcFNlOUmDxvi2FKJgAsvAz3N7c3o4St1GJ7C+wmKS4kUxeuRouygwSsPxHoXR3h5B4ZGvBqogAeS6PXDj1/iZbkVere0GwwCsVU4IVuH18Uu7Vu3dfbV/FQvgshdLcuevOZynY9wosmgdstwvAuhHAukSYu7uBJSPKix4pjNbsq1KVcNnsfehYLrygr8WpCxAqzxjE78KCEEs7uc/Pj7QnQH0lgJUMrHXxpXeWHc5+93hXAFhX+H989rYTAszRSoqix93JqvA1oDu1EMrOpk5PQE7p2JVug7IQprCqsHiGuOczifpKr1/wSrdUYA2Axc5RgVgsJGYAsg5N2AIDsAiv8kX4qbyehlqwEHaIrj4f7dAvmSwUSRmY6R/9rW5Z9Ja6JRZCf3ZU0+AYloow4CpqEFlM9d9iZKxd7bzHfv7ZTTHKBIkFYpOC8m0FWMjBAsT6AgAL4BgZOhcXtBECXuF7gVu9kswWPYtUZWnl3AzxXzOKZP8a4GZYCCe00S59ny8pDKuImtadamc/SlRaNYdiybZNKZncBSzdvwy/E7KsolIQJta0aRWUoGxVCGCsqU7Z5WY1+Gp1EM8J2wf5+KXAWkPJY5/D7/RcaTWMARZshNg8gPqKlm4ArIItgldS8q0AKzKRBljJzVKYeRRYhFhWxPLzqdzBBi4KKjfAYqaYzqVk4FXTCSps1dUQ5311OGSWV7Km9hbCdawE83TtKFXQy8gjK7CPcfU5nC5uBLoKctd5Oc8Jn6cEaLZHJ5fL3wsMJvdKt3WM1hkyctBy3patdFjdqcYTCFos8O6eGzAjCK15KPw2aizBnYb1Uj1pTmjVbGcXYrMgKup5LdcM0wCLHUNjW8XxbEi1Aiw3MXjR8UjwOCyYzDMjgNd4xDrIb+qp2j6vU31+Hg6bD23i1NPXrIyZzs+AZql9GcbukyfnaXVNrUayBotThXWiwHInR2dgVXdkb7oUBOX8KDUjvroTYc/b+Blz99BsBdl7PF903kj1qXVRQFbPhc7Cqrm3P+NF0RzV7sjDagu7FYa5npQl3auObB6ImtWHpc2PBOrvb9cl5XmA5ceygjbXzamqGx/r8oBzdt0JtMYVsf8k+6/LsXwCP/s61au7Pu57pefzYUKsj3UfHOFaB8D6MSuU49ePEThG4BiBYwSOETgzAgWw/uv//Hf7n0ux4d2ksXtcXZUMaFDpLgG2BbFuFBgMpREBFr6/GeXtWFig4HBIcrWAh9pqsWvJVoGFNx7n/h4A63a7v0e21u2mmA6tgrWTqx11dXOSBQyPLYAVW6JtLSgSXpCB9UALodRXX/GWO51j4Fa5+qluKSqsE4B1dbPdYTwMsO6ublmglW2urIRe5E6Q5SK9dqhHcawFvcPbvTDFyy0LoTtdoViU8soA60UWQiiwJmQ4t0k5TYQCWMRXhle4h0wywSvBS+3eM49rqq8MqGQZdItyF7x4za3A8i62O/Jphzv5MwJaWUcvihpD1QVivXp8rDYoJRZaQC62ORV1VK05tF2gCoW2oeewm+rnKn5LbWKbSiyDUUCpJkgRaeDiJ8/Oc1kDrWojtHKuEgCsFFgfSnWVQo7godR5/UnhOO1iNvZMFQuBVix8rUggwEqx7hBtKBvf3r/ZvvjiU8MrQax7qB5RiF5szHSjEsuqjhSBHwVY3JQmKZR1b6pnhoUQlsLkP6lemkWu758ALL3phr4jH2sZjHweF+zwJZCtbl/KstJ4163HXxAmRWS6hQFgae6JiibdDud8m+JJYMzB77QGKeNMY6GsrACxtpr58SnTwPPMDBmpeWhjHF3tcP/l9cOGeYYWbipiAbHuOH+ymUFsXOxqOQBWS/qssh3QwOOL47UAFuAV53gosFpRxoYIaXoQKJg5OAArTQRKGfPqcHgBq3Q65NxCtYt+nswpznWVFebx47zvjpC8xbyfjpDOlSvL51RRRpFogDUUWDw/yxomgCaYvCpNVXgnhNoWOR+nBbOm7Sk8wGqUOg48HrGXCvQPNVa64yHr0P9GmBAo34e45vdZl3tukFVT70HB7rrNBhRzJtFV+BpZY31G56qH4z5dNwtgWXmVPCxeww0T+dlVhpls/7FAl0VxXmCTbWXi1vOpOrXG4qnzLJs7tlCzg6vWDMxg89hhDHXtiRJL9zNEepfjRWSDJVAWc7CvSxy/UmLF0q3XNkPTCa3Y1MQdT6+kmj0HsQSqBMepwKKFMKrPhLgLcBWqGxta2jzofFHtldiKH4t6OvHO7rw8JvS6PZzdMbDm3xVela/UGza6pBnxTFmchzNbcFJp+kpU5GlmmTUIO1mzioLlJdY/60f9ueWakeN+WcPN1zb4aKuu+odtZdyt9XbgaoW7/Z2Oq15V/dGf/qsCx22VHvEBCf4fY3lm3X786BiBYwSOEThG4BiBv9AjUADr9/7ab/dAVCBnFuPuGDR2lr0sIjxJUUE7YYoLAg11JESxhFt89S5rrZMEqhg6LJCUfKop++duPRUoF1JgAWAhTNogCwsvAZ5YVyTKT3aWAJZgFro7xSJEEOFdzmRgxT4ImMWwVI/MCq8yXHN5EhtVq69w7xoWwivYd2TngRKLYcrelV0shDtFyZTkR9VRBX2UPrWzqt1d5qw4VyaZKcr1eVYXwg9SYMFO+E0Aa9nltDVSFsJALFlBGl6p0GQmmgPYueBP4Ysd9xOAJfC4txzOzKtYdqLG0ljkGNqpsF6jwsK/u3U41Vf5SrfGEkdU4UfFgy2EspfKPkigVAALypsArM5WERrSMVrFVmWMDOVVCloXZgk3jqoD51E6e6k7W1rVA2B1bknblFIMpJAT4Mk6PZxHi+kBsAboVVGWwGyF3t/d3mxv3rzZvvgMyitBrM8JsG4IraLAQhYWlFhoRT/BVSka/EKmchGvZd+Rjz8bXQgJaqjOi1hivX9acKRKn7bBVsDsFVqwHapBROfKCFING17mJat5knvFrD78La2mna9EYDPkAPtdf8IUHkuyVeXzXS1lK6Aqi5WP92SESZnl37WFMOqxqI9kGYTVLwALmwq3PtfSKdR2wpxTuwlPh2mDmRwrAh0C1mikQQuhOy8KtggiJMOJGwm2gsd6Wci1Nh+wQaEND9rYuPEhq2IrhgTHsTGiY8ZWNeeGURlENa/GGJ9VVG+xVev8ErCMZdAmz1JRQtWb801wN4Wms/SitjL8m8XuLGhPVVhDgamqv64wi7U2mWgZ09mIxN1SW5mlDrty0s75ZxbTmmfz37QjT+iiazWUtK2m7jK8z3BaNZl75U63hoZSTjs8f4ToV65WgSx1hZ3/ZY6Y82eCzwWsDNqzcWPgEhA/xy9zND9nz6OYw3XeSP0XmIXbIVZr5BCwWh1AZSGMdVAQq7t01sZCddLM5pLnbQJDbTqcSzJrWBWAJWglqOX7CXHndO85cQSb53ytdUVZR9PRN4rfXJcT4p5rS2LAAgO9OdgX3Hnxzd6MNg/OgZcTgJXX3Y/fiqvMM7panfz3tQAr178zkGsRl+5Ufcs5uFNK+zVM5VXd/wjEqleNzbPdGzgA1l/oeut488cIHCNwjMAxAj+jESiA9Tu/9TcGwLKtaeTsxBqhhcZoh135D8kBcRYI80pQdHSxge9r501rjVIvdCtuFzzvnQpRO/S2mcHiEAshwqRhJby/peWpsiAo89cO6x5gQX0lFRYW3rK0EGDBVocuhFBgUYkFOyEUWC81LnuQNRcnvT+ne24Uzt03oJ472AaphoCF0N3A0qFv7pieDaY2eigrlQoRQYoL7u62jRCfg0BAwSsrM2hNQIdHZmw8sQMh2nX3UnEu0/S2zwGsxldSYQHbMbj/jAJrhVfObHKIdfJIULzjvwArFS+92K4iwZ3QkKNSUCNwI6/VWVi0EDqrjZAVY/SNAMsZWMy6ctHDLoA7gFXKrKHeGOq/BV5VVkt2p5ON1Uohwb0UDyou5vmgrmRSWvTvaoxSNEtVFTjlwoBr8VQPE786dD7nFuAh1BDMG0p7+Mvt9u52++TN/fbFpwBYb7fPPxsAC7DLFkLALECsVX21x1VTArLrPDYLMc8Jbrw3cl50LCYzpd5NKVi6NKfCy//Vq3DBW0DYChoVjM7ds2VHoEVKHSqZnOGE7wOuZMcVDA9oT/YVi+O8gJ38RcogqUsbotuGmi5seZ8clygi+j1VyL3znqLA4utx4LMUZS/uOnhNBRZD3G86xF1Wt4ZYkvK1TbkOHRd4szjFOVlWPwJrzQFRYElNJqUZlYrOGRSMFZRdrGJJJ4PCFtCKAEsgC1lsBCqV1+RrisPFlVsXiCVLssbiA0EWxuH9s15LlDjJmCsVpf2SsQ8SqBs2BNhJ9dP2QNAiKWhtnPVntdqZkp/T4CfzW0FB5yOtupLYDK2wslqyMrwM12l5dkZfNngEwvWF62KV9Zmj/AInlOy/iQJL8Co2wlJgzSwvAixZYtVp0vPU6J4pS6lgtdRK/hzZrdFNKOp8bQAtEKRcvrZyOifQStGosPBZaYMrIFmbXQTRjCKwCg/XfmYK2k5ogIXvcw3UK2gQr28TzNWNCSa0yvUp+VcYdAXnO6cwx40haDaZRs/LMp/TLshGEbrFtVrK6aivZC3sdclU3eoIkgLLX9XRVxsUpR6z2irX51ZK1wHjNYaPyunxrIVQ7kQxleferU4nwKr5pa9V+u1pP8w6ZMqj/JgGWPvNxGZr8/XONYzvez5epmXJ1PwyhtIqarIdhmosFSrmc7ucr7t11HixB8DaHRvHt8cIHCNwjMAxAscI/AQjUADrb//mb40/jwzeO85ckHWXHVlPuvBhloULwtxXq3N9dbtxhfxWETq6R1UnrnTwwuJyIURaVKKowMI6GVjIv8J9LB7TZWhmgkjxoIVruhkGXMnOo6wtLhzZhfBxe3hUFhZus1CcC6Z5f7/DNq2DAVkAWIJWamkPKyG+L4WSF3BJTJnSmd7V9zq6gk+1cM2ClFaWCnG/sHXH9g0XkgJYWhQDYPHrw8cBVr/PXiQnAytR7gFYe3ilrpRayLPEG932BK56VzcWDo5HOjOOIkDBvyp2SoEVG9UEWJa7KCRci0rGzntcqnsZOkZBXRHxA4GZ7DfJuJI6oy2EtYOf3XyrtNb9by3K+bjJyNkpsAqglD2m4VUr0C4bPo7udigCZ8GR+wWv6tyKCigr6qm8sMXWhZqxkBQt1w7M9i0y5t68uRe4+vTT7fPPALE+lQILv2+AhW6aE2CpHBFZmoXCfkc95dbi2DGQkstkKOtmDlbC0dMNazkGVhtl3rkKYs9bKSQvLqVsQMHIryfOEwAe6RZYTRAMP2YGFu6zsUS6EE77XNVDXZTjR8rfs8LLFkJAlZn/w3HxsRxLWgACHm0PsKR0+mAQly6uAmyVQYjOp+hEGIBlcBVL+GIhdNHer2NYg/y+pNZz0Dctw8jAu7INMoAA6jQDA4fWSw2jTQrOX6Xuit1T2WsEbVB20foooEXVi4PFYyHEcVJZf7aqYXIRlFSuomBWP286HgpQvh/NP3DAWhcDpQ8B1ij6MWdQbeWZuuCVj9NdN8QU5nv1UkGEYeki1IjmpFivOunFmko46FBxXtM4B6WjrqAoIYq/8jza7Ei31yiUI/xa7VqxNcUSnlxDyWz2MM4ACxldBFi63vT1fWU/BFgJ4s/GljtJymHdoYRRl6ZjXhRiZeMcdmdcT6LQ7nUEzuNuFvCCjRurLWnZxTrDt+zqGPXoKs7xZ5K5rGas1Sbo65bWQAlx97XM1y5eb5J1iLUKM/mi/ZOCFkfeVGAFYJX6itftVmIFz8yNtaCTsuPn+hsQaKVtAbZzanuf461oH9LM+WSZpzxm+vzO6KYMdsWefP0Zmy0FsHgC5BhrZeJ0/HHCGJsWWbTGQqhroV7YXLWswKsz4fSUedHjXDhrhdwrqrTGUAOAAGq9vuJhu0X5v/yTw0L4E9Qpx58cI3CMwDECxwgcI7CMQAGs3/6N36x/IHAYYdcCUbGZYIE8AVYyQCbQikQ9AAsLA91fO9B5mZEcnGohrwK8Y2saNuB1IWtF4e3ocqj7AVhawNgW8grb3NyFhV3I+VfOwQqYQEHw+PRkcBWIpbyo/Zrt3DE0Fyzak+8gd1oIDa0AsEqBld18L5O9HNJ3i/+rl6qdt2NYErhDSKPPCQOXhXy6cbHANbiCakQL4Z8eYKkf4WVbCJNbYwthFvSnFsIJsDTCc1EdNVZ1xkqRYIjFwnVsjutz9/55dSQUyJK6yK3hrcSSNWjYRgyx1B1O9sB9B8I1xF2/0wtloRICrBQFKX5HLtN5gJVw7IZZs6PdvC8Qo8D0PA/Gbi1yV1vjOHqGhWhArQuoIwCwoKRJDs4VzysArM8++3T7/O0eYEmBFXh1jQKNC/cu8qZdqYr4QbTmb9Y5dRLOn8/0nJUwP9uFYi+wS58K5ByloKnA5avt6emp4NXTU0LGX7b3A0ZJzSibMxSLbGNvlQQAVvLmZtdPwWUXNqM4j0JKtuW2ELLk2ssK0gbCE6HUUji3E+puG6YB1tNTd3B9fpLtCNBKWVJQYAFgQdl0U8qrqajNRFev4+T1pNTUsSdFFM59d7M7B7AMz2N1owLK4ICIsrqzGRQhTw1NAgiwrrcb3z8FWLYQJvvL6h+F6lt5ZXgVkFXgKl1E3eRC0AofmM+JC9iAlVfUKpq2E3a/zUCdy84uWzpFCtEtio2RR5TratSzgTiy/Go8Ap4U0t4wq9TDAepQGkGhWQHd3jQgGHPe3Mi8S3D5/lqG5yzl1WjIUQC1/Mg6L2kVpDrUt1Tc+VFzLnszoQBWsszc0TEAQdc8K4e86cD539c1AkXOf+72h9srjRFeA8fHxxYjA56f1NkYKibfx/WfvxMllpsffAxgrdd1b4kUBGqFla5dHblQdvBdmHvmoORftQrLACtAfSiwFNre4e1UYL1vZTjnjvFBcuOsFL05r7yZdA5gLQHquraIAeWaNianj+zk1WbQifGvvXvfCmAVKJ3WWlv9PZ1+G4DVG0sZGF9HstYyb8p1NLtZda4GpA16xkdY5kSf20s3wgHwBsjKqzgA1lGBHSNwjMAxAscIHCPw049AAay/+eu/Xo9GlY2zrJJbwUVkQn/ZPejK+SDThmJ0I+2/iyRd5LlzDetXQoqrq1Z2h12EereYC0ovVmv3FUWT81YAr6AQYYGDLoRWYGmHL+HUsukoxN0dDql6UKE6iwD8HorZB9gIocDiLQCW7AVz7ZI1TBa382NwFPKuC2HbBtXSvi2EC7Raip2xHe8nUtbOCHnmGCljYxZDBFijC6FURQBYCocFwFK77uft2QosrQ3PvSMDAL9JfcIyEQZeEWCh5b2zarJ7HwVWw6tYCL0wdoh3KvcosJbsq3NdCJmjpbVk5yhl0W0DiIunUmC5ECorIUHfBFhabSK7p21GzsByB8JF8WAFVh8Z3vEtEcGAUsPSk8K04JPtkm3nCaRQIHU+u1hk+u9GVghgXhW3ynYh0LJHtxbzsYF4Jd7OnVepaQywrm90/55NEgKw3m6fQYH16VtmYyG8HcH6yL7CfYAsHcvBUiPwd2cRikqg5Vm9A74isN7V1uc954iZE5UCvQPO67hg8W6lIpR36SCH2ysDrKcnwmuc/7TsPAMGtC1JuVzobCdVh4pJKbcAs3AwUs1TNjbPGc6EqWB5KLBs8ZPqU5Y/gBXXVaP868IzatcUpQvA8mtDAQ8Ap6+n7flR96uJBtSfhELK4aOKKNlNLBrTWTYBy5N1dtWWwnYCLAZz0356Vd3ylIEloMAwd77OqcxSlpAg0apaQbbh7a0AFm7vbu+YhXWagYXriVRA6X5X2XGBV0+xiEatJHgR9VUgtOkroTbnhQJYgSWCWaKSmChybOpWGwYz9yn5PjnaG4V0eLMAoK61bSGeFkBdd7rTqSDWq65dUABCJeprGt6LHjuWcqlPBbB6Xshc0sosPUss6en2yI6yVr2dKAEJ10ajhfHeJa3LlTAAz+rOocDS5oQyFJM1lnOlxshwFHlkOF+jMNOtjh3OfWyEIAUYLN9UUhJOP3J8oK7E94BasRHmlhZCvvnGjbV/RBjkn0OVNzYO2pI3bI4j63Gq9xTiHlthZ2CdA1gJcS8F1gKvfO3m5sn5/wRlGli1Hb8hcW0W7eyGWqcVwRoqpjNe7SyKSoE1prGe0Ar6NMDC4+eYXldTuYq0Im+8R19bT0H/UKfXNa/XLacbJa0U0/XUgKzv+NI0V2e7sa58q75GYU6YK6i6P6DXAbB++qLleIRjBI4ROEbgGIFjBBpg/dqvNcDCQou7pFatUPo/ulYtAOuqAVXysVwQ6XKenB6hj+o8lsyKhBB7W01FtxYfXPDtFuOxqnCX/lY79De3sKtFnh4Lg0CWFvrpQuhFP7uOOVDYWSLYpQ3AohLr8ZGZWABYeyHCfrfzHMCKCiuWO7WwRxdC5dEwxN0tq3uP3nL0uXoeDz4BVuCNrBYqIAOxGOJuaNUWKFkoAa1YpNtO+PzhaaCrfbEVEf4U4wdgBV/p86eF0BlY7BxGi0iHxLaFUDk7WmcmBE1vcgKvWAaTL4KxYtFsVUSKpyjSiMQqoiQWQvxMxVG6bHGcWDD6vUr/70Us8lomwHKg+zhGFI6fcHfYj7KK920BrLaQNJzqbJIGWSo26nufQ+repsIzxbHsicnOSlEl62x+TwHFKuaUZ2Rzysi7Guv0Ct6lksbgChlzCOVWvtzd9unbT7bP3r7V7aefbHfIJLpqBdY1/vYcwFpxTIVVc8iWYsGDlqJnUXl0T7AVYq1B53VuYMzKYmiLjipzFcssJF3gB2BBTcViFzYjZ1QNqy7zuDZAgxGibNshYFZAjSCK8vXKH1cWFc2GAS1Ua1GB5e6Sw8rTx4bPab7etmmzU+HIGaJC7P2H7fHxaXvCvPXw5PtP2xW6wI7OsOkYWza4OUePdu817Uy7zq5yXGHJHmBZEeP8q1YP+XhG4LjP+ba96Zzh/BiAxfuAb/0+eC1y9iLtm0N9RQWW7ZQM5x9WQgHGkYUVJVgBq54H0pFzzTHSTE3sPdSeOBMFTjqLK+fvah/kgW/IZNVa1GsBWLFd+1aofwVYOBalJJaaKPfxvgkSY5n29ZOPQMCGx7F9brcRko2RbF7FqhnLX87XBgxS1hRM5byjr1L1AffYZingec2NjsUGmnyo5ABGtUqw546TtjRz7q7Mx1ZhMesyDTYMhAGxEAmA8xprAJzb+J4AK3ZSd8JMHlucZHyPhjLafHGmpW3f/N7Xowmxoq5d7HuBc8OKimMXh0/BK4ydUjvPWAgFzaXCwvXbtx8BWIVVPZ7JTJybSMnqWrIXC2RJgaX/pg1v59vbzRUD48yeBHkYP14y9gx3vdmofxywqNRP/pdiv+c32LjpMfMf/bqlMtTf9JrNj5HPsi5Fq31Qx4CvteeUqP5ZnQ98kjMAa/e3B8A6iq5jBI4ROEbgGIFjBH76ERgA61fr0QhfvhFg2VLoLKyAKtorRjZIbAEpmBpgDTWRQ7y5BhhFUu+yYjE7F/5u4X5zzUB3fFFAUKqTqE+wMy/FFYNcqwOWMrGWXKMP7wWwngCuUAA+bg9UZJwCrAzUueVUFnKdhYXFLhRY6jwoBZYsMlwEe4E1IVat53wHC2YBmjMKrOqAJIilnB8pAmZ+D96/uhhp115BsApxn/uMWZBpE3YPsARQgq4QT6/7owshO56d70KYRf9oH1i+KRazlXXVGWzJvwrAYtF8YRA6u7Alf8bFpQ6jWAg75L7sKGkXXiqsZGA1wJJSQ7v56EQ4Q6nxc2WuZY3cfoFSDi5NEHpBvKioCkhFqajfU/c9F4WGWQFYtTttOJLg7Ap4pgLL7eJPAJbEEXKluThzgPtegUX1y93t9vbtm+3tJ59sn7655/1bnHMOcQ+8WgDWfkd+WOiqMJgFwlKw1HZ4tsX9OY4d9crJiiJrhVmEeK5aBLOkVKTKY4AC3KeKil/uKpiA8TNFD7PjWAg7Q45/B0WHOnwCcKVLYeaxhnU6VBJq3modKJTw+gyollb33kRg+HUyBWFXAyyB6ivQQEHaD8jvewDA0i2+EJqdTrHMjXJ4trUkVTgO7UkpUXRoGyAOX6F5YDeOsLKEap/FptZK2ATdlzrQACvF9FTUVHD7DHFHBlbl/Mm2jnNZACtgKiHi7vD4nNxD3c6cxf4cZLvj+XDlDndU9wwLYexhlYiezKvk8QBg6bn7tQgaaTNm1WVUzlTglW8zL1SWEkBHWeIdUO6iPxszAqHKclwAVpRtV7wwGnAbXsWqbxVMrskp+Km6qs0rQaQ2RuVqoeNCDQRyq+MxiuuZk4mrxlTQ6XgGbLOSe4S1x1IJtTXXIbQ1u4PstA9ahcWGG4BSabbABi0v2zMB1qM2bnwf5+uHAKx0onyRFVyv2yjF6slsvOhWNvdTi7gzD8ec1vNrWyILTLNj8gBYQpTKwKKqs4PcqfrEz3AbeIXb8mmui8CPASxuBpY6LPZSb7PN98QNx3Cn0BffntgHs+G1gqbacqgGFP0adYz1OiarjNqYiQo9yqgKdx+XA2cj7pe/mvfXZiYLvBrn4rl4ioK0mrQ/DrB2NkJlXvU5PpVX+zXiv/yTP67zoJWY6W5qhd65/K2ffq1/PMIxAscIHCNwjMAxAn9uRqAA1n/xn/zH/aYutkV9FZil8HblWUmWrttWWY0OTTv1VXZluQucDBeOvqbEAAAgAElEQVRDB+3a5r9W+1SeBxfUssrJApYOWLm9suy9FSdaKAlgJdPoVHVlhY3zbbBQhPrq8Qn2QdmKqKY489/H9wJ7L9H6MxZbUmDJvnOzAKy5Rz+WQWdUWCnMJ8hKTgvVJUuI+7Sfyd7EhTy7EL5XIU4b4ZOXjK2+yquY+Coj2wCrLYT4WWyDhFdWYnVXwQ5xV5HbC2ILoATGAuNcEPMzH50HZcGA8kcAi0qUBWJJcVVFI+/LvsrHLjUfCmAhuiioaB2y1Qa797KjCFzFUjgBFkOoAbCqYvBD2RKYDJTKQhlFggBvlFRGlyNzg9k3AVi2WeL97v8THBa4Fax0NzArsKqpAQdEUDeFlQr0WLegjugMLIKsmyuqG2EXRCfC+YUMOgArvDfc8iuh+Fn7J8ze4xELEuePpdBLodBKzRQPfds76HMYYiNdlFmBW6XkDPja25QEswC3AXap1qF6Q0X+tHrmvhQ9shpGsRXb4T5Lq+Dm/NBoURVMoHqFti59rgoob0iVOTcWru7ediVIwjnL5zhg1svL9u7dQ3098P5jNdsQPJaSa4VXUg7k8yn1TNmmBFEcipMbveZSlXTQeebdqP9y3HHOirXVQJZKlsAjH4s4T6UAxFyJEHeEz6sjXtukdR1ipqKtnp1vle6zrXCj0g2d8soWOkO/0W0wOXm5xVyx2sKixOL5JnHj0pwuIfFS1VllZmuobJc5EFYF1uyueBZglSXeNkDnO6pTprP6cv/1Q6uvhsUOz9xz1wiF32VOqpmGxrU2sAw99eoXnQ1/koYCrYjFG00G5pqL2ce0lVWwh8cWWBl13XRDHRABsK4LYnWsQFs7AbACKHONJ2x+DMB6rvsEWARcncU2FVhqOjLgvsEPfq7NFP/7sIXnOA7kK1ta4EuUPIEyBljWxuq4PBPijvUIr9UElFBNG2Lh9lsCLIGrES6/A1l6rVm36XebxeyI1TiGczxrNGK/7KNkLOd0N5f8GeJeqmDj85mBZsKkzyL8NCqpHItj1VgWc58niaJoN+SJCmtaB+dGQ226+nNb8uJ2l+EOcPd7H4H1fcb36zwA1tnl9PHDYwSOEThG4BiBYwR+rBFogPWr/2H9oax7KqYSosqd0uo8CNvYqsAq5c6uS5OKJZY7pSxp8NAdCZdVjhcd06KiHdhYwVxwG2ah+AaAmJk/3ouzymrt1pQuWMqtcYt32k4CsASv9gBr3Uc/P86DZxQYIsBCZy3YeaDA8n3lk0wRutHRAq+SD7QqsCSZd7aPrVGBWFRgOZdnKrGowIJNikoS2yoWgGWw4tcUaBUlVhRArcCy/grBv1FeGV6h+FwzsNxaPLuLc6H32gHuOs7aKhgrIQLDsxhn7klsVAWyBAcEsPQp5H6K3WlL1MJ97DAbYFVbeueqCF5FvSFoFYteAJasI17A0jKS4teWl8q32YGrLNgDdLgu1+8EWAlWKuvrY/91YL9en4KyUxLlvOig6nQpq2w5dpQbIe4BWDc4Vq+3N/d32/39HW/f3CMMHLBF8CvwqhRYNQ5WeTmPJQoAwaDO+2l7ZcnCCnCNyuWMFSSqRBUzUij2LJKiQ1gy7sVYNfEDFW1UaFI9I4VmxrIDvDvIOzl5sSbRroe8qZdnqTap3tTPlK00/9OL02tc7/N4t+0Wt5z3/L1yiFDIC37j3wRruusbPmuc2+++erd9la8vH/h9KQm8oVAQos4RjV9yi9L9jUdhbGxnXrMO1c5hK1WhPgm/8dzvLnhTicXTZoAARUxdFLBSLhtglsagFJqlomuAxSBxq067I16rotgdL7b15O/4Ft038ToIC2lXC+x2YHjsWJDg8FzMXNO3ylp0MD/gCAGjzrk6Lj0shHR8LoEczpW06LcCIyqsQHXNA8m2M1wPwGIguRShtQng8xPXzFZgxY4ce6dz3gyyCG5rI8Ew1c1XVgVWHzOZmxroCWBprm3QGMtnIG19nrWpsOZ26bPQGBHyWYUlK/AIcb/EZkYAVhR3gns4F2UbVIfhp8cHKyadgwao6c0rjFHsgvO4xnVHql/N6cj9C6Bab8c1gJ962xCHrEv/Avsg3XRZpUiNhTm+Atudr0dwBXDO+QkAS18vUf/uZpm9AqugaDKxPB8vlsIl8H1aCHuumk9Tuquc5v3W6/3VgT+iEPMzzdUiwFrFWCG729iIIk7XjGwQfXwVJhu5ALaUWH3+1Yy0vOaRfzWuvbqWtwJrztlLnsS4JPNPdvDq3CbnH/3Jvz4UWB9dyRz/cIzAMQLHCBwjcIzAtxuBAbD+g/oL7SjGRqBd+wAsLk654AnQUgbSXoU1Q1ynomKqrwSyVttgLR68wy9lgoNune/RmSnawWeeEVcLWLb41osjBm/HKuCOTd0tzEHDzg2CjSjgCooKAizvdGYxMvegzw3x+nsemUsosNQKnhZCqgpgiclisZVXUdVkHMKyVAh5uTeshLFFJd+HCot0ISxljgoXFtrutEYF1vPT9vjyXIHzha8MVmLJnCBLv9Px7VR1UIFl5ZV3zVNsz+wrFqBR4NR+fkMzdsJzRlECflEw1N/Vbri6fiVnpo8pLSIDrhaAVfbEluvr88sCGrcpgg2CxnHDUGrbo5Ilw0U4gZUK71poTzVB7teOsgugstr2FnMVBu4+luJX/MB6uAFpAgpUuFtREHBJ6yv7NBbY1U45AtujSDMojD03XQhRxKNZApQwN8rCuocaC7d3AFgq5FAbTxVW2TL8lnhaDmDVnbEEDAqI1/1kYbU6baqw9Hl1WRBrVt2OXJZVO6DPaVBGn7oXBfsqhN2QQ10rM+8I5BMAG1KpIBawAgxm44cHfb17fDBAnNWbgfNUZbhoItDg/CBQhefmXEGIhduokJQDFauabgVpMHd9+eVX21dffsXbL798x1uKp/hlZaLvN1SJYhFD1IrHUi3CxuZfznG4FLMDWEq9pZFvdYPOsVaNSnU24W9AVo6XzCUaF4xBMhhz7gaA6rVLfThzntSVjhbLUkPtrEUjM+f6ulW9V86Bi1qzYYZAhpRkUX9aUffhdXt5hoqvLYv5XDT+DSxxT/Oc4FxuC2BxPmnwHfiEc7nmn4SWWy1IwM6w/KjJZLnXRpQBljOwykbpbD2q4sbY8bODAsuWVjVrufJUM0ryNMkYSrQoIbEWiOW1Nw+iMExovTc4apOsbd6Zn654PgBeRYmla9uST8bNGo07IbTtlITNjw88R2nJI8x6YJD7DHEnwKKF0GHtpVDS3AXVFa9BtDsKZK3gttVa59YD/ORLRtRTkNRXndeX+7IQpkuw4DoVooxAMLwiwDq/oXEWYOGKXfNwbJBryDuv6uN31vfSzzWtcgHfc41SjVEGuG2mncYGe4A1rxOahzjGM+9xWN7nNSD3NcepwYHOlZzvfe2cILn2CMuq6Gv4MnnpZz3UWq/Wfy3g3l2ZTnFv/uaP/uTfHADr3Ily/OwYgWMEjhE4RuAYgR9jBApg/fav/vvLny12loS4s+g2wBoKrAoErkynaQeKAovb7a2cqXbju0VBESDtsnZuxuzW1Dk+szFUFeuV3gSVgixgCjWPRSjgqgOFBXgU5A7IU13JBsA6NVCcH+n+vQGwDK1QnMlCKICl9W2hC4GQLHq9i5tnyc5likGttTrEXaoRAywXKDMHK+8Pu7p8f7QRvlQGVhaMQFIuO6ubXfZK9d4MsLjI1PGAIlPWwYCsVmBVF6QoDPwGkwAWhKXsFdlOCC1ZSBlg0brRreFVmHYGUKyE3AUdEGt71bNEfRWVQ1kIa3UtkEXrYB0vOE76q3Z33U1NljwGo9SuvAqsERRuOFNqu7kwzwJ9Wf7qsVY1kY6AaWWY96X2SHaXYVYsjnUuCGbhPwHhtuSqYFSHT30FYKkbIWyECNK+u0VXuJvthp+NABZuFwuhGVRgVlRzKsqH8mpkPSmfSkBr7nx3JsmZXXeMUY3b7H14bt+7NscXAIbnksKu8+KidKt5x8oPFNFUaFrV8fj4ILUVv3/a3j28k32Pt+9sPQ64aFXSBCJ1LF4i0++WQeUAV3guWecMr8Z9nGOyqzW8Yse155ftRz/6avvyR1/WLQBWbRJ8UOC2rF46FGLBzP1YDOfxq86C833M2Wid/7oonDlrfewuEMuPeS6PrVRJUSo5k+mcck/vx6oLwxjOBbv5Iapfvxq/J58P/IxlXUwjA5wH+XzwN1FEcczyPAFZH145/oQnzFKToi9gJJs0OaeTfUM4Z4ilJimnCqzKwEqOlSF6VMR6LYLXmJ9yLifwHFbIWCdnBhh+Frvs/Dnfq6FVNqpk1cxnbbUe56NWPuZYEtOXDTGbXrwfRW7dD8DqrokFrvy7AVgcoxvBPl3vpgJLeY/syBiA5S7DOEcBrvBvuX8WYL1/v12463EsrVEoAVgRXI2vKK8k0rE6aGw6zLOiAxHmHGTFVVpsDCXWWYBllSgAFjbUePutAFbbA2d2V6uvOvJhKrUWIDXeTM+s8x7u++BYpt6x09LTX513vYYJ8G4o3ed5j22s77U+Wq6ZgfSx2a42QoH3Md/5Pc35KmupKOdWBVZTq7ruTvXVXol1cpXpQTwA1vk18/HTYwSOEThG4BiBYwR+nBEogPW3fm0osBYbgfMsYO1yR8HFPljt2LNr5vbsSzaW4BWtUZVbpJ1sWUqCS9ZCvbvHudh2RhIWjgFX2r33CsV6E7ZEz+KwAIQW+pVnVG3Fbc0wwBK4aoCFrIna1czC52tGeK/AIjBggXqa6yIFVuc69H3bD6akxc8pFVbCqyW9V76TM7C+DmDZIlkAC7DOACtasBksr+eZ+iu9iAS3Sxml95AMLIIsqyZiIVwAVvI2DO6y04pHKYCVYgGFjFVbawCtg6yjHEAWkJURpTShR0NqLEGUkYVFkJIPMWDHACsF4WIhbPVVWXlMAaqgssdB3w8lS8CNAZxUKoJxsQvqlcwj5zTzqRbhPNSjxtLtDKQOgGsLm1RXhXiQb+euXgFZ+F62NQctE2ApXw6fCVRYsBLCOkiVEMKuLXq8uoD1Rt/HAmam1+M+xyO7/GWrbKjVSgWfcbFyqLpozBsbqrt4Ru05uzlWQVI77N3NsGeLdFFLF0dbUDBG7oAW6xLGIWHQDbE+ArAe3rGYrs+pA2DOBp+X4sqgigAn0GqCLHcUlN3RAOtFtwJYX25f/uir5Xba3WS7tR2V8CHdIWjiETh2R9PALBwjrZLNZkPfSl2VEe0snFWB5fl9KEdlR7bNNCDASsYolEr1YqCh88abI1bCyNIXK5zngZEbx7wqqjVb/aFqto8CQCt8Bsx9o+pHIFdjYGRvSC2AleczPLMCC+AqECsquRqfajxgBRbPLT9XFGa0bU6FDz4jP1d1GtVcRGhnaJV8q7YQrja7AKxu9pBr3ri1jZDze9TV3ECQ2pr/JQQ7bGKqr6y4wfFWqis3TpD106HtA2QF2JUiNDmXuZ32QYO+xXZqkMUGLdVpGFZOZUYtGVhPjwx1B4ROJ0pCP6r0osCSmrZVw/6sPgKwJrzC6+pNhzUzLps/WeVkIyq2QX7Ghli0C7pbcDL5Yh+UCuubAZb2vYaiytccbtrkWsh/72ws/XxApFwea96dV6mPAKx5Gcs5NhX2dX+nxKo8vb4WJF8vYC3z+UcBFo+/KK98i3NkUa73tbOu/3l/e4tiTWCBX4b4vv7mfFiu2juOd24r5Xt/+m8PBdbXrJ+PfzpG4BiBYwSOEThG4NuMQAGs//LX/6P6/c4/GWGshi0CUQ5nze382bAXylaYgkP3Zwv47MLxZ9Nm4kXH7EKYQHct8GfhE7tKoBWqot7yU17RVFxh0Yqf9W5dFj5Y3E54FQvhXnl1XuPhGJkFRbQCCzkuKI5QnMpOqDwbPXbnZTTcmLY0/XtZNBJYagWWQnfVgZBKH2dgRVmSnXaoraAWwcI4CrPH53Qh1OuYz1+KiTJmCrMQYEUZtQCsDnBnrktCbweECvDK+46lUPkiVtk53Fc2wrY6FISKRbJUFq3G4rr5Q3cJI8AikDXAGpa22Ad1q2RmFYc+XgI8kZ+z667GIG4rsKqznQPLc9wWXHQhV1q7slHq+HAp7/NPR9eor+u+ftY2Un3r4sevuQLdX98vPAjWruxiq0CPjUn3pQoJxIqlSj+HxUrKOt0XvALYFRi7YEe5VwKsAo0+TyuTp6yUeswEoycTS2AvY5F6eZxpBf0yih3K3lZEzzcjc6yzhAYU9Ehzlii40bYT/HPyic4BLIW4p1vpA5WMUV89vHtHFRbOOWXyTVwGi5dzBa2WFER0N1Uqrmwro4UwKizD7wJYglZTifX8tAKswKxWXQXyNsCyt0mg1wVtNeygwk5gp5VTUQEOS6ClDVEnlmiUx0h35pxW1hoXg8+9kqXO+woilxJTxaxzAw29AtcEsGdOYO4np2rIJPoM4z3Z1KzAyjxtBVYpUzx/LBbC5PABYFl9FRthA6yAn74tBdbIwcJ77qyftiMLPvl6Na9lbIYi22DszZgbcn2cACAqLh0LCbCfts6+T33tuIbTms4Wv+lGaVAzgBwhqeEEIc5iRR0bB9Uxd1Wo1hxRjTas4IoiFDC5MrCiOs4tNsVGiDu7DisDC8AK56Y6Ej5tz8/Kw4rijJlohpG8rjmT7WsBFtSqJ9lvsZqtGwtS67hLo5W+srgl/0pzDq4k+vmr866SeyULYX0FYOF2aXyzLvW0l9LnS8Osvr63XbC7E2ajaVmD5KqUTQN+H8V45ufz51aBbS/HMh75+VSS5xjIOZ55uxWrUbudUeP6eqmmGB5TN8iYm30N4vtS23skM8iraJbe6gLhGr7xb2uKOzFXjpHqz+cAWN+mLDl+5xiBYwSOEThG4BiBrx+BAli/+5d+tX9zKFayoEinGikhuvNgq7HWzoSAKSos186FbWcYCqxSYnURicVIWSqqW1p26LzTX5E5TsFhkHsAlm61oEkHqoRwO8S2Ojxp964thOoyphB3KbCybLPQpsZqqU/n7w1bIIoJASyEuF/qPovRLCj16FMmz53GsVDG/QkwtHayAosWMGWVMPPEIeBUnDELRkUL7AkMnR5ZXyvA2i0SZ+aWF4kCWMmlciZNKbDWHKze4ZWSYWZgWUtRwIxdni4daGyQNQGWHgtFho6BzrZR1k3ZegiwUlDp/rRtzV3mAKwsrJOBVQXjzMByQGxl0rg4iQJL3ZsGKBs2wrLINa705x1YFVuOVTFeGM+yoPM7ugCSOs6Wplq859jG+dPFnoQkGGNZBdNpMGoTWgjPWAvxtvg3V52XBXil9mN4rvfbhsByBkjn/et5Kiw+eTrLmHTeVQcmdZGf915OmcV62dbZaXvLOZCOpaUEIRxolhRbT+3OL8ogncQqmAWTUjzvQ9zR0Wy1EMo+GIB1isyg7Go7lRRunYPEoHaEuEfFOLKv8m+VgRWbGhQZL0OB9UNZCAGw8LUArGp8gHfYBt6ALMzVapZhtcwJwEpI8lA70L5nC59DkxtcLUdwW42sju35brViJUi+VZPJS8s8GfwdC1sAzAS8o/CcHHG3+4BvYR2U6k2bDLQSFsDyvGMourcQJg9LAe6dg5VOkXX8DgAUgDWPrcpDLHWhjkNa/U4szd1FEeddCvcC6j7vLfLk4yg/S/Nkb0x4vLwhwsmklDi5nmtjxNPdckv7ZsAV5yF9XyqfYRkOkDh325tTvk5Ux2Edjzj/koUZyFewjw09BHnYXbCaMqhj6AsAFhWKuO4JZgVc5bhV90XnaSZn0d0GAe1lHxR4lsW9cw87509WzUUhPXLWAqhqwwGfm5VX/JnvP/v1K7gd8QdWXPk9xkKIa54vE2PdNtcpnSEV1aJs8x8BVrtuhct6hKddK2B7PTRPpsUsuUiIdez49fpA0lj1O2jb8mrB/zjAOlXUpsvptBSfzPE+p6JSG5GK5nJ+TyFbDts3daxNCbx+66hrbbjw+p2NMB/S93/w/xwKrK+vSY5/PUbgGIFjBI4ROEbgG0egANZ/9Zu/tvzy3qohaDVtTzM/QaGvKIC0Y5tbgxWDLPybdj9tHcwOqC0gCeXm74g8NHywvSQScoYF10ZZp2lG+Z2tsercVAqa0UY8XWssP0cBUsokqix2AMvPl9ewE1do/e9RnLcFsKiuiJ2wFVhaWNp6YdDQuUAz0FrQKv+pVuiOkRcGWVRgGVoFYMVm9MCuTC/bAwAdOqcNBZbXqYZKMzTexZTf31RfBQi1dRAWM7dJt3qqbYAuULz068wtd3hKR64osCoTy4vuZGBdILvog4KaE9I8bD1ZHKd4r93ogNA6SGpruILOo9ZTZprzr0qBNZWCLnqSyZJibelAGAUj4GJp7U52sGPl+mgYuT/yZTEea4SLpgQ8l8URQGnfsYvWOChNbPOEZQo2nRu9PoEfgSwGmA+14+WlFFxgQYKFKATfb6/ohOZuaBNaCT4m/Ljzbqq7H/P0puJqqAx3zQrmvNOWEllOUVxLKZRjzkVvrEpuApGt9NRSZes5o2jDc7TyqtUfmB9QBEuBpYJ4D7AenIFFC+E4VzMfKScOkCoB5TOoWt32SpVloKUsLAW608rofCWe2wZZUWARXA2IVTlx6dZJxRnL2JzNzt2LCk8AjYpIwqzrBlRW8GgTImqeYWmzZaeVjSlQx1xdeTmxELZdegL8xe4Uu2BKxWkndW0cVdeMBjqX25R5NnMonjMAi7ljC8BqS1UUTbEQ0v4+MrACr5LDlHmpbHccCs3zAVhRuykfahbOfSk+1xWV6j69EEMTEXttaPQFqG3SZ9RWpQ6skag/DEzgddydhyfAkpJFX7JmrvfLJm2Lb1TYUcEKLBumBHqP+UIh7aOBgs9hXN9Kraw/12bGqzPHmAWonEuCLGRhPSMby/dfnrcPAFgDWHPcCCNOARZeYsGrAllDgeU1iUDrUPxF3W1VeRqOLPAqytn8TiyEAVgBcWcAFo+xocAavSsKpkRF1bdrMDo/g2EhLKXhYiMcm2oVddBKo1VzNLNMB6zyIikQS5tFrZTMHBmLqa4Zul7kONHxE8idfM51bdtK5HTY9DpzaSAxgt05EYxj/4ywi0cFFVhWXUWJJSl8j7Xv7dd+y1P4qQ6A9Y01yfELxwgcI3CMwDECxwh84wgUwPpvfus/3f1y5/RYkF4Aq3bs05Hu8trQCos7gJkALN1PuPjl5XUDrB3IkkoIGVWtGFKx4d0/S59a8p2iaLSCGaIO/W2AQy/01VnP33txwwUV5Pu0ELb6igDLHYpm3kUtfAIWSi7Si5q5eBHAEiyIAou2ldmS2wvEsifUTm9nvujR9X7zlFSgJCOGt6MLoVu5K+D7Q9kjocB6YAC1VGYZZw917bYulsVasFlZU139pI741gArC2dbJ2UhVFEQ8FVdugIhll1jwSwWiFGXUSmVLmQuqGINUyjLosLSot6f+qjMeLQYXAnSzED0WAem3Qb5TwogL2XXArB87JeFsBfMRpZezCe03dbHuS3ca2X+bnVXmqqhUhLmtbGJeAEkQikcT1ZZqUhPl0EpTkotZXCFv9Exb8jnjobY9wa8eo9ikCDlWV/vn63U0mfZgczpLuZQZxcoeOwA4IC7+f7m+9QBui/AZL1TdhfAjsHp7OzmLnYJfy51RAooHgITCfv85euP8uoUYGWeIMBitg4shFJe8fbdOzaM2Il9eO6mu6CyxQym0mltQjgCK8EtfamDKf6Oah+OfXKwrMD64ZfbDwtgCWS1Ass2W8InnBKygpeitvKvVhAYgLWoGrLhUAH4bbnlTNqyowptDkzJxkPNOSMEO0Wq/q2h/vz+dItgWPR0oAxuGGu2aYf/vV+L5gHkjUmR6PB8d7+bys2ogWMhPAFYhorphlcAq15PvwY1qdh35UNhvmgDdb5TRetGAwYzBbBoe6ZJrQBWXcTdDTLXjBz7VYzXVBQdSbIYMZdp3pKlTCrqaRGcClfljzW8UROE3ujS55i5ZFXD5vMOsNp3FxRA1fWNgfAO3utNKq0NCvJ5vi6I5Y6Emqdgx9OctYyB59HA/tyq2+DoGBmLdcBKrinDNr3OzbGydXfMxBZog06W3vdcj0ghh+8V1O5ug14P4XtBKymqk4WVCWbqHBelVFSrlYEV++3sONiKrGxMNcwaKq7KijpVYmkaHRtrLRcu1fgc82kdzN/peiGQ2zBrBru3utmroKyGfA2N2n6MN4F6X6+Xa0rT3Y9NKT6OZUEOIOat4WGu4ePMPtnAnOtA3D8shDVDHXeOEThG4BiBYwSOEfiJR6AB1l/5S8uDaJmSXeGoR/KzviV8uDSoggWFwa8BV4FZKJ51f23b3UosKWoCsHSbIifbysvC1QgnbduZezWjC/wSBauUVxR1Si1qkt9iSwsVWI+tsKCFECHnzpTIju85BVbWbAEjczeOcGYHsAC0lO+UvAqrqVird1e2hPr6RSyfEUsFZ+mo7fvVdnGFwF0s6qVOkgJLC19aCB+hHNHtwxmANW0nM8Kn3l9ZLFTcxFLBYptFmQtuwIXKvnJmVuCOFVjcT8fj2ZJ4vvtYgmaVF5ZFdqCcVFgDYC0BzioSBOZWiKVDOzurgjQ5PlIgzuKxFA9ZrLvw2FtiUuhW8VdW2mk4mMvaU3g1VSRzlb7aIdTJalETDDCLhTYgVLKteN/KoqhM2FjAihPmV7FIg6LP6iuqJFheyR/k+ywQCbCkbHgPq87LAFi02tiSmOPTjQaUiyZwUnVOO0wK0KXIi01SKroVYgFcKaPLAIvwqqEPrXi24+n5Snel7DCfTXvQRAWWrXQzA4u5Omhzzy81e3hiMHQDrJmBNWukzGVSvElJJcVP517FTsgxqmYI6VQniIXzjQHuo9OdLITPsg5SfdUqrNk0Q7BBgFfW7qhoAb0T4K5zWMeCYNaijF06/rkpRnXAhDIo5WUD3xAlu6LDN0pVMefVmmsLsGh+XP/r7/V05/+9rv3mqRUAACAASURBVGE7xdYejiWbkJ9FzolrbMqscwbGZAVYna+lPLLkkhnovccRNq+ZOu9LgVVW6Sg0jbBis3KAO4676jRqhRGvaTmehy2rgBWfatq2xnzX2x/Le2zQNOyDQ4Fl0Vc1XknmWGyE1TBgl6XYjxtItlpGlRnosbYSq5XFUoMmI0mLgvHFOdDXgNF4Iyosjl2BP9038fAhpR0C2dNtfa4IhU3XtAGvoixdII8VZWXTNJxSvp435Jg9tvs+Kqy6NZwaWVfa0BO84nlvKyF+PsFV329oOzMt9Xpzvie6INb+czmRMwTewDvroGws+sycVsATkDXUS32N7WNRv98bHvmcAyyzQTQVYnyvk1P7mtzdNNestwmulF05/qup42KZRpaxrfcw1gtTgTWC7hvvZR4cQi8CrMNC+BNXK8cfHiNwjMAxAscIHCOQ2u2HP/zhKy78v78DWIvq6mTVmBVkwlgDrQAqAGYCrqYCS/djISwroZUzgSyzrX2eVoVgrCb57KIMyUqic7ECYaTycEbLABQqEzqvwssp2g3KQmiQhW5GfHbvyGoxnlV0dx4K7Klub7XGhkpHGVgKwoYSS2os7jZW9pVGXEGyydkYO5CXZ7qoOTRc4Mo7mCMDS4t4K4nev2+AZVBHgGULYb2jmWU6wEIpvpAPFPUVFvZWIAlgjS8AOhc/CcXdZ2BVuCzBlEPFbV8SDFPx0HYH/Z4UWOt7KwVW8ni8y80FctkP2hIha8CuqEtgsi2s6VbFDJrdIjYLdamvBlyhpTDKhTQxsIrOhfg0YfAVsFuiPgGp3ryqHqvoVivF2hnrTqBMdomzcLYCK7lW7thFoHMrcLUCrM7AkoUtNp9VgQWYRYDFbl57gCVwpSLE7edh+6njRXl4BFiM+B7vwUqzmh9GwSfg0orQwKzOqGr1VXXDXLKkBCNKgTWaIPSZ3PcEsKz8qNsrBUM/6z0DGOFWVsLnDdbBh4eH7eFRtyyUS7XgmvtiK2iF1z4BVoUYp2kBrJEGcKUuM1gqUAJoYjXW85MBFrOvvtq+tI0wAFB2ryglcLzK9q28Itu+c85dYbxaJZRmEFUg4jwJtPKtIDKC6zNp+LiMwnGXxzYVrdM6KKvtoinRhL8oEU/Pj1MZxUfUV0vxagXWtHSm852hyYRYzLmLbY6D2QBLmwXOHPScS6XGkt0mgMDPmpA4mWOaL2SDXK9NhOgvAli4FgXMTAuh/iZAqyGY8dV4xzNUv/MEc71Jjl81aanA/HSiTNOD5Aw6oJxCMJ3L3neygm58BvNc8PUzQLOOhYJYgVnOQxqdXBcF8tiEUG6hrnVpwiHwF5jY90POeUX1xKprjK6/S4j7sA7q8xpNRSqbU3+ba4SAyVRgaUMO16ha36RhyLQQQoEVWEX19HsqtFbllaAxLYTjnMgsnVks82VBrBN45XD9nZVwbXay60w4Qc0ChTvPqmBW5aqd2u+yEVMAlvbNbOhpA4Xf17V0wM0od3dTgBSC+fxzO9VXM/ttrGYG+54c/JsBlsBbbY55sTo3LseVvM7B7//g/z0ysI7y6xiBYwSOEThG4BiBn3IESoH1+3/1N3YPNVVWtSwylkl+CjUx21UpsFqNpQXJGYD1fkq8kyPSKiGCLO86ap2bRXBt+7nAsWqGK1Bnf4wiKRBLC+uhwJrfG2Sp5kInKQMsK5OoroACK9Cqiui1JijRgX/cI6dlEIr6G4KrWAivthuoGwp+pMA1wDIU2udgZVGVHUgNz2XDK8AeK7C4mE9RZSthFFjJ+poAa114+WPe2dfwvIzvJ7hK0LOKL8G5CbBUBE9bQpRWGp/oI7z7SwvhCLi2bUQAa+1EWABrqPZk/VO+WRcQut8AyyBEMRoujNdCexZAuR9FVuV3OMONNr3AK4b+Al4FZgU+GmJNRWMBqqHXq5BnFEKromQqssrWOW1wVfAvR4jtN1F86LVJ+bPCK3bEvML4w46HfKzkzwQmAKlFgQV48VLhyFRfIWfm5UnHRXLPkqnlzmNTmRZbUe2MVydAKYTSdCD3VSpoDipLEnbtbRecqiv8LLY7NgXw94LZKe6DsHUIFFAcGXfp7BnYgNvO1lGns2RiYd4AtHp8xNejANaHhOjbDmf1wu2tVFd4zbmP1zhBR94jQeKlg+R9PuB10aZmcEXlz1BgfWmARYj1o69ObJqJHlbH0iht2vY9Q9zx77QsJm+u4IAKcY2Hw7NhK3Xul84Tg5j02CSYt+Iy2UHTQl2WLLdbLb7cpWQr9ubEtM5c/Cxrg6GOmjEzr3M352erYROqj1upY62EjVKUAXAGyMM2h0L8/byu4T6bKnRuz1TAdAZWQyx95kNROZRFgYOxJ3JTJeH5pSLtMP0AArd4qDe834ShetTvUwBVgFkDGOgu6LbYBJn/NQLcRyZWQLw+himJ9rnmj2vsAY2YgEQGZJ6OAi6KZEFvT9xWzFjF7YzL5GfGAk6oys9CICtrAbMvrR28tEiWFa9ZvuYnuD0qLB0XsdEHsA2ANYAUVZ6+Ls2NuXmd4nEyLYQAlcM6iH+H8ko/kworQKuglU+Huk6Uqtvvw59lQa2x4bJcn725kA2jPczS32ceXpWRM9uKv7LkjBmcD8VgrmP5uwD8dC6ex2bPGxr7yqbancqtwGqQ9VELYZa0fj+5Wa+gRsDnNq9GiHvGZVVfcRBOtKMHwBof2nH3GIFjBI4ROEbgGIGfcAQaYP21/2w8xCgKWEzn+wmusshNdoEUN3v1VXXHc8G0X+hjARObW9kkDLC4xsjqcllwZOnW8IG/N0KnuahAvZF8oMpm6cKqdwD1M3YhRDYUcrAIsR5lISz119zVr81brdf8fwNJlOvvCsoLdB6kouKS8AoqrGRgcVS988u3awgSe1oynGpx5Y+DhX0AgTsQKgML9Q3G1TCQReboQsj3qfyrx2crzM6XeCc2BbzWdGRigesCqPJ6ArGgagh4qgwrgyiO1QRYUgNcR5EAW1gBrN4p7l1yhbinsKOdYgFYBlmbblOT5ZhYrKjaurX6wVkkGC/u5qY4H7u3WZgnB+NcvpZ3u5Xb1La39r607UkB7smD8uK8ava22eUg6512l3JFd3YBzjgduJPtHe2vsRAWwEp3Qt9ChaX/BK+Sh4UgZFoHAVKoRBLEQm5MCrypxOosnS5IqRlxCHYsapwLBixJAwIxyAkm9D0BliHVBFfJjGJgvQPQA7Bm5pVG0GXHohAZyo9SlAVgKSB6BkWzq+fjA+2EAFj4QqFchc0ANbc3t9vNrfKsbm5vt1vALACs/OeJhLA4QeoOqleO2aXgVXW8k0Ln6fmFwOrLL9GBUPAKX5XqrQnSeXCaswHHlKEHgKWx7LyhWArxvscGA88Nzy01Dj0mhQajJPIMIotq1IndoXKvvsHvSF20g42uzqPwWG22weGaSPcKx9XE0wKvPEZ1O3VYuELVo6JsGyEVShaYidFZeULlUR/P6vQndW5DgJEpZZAshalznmJPHB0ddW3U2ELxBnAliOVOeiPEvTrq1d9rpqCFelGgSlWD06mfu1+Hxm5/nT8FWLSiKoJLgqZArKVkPwVYVdQ3QaqPp+MAIrh2llbWAMX1OyusAUXnHa0dFwP20jW1WmWMV+qNCFvUeS0eAKvUpL7WFsDy95nrzmdgtY2/YJaVVbT0Bnj5s5K6SpsxhMTuQtndB5V/h+/nscgZ2tcNDZc3VHwtqmzNnRU78/WEVrF596bD6FwYhPUNCqw+P3x9nRDIar2Zi9XAas4RAazafMnrmht4UeYLFgoYTiUWf14wrbtc5++WdfOwJTY2l7JLc9LIv/wWAGvVzOuZDoD1E1Yqx58dI3CMwDECxwgcIzBJVVkI//pvrgCrVgnnAdarF7ndxt7AwqCqQVbbU2ghfN9Fai/6LZffQQm+ID99F7AiRbJbaNEay4nATwCQbgOwShGwUwdMLYbCmRVuDmsQClEUDHM3uXeoNVwBV1lMEkFEyWGjFBaPt7ANEu4AYF3xewXFWnUl/laZJIJXbSFkhs8AV3luvufI79mVTUWqYKCD8a3EYvbV07NAHd6fAVbVBQNVzrNk7ko2wFLRk+KPBfnIv8L3fA/Ot8qCGmNBaGA3C5fZtog1tGr7ksbojAKrQv8FmZTv8357T2hlAIX8ka2VMK7fCTanhTArf+XbqHBIhpgaC7xncKssIlFg6BicFiMdo50vomNlBVhtD+zzSoorrZ6X+3UCjKLbH8xcYPM00VP7+Q1E3VUwIIsKLByHQ4GV+4I9CLLWv0uNomDpgCsuyC9etw8AKGxPb4AFiPX85Ew0vf8Js0p9MgKdW52whhwvVizaplw81N5/JgUoZxpgsSmC1Vay6ypnqhRYVM9M/UadQQWa2vK3y+QhDE9nz4Rqxy6G947upY9uAKFbHD9VNPrvOQ/cNsDCfXzhdU77EV6nstvcGTLnt6FKwysADcEsdCEEvArE0u27Ph4NU3HwS1WGPC0rr5h1pfsFNfh7giv5TBgc77w53RdMIWRhSLY6L2ZOrsyxCwGCHIfdoVLF6hrm3VasUjuVyqjPP823prcp1rPRsKgd+3jJHL3AMUKm7phZSpCPASyfeBPa4HGnQolzhQ+vtkZ53D3+CSgPxKprleegQBh10HsRzLDqDyBLkMxfub9ToAYSC0S0tTl5UwqSV9fJhMpnWyFgPbbmen+EBAJ2OmZHlt2iHPVWTu2F4c68kgwl1fz5Ej6/XpD48GX/1XW/AFb0lcOCGaqWtUK+Tzadtws0yxJaBfz0fcKrfGZWlXJ+sw00cKvy0c4osHiujIYH+D5KYcIVwyusZgCuCLBGdpZ+FnCVQPeGpLRuBqy2fs7zWl9/Ai7TNKWhVWz62YBINpaO2QmyziuwTi2EE2DxPK3jxZ9brqMB3NUMxdf7sYlXENibCVqa+sDijQ6MmYGV+z2v6joSmNX0cqx+llytca3wOVkKSW5eRcvax8xE53pV+6v0AbCO6usYgWMEjhE4RuAYgZ/FCLQC62/85X68ZYsrhXaWe3OHloYyFT3uNpj7U4lVkOvqetc9rnfNpBZyUejF3gRYs5bPQkK3tjYV/DHAcjCsug5qIeH9zi6w2lTEf013sago1IVQCqVZ3PoHNV5TDZBFS1J+OFqXF9stoJV3+Ou+izc3V6r8jS742zqRBVtwXT4iqYpUaCbQvQFWK7AwvgFXurVd0gqstcxbD625DAOSSnaLAJYgVtkHqTSTlTAAa1oXkiPDo8pvxpiniigUDCmoCmDZoqfdb6lhApdm/gkRFtqqB2RhaW+4Q3AlvlcBx50krneZzoMBWZWhMhbgCudN+K+B3JKRtgdXKgLKXjNUjSuwkhorRWMdZymaTwwJ/pwMbQkHfR7MroJRYc0uhAvEurW1tULdA7GkOAm4cknaFkKDLFoIn58rO6Yyz2y3Wax/LjiivMx4A5LIxuuwYipOorI7N9W5U+CAVLNjH1Vll93pTzBR/53Cv1bZ6FQ/0zWtAFZ2+LsznADS0/b0/KRbdvYEOO1W8Po8Lgms8IXXOgFW1Kfp9ofju/KS6nGkClIOV74MsJ6fCawCrgCzvvrynV5D2TgDpQAsZGOk8ooA68bdTJM7p+IV56E+E3c+tKqzu+21KqistjWv9tzLQt+5UspYU5GcsZ4d6DIGKko1xy/wuNRY+iRl8U5HxdhM82mPz72UQgOEJV9t2qeW3L1YnNccO4GUHEzOrsvjj5/rephrpMaTAGRAo9klMzlOUZEo7wxdPqO6EzSkNW4BV/q+AveHkisAopRlUQ5V0w2BLL2OqMzynjQfYeOJxf9QmiXvaipI9dYnXMgcZWXdAJzLdbyOmQCOXLOtxCtguUKr6KlzZvdf5UNoxZXObVsGdwwkm06L9mw0LJHd380tnJEXiJWuuYKO6ciYDCzNYYRWBPK23kLhu1Nf4b1QeWV4hVt2JvTG3gKxuMkSG6cBqg9HX5F688gW2H2IezVZGcc756mRcdmWyYAwW6JH/lMgEUd8nps+Xurfp4LJv5vfzzGKx5jQrLIBo+5lfmLAZgd24nPfWwhP4FXmknOXkxZFL5iV78mNK3gkjvsVg1AAfcfV/Ehzg/B7f3pkYH1k+I8fHyPwCx6BP9z+4OJ3t/8Tz/rP/8X2+s9+5xf8/MfTHSNwjMBPMwIFsH7vr+4UWFFL1G62i4RpMXArdu0yQ/3jHXzfVzvuhHEqNPg9FsC0pCijqcK3YwGjskb/3ooS2QFThGpnuXeglTfzWhkr+V3uao+dWS2FbTUoqNU7uRNgxUoIdcWS5zGCTKsQHpEsjftU+OM9AMJAcXVrBRYBFhQjQ33VO8B4nzM/yQXZyPBpiIXHVyBwVFhRYKHQCBBUN70P2zMzvmD5gmJEAdRPBnS1Ub47muaeOReXA2DR8ufPnqoXg6vcL4CVBXQyjCTkYQWYIF0sBqPA0q62Au97ke1C0ovtCa9oIbTlj+BK+Er/e33vYydgc0Asrbj5jjvfSgqsyr+ijVDHZIpo3nc3twk2y2oaq5bPnRSFKvRabSXVVbBQfj6PoLGqPgevvGNcwIXOoORwxbIV9YWVUVcX1Xnw5kYKJXZhw/F5m1wm3UKFJWsrm9TVfcK9F6hAHDD9gjFCt07s7SsEWbv7p3vS4UhlcR32tKgGWeS9pNhzjtkABgEH7BDobnlSjOn9UInlglz3BQ3qWB52tKX72d4OOgCLAOTenqJAe5xPPJcQ6G6QJQUWzkuHZTvv7vbubrsDwLq53u5u77bbOyiwrqXy87wYOyyPBKoPrUD0sY85CRBLQfK+jxD3EwXWV5VzVU0efL6ig2OprgCz2OHQ1jnP2VEPpegOxGIhni6IOxthsYtxGEcBVAV/rK1DfSUQLwXthFZ7JUWK0oCCwFFBrM5Ia9vgnNlsexuFNM7jRUW5OwbY+zRB13UODmuvdxJ6E2PKOAyqhjW6gNZHAFbZn5jbZPhB2yAgiD5vfM1Mp8Asgfx9BzZZWafKKlCA5wpVs909NvA8FkgprwIHYpXUdVsN3dYrXtk3Q4Ri/cX3ZdV2JqXowFBR9f1SuwR0JB/s5HZ2lVtD6nGR0Tlk5lG8o39+rukK35UfSkDHX8m/spowTUYEZFtFGeVhVKYBT0sQf0LeB8Qi1LeNmhDLvzMVWOlCiMf8OoDlfoPVebCyGj2nFDg2rIoaq+y0AxgpJ01jEIuuPt4Jh/s62tfSBLjnepnOpIF8/X2fu6sK/SzA8ibI8uEOgJVx72t2lFfDQuiDot5BXR/OINCvA1jOS+PaaP+YZwHW0YXwpylYjr/9szMCf/gHF9vvkv78PP7759u/eP1nG5BSP0//7GfzjN8dwPr5vaefzcgcj3KMwL8LI1AA63f+yi4Dq4rPYYGyhEWFuuQsbSEUxFIXQlnZ2OnKwbBs2355qZ3cAliRffs2XWTcgQxPE/m4rHIu9pNPxB1nwQYuIBwm1UVpmQzOWlsKbnlXGEqSZF9VBpYBlgolL9jnltou6HxZznsBLYB1LRvhpeyDJwArFkIrQJSf1PDK6//dPrUXe7QzaHyx4JMCa3Q8MiRA0UtV2fv37rb4fBZg6e11YG6AWQEsgAJn6HARzxB3gIIbdVtkxpfb0E94tQCsJM8KZNGaWEHVBlgsqL0jXFBEyg1BprZmVGbVRdAVOqLpfg5XHUMNY+oEjbXMnYyo7hot2dWNsBUIWSB35kj8e17UT/ibTl4xFJxRX8W2U8Xgkjs3CnB8EDkGUzuWYmhYZysQO8dH/xvVcgWubLHj9wBYN9vdHRRCNwJYN4LPyS/KfVrc3lsBQvAiG2eBK7+mWHKmQjH3A6sSBJ7gdoWTG14ZYgUcln3IJCqKkr2aJYU5zgXdN8Cqz7ktL2uItQP4R3cxQnPDFVlhpHKJ2mUCLKmvYiFUF8i9wuiOAOuO0BAwC184X3g82/IrcOE5LZ08TRExxug4GIAFiKXzGgosWAjdhdD3MxfPLEKNl6CVgtoB/VaAJegkQDjVV1KSvFpJIrDCjoT+igJwbiJUZpA7urEDH7tTek71bcaqodXsKjYCzmnRM0CpwOoxXy4Wwo5Wzt/IKjzybIZ1rC3AQ4k34ViA80nLMp+n9XMDY8OrzrsSJKwuqwZZAqQNn7JBE+VVlFgLwHq16sp26gm/UrwzA9BKunmeSF3nzrgFsjRna1NJkEF2QQEsqSatmn4f+CBUkqBBIuzxudZ1k3NiOv+mY2LyB705wI7BVtwNhY6CzvO3u1sm5Y+l1j52K+rbgKyy93fAdkMsq2otrwv8aoDVWVAaSynr9FmiU6NXFAGk3mgr8PvaSsZzFkIqsBaApff6AkWxVVxThVWQUWkKtBHmvwmwspFQoHaEupfaqvILbXVN3leF1vc6sOCVN/MW1dVUVo28SJ1zye1azz38WzYn5+1UDuZ+1je8/A1ImuNjqrBageXzaqcAq80nPRiHLvhq2bjL5hXnnKj+da2Xej6xAQvS8ypqLQO+96f/9uhC+O9CZXS8xm8cgQNgfeMQffQXDoD1k4/d8ZfHCGQECmD9rb88uxCO7j/VflmVvy7WCApPRlNaHgegOPOqMpyuZPLwTh9zmc7kYKXttHIKtJDVrrytJs7zwQsvdUxsZGxZn530vYVQqistTjoz6yQ7gxZChbijCGUO1sjAsgxLBGEHsObhlH/SwkaLZNgPAKzuAHcur7a7ACwUymMPO2HuZbkqRYEWWHrNhnLmP4Iy7iDlXA5aPpKhEVj44YMskih4X97T7oSidyqwYj0IG2ltmt4hvqcCiwDLKhersASwBK5OAJaOGm+YQmLhR6PuP0WDw+HZplzd7EoRksU1W9ALaKlbpSFWCjnAzAt8xh/q9tVb6VTCXAVgjc9w0pUcWwZYZVO0Aiu5L1EOZuG+wM1atk7FoqsovtUoNFp9ldBkLd5dEA61h0Y/aNTfDZDFdbxhiWBddsurruxctssLAyxBK3xFiQV4lS8og6DIqgDjK+W+INidT80E57X92KrF6NNEQxzbVjLEnHs3rGkEI1b2vLxEfQKlwcgeq+wUHS+0Raa9/YQFBrop2nUAz8dRiaI8qA4s3xdKGUucY+pmNopsnGOLAqtzsGr+Sv6Qbwmw7gCwbra7e9y/J2Srjn5WoAIKlbooFkLfCpRBQQl4pVuAadgHf0SA9aXuf/nlqbUbqkZbBvG8ZSE8C7A0r0wFVjeGwDxucDWaHZTaynbBxb6asfa/FcCqzQEVpQXz0knVYxLrbqmwMHfwVD6jWD13/hhQV36TIda55YDghWdEF+r5XnxjVVrlHA38T1GbnKkGVrJWcw4dKixAhrr2EZKq4E9wO0Pc3TwBPxNUV1afbM5WjXoTqB9LyuRSWlXnzlYsVtfOqwZYBapsGYzFt5qw0FKY/J8x/uleWN1Ybb/3+aNz0Nfh3C873eikONYBWQ9UOHtg1ogHqMvySRZgX3fMon1k7MPc17mMM67XIIEUyajEZzVhYD5HXQ+GxZEWvyhJkWOm+5WB5eyrZGDJQgiIpc+ft8nFYnC7g/wdt/DtLISG8lEKlTK2s62oFD0DsKLGmv+mMVzPiwmwTu7HtrcDxq2k3Bu6+2zE82STYsIsXQ7bLp/Ntr3yaiqwaowTJu/H0GV0KMnq6UcG1oBWNf+jA/EA24JZ/TgTh8355Xt/8m8OgHXUX3+xRuAP/2C7iFTrJ7Dq/fxgz6HA+ot1IB7v9s/bCBTA+pu/+ZeW9xbgJDubsjHa2pb26/63asmuXfv194VoWKxsAA+yDsZKWJ1jxs5d4FIF6qLg8RdepNQbCA1GO3l3ZcKCQivMVj5QsTUtgzuLwtzV3TZ2UkP+FVUU6NL3+MjHnwumBWB9ZO2Vndu2EF4SXt0hY+gS9294n/lO1joJXURg4zIoK25/MgpqbYjFoOfqQthWwthwYsXMLQEdbEfvpdjAfQCsiUZ6N3GCsmjVhFdkzxKMU9aVA+qTf+Uw7dr5NYApQ1nsd86RYiVE0GeQwJBc28N2O8DaDb9UztVUYXHR/2F7BcDi12vd57F3FUtdA06F+q6ndGURRYHlzJ9pIyzr6yItGkop3h1oMgvbJd+qQZYshg288j3X1ufUJNOqMNUrDlMT+E1JHVuN3ih+TnCF4pkAS+HtAiq3hCr3hCw3srcBeNGaJ9WMbJ79qvCUsQ2iOF2PpUCjZBn1zjsK4rahoThPRkxnxqjb3hq+q518FIavPF4ImIZaoKCnQahscC4nKp+mLSw8zvzepqKr4HkFsF8aII/wbCpS2kLI7qVUYKEL4bCmGS7i2MXY3t/fbze319v93T3vw05YSjQrnPA9Lbb8fDtkGd+ryYTAlZ5TAIvg6ocCWPlKrpEsZA5qj+IqNsudhbBUac7PkvpjzfLRPK6MPXXrlPW21EVuAlDh4CMDayqwdJSuJ2FC4wnhCcn0XMlgKmWFCIqtqivEytHfGFXnm9Rz3iRx17LMAAWkS1rZ6q22TM3OoANGl4qrbYz4vKMA5JxpO2vUTw1BpHoRjErmjtVnPr5mF8JkYk2AFdiux+hNIMxnpUT0vExwyaYNUGDNrxsOBSBVXad9rSbAYmdbPb6AVltcsz6QbTbZjf5MvMkSC25BrAmwYs8tcOX3P0LtC2BR6dQgOdfnwBXxFSlHS3WUdQFnKMxTgk0FGgzjeQwMOK/r4TBK0lI9ACTnUqk8A+lXiAW1ohocNMB66RB3g/3kYRW8ItxqkBXwpdsXwqxvtBAmm2lYYKcKi9dnNytYs69iJU7jAXdljbK3wI2uT3toVd/v4NXs4rcHWL0Z1Hb+PcDK/ByVZNSeWZNNu3Huc704LcOxsX4EYK2zkfVYgW97BZbHN8rjHCvrimKd2773//3rA2D9eauijvfz9SPwZxZgfXcf3M8Pyn137+l45mMEftEjUADrr//Gr4/nDojKAsbqKoIsKbC0UDXIcuZVvDNWpwAAIABJREFU7IQCWNmlcyVtDU5lYFX+lYMx/ez/P3vvDqXJdV1pRuU7qwAujQXJotSj1SL1Iii1muC8yLYEWcRYBC2RluhJsgh67RGyhLaGsoixULQEWYJmphchzagBdUsiKM7M4urWSGhLbKshoh5ZmVmVs87Ze5+zb/zxV2UBBVIsRJGJP/7M/xFx48aNe767zz5tuA7g0N4dTJO7MmWgpNXo8HVKo/WEOZxsMt0wV7VzourKq6V0BEw5kUJ4BxXFqMAaABYnPeQxm27QPIYNgJXQam86SsCzOx0GLKAHlsBVfNiOWIPUNcVEON2uKjpM70iPLVYKkqqBKYRajVRqVkzoZN4ek+CEVzOA1T4yQCc1ySwnsQZY8ruKSmaZRhHH5iqsCJKUhmoVB7OJBLCkgHCApYpPVGG5iazgVfxO6YMJsarqIJR4FzsAWFOArB1WhdxtL6hQYg0qOuv58p2ZB88K6KJNEMQhkKt/UmVU5yDK4XWQE+MqI0ltHv1zBs8zpuUqAB/Tc3Be8P9+hHCLfZ/wCtcf1ADlPSNPNlYcDHADkLUzHezvT0fHRwmwjo+PpqNQYx0FwNrBeY3qhAG6CCb2CBYBHXemeC5FFhRabJtMQ2qvO/TLaENcw3jENryVpLxyYALwVQo4poDJ7LcVAlIjqmpll2HHLuEzUovJz2iQJyNrGm3z+KQAjfEOYH1Mdwrvr7yuEirdme6cxdhxJz8fnjFKgwbYODo6no6PjlLdFvAq2nx/b78AVqozCItwthtgKfgMgIVCEwBYUIueTu/euIEUwndvEGDdSIUVVGYIsvGoKo2oQBepv0ohbMN3mTm3Aksgq8G4vOI61Q/G+V39EYAESjmAGy5G0M9L58UvpAKb6bXW6Yl1/lMFh4UMB3zyC+vUoBlOLS+nVjhJpYHLpNPT0H+VNq4zoSF/BFfhY9dgQNsAHQWIBLBS9YaiF2h7XH/ZvwhrNHZrLLobJu55bbQHVvS7rpYa5wHXz5B+yc8DrIqUYMKq/bFCJ/Yx+sAehudM4SU8zDTe9qtMuMhFqMzek28aq1bCNoD3JIIrnftWMLKyaEErwSqZ0LfXXAKd8iTUvVtQm5+TUKkVOW0h0Cl/2CfBRYyJ5YpHaIXzn3QcjxzDfJEp2ifB5OAdBohVmh2lKnOcGQFWw6xWXhGyZAohoZWpswS+zgjCEmLdOy8BbIqYLYWQMy96ErqaHktIDVw6XTDHUDt3Ooe5SOB+WDN4FX/TdaNruQEWx8o5yPLFyhlc8s9wgFX7E6CQE6y8x2mOkd557BdSbNr1XNDbF524gOgKLJ+AVzrhBsAi/JQ3IceJLFDzgH/f/tvvrgDrQY20/v3xaoEVYG2czxVgPV5dfD2aH00LFMD65X/+s7YHAFiAB3iEGTs9r+hnBZN2vAYwixXxMsVwM3jI1Lac/HKFN41gu2S8oAImJkjvSaNmqkVylTNSTCJozFS4SKE5ze1UPNSKq6VUGbyam7gjzaID2gRYgld8jKChVVczg43iFw0yxJwoBmMK4U7CqwBXCbACZkUQwQlUgCutBscUqD6tFelYL04FAaBETlo9zZJVCN3EvQJNrspnoE3j51BeKaWwVpltxTbxR7RPqdTwPIMymrXjcT9/l5BjUYEFI3JNqhEh0YNIE8MwUg4FlqUxoHR5lzAvfyWCLYGrEWDdm0ABAa6wzX6RMBQ+aqp4tnTJoc1UYc7TpMaiA1AkROvg+Lwr5NFU/+/rwNMHMY9uyCuFYsEsfob7YwFKKYXDH2cphEwjRCChYBH9JoodVBU4ehHF8/C8CqCS8CpUWHzc292BX9P+/nTAKoUBsaDE2sn+HK9Jo3SCKzwysYPQqAJrql4KXKWKkmk1BbOgukmQQWWWPMgahhFYZ0DZ1TqlKhBQEOSqwIh9D7DgAgbWGdgDusATCqotmRfrsQBW0g56AiVMZ0GEhN8AWREAu/oDY2MALLRxKN4CZAFgoTqrUvUE+LJTleqB29OV6eTkTv0EyIrnAbFuCGClAgsQK2AVPJAArqTEghqIHlj0QOoxn2pbqjM6bTACZymDrOJdFVGIvoUKlnF88ZjgZI/3EqtCGFAl+78F+xiK4a/VQBOAMysc8l7RgapUbgYsqVYj+uMl3tfgBuTJe5Cp/Ko4iCsnbCDGFchBulYYhqIFOu9eYKAN0wWwmMInsJgKLO0LVX4JelnlkQUT5IF1N4DVkOrcAEsqLMFWAaw8H/txPqAGA8gcf+LovIhCqyRxvbQyC2O4rpcYt7oC8c6EogHyyMTzMJ53iJVeerkAYQDLn9tYjAULmL+3EqsBVl1rnAOUukjqRwFpgn2ob1uBpYqOglfqE7PRm+ykARZAlhRYGPgqZZr3TqmmXIEVXld+fy0FFsFVphDy/QG1SnklL6y7AFiaB+AR3VILUa4MUppgL1LJW7Ihv+Zyrmj1BaQaU90TjlfYHGINaqt5GiGPa4DGmosZ0BI4k4dhjl1coCt4VT5YDaCH1MEFiKUrW/fTbQArD02qTYKv8s6LBceZMhYphPOxYpxl/NV/fGsFWD+aWGf91h9VC6wAawVYP6q+t37vY90CDbB+rk3cc5JT0nICLFbDCkokkKXXyKBdK+ABszTJnwf2aX5MXw1VcsNE2Lyu6JUirxCHWJhgW9n69HI6xYppxxPYzDjDSt5JkVLyfFZTSmk4qvTBX6YriqW6a0ERVb1i5qGkl8rPKsHMzhxg7SfQytVNGpinAovTHw+dinMUwBpT+xAYM22D27G/MHHvio5SYAXEimAQXliAWPPKQprY5aTUJ+QBsGjenmllEXylAotQiykyAlmpiHP/KzlhSbkkBRYD1/TckCw/gm6mT8lEV6vHUmAhxQIBEPYVACvVV4RX8VgeUabCUkGA+dXtAS7SciyNSX3XfMXcD0fnzQq1E36yY3rFwZnZMxRV8pgT2ELabUMMmxz7Jn1JNH9Gn5AKiioszsbjNQJ4qXDkTwS36c90dIAUwvRnOki4chjm7mHsfhiP8btIGUUwEf1gn4quMjtmgJPfk3ZZAMXuPZQeZuV3BUABBVYE7PgblFkGE2luriAaAZXSmAgnyzevlQN5fZgorMsRonDATqYQClwxFVfgyB49bUlwUMcRID2vqQLqAFgytBbAgsfYYaqucvvoMAPgoSJrmuQTjg7ABIPa7du3p1u3T6bbt27Xdiiwbt66Nd26eWu6dev2dCu2b6EKYf7U8ZkSi8U2lFpYwMGqoMbvMI70eFKVY5UCpgIHkdZJgBXgSiArji+DUfMaKzNmBYaE+PEUAAXAIhSwgChSTamiGIBKtMew31SMNDI3mCwFaxnxM00rq4qaYTy9zgQ9MUYITOAcKLmwIXRX3wSMpuKMflcIvhuOqr9lMYwEplAwlmKSKW1QvQFWKWUecA8p1KhYKQ8s+cVhUQYfQWCdKkrAK6QQcmFo9hhH1zDVxz58nhezQNvjuBKSsp8pbReFXHh+AtBxYSDhUMKsOIdMQx0Ks+hcYGyvNFU302bfyzT68mUaC1kUwCE81njh6lBUwaUh/YICC2If9iZWWY17B3yvcC2VBxYBfrU9FZtVBIHnKvs371kAV210EGCrUgc3AFZ7YMVn5PKEpUXrtjoCLMFd3okLiDf0bSUr53YqnEIfs041NLNy88JyaFdNUOl2ZtjuSqZ5Wh+tEXQNID2108MLZl0CYG0owuxa4IzQwLYssHBDbRVdzwwGJTrbO/7aFZKV4r1NgdU36//wvb9cAdZjHVKtB7dAa/6JemD96M7VqsD60bX9+s2PTws0wPrYx+uoNPl2H6yqJlgpLaMnVq3wMa1QE5nOJDIDZVY40gQ7vg8rwjKWpV8Ly1MXwEoFVhg9q2w90/1OT1EVbVajryYjATQy7ihR+MLKL1I0YIwMVVfArAga8F5OQpYW2Iw4YcJbKndTYCFtUCmER5GyIQUWyVt5YJkKq6GI9r1XWinQAPhQegT9fnIFl6luMDyHokUAK+FVAqxz7q+lpLEnMAzCYjUnd1JgwaMqVByqqoVtpVZkisyg6MKKb4YCWirWYyiDgjmZx0bCEIGQwcsDE/E0amcKikyBE2DFCTB4BQUW4IZ+4JU2u4h5fhEQsoR9+bXJh4fpHZVSA8ig1MDq61RWQbnnq7JGWE3FUSvBpVOzlCSDCTjuDbxZX9MKLedmCPAUhJOp2Hvw2gBVWX0wzdsPElSFD1YoaSKdMFVZ8RiV80LJwYpygllSYcn4F4E5giRd5wgElMrXJu7tc9QAS2mFDTKg0srXslKhB6il0CPMnQNxQQVPvRT8SH89AnSoTQUQJb5EfxEkVaoRUr0AEspg+wyKmeiLUpI2aLsy7WeFxwNUfdxHxccY+0aDcvO6k00bFRZxJWa1wdlPKL9OAmqdBNQ64fZJw4W8TgVLoJgV+Bn9DlnJNFONMMYDPio9h8qRDV8ZwRKmExOWRP9pgAXoCaCGsaDGNwNZUucBaCqFkIsNBUKpQB0WW+yeJDNxjiG64Cs9TwDBwZUKQxCmIjD3imml3WiIxRWL0QcHYHUwx555DVUVO6u8qmuUss58mv0rFh0I8+T9qIqVqr6aCrVYxKl/PU7Ac4xKoVAcltLQK84RoiXAIjzMNEIAsr6Pc7zjzUdQDgCLcHTBAysXHVi5NL27cn+pwKKPWoIqVhWOYxkXYLRQoWvD/SzlddXXa49z8rBSxUveXKm8xpSgAZaUlZUOTY+1WkTh8/Iv4zgXzzE+gJTLxzN+h5Q/efxhvGiApQUplJppA3fW0GVVwqo+aEUvWonN+7MpsJRun+DHKhq7AkvpyVho6AqsWIjEPSjT4qwvywuu4PzsNqr0QTQD29UM3HtRbHZtGRjCtADqSlVJBMDiYl2lDTIl1O7llb5Y44mfE51r7rRWG4erZtMXcwOI8dIqpVpaagC2PUiB9Rf/71+sAOvxiZ/WI7lMC3xACqyT7785vXr95en69demP/qL/4w9+einps88/fT03PNfnJ5/7pnpJ4/ut4MPMHH//vXpuZ/6wvRH0zR97pV/mF59/ifzw9753uvTa69dn66/+tb01p/+xYRvfmr6uc98bHrm6S9Oz3/5uenZj/3EfVvmvQKst68/Pz3zhW9O/yW+8dd/f3rt+u9MT9//qy5zhtbXrC3wY9kC7YH1sV/oA9CEhZPuVlqZIbtVJ1QApBVZmFBzAhOwKlfjLCjTJA9UJCcqvjqcq8T7rNakdCWmEcZbQynlXlXhWRUT+54coRJdTmZykqLHVmUp8IS/BibSAbBQll4/pzmZ38gYSTDhko4mTqPhK1Zuw/Q6gFWYtyOF0BRYrDsXe3lpgMVDgjqLk7iqQoegcF6FEEE2ARaVLgGwUmEmPYG8lUwJBkUAukZsw8AWvlcIXgJUQYkDc3CBLBn9U43A/pIye+eJnGimZZVWuJWiwNXvqvZj6RGAVqa8krpOkrb8QMjbSoFl6YMNjcY5ZwbrqfZQsYF+VNpgBpP0cGP8U0wOxzZLIbwfxMqGdbCF9yNwoF+JVCVsu4ZYCAJKecV+OUAqsVftEs9kgj2TIgUkDpgSwCEfU3V1kKmDx+mLBfPx2M5UwkohpAk8z/9+qhKozKLfT6WKlCgMQETm3BUkR788Qx8VwEq1CdMJ83eZUgWIVWlDaidbsQeIYoBOQ3e8HmqsCtKGVEGCQ0LgGhAloKOiYg6wErREKqT2LcYiBmB5NpnWlKBQqXXRXtzO1GhLASpg7OqKSn2cphs35XHVZu2hGkUqYaQUnsAj6+ROKm0yvYsAK547uKo2UdsMxTrQXhvV/5jKXGN8BatQtAla6REAi/5XSk3PlFP2QFNfxWe2Auui0ktVBQ/70vcW7T9SnTptrVWlXg003icT9/Yzi/MG5WXAMihUAexkFK5gOxAD1VflQ+fKFjMNL18c8zAzZWICEKmz6CPHkQNpz+x8uE54DbCPIa2WCqyCQLiP1TqLDSkJLqtwgxR4SPnvND9sQ2UFaOV+Vxj/Rxgf75cKCefXAJaUwVRIBhQOaIXqifcAsFQAIL6P4KqrKQoOz5RxMziU15kuVCkyNQTr/uhDMuceBQlHMsfFFYKXvN8JomAsFqhIEFuqOkDZAVzxgs6xwVIhYeYeAEtWAL3shsqDUGDFclzei1iNsE3c5aEFqNgqrLqt0ueqVUGDEs3S/3r8bOVv+zEu+7rVQoA8xzZWgnQyZhVfFxVXBoeNGwlCIRPAABy3S5HM1cLhXs6xqPZCIEtzztk03ZeDdGscFokI0yot1N6QIJ5jjoO2/orN1c43/u9/twKs2TlYnz7mLfDIAdY70+svPDc9/3t/miBn67+nPjP99tdfnl567qe3vOQhAdazb08vffH56Xf/iLDsPl/90c/9L9OrL395K1x6eIB1Mr310nPTs7/7J3nMH/3NV6bXX35+2nZkj3mPWg9vbYFsgQZYH/8lu+9y0lCTh16Vh4JBk3iDE64UIcBqLwKkHuTEZJgxAGZEoBmqhAiW9+MxA+iDLjcuHyxW+gmAFcHZyR0GandOkGbBtASt4sZEcM4OwABgIo1JOoKXwRg+faLgsZUAqyIL7r7PS2aCmCWAtbdzBZUHDWDF9h6DaYTUBFgGKVp9xVNjldtr2l6Sr5Z95cpspvwoCKGn0NxbhgF3nXgDWDYNHc6ZUkUaYGES56kUUGLJM40BwIRVXRmd5m4byOp4S8k/avZ+rrQdTFjhh6Lpf85P6fHUKqxmSYMKiyklwxggSEHlmpQapWKztEFUXEMlzSXwoLSiDZCV/aiOosmZqWy0gluV58xMPI4bk/u52fSYqdiphFS1mTcc2qkreClID+gEz6LwL8IjlFj709Wrx9PV4yP+HE+HB4SUkUK4Bx+sUGLBJ2sfaYXa3gOcwfcWCSpAKCWJqpwFsEqARSWTFDihFMy/xeMZXrNNgSWFT62QExYIcgi4lz+Wp2D6te7+TBkYbbabVIDoJ6qMCXUIYEIrP2JYzOtERt6EChEIV5+x/uEpW5V2fXEx/eAHN6YfvPvu9O677+Z2PKoaYadAR5GGU6idMn2PCiyCve6jTTgRnKqan7ZlXs/TWCqTHhYK4gasz+Nz/yumrEWgJ4jGdLNsoCFwRT+Rwg5gMGClVJGdxlbqXaa041yruEgfR6pTCeeyDw5Qij5mTMkThBTEmntJxf7gEu5Kgw0BiLYKorgBfK+jYJEnqqwiVVWKRfRFfAb8E/F+pTADro2ALe93HOd1rx0r73FRIM37O2WwIaZ89Np4XgCr/BOpUFM7Ah50mwpaSYmVfkUC7qXsAYhIeGU/CbAItORx1QCrfbGqEEmeu7nCCTeShljD7bpvMjXYS07M1TN+HgYo/Q6vCbyaNgaEozhXrQrq8wcorAU093+quUWl888BVt/Fckkm4BWhVQGshGBQoHY6YgMsHYL0d62+6nuug6dNFRX6Hu5N3Q91r9J7MfUTsLWxzSZIrfYVC2SKJi/0OL5a0CCsqzHA5lIp8BNsUz/Ktu/5Z+2zf6nd1Pt+qfsP/1j3o2GWUy+apxFqEU/jnHqYPLkaZKl40TCzGFbI/vxv/mwFWPPmWZ8/3i3wSAHW89Pbzz8zfeGb/2X66Od+f3rpXz83ffZjPz39BJVWJ++8Pb316kvTCy/8m+lPk249NX3+D9+arj8H9dT47yEA1le+Nh29/NXpmyl9+sz02y/+6+nLzz4zfawkXifT97/3+nT9hS834PrU16Zvv/7C9PSCCuzhAFYAu2enf/V7f5HH85mvvTq9+sIz0yq8erwvm/XoHtwCDbB+/ul6NeYIlJHLxyKhFKeJAlg1ybCghwEFAMCYeoIAYLaCHemDuzvT4eERPHjsB6kPqtSECXjMflJtEPDq5CTVBicntzOgVSUmpMyhMpM8aJTXp0mNUjEEsFApKIJkVnqSeS4VWC0bmjG4nPj2xGgOsKLVQoFVAGsHCqwEWOnNg1S5+AelET6PmALzajuPF/MldgbJKeJpPkDA0uk3MQEeUnOYjhWAoE98abHqV67Ayn1koAiAxaCRASm8QKIiHVOVfHWS/SLM2V1vxN4wE8opgBjFc/H9ENRFO0m+1y2ECS3UdrmdXVZGz0whFLyqnTAaGfE0+6zSptSHU41AZVZtB5Rl3OML+Q4jlsDECLEUN/VnxYcKrrihLvquVGeuCiHAYm9RF5l7XSHtQ1UB5ZsD8BLfk4bmVDrGuQyQHD5N165enZ64epyP165dTagVvleoUAgPrHhMT6eDwwRgR5mCGF5Pe5VGiZbGfwUIAbDkQRSVQAmwCLEy5TWUg1RFIsU3fiL1lQBdRs00/u9UOUICBfDmN6SAu3tPX8Q4p4mBKw0mk0UZcEmB1WbSUPOgXDurU2a/42VkgjwFva1IahVMggGmocRjVhYjKJXiL/rjP/7jD/LnnXj8wT/mdnhgSVEpo+94lMJGwESp4Ja926lPSiOqRQqM68tpMX1wEBDiuQCWKttFX4DHlsYKgTRBO7RRpeESYEn9g2sNAD73GUXiclBM/6MA4zYOOaScq8twrtvzSOexPaawcJG+W6noVQW8TnXDvXEJYMmPzQN8wpZZKhV857DfDbCYssUgHUofAOtaZFEKbSnGvOoaUuiHVFh+Rv5OqYpZBRKqvIU7Ga7LqhzaRv2l2pOqkWmgA8DK8QPnGl3CU6EBJhNY5eM5/LsSYLGaJVMXtRCFCoSdSqiCK0oxAyia3SG1KoJOZSnX3PYB28mrGbrnrnNAxziB86R7Xik7Z4rPTje1cYP7j2IjXFRKxRnSz1GUBf0yZkcAWFgcyeOPxTa2k0OsTHPXvYdnUiNYpd4J7nIu50Bq2PY020GF7SO2w05tbz4WsDcllBYuPa3SU3M77dBXBjGmFCDe6E/ct7oWl/dJ92WbQm3MbWrktxePqZDju1PYH+rDvAagRtfC3vbxEp/xf771rRVgLZ2M9XePbws8MoD1lekb33hr+tKX3pl+6w+vT1/fqqyapunt69Pzz3yBwOkr07fefnH67AZIujzA0sl5cNreO9ObLz47ffqrAZum6de/8ffTa1/c1EldHmC9Pb325een3/iD+LyPTr/5yuvTy8+vuqvH92JZj+xhWqAA1tO/+Cv1Pq18KYhWCiFeQAWJQyzzTECKDibeZfZbxu1cwXYVF4Oe8NgRxNJ2TvA9hTB8JqaL9KgCuAK8iscMPGJiH5M/lhhP9ZTSd1KOTrVB+lIw5YfKLcArBC4KYOJ5TDx52GyfMAmvzZ4MSU3ErxDuiwnN3pUGWAEGDnc3ARbCRKwwyksDHzkI2s2LC1Fxwa2AL9yvnAjbpBcBYKzeKmDoimcZGD5Ej0Fg1fAKlacwmSvYaABLq9eS2Atg6XgVHgNMKaZqSVLFI5YFmq/LiTZhFSIOnKYBXEmZ1KlhOSEePLDMD6sA1iyIy2pg5slS20qTkDpFIaEdlakV/dqpiX4JAhiMMShrgIXV/QiiUpEho2EZUpfvjXtdMW2yAlj5h+BEI2Ak5KUSUd/hqU2RRhggKqDVtavH0xN8jN9FGmFWL4wKham+GqEVYNZBKrH8ApL+LMcHwqtM30pAsQVgRd8NsJUqLMCreF5tJHAlYBoBNNMG29+KcI4pbOqvFVQZMh59WtprpwOwVmJ1UG3m4t2RW3rDLgFD5E4N7WqHrPTKym3yngr1ka7b83PAsXf+EdBKj7EdCiyY4iMFTml4DkBxjqESSKWN+cQEFCqMXn22AVaHltxaoHPxK8BDVHVU5cNMX8xzQ0N5PirY67gRn92AWMdOyBnVPl0kk7558tTqMWn0blTlXHj5uIIR/RL3k6xsy6q2WMQ4Y1ohUgmVUogxxgJrqZRxa6RqpAdUFCphxdJMf7xXaWhKR1MhBaX0CV7pXiB/K51bPW9fMuxf/AOsgsIr79tSeTF1VDBLiqFsgTKPJ1gmhFV1wExTLkN2VSUGCJOZufpWKbBKeUgF7RUqsASxLJ2wAJZAFmEP0jqpSjIDdyzwUP3Kc6hzaS3f5xoHWfByID+1WsT7B++G6u8OrjQ2lql5WSwo/bIXFQRoBODmACvHP3PtTD0xUwgTYFGJhRRCU1BTiZUAqxa67NaZ5uJdYRBG473AOO+/GpulFnUANV/OGhXQIzBSGt+2dD4HVrgHNeQbpx8Osfo68/1eOob59zdk3pzc1GJT9Qv2nksCLLyahT/o+yYPuD7+OYzDu/7s2/92BVibp2T9zePcAo8MYD01PfXUNH32pTen65eAON+//tz0U18IB6tp+q0//q/T15+da5YeEmB96mvTG6+/MD1zX1+taZpO3pxefObT01e/M03TJ35/+vZbvzO1PAQn+lIA6+R708tf/Oz0pZB9PfWZ6SvXX51e/Oyqu3qcL5X12B6uBQpgffKXfq3emYEI1QA+WevkJ8m4NWF3BRYmHV5yWx5TEZggBTGnIPl9yRt2d1H5LH+OalsAK1dAmQKRCqyzSCE0gBUphEz32wBY8XWUoAtmaVW7UkboM7IJsQKKqbrh6KPFuQ8A04ICC4wELRZKq4Oo5rYLD6yDUGDtjgqsywEsa7t8w48YYCk1iymECbAMZA3+EPEaedTwvF8JJZW2s0H5HwNZDrAKDxFgof/4eTE/qJEhIeikUqcM79XjLQXBq+UpVbAqsLESWsMsAixln9RjS25qRXYAvtw5XgdYoXbPkK7KuanAYkBcBtNIpeQUfLiGARS60iAUWFOqILxyWWzHda5qaFAcRBpgVCYMBdZxphHG47XjYxi6hworVFcHB7ldlQrDoDwgbZiV78Os3KWBtadSujH1Dr5jAFiuIEqILBUOq9GpeqHUNvNUnjrX9FApMFBpZg1hAaWUxtPpLgPEYqpq+6AgGHYYAiWFeSZtaCgBohNYWV/E81YRpbl6/n03g3cUWqB/3RkC2X/8ARRY+cPtUKVKqZHnlz8AVu2aljBaAAAgAElEQVQ/BRBqaYHl8YKLCqo2Vr6kIqtvKQrKlB7nxmoKNqksqnRBAI8lgNXKrv7c+K67d6USZOVD+s3l1W5+cbENFRNT5OTJR5UQ2pXfHyqJOhBD9ldC0XsHhUHO7uR2tGXcTxpcyS+rIZECZJ2/Esb2FYh7g5nEazvveUOlNwJmAWcpe6i4bIClap3ybTSQKoBV98r2f5Nfk1IHBTF17xqBrSozeoVGFsLgnAALWpaWyiII5bPmRRB4D0z4nsUvYOCewNo8sFqFSTWWlGCEhwD3XNJxX6OF/LNe8un3jADLlFuSMdUaiKUjsoIwIJYpsErpSThKRV0CYauOKHiJdHOo2bSdo8VMfZXWBkwfFMTKuQp9tGQGn4D6IQFWp96NyjjcQ3tegVvSBq7uhUuByVJtbVdjbZyvLT5Ym+OLzQ9nCisHU/Nt7Drnlfa++ZR4G8BCH9Gt1LeXtIqak6ISMwAuqq3iHx7ni4N/9tf/xwqwHi5GWV/9494CjwxgpaRp+vvXvng576d3Xpu+/N/8xvQH0X5fe2O6eOGZWUs+DMB6avrtb709vbQp41o8O2+99PT0yd8NgvW56ZV/eHWi/3u99oEAKyDYs89NX408yI/+5vSN174+ffFjDyJnP+4dZd3/tQUergUKYP3qJz5l71SKgwdXrCBXq8xKlVgy+ww/CFYwksqCaSBLuxdBRgMsgKx43qu6DbCgwDqjUTEg1p07J/k7BeXwfkKQrpSPSmeIauVpFDwqsGDArDTCVmLF5JGGGD4v4eREq8Bt5EKuVOmASCHcmQ5SdbU37e3s5WM89xTCJYClCZCrrDA3ahXED1uBldL58hSS6oGTe1YhlBJLq7+p0DKvGmb5FeBjph/ad8htcjKkiWXNMNkMPUXMtEKxoeGx03OyP8jw3iaaalMBrLl6UMbtgJ9I8UhfN9/lGcBCYKCUWZ5hm2B7Oh1WqKUQ6RTCrORXAbmlEFqgNK6/txLNARYm++g6eZ0wdQfXzD2CLktpSl+rvcEDK0HWcRi5x48ZvB8eTFePkDq4H6mx6YEVyiyYOuu0OuzN9qX/DczcoXQBwFJVP1yTCG4baug51H89NgjA1Rhji+CtbqG5MdtUgXEDqVakVHLPzAtrSPB1M2YPXpWqVvALVNb73wiyAGGQ4gfwEu1yehYVVwOuxCOAeoCrH/zg3YRXejyLv1UqFjz9op3URvJrkUKm+psBvO6v9MSpSn4IyHrJQWPQCLLq/VX5rL2SGiYJaCmNTcFeB36Ven4v+mpXH+wyF02n23sJqYoNUcy4ngUnBHBnQyjvH6dTFAOJewnuJ6dMH6XXHs9tgyv1I1UfW7izpcqw0+NkFA+Fc8PMwctNKYR8xHiDCoNKt0M6pVRhgDRSYHXF3k6fbTCtPoYxZUjjsgIFUj3l/lKNhbazKnADxOoxKtOpCMrrjNLXTdBKBu64pmXmru8i2CLsgA9UG+/36N/jvpTKvIH0iSjoNYNfnu9tACv7halwEjQG/LVUTymKZS6eKlACrARWWlhQ1U6rplgphKqASX117ILUWFJeoRohq96WBxa9Oh8CYGHRqL2t/H5UsOdSAKvHAC3KLKmecG0R3syB40MCrCUYpetv29/8++dqsOo7RpUKsvEmdVmAFZC/0mczbRaK0yFvfOFG9Kd/9b+tAOvhYpT11T/uLfAIAdZv/uF/nV5+7rIqpLen68/9zJQirM+9Mv3Dq89PoxPWQwCsLUqqrafmzRemK5/+vfzz1964mObs7L4A653Xpxee/VdTWl596ivTt157cVqFVz/uF8G6/x9ECzTAevrTw+12UH4ogK4VegbD5VGgQAXeWUghJMDKikmCWea3ZOa9MSks76uDAFjwz1kCWEj5MIBFL6w0XGfQdn+AFZod+IoIYsEsGMGyfi+YFQHIYNqkeKuUV72aG/M1ZadlwMw4LyaR4XkV0Gp/JxRYDwewcm5V3+spbx+MAmu+augdT+mCUj7IwwVQC1UIB4AlA9xSFbAKXPQSFAkEcyppjjmaF8yapxZ2GFNzb6V+zJRX8sParsAaFYFY8Q7lBCvlMYAuI2GCqw6s55mPgosCvg2wtLqtQD8nu6aAKa+QC/eykYIkApFOIezgk9U2h7VeghIPkhPaod2UQuiVOFOlU/422I5KoGniHtCqTNxp5n50VH9Lg/ejI/hhJbQKT6yAWbE6jcpmUjpplVvpg6pEiOD+HisMSoUVBt4BsGYl11nRVKpM9Le9TDeOfqnvcAUAAh8FcwjEAxxABWGfX94t/D3bdUzk9ZC53++eWLltZvvyLkM/ZJBHqIixlul1Srfb3Z0iZfDO6VmCqzt3znM74N4PCly9m2bu8TwAltrQHwWsvK0iKB+UZ0rJsvFdga4qyvogOKg0DNAW4Cq1YUPbQQ0VZecFOkYNZo4Geb5ZdREwRQAirimWFaV7INLYGl7BIB9jUfs+IX0U6jIz1aefVXooRlr6HaSkB8AKJRaAK8AjrrcoCtL+VdieAaxZGlKBYkuZwyKHeWYl8MPvPH0wK/cR8uictmeUVGEGsK5MdR3oWggFZJlNU8Wse7uPIQVyCYwaXtHTzYy0BbNygYKAHW2hCpeyGRhvnaG4qp+7nVpZ6ivCsnxNpUgTYAl+2M1ovE+1CrWuzio40OdQKw75msrB6/dWYRF+zwCwOEZ2H/AFPqb+G6QReMvFj4RWMwXWgwBWjIn0wIL/1fsAWMN1ShhJsMjc1wbUDv6zHVyRNTNR17sWvKh8/J1vz1MK0dz2xTOF1xxYfVAAq+ZarvJj9/D+1gCrPf6gwEIFbh3PfC61AqwPIoxZP/OfdAs8MoD1uemVv391ukT2IJvj+9Orz//U9D9/8xEArK+8MV28OFdw3afV33px+slPfjUrBj4UwHr7+vTFz35h+l//8zQ99flvTK+//MVpFV79k+7d6879CFugANa/+OR/37fdmTlpwawKAJZUV27YGkHIPXqy0Ig1039iJVlpAJwq0LBaBtANsroKYapQaBAek86sQljl4lGJ8EEAq1eQY5LUHlhejXAJYmllu+Ksmmc5uOoVXldgKY0wAd1uKFJCdbU7HcT2QyiwalKFyNGigkcPsO4Hr+LbEbCxBDwNbrsKYcOrNPMlMCj1lVIvmAbk8CoPrVbDu1KU0rbGLDmqjLLH2h6rGpWZZgNguQLLAIKTSdIdVXtzI2OorQLC4jwLXpUCaxCKdQpD2vIPCqwGF0rXQhzlgAbPcc0xRcqCRAXSesyqTtUOHYhlT8lUYHku6bulCgmFokyqQ6nYgblSvrKy4MF+wqvjo0Oqrw6RSnj1OFWSYe7+xDUYvO+FgT/VedpOpQcBFFJs6PVC36sMyBmYacxIkEw/pwA2cayCI57GLFgRoCxNw/eRylH+KvTP0TXsq/fy+XOA5dvqVwJXeoSnuSAlW96VV27mLqUFg9c0HWd/VL+MxwJY2XZ7MATe3Z3Ozu9NJyen05074fkXgOU00wkBrViFMKoR/uBGplV71bxSqRHqNcBCG1XaWHkgKbMb4LXGSxv41PYd8HYquYDXcAkjoyr/FcCiuiw9lYivh0Ripp9LjeiPqH4n5RbgQaog4tyn79Y+Kzyq4h6qZUopAZN897DCeHb79q1MG7x9ciu3b9++XQCr8TTG+07JpceUABaISFXJ03Wdvoxuvs6qtgJpc5glgCWYJaVVQ8m+j/q4EX+P96RnZIBjK8gwwEv2rbxO1D8TGDU0kveVK7CU9l/qKvmAmTpU470rX1pXxwqQYbZGRWWCZhVw4LZ7IznEUn8dwEDxjr5KKw0dJ8C8stgZS+Vq9xjeRvJu6l6LoZ62hZf2cyQAl/8Zx+pxHGf6KNVxpaiiOXseW3lgTdO9KzgGGLhTeSUFVihTqSgPiJUwK5Th0ZS6bdqdUB5YUl9BCe0KYL++efuYwSxNBh0plSlCGb2rmMFy6p7aQ9fC5r3OUjwxSmhnOGaMn38/iIUxxu+9/bwmtrpT3keBVTOKBwEsjT2E5zEnijEI6dnLrRe/ff0v/2RVYM1PyPr88W6BRwawvja9cfHC9BAYqb2m3qcC63Ov/MP06jwP8H5n7fvXp+d+6gtTiL8uC7BO3nppeu7Z353+JKsnTtOnvvbG9PoLz0xr4uDjfXmsR/feW6AA1r/81f9p+BSlHQhe5Qq2Uh9oCuqpD/PJRQMs+LbIt2a+8qZgPbx0ooKZg6yckBNcyQcrXi+AhXQPpH1APRWVfli1iibVDjCkwoECC4bHWYHKPbCUWsh0wgFg+RxLHjem4NCfkXpAo2Z5YO2GAitSCANgYTuNdlmFkNNLmLgvuBoNYKlzM3qy9IhM3Ot7xplrT8lYfccrM0kp1+orpvKU71WbyuYxd6ZfqbDqoMulmQHIaFhhvGqENXVqxBaoxOK8vUCOVBMdZJlki1WhUoFVoAoKBFWBk0ILAaWHt2gioTVcK+4l1DsmOLCZQtgTegdYaF/AMFW7i3JsMnSXSqT3gHshgFVKLLzClVcyUG71R/u6xPk8ONhLeBW+V/EYPwGrPvLEtdx+8olr+RPPo9omgjw8xnPsM9MtlRZUQJBjAwP8AF0Or3zMmPupRZtkoJ7pivv5o+fyf8pzxc+ukML9XVKBNao9FFj2YCgCw994FTqeUimt+rMA7fGc23yen2IQC9vtp6I0wgRYZ3en27fvTLdPAq7cye1IJQyA9e67N6Z36/FGqlI3AuiLi/I1U9toXKcmpRWAOjwq1XI3bXsjuCTYQnP24oUAsKd8xiVcPl8BoLKPqOQ8MLYgVgaATKfN62mAYJ1iKZgFw/g9nn/1AYH0hltdCdFgNuHTrVs38x5y6/atKbbj5/T0hC0yjjMJsGiMrtSxaNMK1rXvBDK6z4SSUCbs1Rc9ZCd0r/uGpRDiGu1KiIJZWgwS9InzFRC3YG4AZV4jDrHUBwpQ0WTegZYqAOI1vkjQCyi9MADVSabTUVk23Cp5nAGrWD2gTmzBbZl6m7k3oJUBfp+h2P2p9248V9k+nsZmPlpDBcOiruzldsm7IXqMZzJE17G6Uh1zBSniWiFXbUl1GyoIouqgrsPczvRuqLVQjRDqw4RamTYIFVZWFJ55YLkT4hxgZeGUBYA1gMbZuLh9SimfPAdim/BI73flFa7nUU2rv+P1ywBrm9pK/U9j1XyM9+Pz4/Hu7N+/fXvjbtDwPBYiLYUQVWSXej9++63/8McrwNreuda/PI4tsAKsB6YQfuzNF6fnnvvqFJZX/e8T01feCEP4FWE9jpfFekzvvwUKYP3aJ//H+rQMZmnknBM0bVv1Jag0RtWVVu7j/ZUOxNSJUFJEQLo0gYmg4CDgVVQ3S5AFmBUBQvkt0Zw2Jn7nYeIeZrsJr+7ktioGJowaPLDMvJuT61zpvKdqXQGw4Jc1VCBkSuEmwIKKAgvunIyZ300iKa5QhgIrnsMDq1VXCbAisGC6JZPNoIKBLfkoOBp1Rg9QYDFF8j1WIXwQwKoqhOwTnkKYKohKIQwFFlU99L+qAMAA1k5uRzqhqxdcgeUphd3u6KxS5niAJSVJ5yU6tFIFOJ4kJTDWpFPgagRVrbpCYM6fDLDm50urwK1kUfAgH7ZSX5lXyNif4JuW/d+uv+BhUl5BndAmzkPJ+NwvpjsxMO7AUl5SKl+PFN8KRpVqR3ic1QWPDlJthccwdb86PfnEVQCsawBY8RhzdwXgCbE4PozXPCudZZoYq4wxfbCAE9WaGfCfI+24AFYZgu8ktHCAFc9TWWLVNjUWxGe3WXEbF6MdlaZmlbEKTqlr9PsFwqXEElTEo46JRvn0Qcr9oCcf4ptWcQHU71FlCoXUzs7edHZ+N5VXCa9CgXUCgAV4dWN698aN6Qa3w+xdAbsH/ZlCluqAXapyqMCq9Diejxxx2tdQ+zioruoqMRhLRajaNgSBApaeCoj+pRQzmLpDtaWAr0bBEtFQ1FRQGPAAACxHShonu/oq1Fjpi0VVVqeXtiJU4EljgRRYAbBu375ZiqwSvBoUd1UkKo/h/lht7+muCb6Zmq709PNzhrcznUbeK5hGSPCrKoRjaiiuVwcDSgd1gBUedAFDM42XKjz49LRfVaVFX9Cni0qsBCcynyeAHfqreyapKIHPBdRPRqFi5D+n+grKK8IlArIa19h+UrNV6rHUbbZ445yglLq8L+D2/OgAVgF+VVyWB5iqPap6cAEaU7TJS0wASyA/jolziegNgbUErB4JwNJiwlCFUKqmVjdhONqyYmVzzIJgwzVvablm8J4syjwdh/5qEKvO0yXTB7WvDrV8/+e/793fPL7LwStcp1qYokgPasec6whgycS9AdaSEutP/2pVYL3/sGX9hB+rFlgB1n0A1lemV/74neml3/iDKSyvwrD9t5/93vRv/iCfTdNTvz196+2Xpkt6x/9YdYt1Z9cWeL8t0CmET/8P9Vm4OY8GyUorEgyQLF1eMlKVaKIXQSSAkBRYMGdGSXErOZ9pNVcKXkXlMkEsBPDh4aEqWpgcRIWoKBsfACtSPwSwcqV6UGAxME//jjbvTgVWQi6ptlh2noos98LqKoSKOTvHACvEqjyEbQEsfwxwI9VVKrDSA2sGsAS9CEQ0adrUGY3L9vl3BduMuHB8rUTL9INYwbXAHr/Da1zd9WCAhXPhBtoRaDm40rb6jKdhJPTkLu+oCqGaVCvk5k2CIAStAXHWvEXMTM1SCBHcSImkNDqHmWo498CCJ5LSrzJ1sIAEg7qMwfiaKmPeqZxAap5i6yXMO3WjYRb8oTQx1qQ6vWVmlQGhZrJKdwQmeM+sAh79euinXAbu8UUITgWwsK39KQDL704j98P9BFdZcfBwP9MHn7hGBda1q9MTAlhsykxdDMTA5wouS0zHwEbnttQrWYEOoFvKqXiMf5W+Q7+oeJ4AK9Ic9w9KhRV9Tu+FstJSlyv1pQM2qdiq+qSBnTZmc9VUexcJggLYtAl1VRsrdafUnuanp9FW3kdKdasUQgNYlkIYACuh1Y2b/XgjFFgBRphKVekvF1QHUIkT6WWR5uIphLNgskyeeXksASzsOkHtHGDFudX4HqyChQ6kSJSqCwqqVj/ie5RUjG8QwNL3eQqhgJgDKvigwQOrUgcTZCGNUKpGeaHp+e2TSBk8nU5u3840wng8PTutFNxM85Rf2VBxrxd6sg/P1EMJUqswyBm2CbDqgu/QuNJLtTDkAGueSlhAgC2l9MY9KhEDYGXbJOQFtMp7tX6u7OAeaL6RuH96X+7twSep4KvGOfd06/FdnEs9JeGV4FtuuxrH4HEp8Np5rmBDUcXqoDYHUlo/e48prgow2iA0pKfz9/nxXthWvmSErXVuPH2QCzUN6vtYpGCTIbsAFWcOqcKKdlI6YSmuqLB9rwosVfxF+j7UwK6W9BT23IXLAKwFcIVfdSqx5oHoloQ/vGX7OD9fyMT+2GRG48uCt9Y2RVYNqbNUwnGSjN74UPDKJki9uWzi3mOaDfC2A3/21//7qsAaT8j67HFvgRVg3Qdg9cl/6jNfma6/Gobtb08vP/sz05f+BH976vN/OL11/bmZAf3j3mnW41tb4MEt0ADrEwsASyqbMn+laakra1gGXgoPBSZIIQS0Cg+QNEUPgKUV16ouBcgU0Arwap+PB1zlook10zZiAtElz0+nswBZUfY8YJSlWkh5oYpzUk0kBHCAxUAegKeN3WHijiA//9UC3giwyuCXICu/J0MxVpqqKoSmwKKJe04ulapjjjCOaB4GYMUMMFd0GYRkqkEe1ybAcqBVwaIrvbYsyMK8XVUHR5C1PYWQZddlgisF1uxRijY313XIoUmxJp+Ojbqre/RxGYClkwvaghgLaTNdjatVV6Uuyb+jX0iFhXbsFAtdC7VyrUpeeuTEvxxcbKIMc+QR4AJguXmzVvlbidV/j+sK3ZZfxy7sqUgqWY8+XgpKRDR5nuGDFfBqv36uXj1KxVVALcCrqwm04nwASVxYmmi5Rw2nqKf3Y0dLvyCCJ3kHxWvlu9aPOzlOJMA6AMCK59Fu2bdZvVDbFBiNKiwqReeVzga/qyGmMjCp9MgMhjplEApQmi3nPnBcIcjQcQ/r+ql4ZTl2ViIM9UyYuIfv1cmdKFoBD6zT87vTjXdvTjdCfRUQ68bNhFkDGKmWvqAnlFLJIr0M46mbdlcwaViqPoJKChsA7a6ioBP9JV8qOCklFuWkfg04vBr8ryyV0KG6BuAET/LAYqVDVf9CKmGDKvleaUxygCWIA6BzJSvZpon7CUzc4ydUvlJoadGmFZGtZII/I33eZD5OlRFS5+O+F+b7Kkxw3t5MOWCwgXj9ycxdC0Eay+cAaxCsKNjfuVKptFInRkqhjPzhh8dCBleuVKXe9oHEAlCNe7ZdINMAEjYF5QVBWoGs8acuIfpdJbgqJRYVWQLHDp2sH+seVaDFINriwGLpan5fKXBhkIx5isNtvszcqYrG/AYKac0l5Pkldei2FEKHVr3d6YPZA6jEQvog0galDH0vKYQDwKoqhESJBYV67L0MwMLptgUanX/rB+oTuFfjzDiInoMrB0njGDPfV44CBqd8nx1q9X764G3Dlm0+CGQ1KNYqIY4nF3l3TDV7RYUi2sS9VFt2i/u/vv1vV4C1fCrW3z6uLbACrAcCrE/91h9O17/+3PTT6gNvX5+ef+YL0zczpfCp6fOvvDldv7x7/ePak9bjWltgaIGuQvjLo4n73DOjPLEGeMWVXa5SxmRWq31IIQwFVqicentMh2Blp+nKtC9wlX42AFmYJECBpVTGmO+HciqgVQQd4f0igKXP9pXlBlf0dInKTpZCCOiFlWilewTwUTph/H5xZiu9Q024sZo8KIwY1HUKIT2wTIHVr+fkmKdHYc0HB7BoDEuFy8b33BdgIYDLVB2u6M/hVfpCyLR95oU198DKKTHVVaW4YvpHr5xjKtwqLNvjinZLysVztgSw2sTZPTc02RwB1VyBRX8Twiso8ECJOplRkKMN3Ctgt8ChVqpnK9+5H1eoOKL3lTzGsioZFYxIrYGaUalrUGcBpmTFNH5WAiUDsPK9usfUoQv1cToR4W2osBZQ4CDg0MHeFOmEsX3t6tH0xLWrMHFPeHU1gVb4cgk+XklzeTNFVuBhq/hS43gqMqqsQTklc/fYH/W1UoaGkvGAAIuqzRhD4nWl/Ixr+hwwC2cK50rBeHx/GVZLeafrWe0lvyoFaZ4yxbEEfUam+KymePd8irQ+ALSz3I5H9uLyntLgksdFQ2ClxgFgnU0noQ66E4Ur4nPuFrgSwIrHGLPqFHMjmlzjuLyQYHxPgEUvHimmhjvDoupg8+5Z6hpT280N2BnxmVKj05iIWMsDa/DBsQPaUHBlgQTcFwSrUOgDx1fKLC6+oKiEFSqwVLo7CbBYGIRVbeNc6Z7T7wtlchcU0ffE76TaRFoswTJBang2np81yKoxjYseUqrUIhAhyajAkuoTn28Xd/drqhKzAijViUirZQXGWbofqvDyXsfFjlYSdory8H01pjQdL2jBAUcp9AXQBT6iXe6iEiGM3AmvNNarPaQk9O7m6pzy2VK1Dr1wxJ6D6mquNHwIgNWG+704kamks3TCEc60CgteVvS9SjgF/ZWgFcYEemB9IADLTdw5upf6kSPQJRRYGAIFsPQ5/Xk673azaYj1ABXWNnjV3znu5xxY+euW/rYE4Jfg1eLvdIIcxintO9NyMdeJx+HYR8qcB/Dn3/nWCrDWIOzD1QIrwLoPwHpq+vXff226/jtPTz8x6xXvvPbl6WO/8QdZyXB66vPTK29ef4gKjB+uLrYe7YezBRpg/dJ9AJYqGqVJK4MGS0VwXyGZnBbAOlMQF8EkDNOlUsCkPybjVzIwhoqCAGt/Hyvg+p4MOHZzChFKLsGrCDxiWyojlKruCmuuvNJ2K7DidTRxF8CSZ0mpsRQscAY2gJ2ZB1YCLDnJRNoJtpFCiLTBSGfRdsKfti+u7ZrQLnhhZTet4JoaJHueKiJOmFt5taTAojHs+wVYEXi/lxRCU1/lmiUBVpnrbgVYoyfWNrewCy2hJ7y5XwqhGpReVqW8ojeSfJro25LWLZUCa+CqAgCmU5TviIMs/S0elULl6j4o6OIfQA0ArlQeFdASFCU4mUErlG5HOpsUaggsGvhtB1jduWI3lMIIcBVBMR6vHgtgHRTACgUW/G0EsaCyCG+z0fuL10d5WTEQpAF0wStVKSRcgxceq19yuwAWvfPyeQAsFWAgOI9APdpqAFi8NseKax20S1FESdkACXxMiRZLxUSlYhFgnQfAOksoHvAqx6kAWDSm1mPuVyqwBF+Y6ra7lym/Aa1OTgGv4lEA6+aNW9ONm6HAujXddIBlMX0uAMTYHSl19EKC4bAUWAyymSqrNFb0wJZPbKqhxpvlXHWBQF7iokKHDO6IDzfSBxEYz1MTGbZSHah0XBq/p6IzwB/UD1BjWer7DtRH+Inj1v2Er6F/VVaxjYUQFgSJ59GH2i+qq4ECNAKQqbhCmrjLM4r3tGiDhENn6Aeh6EqIeaY+wIINtgDSHpJS8I6KS9w7AawFsADCoYSK/VFBA/eHi/2VgkjXYrwFiuMuZgLFsSA44T1TI4fAXBXrTI1FMlxKPKURx75JZXwR9xq1z115YbXx+Tytsu91IrIcnwoqe/q39Vl1T4dWDwuw+HHZbgT6GhOkjvMFmvgd4IcXrGgfrEjUz/E6fa7ivw2tSoMXJu4fAMBKP0VTTm2m610uhXA7JOq0aqUT1ggxU2GVomlm5v6wAGv7vmw3lNdYkqfWnNwftF1Zp+wTUmBBDQwV1jLA8skavv3f/c3rK8D6cMZaH96jXgHWA03clysrnkxvvvjZ6dNfpR/Wr39j+vvXvtgqrQ9vj1qPfG0BTA/ffffdi5i0/sov/nfVJBn41MSfwQ8n7JLLw7wWN+4IDEpinw4MMroAACAASURBVKXKr6R6ohVYoUIAwJLCIifjdxFox7+CV3sAWfEzeHaoVDV9ciLgQFAQACsCRZkm43MVUA5l07mfMSNN/6uZB0ilEMq3JEug35sahsxSCcsDC+4zUGC1pkDbIeeX79Xezs50KAXWtiqEDHJdFTUEkUsAq1IqUFo7AWKlDhJg2Sq7/K/iUX4cCyHAcJlo4j6HCUgrhL+OKx+2eWAJWCUkcdFUQavKRWpzZCm02iyK+1bT//YAMlgj2Fd91PpqHxxCFHwF/dmy3LlSByMQgfcV/k6I1RHWdOEr2lWlswNuKa7qkemDFYBSHaQAE1UH6TfGSpxxDBXAVqDkle6UAgRfK3STACSuVmMKoUAXfePwUo82EAjs7UYaYcCrMISGKfTx8eH0xNVQYMHQPRRY4Ys1qCoEp6l80vhQ48Q8DZXjS6QNjipNjA/lhcf3RVAeKYMBZjL9mD/R/1SRNK/vUGDdjbQthi/uj5Ipo0r/k8KFYKFUTHVBA6IwZToudK30JzBW6iNBlo9LpzlOQS0quFOpx+B7qb4K43akewG4JMAKeHV6zh8CrJsBrW5NNwWwbt7K8VWpouhD+FyZmmd6HY3N47qEUk8eRFIN9QjgptijQXYj4y0izcGmzuLEHjwFQApYtdytUgpNKSdfLsCEMH/vAglY4AC8KqWi7l9szwRc+feAPGNKerwnFbznUPXKVzHuD7gHasGmwVWqT5mKqeq4CX7ifiYFVt7f7ha8jM/Pe9Z5V4usIiC8B4JDtSl2bLWqp+FVBtwGcaJPLgIsKrHS/woRf3GC+B6B3rzvVdVdKTr7MfpJC3T6M+qXgzpKPI1nkucxdrHVV3dzG2buUmriApWn5ACQpZy0tEFde6PiZTar2waw8qtmnorlgbXp+iaVYd92oTTPxTpTYi0psHJsoDl7ltbQ/eUKKyyScUB5e+XRASwuEGS6/5YqhNvmwNW2W15QMNS8s3x8x6FE37VbtO5GM3C1LYUQ6x49wlx2W68bj2HbSNUg64EQi0Njz8MwlmBckb8elI7jXG387je/+2crwFqDrw9XC6wA6z0CrGmaTt6aXvzsJycxrE/9/renN3/n6Q9X/1mPdm2BbXMRAaynP94MuFbuwwRW5sK5ks+gmvBK6WM+kdOEbp5CKAPbucKiAJaBq31uJzCJQJEqLJQonq1sMz1jAFj0oInvyjn7LO0n2gLwSibu9Kwp9RU9u9KE2UzOCwSgNd3AXQGpZPRYdcbqcwGsCCAdYAl0uApLPkcz9dX7BljmhxUBSZtkjwCrQ9juMT4Z3OqBRfXDWIUQcDNXJy2dcCOF8IEm7jLnvUQKYaWfEGwJRLAsPfpCp0IodZB4o7yvOpVQnjARbAlw3QdgZcBGcFVl5amzK7+YNnMfJv71ei+iALWHAmlVvEPwyxV+A7ERECotFoqGWuvntvs1yZMuDqx6dG2nAmsn/JMAr/QYqYMBrMLU/drx0XT16vF07fiYKUFQgCE9CEFqHyMC6VRx7u7U2ALvIgQDBQAEWDLAxfnKQLy8j8LvRwArUhzDB+sgP1PwOpRy2i4PrAJYuEAr3YuqNQWhpSiRuTCD9DwWAgMFK9hnFkWg+lPAAgosQHZVChwCXe4YAB0MyANgxWMUEbhzdjcrD57yMdIKbyTAuolHwqyAEIKhlfJUACuAC83MM4XwClWEUmDBb6eCOKnEskuUQ1sLZMYQbfPWUoPVUuDov2vFVetWDReozSv1U5ULqYmRL1GCBFQ2VFGRAlpUaAmml6LXlL25ABKgk2reeB7ndABYvAaliKyUeqqxpCbWwkwqgeX9KBUWfbA2Utvknzik16JF0Fd0nfe2A6yEPVSXafEnzdxp4h7nu/szickVeElm2rz2M+53ViTCfdJwEfZ7hXmkGFUngDrFzmbz3wbcsxTCUXlld7pKFdSHmnqvVGD3hxPe1toulS8XQ6DO1B1gG8DCset1Sh/EwghS9C4NsHSPUjVjpg++H4AVrUZLRlov4Hqo4hck2p4+vZRWp7H2QXDLQdF8u+cLdoDsQGMbEVrOzN457NS4r325LMTSMSyDOC7rvF8FVqbYNzzH/WnXUgitX9rmv/9//nwFWGs49uFqgRVgvXeAFT1l8MP61PS1N16fXnjm6MPVh9ajXVtgoQVKgfXLP/dr9ecEWFLTKLjM5wJYCqjbA6mCSyqlEpJwwi41loyVSyHlCqyAVgmuwoyXCqxK/cJKZ0wUC2CZKe75XSiwXLnRCiyrlJQwDLMJmbx36o+lU1TlKANYQ9xlEy+ppagect+PUmAFtIoUwgRYu1BgRUqPG8PKd+gRAqwycE8j6TZ0XwJYwBf457BsPgm8LMDKAK/A1SVM3OVJIuAixVW2q0n+LdBeMnHXuratb2MiXBCzt3GwpVPCU66Qt4l7p4RAsSKTfLVTp7HID6vN23G91Ir1EsDiRNghrVKT2mNnBFiuygBoo/owrgEGzgleK52PNa4qGBbE6pShTm3rHpB6l91QYQFk7+0BOoXy6urRUZq6Hx8dTVePD/M5qrCxupi2DWBFkIf0FX5mXuv9E3CgqixWsQcAuI1KV9OU6cYBZjLtOItAoCphQSivdoj4s1b1sSsBcghv9FgeWCKfeiMDWL4PsCieQLmVikaDWAWw7kW6M+BVK7DogVN9WcogQCykaQfAmtK0PdIGz87vJcQKqBWeVwGuMn0wIVaYuIcCC32xAO2VKc9XVuXjOB7tnV5qTBvMtpJqyHIIVRlT1wRx/Qi0dMdQAFqMw9KuFnxgOkCtcJqf1KClPqGgCZRJPAv1+hGOdoquA6sEgu5X5NX4omqlzPalEo7nF/cIWMdqvFWBtaoRQomcSt1KIwwwDHjq5u3arvGsFLxMizb1rgSZGG+WAZaUaVLcxX7E+RXEUhVCAKxOd9YpaQWW/B8xfmSfoEJJ29XuBrHq9A/3jV4S4KXS4IfgStUIK9240lXtDuSAyq7bTkfmtWwqne6OUpJ2lcPByF1DnKXz3g9gcQQYVJwA6e35OQdY3o5SYaktU8GbCqxWs+Vt6H0osFyHnPM3U2DJ1qFAE8fg9wuwlsBV3etsIlF40O7jvVCA+2mJf10dZwovndttECvPkatrF957WR+sHvNcoWVzI8jlWNkTY8smwNLrR8D6V997YwVYOpnr44ejBVaA9f4AVjKs56dnvvBN+GF96mvTG6+/MK0M68Nx+axHub0FCmD94s/+ar2qFVhatUdKSymuqLZRGqF+XxOn8FjJKoRI36l0QkIUrFJDsYAge8py3zn53uNjpBAy4IfqQT4OoR6KgBFpDypTXgCLJtYFsAjBXIkVB6r0wXwfg36sRvOnUirgV9Gz1562C2Z0OpCnEJoCawcphAGxIqBsgAVFymDk/gEDLATaUAfgRwW8NwHWHF7VpJ2+TG7iDmUCflKFpVSdhFhcrVQQGdO/rR5YbGsHV0spH47birhhGj9CLJwvV16hX1lAZ0F2BBedKqgy8qg4qIk2oNFDACymihb0UEAmgKkUJ/q8RfCtanGdyotUpgI8MnEXwKKXjRSO0ZcjQGwFhwyToRaS8bs8b1p9I2Uh+2/sS6pMdlI9GI8AV4cJjI4PD3M7HmEqzx9uR2TSZdw71TiuAwTaCLijWlr0G1+hz2plBJpKY6t0tgukHWcVQqYcQ5EVPnnUSvgiuOBOpSM1wBK0HL4bEREv9qW0Kfah7C+CV7ieovpngQuZuNPEu5ROSiVi5AblFRVYqSTazVTVAFfndy+ms0zJju+5oAIrPLA6jTCuZRwaKwOyj0tF5GbucT7k/aX+gX6ga099m/BY11Q+laqv+0nBLU8XVbU2VSesIZSKrg2V1gwhDMEoj2ku9zGkxavc2qDVegmRCbCVAp8LLlQtDfApiwdAdQv1MQCWtqGEBFBOs32qkUuBpYUUppVK3aTFnHgugzA0d7dnBemlxNKYw9RlmsPnNSGQWqnIMcbBAyvupXFd5Vi8By/Jvmt1II57J03cVbnTrrdKLUc+VzWxPJQAJkwdWybXqkbab8l3J9yGMvMKDdy9CqONqHyj9WVdjwPY6jReTwGrYxUg3nhEZ/T+jjFjrgO0iZMVt43fqvCExjYHWLjGqWzWgojuSkwpJAMBRK8vf+8phA6wquiAFFh+/6mxsYGwHSXGzgUoWH3TrssHAiyH11ooKrVVKz79vopLooHW0v4s7d/94VX3f+y+/Mr6yNV/vB/173jNzFb4MCfFOIC5ERSi6vW+EKhv+vZ//PcrwJp3uPX5490CK8B63wBrmk6mN194Zvr0730n+8onvvLG9OaLz0yrDuvxvnTWo7t/CxTA+vl/9sl6JRRY8kwhmAjFEFeu3ThXoAJ/ky9AmASPAKtK28ufilXGYuIf/6DEALzKCfjeXqk1HGRJ8aAKSvLVErBSMCk11obyRmmITKlrBRYVSuZ/BcUYUwhrDmQ4y1aqtcK7rMC6UtBq3xVYaeIu3xNMnmsi/AhSCLPNLXVQwMr9sZYAFqb3yx4UUmDJ98r7RAXJ8p4ZwFUEe/QNMXiVQYOlEKqKndJKkPbBParNnklKW1BBi8qxG8jSJFh+aK7EybAlP5eftKTASpVKG1NvA1gKRqC6atWgJrYCWFLKQE2gFME2m1Y7CmTNUwhbIQEopQqaAYxLWRjG5RnweppgVyh0s3dBMQUPehSwjPMG5QkAVhi5H6XiCY+hyIrHBliqkIhgXSo0rzYo76r0vjuA4jJ+p4AWcbQBFCmG7BFqzYDerTqRwqhUB+pzpU5qlRIUWJ2WVQCrR8LcQoDpNAxBUHYdVi9McCUoTIDVVQhh5F7+R/Gd8T8WA8hPy0pxUEuFx1M8BsA6vztN55nye5GPMVwqdbCUWDdv5WKB+nVbBTEVtdI1Y0xH0YUBYG0osBwyzQpVKP2pQIenAXW6aCmepDok/BpBZIXFFfShZamkspS6Uk9oLDDLthKOaXwQiKiqn62CzD5YBUiwXV5UMLej4b8qOOK+BzBPw3iav+cxEmgpjbQ9sKCMTO/HXGyRApZ+bIPkxHY8W4J9VIrQ2C8q/Vy5UmokwqwcL3jvjEcosELRR0iic8DWlldcV92NxRwtAvTEAb1B+2TG6ez/uFRbtVXFIzhM93OoM7NCKb2vssgDFyOGsdwqDbayUBDNUrBniuH5GLapvAIwrAwySyXbCrB8gaTYIfah1De8prSolc5XgtTpfaWlFV5PAimSqT1CBdalAFapsDYniO8HYEmJX586QOcGR5sKrFY398LguG9LC2r+im3qrPF9oyJqDj7nIGsOsVqkOqs2jBXS2cIYr2Xbye/87V+uAGuNyj5cLbACrEcAsMIP683pxc9+mn5YT02/9cffm77+7Lx24Yera61H++FugQJYH/vpT3TYFik+AawSYrU5d1VeUuWnQYlFz4UMdOFloxLdmTKoFV5TX8mwOb54AFiEWQUeTInVAaN5WFngGH93mAX1Fn2PuOoeU0l5ZhXAqhS7uQLLPLAq3lKAZ5Ou8jGpxXGqq8IDywCWK7B+iAAL5wLn4TIAywN2nwA+EGCZF1aCUFatlOlt+qgtASwP6BxYjbkFgE3mWdK6MaCGUl8pPUfBEb3QlG6Tx1RxY6+aKnUwDXcJGHJFPbcRLeH5pgKrVQrjqmymvm6kDwKKZJplpncBxnjqrlIIlf51PwWW/GwQNKtYAuDVBY3aleIHeKV0IUCtjcCPfR0+WKzCxkeAK0DmUGPFTwKsmfoKPliCGiz2wMApKxqW+To8rBJgWRqbokxd84O5+917pTIZlFzp8YQxKK57mb9LdafzL9jjqqve9uC9g+aCWcZdtG+AV13ZU8bYGvcAsKIaIjzVACRahRDwShALnkaRCnkl0wjP74ViFD/x1jRvp/eVYNaGiTsGzwaPlQoOM/NSDFEtIi+wAsfoEfz/JsRCyummQq5UmnbdJ0CZKy8GZuNBJQPDSq9qlU1nmpEoWIqogKd4N/iAVCb6DHoq+r4RYOlwE7ZQcCQ/P4Bk3g/z3geYqyIL8fehb6pyqRYPCLGU0t35UkbhDKRsAiyo40p9qdfWmMKxJAGWUvBRHS2B7gLAyvtk3hMasMX2oECp+LsBloOs0rtyf9xHDWBK2JFtGsqrPBAqsGLZoF5XtKv9qOTbJLVZk1mmy44wwsew2l5SYdWFPILD+wOs2WuVPshFJ/VxGbVrLEkdlq4Vqr5K0+2rXTzW91qFcFGBRQN3QSV391LFy6Xp78MCrPp8m6fhc03BanKkJUjUBSVadXjZfXsYcLVNgbV0/9sKr9RVC1p16vKYpjgzdJ+m6bt/99crwPpwx1wfvqNfAdajAVjRc95+eXr2Z740/UlsP/X56ZU3r0/P//SHr0utR7y2QM4wZOI+B1hacZYSSybLCqrLn8dKl/fvItWJkOg8gEl7MAlmKY1wUGDtwtNGvjhYiR+9DXIyaCk7qP6F4DG+R8qCSJPLSmwFsAiy5IFV70M6lWCbG9oi/RHKBtNdMdZpQ3EFcjEX37nS6RMxv0kT951lgBUpWWW4zHSYbQqsmnMPsR7XrLWKyzmjqhC6Auv+AMsDdm674MTUJ0sAS4q9PS9bL98Zq9IkmLUIsDCDHNRWvUxeuSkjryrdVLUOg+ouzZ5Ai31IvkfyCOqY8eEAFlbWjbWUHxI/h8Ftpc5ZGXM6HFcAFjBhd5fKQ/eDYuoSAHKnMmllHykwUA9BWceU2qy8h+1UD7IqntIG4flEv55Um7ASqAEGTeYFfXIfZcK/cyXTYRtghfpqfzo8PIBJswJG98Ay9YbAQkC5qCKY6qsDqLDi2kcQ6eFPyjwInJl6HMd0914G6wGoSoklTy3697lRvCB2x1VKAST0FAwpaIOLqeMubY8jAYAnPbBsLKrUsUylFhQHIMjCFQKhIqFUYAF2BhzZne5NAFjBAR1gzU3c43mc706jkWBGCqyxqixM3NkP5IFF5VGNBK50GkAVsYX5NyHQQ38UwJKxdZpcy4xcn2NeOD3yDANOVeNrnydeb3NFJvtbQeUC1+6v1ebfSwVHKtS2NLEEt6rEmypJAix6XyFoR1rvEsACqNS1qZR53Ks8+7meWIDvU5NlwFoRtKUSIoUQCmbcQ9P7TAos+j0BpuBbO4287895KscLsNRXSh0c06RQWS+u0QZYTIushQjCLAKsUGAFuIor6n4AS9Bf4zb6QqshpWhVew3wjfs0wJKCWbxfFAeFx57Gnkquy0WO2T1JY1MArEqThWqw5wGoPFjnblBg9TKL7gX+uA1gJWjMeRRTlJnDrnO5CLDYPxO2ztSMOMVM0fRUv0ukEHq6nqvj59s1imc79/V9f4CldNnlC6KnIiO8XIJYS8orASyMV/MgwNJhbYxqtR7OXeV8+qIUVaODUnfWrvFt3/27b68Aa429PlwtsAKsRwewZn5YT33+lenN689PK8P6cF1S69FydiGA9fGZAqu9d9rbSJP1SiE0BZarsyLNqAAWS4trspyQiT5M8h6JXVGJ91zpZrn3nrAyrYQT76q0Vp5aNLH2lW8BLJq/lwfWAsDa8MAyE/cAYYWvas7EIMAmyZjnXiSwii0ZuA8AK9I7wtB9fz9TCjGx7BRCpRPmZFRAYZYi0Yp89+UJU1g3Ew8VGoOnwcB9mwLrvQMsmCUz2Kv+oPLSbd7+QAWWABZjCykh2Jzj9ZqBskOOCmEKYHUwEZUoG4Q6xMJXjuqPKnOeYMLKnkt1VaoPnqNUN8jQu1diy7xdPhkFuagMKVUBgk6l0CmNdvAuonom2npT+WLw9fwsgavMmaFw5E+qKxryQo0FAKZKoGXkrnNB8JfnN9NB4f0SnlORNhgKrPC+yhTCAFgK9nhdCGq4kkrpoHF88f4IsOWDFb/DqbLCC3mFyPcOx6KxRKqYgGGhlgH4jqAd6rAAWPkdMx+glADav42Aqv7mZQKwH32I+AwHWAUs3GNuBrdc5VWwL+O7AFdx/DkKAGBFCqHBKymwwrz9xs02co9tpRDmRxmAwMIDUj87NTVSCC11kn1hRof7AnNYRaWpvLBKhcXX+HhWAW352syVXB3Y9lXY6YN6f90HOMaCwBAk8jotxYvIslEYBevxK3lgVfpX3B+8O0gdOvWYVh5Y9PVTpUNV3I3nbeAuQAxQGfc4pLWzcEKcRB/UWnhksNSOLzZ5TBsKQdCchlhxnQ7VJlF9Egos9V2qhwmwugABfNyULdgD7Cx1UKo2fndXLYRCTDArr6nZj4DVTqBZqmgrvdCoXnVfjZlzE3d1ck/rVasalajry2GWjNt5n8Gp4KKTAJlg1gCwPGdV9+xQ0PZ4JaWVV29UjV/ND4h6Oy25VFho57sE3PEYMCvnURdITz6Xqj3u6VsAlq4/L2JQqdu8JvK6sqWChjq85BfaVUPiEqTS71yJ1TO2DRq6qcaMcdQWP1yNNd74x0xuh2KXAVjz4/TrsLvNgyCW1PemuiqwGmN4j2lLM5QVYM3P6Pp8bYG1BdYWWFtgbYGHb4H2wDKAFTfhAlhmzi2AlSXKmSro5t3li7SLSmAqLS9/kFJJcVKfk3tGhEqf8seeNPWBKZUCqXBIh9N2BAk54SvVCeDFYOC9rQohzWyV+qPHnFiV/qojnU6fGY12JYbaoToovi5TCCNlKqorRgrh/t50uLefyiz4XuH4ZOaub9Fqec21+TqvXlQTplgs5pej7bFS22ki90shtPatRu/fbU8hZBnpTDMj6IxHbitIFLxCOtqWFEIeZCEDBXazVdIBN21ALKU1qZIWHgcFllaY64MivaknnVDI2A8hFpR/iO/gm8SJLogYACJBFib07YGl536uFCDGNQN4JR8oPBYQlgIrvItCObMAE5CmdpYFCGo7FFjxPIFxXyujEksQQ0E1p/SW/oNzCBP8eBTAGkzcaeQOsRvVFuo+UvhQkaXqd+UrJOgUx5eVK+Ut0+leAFgNrvJ6v3sXbZT+TgBXMK2mH9YBTOGVXpheR7qOPcgdsQHiWe57+aLlc7Y9z3sFq4KcBFUOK3K8KyWO/MfaX6rPJfxT8icQePal8BE0gJUeWEghLIBFkBXP49xvjJc5jkMh5EDUU1HhB8TrhB9gmVpUTnSqoADqCFL1/r5Yh7C1/K9MlbIpfxgUIZuBMgCiwyuwNIAi+YnltVlncKxymKOtPNEI3gGFh5NeKYQoUsEqhExLXUqXcgWWxl48EhCnd5kqCfa1NmhIbJzr/ZclXI83vrDBbtn+VKYay2uJ511jzQBPspAJoVot/CC5TcDf057ByTxoxzXRAIsKLPOUkyIzfcXuxeIOVFfo5VJguc7Rrjj7Pldh61jqnsTOuqG+0iKQgc6CanWRlwRLaKcButpB/bTUZLhIBIEE3OUrV6DKFGmW2J7ty1YG7MibPyHkTiguMScKaOVqLKip6bO3BWD19W9FU8wDcKjiqfYdFFdEvVsA1mWVV3lNdeesUgsaQ/vW4P0aqdW1qJLQ9kH/DHvbPvt+epv4Pi1/8givasHC+oBAsPoAFhvGBazN7+n9XAHWg87p+ve1BdYWWFtgbYG1BR7cAosAK+7HCKBRbUk+MgmuZkbutTq9uwc/H6ZdxM1fSisopqj+SHjF6m5ZhRBBSXltUX0VK8fDP5P7lwJLn8lHVDVsgBXfmQE45VAIXhBil9m1QbB5BcI0iJeJ+wxiSSWlSbFWe7WgmhP0IYVwP8EVqhBiWwqsXsXFnLYD6FGJ5at7JRyarcLH73+4AIveZwr0WFEvPYjo8eQAK7cZLuzMvbAqsGBQU+qE0lBU8IDwybJb8i8zgMVKUJpLz9VXY1oDvqMBVsACBBOYWHd1pA2AJYh1X4ClSa5JZNg3UT0P4Ao/BzDbVvUzKbB2kdKCWEqpb4A7ZwGwzs8MYGH73j1ArfiJdEJV/mw/HVYC3TJWZB+moXL20yvTdLh/MF09Osq0v3g8PjrKR4ZiDO7IYS6QqpQwLfcBSo8IploVFGbYAHRd6RSeWfE82j5SJOcQawnOwBy+PbXgsxWV2Obqtb622Kk2WmAEWIAJUle0LxqCLoxvHNd8WzCUf+OpKzVXd3mHVwjzZeIelQfDoz0eQ8ATiitBLD1mCmFFax38YRz3FEJVs0y3HjChDNAAVhCYi8Viu5LOKojvvqeUViiyCGdcKSXFFtO3BO2y+mz9G1AOUvMYFDrIWkrnGuEVrtf4Dgtt7Vto4E7ALJXK6EmFATj7Z97rAFW9qmqPI1iAiH3s/eg0Wo0Trshp0NKORJsdzxCWQHmp2PDqIbxnijvudVxcSjUjlHdx0c7hVZ7xgmpM21KgrtQoVm5UgN6PGsNUDKDBZClpMn2ZbUEfPvZwgHCCLOL/OqIydR+qDWqs14rF7NEasACfgStAWijChr6xsThCr0whFyqw8tt6VWm4TkotqvPD1ME856Z6o8tgXmU4uxxMk/XkIJvnKaFVjJEJsABnocDCuAklVijOVTV05K+6hqE0hMdiQldCModYrUgaUwnH1Du7SmceV3PIPIe7eCfOsO7gS+dHcyfvj7CW2AaxhmWsOh81/BFmPViVNV556DIOsfD9tVhVUJRCRd73R4ClY/bH/p7v/t1bawrhxoC3/mJtgbUF1hZYW2BtgYdrgQJYvzCkEE4ZUFYwWdtmjKzJffhsmEdPmlHvopS9VniH9AoGd/odVsyjZDkNrMs0HgCrpvICWEp7GuAVJndQelH5xdXljSqEJEwVDHMyWD5C9BIqE+ZIq9jQYFk6xsLkGOAKQVQrsOYACwos+GhUFkgFXhIFNMzipNfmRfk3vdm2oSDqqmiqjrbdxL07TU0ZbY64VYFlHjClvivFAgK/rtKkdMI4ZhzEIsCKvxS46ikwVjrxvpwSWwzToaADLAWz97jArTRCI1912IJXmJhqJRgr4VJPGMBKVZF65rj6mm4qrHRWE3wLIGq1necrgkxU4Tvg3YTjaAAAIABJREFUD+CLK7BUTAEr2wzEdHXIjLkAVlS8I8yimbvgD9J34cO0CLBmK+8CGUhtxU/05wRYx0fT4UGArOPcvnZ83P5HMjaOF8f+0ZOrKoaen+XeA4arKhxAc0Nzpr1FVb4pAA58vrLSItWSPT7BVDvVWGEsf3gwHR4ecvswn8c4oEDJHxXYef/SRQiNCP4JWGffKNVVq06gtFLaaShOCLsUxBJk6cPqOkvYozA+R4x6DgP3AJRRjRAKrIBYUX0wfK/wGDDrZqaNdnduzWj1o1kKIaBNB2v53Lzi0HepxuFrSwElHKJ+RHhVaYUGqxIaqOoilV7V93Qpasd1fcsguwJmVPciuR1gQoNE+bpJLbZ5IwRsoG+VQaxSYNWgi7G2C1BQxZbeZAzIjZ6n/xFhd8NtpUsKNtelOwwB3e8kMNONzu463C/xQ78vev8EwEIBCffoUuMN9xRVEKSfnwfpec+Ub59vC3BqIAgFFhVDWjTB9YHFqgDm2R7xePcuFZzTtEvVMUAWry56Yml8GxRWNdYPNyXeHHrhQWd8gCR+f86v6vYduh3vLOM9hh5Ydk/KqzVWiXTPtnRDVXDcTCEUZCoUjK/WioBuaAJYAa3iumefunvR3lfla3lJgCUYLMWYlHT4Si05eMVhK5owu4TmwErnaA6upMCqNMVSe43FHHA6CE9NrSj/OFfVLV3Nw+zgkgqsbXBuse8M8IpjZS0g9U3R7yFD/nZ+6AjnV4C1eSbX36wtsLbA2gJrC6wt8LAtUADrF3/GqxBGcNlqK6QixMSYUGL4mwAWq39luXHApyopTgiAyldSKWCii0mKFAIwylUaYQdYpkQaAJZSIASvpJjBCmV8H2BCB2OxHf8qtW6bAit9sM6wSm3qq9quFV1OwmRibOBK6RJp4p6+V5EqFgqsvXyeQbcxKKldoFKYKbH8zGpOpOpSA9GBlsIrDTbAQvC/WYWwP/zSAMsNYpVCaKml5cFBxZWXG98AWDGXX4JWWQ3M1ozNbySnhgb+egLKVJ0sY26pUSaAQmpMxzI+yQzVSwZhsyqEVTHOVDiVeii6Iw3SAsDCXHZTOYAUwlAJBcAiyDrYTwic152qx1GRNUAHTrBzZf4soNXpqMail1vCWZq6I4WwUzUEs7R/G2vb1sZSFQa4unZ8NQFWgKurx8f5XNUKS6WZKXEXuW8J1c5CFXY+nZ2dwXemgAnhZFQ/NdAiMB6f0eorpknePQcAY9AO+IX2CngV0CraU9sJsCpFpRUjS6lRMGTW9dcQS2q8BuUNN12RVWbWynjLSG0u4uiWRteP4A4jhp4nwApwJYB1N4LaSCEEtBK8evemAyx8kUaQrQCrdkhqKl5PTBVt+KoLZU5RpGqhy4/UjkwZLUhK2KdUxU45G9NWFeu1/5l80Dh+F1V0ACGYqBRCQKzNwLfbWuOSgywy4ZayZPoSK4QSWg1KFhuLxbEqhVHAZMMkmvtQ6xDUpMygsd/zEODbl5mfeENWC5LzepqnLuMCHhdE7P5iWZm1a4JW8o/Uc6ZgQnECvx+lBKc6kTAr75lM880xmCnMgaIFrUJMigUe7AA8D7GXdcUZJBzGTx9LZzMeP/ca51yBtU3UYyjH7jl9Z8hdMZN/nr1aTIl+W+BqrsISAOdSGBaebFVAakOmECp9UOmE5yoyI0uAWQohd61aAspnwdpeRKp93kgf9L74cADLodamAmtoJXixzVM6eQ9bmiui//sFsDgJqoUtdIu+1rW97XE+WV7sOwsQq15XfnBj++FzR3Cl7/qbv/vOqsCaN/z6fG2BtQXWFlhbYG2Bh2yBAli/9M8aYOXk3aotQV3TVZe8+lJWOioFFn1oqMBSSk1OJH1yS6XCHGAJXCENUSmEUglgmuZyc3lgafKTsnozzI3APhUelo4iy5MMiDkhLL8oM2+XEbanEDrIUuoN0gT6BxbMDM6pp4i2S9+r8DrKFMIfAcCSmXtWhZQ6C/5hsxhpY/41V2Blf1gAWFJh1aMm0ZxQlyKrjJJjBR4myh1AcOqn310KYAkMOZgxBVZlvPTKufKkxvkxgpBKE3MT9wrEO40M7JV77o+DcgQBeKWM6ALlRBsAax/G46nC2vTAUqpde4vgjGkijQqEnULY6YRMu0slVlQl1PlWOo28wjzlCsdUjDSfemXNi+nw4DDBVQKsq1cJsa42fJLnUqaRTgBYZ6cJrlKNdXaWCkHFpzXdvxJKzF2mEwfIxtgSL6wiEHbd6tqugI2pcgehwDqItMy9SdulwCo1EOCHfH6G9KiZ8gqsB8HXkCq4YSDeKajerxpQjQHYcN0lvBLEwrZSBwNi3Z0psAJaAWTB0D3Gq3mqXzzfBFhQ5wgWsCPlewXQpVrNIJgqugGnUwqENMCZ35ynCtL7CEBeCxZdPECpVPNQrxYdSs1o6XYzT6L2vuL1LoA1fKgCaaj+oErBTx6fspWUThndIruGXsdUrASyy/+W1H3KFHMMUkdS+zemEo59opASv7SvSimFBEJKBVIKsRGWezobMBHvZnOwqgUfKrBSiWUqrDkga7WR9X2mDELt2QCr0wbphxVVe4XWBK9K7WdK2YGq25MN+DcCjyWAlS26wERGgOVJb+PZczSB93Tf6rTBTsn0th7a3SWtUjpSgZUFWMwDy83bO42QSYmbgrKxEqg8sCyFEOxsE7q0unATvvjrl5RYc3hVn6U7CWHPZQFWnTv2/BFk+b6PsGgOqxxqab8fNEfeto9jiqEuSfUCEtnhzrn5TSvAelDrr39fW2BtgbUF1hZYW+DBLVAA65f/26f71fTm0aqzFBWqrFar2PLDouoKSi1ALAGeMuZUqkGl4GDVXAqsrijGVMIEWArUAa8UtPdqXZvQZmAZK72l9oIKqydbMKLWBAfwKlRWNIIPwHMeUv0AASp7Hx5Y7VpR+2D70qlY7a+RgaCBrD1WbguIFSbuYeYuD6wPUoHlKjNXYaU3WZTjljeS9ZPLKLDS64zn3n022vAY5scCC0iT7BTCnPJl8FJJBlRgzcCJAoRSXiFg6EmqVFhKL4wAhlXApNQLUKLVbgdZfsy1JI4AKNIGMyXGKhHiOSQRUNt0SL8EsbrfMe1IcrGa0AOKRPu1gfvetB8qvTRxH823Zcps31qprag8SICV/Rh9WCl7MHcHwAroOxpwz3xhZvBKqTLYW8DZUDUFwDo6OJyuEmAFyIqKf/GjCoOxHe0geHV2Ggqx8+nsNJSNAU7bl0bwJaAVKgfCmD2244u177r28zgqpQknM/vbjlIy8RkJBMMDi6v/Od4YZGlwRZjBz2lOIpP/rjgYY1qBrFT5gQcB1Cu9mIFVUboOkcf4mWqvBFjxGfg+ACwpsJA+mCCrPLAAsASylEKoNhWiKA8s+RmGN1ICVSleOLamIk5pnK1+Sv9AjLwmB2IoTu+sTglsT62xnQ1a2XU5yov89mNVKL3qHcFZpRJKHZFwWX5LvKeI36BnsH84lGL6akCpHOK5UMLtqIiB8QujlBQtaDmnPmxpjg0F64pgarziMW0oMxT4djP33Q77XgsIVj0O9zKMLb5doEoqXjfQD1WpnvMYHF1jGLQUaAdXSkuscR8gcAmEQWmNtMEcj+m/l5UHYzzOwRPb+ai+JS828+Ky06eLfJin+BRnrtbZBrDyMGcQ6/4Ay9PWx3uUvl8KrOgNg09eqak5f6EabkOBJQ8swSs+pgcWC7Lk/bp8sOSqtZkVWfdd3nPrXuRp+IOaeYRZvmClcbXHWlNG2iKMvkMgiz23FniE+RwOaT6X99ahCiHmdfq7n2M7+dxs2HZZeDU/vm19yCEatnFl4hoXvGxw1amEPebM9/07/9+qwFo+n+tv1xZYW2BtgbUF1ha4fAsUwPrEz35ymBs0pJIRqE2YZQzKgHF3B0GrA6yYVnRVGQV27R9TwV6GapFCiIBzTCHELvXEtP0SOpClObwqKrH6oQzkh/RBKQqYkqQJoZQpVYGQAOuMaVecemJfLJ3QA2FNdlx9FW2QHliRQhhqkAimqcA6oIn7jwRgRQCesA4phTgutnXPyKs/bCiwaBCbEItBlMMrKbA2JtIMBB1czUGWaQxalcXADQxoDrDaQwx95X4phB3VAmh0ly9gcb8qhGbkjiDFFViatI6KPwASeviQBlXQyJQfwJrxJ66D6LsJhNPfCWbc4z8cQAY1YeDOogMJYGno3ubnAlgIGjuJqD2DKgDIQ1Gg1lbm+PaLBFcBrEqBlRDrKszTQ0W2t5spkdHfoy8EuEqIdXqaYC22lcoqv5N7F0htTAgWoDd+CKCiCUeTbAU4g14l9y6OId5bY0l+DmCqIFMrOZmiWmbVMLwGpOj+AaBEuEmfva7g1pBdQU6zCybLZrpV9txKD9R5xLtD+ScIhtfEcwAs+GAplTD6XYIr88HKFMKz8MBSOmADpgah6EMCz5VUZoqXBO9My1TBi1TgVALaOFKkAoupg52uq9RCjpbmQQTIhJ/BpLlOIzd4DhAUo33y0f1nhkWETkevoNNAbPdlgChPbw4IE43d7CRy4ZguxvTn3A8HSWV8z3uTxgVBIe0nELUtouAeOv4br2n1Bxt867vzvQRMWFTCGKHt+NuQxlcAvs3tpRKCX5NTPpzl7P0zcIXvMP9LFnhJJV/tfoM43Nvhtxf9AwArTOHu8geAC0ZxGI+i0dPA3frj0mIKL/JuQkKUObzSvGEAqfglPuJ+AMsVSoLkXGzJ4gL2z5+p7w0Aq108eRVxBgG545gHrxRCg1hzgAUDd3hi+T3b72W67wrAqrKrIBL6c3tgjeBnM4XQ/94LMyPI0uKB/x3NhGtH25cFWHMFls6nPqc+2/ufnTfdC+aPPpdZAllL+9d9yce00TdskBPzuGcXej5dAdZSq6y/W1tgbYG1BdYWWFvg4VqgANbT//xXhnciPQeqmTSFrbSoGciyyoODAivmil69bajkxlUsSFpykqP0QQXymymEChRplDwzcR+BFiv5pAKLQWoeB7bjk5BCiBQrB1gBrR6kwOI0ZsNLqHx9GBpIdCOA1VUIA2ahCuEPG2CF8ipTFNIXCRALx4N/S0HDJsDqIBCppfQfcgN3wi2orxg4StGwkEIoXyyJpWqyPQsgejWZc/8hyNXqN4Nkqj3AjdrMyWOQOcSK56g+SMUNzblLYcN+jUAQE/TBuJXXiZQTAFhog3x9ffmVEHnk77OAgYoX8NFTeAEhZgDLIrBQI5XiSttUXbl3lK4RwQsHszwSzsPnKgNdp1RgEWAJZGUa4dWr01F6Tx0meNJ27HuAq9OAWKd3cj9jW7AtgltdhwE2kEJJ2JtADCquVmt12mMFp7kqjt9HvynfMPPTAsDqMURByahkUbUuyCQArVrhoJRoVAprFRY+q2Nv9Qv0VQEMKVZ4oeVXEAnyvfcuHGQJYIX6ij5YqkJI/ytALCixYtwqMClAeREphDQtp49hLjSABo1XfbQdq7SmisK2bU9tlGBaoCBWfqeqECo9jaOJqa7aoNm9qkzRxAWNUv75tTs7fwCRgkhjKvcAvkqBpXGowXsA+AZYVFZCpkQvpA72c6sgNl6jQDuPtACbxgZV8MS5R5vS42w7nUEbF7gj9NLYyRTIPI+2aBTb0d9wvd/LSnW4r1GlrIqqGs9438V3UX+k70ywotRBzgOGBaq9gqEJu6QM43a2CVVXSCGUIuscv78bj+fwKxPIEriiKkuTEYyZs0mND+CXBVhaCLskwNI9A+CS55ELMNumWCpWAIDV0FD3VR1LHRMh1oWlE+a9WYVlapxB5cH8KRXWDGBxDPJFHqTs8/zxPOt4Gsj6ghD6wTbIc1l41anunmDZJ3FT2aSFya7geXkFVneQy+w3mmFTtVX9beEeoXuF3z+a/9oxDv103mnxDW/97arA2nb9rL9fW2BtgbUF1hZYW+CyLVAA65M/1wArJzdWQlsreRWMy5uEk2qlDapsd6pH6BlTqVZLAAuz/pxQSIHlIGtzUoHXL8GqnKzTA0vbERwPVQgLJETwCfVRm5ojnRDqFaQQRlAYr+t/Cvk7EB5TCAnMDGAFmAnIc5C+V1GhcYdqrB8SwLLjXKpCGGmTmmD7owcN9wNYQwrhlTb+30whlI8MA0JLIUS6JX+vYJNxFbUPZaw7AiyqrwpibUshNJm/CJmf1QomkWLjVQizEiErPnl6jhQztfLK4K8myBnUdfpgASwGEgU5pLJKdQzSbxGc4r0NIAxgGbyKubgqaGaFPqXGsgJhwC39vQEWz3Tuc0sRelWenmTiHHoNg8yAU1BgHU7Xrl2bniDAOj46muInVFjHx0fT0dFRelgBYN2ZTu+EAussAZbSHDO9MVIeM8Xxbr43lVz2E0FYw7YGL1L0IGUJqaPxwmi7BKvRtqxOWKebKVQKSuSJ5CArItaKp0sZ1Qosqa9UoTJby0BXpAFmPzW/JW3nftTxIPiKI0qBSvY9gDD0u64+qCqE0TeRNgjvq4RYrEKI1BYq7HgA1Q6l5EPqXMsPZZqtFMKu0gdlj66dVuKhLQkN5YFFkDXeeBxgMc0vwEp6Y7E4Rksf8alMZUTLjCKhwkKmcALEJEjiSYhfOcASvM4rsiqjKqV5B15oTAtOmJUnwlWIPTYVyNaYwLRRXUcd5AqwjxUBo00dmifFHv6NXjrwoDL/SSqvcL8ExAIAZ7pu3r8ItO/dnc5YtbOqZFL9lgosA1cY4wnbuXhVcIrWAFkhNJSi6VMXRVsw3qtioSqKoi1ZhVDbsVAUiubzM/xEgZSEWVRiZcOq77bB/yLA4jVU84Mts50hhXAGsPIjeugzjZDBe4I5Ld4JCG18XaVrmvcVKwFnf1DaoCPjuQIrikwEgPQUwrxWMFfJuYk9BpicIegaybufc/HI5mtEVKUKrPtVgavLASxPFXT/q/69wyu7kHkeRhi0CbCWFFgaH0aiyaWuLVBK8wUdp+Yy2yDWNoWYvnv8+9z3ynvGCrC2XJbrr9cWWFtgbYG1BdYWeN8tUADrVz7mCqyWh5fyikbUWrmrxwyyYyKrFEL4YGVgxpXsWiXP+NK9BBAIxWeFD1CnUWG755cKhBCopDdRrkQyfZCqIpi6C3AteGAxhTA+owEWUqtygphm2IRYBFjw6plNla/0yj+MjHv1n2HAUCFv90pUIdxLiJUm7vvhg/VPA2BhItyKAZyRWUhlk0P4oimt1KrAlak7+4F5YPmEOlMO5wosViHESj7+FdDaSHfoNMJW10lh5SbuvQqu2KxSkWZpIB5Qyveq+pmlFFbwWgGzdlZn3aJurnzXijaj8RZeMGWnIFWAKyit5FuEYglKETKPJo8H0h/KYaxtc7Ue1woUGZnKMwdXbPQBYGW797XqRCfAVVQejBTC8MC6eiwj9+Pp6tXjTB+Mv8dPKKo6hRDeXJFCWAArQRs9uxJgCV61Cgsr+hauMfLMazOv965CGtdjpb+Vnw/61dJ4ouBbCplK9ZspquBNhfL2CcjltacPNXlFjmhmEo7Pjmtld7i2UnlB5YTglcAoFF6WPigPrEwhvFXeV4MCqwAO2ir2N0FyQtL2VGuAxTYl7JKSEn2u+91cgcW9TljWAD/GEYCHCl0Z32HMbxN3ACykjFYDOGCY2ULVoMD9lNqpA9pRiaXRa67CgjqlwZXubcn8dK8SvKLEguExUq5qUUbjTLyPSjIXkUm+Z6qpMo/PvjzaidX4I2InRVMKoegnSHCVaaCs1Bv3yARYvHfG+Ts7O59Oz87yJ8C1HpGKxnsjlT1ShlKmTGUKjfulJOU9M4AZvgselUrRlQoM/QXgHQBL55iwMsao2KdIHz47ne7FT0KtM/YDkltBrM2rdX5T6ue8uOf3LQDdOeDk/aX63iIOqS7X97tegJnPuuYwZq7AqiGC4yyGCqQQQn3Vz6HAahVWnLcwcZ8DLFdOD0MQ+2mpr8q/jUtBloY/whyBq07bxW6OaiUBoSqOQx/HVppi7OBB2XIURga0lc2famwYFZSXSyH0G6Eb0/fvWzXGkakU0uwHPL5tCl2NMfNzPOuMi8r1eT+J52/9p79ZqxAuNcz6u7UF1hZYW2BtgbUFHqIFCmD9qgMsT7ur1MFIr1F4wpXanOAEsArFQwRK2E6/DFNgdapFz9wxfwQ4iclWTsIjfSi9gLC9+I+BY6dGIR0ug3j5YPExgvZR9u4phEgf7FQLwquEWOfTGR8z6EfIYRNm/qbMoFv6rvkoUgMRykUKIRRYqKoW2wd79KMppZHmtJjkbVtdbWWUeY64qohFtSot8gEKrIcHWOYhw9TS8pTJapXvAWAV0KLSQXN6S/2Zpz7okHF+NTm1FfBShuDD8RK+9jIAK5V+hKU8z4ALPvnmRHmQiogGye9GKYTqQVUkXjNoetjo2mlvm1I+Eib0sdZbcwPqCoCrhCy8HuADJ7hDQ+V7qDbHS3kUkFmfrddUilYrZlJhlUqr/Xw8PjzOxzR0v3Z1OgqAdQ1phfFa+XNlmmOmrnahhKxKSIAVx9AphPLCCh8tw08lm3AlJq5/Kcz69I4SC41fdSHXONfeQlKieOogYq6uUDk391ewVo06U2AhuANAGoJNGbeXAosm21RiZRVC+V/du5jO7sYxT0gbzJ9b9MJCFULJwMrI/eJiqCbbar4OJB1MZkwts+4ydJcHVlw+jgg6bROVCAlyKt2qU7cb8PN1pZZr/zX5CaINN1AET5kBVQEvBsB4i/lvGZRVhxdI1+KL0ptrsCXEKg+sut/pvsdUURUf0biQqfCzf/GrAlgYM6sPiBsKEBN+QSmmeysGLQArqJ1C9aQKvVm5dC+KPezWfTPS/k7PTqc7Stk9vwu1YxUqgUoRilJV4BxVokNBCl4f8Tv/7krzr/3RvR8VRAtg0eMKkO/udH56Z7ob+xOpxKd3UpEVYwGUVwKB8sTqRZXx/juc2M30wuopTOmsfsHZBhV76GZUFY7DhCHYmJv0gk3cxzPlNAeYJpYONzbg1fxeLohl0CoVmTzvQwohrxNXXjnI8rGEh4keW6mDqQFu+wemQ/rio17vqYMNrXRv1f110/dqDrTw3DwfdaPhY6V9m2pt9BK1tFxbWSrYPVxmDdc09i5C66W0/gU459+xlOaILtNzv94Vu6fPd2k2LKwAa3OoXH+ztsDaAmsLrC2wtsDDtkADrI97CqGC/dmExRCWJjyZ5iST6Zg4MVUFq222sl2BsHaxy3jH5F4Vw6oi2/7+bPUO78skmayi10qTnKBTkRWTZSmzNqoQymsiPbCQMqjqbDDCVvXBSL3ANgDWJrzSZEYTHQVwuapvUEom7oBWSCH8pwiw0LZq47EbzVdhZd4uw+dHB7BaeaWJtZQPPTFV+yp9UIqs7h9dFY0BrQEsxIg9yxzSeRIGAVxlP9sGsCoNAhP7MdeJq88ViKozSLeitpUCC9BAwa0DBKShMQCh19jS1wFaAWKVKboBHVXwQ1+lSoaktUQfaHDrux2k1fsYsEelxEgjDIAVj/g5Snj1xNVr0+HRIdIKr11LlVYbyRM0Z1oTKiMCavFauxsAa2/ao/G6jNzLvN7gVexuQysqzLIKqZnUK11QJ9n9lCqAofLAFCeeEqjAMBVYVWHM+wn7gCXBoinpe1QBHVRYJvzgeIZxEv0OaYR4Hh5YMG8PcAUVhlUhJMASzEIqcMvGpHSYp1IqLVCBpEOvGKsUsLsaC0dIyqztvAYIpNyDTACL7Zl+W9mVBLzgyQQD+FbILAOsHndLSWO5mu2LxtGL/dNHr77UbdxAcm97NxEoZfcSxMrD1egjTmIeWIRYUJbNAVZDFl3X/chxYAbDc/B11ZO8i3agesr7KpVWAbQAegNgxfWC7Xj/nTt3EmDduXM6nZ2f5SN8k+gLaSmEDRvoeaX7ow8KbMBWe2GBKVMJBbAynRD38ARYeXHCuB3tg+0EV3dO4IV35yThVaiy3g/A8rWIJeyJft7wSgtnea7r4u4eY3qjPPsy/a+qu4Izxa8aZGmu0CnoPH5BK91fOUEo7yu2+0WauONc6THV4aXAwpzljKmEwz27IOj7AVi40rcDrIbS48IgUxV5j/L38xN55Fqcm/nH1UIgZ3i2SFSzxfmNepii2FkzRVXNIS4JsDSnmz8uqa9GoLYCrHHGuD5bW2BtgbUF1hZYW+CDbYECWP/i416FUHLzMbhzBUOniQTAau+jDJDCv4cphFSMl6H70uFE0KRJOCbmB5iQ2yqZJkWZ2hUTOnp9QMERQTAmfQJYUp6UB0IpyRCYC165B1ZsC1wBZiHg9jCqFVDzlULAklpYrZXQaYoUQkErB1jZVu9JgWU5Ngw2ykrlPSqwhsnw7CRtB1ieSsgUpYdVYDFQJPaZIdJWsSn9r1NYyY4MunD6a2kKnRyJNEK0G5QOOMhFgFWKq4ZYlT5IyFVpsYtyJoNY6MRt4q4gxtq4PUSw2t/pGHyv+dHx4/raSDuj9oDS9eFm2V2inEbn7DMVr9akv2Ggku4K0GbAjvfv7+5lmmBU1IzHw/2DBFVPPPHE9MQT16bjw6N8jOcBt8qjimljuEZDiaVrV7D4LhWYEbTvZvXACIqz/12ZeTBduYDiTJ9VqjNALEES+S2xwQYvNQE7qV7QOVoi0fAKYVi2LfuMIBNOo6lmBLI2ABbOa8bNHFC0ndykvK8EsVp9NQKsC6ivbt2abhrEKoBlgCe+aMNLLRSy6fE1emXl2EX4hP4oNZZG+qqdWagbKYTwLtI2wFdXrkWVUhmtz1IOKXMbQJSgFq7OukilwhGYayjhyhoDYjwt9sAzxXub8FRcmw6wQj3Hr82rmAOrUpprHEjIrUIleEMnQPPiHozXW4U1qDgJwMCv2rBd2wJUobSK+2IplXmfDGCk+2W85+TkznT7zkk+np2dTSd37uQ9TWmvpVKm19iYQtsVEpXemmfhyjTAqiHdP5VgnV6I65WpldmpmUJ4cW90S76bAAAgAElEQVQ6O7k9nQXA4uN5pBOenlZfhAprSYG1CQi1oDEuHvSgimvXUghL7dZ9qpR3dhMoFMKXBbjK+Q199fLaAJE1MIbvHQFWm7hnP3GIpQIOrELoICsX0uYphFSKn6XNQfwdc5NacLLxJPajPLvK861hLW6BvTCJ+wlndrhJlqLZ/6btJXC17Xd9NtSqVH4asKr0YoHGgo3LaqcGRw2t9D3jceh60mKCjm089vkxzhVWcyUWupVGI33zaMFgt/aNzbf+03fXFML7NdD6t7UF1hZYW2BtgbUFLtECBbB+7ecNYM3UCQggNbGfYSyVJWfqiRQkUDGwqhMjNYo/Btl/TqbC5FzgKiuPBcA6KNiA78fEKyYPOck7o9l6ma53ClGvXnYKoSCCJjmAXlSCZLUmM3GXmXspsHLaMktXMN8V88CC5zEmgalooEdEpAymAisN3WOb0O9RAizO6SLIftgUQh5hdRkPGeYAK4JSrEi/f4AVwaJCAkEsBYM17S1vLKquhlQIE0Hl3iNoyYnnoJwz5RVVWEuLuqmEeQDASpAhsYurFUTFGAiUEZrAiK/aV3i+LS3DgJsHFpUyKR4HZdCoOpPyQamtneIar8XlrO9tSNgqN+vqUqRlIApvmwym6ecWaqzYPtjbn5588onpySefzHRC3/bqeDhF8K3KFN6qloggO8BVpLpFqm1sB/DV9V9JmCQMrp7M7bqeuziDvid9nCy9pWABIhj2e4wziWryXLX7MhRYEm1wm6/B9UHwKJgV4Ma3WY1QGUwFsUxxhb7XCiykD96DAisry8HHKFIHb95CCqFAFlII7SrmF7SXFVN/1Z6EkZ3SEwUoaHJOYAr1CYJ1dXNcm7zOElxR1ZfXGz5DapVWrUh50SbdDtCwyKH0P79uO8WwINcGONBraMReF/UceqB1cmwOSGXAqZ8DWMmjr5EUX58+aL2vUBd1QFtAVBhe/a0q+sLHDpBZvmAYb0qBVcb/uC+G0kngCqDqYNoPeBz3y4ODNHDX82j72ycn0+3bJ9Otk9vT6elZPi+AVepkwJXBHD7VniinUbCQ/T2eS20V6sgCWFR+xeITABtS/7NGgPz2pLy7d286Pbk1nd6+XY/nZ5FKeMr0wZAfWiqhjd4beED3A7sv1IKE7mBVp8A9N9nOBUtmMEt927pOAiyqyuFNyPFI/YDjWTxooWDJA8sBVn587F+0N+c2gFg7VF7FuMj07wsstkUaYdoaxCIbIZZ99ZB0CxW4V/59GIDlCuWlFML7q7BqwdBX+mrbPbDc80qw0USkC+l6o+ppc3a7DcRJTer7Np/T6NOWABbamVfF/LHmHJeYbacH1gqwLtdS66vWFlhbYG2BtQXWFtjeAgWw/uUvjACrpeS2YrUQE+REaQavVEaZ/uZMI7AcNVv1i10Lf49QcqSqI6uQ4Qex5RjgJ8CKSdxZmEHLFBqGtVJdSYKfpZhn74/Piwmx4JVUVhlMU3UFM3cpsGDSzuinWlKT6lKocGJTCqwI/hgbowrh7nSQfia9/TAKrPpiByZezSwmxO8ZYHUHqVO8ucBZ5+PRAywGltyNJZBVk1NLceDcv/kD3y8HsfsBrBmNrAbYAFhMZxDUkgJDmUbVMYYI3xRYdb40ed90+FE/9/7e59vVdh1Q4LrwC1tqgwYAXiGz/IHqmuprSyl66LuChPhsBOlUNNEEOhWTDOoSNLES2keefHL6yEeenI6Pj/PxI09+JE3de9W/YZm8upRKmErINB2np14oHviTDEX/CK/iMwGwusqiUhJx/UaVs0i7wxihtp1XzCoVgwVcAav0r7cV2McjftCHDF4JWBBmAWh0elYqsJQeY0ouAdH0Dx9SCANeIXUQjzCPDwXWzVsNrwJihZptfhXHnslsORQkSh/MMZDnNfsF1XWtwGJKkAGsbL/hPgKcl31MEGu6SPVHBfwM/nHtClDJS62hqnvgQECmPtxwagwgZ1BCqjPJfS3g3NjlghQNsbqoBAN/Kq+0VOOwK79qVlG36YHSr/jOGcBSIA14FdeUQFa0Ba8NrzhIZfLBwWFCo3jMn8PDuk9m6r3dL2/dvj3lz63bmUoY23GfRHU7VFSVB1alNaaXIVJc85rXMgDVMAJYkcYI7y2kLcZj3rMPDvKcaztPd5nbs3DExcV059bN6c7tW/UYqYShyOoUQgAsTyfVvvh5nCtthoGwVz14rS2AB8KnkkPqeV30/W0FsGiejwrLutGwH/Le7wALys/UJXab8o2lyILMEa/gNtI9W4WFFEIor6DACn9OAC0HOsOC0wxeVSGe+3pgzZVYvLPZTeZ+Squlv9mgzU2OO6XA6mIIaqQ8juKKy9BouKZnT7xv9MKC1I+tbq7byXgTrXue7n16XAHW/Vp9/dvaAmsLrC2wtsDaAj/cFjCA9fTwzX7zr0BsNsFTKhZ8U/onU6AUoHklwjSQ7sk95m2YXGBy3vDqYP8wIyZMrBtiJcAKc9qzs5yYh0ktQBYBlvkBuYn7gxVYXYVQnjz6zDzsmhhbMzHQQsCFA87j0Xw0J5IwcU+VygbAor+RwmCm8OjzOri27/whAaxtovgytc3UCgQ+D/LAwoqwqn+1wiED7FkKoQvdCmS5AmtIeSA+8HOjFIRawUcrlopn5oFl8+Xy5S0PrEGNNTNw12K+gg91EgNW/OKSiHXqWAc16Fqeqkul4RwgWmDmQAjKRPzrc9Y9R95BUqbF67yyaFViK8HXCLAS3KW/liAWVTY0N969gmIE8fOkoJUA1keezAqFXtFOqh6oUORddV7pv1UBr1LRdIAN6HQs5YEVKq7w/Mrgr5WZ5WsXRtELMDz6LgJkth+lER0MsgdKjWVKK0hCaf5OFSnS5fijv+cXtxqLWXOdSjhTXZWP+MUE9VWMdZnafHc6zTHuXqmvAmLpJwLb+RClNMAckzwFiil9qZJxgOXAKxU57Cs2/hnaGwCWVHY6vw25qVip1Eb3vjJT9vJIrKWBhl7q2zP1g0NZN6MfrgVGxAqMc/+1HsHzXQBLxSRMoSV4pcdWYPV4QPpUnllSC///7L1PsGXXdd53uvv1/6ZKHlEekRmJtiURdCIRtJIQSVVKcCpVhEaCRoJGhkcmRwJnnhEzwSPTI8MjwiNBI0OTmKpKinClXIb+OKZN/YFTrpBKUg5sEuh+f7pfaq3v+9b69j7nvn4NNCNAOo16OPfed9+95+yzzz57/fa3vtX3HLSBUoOlwMI1hZT46p9KxydQygWdAFYBsG7eysc3b94qtVMqsFL5BMVygKsP7n/QAOuD+1BgxX0zoJl5/KlycFcSvJaf4QpUwVUosKAIc4Al9Ve8DhX1daRLVxVCVCQIYHd8HwDrJCDW/Q/SE+v0+HgEWFJh2Zg2KGVt/G5FTd+fEyzb2LkJHqicg0mnq39ETthJzheAekJ6GOhfw73E/fXYd7vdCK/Y3ibkzEUmAStPHdTjAFNhh5Bb+hiG8rLVV2dUY8nzbr0gMquvfpwAa2tcdXXTiL0fD7A4jcL97IDqyWZDw8OtuWWDtfEarDnBtJh6OQUW1fcGJ3UHPrRvev2d7/3hnkL4uEbaf7+3wN4CewvsLbC3wGNaoAHWz0wAq4JqJlJw0oZYxpYSlUJI0CSgkd/L9Iqa9Mc8vTyL5BuDSks3C2ABZMXznHwwTU3bmGDEhDzAlX5kVKuANleZuZK5tTLYCixAq6zMZGmDKdmnuXRMJteRYUe8mP9KjYC0wQx2Mh0H6XEAWEgbjBRCpFxdg0GspRwm0JE6wgNrP4l/7gCrFXczwPIKhFK64BgBrzSxFpi6qkCxqhCOYrcxIG9vjgZbDrDgk6SJJOa+gB6CVzWxVgqh2tXiFinq4HU0phOW/02pRHA1QLCjwMl8lPI1HoWdV4ZHPNhWbXhfdYA4KskImJQGiJm4eUTZriAMsN6DymN5LixNLFOJ+C6p2kCgkQokeJXbh4/yV+s0lauZPlgKrHz8E1mJEEoqKLWiX8Tz+HCZy7fJPK41nF+mOvIYAHUtJTL/Hh5Ys5l7qK/i+o3X4ZV3Vv0g29g8YGYxRrdY9TJTWUlNRUhFtUxVGcwxMK5rVSrTZ/Q5boClFGSmDBL4jwDr4XJ8eracxM/Z2XIcoP5hAKwGVx/wcYxZfe6oLpKPFQFWtj1ToMoj7QDAcjUWe3d3cfWr8hji+EddmvpXXfdFWIULua3rro2wK920vqOv4+7OAsAl1eBlbzjSvXRa0qHhIfu2YNYVqWfjNf0ILBeW4jks0KZ0UkE4nWMpWUw5HEsapQSGCq+8qLKyJHQ6WMyRnyS2uaiTwOpGgqubt27lFl5YR+nPBDUUPCOjb0CB9UEqsN7/4D6uBY1nUlXGNUwgkxUO49oknIGHXIx92p6nOXt8V24FsTK9EWmDVYQlARZTCLMqapu4C1whlZAA60QAi6moM8DS4lBRR12/nEsMA5ZAFlOBjXxpXM/eRJlj3rcFsDQQ1ACA3yXAYrq0YNYMsDS/SdUV7xk5pklpFN9pU6YCWlZ9MBotIFb0i1RcUVkanwH1lcBVpxFqxcUXugRacd/tH4x7mn+1whIvYedWyrYJ7hxSWfnr/jlrlfM2wAIMNOWVP34CiLVWX0lRDHjlXpO6KfrfDIo2+96D6k/dm+wO2w/9vtuvvvO9f70DrM322l/cW2Bvgb0F9hbYW+DyLVAA64sTwCo/Dwv46mPt3iwPKymlGmDFKqxVm5H7sSbyMgtNz5RIP4iV5VBg3QTMugmApSpAEWQL7iTAOo5y4cdZZSkBVgCnWLGkAqtN3KW+cfNOpBDCyB1G7Xrc6YNR4huroIcBFhGJrfK7+kpBYJi4jwCLHlgJdqTAwdf8RQJYWPlt5ZVg1lrx0MlYc7ZmQyxOsn2izcgawFC9sxUcCnNbEWFKrI2EqJw3C1o9DmDJFJhf3KbHh0FWKfUKrWGf27R9VBr2PL7TAhEs4MAzdtPzQZng7aHv6K1P5mUaz6Zs3qZ9pEIk1E0CWPBEshSs6LfLlVJgdQrhp5Y7d+6YMXsE3FGtDJXKkGYzmq4jKDPQwccIDv2HAEtV1TJghApL13ClCZ+dSiTDIG1s54JYxlE8PRDkRn9zzbyD7HEq0kKdga31aJ4MYjkensC3K7KUPhi/i8eRKnR8cprgSj+hCk2AdR8QKxQ3sY1jhUBM8IpBKhcAAhq2SjZEMeablm3XYFJph+gnIJkOOPs+IBDVKX+C960SVH+dTPgrau3rtlmr3WC0OLB181lFvv13vqgApRavpmJcONkwcD8vcFWPHWCxTYV51T2lbkT6n65JIoRS63naEh4nGCK4EsiKz8h7Z56ngFcCWDcTWiXAunVruXXzdm5R8Q8AC0Dpeo5dAa/ULwCwPijDb4e1sbeobBjwCtUDA2JFv817qK57QiwAroDP/V5BK6UQCmZlj6F6qJRY4YEV6ivCq5MH96HAKoAF1VKlEwoO1DWpc+uWAgaxNIAVAW9YonG9tqbAAsQaUwFbHgmAVf5fBFmpMNPf4UNZOZQAi/Cqimc8Bl7lkVkKodRX8LyDF9agwGI6YWlubQFmC2DldWzzLQH8rBD6EQCW/taVcIMqjtfsmJJtvnaWSjgMBysuzTv5IMXbnuRu7UvfX6XCOgzsVn1lWqCU6nNcYPJ92QZXescOsLbP2/7q3gJ7C+wtsLfA3gJP0gINsH7288PflQExJ1dadRzjCAZL5qEh4BRLjlh95eSDviG1WmcKr5gc37wRK8vw+IhtKrAi+Jr8teLzImUwyoVHhaWothSPM02CPjoXK7Cw2ofgFhV9yvDclFfwwIrPpAKrSUrTAa4OVyATHjBm4A7FUVQhhO9VVlVLBZYAlqUQKkj6mCuw4vyVSfOUOjorsKLGYlVEciWWKa5mmNUAq2mCFH8lZmI4XYvvBwAWQtZJgTWlEKJ3Fv3qVXNTX6X2R6qrWrRn0OMKKwUi+kwGtZKuYMFfDl19ueGa6Mk1qtUxsDJT+g4YFLiZZ1UBlvE1i+cKeuVKtFWKcwWWx4EwW4fqCtsARKo81+oFqVlSgRUm7kwh/NSnfmK5e/dOqjRuXIdaI71yrqOy4BaUyoA3QBTTjvBcVQUJ0fJ5qDvcpB4QxlVXgwKLVfaU9qzxDcqM9p6Cn5N7GZlCLsciwQVuqVrJ16/075x6dx+LY2bYKZCl76YAQQqs2IdUXZ2cLA9OYqyL7UmOcwGvlComWOHp0oKaulajP6UKThVimeIlnx5VsYy+UulGCa/w3Lt1dWkG7iNwxBXXV9PE/gc7N7/y/C/wGX2f0fumwFDyqeHt4995avegojDlDSCWYBZOhqoSSmWYbMG894qxsg3iW/t+aenAAp/yRONnBDxMcJVG3djmZ+R5kkoRfSkWcm7dup2FTW7evp2P4ydBUr63IVR8bqQPhuqqFVgAWIKwBUuWBQCMaio8Rnoc7p+45gTYov+kqbxUWwQ7qh7sJu5xagC8qZDMaqEPy7z9NCBWACwzcVe1QqT10Tlqur+qIw5KIBnk9c1hoPdbKWGuwMrflxG/5YUTlghgZdokj1kASwoujdVQrUm51gqs6qJdEwKKLFNgeQohfLCURugeWFJfYesAy6+OWEQb77sCWA1XtTioe8rW1l/re8+oNJxVT3qO67eva7EnPx9SxXU78qqnXO2QIurQBPejKrBwOc8QvKtNd8qygHidAbuZ6+E2yHrne//7rsA6dAL31/cW2Ftgb4G9BfYWuGQLHAZYLjkfopZRD6/gO1ftA1ioSk/q5GUQrFXKgAkeqEPHkQAr0iPS3wPwKp7DD4cpFQzAYoJ4enK6PIhqSw9QLjweh6n7YOK+SiFUYA9FgcxSkWqIVc70vKKBu7YxCR9kKT5RrvSGVmJJUaX0wXh7mrhn5TZUVbseQXxWIeTEUllgNF9V4KUp0DAV0rnQBFgn+imbuB/ywHKA5T43SE9i8BVBVapRLI0hQkClr8Xxlt9MBIeIWTsmZUBpnZhh9CiGc7HT0OHPmbLRLZeTW8GrOYWwQuYxxaFTQJRKCHEQIIeF2VRbtNfJlEaI2T/NqZm1Yo5V8E5CFTD3ycH3tFF2tlFmsaE13MtKahl8DsFoKbSoghkUjQaHI+XNpG8KOwCgGcwmvALASrhEk2ZUJoTPDVIIfyIBlmDW3bt3lxs3IyU4TKhvpJohHucxDMcGtPeI1UERAKNSaO5DKjr6J55nJTtvIwaPD5lCmNc1H2dgIpVMxVasCJcxMyElU/kQDClY6/MT4AApVwQI8ZyqK8Gt6PthIFVBG3ttKWAMXnV/uoI0LyKgeD18/u4fH+fPg+MHuY3XYNRtEOv+/WynTg0lOL7asFnpgwkiJoAFkAVQ3wCLj3NcZzg62gtZzg9s7TsA7JwgBYQcrpAe6mpBXht9SjA+V+hL5dR8CxqftwSl+m71C6VqUnpFWikFTaltAnCai35WRzX1cT3WUU+MrZUfVAgZvGoPSbQ9FkyoroktobBS+QoSXcV98dbt27mwE9fVrdt3CLAAr1KZzPE2TNqVUuoAC2nwHJM41sRzVBQ8Wq5lGiBUXLHb2Dd4McFX7hHu60z/lWdWVkikobsDrDh/GCsArvQ4oFXAq9Pj2AbAOkkVVqquqAjcNHF35Y0XZWEatO7PUiCCnXTRDPXLgidVATLIlQGK4QJFnx8AFmFfqaRNhZXKXY6J8Bkj9Oe4U91lwwNLUDEgFtRXDa3CtywtDZRGaNu6Rw/KUdxPx3uvp7P244+iwEITz2mz42t+2h4LsPIkaRTxoWUNlAoRTYqsbfWVjvdiDyxBya3P7vTTrpy4ga44SHIyU/OREWS9871/swOsSwYn+9v2FthbYG+BvQX2FjjUAgWwnv25UYGlCYpv6w6tWBAzxUoTKzgVS/ecDCLdgkFErG7L08pUJwBYN5dbAbGkwLp5CyXZK6UCKoJY5QwFVpQKR8nw+xPAitXthlIKyHQcAY1iQoIJOrwmtNIs3yvfymCXxjxcyUZLrGXknVqFgAdBUHpgEVoJYAXMSkWEUlWYSvi4FMLRb0mLnPJhwnOtAqcZrKoaUXHWgROP/6xTJH2qtb1+iAmqFFiXB1ieRnh1gFcZ0Ba8otqCQeucTqj+52I4KYzQFTeOwN48QCxeEa4XQYjblZE0cU2ra6WZEHAIYsl4CObBw561NxavkwaT4eaEwEmTboBfAWBWq1OVNysWUAUNLIBIeCxoJW+raeuqnFnVCJhk82+DEVJeZapt9iFTYiW86ucBreInAda9e/k4AFakBudPVFO7fpSP45rQVSRsE8+jml5VJuRjBPwA1Pgd4Jar1BxklX9dAix8Xq+s83sJY8DepMJqMLlOO4G/FeBCwKv+UdogAC5+YATUAZkQj1IGo4kTkKo/QQhSYDT2K2HVg/vLBwnrsRXAiucx9sXvYyyMthEIVVpomedTgeUeWIJWGXgLYJmJu9Kf1W8w0g/Dn3o1+44gkgV5VMjp5pNwv1Icmc6r1KZKZYpx08Az/7hThMf02Fm7pe/qFELfHyosvNKdye8KYMV9isdbQI+LC3UjdYCV7x0XZhp+EoTqEwNsCmAVxAoYGwXpmKJHP6roTw6wAmTdvnUngRaAkhYJ8DiuE1UgjG1WIYz00kePAMfjvkxz+DgPCa3kYcXHeQ0WwML1nnCUC1ORRghoRl87QZ1QJ9ELqwHWmY0PZ8tpLDQFvMqfB8vD05Pl4emxwStLIWwmSUjN8cn8+wT90RG5QDGlEOZ9mqCj0wW1sMa+UZ5YdjHyHhQm+am+mhRY+tyGGzGOtOqqDPqtL1dx0y2IlRWFBbAwLwHMOmcVwqg+OCqwcFichVh/1LyjPLDM86/9/6Su3IZQalKpqDxF1pVOPj90gNTXYV0xGNvsXFTbOYCbwHDNtIbrbSJ2NUZwmcsgJ/ZvhFeHwJv3lVW/MSDeSqxBZOa6UVORjjOp3/uj7+4Aq7vE/mhvgb0F9hbYW2BvgQ/VAgWwvvT5NcDilNH8hRguFMDShIEThJoosRy3PLBocBATFnlkwdMKfxcruTezAiH9r8zEfQ621wqsUGE9QAohJ5CuxMKErVcGFQgV5LK0wwZXrcTKNAg17ZW1LqkmpZpEeeDDxxGs34jV6jSyZgphBMCCDPITokLmIgXWCmC5II6nJwJhpUWmskwqM67kZuqK4FamIrSaaD6euVcpRVTBsFegTD8WU2FhFXiEV/n3iDhYgZBuQRPEKqCyQdJwmIRdvoMzwPLo1tVXDHImTkb1S1cYqhQHxjVDO2kOLWWDZvzsYK2+0RTc/bUQOGV2bSr0RuPmUDhUAM6Jsz4FEM76dHyEVelUX28fo7Hvz0UREIxuVNWSubcKIhTAogorIZKUFkiDunfv7nLv7r3l1q2by9179/LxnTuhHgmA5QqsGwmjSxQicchyJWFTVifM7xOswnOBrUjtTShVuVxMzKz0Hbw/FFpIhYKZtAIvD7qaX7Spev6e50QKFwTwI8CSCTbghYzdaeJOYNG9FAdZAMtgVbwW6plMLUvosyR0iJTBBBIPwvMqVFf3l+PT8PxD+jS2D9ILMK73Wd1a/oEqtMGUbCmwOoWHaaEJ3L2/QMk3pqGOgtTqlwUc5CnUkECKqoKogq+8ZgDG2rsLo0P/m8GZw6wamqeBqgHWmAKkE9AKLOxvphFSgYWUQixGaKxSurL0aJP4g4UBzGOH6i15oUnRF/oYKAqjb0KpE48TYKUHFsdQbsNf6lZ4Xl2/gQUemrhXf9NC0NVQdp0v90ORHGq9B8dY6HnwIEGpFFSl8kwvugBYgFjXqMCK43QFlpRYBTJLLQp/tFYitj8WUo8fZvVSFVkIJdbZ8YPl7OTBcnZ8nNuHZwGwTul7JVlieLEd0v+ynxTEUnsTYE1jcI7XEzDBkAG/rer/fNx9gyZ0yzmLT0BtOZi487O3gMxYxRGdGSorTRK44ERoVemEBFgNr9A38vmswApluKmBUfwA/5RCeBhgtUJLXoratvK0r6yGVziIiwDWPF/AOehXC7ppUdNulPW2FnDWfV736r6b2iMtvkyKMN9PjY3j/ut4xr3u/cUHO6R0MD4MUvOgNeCsboDf+6N/uwOsrU6yv/bn1gJ/+Id/+Of23fsX7y2wt8DeAh+2BS4BsGzF2+iGJZa0ga2nTeSd3zwFOD8t8GEBYkwMs1x4QCzbaoUVkAQpVjEhDhUCvK86hTDT/1QFSN4daUzc6VOeuuKQS3J/GLmjapmnEEqZg0NqE9ItSYJW7hXwhHdKTCThgXWUHlgJs0qBRRjB911OgWUTYT70Kkexj0qLVDAik3p5m/hzTtNqyuXMyIP+nBwTPGbwUo+5Ij8BLJm2pxKkQBaskDNFh+AuVWj60lIC2SrrALH6dQdZ2QwDwJqeu/eVRcdSwLC7VnqgVrZnmIjmlkZE5GVt3N6pYUJt8kdBYJ9+TZleghTahFj0l4GZcv9dTdUHo/buNw20FOAxbC6wZcqXfE1VmaiepCpxUCgwfVAgFNBTYOlhFjiI45Ay69HZo+XO3Ttp2h5qyqg+eOfO3eX27VvLjUgfzOs6qpVdW67HNv17EATXD9Or5J/j1QX7moxKfHGNnnYLeSphgjf4YeW5y1Se6lRj8IUsRvtRR7uS5+LqVaUJxvk5Kg+gqwmfocSCf1hqHghh+LgCPSnzWJkwuy97Lr8udg+gWabN2N4/ftCG7TRtD1gV49/p6Ulu9Tj60hrWj+lCKoSR4jAaKLdyjaoj91KrBQkJXBpmufLRdYcNxRpkKYId1FeDqfRhgCX90qi0HAGX3/xK11fHt1bg8MZUxQJSeWUQqwEWutioq9SAO34r2n4CWJmaOymwYuxIsCp41VUIOxW1vdbSPy6Ui1G5lsVNYltpiQRYOSadn6fqSj9xT4zHuXAUai2qmUtBRYBVPljhTRcQuVJ22wtrADAK1lU1MT43K10CxMOClUsAACAASURBVOfYRf8rmLhHqt6jTBd8GD+n2D46O80fnY8cVbMfT6sWlbbvi1FK6+UdNzdSV6Lfr8ED+33uE8ZjpS4KaA2G7mw3+McRXpdFwtSvBDoKeEBhmW1h4Eo5tHnf0WJHAi5UIXQDd6jDTYFFkBXjXxR4yM+2Sod1nXEuEcVjBLHQPF3BUSmGeSorXXpMAWy4pff0e/vveEc0qqw5g4OgEWI1GNIxYNvX1gis+lpzyLU16R2hVSuytsDbfAz+eQJtvn8YK3Fnznulupuuh2GHvA8bwPrjf7cDrK0Tt7+2t8DeAnsL7C2wt8ATtEABrL/1zCEFliYWCJA4XbHFJ04SKsLghFIzENAfTraWNp7lpDAm0yHTj4l6QKzcHiHgjQlp+7oAgkRgGivLMm9PJcKDYxiu01OnSoDnZNiDegWTUDug2hJMosv43QEWTdxh4g2VB4CGDmqdtoBEAPN4YhphQKv4icnwjWvxGCmEmkjC8B0/giaYKrHttJ3gS76Hr2FSTKVPrtwSOtDPpEpzU4GlSozD97j0oSa3PUmVqgpphARTSimZARYrRzq8ggJLIf+4RbCozqIDPvAcPWpune76eRw2ibQoNJOU4nmZBDOGEqDkn64M1z1FsDziCCYseNKkV2mCOp9QCHqJenjTRP9PE2VW+IrnHjVLgYKu3H1uXBlHrKz3Dv1+qlTYPkcWBJqHi/ytysel0k8BrhJandHkOR/j9UgdjJ8A0XocaiyYuF9frt+AEXJWK8uqZzQXV4AYKhKms8G4HSqq2I8AVmcBbqK4QvpanfZ1aNdkQTipPnnNunJNwQxATmfA6XGqQvNchOk8ja4JqwAaj0opk2lZShXM+JtyCyqylGINyBjm/H6BobdnkBoKiywcgcqnp2cPM23wRx+8v7z/wfu5jZ8wdI+0SPji8P1nVKNVOl7Dzeov7h3Ea6eCNCo5toLchmIexKqf+R1Bl96UniU1E6+P/o6Gqui3VBZKqCJFlu449vdD4Djf7CzC7WDTxoKSwJFcxhnRPqaBu8GsuofhQ/N3NTaMA2VBYZ33WYFFkCXQ1FX+cC+CAisWaajGzFQ/VMCL+yI8pnh/jHvjMEBgX7Jy5enZcnqG6yQWK+JeGWAkU1sJsOKz0s8qrsHBxB3FFWTc7ibufe8zaCK1Hu9jWHBi/09fKxV8AMCKlMFHmTaIbSgszx+eYcwnuML9M9p5496qPuDfJ9VNDXwNsVbqKwEfAawEaw6yCCZMkeUK8CjG0h6ftjjnSq9Jrdvgj4Mzx+84JwPEItCC+oqenPTRkiILKiwUnonHvUji3kxYGNJcQhBrDY9RYMbHwn7s4EdckAuB1Y97PNAlOC924T7Y48L8fAZclwFYhy73Holm2NZzF10zW/s5f25d6HUMVsmU84QaAcYhfZqTjPOQ3//j7+0Aa7ux91f3FthbYG+BvQX2Frh0CxTA+sUvNMAa0yO64gqnO5jM2/83Ej4OsoVZaSLfj4BWgldZ2ejoevkDybMgtjGpjkl6pM/oJyBWph5xNVIeUJjAulKlJzeCCQBYmMSm6irSk84QHKZ/DtOPMpBmMBxBdraBZFZWUZH4jmIghKsxiQz1VQCsVmCFioMr1/z7JwFY8/qeQ6zYTwQfTL0KAGAeWAkE6GeUqVbWXZSIkC2ngMG2Gdy78qrSk7hKLYiVq/JKH8TjSJnMtNHUqzS8kg8YgpiRO5kTdlOmmgmPAGtIPPEP2pxgGrgoZV1PW70dFIQoyEZwhdXsOQ8uV/4Z0JQJPPtlKAQFhTJIzH50hR4rAXW6Khg+m3Econ4u3otSGQDoC7ImzyPAGs+lX08KOqFAGA3aZdgu5VVtBbEChJ7RG+vsYaY6xU/Aqnx8G4UZou8DUEPRFNtUIGZRgwjSlZ4T3l8yiO8Kg3nNJ8CKKnwCWVBueKol+or35u7YM8gBUEJKnwdW6vdhaB0/CPDxOL2uTC2XqpZQ2ZiKK8U8ySXjPGUoiffQe2hrrMy06LOzrDoI8PBwOTmL9K/7yw/fD3D1o+VH3EZ6mNIiARrg94fjNoXUBLNqHPT8u2GgJ6RxlYYrsKTgKD7AkFHwiQIYnAKp33h+qDSssbFgVAfFGErn533HKT5sUqyJtY+5ShZ44vz6iSYkYX9xaBVqLD33fM9KOZzHJ90JpWp0gEVlSx4Z8sSg3uT9pqrWWYVeparmOElPrBwX8jrBGJFm63nGjconCF3K8DvGd43z8V6pO6GSYrENjjcCWdHXY5erSmIBd/N2Ks804n3ImmuhCI9R1KGuR3qOPToNxdUJlFenJ8t5+Ng9fJjv7x8tYrAvF6CyvlHK0jmFcFTCzgosncMclwmxpNLEdkx/zftRqYcBr9xTs/rUhCyMc/aqQtKiEWJlsiRPYV7BCQ8ngJUm7kojPFtOpcKqeYmlQvKLHWClB6fgNa9RXWcwcZdK05VY43WosWOApiV4W12Fm5PPeU7pY24pm3wx4cA4XvswDPO9Dw6nRlClY1rdLIfZz9bOb6ux+E7rcv2388Ja/+b3/2QHWJeOTvY37i2wt8DeAnsL7C1woAU2AZbe6yuYek0rXfPa+7yahhm2YS7e0+WZAdUJy4CHAktGqTFJp3HqLG3H5B+rysfHkSohiHUCz5sCTK6U2pK/q6ocDYwLYDW4coBVyi4BCAU+mrz7JFveTAVjznMCibTBODYpsASwNCnGCnwELpdRYPkUaYAtgwKLJrwytZcHFlO/ACQSyzEgYjCvudkGwFI6Z3lfHQBYucrP48lVYEEvKbBYmp4hfq/rUvXg/AmBByNHT0sVOaj931BceQ5Qd2J+nJloMz2g2pVz4vrE4RzTB0SQIrYMUASwoCTqsuoZtMr7xgoHRJ+GIgleNNlHrgPego9B1QDoNK56jxN0nkNbxlb8LBjWvNWqUvG4VFmwVFcyZzcPrOwvhFeRnpRphQFcqMBCBdEbuf+qKIq0wb6+Q3UFgBVQSwoT/v5aKJQYRBoVenT+MK/5SJuL7Qm36BQNsRQwC9AJUhWwM68w/a7GRctYDeAUapc8H7E9gvKl/bCQ7gmAdQXnefpJRDv5YoWipqkkAykCA6QDIi0wzJpPTk6X9+9/sPzo/R8uP3z/R8sPY/ujHy33j+/zWnV4x2tjUHcZKhtiTNcq9F2hBCwG/MFNx75X7zNoUe8jNAI4aIhllx0glQW/AldSYRXIyubhewtsoc2cwQ2HZlHyIeUH8TLwjwGseDyALKVmyfBdZLIHBLuleqUzqnTygJBORzSHc59qPSmAqZbN7/LPSD1u9p8YRws4VQGB8MibADzHRVTAay+19EaLsbfSk6EezIWjBFgsSpBbFB+oKnpMc26frq6emOm9pWC1+4fG6aF9AaUCXJ0/PF3OQzH48DTMtjLVMHWJxevDJ5Ottrpe5Ztn6ZoOhrSgwL5zSIGlsa58sOaqqgRceesw5aJXpcwrbqQyncJoKqVa4NBBwWQuD/CRxGrEz2MVQlZePVcKIY3dWXgGKYRS7wlixb28FVhSXz0eYI3HubVwpX7sWymAD82uHfxsvWdrzqh7/fYyBMfM+rDxJj0rqy6jtHrcPvp+r883x9iC+nr3RQDrj3YF1qEOs7++t8DeAnsL7C2wt8AlW+AgwCplAyekWEQXkJL6BFNzn8f1SjcnG6O8x6p4YcIck/M0R80qPzJLhRKl8FeJTpBiFH44EeCdnJzUT1UAsmox6QuzAWEcdJVXTiqwRoCVaYlhAp0TeaQaKvUwAyABLJ9omxl5riozNQQACylUSCFsBRZAD1PruL/zFMgVVgpXtb0UwGJlKazM41ifBGCpHbUK7V5YglkycZenU6q1mHaBaoxUZbn6iqbuGapOKYSAWKqyhIgNgEOvU3GjPpqdni3nBGya9yrcqjZm8MdPw6f43FgKKFNdlSmsPGgYmEjVA5VFq/saYEExo6Aw3i94FcoKwKyAJVPxgfx8XG/z/B073N5sunb11gZZEgE0gBMw0P4huKNRu/aTfaVUfARWAFgBtQCxwtsqgU+orPhYsCpVVkyhRVoUrgEps+J5vCeusTqWaD+qCSNlMOBVXPv5+Oy09Sc61yVwGNOPoDgQCGQQXF42jkDwOPp2mGYPEOv6dRagELyCT1FAigFg0dsow0gqtOA9FWlb8DYrJQaPIK7HNGeP8SxVZme5DYAV4OpHBFixDVPu8nqrXT8U7l2sjpi4FsNu9o1CbRPAIsESTMVT3A/itQQr+F+ZZau/Cl6hBSZl7Fb6o6tAB3VZwy18ttFHHxwdzDsYrzQ1XPGCV76tPhjXAxVFrcJCy/V9j8rS7GMCl4XqGlrmPnTaqNpKFm2Ac1YxbaHqp4o8oM/F+MomLrUnh8QqDoFFEBSKgJLLCxBYCmGkwxJeNcDCfS7vdwbeS9VLqI3xDWMymrfvREq39PTASBdcmDYY2yWMyLP4ALRkqcTNS5fVWV1pxcfobuyj9VpDIb+2thRYpbhK4MwUQqqw8/zyuAW38rs0ftT20OzK5TiutqJKjfOFIHS61yjjWBpKmLY/Wh6eq5IyKiYrtVCG7rHV8fkcJlVjVF1JfSVFloATbyUDnPN2fTzAmm6oh5pjen0FgFa/d1+xiz5UI1ePYNtY/pI7xrc9bv/608aFMkH98dumiS9/+Qd/+sc7wHqy07K/e2+BvQX2FthbYG+BVQu0B9YXfs7uz6Oao2/sDGZ8IpdRi3+uAa2BwiDIELRarSxXiXquCFewN+4zUv2kyGAwe3pKLyvzqWKZ+lqt9zSHWgFvpUB+biiV0l9GqYSRQkhwxck8JvWdQugrtJVKQXAlAFMphAR06YeVRtCdkpApdQRZHoMdUgStAFcEEZzPKYUyKw1aGmFBqxXAQhvPSqwKFCyQXAMsHENVH2SKVT435VXBK4d1Wi2ual/On9zE3fwnSoFlQKtUOxst591zmPeq2qDi306VHQ3xlcbXaYNICRMU6cf5WhQakJqLyj4BpfKWoedaBlAJsFqBpRQhKa7wmWv1FU9YnbcO1kY/FPR/UNWCDQUhOlWkAzumEUY/zwp+Ul0IeFKFFQqs+B1hVmwzJfDoCACIQFrgCioswJ/YJthiWiE8sgCvhxRCXXu5D0it0zauUVVahE9Nq8oqpOZFEscGgGXvK9CAYAxB2wSwUg0nJRZTCPMzAKOQ7kWAlYF+ZM9BFQGAhd8r1dABVg2ZWYHwEeBVGHAXwDpePggFVnhfvf8jpBF+8KOsMKfzWVftQU41KhTGUXp9N6zLQ2NlqaUaNlW/dHVWwSXWj2NKXIGsBEajdrdUgaaoAizw1FhLm9XZqUWUA3fzUgDZ76dUSeEDYqgRYJknVsLU8nHCvaLudWbGnz3IwFMA/UoxFmadUgjJSgghmACaxz8CLBmul8E7faw8I7Lg1TDu8CpYAaxWD+Y9mPBKCq3Y3faQlIqUZu7uFVmFEvrOIeXwYMZeixLR0QGwElwFyAp4dR4phKp+iSuwRFVW8XBQVaLBawGJA1ud8C6SMI6FGuNWKYRUywpauqF7ASx9py0hrLFxj6dQWXWKOZ5SqVv+V9KQYhuzivTijEU6K0RTlQhVkZBphLFLUvr6+J+9yCAWlN2mA5Sy12HgoLbElTGDLNN01lh5mTn1ZcFQwe8BDm99w3rR4f8/gDWd9c0Uwq0ZHI5jB1iX6TH7e/YW2Ftgb4G9BfYWuLgFzMT9Z20COKpdBDZqJbJWJeVkdCA0KoGMVDOsYjesKPcqc0IOecwkwBJI689Hqs7DJasOpuE6VFOpHFFKwwAOLO3KlspaHSOvHXlgjSoseWVpNVpbKLDaBLtAVs5d2sspJvNZhVBpkldRjVAAS9BKk074UgxxEp5Psei8vrfpgUVDaFQ3a8XV7IG1Od3i982T2BlgyYheVZpQZZJV9ai4kvfVSoFF1Vn1okMm7lJYKVKr9A1LH7PX0FsmHNd8Apk87FKDNQ7/aoCD8uSW0spW5CMqyD6Q0QH6gvJfvC9KmTAYuFPZAIAV6iOYhutxwdANeFVeXwZoKmWrUp948U2L1boEFJgpTVEeWLlVcFoKLBQDUEXCrGypFEJLKxSwrKA7+wJgFlKEoQLJSoSEV2nuHjCLlQm98mD448DIHWoJpC21T1ekI8JDT4bwAZbgk4eArpUkcdJlyJxAkIUHNKbJZD27SVyjVMJFGmECxkzr7LFKjxNgpeUPAChEHQBYAlwJsnLMC0BnoJTDYuwvKscdJ8AKlVk8/uDBB2ng/v79MHL/UT4+PnmAvsuKm+dz5c1hvLdAbxgw1qG3/kzKKGn9ZtDkkEnpfHgPgYKUgFI18gJjSFwqLwXIBVUHcHUYYtV+bkG71WGNyqyubiejcBXcAJiCYjagCn4PTyQZkeO6sJukrdtIpdPwqaGoBu++EEs9xb6gYQ1ty3Ek/dNovl4gVNUJ0ec0bvsYBp9GGq0TBLgCq7ywLK0wzd2p0BoAFgudZLVRVsSbq/eW+orjL+/YQ3pm3iujtSLt7ZGUV1RfZaXgBlilwqoFgu5bpXjuQWzI4RK77LF99IcS5BnGOo4TUF7x2qw+HJ9k8NbVr1vzqkHtLVUY7gnYd0nM8DuprjhS5z0eVQhZVIaLZm7qrt+7AsuVWNHMcTsqE3fCrL5uW/2oucawCLcBtfpQ1+Do0PTystDK//7yACtHD/6pjywfbbp/8T5vjJnWHJ7WPK7ojn+3A6yPdo72v95bYG+BvQX2FthbIGcBP/zhD88jgPrS5//G0CKYDDYEiMlFGssOnhAOsIp45NSC9iKVZ6HnUEp0NZ8EOAwmI80mgz4+r8wQC/q0eppqlgQ02LphtszWMSGp/MOajCJgYFpgTFwz1QJBupu4A4zps5UOxoAmA133EoK6o9LgmEqYACt8jgStQoESKYRUYG0BrBlO5anYEFPURN1+N1YhbA+s2cQdx4pjViBUYgFNDaf0y3jZUwe9KlOXGae/ioyCea713gReprzqx/xSHhRW8VsdJdMXpRDKKylBFSM4Olp1qmGVu7Y+4CDLVno9IOz2qE8sWOm+SoJWABRjmkjvEz6t0oXY19Rfo39KueQV7wSWfKsLtD5bx22gBrCHapGa51uP8jQ7BWeqfCnwU2k0AEAZtCYE5TUngCV/LPpizemNGdZfRd8HmAPYFMBSZULALFQmzGs6U3dhDv8ojJ55jUrJpm2nJNJn6/oRABb7dcIuQtwEWARe5d92zdK9bGzLtOaEVoKKndaJVEAZOsMzqIEEU+hSWNcKLPQPwAcFyQUZIq5/9HACWKf5/H4ArPvvLx/wJx6fnBxzLAjFpS4WHzF8oDgMsIawauwebcqNEXNQRTnQlmpNqUn53D3qLK11AGL63BpfOjVWgTa6bita6kjmNNqD93GMH+NygBL4cMClxFIFPPpgCWSVgixPFtRIna7YOExeSTDtb5UyciptwFG1So47ngZYnzEosAhao8/VfTKUraHynBY5OrO60wr5WlwTSiGcAVZVJyQEjlYp0O5VU3kf9MIBUBpqjNSiF0fPBFMCiICCobwKQJjbUGElLHzE1EGc6yG9bbq/5htbSnoAXhGhGUAtcCW4P4xzHCsFnocFAPUfVwL6NTVBDcvVFtSVB5bgG+4fMGyPvy6IxYWSTQWWKbLK5F0ec26qb7BY/lcCWQCDOo6+tubreV6w0nNcZjM1Hp9/GGjll+/HF2DN8KomKSNEq+aomdlqdNoB1h547S2wt8DeAnsL7C3w0VugANazn//rI8DScmYF+a04UnW5UiBJKs+goz6o/FAEtJjKQzWL0lGqBLn5h9QkvSaUVr47P5dAScG2ymEzdVA+V7UvtkQ2AKyqXEiVUqUQStklr4muxHSe085OG+n0pQhgOnDK0IUeWNczdSrSBuGBFc+hXmIaYa5C4/HW9EcAq+CKAhhXE3ECNaQQlgqLMKuUNAJ2D2teOoOzdQrBBLCosIr3yfeq1FesQijVVWzLD0seWI9TYJm0AA8ZJJGGDjDLK9IV2LEwr1a/ex5ex8sH9XUOBBmijZ5Xk4mwyroTzs4gUH0QpsdWQIBeLypsIIAFLxoG9Yp/NTkudUW3RRvG65pgJb/84jXkKFWNp9VWcKdUKaieEogJXqWKD6mFpchKeIXnpWwwBWTstlRlWXkw4RA8sOCTFemD1/NxHHfCq6zExyqgkWqUKYAdryoQS9VWgOHwq7qBz4kAHT5ZgM/5+OEZ1CxMvypgHilUBZoA0gEKuuJbq+JYFVUwiiArPhdd00GW0ksBHirdMNJLqdaK8yK1VrRdqq8yhfA4/b3ieVQhDIj1wYP3l/v3sT05PS4FVvb/vP43AJYCznkwWY3rfV0pSNVQ6Ul/8kqD+GUM6FvNl0sXhFj+ufGlYxLhoOwqLrEGVg2xOoCWAOfC25+rOQtWYZ8cagFWsQpebglb8jgCtlBjJDWWXVLWlFwc4YKOeeX1yoPGdUI+W+Tps8dxhV5YCV3ZP7F41Kq+3o3xfuHqK/GjgwCLKqy8HqjCis+Vn2QVdCgFZHv3lRLSta7VIPBAU0eolMJIF1TaIPJtAbAIdXyLKYUtmBFm5VeoA/g4jZs64Z3PFVqF1cpMeV1ZiqGprrDrw1nR1bSGOLV4IqW3FjLUqduvq1R5j/HAihRCgSxYGzxazvRajGl8vAJzJKJaFAtodVEVQtwSzfPOFid1bV0MsHCMHxVc6bs+GQDLxtqJ56Gt5lnUOErtAOujBy37J+wtsLfA3gJ7C+wtsAmwfELijzHZoRG3PGWy0hJDHU3ca0YiQ9/eIv5xvxp/7govVuOj+gqqktmo2k0/GwzUxM7P7yRG8JTADNJdgUUlllIT3SQ14JXaRKviOp4IBJQ+mF9HBUBMIkN1FdDqKNKTBoDFIIWTTYE7i5PyKGLF1poVDyd4palTKNCU7lUeWFm9yFPB8BhVCPtfPbb28kmsFFgJplRinIqUTRN3A1cJscI/6LEKrNH/ioSAMRH2ECl6CJRKAyCwNWx5bBPA6hL045xzSIkxSKjgQyvpnT4K9VUobNqval6pRtAvgJX9TYGf4J9VGAuQVRGTPkrB2nQNdHpdw6tOpzWAN5zl0d8kjsnVJpkqJbDLNEIFsyuAJZhlUKvfC3Wf/K9SMWUKLEGnVGARRoVBO0zhexv71n5X9Iq7enW5ERUPj46y4mE8jp+AYDB8D/+6s+Xs9CyBUPxLzx9CKylROi2w1VgJY1Mxdp1bPI5z2MALMAHW09FcAhPKOZ1TCJGmleMYxzKNaaGOBMDCT5i4x/bBMQDW/eMPlvsBsR58kObu2UdTfSXfO7+COTCsBoju54fGd40CrqQ7BLFafQXCqjGwPnuCANgrvpcIaVBbDVBsVL7onrF1ux4DbB/I0Camk7LHDbGwyICrMavhEWK1rA5G5QmzTAmMc+57REBX90CRZx+o8Zpx+fVnlIoL99UBsBbEurZWYE1qUuP9OT5tKbBKSSiwew19eQZYcU6VQihwJT+/bAdcAT3C5AGivRxiheoKKZqPCLKg0oJ4lT5N5gMJhXOn6at6X37b6n4uaNVzAgdWGidrnOM1WL5XSU94HPW4z++gLp0vt6EbmJ/e4NNFOCsj9wMphAJXDrBg6t5QS79zgKVjjV0RuHqc+mpOIdR15tfUDrC6h+M08+Rv3OLRft4Z1h1lB1hbo/j+2t4CewvsLbC3wN4CT9YCBbC+6AqsmshpQodtKaUIsVBdqwMYTNXp/cBJoFJmNPnXql95/BjM8hXXixRYCB4mn66EAgAaSM/ie+aJRlXKUmXBrhaXnlpKI5SRu1UoStWXpazFBFtplUqNBLhqPNIKrKcMsHwCP4MsrpgDXj3KY3IPrJwAE14NKYQeaxE0jnNzTM7Ly6pSqWDinsbt18wDS+mD9EKKtsq/lQKL5u0ZvCSNa3DVKYQMjKw/1flX/auCWL3y3qmFNuEsH5LWYficVNNTd8+qQMm9r7zPUpFTKYRV3a6VAkqxMtRWaT4JRdhuuc1iBggkB6UBiWgpLKSYSq8eKCOqchifK7AcJt46r26YbQAL7TF6x5QSg/5YKgbw6CErdzKFMBRPCURlQByqrGUp/ysHWAGbbt6MH8CneBw+U4+YPlhphGehgBRklbID4XIorzIdMeAVVVgRqCu1OP5OSrFsTinlDL67X5c8q7IvZ8VEbZECWT5ZBAn5eXBOYlwjOCEVhoJvpBBGilm2ZbRRFqPAeVsDLCiwwrD9wfEHCbLw88FycnZCcMWze8WRa43APOUmUXHgYqoRxWOpcptShApeqa+U2b1SkKaxX9Gb4rYpfnMYhmAP+9ffY4/9N1tpg5UVfCCSLKVVLyQo+FyZuNOjSeornFGlljWEEfzgJVJDYzRn3fc66ZK/VxohjrSgV/ESKfjUHuwzeR81hW6plvGa/jmIr2bnA0EseWAB2gKkth+cfN2uLleuoS3hM8nquwawa6GHv+/rcoJYOUgxOY7qNqmtCmBluuaj5SoLLMwQC8pFT9GXIfqUOmmVL8exkTYBTHPsBTCmgm74Xam9Ok20735XnJj5TXF4jE5ZixyaC/FY8pemJHMPLNa6nEAVF9YIr6C8Osd73Jtt8j1MtSmr+44QC33Q0zR1HV6UOriGxOgnI8DV3XP9uu5/W82GxRP8radX4/l2Q/c4Zas7h4aBg+dq4xer7+M+1Gf7G7rCtT5p3IXxvXrPH7z7J3sVwic5J/t79xbYW2Bvgb0F9hbYaIGDAGv0GgIYyAAvfW1UPa8n2+MEiBOcTLtwY1QE5YO3iSriKCis4JIpOZwpjfJyBm8bahQAJgcZFVsOh79lzi4PLFQhZMUzK1cteJWBDI1SZeKd6Q/RPs5LOAPLKoSpukLlwVJgcXU5IdgTKLBceTWqsBiAbCiwcDyjAku+WGPKG6dhNhsbFFgJpZBuNXhgWfVBgawCVgRXh03cGQCyvcqXdxmkfQAAIABJREFU2qQKPclVqsiovkK6TJu6QwnSir3KQQNBHfVINtfs2LurOuZrglYMShSkwLOtFVipyiEo60BG39kqBe4dlSv0SFK6UCp7LFvFxBxbaSPuWVMwixXTtiCWKyA9hWSQhkjl5kqseKwKlgGtWIUw0vQEROFHxzTD9LmRAss9sEI1dWO5devWcuvWTWxv38p0wlQSxDWXcCfSElEFtCo48vV4X7w/IJMM4aGYulapRJXOVmdbxspsXvcVkql79O+AsKwY6lsBrAZZedVyXDEFFk9eQqs8j230L/hX7fjwERVXDyYF1oPl+Dhee7A8OLmf2+OT+8vpWSiwUjYEzcshgIU34fsFNCawNCqx1OXWxL/TBy3dqGBWm1y3bopNUteVQBX2aXhWEMt/JyWDh6o+IPnlcThytfAWCzDWGIJYeH36Kf+mToUreCVfyLlNdc6pMuu2773AGNbnBHG7nSOauFeqmfthFTSnyfsAG8fxrIGquh8KHajgAQCWVeWstFj6MrFQQqcQqjIpFof63jmOLqXCwg24VVh8LIP8qzLKHwzcAVaURlhjlKmwvDsPlWJXfle4/68VWLwfuEm7FrrqOnH611OGSwEsSx3V2N/VEinP4XmM/c/pES/PVE1HFcJKFQSkUgqhoBXUV4BYpUiv1El8WswmWoWV9VB5S1p7YOHWNqYR6jWfMPkc4BBY4lTNJM280nOzvk7Hz3SAJXh1gGBZOnJ97o8BYA3HORTLwH7VOLaeMlkbjMewAyzvVfvjvQX2FthbYG+BvQU+XAsYwDITd58Q2WNMLukTY2XDwQQQZWNjZr5SQ2m2Zt4+gxdPqbo6TVHT4+YYDa4GYGHwouCVw4thJoa5dXl4lJl7lK5GpT4ALPwMk2CtEjIYUoqD4FVJ8jkZzqZwD6ynCLAwgzL/E8VBuSKNyXsfT1chDGiVxtwJtNYphA7E5pXXSpWUkmpKI5xTCFWVDuAKnl9u4o7wH+qr3P2pCmG8Vko7AimI7IR/TIU3wasBYGkCXSDoypCCMmXXIajgDinAmGFUPRf4MB+sJR8b9FLaiE9rPR5XBUMLUm2GjE5Ekc8WwAoYkimjhD0KPNXtR4+kDlhwPXfwovfXrum6UsobgyZUIQxo9Sg9pqIiISAWKwWa8Xuc1KNrs4n7UYKr27dvL3fu3M7t7Tu3l5s3bnRQRuVjKiqjL+f3wNsqr82zM1RujD5VJvFHy9E1mqzr2Ahb8zxWClhD7la/qcIbFHEI+LklzKK8gmMdU0YrMEPn8tCGnYBAE79X5VQdU1ZRPTtdHkT64LFSCKHAOjkFwArfq+PT2D5gOmSnEI5phAypHBw5nDWABXiCM+6PiTzG7idoa4buXIZgygzS54bx4vyQnguhX3d/e0yll7+j8Y8X49jYyymAHeGVh89dgRDfQ9+rfIyUNnk2Kf2t0gkrZZmZcYzYo/0AOKZvHQzcXfWp+yPDYDtfUFepPfl4C57ruypnaT5iXs1xHrJSJ5VXVMhCeSivNi6+0MMnx5IVxBJggNJTafV+a9WYqfYK8Iw2RDohDNuZpkllVjzf8sCqcWlSYnUX7gIbPSbq3jf6XsU+DBYEtqimeQTuPWqz9WTqMgBLc6CGVrwmKm0QhV90347WyRbiOJsAi22vtEGdi4RWSiUkwOp974WbPI4AgVRaCWZle4qhFdAaU8kxpbArc8yHY6McIkWHFFPtazdMw6bPns+hw/XtqW176mku9OGmwPZXPlba+GijJDtJv1EQa2wVh1YTwPr3uwLrI5+n/QP2FthbYG+BvQX+0rfAJsACH8AKv6cAtnJjUmAp8Kg0K07KLO1Ln1M3fIMKmULmZrVMzZuDK6nCEDdw3zCLs+eWAlXuHON5FsBKtco5qgwCAEB1JQWWqhDmd0nZxSAmJ3tKIbStK7A0KU4PrKtt3P6RFFgVp/SUqVajOSmMfVWaoNIH5yqErshStFrB9xwM2mRTUMq9sJBWqKDfUggn/6utFEJBrAr/ON/bqkJY/bIAFnuIVBHVX+kwpZX2dqUuk4ohI2Ra6B1W9+ntMgOsUmQpEDQlVgahU+DVLuSMIhi7dijORveJPV/qOJh9Po2lkSIDWElVxJT204BiPMBSCzIwhpeThd++D5WeQn1Fpr49XE5PUSUQhukCWASiTN0LoJUAKwBTKBCPjlIFEttQXN29c2e5e/fucucutjdv3US1Mp5W9YG4NsP76fTkdDk5OeHjE1OVRLVA9L8AWAm0qDhJyBWqLKZGAfKpvaAqVdprmbuvUjoBsxDhsqdmG5n6CtFfoZkhtauuyyvlzxVtF15X0X6np6cJrx6kyuq4gFaAq9PT4+XkDD/x+Ozh6aC6kgqrRrgKxNV5euxbp6+xqTfTo0bEhACYo3c9VlCs303qKutVGve1N/PzEWrNOq0xsB4vnXVAPUMvf0enDwpNbyiwCLUaXIkyyHevU+Z4+2mZb3bfTilFX57Apr3H00+xn62wUlqib0vZ4xiQi0c9lgxXMxSzVMjKrL0LjzTEEsERDEcFXqYne1pxjjNz6irPbBxEvhcm7fWY4EoAa9imElJVCKHEqvG1xtEYU2toqDu7wLQDKj1WSjUWtZRirfHFfRZtZWFTKyRAOc4j5md1jyCwqrRSgkLcAwiwUoElL8R+nPftmIdIdUpY5corKbAGgKVBMxfM6INFUNUQC/2iQdYaYGEYexzEWrfDqMrS/QZj5ZxCuE5JtPmb2z/MK0v1tX6F67558bm51G+tSxxe4XLS6cjaRxlbKZi++A92gHWpU7G/aW+BvQX2FthbYG+Bi1rgIMAa5elYXVMQU8DJvYCUCsLgpoCPpRFqVU0TGMSDXG0uPyWVnG+fj61A3JUoGSNspRNuaN01tUAaRKiRMBlP/56o8BPVzyYT9wZY7o5E49mqXKZ0SoYRBWJiMhlpg2Hefm25dgVbPDY122VTCA385TfxeXs1cTIcpbepsurt2sQ9fjc4j5qf1tZEU+AqAg6lBCbAuiCFUKmGqxRCeWBxq47aav2Gk/LH8vPMpMGKPvp37uH0qI9PM3fL3NG83+fGPv1EmEu/CwO1EKUoDQd9VqmE5bWk9BeuurvvW8MQBmWWmrQS0BgVVVAWf9UBGoAlvJU63a6OiSv8Ck5KSWd9t37HAGZO79A1FttQXAV8yevkVBDmrLyn4POEFMM4bwJYUkzFNlRXn/rUveXevbvLvXv3lnufupephEovRtoLxoa4Nh88CIXSg9oePzhO8BSwMNUlOX5E9cBIKQxD9+uAZlmd8EYOIbiucc0rnbbgFf2B+vOo5OLnAvLR76ouPDzXOFbhIZWRxuIqVShgVfyEmuyEjwGwAK9CiXUWz0N5dXaSKYOnDwNqxfYkAXsZuNenMqiyMWeI9tkRLCOXna79lzhqbdwrGISqXxDgDUCrFEPCUr6dlVj9FeNvRszUIar2bARVHWMffn0Ic+ttrsAyxdVGKmEpsLhoEZfhKrUeF0b7oDn9JsiqhQH1mxly6bna1tpYaiyNF4IBUi8LqDYkcIgI1VpWt5X/VcFZACGMBQJG4HC4F0pNKWUnR0KrMFopx+Opo2oWY5HDrHhbeF4lvEpUx22lDjKNMAnW7FnX3pqNHgXyW2HVPoC4B8RzKLA85U4XxLgde+94KVxOgdVtCv8yeeG1fxcd69HOmwCLxVYKYMm8PdIG5X8lBVx2vjoIOBtgRHKIlSOXFFjT+knNxR4DrbbmAmohpfevBw+2qAHWQ5+zpSzeGIzspXGEuGj/Lv6c/u0wXfSb8ADShkF20lwmvbWvm1bGlmXZAdZlz8b+vr0F9hbYW2Bvgb0FDrdAAaxf+LmfGW68s6QbCRBuqioVVlfdwXwNAU9O9XP+ajDBWEKvzDkI6kBUqpCtXW+4RoRhKpF8xVKFfIrXEy5MAHOF+aMArPICgyeUJok5+R4AVlchfBzAqlXbaSpUkMkBllIIOZdD7BSJMFaFkEE74BzSBj2AH6oQViCyka5jgHI0cYd6Lv1VaOQumAVlVntlbQEsBDJcFbaTlbvCGWX7z4ygcgtg9fm3tIoCVn1c66kle4cb4vMcDADL2v8gwJIf2gSwENCYUkfnTQrCIc0thBvWiZRCqNQ6BkDwiCLASv+oDYClEIeGyQmgZ/BaaUqjJ0pdM3Y+oMBCem1sU4XF59m/IjBjP4t9S1VUpBFKFXXtWgIsgCsCrHt3E2CpL8F8GGNMBKEJeEKlRJAVj2W63sqpSCe8lsBKFQoDZMXjAlhnUJQIZgF+0dw6TfSRQljedtlO6N9Sy4w17HDN5f8tnasM+yu9GZ43p6EkOz0t5VU8DlXZWIUQiqzTMyiuzh4CXsU2KitWv1clwiFxER1lxDptrOw+TPWYREDHNSGhXmQoM/WGizj6OYVQr6htDkCs4SLsbx11XHYslmI43Bc2Xh8WSQoyIsCX81CrsQJkKfgH1Kr3DNRPvnuWfumeWIN003ypTOHmiiucNp0v3Tex1Yjofcr7WN9n/Z7bapducVzrqbyqIhsE7gauEmbBur4BVkIU3C80BrsPZDYNT5uGRQzhkaM/AqyAWZkuyHa+StiSz1PB3P5XSm1ulatVuSwltI3+BFUCVq620lwhUx5VedDvM3ZuZoCVbXxYTFNdsM7R5IGVr3PxQjAL+X3oGwGk0rw9LQ2gxsq0/6o6GEospQ7S0L1M3Mcdq8XBDwmw1n3raUybR4C1BZnitc20eFuQ9D2Zr4f1SNfvvgiWbR+djXwGsEbnSvwlzqBfZXy9PmJ7hvH7uwLraXSs/TP2FthbYG+BvQX+krfANsAy36ueuLYCq2CNfLAseJO6IyclnDCmhN8njxsydSkoPBjVVKEnxwRjK9PWNvTWaqB8Jebzm9MKlQWv9AgFtW3evvLAYioZJopcUzeA1RUZR3gVb40J+Y1QgyTgkYn70RLm7gkTzMS9pkSz0XilwTUE4UwK0ylbkFRKZFZULF8v+XutPbCGz+l4fDOVQFAKoKGrMG5VIfT3Cl7JAytXiQ1eRUCjf4BXxKBMQwWY6vRQvLcwAZ4ptXDwOupovoQOMxycOkl+jeDSnEK4AbBUyS6CE5kjo9oUVVky8UaUUMoHfW0GXtan4/zNdjrKShqUkTJYr5Q4qQnRn9VGcyZGXb/qv/TsEqD2AJINy9bGJ3YVQqr8IoVQwKqAMGBaHEqlnVp/j+qDmTp4585yJ37u3smKhEdMRQX0QkpgfIaUS75F2jED9DwWmFWHqXtUNCyD96ggGP5Tqs5owA8m/PjbMuSXekLjVKlK5VejFGnvOCP2gbeNKqIyzfP8PAFWKK9KgRVpkfFaeGBxG0DwONIFzwJanS5njwCv4rEAFvrH2P8VgPcl3Pvk6oIBXOXHuAm4w6Z1AOpgRailEBavjd4PgRiN5NZeq/huRm6FBXt44p87LBneZb/AQwPjIDQFp+ZUwjZyR9rrUKmQ40refUxW12os8a4aNJbzQYmFT+zr0FIMa7CZlFOzUfVQiXE+Lzjjglo6dgXY6YGVEGusPmi8tdZHALCwuJPXC1XKUCH3+KvHBbA8TZsphEojFGQHAibEYqVeqINmeNUQvaq7Kv3uAMAqUCW/vpp7jBVV/fxlqx0CWIKiFwhqHJBo3tOpj0wjN4hVKYQJsDDmA1z147hfp/9VbnGvPjuPc6GKhA20any3fpn9WBUIlys5xwA0lBB5TCHEZeL9ideqKbKm2+MTPJ3N4fsan+ES4GOr5EaldX/ljxdgceScwPoWwOIV3WnVGpt2gPUE/WN/694CewvsLbC3wN4CH64FCmD9/M/OCiylRrRR9mzgngGkmUD7RGgAWDn5AtDyCVMFWvRQmj1oOC1n4GHqmUHV1V5Ympz6ZBthnkc+Si2gUuU8Kp3FpNBSCGUULRP3Mm+nAqhM3JUC2Ca4Dl/SuJaQRlUIjwaAZX8vmCO/nHkCKfUO8j7aLN9hi/6WHlidDtnqKxhtK70QShSeFG55VjgRmye3Uu+UQoYQxBVYepwAi2AA/ldU1Zjiqvw5SomAM6Z2zJ2azLdJssoHRWfYz7+UWDr1JnbARx7w10BfYWpKx6OWDsJemSdWkEqgiv3ADd0LYqn/2rnL89XXRgYz88qzgckhgHTIbNDIq4SNh4jrWNdrVRJV6iNLr+v3WZBg6oNqMxUBSLVXGLpHoJX9agwWE8QZgGTT5rkNyBQqrFBdaRtKqfDHyqqCR/GDxxFywZ8O3yOABqWUASxLI0T1QFQTjJRFdCOat5dKM4K9HsMy9ZPXV/UCDh5kp/UZOE8aD3rw1Vgjo+thSy+vk5PTTAWMrYBWenyF39XpSaqzcpvwKt57wu1pAgX2zlIJudxK8MhhFi8hHwSzLwxQxQh4p6NpaBCqcrVt6a4wfJiJ+4iN1mDKFWJDrOiEucU9/Hzf/UnRVbcGDVqtjcj+bON/u1FhIaJM24fHUmE58MI4pD5cyeQuhIk2lI+ODTi4bjmu1vs1uPjWz55d+NXCdiDmLTSO0VLHaRwHVPeFobxuYuziW8YGxr1whlg4Lo6OrkoTkK9dyyoiy3n0U3r0hRQ7xoqCV+mHhbat9LYJYuWu0f/KTdG1kKFlpFkR1iqsCVyZMtvvLSPAEshxbc202sExtA+34Y9UVsPCxRbAClUpx32HV6G2SoClhSdCxDZ0ZwohKxFWZxwAljywlEYYW0AsMlwlqLao+0D64CEFU492Fz8SUG24uuFlZwqsJwNYm5132KEnV2BN1ygvjDXA4jzWxqi6codqhev22RVYl+09+/v2FthbYG+BvQX2FjjcAg2wfqYBllaWS/XCqWsDK6oVqB5S+kFNOqU+SHNpGU9DHYIpwhheIQi9Npoph7+NYI0pIRBA0ANiqI4m4IZoYVuBxWpupcDAKrN8g2Tgji2MqWMluvy8qHhIUJLHbimVBDkIzggLsCutwIpgegJY9RlsF1UyRLxjwZ+nnylNs5dVDyuwys+rqw52ChUBlq+eS6kwrcpqMqhKlFJfaf9DgSVwtQZYSgfrKoRZnZE94WAKIc81l/4ZHHaEKNg0A6yh38abrmxNQVcSkFJXbNjYFDQslQMDEwRZE8Cq3/XrWn3HqSs6mN0Z6axKa8VW0YYHmVsKCKl89Bl4js8rpeB0qCt4lRAHXjlQBG5XJ6x2oWm8Vs0R7M5FFagPitelfMr3AKCGP1UorvLnRmxvpGrqJtP/oiLhjXj9xg2k71U6aV/fQwqhQCkhVsCrwc/KriVvDgWdHmTlFawxRrA8zw9VVQUMARx5mdMLCa1eVSGZ0pnQLVIuqbgCpDpdTmVKfwaYdXoWKYNn6X0lxdXDhFihvgLAwjfwKJhGiCHeRtZBsRO7NoEkl2wO4Gj8jFZXEWJ5mlQlu+l38+g+j/RsKT8BBgjn29QM4WYU1qd0gjGEO7h/OMzC929BrBFmzQBLIGu9/6VsE7yagFbDK5wyPOeRdfWNDoXrXExKuGqzBlsOrrYglu7HVSVXPpNUHdZCAU5b3TejjznEWlccbC/IoY0rDVHqSylq8FwKLIz9OCApsAQakXHXKtWGQgLqurfXqD+oVwtS+yJXwWteN1YhM/ffCh8I3q6wa75nfHVevPPFAUAs+mCZB6IUuFlxkAsWWrgAwMLc47QgFqsJc8yByXtUibQxwAGWDNwTWlGB5f5XfvvZUF/N0OejQKzhXmmAW/3Sr3eHV3MVXX/fuD8z5B1HkA8FsIaxEBfGRQBLl07tyQav973aAdY8yu/P9xbYW2Bvgb0F9hZ48hYogPVf/Y1RgZXTWZt9x8MKcM0XBhPPXrnUNE8roZqYqFLaOkEFE1aUrafZLLdY1TfViBRG5XmhwJkTZR5/BbsmQbEwc/T5yEpLVGARWnUlQhhTY6roSi/yhUqJUiWnq1VFTXElVpnhgXUjqqNdDQP3qEh4hLQO+YoZwOpYZQZYo3pHE7SORZFKGMcfk9yqpnim6oqHTdxLdSFiUn5moyfSIYBV8Mr8sABDwgOLCgD5GlXgS4jFAGKYjg5lza1EdwEDn8Dz7HqelFIOs0+0ZqUfj1Sn+ww60QyxpHrzgKoeO8BKEkRVz4b/SQGsUtQ17CiQFel/deonPzJP5bHAbARYgFiuNKjoWYCq9plpeJbeh4CX17XvR2ETghspxqb0YA1DAU0SDrP/YYufUOal0ip/buQ2xoBbN29BlXXzZm7jucaGMdUPaX+DAquCRvPn07koKAdY18HnmD6ncU9VSRVMaRzLVJ7yGcNj/A3S+QTOVQW01Y447lBdlcrqBH5YeH4KeBU/ocI4A7CKlMEEV9omwAKUbQAhmDWmobmSqi8Nu8r0ZxnEN1QdwJGKbAzgytPVKqmwwOyFCqy67KTstZuWVwGbFFh618D07cXupqWFqOpnBSV4QVwKYFFJMdr29w4OYIoDxsAU8vSYSf6gzPIBhteZA6rNx/Y36ABD6lfDgk71F7zzNFtdQ5max7HRt7hvq/pgpxH2WbKTVKJSAUTcnwCRHGK1Aiu+NYzcgTy5FWDRdWkLVrpWBX50ffbo30bupYgc1JG2mMWxE6fW+q3glCn5nEPUnMVuGQfhlcagqkx8dTkvFRbpUSqwsHAhiJXbR+fLaSyePQqAxUU0eVdWpeTLA6y878bcaphjcPiw28oIP9cqqWytSY37+KmmFkG8r2qe2K0bn9vpn14hVinw4zdtAyx8x/zvwwMs/zwBrDV19/nKDrAe3yP2d+wtsLfA3gJ7C+wt8LRaYBNglU/E9C2VQsiVXJkb9+2+8dQaYEkVwgmUfXb8VRp/E2LpsSZO7bmFaYIrP9w7IX/HSXkvhK8nHjHlVcqgAlSlKCHtjsbUSiGs4FQgBJ9ZK64K/qNSGVOmcoLOx/LACh+sOLbYxk8CuycGWEohBGQYYh3OogYPLE2EZea+YeLOg+EccFr9tuOM940ACyl0QzphmrYDRgpguSF3emARTrUCq71IVmuqlrbTEoYRSa0VWGPHlVMQMSSApMGu4TH/VAuxtSDr0GNQ3sUvRqVVTpyVXmhKraGdDWDJm0lbKLD4byNwGFMl4aOSyibzxMr3DG3X111XSWwPqbgG3dNM56/3o3dpuKIGaIiRoAMHBCehOkp1UabOPUzVkaB1KLGQ7hf+cDB3v3P79rCNdMKsZFhbPB7GIwaOAbWs8eqhp1AJesV3dlqh+1udF2gTcBuKH6jUPdNx1Z9yLCLoroqHvO5CcQWAFX5Xoa6KFEI8DiUWYDO2ARCkvgpw9eicEOv8DJXdXIHFEcBh1ah8qI5kJ3CGWA195vPnn9Vpgo8zcdcdYUBh+H7rPOM1OF6zFz0b4EJxtzEo1vg8bnUNcPxOv6B4rX2vMKKqOmG/fx0e+7FEP1+fFvfBWsGtbIsGh0OVu6GN+M19Q6tg/RBE8XtTjtlWsMEfo/2HD+a9NczDO40Q49EI/PEdo39SX/fyM4K6GR5Yj/J+mNCqquXRm0mfZQtWGitxjPWG6kK+16Pqqsd2QeVsajPbn3o7vqpU4T2HyeNZH/aYLuv3AvPkq7lRzAkEsPJk4P6dCiwqqXIBjeN3VHcNeIUf2RrQ2F3qqw0Flu+oK68CYslrcwYuLQQewdIh8PMkEGtLfeV/P3+W5mE+t9saA36sAGs4191avvzl7bwDrMuP2fs79xbYW2Bvgb0F9hZ4mi1QAOu//OuuwGqdeYUgKSxps+NM+SPIUriiVbD4G1QiQ7pQKRYeWmDuq5kxr8sAltXsCLIcEJU5qgEspU/lBLn8ORAl9cdPJt5MA5TCIlMIKyCNwLHhVQaTqcDqVV5BEAV6A8QKaIFoFmkJDBCuLVfTzyegVZhSJ8A6ChN3IJz8jEsrsACuyhfEF+ZjNXNWYKXBtszp22w7vYtSDcNzUkDFy6qPqWQAUg2t+rkUVjx/A8CSB0enp3nKYEEsnrABYK3Yo0s0thDlRrQh9RxDHwUys5/LEEzbcqoAVp6jVC1QnSTvtwRVhDbm2TL4tigIY0pTil0MTKESpqURKoWwLixF6UpDal+66GcNruI6iIIJna5b6ZeEB/lJg8F8779SB2dvO0Z4Ayz1a10DUraVBYqJAkIJGJUKWXkvVFihLipofZXwKq75K9cypfDWrZupvMrHYeweflj0xYo0Q6m2An7FuBHbBFwJha/Z+GhQI8BqeGLR/ydTXgmwkL7ZnjlSTwk6aavUW/l+YUvVAP1+dB4TYAW0SjUVxxSmDaaJu3lghfIKAB3vzxSurOYYMAsAq7aprLPw3bpGBf1T6lyrEwb0g75chLY1KTI/R/4dFEIzyNJ7auQqr6n5O6bb1Ug/C0ion6IPHbjFTWLE/Cb3v1qlC9pYxo/EZWd1JOs5YE4DLCqErH1HiOVgyR7nx/RzHc8W4Mqdn95fR67zMvKl/uwD6V+upkH7cMyugg1deKPukwaycE8NeMVqtQRZK+Wb2qUgVqulW4EVPlhUYxXAwhiBkZQwS+eN53JQzIFeFcRq5DZhBab3cgjqlGObF2jML804UwnHRNcnAViTQtyU6SpKE4sFglZ50ARaMVLPACvUnQmuBLFi3JACK8ZRVSgkyOqrpC+Y/Ar6iQlewQNL6bTjaND9BRdTAaLZV64neZMBxHitriHVOHawSxqExXTp4wuwelEURzq2tZrF1qMunJ/vKYRPM3zZP2tvgb0F9hbYW+AvawsUwPqbf/1nhzYQVKnUqVBoZJAJSCHgVMbHChC4TWN0+r5kgOiwZPKzgfoDpb4BsaTgwQQc+9KTqwRKZRjNYN1NZm2igenGWFdeCixBLACsADoBegxglQdWpxDi0/CpswIr064MYOVE/fwcHlhH1z88wGL00MqeBiZy4p2rEI4phDPAcoXJ5QCWH+sKdHCVX32jFFhmDA4VFoOnLQXW4EVik2xX+Fhge8iXYutCRtDD/0tNd0CFZfE8JQaYsua5pVdUFV/4AAAgAElEQVTUeB4QoORrBrIQ+9O3ZYy0za8M6QnRlxN8lIk7PbAqaLDIXf3c+vusvEIQyvNaER/h35ySa+mCDiR1zaGjT0zBAs7SLhwoh/7o4XkBnKi8l2PC2Vl+aFauTFjN7ZVrSxi5w/+K2+s3Ek5FmmGavGe6YTxG6mGot24oDfHoxnLt6FrtrDBFHEKoy6TyyqpsVHwCHrJKoJnhO3TKx6mMGpVZZwnokYJcqdL0+IKHXoCqR0wNxLiSvlcEWEgfbNUVKr/B/BoKmIBX2gJiSYE1CvOkJLJg30y+cU2MYKnTorREgb8tWDA9zr4/pa3h3BMu8HFffyPuqdcngFVPBT7HGHG6nDFwzEdSr2mcxODMoVHbQWDaECs/D9eKVya8UimE+j60seENuygErOxCKQBF2MzrsACdAyqDWORpfdxzNUP+neCU2mILXOnMZmXUGWRlldveKR8fAWGpwNoCWDO8YruUUmojhTBTmqW8mnwiSwk0CK2MZvFcZirepsraxKZs4FF8agta7HANsUb1lV8pj1Vgufoq50fw3avKpgnLoXKVB2IrsEJ1BYgFBRYeC2CdPIyU4gBYjwjCA2BxnkKQZZ1Es67sxfF1Dq9SgTWK2PpqHeBhX8u6yNSHfAgZXrMrdFZVDdDbQSQ/TOf94wmwuif4cugMsPzWfmDEG8awHWBtzdD21/YW2Ftgb4G9BfYWeLIWMID1c8NfznBGK4rpdeRBZ1buWoctXS2MCiwCLKU2yV8rnhfAMpPZ+B7EIVo5nACWm7QOvkjYl3HSMcZvDbDo8cGy4Rl0hgpCVQipoHC1jn/uFsAa1FdM46oUwlCSXL2W6qsAWphYXkKBpcBsAiUxOXbgkhP8UmBFAN3qq5gMVzrUEIiPAEuTzvgcT93cBli9/wU2M6WQqWk8tgRehFn5uydIIYSKzf4NTwejrM2eH/td/kSq+Mc0L/3BkJKnmT46H2P6w6qrVZl3QSv/ez0es44q3XUFoGqV16J1Ixa1v9nRWVXT0lyrkqEHcxU5N1ira0vBhUPZAhMbgpgK3EaIqwqXngZS4wD9rxIan8HHqcBVAmvA8VAqJrBiumBsM+02Dd1vLjduytwdBvDx+5up1sJPPC/RSo0L6MuZrngEOK7HUlElYFcwGWmOVIxpCxVWV0CMsULXEwJ+VTVF8B/v1zUXn5HBaBq143GmUobfFQFWpoBGAiKVXEgJDZiFlEKpsCJJ0UOrIdAsgNNjJvq4+tEMq5S6O77egeisnuixqpRZpvbCtXbBDWi+lA+l8R74kLrPzBBLUWQJGxWIe4pbtYRBMIE/gBxc+npM/KkhQLcQ83x09FEDsYMp3IjyB/c93psElWn8rvdUy1k7VWphdWq725bqjcfmAM+u34ZXc4EGeQtOcD+vg22ANSp2dP2PxusYkyYPLN4LAejY1hyTGsLZOarx02iZJzyKGbLRhnUOa79+2HfuvBs5CKT6ua8r7cdjUgin9MEGV1yEuwaYFSnmAle4X1zNVONIG0xPPXphxfhzkuPGKbaZUgxD91R0cozJsYfee+PozKrH8r7K6s6AWQXs/LbGNh5gqPepoT+1angLYB2GV2hVzR/Ux+f3t9cgFgPkLTiPJuPfbc08+y/m75jv96uRanPschN3XdDdT4fpgqkiD42Cv/fuH6/sMpTJkNepjP8v8VkXjLT7r/YW2Ftgb4G9BfYW+AvdAgWwvvDXDGBJLcNqRapiBAUDStNDwQAfp3nil2lNDFShXIhVREzCEiagnFf5z8TfV6lv85Hg1IcBxxi1KCCQuXpNTobkwVF5pWAv/mZt0szy1TFpHAAW/D9y+luqF1QhXAGsmPCp+ps8iEKBtVxZbhJahYm7HmcKoVavOYmOtsbcepy4+/flY8EsZazYMjZM6WniLoiVx4SUQaVIbaUQupJIxzeDrK6cOAZECbEEsOQLJohloO5JUgg3VzXR/PZvOs/8jSaw6iN53tXvKrUEs1ZPIXRw5W1dsEppg5sm7VQJ2P5NIgpLAOvvzhDS1GF1cHM/MHN6/jUr5qnIgEyU8bxSs/AFnHkzBKm8B08vGZUr85w+nmOiDVVBwcorVwrwdKodU+EiIEn4o3TdSINT2qlSka+haqCqCNYW6iykEwpUBby6tdy+fSfVWrHNn1t3UqWF8ynVJB5H+iB8tDBm6bFAVAEpKh4SXFEtdXqKoFLAKt/L66q8sZiGnCoqpg+exN+cAVQluBLIioqCD2NMxFgTqqtOTaYpfMEsASzALCiwhtOI8XeAOAaknPpUUGS/zzQqf3+GZJ0mJGAzqWBbXaF3NzRS+6/unJNJu/qjxtb8O46z67tu90Q71F48McWV7kdSBLlKQjerhib43Bx1r3hqIRZW/G/7+dhmUOo4UenKdsrOw9aM6wWx3F7KL7Z50MjG4f7ofTYI1vGob9iyEgCWVKQYs/PXpYQ+ALAIoQJm5TdTSCSVHli9KfCkOg0Um/f5R5HPXGmEUCSz7xJe9dzB9ZJTB8/m1P1QyEb3Sbx3ZJ49+G4yCfZwwDRX1W2o+zY+oBadsgG6YIfbKqCqMsa2LOohFRYBBVII2/sK6YQBsACvQpkZj9PQPceIuJ/HHCXu39jyyIdt7FIat1OFhcc4/3Vd8EFd6Su1Yvd7/VVfczY21Gka79KuBsTYxG8SEBvGqjGFUMV+Pj4AyxHh2BkEr9SO45xkPYLFKzvA2m6X/dW9BfYW2Ftgb4G9BZ6kBQpgPfPXPl9/l8ElVw/d/BieM1Iv0HMmlvg0KeWEMF6IgBVpNFAu5PYM1Y0q/a+ql0Wanaqh9daikwoktJNScPXkdVpr1ewUM6ievTFIgmG2vD5UhXCdQpgpPZgit78PUxIPASwEYfx5FMe2LDdDKRKqEgdYVK8pHJJKaQtgDWDJlFgeYW0psLKaEeGVIOJYGW1DgWVwzlcHayXflWOc/FZFuAlg5TFJ2cOAcAWwrArhEIh5v+qQuvu3oqFSR9ivXLFkFSQdYM1m6Pm80gCZhiRIFW1u1QXz3FtqiNRM6mvqjQWZPPWFgXwp+0wxuIqXhr6bUacpjNAvBb/i2KLfyUjclR8F6HiMFc3YVa8ARy/h2/pfxc1RYWsyho7nSrvLa58QOK/59JmzNLtHhAPpywPlFdoWak4mvChBDdUJoyLhrdvcRnXC28vdu/cSasU2fu7dvZdgq43ZWYEsIPK1a1B3ZbXDAFjX8zmuD/pUZQEHBIxhOB/VAWubaX8Np6Ru1JiG9GOkAEpdFX/74PiDrjB4egpD9gB5rPYWhuGDqjNPAlo6U7+q+Qkkt0b3SZGEMRFjml0Rw0MFiPqGPEdse3QjnCMprcYtr41BfTX2nhEoWBVR3/9KG/TFAQ61Q8/zXTeQVcN6N4BAi4b9Ai+2ewPQyj8lxJL6Sp9b6it6HWkMKkWLtY9gF8GTlFMFkV2FpfoKhFiCXOv76FqyKdSIW9KarvT42T1HoAnDVR+L7lPzVorC81BhEWIJXuXfuzJan2efjbRo9PFSYwV45fFme9uu9/MGiHlWeKJqLPUx3ZiJoy9XD9Z0ZBrY8ghqzUNqrBFe4U8uVmDleEVFVXxvjFMJ4alQxxwKaYSZZp7mVABebeLOFML0uBLAQmpxgKws9iAvPc6pGmCtR+dolvLAirRpgqwSE3PgF3zBdcJeVaAJ19twLZmKc+iDk1LIVU+uunLgXZ9u59DVu3q8OdQNlMjB2QjR/LjmzxkWq4bxaOsb1VW3r7VagNwYg7c+bQdY2228v7q3wBO1wA/eWF74q7+6/PayLF/51veXN1/8qSf68/3NewvsLfDJbwEDWF+oo8FkDJMv37by6pqpGcI0uSekiL3CK4ZBrAGsCGpjhU2TW4GsXF9N7wipmvBYEx3OpiqY6/TDnqIWZKqjODevIf8ohOVplpy+V10yXMANPljwpoHJ+RpDYEK/VmGlQiIn6o+gxkoPLACsSBuMFMJSYCXAAuDRhDFXxzH7Wm1zEmim4UMK4ZYCixPgTF9KmNiKmFKenD0cvJoclDmkcHm7QFtP3piiIEWOtkxjcUCXE+xCFHx8HtvhbONcW5CB9ul/NY+1F31u6xNpAB6qAlKFxeDKlFc1qc3zGmkfUCxUhUEGIABXY9XBUmzxeGGkj32ldq+qYEENxt8ogJ/iJAFMBdpu/DOHLA7hSmlW6iP57/A7LaVuGLqKVNmnbz4Easm+kH54VFEx9TfT5gh6/LFUlwIjgCP00ruCAC9AVnyulCq5jUsprp+rE8C6CZj1qXufqu29e59aPnXvJ/J5tzEvxVRgXVuOrkdqItSjqmioVL9M72OgmIqr06gQiOqJ2uaYphRjUzYCCJ8t73/wn5cPPvjPy/HJ/eX09Lh8sQDUZGbdKqNZPbq9gt8odCvw6j7iZ3QdzM23qjkIHX+P37Y/W8BH9GkpvbaD3upIA1s5FDD26+M1Me/riFHbk6qHyVYQ6lppSGXKsK2M3MquVAohjtwDU43NDW+8+EanWbqapwGWKa8wEGktpPq3wM4AdYZ4ecNsf76W+VzjptoQcE5m46oiq98Kio7bHCtZORBjpSuw3LjcUwgJNbkDBwGWj+t1jCJ6DRO716svhgCt+3V5Pvq9su4QZkY+3zh8IUSKtmbGY9eb1Fm8KKxoh+4DgFIJsEKhTvWVQJYUWAWwrl6l75WlELKy4DGVV8cx7uQc5CEAlqqZqppwphBuLS8AYMEDa1muEWKp76o5CkKuAFYDLTStg9D8q2Epaf17TVscis2QbHxPPJvTz6u4zDQY+PfNernVGHdAEnUQYK0HHpzyDVBc7SgFvWD3Y2RY7/zpH+0phAfaeX/5k9sCP3jjheWv/mrgpMv9+/RPf3n53E/95PK5Z59fnnv+ueX5Zz+3/OSty/1tvusTBbDeXl698qXl65c+vM8sX/zyZ5dbn31meeG555bnnnt+eeazT9I4l/6i/Y17C3yiW6CrEP7Mz/eB5MSHxsqs3KWUwazkVVW/4F2DG3wHyzFJRxqNFFhdiUvBXK7MJuuh2oAAS2oMpSYOrcv4SIGV/GKkPOkUwZx29PxmWqjL2FhqCZkmS11BxZKUS6HSGuGYgvhtgKWUiVJgnT8aUgivRzoUDd0jXaoBFiaGlwNYBlAwywSsY9QWXjoFEFnVqBQjedznTIEC0HLV0QywPH2wgFYpsDCdxeRYRsGqNggkVbBKK/emr7k6eWF58FWHww6ggHsIzaWeGCDWPOFmIG4G6aVQ2gRYlp6pVE0Bq0odnAHWGjgKonT6ovaj94dXTXVxgCvr8R2Fj+/hsw7yNMmm4kgeX274XulC+ijX/egD2dM9sDShh/6iwG0osSzlN6oNKtWuHtPvagBTASwTegVMYjryVVQQBOxqz6CA3BEURmrgjes3sc2fm8u9uwGwbuU2ABae3zbDfRnv08A90p6VQkgTd8BqV2C16Tr8r5T+h1ToUlqVuvTh8v79Hy7f//6fLGcPTwmquqKhwyuMUwJYrZzzMW4d//hZJkSa+8klbkEXAyt9ADvfBv+Kl2Lx4fSMQITjDrqoUo74h4Mh+0Y/G4JC92HaChZbvSVj9T58mbqvFVjDpTP4+tQwmQctZUopjPjhrVjpQFzHmmNaQO4a8xTYj6mFAlNz3697X/zC+np+dV17rUPELk2fnbc4tq2nAhKON0E3L69STzGDUErhSpEHbgd8QmVU3GPpu1ZqqwZiUp6Wsivv0Q5slcrMhR0NcTzO6moFCfpuO4xvHBiteRrfUDmEXmxG5KvxVP2z1VX6fhPz4mMGgBjPXQ3Je14V9sCiRqUQptVCpxBeCXN3Vh/UYzdux2Ok9h9HCmFBLCyi1QKUIBYX3i4LsFKR5aCK52CE0GvItA2nGmAJZtfosYJdl/3MTzLAkiIR19QI2NYD8w6wLnGz2t/yiWuBJwVY6wP8zPJLf+eV5ZW//9Ly3E9dAtb8hQZY69b59E//yvLVV19ZXn7hmeUnP3G9Y9/hvQV+PC1QAOvnf+7Z+gatJmalQf3EymKoF+iBVYbIV65aqoCVoo/J1inS11yNNfhuMJhLiDMZuB8GWPAxatNPGn7GpHkIvLb9rzIrgOk1UGFRiWXeNV6JcEzDsaQvVXWSEktpfZy8Q30F2UJMHkuBlQBLJu5ImZKL2GUAltLYvPId5+2VcpH+GgywawIsFVYozmhGnX4aBbC0gs60GFPXuPrK/a8uUmA12Orgq1IJLWUwg8GNFMKRP1r4zRXPmrx7zK3HQ0oEgAFSB6nCMsNzdXqtsg4qtwJXBFYXASylWJRpfHtaJbhg0C54BpYxotEhY0UReAVhCNJXcRWjrVJ1zVCubLAcTinw7X3Q/nFHbTOCFuCLCd6yXWR4rr4nNdaw46R0EeBBBcWfa9dT1QVVJoNgBvfRl67R1D3GHamnkEKIVMJIH7x791PL7du3mcIDr6vy6mNKdHxvKCHyd1evoeooKyPKHDkhVZqua/zCFgCLRu4cL977T//P8n9+/0+Wh1khcAtcyWRfXkDdF7rN1aqzt9scSc9nf/um4KH26h0rOLVBq6Y/cvgV5+bsISAjurzUT/JVGlNuttQL/tqWCssJgvp1B8ndBvCtwgUyqi/5Gq+dOa1Q42VDrgYypawtJt2t6aDeqzIGxHXEpLEvB+TsEwQiQ98mbFYavQ7FVUHCVgWermJBgGOMAFan6rW3pBZQoHYcBb04n42HagGKQMvBVaa6RgVBwT4+QFqiK7BamSW1YYMsjL3qR+WD5f2MjQT+5hBLtSH7zX6fx3DScK/VqjOMNcjJMWiAVtsDK7rKTM2o0nWQDwU5/fxqzgSIlffssFqQeveaFFhehXANsFChNBRY4YUlDyx4deZ9ezqPaiEosKDCyscx3lU7cfw+oLx6rKJKKyxDm6/BzSE4ht3oMUd9Wd5X2d/S3mE7ZXpbgbU9hh2CSU9NgTWrr3aAtX1D2l/9C98CDrC+8Z3z5ZUOJzeO/cHy3nsPlvfefWd55503lze/+ebyT/7Fv+f7Pr380jfeXN545dmLQc0nFWB95VvL9998cbkw4fHBe8t77/1g+e477yxvv/n68s03f2f5t3/G5vni31m+9fpry4ufuwTk+wvf6/YD/MveAgWwfuGZX6y2EMAqeDWDrAgizcQdQWcHaCg3zwDwlCbuCbNOMW0eJotehRATQBk5K9DwP8CEOjy2WDWM25qE21xmTDPg4RFgqWT9mEIov6jeBuyJGWzvci8dJ9gxQ/WcMBFa5f4QYrmJeymwAgbS80d1HB8LsLTiayCFc3EcHJVYCeiyehFXb60iWqhN3AMrnrchfPs6CVqt0giVNunpgZMnVoZZs0qrQrwxhTCCA08p3BLOeQBdK+b1oC/hrRTCmiCnKgkAy1MI9dcOsMqzxNIFUWGK6qwhhTAbvuChIFPBjME4vqEWfk+AVMKAyUhjMi/uC3Rj7Z0XVoWlkyqjrztL12KwOPyNq7akqhRoo+IDgb/5AjGQrbTBMBkueB2BFiFAXZBXsgrg0fUbWTXw+vUbgFLXjnjJoNBDtk8osBKmtqoh1Q1Xr608sO7eubfcun2H6c3XE1DBrD3gWFfHxHWL8zkYs3MsibGrKnZSoVXjRPlcPVpOTo+Xf/u9f5lj3UXwagCnrsKydFJewJ4tOgWo1VM371l+jazesBnfPR5coWf3//taWZbT0xgXbeQysFz4wSDtfJ2tn49KrLwyVjcLrxpYQ543Xb04jhMbaYQGvob+PPlEsatXH8a4xvEtrwFBJaYVmiI1d2ZQE0qdhH6te4Qem7YFwMg+CwsHGwBrrsarBZS8H6dsTrcGpEbqNhgPChqRsHHMGAEWFFgFKidw1an0DbNGcIWFnBpfKwWtk9EA4jgKDfDKU7FtzJtB/qTAEtTsrjvCrKpA6POQzccEy7rl24RC/leuWK4UwlCVSoFF9RXSzvkTAGvTxP18UQph+O95CiEM3PvnQwEsLTxcoMCawRP6vwEnSRV7VGf/GseTiz5nB1jMbqiK3kin94XCud03B/39xb0FPiYt8GQAa73T77371vL6V19evvbbAFmf/pV/vHz79ZeWvxicxlIILwOwVs3zg+Xt119dXnnlHyy/myDri8tv/PO3llef27VYH5Puv+/Gn1MLFMD60t/8cu1CAawjU2CFbwyrDkrVEBArJnKRcgDPjDZqfjgoGJiic3o2BRsMj7Lcszy3EJzG8zF2wixS6qsMMtOHRtUNZUY+TnT7oLqFw+ZaZstp0s4KYlBjxOfKzB2mzNiPaYmWgU77dhH+0CwGq+LwwSoPrGtHy9MDWDSQRXZDLbFj0X8bYKl6WgEstp9Pwr3qnqvifHLVwdU6hdBTCaPZDqYQOri6wMS9Vu1rfmz6kgtSCH0CLRVBqbCUYmcXXQVYg1m7gg6alh8AWBkWWmQoyFpbmcgzUMN+MJXQL3wPzBhgx6+b+4xBwgAvJ4CVfzenDVbKUacxju+jgoN/23/fqUr5mp2LOvQrS0KrSiGMa+gUIKhgZugAsqlgon7jOlIB4+f69Zv5moJ5FDBT+lFegF3NikFUAKuoTnjnzr0lHt+5czerEUaKoaAYUg9vpBLCgwJBiwRVVFOlD0uk8oRKkUUe/DFUAgTnjx4t//7/+DfLf3zv/4Jx/gASGuar7yXgiuOxvlfta2BhVhOtNXfdYR7PpS4HqfSJF0Kw6QYVApAUgVj6oL6tTcGzd9VfrpUPh9IHO23QlUIah/E9tpCA7tG3C8Epvj4osOo1SYoIXuIpFwZUpW9MGmuljwpWCGbV8+jZqkpHUAOIxGuRPmJdxIQFTeiVuFJxWVp2+s1JFct77gxN05if1f/KZ5ILKhpOZFiP9it5JtsTr0lB1YtSDcHAijyF0Nqv8jHhOeggS6oqtJnBqzqV677APcSeuu87z3ULo/CJvMC3OoONWVP6YNH74WbQvVY+WPU+wtDZ/3JOIbQ0QqUNXgywkEboKYRQYG2kEBJkYY/XB7BSYNVig52rxyiwNgGUDfbzWDGrnbaUXIdew7zRi3xcRoFVN9xpZLLx8cfogYXLoNMHNQQdUn1pr/YUwoOna//FJ7gFPirAwqG/t7zz2ovL81/7nSU4zad/5VvL22+8uHz2E9wu2PWPCrDYAO++ubz84i8v/+hfxPMvLt/4zreXV57dlVif+O6xH8CHboECWL/48/99fQgAlsyOA2LxMctC53N5ZEVFHQIsL4GcCiyqrqpk/OnZVHYbk5As9RyfnZM+eeLQHL5isE5lqvQ4g2Q52dYRbM1ths8B4Im0Hzdzh2l7w6t4HgFrN4wedbU6WFuYb1LOtFVCPFRYj/L4lDY4mLiXAotz78d5YLkCiyt2VfXOjjk9NVh+O/0zqMCSiXuW7Db4Jw+sAlkK5CytcxtgaQLXHliuGvBgBboFtpUDKwNZs/pqPI1jKs9lUwhjHzx9UOqr2ZmnARYLCPDYoboCyEpYWc8JVDZKvAtS5PUg827CVwWdgw+XZr/ZDaZUwYJaDsn8eu/UrTEhkO+pwE/+Sw62OuUt3j0HxPJrytcnqDUliuWXrQAWzYcR1Mv4GivNN45uZMXAGzdv5fbmjVsJnVDkASlq2XZUYqn4Q7Xpo/Plzu27+fcBruKxAFZUJrx5Kz7velYpvHnzNsrZDwb6ecRICaw04gAKSOWR988M5lWh7eTkePn9f/2/lA+R+/EBVpkilZVX42/VzsN2AFgcCyr4msB5h+c9aKwHqGaMj701PBnk8o87OUF/7WBXihmCEBztcMz+9w20tkDWliSGSKNgVcPUdQqh9k3NZClkBps7Da4LcihNelDylGqlPf4w1lHZl1vzAWT6H1RWWMtw76vsH+zrAk/yuWrg69AKcCwXepi2rz429NH8XP6ogmDlMOJ8rCBWnadOQXR4FVc/uRWGp+Gn1W2533kibFwxsFsp5+ZTle8WfHfVKLhfgSvvUUMfytN8CGBZ364+0/QrH20ArAG0iqJRWitw44s+BT6zsAWrEEqhngqsmNtQtReLflsKrLxnbwGsqIqKVML5p9uhdjJfEsDKeRXTCftePAHHCWT1OZzHIVdiecrmtu/TZQGWjuETB7AKxFp67qRW2xp6d4D12BvS/oZPYAs8HYAVB/5gefvV55YvfT0pzfKVb/3p8uaLn3SE9ZQAVjTIu28sLz77q8s/DcL3+d9YvvP2q8vOsD6BF8y+y0+lBQpg/de/8D90GBQTnyMorlCxixCLHg+pwGJKTwICmorGpFfVZNL7qjxkHtZjwR5fxS6vGsIrpScOQTIVUPoumCuj6lk8jgmQojYoU9aKKQX4qVAKeEWI5ebMBbGowspqOJzpDgt6MYlPE2tADW1DceXqq2gTpRAGxIpju3ktKhLCTyw+2ivwKSlnswohoZWq4EW7uQpHSp3DAAt+P5EWOVQhJBjrdBCou7aqELoHFmKHhliVOugphUqFSXUCNQbugcUV7gpBWljRoqbsmb3mqyDJXsbDWoTne/lCASVLH9y2lubxKNiIYLFSQAiydL5ZGt1jIE8f9FRFqXNya8FdItc4XsVUQxQ+xVb5norC+uJ/TNWj3L/pUuj0RqU0NWRYpcLxAwaIRa8c/lUpveB3R0UTjdEzOJcBNTto9JhQWwW0unEzFFgBsKDACrkZ49nlPOWEDGKlWksoCHUW1FY3c3v71p3chol7qLLis4+uXwccu3kTAMvSI3FYSCct8K406AAApZSSF8vovff9P3t3+Q//4XvD+RxSBQPqu5l17vcEsAYFzDiezwbJdvYZWa7H/zWK+vBw6vF3lyvL2VmoJrziG+BFg9RW9OHzxo64BbDmVLK+BxC8OHW40ilxrgQcRgtxK/ni+WWk10p5RcigxQFrhGZegLE5DmYqIR4L0vZjBvmWCgslFpWFBFgJnxJ2YvxikiDSiegNKWiV/pNUJ+PvmIk7mkoAACAASURBVBZd20fLuakHHWR17r4q/qntcL7KIF99NpLcBN/DR6vG1thPmudbuqWUgw6wpMBSiqAAnVR7rnBztad6So05swJLPWno3nWi2cv6+eo+wZvmIQ+sFcByeKUxjBSvFWmqzBr3DBXAgZq87yHwwoqxKEaChzRvL0P38/MycJeR+yET97h/1/VUAzzOaZq2E16pIqHEcSuQZX6Rs+pqC0K1dm68x26NF9t/v+WBBcWefK/kgXXxGNTLW5e4Bc7Y/+BHr1Wih/dCc5a6Ni6xbPB77+5VCB9/b9nf8UlrgacHsOLI31lee/YLy9eCYX367y3//N3Xluc+0UKjpwiwQqf21svL5/72P0qV2i/94z9d3nrpkw74Pmm9fd/fj0sLFMD6b774S7VPUGChYhdgEh7XRDqVWEjzi0lorByGJ5XgEhQ+SsULYEKA9fDhaNZOH5r0qqnva38tD3owb4TMPP2dTk4SXuknlTXeqpNvlYJtBK6PlrNMG4LiKvf3kXyv8HoaONMLZ8hOsABI6YNQ5iD4kQcWQBaW3tsD62g5ugoT9/iRB1ZPxZByhwn3eitwBcNYfGceTwEQ/GlOiKONqLzC9rQqQyqFUIqs3O/4vPgvKROVBJMCK4Oqy3hgldqm00UQ8BXKwESbhsVu4l7NOxSRbHiFplGgPM5LPwrA8sl7tXP5lnQKYbRNtT3Jo69/S6k0Aiym10rFVBCLob7BqZVBsZ1fu0C7p2/M3uc0hrou+ACAaEoLnBVYfO5G0ZjcU11h/lh6HfA6xgGaE3NMGNRUDOjjmo+0wVBd6SeAOZRaVGyZcgvwjlAgj/lqqqvibwNSAVwBXkXKYKYQRsou0wmhwPKQGT1tUE5V9cZ1AYj4Rqmv4hi/++/+5fLef/q/y3Beyr7cCigcAlgFrnj+feCqoBzegPpXjyYmtY2ofpzgqgfAhw9jnGEJiurDW35GW2oqKQGtlMHgmdVXFfV/GBYtdVABfF0Cs4WcN4NSHbn7fcnxeqbHVI2taczOb7DdxxhoEIsKrAFgxbgps/UgFVQUthqL6VL5uoqQoHe6iksAK+6N0X/j3qHFI0/b1+NYmMjrLxcpOjUePlgNYuV95UqsrvDYCzAASGbAzohd5vmlxJIfIoFWjxMaZ/CZrTDDSehRfUwZ9XRBT7XeEEvZ/a/vonif7p8+KejXMZ3gPmwAfhtgsRamlSItsDQRolBvBFgCVwGzciEoF0W4vYaFp6wGzPTjrEIYAItVCOOeDQ8sphC6iXtVIaweWtdGniKqrhxiraoQ2sLTcO8zoFVjj91jTAfNacrhsWa+D130HPAKIPdJANb8mfPZ9vN4+Hfjby4LsUaANd9btr9tB1iXPQv7+z5JLfB0AdayvPfmS8tf+eV/kk3wlW99f3nzxcn2/EOYuP/gnTeXt15/c3n97W8vvyvT+E//9PLlZ59bXnjxpeXFF55dUADxB8sbL/zV5Vd/O7/88abrjz1RTxdgJeB75gvL134vAN83lu/84JXlQs/83L/3lu++9ebyzTdeX955+7vL78oV/jNfXL783LPLSy++vLzw/Oc+RIXDp/G53T7juX6w/OCdt7bP2eeeXZ556cXl5ReeXz73YazA3vvu8tab31zeeP2d5e3v/m6Z5H/mi19ennv2peXFl19Ynn/cB1sfnAsXvPfdt5Y3v/lG97VvfGc5v7iywWN70f6GdQsUwPpvn/3b9VsHWKnAUvn5BCedxhCTtHivDI8LYBFY5etpGo5tPI/VyEo/VGUw+mul4XJWGTtKc+dWyXSQk/AlgMxJlJs+SZAVWyg98E+wC9O70ongd5yQC04pTVD+V1CRWAWy+NyJJXUahYKfTi/LYMGMdOWBdeMaoFUEIaG+AsAS1MF+Iyx/PMCSAfXlAdYpSnHzHDxJCmEGbFJ+VfAm5RXTbgiVpKqblViVOqgAbZVCGIK5CVLxXHZY4lPRDw+wcqXXfIhWk2qmCi6VMtg+WEoVwRZ+Th5UKXSHsofqnkohZDrhALFMkzIE2/PnTheuAS90HLadBxorsIX3rOBVXTQCUwQLpcTwIFTXj5Q1noLYHiaoXwCQg4IOcf3LW+o8x4KrV2Cwfu2aqhAeLVdlflxpxAHNj5C+eYVqBnsc6qv00qKPVii5Al7pczF2HWUFw+zDSner6lFqE6VXdiSbp7d8bvA4/bHojfUv/9X/vJwc3y8FVqVxMW1ryxMrVaI+HhVQnCJonqkVwLI+sg4bf1zQ6vDnxvGcnUk/ijZyVdVwrD069yOvPOc1OU1R4veA/Dz53ulTKKMZxIsz5HP655BL/UCp2VoYIKDSBTPyRRUAQH+KMS+9Ag1k1XgZO0t4pfRBKXQDNuH6UMof2k8KroDk8ZlxvwDAwjbvj1HsgN6N+AzAqlwo4s+jTH/HNRe/G4qLpBSMMFAqtlKztQfWAKuV5ppRO9VbSiXkECR1T44zBbt51yXAwnA1pqBttfOgvtJ9va6dHg97/O2Tbro83lgb1eE+i4Fbd5xZrD2MtlvwaoZj7Hw5H6JqFxUJW32VHnxSNQtgpQIL9wVtpbyKBacTVg6OYixpmyCIRc/OugR6ZDcFFioRxtUZ25XyaiN1sM7NgftI3yu7rS+DbbYg02qRhT5YlWKfY+VF/5S6etlx77Lvw3deBmI1wBrnLhft9Q6wHnNa919/IlvgaQOs5cG3l6/e/u+WfxCtsQWRngRgvfvm8tWXXl7+ARzQD//79E8vv/bqm8trL/3k8tbHGmAty7uvP7f8F7/+u0Gwlm985wcXVn187+3Xlpde/NpCf/zDx/+Zryz/8M3Xl5efuRwRenqfuwZYD777xvLKy199/DlbPrN85TffWF7/6mOqVtZRv7e8/dpLy4tf++1FdS8PNchnvvIPlzdff3k52BxbAOu9d5ZvvvTC8nfnxt4B1o9lXGuA9aX/sb4AAMvVV0oh5MpzQCxO3GMaiEnzWaam5USrJtFQXjnYUmVDpScG0BK0EsAKeBWPh1QUTtKk7joJcKWfAlhbyIuqEf690iIArKjCiqpp5X3lAOs0A9b8x8m6P24lVFc102r3WoF1bQmIhRTCI6QQfliAlUBpMnE3pc6owAK8khfWk6QQruCVQFYpBaiJkWKL1blGk2PzvtoAWFcvkULI5u/+mdN0LYX3dTErsDQhT6Bk5sRbAGtYhbYUwlGNRfPi8h9TwpT11LS8UfrYWPVQ6qzopZkGN6dU2Rx7VhvUdN6DcRwguuRm0IFofZ5eDxALs/XyuDr4mP5RlVpHxaNXH1XQyY9kUYcAVuGHh0IO6YcXXnhLeMUcQcmZqcpH8I/JaoT8IeAC8OZ7Em7hJ2BVbENldYNqrgBa8tFDEQKkQVefNJAFVZb9M1paqcGEGwEUALAeLicnD5Z/8b/9TqvRKviCCXzChA1TdwdY2UYbKYQdtk0KLHHtS6SprO8UTxa8Pcmd5vjYKvz5dWloV0sI+Fw7wkMAy9MQy7/J/K7q2jfgOJHu1WWig3IIWNeOVQAjjMriJOPuMs3vgALLIVY+VgohveXigrfCBOeplqICK9LUM00Pfyels/yUrmd/532SCzz4+4BTBFh8joUi3MNwPz4rP7aGWFBkgYPL36pHnIZPSKWVYqvXVjT2UlU1gSxc/zzrti1sVWq4ccBzZFF3bWZZN/pVL/IrBXeIccw0YF/nnt9n9xyArAuuj/xQA15DaeP6VX5DQKo8h7kwB4CllEFXYGUK4RUosHKhI7z4CLIaYEGBJS/LhFepGo8txqG5S5cojNCqvLAEGAseUs9anmUN6/1ecigFsFb0NjStF40dj1dg9YII5mmHP238rMuMb5d5z/h9j4NYAFh9j73MN+wA60nuLvt7Pykt8NQB1vLe8tbLf2X52/8oWuDvLP/s//3m8rxzlUsCrPfefnV54YWvo3rfp7+8/Nrff2V55YXnls9BarUsD95b3n3nreWNV19Zvk7o8MVvfGt56e1fXf7ux1aBFVmWry3PfOFrS4iwPv+b/2p556vPbHSVB8s7r71Qpvhx/H/v1VeXr77wzPLZn9Txv7u8/eYby6uvfJ2A6zPLr/3Wt5fXX7goLfFpf+4IsN747OvLc1/6+hIZpJ/5yjeWV7/6wvLcs5+jOm77nF2qauWDd5bXXnh++drvAGR++st/b3n11a8uLzzz2aWb4+3lzTdeXV75OgHXZ35t+a1vv75sNscMsJ55e3n1uS8tYd/26S//2vL3X3lleeE52+9PysX8CdrPAlhf/lv/U0+IaERasIkeWKWwscl6/JFM1RNUcdUwq3cJZOXqMOAWytr3T0zWj65DcSXlVQMsRBAeAMXELQLgMFEOgHV8HNtjrGQP71TiCafCVaobq94FrGjUrpRBbKVYMhP3AlicsKQHFv1PLMilyUn7YDGF8MY1KK/CxP3GEWCWA6xazbuMAssBlquAOIPaBFhZ0SggAlI99VhV4g6lEM4Qq9IIVeKdKobqG6zCNVbmQoigoE7HevkUwvGKwqcdBljzJPwQwHJopb/JlWr6W1VqaKYSyrTdDPvZ9oA6VCcp1YzKK08ldIWWArR5jj6nEKrv52QeEac1Rvu8bB1LvtHVDga5Rp8XSyecUgehwhBsGT283CMn02WN8mJ/YKB/eny6nJycpmpS6sl4O9JuBZcAZSP1TzAqUgwLUh2Fsur6chTpgTlW4HmmH+dz/ATQ6hREGXM3eC+1DNNju6KamZFfJUSgQhSq0asFsP7jf/yz5Q/+9f86mN4XuEp4Rf+gqjqoCq0XhOFGS3TOPclK5/4yQdIaWU6B2VO8QYWRe3iVoWvZdbkCWBjL8c/hhmtkDaIQYvX77W/zu0b/q3w+N86UUojrYbyCMiVYlQPp8ZiLA0oh5NeKo1UKIUHooL4ydbJgVACmSiHU44AVUmAleALAkooLFXnR51J1FX07+znuk9ePjvD3oa4KRWl8Rt1voR7OFP5UPmMBKeAVlFhKbQ9y0+bskUIo5DP6vwF21Xlg26u98yoXXPVFHvOba1DrAf9EHNXO1jf7avEkUu9BPjugX96ql/WYqaNIkEYwhb24CGHxvQaytIsjcDsnwArFssAVFVlKIVRKuimwcH9oFZZSB7VNgMV5FMDVCLDafwnHAZ9JVD6WAis9sVxx5SDrMRDL76U47vEiu4wCa2u42VJgof6NINZhFdRa0XWZUfEy71nv6SGINfQbG1Me9y07wHqKN5/9oz42LfD0AdakMvpXP1hecUZzGYD1zmvLs1/4WoKQ5Yu/sfzzt15dnjsoLhorIFbDfixTCAPimELtV35r+f4bLyxTkuXygzdfXJ755X+Kio6/9JvLW2989bCa6MF3l9dffn759X8SuqSLKxw+/c81gPWNbyy3Xvv68k//7IvLb/yzN5dXn5+Pyrv8g+W7r7+0PPfrPMZf+a3lnY12wF/8YHnzxWeWX073+08vv/Sbby1vfPWZgymTD777+vLy87++oDm+sXzn26+szfIHgPX95XOvxeffWn7tH7+1vPbSh0nH/Nhczp+YHSmA9dwvfqV2ulII5X+Vk+jwp8EaqibtOZE4b4Cl9AWZOcsXKz0NOFHPSfj16/mDVJ/wwsHznJxze+P69SEdRWEOYNlpgivBq9hqRXKVMqhgMgNzQK4GWAioE4pV2qD5TqQ5/KTAqsn6aHKeKR9hqk6/EZRRU2CyLAmwUoF1Nbfx3D2wGmDxNBzwwHKoUibuVF9pQh0BdAAqeV+l2X34aTxhCuEWvCqApb5g5cQVgFWQRyPifF4l4REQ1PFmFcILUgg3VmEVaM3z6TGNiFNMpjXNCix19hX4MVhV1QevIV1whljxGbF7bc6OgCq9kgpg8XF5RzXomnFGX4CcyFfYOGu1puDPzoECjprkC2BteGX5KOWKibWhsptxu3G0fEsAaKAKbCPs6A/RDscPTpbjB8f5E30xtjEeWC+ox2nozqqEVZ2w0gRvDemCUDlEoB9KLowl/x977xNkx3WdeV6gUIUCJduS/wTolciVuZkm1T1ugm6PCU54LCimHYK8sOhpR4jqbpuMiZkhFWMHwR1HXhBaCdrRizbhlaBpO4ReEV4RipkYwCtBsuSm7XETstQjyh3RRIgkUH9QhYlzvvOdc+7Nmy9fFQCSkBJSMfNVvZcv8+bN++d3v/MdAWJ6X6xwyYXk3OgfJOfIMGbUcSZiMCXOinkAaug0PQBXEAq9s1P+8b98r3z7ry/Z99j99UysVGFZ2Vi7Q0XWQNaDo3hoJ+8JfmMhxgaHFk2OuhPJzJM6XdICgcPSHdj2tiTxwNtR5+ppfbq6IcDKSisEY6bS4NORt1E68fyOgezh1fUeAe3T6GnFbKNShzLAYiZPKndcpdWEEDrAEihrQNRUV4BYOJAutpgCCyAKzw+hVTZrVx836Suln1R4tapQN/tcqd8VIYeGiqNfk98jwQnDCJkd09zkDfopvPJJOMqbyqtAR7m1sn37TAWw7A76nRrIaCosOwAiVpOqxaiMNdnmVlvPtBpZC/Pfq336XvHZikDCQZ3n+AbVsokXr4OBUf+97UvgyuCVqj2Z2XYEYMljJKor967cwaKTAqwKXolfFh66CiAaTJT+lNCKECurszCOC9UunoHoL8eUV31YNYVslmtKCK/Qdi9WX/WOOIRa7buahZ9ee7hI8jVyGU1PvFjNV0r55tW/Qz/kGb3Rh7UJc6I9Xa785nfNJfB+lsDdAFgbF58rR57QIMLyma/9oJw7mWDGJMDajxH8Rrl86lh57Iuia7J/H1SAVa6Ws8cfLIgifKl8481TpdJgXbtQnnnok+WPhdeMAZhBhblazp18EN5fj75UvnHxVHmkNc+/K8dNHmF6TkfL01+7Ul7O93u0cueslUfL06++Xl6upHr4YDa+f/SlS+XiqWNlMi/A1XPl5IO/U1Ac3ygXTz1SfybVwWeff76c++LZcvwrl8u5ez5r5vvZkuztu8PE/VhWYFkIoSmvkIUwwnDgwQTfD/kXK76mwNLBM1aWaepMiOWwSlRXq1BMrK6KIgsry4RYGkLYZG2T17oCKSFx2xZCaD5YAFjtFCj8PMKQFiEXMEdNAEsGjgqx8DtuXarP1WVTHMkIEAOPbHgug9yUhRAppxTQKLSSzI4HAbDEA0snORnm5OH8nQJYYnRvJu4CsBBCGCm5JeQkG7f7hM6ui4PbmOhlo2Gz5VUPeEsnb94t4YfF1PIGPzl4VnBlA+mmDDgwH4isqjnp2MTVHgCGqeCWhFdRmpwxGxZN6/V76YFlSixmY9T3aHU3w3sbuSLVO/2tcO8DXkl4SAonSwpBThP1bNMyOkMSsqLLw/oGzzbCZvAZC29kSIPOWCxox/5GIDIGLmLiwAlEVmYFxELYYKiK+JphrYorTZUoxxT11ZaqsLY0lFCUWPCMMoxpE0TZrB4yU/dDYfAuk3j1uRJFlvhcmeeVtBkCsaDIwo+ArBZeyWtOEtiOaaYw9azJIDqeZX2fKK8OGfhaOYjwnZ3t8p+ufqf8w3f/o4VdWpioASwYau94COGgDeu2zwQ3JG/AQD45mgRY1APsrfG/EwDr5k1ZwODk17VV6UQCP+CXCUcYXQxslVEFFEIRpFt/1qejNDBK81M8TnF11RS7M9+ml+MBehgdgLcjJtU4FvcJ5yNMGu2e1KXwh5T9FELIzLQ0c/cFnVsAWRZCiM8jOQoA60EAK1MWyqIOEhSswqRd/a1EzQWfyV3N/InEJgqubBFDtlBgAWTx2QXEMHjlYYBh9u4a5hzG6co4lK81M9j3pszuqN+CRJj4Tv8bV4S81XclX1tzmtpT6flwmxgKXdc0+xM7hoSsAqYF3LTf8ZkjvLIvp39WrbrF9aly1/sNeicanODCiAEtOSzDBuHzj34DyqubZdtU4DLeUQ8sA1hq9m772p4nZTghFQGWoHxkJGSmY/YR6Anw/rbvCDVlVSZ8bnJ55Kd80Jgsal3iIdQ10OYZ4/O2XGsWbc/4+9uHvg/dpkIGe8efxmL1p741ZyFc7rbO77qnSuBuAKxy+XQ58NgLWg4DI/cJgBUm8EfLs69dLWeWTWOYAQ2++ANo4i4nlozmy0vl0q3ayP3KmUfKx9Xl/eHy/KXL5fSxSVyD+nb1bDnx4OeKGGR89mtvlbMna8na3TluDbCOPv1qef3lE3swlE+w8uEvlW9cea6Gedn0/uHny6XLp4dqqpGn7erZE+XBz2lplK+9dbZUxZHqoHz86LOvlatnjk+DsXvqyf5gn6wDrF/55doDC2F+8J7hPlaq61VnuTwALFklpFk7vG5oUMs09TJ4DoAFtZVkNyS4YmihvJbJaBWiZL4yVEFwkC4QSvahlKrDURgKUWUa03TNUCfpYN98JrAfvyPEUoAVkVoOCuS6CbAAsQCzfKZjE3wHWGLcLko2CSG0cML3C2C5Us5CChE2x3ArDmgDzjEcLKuvPBtho8pTE+JKoRDgylPMJ2ClECu91mmMDWh9cJjGwjE3bTLF5fmP7sfEKGBQZNBTQFAN4A2m2UQDExGEE+p9dYkCQ0gBj6C4Cu8OeppoaE8KI+zpSziXC9Bkq+IyeW48p2KCVg++5dr0/iSwmu9X/bd6Db2dYuSJREwiOhDLDOr5fNLA3FfyXdUCCCAhv6K8kq1mx9zGxDtAU4T/wL8KP4d0XyA3Mha6Wbvty++kzWDI4dqaeGJJu5E9ePBI0k8Iqi0JERRAZRnCmKggwWiBBwoUZCsga+WgqRq3yxsCsP7hdQ930fbtFkJz+cOMWuEnRDDQhrHJjYsJfg63kvrxf371XPnf/+APyve//58XOPWkCeGS/c2dgFdo+1uAlY88gSDsOQcb4NNkpECJgAfd2lUZNMkqr70CrLadcOUMVRBQz6gHlilB9B4azCLIzyHTNHIPiGUKLFm6kGOY+grhhJZlbSf8rwCw0J/IAgeVglRdCbhSiCvhter3JgALYYOejZCZfgmwtpl1FiBLwVUFsHYdOBGCSDOX9aGsuwPNaAJaTbMYYZzMcsrb6SrD6lbai4g9JFDxjw00fcSd+Ki3q75IYegyf39w4QgXtH6L6De8jFJb6hCZHlihwnKTeU92oQQLKnULQXdFqmchtGzFrQLL+hAFWJZ1UBed1MtMANaOKq4UXDGRhIVs494RutFvshTAK7zuhxBOQCzrQwMUp36nhY/WV9VNT93CZHFTBmP8zHDxZJmGrAZh9Sf6kKoNgcyf2Q/A6jQnC0/8r2aAtcyNnd9zj5XA3QZYpTXBXgiwrpazJx4syh26QGNx4QakuVcA1qfKV35wvkSixsvl9P2PlRdEffWJV8obF54qixyt6tLYKBeeOQLvscFn7+JxDzxWgCqnTel7dy8Dy4Gp/eXT5f7HXtBQyk+88ka58NTypVE2LpRnjnyyoDiaz1YA6xPllTculL0c+h57xD+Qp+sA69g/O+EnKAMiwiTN5GWeVS5zNgN3+oTQOFYG1ZrdzzIPukmtDeJlcscVZAVZaxiYI5zQMiwlfyxdXaYpcg7RUQVRmLALbGJ4oPv12NAWk2vzpFGogEmmgi8b7O/s0uQcvyPYkq1MuMPax1YnyTMMWo0BLMIsGUB6CKEosJIHlg6AOgqkyliEg8kmM95SIYRUYAlEUIUZVuvpgSXlGMqZGmRl1RUGneEXE+neqbBiNq4hwMJAmvDTBtkJXLkSS2eJqIamzeHyLGcr6SEaTsErf107X9jyxPQYE54UoMXwO3p60euKQM8UOnFCAcfkDAivtJ5W/ldWd7OK0C7Mp/VkbBVAxCq+w1dXfzCsJ2lLkrABoComMpzYEI5luNRriSJs0KaFHjaVwEK+Fn2u0vN5a9dAGlV59pB4iLFlIdxBVkKZf1HVkhVT9K9SQKB1BobIVGCtuhLrsIYaikJFQw0Pr5c1ex3gAbNfDW80VYtCKwsnxL4psEw5yJBCGDGbIbOEFB4UgCXee1vlW9/+f8pbb/1jUqEFuILiFPCygoA20Y3QTptKcTaXZngZYv3Dd6/q7fr3//7Pyh/90R+VH/3oR53bV0/WxqZu1WTtDnVHOzuSiTBUEPFUtvBqCLYITPPCg9U+3DhTYAWyCJ8mnzh2ABZIH2FXXKg2BXyZConAKoBDUmC5j5nVI2YetLBDeF3Br6oGWGjvGDoIiCVCKANXqpyifxUAlh7DFjk086+qdiXL5pr2k4cVXq3pFiGEljBA6pweS0Dxdrkpbf72lvbDsq9G7lmBJSBLswKGgoqMPtpLel9FOGEFshjCxiyQviCQm+paeVW1MSmJRUArhrLVRmUD0F4tVdWG8frUETj6ra9D0hzwQ4fk7WYVRkclq2fHtQpjJ4O2L3s2KSW3BS6VZ+P+2yKI1zFXYIVxuxySaiwHWLQ0ML9KAVfqMaoZC803japbV9rSZ1L8rwxeqaF7hCKjXw0lFtXH6C4jq7D3Jfy9laU7zzU3JZ7lUFTttYmpF1CmPt20eRMh8ovAFb9pvwCr06SMnvwMsKbu6/z3e7EEPlAA683z5clf/HT56kKD8wWlnAzS7w0FVgOw0vkPlGtLVK4I3fxM+doPzhWP5Ltbxy1ZgfVsee3GmbKsYM4vJ8Gk1tQ+gGQL+pYojLJRLj53pGgka+s1lgHW46+UNy7uBRQu893ze6ZKwAHWLz/yG/7eDLBcFbUqHliWXcli9hlCqIoeZhvUMAYYx+pE0sInFGbduqWwSiHWmmzhg4XwH6a8R6Y++X0oGmyAbqnCCaFEHeWpws3fihN/DrYxmeS5YF+NURXsbOk2XtfwStVZCnhidO5chN45tiXc01mKzp9iht4LIYQHlgGH9wBgbYkCxgAWPL+YFW4HK7g6IUs+HpWvUqizMPglpOKAN157Bi0bwHta+JQiXoszhRDCAwvFxmEpc0p5inNO8H3gTLVdVPExgBU6joyvcviEXJWtnmeYdwOZqwAAIABJREFUZN5IosTSr82L0DYbpkl7gKwIIazUWYnM4VgW/qdzHgu5I0TRjHfml5NW+B3MaP2yab1sbBUeBZhDQNJ9o8/JgoF+L5QDX9VALAPBOokjyNoVgIVCCkiDAttVtYm810IsOZk3VUsGTnxsqHiR1xomqOoThhEivPDI+n2agfDI+pGyLj9H7tO2JStnqMZSlYyFDQJMMYQQCjuERdfhwIBYVrcPHlC4vbm1Vb75zf+r/Ojt/1pdO8OlRSWhnkPu48L7FDO+KCe7X5yQp0kha/c/XAXAkn8Cr/7dv/uT8sorrzQga4ispiDWEP9OdRX9v8s9FR8sq3opSFZrjn1oCK+iXsX74om2J9YefuJnfAvBFBuMpuHw57QGWLk8WogV3m0R9iVBV7iHtak02j8Ll6Ya2SBrDv+jQivUV4BX8tyqYi/BKyqwYNpu/Z9t1w5BdSWq5MMaOkuABRN3bXdSwhQBVzclYYIALFE7bm2ZAgsLF67EUuBMgGXm315IfN6xBYg1oKUQO3loWXkDjKAjc1CoBR33fqBo44LFoK9J2UFd9MSTG9QSh9SuWq3gMapghhOVQtUBVsAbh/2h1wLoMg80QjIsroUCNxUoCtYXQVCvMsxyaGXeiAqwCkII3b9Sva8s7D+BK8AuyYLBEMJYNNC+OamvHGRxrJGUxxjWtP0F2/C4sfZ0Vw0Abm26J+leZ5jFD2UF1nhLs6z3VX6ao+2pjzvVAg7P4nYB1jIt6LdnBdYyxTS/5x4rgQ8UwLp8qhx47Itags9fulVOH9tjYWaD9HsihLAGM3EvHi+vvHFx76qg5P300qVb5ZSV3906bskA61NfKW+cf3IPijHe2yvlzCMfLxo1WYGmFGq5T8h09dzJ8qAagzWhmhlgtQrBPVa5+e37KwEHWP/sn/y6H0EmbYBKkS1QfKp84E6AZWnoNeORrQhrCm/LdEd4JYMXTl7X1iR0UAblAFkCrkRFIaGEUHtZ2OKKmCbbqqMN0OGrhUF7pKtPgCopRCRWQ4fa9Kaxz0AhsVMkXTUUWDbQt/2swAqAxbAxKyIDBuF/ZUbQYpI0BrAk1ElX17OJ+3sMsJghUgbF6oeFwTIH7B4iSDNakDsDEgFDAKU4kQuPK/cZcoUe3gd/rLTlKrAMtFNKc05QA2ZxudsmQtV82MBAqvctwApQxPeG+kqH5/qFCVxxIpXUVwyvJMBqp+KAqaG2opcJQkyG/ldU1sH+CVes8JNeTKayAxBL/lppMo0JGcrEJwZpIkKgle/rlAIrjlmH37k6xieF9PmqobA8Zw6ubGKUJy9UW2Uw5QoGZ72c3NsEXyf6MIcH9CbAEh+gw+W+++5TqHXkyH3lviMf0q28bqGDfLecW2XiXgGsAPOuwPJ7gmdbfqQ92NjcLN/81v9dfvSj/woFmgFytk0ZYGF+Xk/g6wljBlhNHbfPfTcBLJbn9773/XLmzJny53/+59Egddr/sSncnYJX8pVDgNVCqz68Qn2r35vRhJZc0GstR28f9FqnAVbA8M5klb8ygIyQYQsftAyDERpsSptdqYsJYCU1lkBWACx4WGlbSAiWQggJcvsAy1TI0k8owBLvt9WyvoZQWQFYor6SrUIr9m3WL0q/K/2ZQCtRXmkYvPVveL8ALPsxxWQOH8TzS2hl7Qtf2wKRemlpxQbQ8gUd8n3es6qSWfvbKJZ4+8OHiX1MC7Dqmsx64q06j5vUqlTdOuj3Bs76M4YQeh/AULy8WKO9ROWZxarn4eEDgJVkbdrGJ3jFJBeyQCHPDkMH03bb+mXZ0vtKfStt/KLqKwKsRjWMUELASNGvrqR9ZCfEP4YcBsAiBGLZpKvmDa4eoYSS2UX7gkrzTC/d2CwLr3BP4l8LsPYOrqKfWvpkO63tcr+aAdZy5TS/694qgbsNsPbigRXn8qnylTfOl717aieD9HsCYNVg5fLpAwXWYc+XS7dOl73yu5zhMJf73TpuBbCefrW8tSf/Kz4nkmXwF8unIbtLPlhJ3fX8pXJrzzRTEj4ymUCj4JpMJHBvPcP34tk6wPr4f/Pf+/kLcMjw6pAYrmsWQvqE2ACdAMsUWLK6CzWWDJZpZh5ZZWTC4gBLQwglNAJZCJmZJW9xPHh9qNrKBu2cGFZhVjYzdkRhMIvKCEw2Mei/KSGDYgJvoRZqCp8AFiDWFvyxJITQxkzGc3wQOARYdCR1aUk5oOnRYeK+OgKwfGCZbZ3cw8n+6uaw4bclq7otWBEwIgNceA2JIaxAOoZIShihhRDaAFmuneoxBx7qYdXCKxvMJxDlwMsUWZ7+vQJYDbxiRkIbhjJ8UEAWvgE7USac/CSYlcOtmvFqVR5Whu6TopPiBBV8EmMQS4b/DCF0DywM+AfTcL3VTIFuEEuOT5hlK+sOU4gy3DQGC9gAZPE8EWZRrVD5aCVVTw9gYXISYCyUdQAwnLxEha6bLBe5pTkI1S/yTldiJeUVvL4spKXbAqIe+R0143bCOU3WqUpNHF+edw1JvontzR3x6jngAEvgtwLw1bVy330fUmAlWwFYAFpiVhmTIQoDAFeRjAIZCaHCon/RMBOUKds0ohMqBVFrbmxulG/91aXy9ttvqSqF4YJsmyqAFTMjrz8e2knIl5QROXSQH/3u1TdG+5XvfOevNazw8mVNFP2+/AuABTPwGis3MMsjynpQKz3nWlUBUgCl2TAKMInPct+/s2kL2rYkNyx+lApgCWxA/VCFpKmlshKrp8DS+tQCLFNpufKwhViVAgsFI3WS4EpD6xVgAVipAuvwYYVZGkKonlamALKshrJ4JPCKP5qoRBRYqogGuMLnoMRSkZC2dxQMsQANUlkbViuwAmBpGKKBkbytwHp+FitFWySKoLdmAPcMsGoMOYBX1i4hbNCgP8+78uFKdc7b/ejjCH/4rOfQQgu6c5Al9cife9ojmCJKa2tVKLUnFlVYcjZUXWm7ZxBL75l5Uwq40qQ1CrAkHYiFD1q/o+15J9mKBV97GKGArBpasQcIBVcYwqdQdAs19P5i0MIYyGrgVVYyLVI1sW3GYWt4JK+GKIpqsTxCaPd5kvm9zTfUXzzZbvauYVRRNsHPvjMrsCbLe37DvVcCdwNg7TcLYQWwKm+oZcs1qXY+sABrPAthgKZlr3f8fZ/6yhvlvBHAu3XcCmDdhpIpzi8DvTbD4e2USQNEZ4B1O4V5Rz6bANYTfsAqhFAMlSW8zwAWoEWYlUp/TfWVAicL8zPBRgxNbHyiBu0CryTr4CpVV4c8rb0aJttEs/XAQgaleorksWf8Jh9AYNKj58ZQQ1NfCbTZ2t5UP5vNrU3zttmMsELzx1L/kN2b9fgt/GY9A6GqZzT8TgzJ3TxIB9QAWAdUfSUTEiiwxMj9UHhTeEpveFg00z6a5URIgkGP8MmytXC7dgECHoagcM5MtM1XA4NiqK+kLDz9N5VVVGAZeMghYQqccvgkV31T5iz6wRBw4TMEWebHAe2ThRIG4sjTFV/nJbjJZevj1BgxUoGlEwiPcICflEWAhOmvrSxz4hJeUXC9daWMgax2iK3f5RkHe1kIIwMm/JDCQYbnpoP07MHEdNoCJl1NGD5bnEjr59sV7xwaWHlh5TBChk02g373YYo2pZpOtEqZgYk7QowcquEEUY8zKXCJHMzdM7hStaa2JfAFwhZAS2oMspSuatuB/bWyfuSIgizZSjihhBEK0KInnZetAVUFrARYtg+jdssgl0zdI/FDeOgJ9CbA2tra8EmsGmkbzHJTbQuPinK0diGFe2Y1VijdeA/wyZ4Cq235L126XP7wD/+wfP/73x/pFJZVJdSTyGV6GMmdsb2Nzw0BVvPUVMbaFSX15wPfGcCKz600FGwP0hOfTpGwK37VBVip6hN2a/vmIaSmmCkI463DCDGt9oyr3hceLCsHQn2l2S2tvVNAO6LAQgZBZiGEz5oCLOkjCbDE8+qwASyFVwBYAWz0QQJs29kpW5vSr22W7c0t9XKUPs4BlvlJKsCyhRU8I9YOWcFGllGqmyNkMEIJTYGVTMQJwtg+ZeBNYJ2VUawBDEsfACxro1G57L4mVSOBb96iXJqwZ6+GVk/D1LLywMq+TwQ+Dq8cNONEcsg4FzJCXUuqRzUWwgcR8of9AcCyEELtk3OWYI6pTHnlCiwu9DThl1BGi4k71M/cmtuXKeaiD0bdp0dW46NoD3U8b207EjelbvvZ27H9b/uCNIarO5roLoxg2bKLh6Z6RbA+K9KSjLVxVQvszUu/beu3fxlW9RYZqmPNAGuZbmN+z49ZCdwNgHX17PHy4Oe+DmPvb7xZTj2SCm0BPPiJAFg5zLHxZrqToCmb59+t4947AKuUHFJZZoD1vrdiCWAd95PRcBt6UpmZLJQLeTJsJqW2GinpwD2kxrw+Kj8cG4EiwyAG6LKVVWcxq/UU5JaOXF5zIIyV1cjihXGtrbD5FoNwTqT4dw1p1BXMHajDFOKIl81m2dzcLJtbG/C22RSABdVVVmPJ++nrkQya9Hs48KeqwgGWnJ4RPPV6GlVgwXcKKiRcj+xngJX3MdiMEAW+1qmdkx9MvFSBJSorzaxoEEtDCJGSm35YNHGnmiwm/bY63Qz2ow6YYawBLIRnyQQshdF41kqGNljoYZWFEKfONXd8q3mzcOLBe8+JiceehH8HY1lM4IPgFlGEmCG6HyorsJJfUw5jYQhe3sZycIZjYeLrkMqhFk3O68yHAFNpgK8qCEyaXQXUAKyAWaFaGCiw8iTPZnxUY/Ge4dnglCAbJXM/pgPD9e80EdD7wcQIyay+N+F31Q3lOVZ+DI805ZUrznYY9mtqNsnQJkklmJlQwo2t7ahN3GHqLgCLiScAp5BNFdkHI6W9h7tauBaVnwLQpYzYVshWnxkzyN7Y2Cjf/s5lU5hCeYdzt3BRGrgbgLRb7Xcc9YxMulEJVJ7XywMsNtyLjd7vXl+zuQnfvz7A4pOHyayHCVYLEQNk3zPFi5A15xl5cmr7Vs2G8KqZnLrClX1JDRhUC5r95yxUjAs4SDJANSwAFsIIuY+/Z3gV++ILZ3XHQK2UkoAvV2BpH7laDq+uKrRqQwi1vBMhln1ZqJF+TCHWxib6uc2NsntTgJUptmwrkkcuvLiSmAsgGqbPEEWGHMqX2Y+FEUoZc5FC+y6F/Xgb/aH82ZAxQW750u2oxxWGWhKQ5zPDGuxgDAMEA+Vpm9pYj0LND2ITgpbZP9u9WEhhCD2VmJExNYeYIoUH6hLDwwFIXd6GWmsgS0MIuRCgaiy0H1Rc3aSa3bMOYpEkQgjpN5bGQa60OmDqK9tqXSWKM2WpvUZbxLqf9jnGqrZtJ+PEM5VuNGIBFuv75PfRIH9qIdhIRGOVF2PyubQQ0j4xWDBIzZ5jsz1y+gyt8MgtOMAMsO5eRzMf+QNbAnceYF0rF575KLLhlafLq2+9XE58JF3+XQVYV8u5kw8WtT36oCqwkqF6a1reVyLdftW5W8etAFZrlL70aS8RQngb6q7uacwAa+m7c7feGADrnzzu36EAy9LM0zdGtr5CadCCrzkwd0WKeIXo2M0gVwJfzLKk26x8MH8InViaYoInlMcEhDa16bKBtSynN98agTc7OzBqB8xC+KAoKfjD0CBZrWboIE3eEUKYYvv0ZGwlN4VfROiBqK5sLCsDfAVYQwWWqrGsXPR6abx64CBWd6nYsWNhMGwlwkFyJmsJbgFg7Tq4UoBlaisCLJrFymtMPJglMMysY522HtjmCQe8NeAvhMxZ4vOFfZ/cwCLdwk2YhTBUV/DBar057HK1IBLANGDAepBXkDl5gAILEwnsW3lGFnT3n61XcDkZyIDUJiHV2D3gT1ZCcYCclRsAHJjeEET53+12KjRxgIV7kQFVhMoOlVd8X0wK8ti/WV1PACs/y7i0BLGs/PyS/QEM0NAqUxxe816pP09AZ4z740nOIYSuYEheeQwplGOorwsN2AlIRdGoIcjI0qZG16swudZEEWsAXUwYwdBBz6Rq5a1gzBSmAOqot1vqJQSPPGkL9LWFEP7t315xWN8rB97nLCdw1hDFzFJHRc/PeQqnWUaBlTuHcaP3BV3IogndxIRMjrq5iTDrGgREO+l7LWzwi24AVtADNqRZbBr9lAMRfEN9GdZG67szLWEbarWbijij5mxPFH6bSjArLQmwVGGVANZBU2AhIyGyW0pLx76xB7I0uYECW4YQJoC1Ag9KSXTiIYTqAYeQQhw/+zaJLdVu2dzY8B+prwBYkoXQjNg15A3qKWTgJHiyMGOFKDcRtq/ek7LgsWOT9hZgIQSRYYg4HkMvEV4bi1rJMytXRes/WojFG4/FKmuf7F5G28heMqBCDfY9Z559Y6oHvsvKZq13VYnQ9mRlGBcAuBAhb2d/jYeAfY55nGtfHbJt7tcAi3AKAEshlo5XAmp5shANI8T745mLhRx4YNlPEZhqikGeXOpn8XkCw+gDhkCr7h94+7gUMnj2skqOijhXpLKha8Bj9Zjibw77fWEyztVxnC/IpKe88R6kFHhpbuVvdOQ1gO98y6B5nAHWgo5m/tOPawnccYA1ZaS+CB4kE/dKMbN04V8upw48VtQG/gMKsCp12qU33WhdTjlMx/eZ0W+knO7WcSuAVflXLX3DSiljJu4JRj77Wrlx5ngRk5E78m8GWHekGG/nIAlg/VocRwEWPGMixGbFR/4+cLGJl69KpaxivlLthuChMPGU4+JD4xntBKCkLIdcNaxUX1jxhuE1z9FS3dN0Wd6v2cPwI6vQN3e2dUAuW3ktk9IbGzf0RxQVMjmVfQ29UP8rm7haFkJcOMPQ0sCxFkS5ssJVRBXACg8s9TbRLIQywLRrljJn2ImGEwTwMIZj/k1+NhzjxyqvrUrK8M8BFsEVPa8U4jGEEGCLAMuN2RXMhSYqBqr1hCmgnShkYMCfs2hhkoWJVgZYXj6aiVBRU/p7gCy1bVK/4FD7MKuXfncCllmZpqorhVU2eXDvKyu7BLISFYwhvk1mAxhycp7oQzNQzT4ZAbCoyoELVx12gr/J9+sEUEPaQiFEZUEGX1oLjYT0FFh5Ci9/x9g+r9Cn1+5vQkVQa25sd6kj1CJQY6gOX6svDA2HaTBtoYF8hDhPaQEWFVgeAmRv5GI3wbaDPvHpE+88gaUWkqyhhWtrZf2wqLEkU+Gqbg+vrxtQTZkGrR1BWKJ4/GFLgLW5samAW1WaGwK7EWIsQODqd18P435TluRJtbeH1mK2r1mvst4tGt8axOwVYPE43/ve9xqjd9z7hvJM9x1LASyEWQ8BVj58JCUIj6QGXHk7a1+alGrOVzPHT9Cq9kZC5Um4tH62rSj8pIOSQKEouTjsWWvVjwoIrH0UQIXFFoEE8FMDvGKWwoN1Bk5m4rSQQs/OKYkK9LgI1UcbSoC1Vg5rspMwcV9bPVxWmDmTffUBgd67ZePGDdTXGzewULMRAAuNB70pbxl8AsBCfwr4BJWyLfyYapefDRUW/K/4OSx6oSz0GOpZaaG15uWUipmCWdtm4/SkeLJKxf7HgsEdpuXFA9a0OsSrBlh6nCqMNSuDDMMQftj7QmFmYw+r5IbyqEmLx8qFpuyDTJVlCyq6yKIG7lCpAX4NAZZmVzY1Z1Zd6eKUvT9XYz58AbAOWvggxhiVtrYKv0vwy9VYDdiyBY14vu1ovKFto5K87tiu+zNfQexQFCcxVmo1I5Q/K6TxteifCBR9FaD67qgVcfwexsqN3BByVkoy93QbHseLY0GrOntgTXc58zvuvRK40wDr2vmnykc//adaEAMDd/nlIniQsug9/sob5eJTD+ytQJO66YMJsBKsOfpSufTmqdqo/fLpcv9jL5QflofLl75xpTyXQy/3VhL1u+/WcXMWwtIYpS97vqk+DBVp95fHXvhhY+6+7IEXvG8GWHegEG/vEAGwHv7vqiMpvDIlFA2Qu8rpnPotL3QztbiG5GBizsmhZ6Vz1Y8NVFJGOPpstebKEfqD4yEEMUCbQA19bb/XtOIConYlI5OEB4p5+2a5ceNGuXHjerlu4Epeb24jjBAAC++VVWjqoVBAdpEirco8wxZZORQCmMGPDB/hgQV1kmwBsBhyAvWTAq2DUGDxx+GAq7JqL6WYhMF4WAfIDEVgpkHdwu8qMhshnJBZCF2ZQkCYABauO6YRHjJp40g5dzXjt9Au3dJPyMuBei74hAXkI8Sy6AqGUjJ0IAMsnfgBZlUAy+oRFFihvOJqNycbnL/76+6zE5Nnv2zeVIar2o2PwXN9IKoOqCzSc66MfyNzoXyyDSGUuhuhhnG/MyTr7ROUtEPrfJ4eQphXtX0/Z2SMEGGPtkrj/Ep5Zg0Dwu7gr8N9VZdwSpLnBq6qiwyl+fEKsIi6h/POagh7zi1MkCGAYvB+RDyxxB9rLfbh4ScTdYBZ7gvk4o+8X5WmpVj7cKNcv37d9wV0Cxz4/37wXfPvCk8+tAxVDGD/dXqShtUvlZX9cb8Ai8f+zne+U/7oC2L0fnl/PcViKqXH3Nrczk3E6PdQraZlZTAl3tzU2pFnzR/FqFVebWr0N4RjXn3TQfzZyA2SQQiHx2x7td2KsEHAAlssMWgFJRb6PA8hNJUVVFgC5KG60n37mwMs98BaRRZCzdi7pibuAq6YhdAXgdR7EH2gHFDAlfRlCrC2tnRfFFgmIUlKKrS3VFApEDP4pIs+msWQPzdrBZZhGyky7X8NwMtWXgtIi+c/9vHcMRQvqW6btsjbqNAoJhhJ6GSrZW4036t2AbD83jfegW07lhWVbCeowGIf6V5XNhrQmpa9K1WFhfNBCLthv7RfASz297LwJODKkmRQaaULA8xUmN7bf9CgdlaYanVSAZY/x0RZXFrK1gvWx9uiYb5+7udtu5/Pp1eufO7H/ta7nlaZV/df0S/wsy3UHOsz99IYDtsttPb981185Blg7aXk5/feKyVwZwHWlXLm2MfL5yU3zdFny2tXz5TjrWxmITxIgOcTr5Q3LjxV9oKwrpx5pHz8899E0X8AFVjXLjxTHvrkH5cfllI+8cob5UIL6JJ6rYU5S9WnBPCefe1GOcPCv1vHrQBWKZ/92lvl7MkcLzp91gE8j5aXGkVaJAPYH9CL+tAo2maANX1j7vI7HGA98vCv+ldhMB0KLAzSqcCyrjv33+5bzlEbDM11NdoG8wBYobJyRQWNwy3kwgeLNIqnQqvJ1CZqH3jdYEuI5QDLFC0KoxREwfsK2QdHAJYqsBAqJFsdxIsHlo7UMvaIkEJGW2FgXoMZB1gHDpY1A1d7AVgKQGyAHoosDJ7ibEjO6GNhKbp3dhVW3awgFrywKhP3nZsGGDEYRGhmZOWzi6/qxu0BLJu49HywPJzEwlpsnAj/FngicT8AVqhqegArG7pXd1BujtXh7lC0mimHiskH7XnRtnlIoS4K9ZX6wZgvTJ1+Hd5BywIs8BGcbQ4dbNVY9UQ++yzFfgAhvSKbWGaARWAUf8e191RgOCdMWmF6juQJkZ2whd+uwDIvrFipt8LMYNy+2Kde9tBpe+LJA+BBJDBK4NX6uvhhBcDKmU4J0+mVlTOuyt/kahRcXb+uW/4whPAf//E/VyGE/Ta6TQtvr7OirZ6WV5Mi1snbBVh//dd/Xb7wf3zhNgBWe3VDtcLmpgGSSoU1fEBiIpiUF3745QFWBaJAbT2Y0F42E0wcO83hGZdW/Y7+ebwtHiaWoYdnYeWzYiqsBLC4QCNoPmchzACrBVkVwHK/NygDqcBSmGVAC1kPbWHIngFpFARciepqcwMASxVYDIPXNjfKWQAWwRVBllxzhldS56XfrBRYcvKmcMOzhL6DMMsBtmU71MyiuztJJMvFEAppTKnr4Zw5sDvvExJbxkFIQKOCNqFjNeys1VgONhKcdNVrClmHOjnUV9puupAxwSk0kyhdD/EHyGLuzLyfgRQVWNJP7OyazxW3lglzWYBFzTPhFdWAdMGy1tyehwBW3q8xrDCpruq+ou4P6oWG+hmu1VfZv5F9WB1iPmxH2S/VCxe+mFYpw7Bwh74xjttd6LEFsH67PfztIijGQcQSnF8PPAOsZUt9ft+9VAJ3DmBtlMunj5fHXkBm5ZwFryqPCXgQ0OFoefa1qwFhpgpVIM0DT5QvCx3CCZQfnH+y3D/1uYV/T5nwbvd4V8+VJ4/9TvmqnN/Dz5dLl0+XY4OYuI1y8dQD5Ykv/rCUo0+XV19v/MMWnmv+7PPltaunEzy8W8dtMgU+/FK5dPlU57rGTjwBz14I4sbFcuqBJwqK49Xy+ssnytJ4LH/2+dfK1dMpBHEGWLf1VNyJDy8HsAxmVV+YJ/95HGkT0lBvmRcSgVgKGUTIGmBZ5TWRlVhUaVl4AiefnHRKJkN61wAEEL4hJOumGbOr95VCqS1VWsnK9PUb18uNjeuaqUn2GUJI3xsqsDxsQsd7aZAmwIr2FkmB1Szm60ooVFeSeRBZCJmRkCulPQVWBliALwaubKDOwbL6GVnqdyiwik4YBF45xDL1labm9ixHUGFRIRcAywbsfsNjMor7lPyqTCnBrFkCFKnEcp8WW0lvy0X9wbJSzY4FZYOtDJtnC+CVKbDEFylPLCyUMADWgXJL1ATZjyStlmMiYf/q+U9U8SzEsklLDsfDgL+/DssBND2gCLAItdwbxgbcAbCs7qqKgceuvUIwQbeBuu3zEqrBeriI2HifkxU98zq8MCmbWpUTCyRUWCB/MW+MiYl6tmimT1GYmIeL+u34UXwvAJbVbM8cFhC8buCGQCTDcZahtAVH1gmwVjUzocAsCSWkV5Z6C5lvlodvmpJG6pWc+7vvvlveffe6bd8t715/t9zcvqnJH956678EwBqLyavmcryHzk3s0tprGqLUq1ev7qudl4yEZ86cKX/2Z3+Gz3cp7RKHXgBq+elNKrB4VdVn+II+djiZXFcHJ5hCmYYhsCnptaysAAAgAElEQVTol89f67nT66iofGMjZBP1CBO2LIaJelQqSK/wKQuvh3+3EEs1MPqNaLdyJkI8vgDytlWwhDBE+AgijFC2yNZraizdF4globO2wGShewK0pH2R0NctC31V7zYBWIRHqQwAzCJ8EGGQ0neIdyIUyFRiSVg9TjaSN+hrB2AWRmlh/QpkDGArzDaQ7UWfIC7aFetTLATe2xq9jwlgpfC+HApZVe4gmPbpaP6qatmEEjr0sJA+CATRz6B/jZ+s5OWj5eAKp1yBLD1Uo8RqVdYMJxSAlUGWwkD53VIKLIbrM+Nv1MsI5o8S7S1iRPvP+zLsK9j31fCqbmTyogrVlsPw9xryVyGKXi/y96fw0qwos/e26rkMstBVBuDCNSzRuKXPtceoP75cAzsDrCX6nPkt91wJ3BmAda1cOfNkOfH5v1B10dHPfKVcPvdkXz01BQ+uXSjPPPTJ8sdyoEdfKpcuLgNENsrF5x4oT3z5/vLww98s3xQR1u0CJ72TdwhgXT1fnnny0+WPle09Wl66dLGcGtIr1J2rZ8uJBz9X/kJFbK+W188sB202Lp8uxx97ochXdNVdd+W4DcDSW3apXDx1bAm/qgw8j5anX329vFy5/bM4TpQHP6elUZ599fVypvOe4UOXj/2J8sobF0oldpuqg/fcU3zvnXAXYMllUNHEzEpiopwnQT6eT75X6OA58AszdgISn3B2IBYN3wmyEEIII3jPkkTjZYEkKfSH6gp6k2A1GQALmQWhwOK+TEIdYAm42k4Ay9RXzEioWQj9wlN6dxuo7hlgHaQa61A5ZIb1lPi3IYThm5TgVRPQiFE6wwexlVtASOVZCJMaSxVY6m2CDGthiB8eZBHGUQ/yaoAVMCtCCCcAltxTK0ad4uV9VTdggC3ligmVmQ63AIv+Vyl8UM5ZwNWuhxIayKrvoKnXOJhd8ND6ZDatVKcJ19gnFTzaKjAVV1Rg6d9MSUYj3jEFlk+OHFjlcw4o4oqrBL3i3CrJT8rU2Vt9T54jlBa6ciUrueLoGUSob0sKIcwKrOFkhyvlKeV9ngP0wKIrPamoweSS4cYKgQ8dUg8sgVbSLii8Wl8vR+SnE1pIIBhA85Y+G++880555913dfuu7cuEXmD3O+/8yBV2w4xUAWxy/Uj8o9Fd2f3pEVUZh+wRYImJ+5/8yZ/oj+x3/y0318JHl5jjbW5uDb6mNznsKSRSTUpVlh47aZuBMkN47RN+3Aastidlj65fE6o4gCzMt+2JqzKVtuzPMqlaiCDqHn0MxdjdwgcFeNzCYoIrr7Qts2g+hVhW95XxwgMLSTAAr9TfTaCV+GIdFJgVQCtCF9HXCdCSL9va3NKFGMlEKPVY9iWEOZu+exubAZYbsO9aqL2EEUKNLPUeodvpx4zgFaStmGm4LTJJiRHSK7S3sG9Xq6Qbg3ti4eUplNAj9aubGGGDTOxRP38Rwts03R6yPkZyMWwJZRdhC7yXDHakjHjA7vjn+xlc2bPj4KpRYklktS5sJDAFWIUQQvpfMTNhC7CGj7C15+Y66TYNmmyAIYR1+ODicPIhLMrP9KLnm7esp1xqFVF8TUCI6hB9U/v7+nvrxqltX6a+f1mAhXFtlHgN3+s7McXEvv3G31URAzHOtiQ6HM/sAbAtGMHMf5pL4D0pgdsFWNeuXihnn3umfP4/fFfP9+hnXikXzz5VHhpz3F4CHlw992Q59jtfBQz7xJfKhXPPlUdGpTfXysVTJ8oTX/zL8uiXXi3PXfzkBygL4Zvl8tnT5dSpL5evqzLs0fL8axfK6eOLdURXzxLalPLo86+W86dPLFSSbbx+tjx1/HNQdz36UvnGxVPlkU753/njJoD17EvlpYsvlBe+ebQ8/vy5cv708QVqqY3y+tmnyvHP2T3+zNfKlXMnR67xajl74sGiDEvK79Xz5fSJRbq6+tiPvvSNcvHUIzVQW6IOvicP30/wlzjAevjhf+HFoKuzmu2L/lLwmsrQKgYpSbLt4UC2oqydsWVkYnbB7Bli0nwqsegvUqmxbGDNgQzDfiTLGFUU9K4h6FKjZ4Nk8LxqAdZGBbA2xStk47qqK7L6SvYBsBhCGBMcxURUDNnSMoU6nBdxxVkVWAehwBJoJQoleZ0BFjIH1R5YDrAoi/fBclLgkKB5xkfx0KICCyGDAqk86yBDCBlamEzcUcYEhuYV1DwccW8CNMnnFGCZAfGqqbDkmmwcb9mOMHfUI2f1FfcZTmrzSv18R4GlF9gALB2MqurKAJbtVyvfWYXl19WGerWzK1xBTHY5mRlpNUwlEACLBvR1anmCLUxczcSdYbL+rA0hVU8VMlBltafmM/cIo4rBe7vCzeuNCQwP1x+cxySCqitOWhlOaA8Q6kI6l1gxR4Vowwyz8S7BOK4f7+Xk187YFCEr5fB6NnFfV6B134fuKx/+0IfLhz/8YQVaH/7wh3RfjKZpOC1bUcYIpHr7nbfL22+/U97R7dvlnbff0edI/ra1tQEFlk14o7jHIJ+3lj5Zj8Y2FCZZ1ca/7wVgidrqC1/4wji46lXZKZi1J4AlB+Pkk09+fGlWYixSYPUm1nT9ZvXJp+XKDq1GdQAtvt2AZ1RAekAnOZd97oApscYka9JGZUhlfkPadlI57FtRYFFxZf1kAlgeAQf5DgCW/gBeKcAyTyzALEkEAnP3MI8PHy65dgkb1BD4Levztrb0BFztnEL2qwyECWCpD6QcgwBrewuwhRBLFVXIzgt4RiU1jOBxG5ikIkK/6+qX7gkVunlxoKqX9gINnRVomNFX9zc1Is4nK+VZ5yFgP2MNDrzsUB9yG0PQ1vNShMrKjk0/rCqZiIEuN3FvFzlo5I4wQl0MsDJURetAgdVt5A1fWZ2wuqqQleo2tMKuePe+LSmrXRHXhOhlhVR6lOx+x3Nmj2Fq03P4YLyvbgPqxZNK8dZRDHebshT6mdVXi8D5fiHWEIRONaQ44xlg9e7c/Lt7vQT2BrA2yrVrG+Xa1SvlypXz5fzL58uf/iXAlShkPvHS+XLu1LHFYV5LwYONcuXMSVd0laOPl2dPv1ieOXGsPHS/kZmNa+X1y+fLyy+eKl/++g9N9XW8XD75i+8fwNq4Vq5de7O8fuVKuXz+bHn5/F+Uv2FI46NPl6+cPVOeHCV7uSYFlNOS/aXPlFNnXixPHnug3P+RuP43r14pF14+XV788l8UvQsf+2z52sWz5eSocdidPm4CWC9dKjeOXywnTr6gsO7o458tLz73XDlx/KHyQDrnq1culHOnT5UXlgWecl3XLpZTJ54oX1QF29HyS585Vc68+GQ59sD9JQ79ZpFjv3z6xfLlv0Cd/Nhnv1Yunj05VAIuVQfv9Sf7g33+CwCWmaSLj5WZpeclR44ldeK5i1TSXBWVxVkPRzOwolmaCJYSxNL35RBCD2cCQHEoZRJ+AWnMLibgSrOMHT4Mg3gOpDW8DBBL4NX29qaCKN2/uVU2t6YAFt4nE4FKgaU+WIBZPpFKFlRQg9hbDNQosGHY4MEAWOKJxXTrzD64DMDi8I/hhBE+GCosKrAkfNAVWAayJKxQwwvV1D0rsMzTJWW3YtXNk8UhwMKkXUMILQuhKgXExN1DAlPYQiqXSn3FbIVNGCEAlqmwcghhAlgM8ZCYGAVYDB8kxGrAVYTn2TC0O+mN0BMswds12KwocZgBeOHg2f2u6LPCtPJpoI06Di8n+M4JPA5YnI3BCW6gx2u9qKKhaT2wsoomA6QABVqpU1hhrIB7HcgX7CAKn+M/Kq5ii3DCFkjw/RFSQmVZPQmowxSpXGMoGnzF8j8pdylDtgmauc3aB4FVP/MzP1N++qd/utx33326Lz+qMFHVpSg05Xnf0cyDol4ScJW38je+B3PeFApHdQYaiHRa7cSmhlx9JQOf8uUUWGLQ/gd/8AdFwgb3/W9s/jUBsOReS5m0/zIgxd96HjjV3fMX+llXu8RzFx5odRl7lrBGqTg4p/QxfAdvVcowKwDLFFn581mRWquFGf5uW/ZfdnACLOcupraibIf9KOAXshjCOzJgFhJiILwQGQoFYIXykIs1Uh/dv2r7Ztm1bIIKsCS8zzMmUmkbIYTor1GnAa5MfWX7UFFZiLCGB+4AjJn5u29VDQwlVICg5DFQSbejhD2UMIni/CloP4MYTFdM4bamCmxJQqzZdgiVgRYe04DH+l1ViFnzQGTwbs+Eh/TbZeiowOoU90OBZX5ZpsRyb8uk1FW1lSnW3AvLDN1h+h7JXRiYHY8nF4sIp6C8YmZhDyGk2q1JjIHiCIjUgq38un4usg1ZL7Q8q5f6oec4dvx4lk8HmtEfGWvsNnPe76asxe19bcH5XgBW9Fu5bozt91viGWDtu4eaP/gBLoEMsPZ3mh8rn3j6VDn14lPlOOHSogPtAR68efFMeeapzxdjHSNHPVoef/blcvaMgIo3y7m7BbD2VzgKn547fao8c/KR5f2b9Ls2yuvnTpVnnqN6a/EJfOxTXyrnzj5Xjk2aRN3J49YA69apY6VcPV+ee+oZhYoTZ1w+9aVz5exzE8CTB9l4vZw79Ux57stfV2XebR17D3Vw6pvmv++vBCKE8JFk4m6GrAxpoEk6x4g+CKDiSn0b6FGEiaarqRxgRTZCNxZNsAQr2DaIsUxPHFTJSnFWYBFg0dtGJqnMMoa5jx3n4AEfjKsKaXtTIZaEVaj/VcpCeP3GDVVWiN+HD+AtC6EHCeg4ylaOW+8reS1Qxe6DgiubHznAksmH+mEdiiyEDKdMGa08BM0mfarE0uMauEjhC4izDHglkyCGHci1MPMgQRY8sCTUiwbvO+YnRYAVg15WqTw5iHuUB7yhwNJMiwRYCiZjnsgJBMGVvnYl1jB8EMWdVvAHWQjjnGlGBu8rQiwLIbTIErlzCNpovH994osyrqc1KAWf8DZqrPzY1aFMwxX2UBwRwqAutSGEUo/4rxe6gPMPFd5QzdI0BhWEiJDCPHjvql5YlzvSqx6UIrjSUBj3wOHzMlR04faOwauYGLQTkwhPinLMoShUZko7wX0BVx/5yEfKRz/6UVVeyVZ+BFaJqopbeV4kvFjAVfujYbk3xTMO17LfyVCv3Nvmm8depMBSg/Yv3IZB+/76jOpT0wAr3j52r3unsdf6WMHERdfFBQZrmPQ+MqjY4RUXKvTJd6P3ULEAHvnEOymuLBgu2hALIwy1FeLMAK5IQkzBpKGIAa+woGEJSmxfPbIOiq8k22mGNOK40q7viMr25k340GkGQjFrh7qXIEu9It2D0pJmmAcWoK5BLOsPxdNKFFjqcSd9iAKsXfOwtGMZzMJV8fmtn2O/+IY+e79pgAXlY59t2wgDWDAT09bQv67uq7LiNBTD3q912jWqBL1tagBue1X0U/SrdAN3M3un9xVDCC3MkElZXKlrvnAaQqg/BrNGAFaN1zLGygDLFNWpfkadrUME8/M29uxNwZ7e893rv3K7z3vBDI++oJk9x5qwwt7ne32rtE18b6vCWqYNZr/f71/3Bq54nX/1n/52DiG8A/3OfIgPVgnsFWAd/aXHy0P3f6Q8dOxkOXHyWDn+yEOuglnqyvYMD66V1y+cL2fPny+XL14uXzdJk5zHseNPlmdOPVlOPEBqkwDW85fKrdPHljql8TcNPZ4WH/Bj5dHHHyjrDzxSnjxxohw7drw88sBYLOWSp7bxZrl8/nw5d+FcuXzx6yUEb79UHn/oWHnkyRPl5IkT5biXwXt53A7Asq9/88r5cuHs+XL28sXydZ70UTvnp54sz5w8UR6ahG3Da9l483I5f/5cuXDucrn49b+E8kxVao+Xh45JuZ8sJ04cLwuLY891cMkynd+2dAk4wPqn//TX/EPSuRNa5W0GV1xhhRGtDGwxmcQk1iatVahFxPi7PwMN2k3ijkFFhliEJDqU8ExHVF4RYMlWFVge0jcGsGoFloQNymSVIYRq4m6m7+GdhVAJ/VkEsFQRlCJSErhZOXAA0CorsNTjhKmuzUPEMllpOdqAFmohAiwirOy7gUGqQyxRIelEBgbuqiwR9ZVMRGwCLvdI1Vfmg6WKAg8DiSyEnIP4pECjJnl/3ieAZRkJ9TyYLRGE00MIBwDL5kIOsGK+YyoBVH2v3z4fSCjLV4NRF+mL0hvcOoCkF5bfyxq48LOtAkuui/+WAVi9Af2gBcgTsRTaydk5Li9Wujl477UkYxOcMYA19v6pCU8ug2hboLwYg1jyXT2z9p/6qZ8qP/uzP+sAi/sCrjRr2+am/sjkXbIOUn2VFVh4bm6aUk6es2Ya2ZTfGFhcNHlqP9MDWAOD9qWb+zv/xmUAVoZ9y4Km3oR6UZ1c9rgUyYCso80eB1j5+Q+fJoYKVgDLwrJC1WMeWPpwGrTSbiSgVe4tNADRlcmiXmWWwaTUdXWWwaukXGG4tYJjXaQQBdauZSBEtsHIWkhghgx7UHNhX03cVZEIiMV9UXPh+ebxd/S96qdlfZ9bAXhbE8+H/CrGDzWYyveVCx7+yfyMUfFIcGWvo3/iuIPbOmTamnAGubIZH7S1oXqNRYJKVJkUvTmcUA+UABayWlJ5VSuwKu8rCw9U8J/glezjdxFCiL4FCzHxz9ptnABdsMz3DF6kOYQwFgvNJsD6dN6H/QCsqba8bdfa11Af1z5QHGvwOluA1vaNGWKF71ooZdtzXAZi9RYqbLSQyr/uBxa1sjPAuvN90HzEuQTubAlcKafv/3h54YelPPylb5Qrzz1yZw8/H60pgXGANRfVXAKLSsAB1j//50/4+wJgiZksVoDlJ8ICaHiKLbKPiUdG2ifsMA2OQhIdpFvog4cTAsC4WWrlz9ACLJjL05xZwBV/ALBiUkKYpX4g9MDSsMDIQnhj40aRH1FgMBshQge3LBPTFlaaJwGWDP7tXKnQMt6lSiyZVKvqCiGEss1ZCDnwZ+prXZUl9LCBvyE0vUc+B7IBs3x5ZCE8qGotBVgKqCw8SiEWVFeVibsoSuxeOMiikagLETjh4DXW8ErKmh5YosBSLyz1aaEeIamwkon70gosGrkPQggNtiFloUI8nSu2KqxFACuHHRnYSvyqmiR4+J2rOIYqHL0/DbhydWJSEuQJ974AFr6omsaMAROb1wwnPPlCCV+TKmFsxX1stX4RwGonRblRGoOA+T3D8ER6iwXMkvcQYGnmNlECmgpLFFgCrX7u535OFVjcF4DNHwFZmpH0+nUPHRSQxR+a1DPraT7vvUCptlzHJ0l1COFSBu3vcX83BbB4re3kcVFd3e8EemH991lw+LDZekkCWPpQWQihtHl9I2uqi9H8Rugg8UEVMO0pT6WtAMjKrWKEzkXmOPWNTAk+mPyE/UOE3FNVZCoxNYzfKbdM/ah98o4obKHypAIr+2dB8RIAS9oUZh/Ural4CbAAyG5CYXnL1LvGvi3yM/XlURkVYIX0rLIQcvWV9Wd470Ama9wgeV9ZVkSUadJG2WtCeRsWeNh/3B87v/hC/14/1wr8D3VlOaOtLJygrbWzaWAW+aWGFaZwQP29vXYFFhcDaehuamwPI0wtf60YHgKsDKxsidAWomqANdauL9Ok9BZa2Be2n++Bf9RDhtGbsroBa2N9RgZXvcUNnkcPck9BrOUAFs9sGmTNAGuZ2jS/Zy6B97EEkrLm6Vff6ma1ex/P7sfwq2eA9WN4U9+TS3KA9Su/8j/4FwbAQkrvRQALkzrLPqYACyFqGKRgMEV8wfAzQqxYsUWoWaxocz9vsX/IMhBmeCXZxRSw0YIigaycTZCrypvboroQeLXhAEteb21vRgihrUBPA6wErwgB8gD6VimiwFo7VAMseb1iBvfMosZycXhl6isdeHFQzwX8fLELQgizB5YosgRiyco8PLAAtLCCHiosKpv0lnByQJiVMkZxhbQCWBY+ePcAFlK5x/nivBXiVRkIi3lh2cq3wSko24gks1cLJyeot+2/AbziRKU1YiJwrFR0DFusQwc5kA+AFWbuvcG/QwA7OdaLsYH9aAtCKUKIruKaOQdzqcrwKHllPNeBKYA1BrEWgQf+rQew8vfljIfMUEqAJa/F70rglfyIGov7Aqvyj6iw3n33XYdWkoWQAIsTIMIxntvUJKi9l2NgsHe/qMDal0H7e9CFMKxy+LzUar48iezVbTxO8dyNQayxS+pNTnvv5SJHVmIRA8P7yt0F3SNJz8WzoxoCsJD3gFzu0KVh0YHsueIARRbbloBgKXTewgIjs6Fl8rXvonI5gIT1jyw7AzpQRMM9XraCKSqA5UlOQolFr0lpBSXsUPqGnR2EoDMsEX09X0tI4U6omPTWid8dSh1dcCiDKhDgrMmUUlkRap+rAFYvlDB7YNnfDzTvyzZnDgqbpp0vXWvFRQFbRBrItLz/tf7CQgJxy/FHgKxhCCHUWhLibsAqL3Y4wGIGQoQSwg4AdTJ7YMXSRdtXEWDZQiGWDS2JSla3m3LbyrvXprfP5KJnLz/TY+352O8zvOLYk2osfmfbZubnPfcRGWAtG0I41vbw9/3zHsKqTkTqoMi+9fd/M4cQvgf90vwVP8klcK1ceOaj5ZN/LDFhL5VLb54qewkCvHb+qfLRT/9pKeWz5WtvnS0n9xGi9pNc+nu/9hlg7b3M5k9o//z222/fko7+137thJcIBhEEV6KmAcjSjtwzDYbnlap6TNmjW10Bpmonra9q8rjk3UGPpDwZsIFgmsr4oFj+JKBKQoQEYAm4IsiSc+TImfNzGVAwDbgMvNXf6ua2gipRWyjE2txQxRWVWDdFgaXvQ/jEFMDSgRXDB/U6UEZ5CwXWajms6dBFgbWqQEtXxKlIS+q0rvpKyt5Xdu1W+UBZl9g9jFBDCHehwMIPVFgDBZaFESqwoil6AlkYjce1sIIEeAzjVVdgGcASFVaVhdAnNfC9cqy5jAdWVmDZPiCbnTcVY7rinfyvDpSyyxCOHsByBROhVn8F1adhaa6QB9TtABdgCcfMajoO8tvJ9r4BVg7LSe3ZskqUrhKheoj6jWSGVmMAK8MlTgTaSVKe9CxqjjkpoQJqDGZJuyP/CLCo1hSQJQDr53/+5/VH1FjcF0AlwIpbaRdknz+agdBes1wZotiec4YuvXvQA15T3dC5c+du36B96ktu4+8AHCj3/K8HKx3AZvP7BlyxrvS2U3Vkst6nRAxsOnFMDyL0fSTqMDN5/1wAgCpUMKRclX9eACuDXgaw3EfQ/CEJs3Qib/6PXNSgalmeVXXdolekF0ZKCqCrHABX6KsB+2ny7gqsrH42H0qqsORzhFRUWrmvlnhqyQJV8tiqNUku2XWAlRU/ocDiaox32ZWh+kD1ksFUdW2RkZDnkSFWhPRHeP8iyID6kxIzyHf5YIJ9LmuMbRPQysor7TXtBKC8MqAVEaXhG8qwQKqtbpkHlgEsbe8SwNL20BVYNcDKHmyaL5PZMakmTF6j8HEbqqmXffby85af7WXbdVZhAizaQMg2A6we8Gcfmr+XYYN5y3PpAa98nWP7yyqwloFX8h0zwLqNzmb+6FwCS5ZAeHIdLU+/+vryKqqNy+XUscfKF79ZytFnXytXzxwvt+k+teQZ/yS/bQZYP8l3/3au3QHWE0/8jzEkPnDQoZWAqy7ASp5X9FNSJZaBEgVYOr60VUmTEOlgxVN5m8m3AywdRjT6lzprFyelAq/4Ex5YHGRyZbfAy+MmsgnS1NwB1uZG2di8oZBLABbVWuoXZWGEkwDLwQ9X6RH6QIAl+6HAWi2rKwGwBGZVZrzmg7IofJBxEDlld88DiworhVdNNkJVYCnYggoLAAWTNR84ckTWAVi8hxlevBcAywehEipmmfv0HAiwNAuhQSvCrLRCHkDJsmYyYAjL/VU43tRDNQ2wzHvDJh55IN0O8Fn+OZRwEQBJwTKYfo+owKauIU8gBuhuKEJL7UOdNYoTkJ4iSs5tbHV/2fPrASyaxGeoJb+T91IhJW2FwCv5EQP3X/iFX9AfAizZJ6CiykrCCTPAyvu8DkkaIRCrpxjKE6Ee2GwnSmNlsB/YtWx53sn3LQJYPdXEMpPbXF/2Ul5TAMvPJyXgYFkYcsbzxDBw88hyZbCHNKWspDR59waZ0D8Wbgw9uQIL7acB+JRNMIMtgCwqmJOey0MQcaboMe2ftWP6uwR9AKckhDCFaZnnFeEWtmYEvysqXRi1a+igqHW5NXilSl4JV9TvMZyi4H7XkrEk2GZgzlvY1NioWo0KrKTE8rc0Hlg1nEsAy9+H38n1O0RliGOlOK2fAnyc8CpBLC/gMLisQ/gTwmuUV4BYOADFdxTn1SbudYbBbOS+q1kJWw8seS1HGDbSLcDyOmVgNOoYExEMAdZYu5ZLbAxeTT2DvbYnq65UKTgBsFoYxdcZXLUeiW3/255HD7izHepfU1TiZeGVfOcMsO5k7zMfay6BkRLYuFJOH/94eeEvRYX1ifKlC+fKc49MSamulnNPHiu/89UflnL0M+Url8+VJx+YS/jul8AMsO5+Gf94foMDrN/4jZN+hRxEAF6JEgsQC1CKZu22FRiyDaWPhpPIvqTw1hAGJAnyREEKdobZkzKyavFVW+w9D6wjR9Y1zTgGErEKLPsy8BYgJYNtKJC2y9ZNZB3b2BTzZlFgbet+BbBEgSXgix5YDJHA7AATB4dXNghEHnL/4SRC1jkPH4LqSkDPYVNgDQCWTWZ8dZHhaHl+4svKKV6y8cCSsxOARfUVYJWosFAG7oHFEMLKEN2AUJoU5ZVzhoa0EKsCWJ6FMO6mK66s+PR19gkzcAl1FzAm07ojE2F4Hsk+YY8buasSTgDWgbIrt8EAlvph6Yq1TBLq0A2GjdAof5nBd3c1OGXB4gQ4H5P7HETnLeoRsoNhi3CP3j9fbc71YQRgtd+xdPNlwG/R+zO4JLyS7RTAyp9b+nzsjRlYtUoshC2L6hN1pAewsgJLQoVolvgAACAASURBVAipwKJJewZYsi+qLAktlC1/eK1yfIHneu+aezUGbfL9GLu/uUzuFYAlbSdDdXj+vcmgNyeN+qqtB+1nFx2rfZ6mnl89FkPc0JDBxD354EU4odnqGZTQj3I/xR+CT2Rvq3g4HSbQ4zGFc0XYeCxi6AJCMmbHq8AUVDPpN1ANbW0P2mjpX/EvFMCW3yKFDfp3W9bA7Ikln8VzhOdJIZUlL2BWQ+1DrL8XhZf+eKIKZH4jfGNb7nU+k3LmRRkALLkKKrjRovo1q8hMrtVsCnxwYe8zEMW+179/DF4FKdN6wHLkNmIic4YWW5RjdGgV3h/Kq1aFpSGEdq0MZY8shOYnmrMQNgos7ceSv2L17JCMWX1MgYQGFOk1ar5tNtbwe5Wy/k0BrCnl1aLnsNf2EWD1FFjd/ja1IVmJNRZS3gNeY+eR2/SpfphNP7am016w8CPv+ub/+/ocQrjXzn9+/1wC+ymBq+fKk8d+pwiPKuVoefyzL5bnnjtRjj/0QMp4uFGuvXm1XLl4vpw59UL5D5qO7tHy/GsXyunjU8BrPyc1f2ZYAjPAmmvF/krAAda//Je/7UeQjjuDK4IsZhpUmCCrgvqzU7a3BFqJymlHtwqw1NgdYVQAEFhlZIhEBUDSSqKHaw1HZ3qslRVRh60WUUHwZ339sE78beQeK9MHBOTYYFvDH+DfITBnc2uzbG4h+5iAKnmt507j2h2EEso11WAs1F2YzzDjoU1wEsAizBIoI+GDArEOHVzRrbyWdOg5HM89sGyAhqJLyqAuvDL/J/pgWRbCDLAyyNJwTxq8ewihDW5tVd4VTc0kSSdIaaCbz32vAEvu1UECLG51UA14pTwKs0uHV4SnUv8y7KkVWFjt1tBBM3OvAJYqoqJc60nL/h4izJmIw8KsmGGEPinmexrFVAWwLCyydyZ3G2DF3HKxGo0gR+9hyhy1DMDKE6axiU5v4tACrDaMkH+X41N1lUMImYVQzNtp4i772aRd9qnAki29sbhPk2EmkZia6KFapFJN+1MQi8q1/dXI9+5TYnrf3scehPK6O/YMjIDAuwGwCJ0omAn+nEMJG7N3Kq18ohqoCNNX9lwxgwVEQIZU7lcqK1NGZRUuwwm9bXUXyegZpUwqoJ+z83kIu9Y+rQgeeujKZ/RVqsxysGUQnXWWfloGiAisGE6o/aooHs1vSyCWPpPS0avTU5OtNquFMmxh2eXwTn9vShdbGcDXRu6xQmbXnEzdfeGE4DI9Gkmw5uor1NNQYmFMEaGk7m1lx8km7nUIIT6XQwcjQyHuTMAoCzU3v6tQYFkWQoN1GV7JfvzLqw4EKeZ9lZLiBFS0bH8jIYR7eeZyG9c+42OtUNtusj8ZCyFkn8HjZWiVv3MKYLXnt2jxoVcGw3bOhpwGsJZRYs0A673rm+ZvmkugXLtSXn7myfLiV/+mKMea+Hf08WfLmZdfLE8+NMOrqbK6c3+fAdadK8ufrCM5wDp58n/yKx8HWAGuMGC9peEF21viK7WtPlgCgba2thVgEXIpB7GQQw5s3eOjCh+0AQFGjT4Aj7HaLR1wC8CSEJ7Dh9fK2pqArLUAWDBt4vASnh0SEkH/jl2osDa3tsqWQiwBWDd1XzMQWtYlyd7H0EMcD8fVlW1fxbfwxuSBlRVYDrBMgaUASxRYArBWDWClFfcKYGV4RYhFgJVCFQDQDqr6iKGEkYWQGQhtu01zXlFiWZZCzUK4P4CVIeR+AJYrsOiD1aiv/DYm9VWxfYYQIv27qZZMgaUAi/DKPLAw+Adc4j4mKvhdXqWdagLywLeGSgZsU2gi1WsZCQ0GwlRgiT+cKbF653A3AVbgtwiJWTQBqUCmlf/YBIITkPyZqTLOkxbem0VG7lRlyeeyAov7ArAkjPCjH/1o+dCHPuT7PYAliiuBVuKHlTMUEmDJROu+++5DKzUxaxmb1E19bpny+SC8RxYA8r8evNLWswOuxiBdb4I7dq35uMsqsOBtZYDKILm18HUosYtuUnh4dn8P3UWqCzXKooG2YKQ2fCursPS5Z5hXCrGvfQRN02UACwtE1s8a5PDQQYYXwjoxPKlMSSZtax9gJfUTJdSa1ZbJP6i+skyEGmYIcCV9LM3jcz3ggoSeReYu1s87UGzhYFKU4f6Hulnvdf7xv+N9JpL2a+eIAleXTsKFXqEup6JM30blnUMKhgXm0EE7u1qS0wAs3gTgPfRD4ZHIRZUMrwAEb5Udqt61D4PaDQAryX38kgg6k3F7CkdFGxwAi21y20YvatvGYPSyfegYwMpZCAmz2ude4S0X+BolVu4fdNFKogA4jmrey+OOQaxcfxe1K8Y2gWEn1FfynTPA+iD0WvM5/KSVwMabV8qFC+fKhfOXy+uvv16+/jfEWR8rjz7+QHnokafKyadOlBOP3D97Xr3nlWMGWO95kf+YfKEDrN/+7af8kgJgwUPGQwh3GD5oq62SdVBAiMIgZCziPo3cb/lnoNiKEImUKnngehWlS28KDEQw6JbzWVtbNbPmNd2qf0cCV1R14zxu6sAPnh7w89ja3tKQQVEQCKzSrcCrHTM8J8Da3UnQKsOrGNyGEouhHTYYtkxQcs2HV6G6Wl2BEmu/AEsHVhlkdQBWhBAmgKVhnswqtQtTdwv9HDVxpwKLBLFRYO0XYJEBZoBlYjarHxFC6Korm6zIir8qwZLyZwiwRH2VvLB8tRtuLQjboFLK4NWCULxFzzpVVpg2payGxK9JQTeqOEoAS2CiqwmbL74TAGtqku9hlQsuugev5JzvhgIrT1jGjs/fQy0J9ai0CfTAkn2BVhJGKD8S/sf9FmAJtBKAJVuBM/yR18zGKltRf47dp1x0i1QJ9zrEknKXNr/3b5GCYaoOjkGw3vfsF2DlNruOahsQluZrM8wiFjEFFjO0WuBfBlaRCY7wgH6DKZGHqVsZ0qfKLIekWZ16QPsx1HuooDXszybsAD04beRgbcIQrZ9sAZZ4ZPmzzTBAAziiwAIkBsAShS+gVoTv0jNL2laGVQWcymcRsXcZXvl9rxTZcT8U+5iiO/kSuPqVKtg6lNLKQU357V8FrfC7UF5FqDoWrcyHzEFW8sJKoYMQlfnKFr80KbAi5B8arzEFlhm4U9HGMMIUOkglVlUxK1VbBBDq/WxVWLcBsBbBK5Zjfr57bdwyAIvK3t7n22c+A622j+i9t21H2vPh38faZx4Tz0qr1Fw8M5gB1uLymf86l8BcAnMJzCUwl8AyJeAA63d/9/f9/dIxc/JHeCWTQjFp15UtDQ/c1a1MGrc2AYIkdFC28iNgS99HgGUhhTmEIgbLw6UrXSk1jX+GWApNDq6U1VX4c+HHAFbjfyUXpIN78+mgp4coshDqGIorDx1UiCUDdFNgWapwXTdNSiyMV2Mln/tcFSZoEcUQQggFWomJuyiw1nSfWQhDlQZjVR2QNeGDut5KyuMhDQxtqBVYA4AlqjiDV3KPIoQQfmUMYdPBuoWUmDmMLXpzxI9JQPadYqjLXhRYLcCS1zpRc+8U821hCKFUAANXXHmfBljJC6sLsFIZpxXdZR6a/B7eJx28c20/h30SlC04sIcQWvjg+wWwItSRV9M/aTyDAaC5vwzAyiv+VTkaJO3Bi6zAatVYXGmn/5Ucs1VgyWtRTIkKS8IHBWDJVl63Ju4EWGjPALb5Q4CVAdnYbR2b6OX33+sAi95jYxPC9vryxHaxqiHCoLydHSno/QMstt3R92QVIp6A5h9/0VFaRMictmLJA4reQzRux988G2/ORMsEJym5RxVK6IDrAJTFhFhp3yGOK7B40oRaxCcI/w1jdzsnz0oINShg2kHAKgdYDMfHYpDDLQVbN7X/cvdDhgZqUVIdxAKM16gr4X/oEEF3Mnyy82/VVy7TZhbg+nP5G8PTkQsOGGzAz8vs/Hl8GvdTuWZ9fipVlDRXzNhHm1KPIYRh5C4YbkKBZfBK1FgKq7g1pfAQYLXKtgSt7DwEhcbCw7gCi33PFLzJaqu9tnV7AVheD5K8qf3utn/I/VDvvb2mZBmI1bZZGIZReTUrsPY6dprfP5fAXAJzCcwlMJfAfkvAAda//tf/ix+jBliRyQueFxhQCcxiNjsBWPCSuqlbea1ZigxgEXYJzPLBfZKyh9V3XAYAlk0pkvybk+eshkDWmjyr8OVny5RksnsNP4MSSzMNeoZCvFaTdwFXBFg6aJcU8VRe9RRY9MHCYIbgCj5hUAupifvqWlmXEMJDK2XdABZM3G1iY/CmBVjVRKoFV5Y5sCj4sBDCygML16hgUa8XqisCLPm9XLMOwggkLJzQIziz6bLdjxy2d7sAy2GWzQFwG6k2sPrQwCv34rJMhG58zhDCHD548IB7jcDIPYxwtWw74QjLPkwOGqkMMIA1pTAZTPhtEksl3PsBsPxZa0NsOoURE6EAWXtVYC0q4xZi9e4TwdUYwKICS7Y0XReIJUosUU/JVn6owJJsg7IvAEu8r1RNum2qUttmRZdArAzj2nu+10ndsnXug/S+7Ds2qNMj8TTLPhu9OtC79r0CrHxc3r+e5mpRyG//HjTQykPDmbQkt/XmP0UlDJ9/A8Nhqh4JT9BPBPyikTpVcHovdqSvsh7DFn/47FCxJP0fIZcrsDLIssUr7V8PrmAha2UlAawEryzjsCZJ0cy2eF7iHkefHICgA6+oWKNaSOtOKMfiE7GQ0lVg4WK1BPCZbGrPooljoIjyGCMlClEvr6yyRtknyY0Dzkb8xJUmREyGRKfaZ1/UKrFkbKLgyszcHWA18AoLJ6km+n6Cgqa80ssQEOn+lUOAldv0RWC997z1YFbvGemBK5xbyo5piUzGkpnoGKtZcLoTAIvnwfPO7cRYm9UDWFOLElf+7j/OJu4fpE5sPpe5BOYSmEtgLoF7sgS6AItZCBE+yDBCyUIIvw2FV6bAUv+opQAWlFuEJRhMQXejv0vFF69sGpGVWGbunf0SdOLvn+c6OgemGjRmgx5b0byVgFWToTDDK89C2Hhf1VkIxwEWDcgdYDUKrCoL4ZIASwdIFuox8L8yiJUVWOJNBogVPljLACy3hnGAhfANKWcfCKeJV1+BJfelnohAxGYTCzlesixDeGkosdSWPxsUm6G7hxAya597YME0V386HljiJZKNc1t4NTW57k50fcUeE6asyJpsEWhYb9CQ/ldTg+C8+u8T1M6X9a5n0e+qJ2eBcqwHsOR3VEG1UKmdHPWuj+fVggu+7t2r/H38Tnk/oRVN3Gm6LsorgVjin8d9AVeEV7Kl7xUylsaPPDPS5mR1FydZU/Bq7B5N3efJ+vM+v0HalLF/Y9c29Yz1JpCcXC6su43HTe/7e/BKJ8SDiwBAIeDwZzoRg/Yz7M/Ql0UoXvZ6rPdDkUWlk3xWVbn554CopAw4JMP1mwZVNYRfwJElUdFLadRIWm5UF5nSSBdWLHQ5vg/nJG05wRUWig55mCJBmYKW5vlgll/cp/ACozqJ5cI+v+77AwDS/3IArpIHVtUveMhkqMxqTJZAloeOo732ZzMpr9DWIIsyPbAIr7BFhfF22AcfESbIaxY/RkIvgC4ozdTqXrPjRki77NMDCwBL1ONZgWWfsX6sGfLYyw7AkiHDhAJrLwBrDGLldk7e0z6DywCsDLP43OfHMwOs9vvYH+Qt39ODbIvaiNwO7QVgTTXJcwjhVAnNf59LYC6BuQTmEphLYLoEHGD9m3/zv/q7RwGWmrVaCKGFL4gZuKuutm+qKXqrwNKBmim21EA0ZV/iwEkHKynTU6zBhp8HB4wQ6YShLQaFaVrvk2+GA6Q03zJkNO8WUVtpdiXLUFgrsGD2Ln/DYHQ5E/eswAqAdaCsiweWAqxD5oeFjIQ6YEvXMqXAouF6BbH0OBFGCIAlPl/wvdJQqASxkC0yeWAlBZZCFGY0zCudts/7RRXWqALr0CG/Lq6EY+huE6xG1KYgK2cgZIgmJ19wucXqfs5CaCosglGCK81CSJBFcNUosNqBeB7kNrZs1YSl9gBu/LTsKRqdqGdY2wAsPBdQw4396y26j33XMgArv8cBFoHxyEnkZzaHErYAi+U5BbDa82whVp6EtBOSFmyNASxRXa2vryu4ItCS1wKtxPOKIEsAlvyowsVCs7hFAokIXV4E4qpyraQSKNR2Mjd6vzufnW7W7/47sml+b6J5O9czBjHzhJXH701MWxiaz6VfF/PyCXoizyAK06VI8mAPYDyH2FM4xZC7gdKFQCuF3VaKqvDDkiy7CO2TH1EWH9TMu3J8hVsr2CJxioTqS9g+wuHVj8ye3Wiw0G7i2QzDdwVYrnyhAgYAa0XquCqvpK7XAAsLV6ISEoAVEEueEQJfWeQKaBXQBmVfK9Jwr/ETvlmpP3cj96GBO9Vk/qz5wgjuGe6kPW92V6PtjoQbNIfXulTda+vzPYwwznEIrzphhBrZlzwrpV4xBFG6sQZeqWE7lVeuwDKfszEPrAF9bQBWBqojqsCp9jk/P7m9zc9j7zlc1M5V476RkPT8nnys3G/nc2gBVu9cx/qatr1q2/ZeX0oFFs5tOqGHvG8GWHe/b5q/YS6BuQTmEphL4Me/BBxg/dt/+7/51Urn3aqv4IG1IIRQsvlJqJqpsdQDSwe7WM2UrbzGADZWlDmoxWCz8RNIgzMP6ej9Tkcxrn/B2J0TDx2QWjYaU2Kpobub0TJDoaktGEJoXlgKsPTk7Itt65EBChxo5hkhhIRXArRkoiDhgxlgyWuZoOwFYMn3IFzQJkQCOhoT9wMHVxQyismuwCsqsHSrIYMSIrmrK/YSUugeWJx0JW8jH5QmkFUBrDTwHCiw9gKwrGjpww8VgwrNbG6xK7F/uKdyL3fNxH3JEEIFqPajKqxO6GAFr+xJ8KqW+WhqE8LAfY9G8IRYILHIPJju6yJz8LsLsKhIcP3JaAvYm/RoOaeMkbLPiceiFf7+5MAmYhaK1k6QxiYnLcAStZUAK9kKsBKQJa9lKz+EV9wKjJfMgwyPy15DGexLeyive6CqvZ5Fk6YeBOsV+igQfR/6KDkXKZe9/lvmGnpgL/+uV7Z5Qjs1QR3W2wyLa5DFdoPgXDO/jQBFegeqmikBrNi38D9TC6PdD0N3wi+BVQjdS1sJkRewJL+zkD5dNNLEI9Ln2v42DfVj0UefZAn7V3gF5bSGt2sijOR7ldRdgLQEWAC2ahqv/TgTuMCDS/p82AUYwNq2EEKCKXpg5cyKphRm30/kwkWpkDgZiEpJROhV5Z5VAstcmcWBAOHVEGIN4u68QQ1IifGCKY5NQeWLZmyP2EfkKsOw2ZARF1VgEWLJUW3gkLPhxj4AFsMH4YHVACxfjMn3OD+JCwCW1DeDWFUWaK+voRwce7YXQaEWLLHt57HaZzuDan0eGl/F/Pn83imAlfshjgV759Ze46K2eAxguW/bDLD22h3M759LYC6BuQTmEphLYN8l4ADr937vWT9IBlh7DSEcACwBD+abdUtCCHWgDM+mGEQx5TNNMXMQYXttzIRoA04zOAXcoI22wQ631c7hIABaCrD0R0AbfD0QPkgDd+wDYLUeWPXKbAZYBFe+HZi4Q4EliiwFWOr3FGEnsq+DxOwBZkVQqa98sGfKqxEPLAFXgFfhh0UFFv2x8sAxm7jfbYDlXNBWznUQa+N9hhPqhMPSxaNMQ4EF83Pz/xKY13hfeThho7zKJrh5QI5yr5e0BwvcnLhwrmQr9qh74ds29kTqINkmNZjj0dcm+ZA1/kHVBD4d2FUAI5Pq3qC7B1zsUnzS1sNX+XPt6jlftyF9/MyiFf52YtEDGLzkFmL1JifyeUIrabsywJJ9+eHvZV/AVf4RMCAKLBoB5y0BVjZzl3PIMGesfKspZrq/ywIsXuu+W/o7+EFdyBhRlS2CVFMAa+ze3w7A6k2iHZxQWaNlUwedsbyrOi3tUBtwaAsnVE0xHA8T8hxKmDP8pWeez79lH5U+ASF8AatQ3yS0D8qolUMrZXNDMmRuaLuumTI3NnVf/+V7Y4sPVE6FwbUtJpnqk+AtqwxXLUGKAixTcFXPRQJYrsAygIV7xhRtAe9QPlCWUY1FBVal2qIKtDJrN6N1VeNCTUbjdb9mh4zZ/6oOIRza8zO7YSi12Z67Kiy32QyMH3qnR4bgysTd6paViUAtubwIZ08LLAOAlUIIqcJqQwirZ3saYFXhrh14NdYmtaB4DCS1fQVPbwpg9fqJDK74LPfa2EE/PuKTldvRvbS9vfY3141ZgXUHO5j5UHMJzCUwl8BcAnMJTJSAA6zf//3n/K3SsWdwRTWWrr4uCiFMJu5UYGGQycyF5rthmY1qiNVmbvJhT5yXOZMwfAVeXFgJjsltCvdIAAuTdJguyXs9BbimIMcxAmKZ4Xk2cdfRk632cjzqSihOTpJn08DEfVWzD0oWQoQTriEkpMlYtRhgUX1lWyqwLIRQQ8+SiTvA1ZaGDzrEakzcZdLTrnxyINkbFOq0pDEdVuC5slJkwpN/GBqJ6aFlMOQEK+iLi9uYMt64jlnQCrTCZEUnKTZxaeGVnrNce4ZYKYQw+19JHSZsaq8R9ST+YQXd/qXwnAyP2oH96DNXZSyKLGh54L7QvLY9FZ7WHQFYKSNXmqaPQYd29ZwD/FwWWYFVQdIEcHor4z2QMTZZaicWYwCLvlhsy/ia8EqM22VfYcDm5kBJJt9PgJVBlnwf2x/Zz5BtrB60kzJOzHrvXwaIvVe9HNrNWnk1Ndn1R2ciFHIZeNU7Vgs1l6uvOSObBzZTA+zFuevKpVAw4TKiheBe9q7CPhUlaVHGYYEZV2evLHt/6z+lGS/VixLhq4BKKwpZN25slO2trXJD928AYOXzs5OLsL8I/5P2lCHLNI1XoHQQHnL4rtVyaBVbB3lUcVld2DEFlvTFGkKYFFi6DGWKI12oUWN4CYOEQTz7f4eHVCuxiM1wXu8pF6gSuCJU499aX6z6zqIPqvljKLSQmbDOQCh/deUVHtJ41Gy3WuBIyitLqYuvc7k29iMLoflfKcyKjIMMIxxkIcwejqPPUwJYXBhLqiv5fvTL9TPQwqOxtqjX1031f2PtXduH9F73AFbb5ue+p9ufV0b99ZLUIojVtiXt6xDcRQbCKSg2hxC+V73V/D1zCcwlMJfAXAI/ziUwqsDKAIv7ET5AIIVBq6iuNJwheWAx3BDhCmJbBAjhhrEH0ipsko7rynW1Mo7i58CAk6jsuUEV1SjE0jGdIwednu+aukrgFVaVLQTCQgg1Y594ZMmEzT8fSiyMSXM4H1bc+x5YloWwMXEfAqywvnXAkmofstSZ14rtq4JHy29F4ZVCnFv0wApwJX4p4onFEEJVZKUshD35fhdgZcVQkv1jYnVIAR0hlioQrNgXASwK3DK4Yjhh9r3SAaStussqPsvDoc8gCyFCNvJqd85C6Ndn4SI+UWpW1nsqrB5Q6cGY3HhoHU6T2NhP6oy0Ir6o4akgW+eNYxP5MSDi567HCp3J2HHyM5mfzXYywfftBWDlY7eXNlbG/L18D0MGswIre1dllYlAK4FX/CHAynWf10SwnwGW/I1AncBOfrcIRPKaehO7sevtTdrudsfUTkxzXehN1Ajw2nNdVIcWlcUycKx3n+R3Y+eHiXpM3itD8UaFFWolU8FY6N2g3AVuGpyhh1UArAgvh7+d1m5PXBKZBQXwwEA9vKdWyqoCJCRTwb5k1TykYa43rl/Xfhf7N3TfHl87RbQSAFiiOraFml1YAeS+lvVV+iRtxwmxdLvqSidXU9uilHrFyaKI+ErKVrMQhrKUKiwpc1WSMTHMCkJwpR3P/xwp0Ui9Ut9aMhaHaAi3E09E1LHaJ0v7HO9/iMkCWtX30dR1KWlJ/D0ABa4n/uLtsAv4GiN3A1ZUlxGCRRbCnFgECXKYiXARwBK42vuHep8SCRBeJVjK+i/gkm1tBliL2pUxgLWo71sGYOXzGNufgk09mN3rp9vry8fttVVjfWYPYE21yd/6+7+ZsxBOFdL897kE5hKYS2AugbkEJkrAAdZTT/3P/lZO1NwHywaeMgiWzjxA1q4auYqJLP04ZEVYXiv4sZAvLJ4i/AuhFoBXMuiPcMJIEa4DazVA4mA/tgBYttprabthuGwmtTbwxWCG3lcpBNBCvjTDj6u3OLin8grhdnpcGexDrxOTggOmJrKVdl3JNrDkg+mUMQ9ZCEWBVZu41wDLVuoZnkCVULqBFbAROEQvEVNeif+VDE7lTBUsaviggKvwwhJohRBCACwBdSjvZDBsJuJjAKs1cJfPt+or9QjSld48iWD2QStLUDqP0AyAxbLg36HC8hDCWwhFhQrLQBYVWGreXlSJ5UbuaeVajXIZXtDxwqomU1l9xbufVr7HBvOjz1yjwFgEsHiM3qB9v/BKjjkKsPQLw9h4EErZrPi350V40SsT1q1cx/K55IkHJy+9MuxNktrfEWDlCTj3CbEIsGRCTXAlEED2CbDa8+N5EcDLZ2Wf78teWVmlxGeLn5fPcbLIzy8Datp7N9WzZZjWvredpPXu3aL6N3aP3guA1au/PYjVO3+WOwBSUqCYUsjSgihrUOjtnlGLABaeRoAreldhkYHZAxlepFtpt1O/pudkwBPwqAVYAFaqcJUFkNVDZW111eutLB5JvSXM8nsN6Y8eG56PO4BY0u+Zj5XXwwTNNQuhfF8KH5S2XYCJl7NBJUIxSeTigMwAlvdNDu0PQj1mQIxjC3keULdx5lBCcbxA43kLF5S+WMcfsegEda4BLOtztY5Y33/ADgysM4RX0cTTdoDnkFpZ+nihSKt/Vsz4XccDi79T7yu+RzK2MrTTjNyhCibAkvuEn9oDiyotQK/+v1Cyu/9aVlu5GqsFuaEUXNS2LOrzeu1zbtvGQBbbk/bvLVSL53d4hmOwfRmANdWWjvU7OJ/61k8dawZYUyU0/30ugbkE5hKY1dNu9gAAIABJREFUS2AugekScID1r/7V7/m7HWCtHFK/DYQ10AdDBvO3ivhZQXmwq2FqkhVJjcO3thSOAHZZSB1HqLdEmcDMSrI1kJX8sOjFMTZ4AcACgBFIwy1NlwmuPLzA1SQGoQRuyIBeB/LIpiQDYNmK5xXAVXhGuQeWDX4Js2TgAmglIC6yOGmom7yXg+rsgSUhGSsrDrN0gmMeWBgbQ32m12B3Iw9TPWxuhfDGTNwd4sjvVzS7kUwqNHzQ4JWALFdd7QNg4RbibBxIUP1VygBgyWRFrgXXRUg1DrDwPjNuZ9SF/CaFDWZ/sRxCCIiFAfmufMQzEBZALBVuYfDPUELUE5soOdCyEJMWXNk9yY/T1IC5evR8kIvJxZTyakw9ovcgHbjanwjR4sdaeFEBAa/jJmZo/X5SHZiCLhlKEfq04Ca/h/tTq+y5HvYmUwpTdaJvYVBpP0+aqSrVyb/BK9nSHLtXThnE5Wsi6GAbxHCr3Ibl/Smgx2vsAeT2vHJ5TDf3w3csKm99Jhs/Nh5hrI7ud8K4aHI79tzlcmr382fiXFulI70X7ZlkNjyjFIQ9Ck20r2P45BAeaNZAg5qAWXlRgHAgABaj5aCVkTZV3r8CgGVKViihTA0lAGttVeGV1O3r198t198FcFUIa/v05WF/ouWyK+bgDcCSRYCsyrEEKtKGEvRKn09Dd1gBwLepsgVQVZcZu5vCywFh8mkEWF6za5Dtmmc47EKRZDgvC01qQC9jClNLA8jhBwAr1FnItijXR/tKgqsaYNXNfBj0E6KhtbVQb+vJWoClXZQ/FNaLtaGEBkgBu3A8LUv5Xw4L7AKsxgPLPD8XAqzGqN29Rgf3uzZtXwSI2v6jbbvbdkj+3oNXbZuyDNTK7xk75qK2oAeglmkre7C8vc4ZYC1TkvN75hKYS2AugbkE5hK4syXgAOu3f/spP3IFsCSkwVJpc6VTAZYZs6saykzCs7JHFTM2gMxbDPIFiIUPBhRZlpXJMyPJ5GLoHyKDCsAZQCbCpjx5DMNZUU+1J8GVTlNgNSGE2ze3qux94ouFIWogJTkCAZaEfUBNhq2u/DIMwSCWYKrDq4dMgbVS1iQjoWYhtKxANlHkZKZTbBg+2/cM/Z8AroYeWACLVGFJeQnQook7MhTehFJqgQIrDw6rVfvkhUUFFn1aJJQQ5UEDXSixwofEYFEsvXNsb9NIW9CmcTvL1DxQHB66CgsZGlV9JSvcvpVvBHTNAAsTgJx5KlbgUXHrUJF2AD82YK4Ag8+QDOR5xsp+yGALbcce9SkF1qImYjHAQs1rp+c9aNL7jh68yNCqVWDlMlzmO3rAq70PGWAh7CpgFqFVVmBp+JX9CAgQJamHYjUXKcfuwaee4bt8lAqrfN35GO2EsXd9GWLxWvdyfxe9dwpe6VPwAQRYvXrWQpD2vGMSnL1/EsBKXoSU2VCx5ACI2fvaeiH3Wk3XI3MgAGd4I3pfZkkPc8SZ1hXLMsjwQQ/JVsXVmi4krRnAyskHBGBpGKz4t21sAo5b+wUPKgAsZrYL9RL6MA83w83WvkDAFcP9uHjl9VC7N1vEyn6Yvi/m8NIUh0UA+6u1NWT+XDu8Vg6vHTall4Qnhhl7ru8EVBrmL5BMYRX9KnfKriqv0Y9zbOKKLB1/xMIJhgHJhzE17ygvegBSCmZbL6PGA8u6iKrFtPA9+l95h8a+xMLZ4YPF0EGBWFhg6SuwlgNY7Ea1TdGFsJzpObw2+UzzfbkN2i/Ayu1Srx0fexbb9qX3vt4iQH788mfG4Pl+ANZYP5mPVVmiddTavbZ3VmAt6pHmv80lMJfAXAJzCcwlsFwJOMD6rd/6Xf+EDAoifBCDWYFYvvLqAEsGV0ilLcolh1kSRqAroLWZkPTxAFg2QOaKdaXEoppJLb0tvC0m/DJQE6gkYYqAWFAWaRiDhhhQGYYwA4dPthyr+EoH4BgI6+DYQixUgSXHo+n5zS03aA6IBfChE9EEr+h9ogMcqoZg/qWTAgFWa7qyLiDrkEKsCmBxBdymHz0FlnxfDpuT1/DAYhgdtvJZhBCaAksm5cxEKGWlCiyo17YmAFYGBFxV3WsIITyubPXbgRUNdQmyUgInU2PpADH5XgUYFANiA4cC3jQUVSVxCP2xMELfJgVWFUKYFVieTTDCRDB3SUEmC8IHRwfJaWCLwXjyTRvJADUFFu4WwLJp3J4h1iIoppNzg6N529arPAkaa7qmABbrJ6HVIoBFmJUBluyPASzek7FQ2xZi5YlXD3q1qoI8cW/3pyaIvfKaAoJTdYzHvJcAVvsM9tQaVeggn0cqr2zyPwqwRAFkySi8fGwH8MoMytkvLAOw7PMCu+g/5WbtVF2tQU0o6itk0lwt70j2zHck6cCGbjUBQQJYuHb0mxXAUiWT9HlcWAjgpc8qvapUdQ3ltWwV+Gt3ZspVJmehMsrC9wQ0KQjTPh3KWCqtDx9eL4fXAbEOr68DLh86hP64hVimeHOIZeouvBavLSRdEc8t+GvC14v7sq0WS6Q0qnBCGrQnbyz3eE9m71TPtgsaqV2vFFg9iMV+xD4DX8bkfUUVVoGiPUzckTyAyQRUrdVRYGXxLVV1OdOzZx10IG2+bEmRlcHWovaXfxuDRW07vghetQCr1+YQ+Ofz6z3XU+eV28OptrG9/tzvDPspG9fMAGu5Gcf8rrkE5hKYS2AugbkE7kAJOMD6zd/8jB9OAVYKH9T9lRVbKcWKLlc8dyQ8QQzPbTVUMxGpD4YMkE1TZB4SAFiEV9yad0gCEsiKlFcQMfFXk3RVYBFgQS0Bzy2sxmp4oIGpOuSDWiwdOrofSBVCmMAV4Q8VWBj0xA8BloIrS3NOxZGqWCzVt676KsCCAuvQwZUGYHEN3LZcpW3CxXRyoQBrxcGZm7orFKGpOSYbDOfMEAsKLCkngVt7B1isIHsNIVTgp8UvW65w0/gkJguuSqisRlI4pivbxDQ5wih1omQqMkWWBwCxXIXVemCZkkLvZkq3nQe27SC5NwDuAZVqcJwVWElNiMnFYhXW6CQi/WEYyDTdIvQG79W1VccffsMiWDU2MWC43SKA1U4SeleS7xUnEu39I3yXyXEGWG1SCkzOkc0tQyx9RswMO0OmdgKV1Qo8h2z6zYkXtyyDPGlr1QOe6c0mqu2kbDh5Wny/x+7HsvBqbIK5aOKZJ7Z7mSi2ZT32HYueuV4dap9jh8gOj22hJGeDLZBJ0ddMjqv7u+LriDLPbZW8QAihGZVb2wQPLGPgTMinHlj1c6U+gZb5V5VXK5FtkMBKAZbAq8OAWO+8846CK6m/2H+nbGxsur8aQYYuHRB8GOBhPSW60gtCfJstGIVCGsoyWbxiIkALJXSQxdA9U7MKOJK+2pTWqPfos9bXj5QjR9bL+pEjZX19Xa9DnlNVH9k5MvzPEyPYuELGGAwb1H0dZ2wDYJknFsML9TliuKf121i/ihBC4D27l1woqR4nhpNTPZvu+gBWmGrVbzZDBSnzorG7HUP6p5R5kABPQgp3diTcM3tgEVo1IMtC4IctAFR0HEPFWErU3rzHdEerfa9ymzbW/rZt0hgY0vFfR7257O/a9lZes/8Ya0Pb9nGsz17casZfF32+btuoZpw+8qzAmi6j+R1zCcwlMJfAXAJzCUyVgAOsT37yt/y9GEzDOFYnfrYSG5NFg1i26irqJw7wsTIKs9Xwd8KKXxWeYCCL4YQyOFkxcJX9ZRCGwXAMhKSJUkoVWKosMoBlhusc+NLjKof/MTgqA6xKgaUAy45pW0IxHocgC2UU8AohFzLQZ+hCQCy5boQNHjKABTUWFFhpMGkqLM5vqmmOKb4ywJJJQqXAMogl43Q3cbcyilBCTASoyJJtFeJkYYFuPutZmQB7dEJusMhNYheYuGd45eGESYVFn7QBvOLY31RsWu4JNmUoUgEsTg5U/AeIlX1GagVWCiFMBubBnWyKpxMcPB7hjzKEXwRi7p2S5jx5AJ7hBicNOrC38J8pwHA7CqyxBqEOta29tnDtdWjhoolL+x3LAqzRc7P60gIsGpVn8CPHoP8VAVbOQEifIipMCbC4JcCq7gtDfJsMkXxPTL6p7pRJfChJ8/WPXSOvIV/LXgBQO7Gcavj38vdF9bH3twyx2kll/t6ekqI9Xgv5eLwWlLWvx46t96wyccdCSZu5Teq8mmibWgl+iUZxsl+3XRDDBxlKGCGEBFjMRogP1BBLkpuIAgv+V6J2dpAlYYNUYOm+KLASwFIFlsGszc3ka2Xh6ebfpyoe85WiIbs1aGzYqHt1JZnDp4Np8coN1o0HpTZZqIz2EQatpExif0XBFQHWkSNH3NMLvlowLOcWpvA3y25SWsnYQpXT4lNpGQ8FYg0Alnpy7aTFElt4MiVw29dA6etPUFUsGfrwzoUPVkszKdcitURFkQUVD0m3fdHyoV+yLM2itJrywHL1FWDWMNSbQKoZSzFhAccX5rs2Buin2uH2mR7rC9rjTPVrvffndrjXJmvJTqikF53vMu1gvz0b64UXLyt96+//ds5CuEyhz+95z0rg29/+9nv2XfMXzSUwl8BcAneqBBxg/fqv/6YfUwYEVF1RqSAQi6bXniXI/IkiA5etVNvqp07ikky9Aljqg4VU2pxUcqJHkIVJIPyZqFpRgJUMyglmfIXWFFg8J8+jXQ1LLcMPwwhVpr+D0EFCMQVjWwrLkM2QHkk2GJZVdw+zYIrwGmARuGgWQgshFAUWYZYALAxtI/8VB9ODEEIPWTQFloVfhgorFFgeQuiAj6GE5hs2AbDySqwPTs1Ynn9rIdYiDyzODqC+St5XusuQS6yI0//WhvwDPzEvU1PsRUhlmLi7CkvDCQVghYm7DPwjC2EYuXt4IkbEmKPYf+KehHqsypaVTOAB2rKELMxWMrhqfZEyvBob6PeGxvtRYY1OUKo/xJGr78gwi/cvmbu3kwV5fbsAi8ds1TetYol1NQOsFl5pdkxrc2RfwFX+kWdeINbYxClP+tqJUz6fMYDVToZ4bT2AtewEcAx07QeALepYpiag8vdl4VU78Wwn0zyPtoxbUNXWjXzNfYhlyl7PQgjQg//TkxB4KbIQWli6AazMI9hMMJwcYYTZxN3YBRVYTscZwqdXANWMLRYhhBDZCN3EXX63Bj83AVoSMviuGLdvbOhWPbAEYKXsih5CqEn5LExPIZb1ZbcMo1WdDcFryhCsAMuSeLC59vDrECaz7YNXo3hcAmDR93L9yHoosI5QgSUhhDwnlLO+tpBB79dVgQW1laq9qfomwFJ/LFgD6H3TMUgofwnhoYi2vsYqGdVYraqGfbN10l5Pqmck3U8s+vBGk3LGl+kdt/cvr8Ay5RUzEqYwQtSc6FJ9LNEsBgoY9eeLC2Yps2IPZPXagUWgqm1ruNh1uwNVtqNsL+gr2DvnZRZV9tMmjrdpg1FaRzdfl8AMsG63Rsyfn0tgLoG5BOYSmEugFAdYx49/0stDBvQBZ0KFxQGqK01sYOwr1W7svgMYkUy+VcpuYRIyoGIoIVd5deCffiIFeSgZOGhh9kEaubeZCHd2oTLyEELEr6V/lpVJAJb5ZsmW6gtRYW1ubY4CLBlgy7lAdcWwkaECy0b9GpAi0EpUVwIC11aGCizXAFiGIh+cxkwOEyMDV7pdYehcwCspQwE27oFFE/fkgyUAMCuw8n3KZu761SkjIidr1X21UE9N864Tr/hhFkJAqzTYI+RxY3ZcLScSVXhOCsfU+meTLwVArC9WDu6BJZNPwiuDK8w+yGyE8FzB9wKMRJZFNzdOAIvvtSKxz3VUWLUhSTxTpt7p+SFVyit731TjdCfB1dh3jX+HlVdjfNybQDjwJHBsrq9VVY2eS0eF1QIsKrIiixoVLcimlk3cuZ/hlQAAtin5vHsr/xnyok7UCQEWAaz2vXzdCyGcmqhNTTSrVi/XzakKNvH3RTBrP4qM/QKsMSVWNJsR74V7NgKwqLKz5QS2Bzks1LNL1tZ4UBqL15OBK4AbU6pmppGEOXp+BwJiaX9yUDIAmuLZtquHBFohGzC93WSr0EqSDjAL4XXJSLhl4DXM6QEVG+N1Jfxs/xBz7RHyei3yefzQS8nXHhK4yk063OJR6gwhpAJLk7SsiALrcDmyLiGE+EEI4aFKeQUFlnlUiuLKfK60P7dwwQyvCLgkZFDbdAsnFJDlIYNJ8buon0F/N+h5bR2DixopflB3swqLsKq56ew4tajx+eyBRSVWV4Gl4NGyPFYeWCJ3C+FYtNUIH8R4ChDRF0sYRMh+zR6SOwGw2AbeZrPiABz1aDzMPv+9/c5lQNZezrM9XryeAdZeynF+71wCcwnMJTCXwFwCd6oEHGD96r/4dT8m4AxXUWnmuhJhVAQQMhBTaGXmqclrQw6mQMr9GMyXwbIPMguhqiGSiTsGXDGIZnZCAgsZlEa2QzNyl5ACz0i0q/5P6oklg9gQ0qQyC4DFEEKZnEgGws0twqtN3YefFzw6ADssRDArsDRLoxndq1mIFgxNQ3RdX+DVIoDF89TBZBqYcoisE2ICLIVXuD8wBcdgFfsrYeJuGdU2TU1GaDUAWCkLYc5I6AWWJr5jE/sWXslrDIyTWXtWXxnUYghhlSEqK7E8C6HdAwNYrYm7ntfBAwBXzY9md7LMWW3ack7kXAmGkXHlF6Ir6xnkcb+BFpgoWvZN1rw032nhlXt6uOILA/ZsHH+nHvSljxPxk9Xzkj8f4C9CKj08N9UVrsJnmJPBT09Nk7+np77J8Cerlgga5PMEWFK+rQKrBfMCreRHQBYBljzzPOdc33uTKp4vz4sTuRZg8fXY+fcgFr9v0WStvi9D5NhTRixdF27zjVNqh3x/xwBWLoMWdrYgkGXfqj/82IKaGJLuMCt5AyUtrB7LYIocD+bg8WzXKiwDWNpv5UyVtfrKBTguxMH9YoZCra+qwsKiiMIsDSkEfNWwwlUYuqtv2/Ub2kfduHFd9yWs3if9smyiTYmE3RNgEbQy/C+2eI8FzBm80v7Ewi0zA/Lu36ubpny12hIKLgdY1l+J71WGWFCUNQDLYI2UdfhehWl7KLC2y842/DYRQohMhPS/UpidCBs9GLW87fdcMHGFMCqQXUdCQgador5KwaZnrVpxCamdZ4Gs0tXZ8CB5YHmf1AshZNinwysCPtRFP1vu2HjLEwrY+CqeAYw0/JTTuS2C0r2mYOr5nvr7VNvVa29bqJXbBz7/uU3u7e+nWVtehTVcLM3f962//7s5hHA/N2D+zFwCcwnMJTCXwFwCqQQcYD366OP+ayiwTFlkq6fyOpsuxIqtZSZiViIDDpywSTggMhGZL4OFFkCFhTAFDyE0r6u8auh+WLaSGAALJq5QTNzUUD+atwNg7ejvIlV4DuuyFd5bzFwIoCUZCEV5JSvZut3arABWhBKaAsvAlayOLwRY4oG1MgRYCjCqEEKsOmahRMwRAipSfaVG5lpmUGBxK5+Xgb2DK4VyCI0SiEWARaAF+BPp5bNZKitFHvDy/ct6YPGCCAEhCaAKIGJS2vBBLHBbuAuN19UcP7IQHlDVA7Jdyc2u4ZW4nWHSFgqsyP5EKBXKQk4obSLH0KIUGpUHyWNKmraFyZPz2t/N/HcSwFJ41jG/fS9arWW/1xWY5hvGzJ5jk4X3EmDJPeGE38Ofk/qq9cAiwOKWas72PuXQlQzhWGbtKn17zTxeq+gZ877SLGpp4pwnbstM/BaBq71MLPdT75Y9/rIAq73enuqqhVvtxJbfpYoiUwOjzesBLOPuCVDTpwnTf/zLfQv6OPoDmuejtkkMjVYDpopN4/Nocwi+pJ+VMHPUXQLYyAhIoLWxcaPcuLGhKmHZbkgGTQ19De8rrTPqtkUVViiv0H+H8sr7cwFRemIMrcS2EjE55wnNLIPgNRCTYYOejRGLLQKv1tcPQ4G1fhjeXqsMIbTQQfpgaRbC8MCKzIPwwBqGEDL0EHYAtyQbYrV4EuAqq7AizNDuhSmwqJNCGCbuOre4+awEcQ+zYz+iCanEsrvs6qtagYX+acQDi95lAxWWASwbIGB5DeMHKLCwyKXjLPbtviwTT1Tb5i/bB4y19Yvai0XtQk811cKqtg1s2+HeMXJ/vZ+2rL3OFmQNNXAZYA0XFGaAdTt3Yf7sXAJzCcwlMJfAXAI2Bn/77bdvyWTpl//bX63KhJM/DkbldeUayoET+YOaiooZa5h9e1igGRpz8ohBVQAsqLD6IYTtRFJOUuHUTWTR860BLM3gsyNAK0IIyQMyF1AzWAdY4omFEEIArM2yIcqMKYBlxu00cJcVcxSAjfBNhSUDLVVgrazq6rqGE5r/1yKAVQ1/TPEV8Aohi4BJlrLcYJYMbZGpEeAKmRppTr93gJVERF1lipxDL4QwBsMMIcQVaYZGKrAMSHFOkOcFAbB2PXRQVRBLASzAK3iNBLTScFd7nQe37eC6hQe9wfGyAAuTXWb4GmbY5KxWv/MuA6y9TFDG3qvX3YFXYxOIbtikgUXeg7HyzxOIFlIwWYRnLDOFTKuyyhkIWw+sDLDofyXPTg5n5n6+j9wf60gIsDLIkuMAskNNyP1FBu75OKxDvYng2ORwrN7erQ5wWXjVll9+3qYmwcsCrN53AGBhkg/4Dx9CN3G3/crnMRuV+7v5KT7bgFA5dFDET5XqygFWKK94rcK60NdGJsNIoBIqaAIshVYbG9pn5X1AqwzG0cPUIYC4XoqEPcJbT4tQyk4eAZIVwKojUQm68L4uwLJrOizwSgEWtlRgwQMrAazkgbWXEEKpF9nQPcVFDsIJCai8v8nKq6TQynXI28P/n733B9fjqNJ9a2vvLZkbQSQTYSIcXWSYOZZn5lyLm1gTIUfIESayMuSITeZMIkJEVxMhImsiNhEiwkTeRGjOvYfjuWfOsZgETYSehzPD1v57nvXnXeut6ur++pNkg6DlZ7u/v/11V1dX1frVu96qOsS2QmACYmB6liK16JesL9Ljlj9VYNliAfhTz0b4X1E6obWFNT5RgOXKdxtfOcBCiv2g7vKJ5F23Th8xdq/OaY+4be89Rtnz5MHYRAIfx1g/tKrNm+zvKIWdxw2zABYV83/5l0WBteo6LO8vJbCUwFICSwksJbCqBEKB9Vdf/dv4LIKmAE7uu6QfqCaYpGdOaGWZczaqin24HwjSBGtvBlNgZbCI5Z9ziyAjg0ikEFr6gP0ZlImVEH3Jc1NgpXcFUjXkAFUJoQDLVj+SxwqwHFwBYsm+bbDoy4XLMLPywPLgwj1LVKXVACxbhdAVWGckFcQ9sDSIwmRuzmHHYI6vnntuTQIsTdm0FMJDB1gBsSiNsKvAgt8EKbGi7Gwk6SbrCWJ4RrRNIVRQECmEnmBGUZQOMv0PaYSZ0pGG7qqS0vQdrEJojxWK+Ay/ADxNDVL/r9NyLNcX4KoFWASzamVYgtc2aJHzXAdgyWd7M9sMMxhMWMz87NMHewPyOcHJqs+YSGEaYnF59SAMBwEAU6juY/BwDGC1IAgKLIbvrSoLkEvvD08jBMCS/TF0awEW6geXUw/A9faRK8G5r42nCKE82hl+3GNcJ8eCtVUB4arAbh34tKpjmfM+l98cgNWCKy6zFiaP7TvUV/B3cpWSlm/AG8sQC6Uh1XX7nP1zYU62i5K1p3AMqYOu2hGvK//S2FY4mvaFCh0cZLmSifth1FtLezWFsGzluazMZ+20eX2hzmhqoKcI1nZQAFu1B5ZjkIBZLcCC35UpfhxgxW/S6ptQCHs7ffbcdjl3brucPXe2yGN4e1nfmn+xGqGnBsLQXeGU2wPo6oRk7K59BFYzRLqnroScvSmy/rACZGxb1ZU/z2vdqrBsn5E1qQMe/7S24/zYf8UPxBjhBk2q2HEDYB3J6osKsGQ8k+mCNk7BuMWM3fUYYkiGJG4rf105miBW1Zd77e3jK6/bz0gF3LYpq+A73+M8vmgft23wWB/N/cxYm7SyvyO4aUMWDILbLa5I1jmqgPriArDm9AzLZ5YSWEpgKYGlBJYSmC6BAFhf/crfxCc50ObB85gCiw1hMTOo3ldQVTmkYpUVgFYAKvLKyhly7MMG5Jh9gwIrAZatUIRAVtVXOgB0gIVBZZiCStqjmL5i1lcAlRmbM8BSTxwFWJgpxSDbApJQelQphLxMk6uFWg8sBlhtKgpdr1qBZabxKwGWrxilKYStB5Ybua8NsMITylQCGEzy42oVQvdrEUUC/JJ4NhwKLEApgCwf2zfZGQ6wZEeapuoAi5ZoF5ClxyQKF5/JlvG9gix97iosCQw8WNB6aqNbCwRIVtAClE8VYKEQnlHL1QNpU7ueGszjvSi7ERXWGIThIITLnAFWr+zHPgsFVguweurRVQALIAttCiuwBrDRFXW9csS583d4X2MphBHy1PIWCzU7weSqQLCt0+016QV2cwDWnM+05TKnTj0JwGqBFkOscYBF6iv3wWJPIKESEdiHwsUeABmkQ14qrGBdZ3UcAIsVWH2IheMUgCV93CbS7b3vVC9KXtzEJ5PE70pXyZWJiseiHD5QoAMFle3X/2i1QYFZOY/gOiQFXDBhrxVYUFXZ+YPCJAIyn6caYkXd974CBvdb25tl+6yvrHjWFMRyfqo9aiaIpG841RUFBVpJm2/wCisMBsjS1QfNnwwAC/2EcSVXu3mlZOVVV33lfQI+p/cfUsmZRpg82PZORNM+60pab8v5M1iJsPVixOIiTwqwgK+ggEuAZYsCaH2gAcUUvML9uwrszO2iVkGssbZpDGChTey1Gb19jbWt65wfQ6thG9imCvpzryNcTgvAmltrls8tJbCUwFICSwksJTBeAgGwvvLKa/GpHsCKVItKgWVfgYImH1vQlSmE9SBcB+RQXsGEHClW7dZ9SuARIr9hAMsAFQJOrDqIdCKsRGhgg1azcV8SAyEOpnwALQosTR3E34GtSgaH0mZIAAAgAElEQVTQZTOlrMDydA8ArE1ZbpyVRQaw5CdjFcIzm+WsLIUuvjzhv+JjXjJXbYdEMiheDbAkldDSPQJgufLKYJZ4YB1oeqU9Ng+xaqDYUWC1UKEHsdRguFmJ0L6XKxCGUXqsPgh/KwQZGWxkECmBjJvnu7+aXDs9Bvf5UC8bP24ALANVBrHkmrAHljxmaBIQCyFfx3uIB629wBkr4GHbggeGfm1KnVOKNI9/RrPfPfgxBybMCWCQQoggjsuTQQIHG2MBx6pZ9zYAwedbgIVVR3sAi9MKVaHgvlgAV0izlfthSoHFTSmXZVs/WvUV2lRtQzzYZpi1CuD06t9YYDZWV619zpZlVWDZfv5JO9I5dW7V+fOxcP1q61oPhuZ9AI8qX13PJ02sEyOMVVEJfxOfgZIqcgNJLarcwjEP+11R6mAqsAx0QRUM8GV9I/rOegVegCz5rPg+oq4eHng6vfo++XmoPIhwDSuwAmgZuLIqASP2EYCl75N7lH/HlF72ncp/y5XX0bec2bAVe7fOlK1t257ZNN8wSfS29sR8q3TKIRaGMXgFSGUm7eZzlebtuhyyqUJVqWswa6Do9Qpsr7tSnErJRzO1+XvrG+WTOQGMtFgALGilQk4F189ExQllX0ymYKLl9NSsD9QGwbaqKMYKi6HC8nGIn4+psOwobEVMV2DpggCmxIr7i6rznPt5zr07tp+5bc0cgDXWj7THN/Wb3Ia035s6T9tnPdGl9WuUAkKRNyzsBWDNqXXLZ5YSWEpgKYGlBJYSmC6BLsCSr/CsL1Jxeu7iXTW19N8yYHVIJXCBYZYajuM9nwU3D26kP2AJciivcmUnOTYZxGLVQWxrgGUrEEYgCoDlRrs2fPUZ25j5PTUTd/hfKcTa11S8SGkgxValwFIvLBs0AmDZ1gbi8lkArO3NzXisQS65jtj5xzC6vnIzAFZr4i6wKlRYrr4ScCWplaMAqzF0xzHpAE8DvjqFEIE6wyuBA3KeCj09/SYlDB5kaOop0gLdmL2azPagALDJva80QBWDa4dXBrJqgAXlVUArrzN4DoDFA1oLYjP1r539nQOwKijWKGf+WAALA39UprkBSe9zeM1AZCpSdHg/WJHR4SSVA8qAK3YbvLTlPhWg9ACW7O9pANaUAmtVZ8J1BMAKW7SnDK0As9rgDGXQA6VtnR0L2MaCQv7+KoDVvj+4X0YKZJ3gkD/bqx9tXemVSVv3enUdv5PeV963+Cp98TsAM/TDreLKrpd9wLLFDNTbawmw8jVSZPnHE1ylP568Zqv2ppcWTxZwG6L19NAgh6QO2oSOAKBUScXRYIVBB1dIKTRvLKivqp4oTdzV1yp9whJ06SghwJWhE1djuQoNfYaeq6Z4l3JmU/42ysamCre8zNxwHfAK/ogBpVJdhYmnBFrH2scOTL4CYFl5tGdHKM7fp3Qwk+ZGDWBOwY8thRC6PHi2A+ZxJYEOzDkhMJ34W3n/CEWWKbDsWspWJ+QofdDajHUAlk0s6bWIU0LfuqpF8zreITVT/UivfZ/TbvXarLH+IIDcCnVqrw1rz3rOufQgFrcD1T4HyqusSwvAmlfnlk8tJbCUwFICSwksJTBVAgGwXrlwsfpcC7CGCqzGQRTDRJ98QuBmK+CYAguPM7jLdDR9zVf6MQ+P/GM1g/wMYBW2gFg6K+uzl2rSDi8bmOsG6PBZUwTdrtI5PEo/nP3H+wqzUoFF/hPqgUUphLpilCx5fqaBMjbwlmG+AqxtG0zK43PiEdUCLA/2B+orHymtUmAZwBIPrNOuiftjWYXwSQDWiP/VqhRCGxiinvg8cfheEbxqjNwjMIxAJtMIdSApAMsBWRdgQXElprhs4O6PJSCwGIVKukkhXAdgQVHz1ADLr/OcAfU6zVoLCXrfHfvM2LEgbEOsh5UIGSa0ajQOOtpgBc85SF8FNACDkEIIoBWrmpKHUKvAgrF7q8BCW9JTUI2VeQ8iTQGsXhm1qjxTUqZSkOsYjmMKUnHAOFbWc4LK9jNz692cOod9cb2YqvtcHjiuHjjlY2yPo1qFEGnpxC70u5EBVHsfZSpZcqI6frY2zqAWARB5DOAVW1MfVQos+ZquZAgvrVyRlO8FeayAQ5VItj0+sseqqNJzwFaaOVda4XU3bwp4FeorgCqDVgbuALAaBOQKLz2uAFn+eUqjtCYNSzGelnLmRMtmw7dWTvLnEAvPoWSmPoBVVgBZkX7uKhn7uq67CKSml1ShYJ3tN0gvjAtPipsBvMJldUiRVccnP+ziexppvexkembl4iLoiwxgnZRVAMt8sDyVnjBbT4G1tbll4xI2cefBRSddeez+bu/LdfqoJ22nUHfavrhtN/C5VTB/qt9b1e7UCqx6hFZ9NypMVdDx0wvAmtuDLJ9bSmApgaUElhJYSmC8BBJgffnV/FTlX2XeQgGwfIDf7adj3J4qHSzhnIorXwVqkKqGGdyYy61WvLPBvg2wI03QVxpM9ZV7ZMAA9UTMmO34bZlzM8mVAUd6biBIPKlWITQl1r6CoDR6d8N3X+I+V4zyFX9UgQUTdxiPn+jg+ckBls8gyzURP5TKB8uURwqufAVCecyrEGqADgP3OSmEPQXWUwMslt/XqitWYUWAEcb2bhbuKVfmtdaauJvSS66vTOnLcuQCrfBXrUAIgIUUxpQRVTArgkU67zaQ18BZFy2Aki9hg7yO+yMGt66sAHCDRxzM8Qcuz2u0WquCiTkwYeozvf1XAGtEgfXHBFgSuMlx91YkhKJU3osVOt0vDgALAIrTtsYuyVyAZe0O1RN6zBMGDCug0mK11tyAkOvs00Kstv7PqZ6r6mXADYccq4LkntJqXYBVm7h7n9KJNV1Hk4tX+KSKHTMBLOMVFUpAsCvphIPPd9IGI0APdRaBLcCQUDLaewavXI3jIMvAhqUE0noZljCHlEJ9n2CUPvY0wHjdlVV4PbZtmiHSBk1KFasfIr0yGkErM1U9bwjAOrat5m1irVh5TCDLKlz+IRXd+wBOF6y8rhzKbECBReBKzxpquR7MqpRXPLmR7XllJOXXHm1hgDrUFfvBuFUSYG1o0qSmB/pkio5p9Lmpr+DjGQqsWIEQK+pauigDNO13PP3UwNWWpg8ywBqIg5q04va+7t3Dc+5r7GcMKvX607a9asE2t4vcduBxr11c1W7NP5dUFLd1oO47uQSDhMeL//Tf//+BQpj7GExktOc3p71dPrOUwFICSwksJbCUwF9KCYwDLAcZ6j3lPlVjUvpIfAsDXAdYDsIUTWE/4Q1BKisySUXgYOM+zFIj3cOOQA1PWWIPTwwsxe0re4kKK6EVPDdssG3G7Gn+Ko91FcKD2gOLAZYGkZ5yKIeMgQeMdmU7iB7UA2sjfK9kMHnOTdwrBVYzQ5xT9j5KBsBC6pyCLCjYRHllSjfZwgPLUgjN9worrInvlQyO5VwP3EdFB4ZQg7VgkSHORAohe2AhhRDBgqURhlla7RNG6ivEgjFhDwGXQyvVzWmQ5qsQAkji3EWZwAALpu3hMVIqE3fdX0qI7NohjbPZ4vgHWzKFl+9LUJLnUZv5WmqQ+8ERKIzGhry31mmApgbhc+AVfmvufjJwQuhmexiDMxx44PEqBVYE9U2KCAdET5NCyKsQMsTiFEKGWBxMjV0bPid8t92OARf+XAuwGGKNBX5zXl83mMR5Tn2v95kqhOssjsDvt+W6KqBE+XF96z3We7CpO1qulbrXVEbZr1malU8ZuJIqvbHsu370gOyVyIZ9cfwxgJUdEHHqxgML7zPEQtPPJuL6uxsBr0yQ6qochRy2ErBn31l7pP2y9HtDMGXQCYorez8UW6riaqAVw69ibZl5X/lkCjyxQEqovGx9WIFX2Bq88mU23APLXwsCRyCLIJYpe+FjdeqCN/e9aszb6RDIbz1XKEweScDRAZfW/UEfgTpglQBjFQAs25IKC6DJK48K4hRW2XiCJ1m0/RGPT/9TJbmPZ1RNTN+p2iE/SbQjtgKh+V8NAFZUYR7RrdPjDD/LbcTY/T/1C73+oNdvtPd1e4/PbePm9Hl5vDROsJ6uLnpqZ4aKTCKlpZQFYD1dPVu+vZTAUgJLCSwlsJSAjgV+//vfn8os3yuVAssl96rq8VnWGHyTFD+gSw4BecUe+CVx0GDy+lQVcbjAqpUAWWzAjgEglpP21YdCIQVpPUDTyYmpljx1kBVYOTA8Nph1UgMsVS4d2DLlgFbY6iAJaR5QduE4Y3CYg2sGWOGBtZ0m7lEeGOugfMj4Vf2nyLQcaiyY59qA2YIJGRCnz9WBmbWLwuSIjH8Pj+J5zPoRoIpBOAWCGFD20qvggRVbSZH0gXr4YIV5uw0CLTiw1QU9fvMAE35o9efw+QpgifrMQZ6Ugc1iy2y2eIeIEksCBF+FkEAWFFQAjgnY7AIaP60H+NUgGwqsjqIGg+zeDPLYbGs0Rx1Pj3bQ3jZdY0H/OvBqreYwioXKx691TyXD5dELOFrww/CKP98GOU9j4g6AJUrLuQBrCrb0Zv9XpQUyjGnPGb81pjrC9WoDx7kBXC/gnLuvOZ/rlUcvaOzV0bH6PAY95wC2qIPAUwSz7H6vsFWLtaJV93mVxgOLPLEIaDnHCJiBdEFuWuy6c5vjx0Iq1CyPTGm0ptMCa9gtKug8FshhUAvPNR3Q+4aNjU2HWTIxJSpFe65bMaYSgGV+6OXkJB+HD9Zpbdou+0gFsKmBrXNEUpsH/BuCqo4MYJWjclKOFV7Ja2q6Lq/r5JA6GHYmgnICJNkYJgsAsNjryt9z+BRjC55gcBDBQik8xueNo2VfhbqGhWEwDgjYggm6GLd4UqnvUA9HysJhlPRPBrMMZInnpvTd4mkmW1VjuTWCfceN3cXGgPNSHWwawJJFAARe2fXQLaBaXZO9350PstZtX1YBaW7ntKY0aY1Tbe6qdmJOG7nq+PKYUus21f8uAGutkcTy4aUElhJYSmApgaUEnqgECGD9p4yhMUtdwSMZ5Hp6X7M11QqQE2a+MduNwXmCKxquD4ZTHEaEPwjNmttwOJU4pqLKNMDai0cAFlLMZMVAH2BLCoavYhRGqaJKOjKlEuAVlikPcOXQxQCWeV7kX0KXdhAsA0hZdVCUV+aBtaWKrE1834GJfW84xQ+YooorgXEE5aLsY+bbZudTZeUAy1cclAGyDIplq4Plo6PmPPKcoEbiQV4PXsn7lQLLVyOU1w062SpTHAjEwBAz3G6gbtAzjY1zpj1VXDXAgom7RY4CrY4CYBnEsnQNqzc2223z/r4clA+afZZ1xBcklFekJgu4gIE3Ap0m5RIwEGmDtoiBpbS2kGwVnOoNuNvXVj2f01L0AEf1PUTyHpBx8MHQJcBBKC+zjjOQiMCQ4HYEhRTYMPRpARZ8ouBvhVRBrDiI57xleCUwq00htICw9urj44o63hxjC6Q4NYTPgcu53S/KdAzc9AK+3mtzYNVYsNde1/ZzvYC2hW7ttUWdwL7aIHVV/VwFrMbqbvyO/kD2NPEIUKt6f3g0AbF8N0gpBIxiBWmugMttmveAoZqpf6PCCd7X2iFVdvKeCgibQYNNmlp4bOoe6RfN2F3aG4AmAk7+2pmNLYVXZ85sabkEBBN/dFV3obyEUtcAa/PMlvWxOtllj+UoPcEavbX2lyenAq4EYvn29NieC7SSx7615730wcaMHdZanXRANRtg5ZT3P1a27QqF/rxqt+23pL/AKrhar32yxawJfNIoVOpQXnkfamZmMdwJbW4ALJtogapKIBb6ZOufD82kXyfRfDLGFVgyURPjhRhHpHWDtnGV9yiPx7yPJZjb3otT7cgqkNy2aVy7x4D12D09B3C3EGysLVunHRze9QvAWtUuL+8vJbCUwFICSwksJfBplcAIwOKVkXJQprN4MERtBk02iMgUjZzTzlORTzAfaFkBfG9jmE6zirZ7ewdpXzkDrdOkvhS3DVABTMwzytO2NOXMvHF0dlNhjqxYKEa4pk7SgDY8ow70c/o7gFexYDUGNJwW4gNsVTIl7BOAJabt4oOlAGvbHqs/WAOvAKsQVGEArMFRwCv4epknWA7HbW+qQjoShdWhpwraFoNj89iQAfJxH2DhuCppvB8RBfSsJmIFFqcQBsDCaoQemGTqXi4GEIo9Tc+01bjsBHE98zGr6pA+KWWl8EoG/arA8hWcHC5ocooDKEut8RlfnmH334v4J36//qxNzNPMPD6HNMQKbmZK7SCFkO50TkyYglBP+t6qRqUd4E9CLIriUWd7YEZeYwgkx9Cbde8FPQA6LejC8zGAJfVP/qYAFt5rTdzlPpH98jG3AKt93p43zpkhFr4zBaN6wVr7+anAkq/v5LVb4XvztMGr/DZgIrY9SDX12lRdXXVuo9+tM3/SrJ3BhU6WWLuMTCGsuql11//HSosA7rLKHgN45dM8yWHqmGEKEo4428LsXfCD8esxWQQzLkweSdMjZu5m6m7X4OhIFhwxuCSqHIVM+ofX8Fze39J0w2MBYPonQMxUXYGOKoAlaWpiFI57zfYh5eE9ZvbForkSgHV6WE7KocIsUV3p8xN5XaCV+E3aY/a/AsyKvtKvF4zZra+1f4HXMFCoUgBhDqY6M/08gFZcN9Gj0TUUj8OqLivNc2sDpIP71nwYE2pZn+2/UMnsrB9C/yTKMzxWcKV9tffXkkoo4xRXlUOpJeALynZbmCDhlbZd8DF1Fb1+prNIDrfHfD+OtTsMp9FOrNOmtfd825fFnQClXGcMgs+s+m67r7lt57D94IajbUTqVOVFgbVqlLG8v5TAUgJLCSwlsJTA05dAAKyvfDkVWO2gphqEyyDRFQkJHOCxIZ05Vi/yg6tmQTntwf1zjD3FPwxEeasDlZh97p+063P4R3V0ammDpsKSragz5J/J9A/dpN0GiRXAcoiFIDkH5D44D/pWz8zJoaojiKvXpIy2VIHlqxCeEYC1rSosACyAGjnngDZQtbEixc3KYUoPv6tIpPD4hxVYGAyr95X7a9isrvlsIFhvA62xwWFPgSWvCcDSv62tImmSuXS3G6+TcboFJDqcDB8TDT5iJlvKwdJX7V/zeQkhsKIkggdRe6kCS1IuHGL5VgNqr2Y9gIUAaQzA8ECdB/CrBu495U6bQrjqFu5BDb4/ewFI+/6q32gH9r3gZbAPj+QDLJNBebu/sbrVgin+jbb+9cod92auPGrGxlBcQYnVrkCY3nWbutIoQ6yeBxbDrBZs4Zh7dWcIL2xlQf7O1LUZAzW9158Y6tABTP3eWF1vX8fKkIBYCP579bRXt8fanTl1GJ+RfUyWUdMnVb5YCjCwGh+AeTPzQtnFqRa19su8Hl3hgj6AlMyquqw8dNAPrqoX2SNaGWXKuB2/1K2NcqyTEta+C3iSraQIbm5uB2ySx5ZaJvBJJlLw3rbvQ75nEEy3DLDI2F3KSb4vZuHSt275byTA8gUuvPU9Pj1QYHUs0Er/HGidyCSSgywFWDZpVJm4U+qfwhn603sSiM1hlrwv8Alu9rZYCHqBBFcV+PL0O4xrZHtyjIVhDGRhYYpY6dTHFlg0wlL9bVER9RZDH9YMbBhgicIbPlc6eeZqafhVGsByNbF6PFoaIXuLmk+p+5VWZWNqX0CtCqp7Pcdrbb/Ru+fRzvF93YNafC9ivwyv+DjWvbfX+XyvvV2nDY7xR7baw66wgmz8tt/TuPaLB9Y6l2757FICSwksJbCUwFICoyUwAbCgeMIMMlLkckaZPa6QysawKRmPd+TYIICguIDNdKE+CjUSqZky+NMwOU24IyyogVIosASIAGBtFIM5DrAkjTAA1uFBOVR4Zebnoswy3gKVFx7nwWe6RM7AY4At5VEBLE0h3FZFlg50XZGSs8s63LNZ9gEk8IExgaxgQWq+a6FRBbBchXV4mN4aCnkcXmmA0/iM8YC2rTk808uABimEAbC2KJUEqwdSUJJVAF5hWELe4B8G5KaEIAUWUkEagOV5hwN4JTDL1HNeNuxdVaX++e8gRdChGdQXMUjHvkJJVgeg8rkesOmVmwWzw3/YRxsE9CDAqtd47wgg5oCRSQCAtKamfo5BjqcBWIARLexiQILAUoCW/GMFVqvGQp1FANoqsBhgtR5WLbzCebVwbaoOrB88jfdeq6AVvz8HDE1d8x5sHHsN1wNBbu84xsDss+irxwBWxqB1f8QAy1Q91sfB/8iaoOxX6mO3LDGrGwBY3ldW4IpSswfBMMMr69e82dNt/h5DLDdO1x/HpJEALFNgHbkCS55LeqCopAwwGawygOXg6sx2OaMr1m2bgpfAFR6bVxagma96uyETFtv6J9/f9scBsBwYWestAOagHJ08jq2AqqPjg3JyIqlyor4S9aM95hVnNQXd21tM8uiUGco9lEXGi/BelbJuF1P3C/WVPbZ/1g+Tgs73KeArbQoMYKEdAAhPmwJc43GApVeWUwjFygAeWCcnFbwSgKXKcFWJ23HA33EewGJ4BZWWTzI65EL9YriUY6xh34Z2twet8Brulx4Ya8FVb6wxt90aa9PadmyszV2vLW6VV9bPxz9SAeaLsSJEvPRf/uW/L6sQPotGftnHUgJLCSwlsJTAX3QJzARYlAoRflRIkYO3FaUPqnyfUiWmFNgxSeUr+jSGupw6yAOGdrBkw/7hD1n6IBRY9lj2aWok84CSwFdT6mL2072wfACpv2UhRWyr36P3c7bTBsPypx5YrrrqrkIYZvi0opGNLNOrBekI8ONxiGUgyIbk+ncqHlgSxIinl6QOckqCKa4sZVKgnamwdBDZgVh14OYD/YkUwq2tzbItgdKWLeGt1wvBB/uHIRistgBXqWIA4LOBZqZ/KCCItA0fmMvqi0W8zToKLF/rKiAWwCfAZBix+1UlhYY9pBRSK2RKK+2rNMYg1ioFFgbVYwF+7/Ve8NEb3LevTUKqVWlmkUuVptOoLy3IYnhXB+T1yoVoiXvn2INEDEpY+dMDWKGYgHpUPGI2U4EFL6wWYK2CWBzsMbDha9IGbXMCpznAqQ00n3VP1gOSq17jAJevCV/39txWnesqUNerN6NlQZMn6C70+ni/xpMy8bvUTkSzHP5BLcACBBm2qVDl2rH1O8W6bniby2bd8bsGsGziyFcSlBRCTf0z1ZR5YEmgDaWUASsBWbYgiKivLO3vjMMs6UuOZB9HnkboW5jAh/G7QDFZ4W77rIIr3e/Wtj6WvsR6SnUaROtbjo73y9Hx43J4/NhBlqyIK0DrsJwouDJgI1s1dFcfL6wUbBBLAZbDJWA7TteP9ziF0NtwqLE06b6qB+SBBV8tB2FmLF/7YMnuQtVNaYSWyp7+Vz0FVgKsVF11AZZPPOlqhDJGYV/H2Qqs9FqM42rrOSm8e20zjwHQBnM7147D+HnbL7VAi9vFqXt8VfuA457bn00BrvE2tHO/VtDKYRZ8MGJHNfj6f//HvywA61l3VMv+lhJYSmApgaUE/uJKIAHWhSaFEDO/jSE1Bgsxax0zxK6bwoAooqthmcbqOf6Whw/6jIOJjJHT2BsDKpuQhXl7zo4DNCFIwMp9PFsq7wFe2eDQFVgyaFQPLAE/5oWFNCULOWimPB7XUMsMfDnFoehAH75XtgphmrjnOecscDp65KpTttoRFFg+6w5/DQJY6mESAIvglSiwHNYFwFIVls0op39HrRRog23MPrdbSx80cLXNAEthkaVyAESl/xXiOA9M3NwcaTiRbuPBhn6fvDE4jRBeYW36oK3yJKEUUj/9McGzgFTxO1l582N8/Fj9y8Baq9QYm2VuYUhPgTU2+zwFqeYArFVBwCqoMggOPE1K66orIXrBjAZ7HRP0vI9Rrqly6Z1PC7Dk++umELbwUJ6ziTsWbZD9tqmyfA78XnseYylzHLxNlfUq8CjvzwU6Y73ZWF0YC+wYWrWPW6DVel/1ygPHNVUn1w0yV9VvbWfbAsHkiQOsOiXeJmC4rcIxhZ0RYla/F+oUwv6kwNADq1a5RMtTxb2eMmg9pEMrT1ELzy4B+DBg99UIpd07PjW1lab6mVrK0gbTD0uUV/DGYg8sNYN3LywFVwJ9BXZtuIJL2noBWNtnFWDp462z7vtkC52EH+WGrLD3h3Jw9IdyeLSvW1FbHR7vm+rqWGCWbA8MYHm6nkLQ42MDWer7BDcuG0UgdRBpmwmwdFnUSm1l4MoLNiZFrGdH/WgVWehzeBGS6PtaDyxYHWAyqFmkQ+f0/J+qqXz1Y6wuqCbu4sMZ3pXm0akLr5D6Cj5Y0ymECa84hVD9uxpfNoxBeIt2rd324NVYm9ADWDHe8WNof3OszZrTZuS9U0OjsfZ2fjvah81xrJUQq/7tqFj+4QVgrbrCy/tLCSwlsJTAUgJLCawugXGAFWlCtGINUvmgkgpfqjQy75m3x+BD+vZQG0Fx5Ra0YTLKRvA5u21xso0U2mC2CpzDedcGz7wKoQSe6oEVKYSmwkoFlqUNqm+Uq7GQQmjnUOMxVmQBY8VAmnwnplYhxHnFwBlBUZXc4GkkzcA4DGJbgCUpCaooM4CF9EidzXVPDzvnGmBV4IUCZR6g9gCWvKYphAywtqDAYqNzeJKQAMHVaxqMDAAWTPtr9ZUGJqREK/5YrhBWIGSQJa9jFUKosExIlcFMTshjtUO73oFGI2WQPNB8GfsWYrWDdAzkVwGs3oB6HXDFQfy6KhcOVLjZGB3kVwosu69bgMVBB9ctHFsLoOX52Dn0PtsqsFalELYAS34rfO8EXB8cBOQN4M0Ki8YoGeckx9aCm/bcOVAbC6jGrlmvDqxu2vufeBJo1Cv7KajVlkVbh1bBpinAN1Yfx/bZBYIR6doD9R10tSynExp093YfCz40/ld2XdsUQlbhNCn4lctzTrzU9xw/Y6SCPjDTBlmFJe/C9knSyLXJOpHz2yybW2cDYKkCS9IIFUS5AssfawqhGrdDzYytvdUAACAASURBVGUwDL5Z+nlPN1TF1fbZcnb7XNnUSZmzZfvsuTSqd4AFkPX48D/KweEfim3/oxweS1/7hwBXArCOjmTSSNIKJV1PfLxMNawQSydCwk4+YJZCLPfBqvyeHFL5qKGGWTQZkivLIJ29d13Sh3EMYJmBu0006WNylw+soQb31vcYiDI/K1VN6yqEMgbJiaeuAsvVWCsBlqfimxKcUwhzjDUGmbg/4Ht9DGD12gNu83q/w1B/VZvwJO3dXHC1DsjqmrTHwYGIjx/t//c//8eiwHqSi7l8ZymBpQSWElhKYCkBKoEuwIrYlA3EobTQLzt0qua0ocCqyzcV1fk+FEo8qDmjaRC8YhP8ofz3PEgALLABui1BnYFzO5sts8+58iDSCQNgIYWQFVgErwRimcqjiXj8KXAWJxi2KYRyTuOrEHqZIC2EgiP7CSA7/5wOiFmFRUNzHV/b6FgGxDrwxWpGMiCWJbk9ZVDKzFIJBWKlAivLXwbgCXg4gH0igOXpfzZQJEN2jw3tTNnEHasoefAW6q1M39Nj9RluwCzZu8xUA14hndACBg8cyA+LB+la3OF1RnUY6aHknWUphbwqYR3kcr3mQfrTAKxVwQC/P/V4Tus3NqCP172BQDsRS8UTXOaybeFVC7DwWQZYbUDTm+VHMKUBbmOw3Bq5M5DC8bACCyALKkU2emfwxd9tz4OB2tT16gVWU/BqXYA1FQyuChR7x9ZOGPD16l0XfL7ngbVO/eN98/emQC9/js91UL7U9rSKlFhIgxWZ2QnET7ASy9pFNnFnBVa9GqHtYA68QstY6YK8t/C0QdP7hirr9MS9EGVSw7m/QCf1qto8655VZ1OB5eBqAwBLU9ATYAkQA8DSdEPdj6m4trbOlrNnz+mf3G94LP2dQqtYVljA9GnZP/j3sv/438tj2R78ezk8eqwwC9BKPSmPBSILwPJ0d6iGj8Uj6yQUVLp7TwXUviMmjDJ139RaUFfB74rN4X2KAgXVqrNImcUTaOqV5R6MOeli4xeDWGqm5c87V5s8sIYAyxeTcRWWWgFgpWSHXEgnHANYAFbwkqwUsFC5U9rsWPvS3n8M6vF4rC3ATdLeg23f2PZVve/NaTPwmV7bMBdkTf9OKqvsvq/1+PVVHt/Tf/34fy4Aa50Lunx2KYGlBJYSWEpgKYFOCRDA+msamGc6oHXW8LlCGkYmAbbpgNGRk16eUzcGK+KEpxYMR20giJWgMLttAx3fu85YGriyoDHTuzCgMtCVCiwdzDnMks/AA0vk+TJYFj8o84zyFMIjU2JB1dGrPe3KhBiMYUANk9lVJu4xaMM58nRtjujqVD9fstuGUjBw7wGsVGHJOQq0Mo8s98ESD6xQM0E5YObiOvBzFYIZoadBeQtjsAKh+mCJGmtTvMakJHwf5GFFRLCygolrFMuANwCLUkZxzFBfyW/ZKoTHfYDVgVjtNYVh+/B19r2ix6zgIqUGD8rnAqx2kN0LvttAoxd4TH3P7uT+v07ig3t/TbSbpMLCpxIm1ymBLcRC/WoByJxgqgUkLcDqrULYQijUX1ZgQa0o+2PPLCg3+RzwfZxHqwbL2zbbUi7JMUjYC/h6Qd+c3qwHq6YA1lSg10KsHrjisuhBr24b2gFDvTo0FZiuOs+qTGmyAMczCrDshCoVVqSbcdoQpXfD5yqAVqhyADS8TYzCoDtvcBPW6qs6eU57GZ/icHii/YD0AY5ufCvgyczWRYVlEEtUVAqtNjZVibWhqYGyQq+kIcpCIAaudHsiCyMY9NJ9+J+qr86+UM4JwNre1q0839xMgGVNhMEsA1j/q/zh8f/S7cHh4/L44D8cWj1WcMUAS2Gye1XKVlRY3jEZyPJZCemtzHy/gVfws5IeMvyKEmBZ/5btOTyykPJOXa9bG6TaTj0YfRIFWwNYrjInmOVLkNiheyMM1VUALB/LwLcSaYTjAEtWl7RJHF2xV+uZeHzm+GkTCixO4Y7xFpTvNLar5UWhUOZ7naH01EqEfK8/KcSa08aNfaZtL8baNu63xvbVFIt/rAXQtZXE2L5+/eDjBWA9zYVdvruUwFICSwksJbCUgAy1fv/735/KQOQrFxhg2SjLAracPfZXteBYGzSMQaCy4U9aedcASwZb8hrUVzQQC/UXjsWjb/K+0pli9caovbBssAKARYM6N3SXPYYHlqYQyqp87BdlIEtVSxg0j1SXHJzaACZWRqIBtZm4b+nqg2bibh5YGHT7mNbKtY1vvLS98HKWtwuw5LQ3yrGmEEKBdeRKLEmX9HQMUWDpDLdBLAzG5eCx+p/NXWe5oowRxI8BLPW/6gIsJ0ihwIqho6WFELRC8GcQExCNUhHl+voy5TzbLSAvTNzdM0TUWPLPYhVZCytstOz1uK5IJ6wvdIrvYNw+BFgAffY78g1Ou83HWnZN4KMBD/803UwrYRT5iFjdGcKSAfRa0exVMTQdy2hs7crMuJqklkPQ0MIrHFMLKgBIsS8+/x4wGVNgzQFYVsfMAwsQawxgAWa1dR/Pe2by7Tn0ziXry/i1w2/g+k4BqF65Tb02VhW4rHGM6wCssc+2v7cKmPFvc/1aUYW9HZ24F7xNBR5aCbCiAckUoeBXYBbeHvUAFjzi8lry3dTcWSAccZIGo+yfpX4NkugcVLmOFXpWb1ckbV4A1tmy7aopg1ECsGSSAQBLtpsKwCRTD+BKUxIBsNTfUGCVeV1tb58r587J3wtq3n72nMCsBFi2BonBIwZYosISiCVeWI8PJIXQVFeyPcZW+ipfKdi2lupvhoa+KqFvBWYZN1ItWpaQXht/T4vPVVhoo9YBWKFcsisRqiZaFMIuk9spBDGzCtLiDbG31/ELUggFYJ2KB5appWViDeMPnXg69cVXoMJSPzBAK98CYnnbpuCdoJbWP/RNpMAa6zt67XM7eTAFslf1R9y28THMub+n2hJ+bwpcjU0i9H6/nzqYGnz7TncaqNrdArCe5Oou31lKYCmBpQSWElhKoC4BAlh/Re/U4CoC0Ji9TnNxjb851QIdedOXA3gxwEpwBWPRnD2sAzcfvpN/hC1vbasD5UwgARcHH7xaHVQYsrcuwJIUhki7k0FkH2BFAB6eWCknTxP3HFBjFUIBVwKwALM2aVQUIYp5z9b/lInkwBiG61il0CeRfTLZVyGU1fj0XGzwDzWZQCs1kBV45RAroYovk+7pD1UgSp5RLbyS8mj9r2oFlg3uABbj5JpVpscUWGbgW8M0BleaVql1YyM8sDTNQsrAfVMMacaE+xBc4aCYvdJVAKSysk5VmbFSPE86pvWdjM7hjWKz9Rl4WLjVh2f4+bEZ7F7g0QVW4VWXoGRVQ2i3dF0Rq2dtBE/1ow18qhQWgm598NyHOb1gagwcjQEsQCs5NRwTABYglqbWkgIL8Eq2DOJ6CqxWCdZeP/n+mDJgLNhbF2C1gGvV87FAsBeYTgW0Y5+3atTUIwajnce93+H9zAk8B/cB4K6ecN1/BZgk38Jso+CJh9bD+yLbje9NMrttwqeq67Gya5tC2At0DXyj+8zrUgMrBliqttKCoa16SaomyWCXrECoCiwop7bL9uZZ9cAyeGUQa6PYVr7HAAuPBVbpAh3b59y43VIHBV4ZwDobjze3rD1OeCXnf6rpg/sHor6yFMKDw331xAp4JSCLUgiPdOERSX3H1nywTo9tZULt9x1qVZgPQEu7TSvrBFmsqEsFFlaajcVG5MT9HwmrcnLCJyNaOJ8VwiuIj1mqy2RTQw6wZFLFQdaJGN17f+0QK7wqeRVC986Ss0r46qbtbjEAcKUG/pUCq1kop5n04MmF9p7j9nps4pDv3bbfavurXpvHnxnro6bu/957UxBrVT/I7yN1MF9jLDkBpWknv37wYFFgrVPoy2eXElhKYCmBpQSWEuiUwAjAygG3zSgjRSHngBsNVgOxhhQgZ7sBqXywL4Mw+g1ALaQQhsCDliyWAUmmEJoXVg1bEna0xs3yXMb7SCGU2U1LIbTVfkzCL2aythXIUw9iInInfIW44zRUVRrMuHotTdwBsLZVhWUrUtVpXQkE/Vd5XBS+Gg5HZLlyGoPrMN09sDT1QAbDBLGgwNLl1X2lQtm2AEvKCB5YVq42gyyPe0G8ASw7t74CS4fCNgvNCiN72cqgq8Cy8okl1QNinZgXGNI0tBwlhbCQAsvPUYKcAbwaBpDxysgkqpaDq8fyca5AGIPkOD8Kkn1mPuq5Kt1wX3X4VWNm3g78p54PggR7oV4SoJ8TMWwe4P/VqYqZi5g35hh44MBedqX3oJdTC7H4+PlxD3Y9CcBqA05bsOEwlFjSDsh+GVxNKbCsfiKV2RSN8v2xNoNf58DqkwBYc+AVf4avCc4LW5zjXLDF38M5j4Gs3u+uglh8fNj/2PkOADAUxFiUhMAV2qG4TnTfs8KCb6FQKZOCta5ncwBWc/tVSixL6VYoZWTIhanYAmJhZULzxzJvrDMKnix1kD2wUoFVAyw3gnfl1YkrsgJgSZqgQiwDWC+c+0w594IDrBdeKC+cEwWWLZSyccYVT7LdKAGuJH0wPLAO/sNXIDTzdlVh6WqE0ncZuJI+DOmEBq7E1N3glaYVIp1QmZkDK1+B0JveAFjhwegqbaQQzgFYGIu0bYg+lzYtKqI/SOFc7XgGDyxXXSnM0sfjAAsm71iNUCahEmClfyjSCQGuVIV1huA7lGSUSsj3zxyANWclwvaeHAXKE6rhtkMaA1eroNVY+9N7vW1D6mNwNWE2DrzMS6YaV1+qBxT/7Te/WQDWcKSxvLKUwFICSwksJbCUwFolQADrq/RFzCYjjVDS8GzgDOTCz1KB1fqF5C4ZYLF3RHg3kPzdvBwSFDHEMgaS6quEWQ6xqrS3kzBbRRCtwTN5YAXAUuADBZaBLBk4M8BqB2EDbwvVABm4QHqgPDYT921VXrUphFJCMJq1x7w6npUf5pAtdjF4BZNYBlhs4t4DWGbcbjPXulUVlgCsTB20FEIbECOIVATkZR5qBZ7VdYC1venpg7oaIXlg6UkkwMorWwM8M511uOPHBOUWq7Bk8A54Faa5crxi4q6qK4dXnkYY2okwcp8Q+48BLCjICOaFP04vbc4rrQVQtNImwysBkny7dn67F5SvCgbsJ33f8dtDWKo/PQWzAJnoGAdBGslQpgAW7j8cGwcP/L32fQ6o2v0/C4DFCiykEPYA1pQCa2w1RL607XXsBV2964r7La7pxPVqQQ1+f+z1Xk8xBZOqSYJGETkFv/haV9W9uW/G4Jg1H1BwDhVdYz1etzyt0pOnUS4cwurg2CfaLW/D/OsDfmsQI9vRpwNYrMRyYOUpXwKxMFEh+dDatmFx11MoO6Gqkuebbri+rSop+GBJWqEBMfmswC5XYImJu65e6JMjvlWAJX3Y2RcUYKX66jPlBQFY22cVZr3wwmfUA8sX4gsVljyH8gpm7mLiLqsRyuqDAq8MXBnEEjCFiSQFWNIXO1yGH5bC4qMjVWMFxALMcoCF/hXqGS1ZdJpIZyfLga4CyztmdL98L6Ifsm3WROOP1lqCRXLzbqorH8fQY51I88VlZAJKVdKaQuh9Nq1eiHpsYw0eqwm0kjGUqa+mABa3t3y/tG0y3/tPArDGfmdOmzUHUM2FW2Of67UhdZudVw9NcE7I9fyv+gOJBWCNtdbL60sJrFECD++WK59/q/yklPL1939bdq++uMaXl48uJbCUwJ9DCYwALFsKGn4ekRaBtChHWQi/u4FrLxgPk1XzpYqAgYxHbQYc6hoaE/LgEKmDvjWg1aaZ2XMEzpglBcAyc1hZhS89sEyFleornfV1BVYbDEVQFoAJHliAFYb7hMNBgSUASyCPeGHJ40whpMFRpKj5wJfLEYNkUmK1AMssQgxSQYEFdRkAViiw/HNRRo3pq5ZrAMH08eA0GVVrlWLG7QqusB0CLMAoxjYxSd0qsHxVrxg4exohrnOAPCww4Kka4v+lqxD6gF+eQxTFSqzRm3cNgKWDYQeqWJmwUphxiqirPKr6iHS65jcrqOUH2hvot3CjGyQwzPLHg3MfgyIjHli0PkOVR7UKYHFQb3GkB3i8ymTnfONea7zubIXQVD9B+TSVQsj3sTxuFVhQULUKLACsXjok7jd8d8w3D1B4rO49DcCaEwjOAVm9a7gKXE3BJQ4Ye4/bfaNe9H6zrTOrOuD2WhuHoPT4xtA6DbD5DkxwVimwbGf6T8FGpAs2aYSNj6Qd00gjU+Ns3AkKmlL7nABL2nFtglQtJfs0YCXgwlIDHWLA+8oN3AVkycqEAFeqZtXfMBN326cZwuOxeFuJUTtM23V77gUFVi+88H+UswKw9PFnyuaW/PZpQCztthqAJebtSCE8PiGAdcIKLJ9QcoAlEEvAVnhiuck7VFhav6SfANCy5U1IfWrP9Z9uSCnuBRl1mVMI/SJnX+WTEjxJoBMoeV15ZWIXzEVlQT+kAMv7VwAtU4anIlzV4XLO3s5Jv6btDZRmDK90vOFjKwdX0m4FwCJvxqm+g9vb9p5rTdzb+5U/j/302rVeX8WvTd3bY21K77fHXlvVdtTH3hvM5mrKed1jqsy/Pvzef/vNvy4KrLmFv3zuuSmBh3evlM+/JThp3r/zX3q9vPziZ8vLFy+XS5cvlcsXXy6ffWHed/VTC8Bao7CWjy4l8OdZAgGwXvnyV+IMOchGCh5Ahc/1pcJDB7xDs2/dGQaJ8dgM23N5Z1d6ObDK9EGkQtT5dTFEVGDls/K+AqGkmaknlv4ZvJLBlgYlAchM6i//YqDoAEtSFsx/Ar5RnrbQAVgYkGF+FcMUCyFcJAUlloQFYuLuxu3bm/J4fYCl+2YzDp/xrwCWj6kkvVK9M8JPI01wTYFlZQMVlioH2FwcCiwMrv06SvkyhOBg3lYhZIAlKZLpj4YVnvg2YiWWPIYCy+qfKbFwPS1l1K+xBChQokWOiO1NDewVYJ0axIoUSPvlgFiNL8+q27sHWzLYGaYSBizwNCXZfwuvcE/pe3QA/ZU9h95QcwIDBoTVb8xNI2zC7WpIzkKRCSDFdYYDJ2439NpQUIbyQrH0wAqCKVZAyeclaGshFtdV7JsBVs8DS4M/+sOxt/tCW8MeWBxk1TP5Xg+b+jd1Lcfea+vsuhAL34/2jIAirsdceMXXZ+xe4nuI9z/1W+177fe43lRty4i3T9RFWqRE+x2FUDmpkpwpU4dXphC2HlgBrSmFkJXFfMC9G0vfh5eVtpCugRafqkyjN58qa/wVXAnAckAlz2HivkUgS9P8dH+S7pe+WQawbCVDA1hi6r6hZu2hwBLvKwAsTSH8DAEsSyFMBZbBKynPx4cCrf5DVx58LN5Xx6LA2i8nJ4fl5EQmi2QrqmfznoTyylIIDWYJrIrXPUVeXpM/rYOyVXWxrNJnhWpbgCwYuVvh63sBs8in0ccSaCaj7SShlfXHrmwlgIV0e+tvzOgxLi98PEtx7yvDH5gsYoClk2uU6q/elWT8bsefCkI8RtqggCv5OyOL13gdNzVwvbAIt7XrtAWYMBhrx9v2pW2f2natbfN77cgqIM79xarvT7Wf9bH3gHOO+mqAZVfdW/nBISwAa6x3WF5/nktgXYA1PNcvlDfe2Sk7771dLr04g2QtAOt5ri7LsS8l8ExKYBJgMbxiFVY9aLLZXx3ENKvWVf04BaeAWBEQhh9QbeaeZ8gDCIYFSC0xn6QKYPlArzbVTS8vzHIKuNK0M4c9uhqhqrDcONb9bHozlvVQBYPlTN8Cb2IFlqUQGsDKVQjz/HR+Hsoe/4Ec/PIKR5ayEhkTnhkhXwHASkPYGmClB5bN5qrSbhRgwf/Ktj0YIa8ZwEr1lTwGgApsxEAzoA0CAFoC3QGWDnBdXdfCCjZIxxrpugqh1wMDWEjRSOutpwFYY+qUUGFp/UdgZCcYSbdTCiyv6AGbukqM+QALgUCVvojf6ICrHmDhuj31mFuhCNw4zRIKMDp/DpJaMNgLajgo4WswlUKo9e/MGa+T9rhXd3sphDBxbwGWHEe7gIGWja/6yccjr7Xl2gaHUwFUr70Z2x/vZwxioU6MfbYtY5yXtSf9lV5HJy46da0Hr/Abc1RY7Wf5+Dio7Z0f1yktV1ZhoV6qFyMDLGt7ODjVa6oF2QBn5Rju7UhKrGF9M6XW+L+2BbD0wVhbT4/dFVgAWL4FwApjdvU9MnCxubltaYT+t7m1rcbuBrDMJ4sVWIBXunWgJWmDBrAsfVBTCAlibW9vK8gSVZYBLPMLir8zpRwc7evKg4dHf9DHkjIoEOvk9Kicnh7pVkCWPFa1sAMq+F8hjVBTC2WV4APbqm+dgyukF4Y3VsAr+C/SqoTUB5l3FtRZrKThvrkBGWjfK5Cfq9X6iEgvt34TIMsXalH1lUMu44+nvriMKcNljCJp/kfi+eXG7esCrFUeWNwutO1LC4v4Ps2FczK9t73H2zZnFcDqtV2rgFV774+1BdxejN1/vX7QXpsGWKlNr8ep9jv1dxeANdH8LW89tyXAAOvGh6dl5+LUqeyXR4/2y6MH98v9+7tl9/Zu+dEvf+NfOF/euLFb7u5cLJ+d2sUCsJ7burIc+FICz6oEVgKsahWuGPjbTLAAitEgBKlbnGYFFUpjmlsP9HPf1vUPBwXpuZVZAGz0rWlmDrB03xS8wkA6FEpquixqJRs0BrxSHwqZDZblqilloAMA2uFNJZSqFFjzPbBiUpiLwHeMmV8GWHYd7E9AHs6PIVabQggPrDkAqz4MmvX1a8nqq21PI8TgLwaVHCR4aIaKbLZe7iMjtYsUWBi8Y+UpGNhmNJlB4bH6iXgZuLdIzIeyB9YMBVZvAN/Wd5vA95l7pBOSCq8NEHrpl47wMtVlRB01NWPdvhfPvYAtcK//jYGrtnHpDcsHDZAGZbXhP8qmB49acNUGHu359ODhmAJrLIWwPQ55DoCFrQbLvgohAJYGgbQKIUMsKYcxkJZ1m1QanJZJj9e5tr3GfxXcmgJbvL8xldSYEmtwP1B9G9SjEYXXaB9C3lej8JiUe9hPe8+1z7m/yVXcMnUdryHl2c4jYRawkr7sMEv2iZR7g1m1cXv85iTAAvC2X7DjpvRBBU2mTpa2++TYfZTksUwinQhgdU8rpBCq4nkrAJbBrK0EWLr/WoFlpMWVWPr4jHpcAWCpgfv2WUsn1FUIBW5hFcJzfq+Y8spdB/SxwCr90zTBx6a0Ojksp0UWShEFlbTe9odUQU4XDIB1IPDqwO7dAwFYh+X4UODXsW6xcqHNJviCCmkUZmXISmnUWRprpC8lQ61mPFLLZn0Sj4AO40+GXAqyJH2wnhySX7KFVuQcLHVQxyYKsMwmYR2AxUosgFtMqthQwvrx3v3Sg1GrABbfx23bx7+Bx2O/zZ+dC7DGwNUU0Grbp7UAlvubDdVW073lrx8sJu69/mt57fkugfUA1vBcHz24V+5cv1be/YmBrPPf+GH54M7b5eUZYqznu+SWo19KYCmBJy2BSYDV+sCw8ioG/jpD2/hPuSIr/YFSVYSBPWBFpeaqzEh5xDc0yYzYL1bhM2glAxYZ6CG4DYDlKSIYpECqLwNkVWC5cWquTigzoH2ABaBlkKnGbJxyMK7A2tKUQkshS48Oj4diIFxlN1AK4acPsBDADYMyDDarVQjHAJZViKirGkb4ZdYEGQdYGgz6n15PrDxFjyMysgOIfUpQoADPAwR4hehM90yA1Rv0rlKJANbk+WWaBg/YLdCt1UC47hG+PgXAaoOR1HRYEY0P0vtNyNRwvAW3Vm4NxJqhwGqDpR7M4eAIn2/BEV4fSyFs4aH8ziqABXg1ZuIu+5gCWL1zmQqq5oCsscZ+HYg11WE8DcTqBaq4du12FZQae5/vxd6+cW69AJnhFR6neXuukCvvQR8T93akpGGBhFRiDe/rJwFYQCu4Tz1tUNsDU1/ZOZ2xOicr8Wm6uLWRwmhMdQWIZasRAmAZuALA8hTCLsCS3G/7TU0nLGcUWG1qGrytQChACyqss+fOlW03eBeYZfeKWXfpXjyF8Pj0oBwLvFJwdWCKq9MjhVeaULdhW3mukyuijlafK/a9OiwHjwVePTaI9fhxpBTayoUGswRiybgkUtcrgAWVdAuyrEWrVXbWZ0UvzxMf0e1kGqD1M40iHUMZ2oYSGLXMJ0J04sn/oA7X1GRPiQfICg+siRRCACxTFlqarPmkTcMrbhvatmBKjcltdHsP9tqFJwVYY3Ctd9zrDIyfDcCysZL9Gyq3FoC1zhVZPvu8lMDTAiw7z0fl/q2r5fK7Pyv/phDr/bJ392p56XkphOU4lxJYSuBTLYFRgNUzMc7Zaku1wOo3lrpnSyIhlU9kMFBk6ADQDWdzZhoD/NrHwQZYOZCH0erQZ8CXEMdQoTF0rwCW5zHg+GOm09MG5bMGsGTw6OmDKuE3uGWztZYPgaCnGizZyM1ewow8PW5TCAVenZsBsLBLDIPsGOpjgeoqDkF9bMUHSlZVhK+XbVWBJUGPKrRyNUJTDrhpPwa7kp5YJdDkGbdBoLwjAMtWIfRUQl6F0AfnXkGikKoJbNQnNz2Oa6XQylMo3HRenie0AgSD04l7iyjIsscYSs4BWC1caJVCVs6151urwrLBulWAqDtQHzZqQHyq9/m2JeAB9hTosN9HuFI/xj57g/WxlmeWAqtRE2CFRqlDcxVYUq5jQc26CqxeCmELsKDAYojFCiyGV23qIIAF6gMgFoDr2LmM1a/qmhHAXAWletdsXUjZ7qNVPayCt3xteuehMGjFioPd+6pzr82BXmPHIK9j1dtow2JVUG8DqR1q0wfj3iFmDl1jqq9MiSX3fr42reDN/Tqocvpj1xF+kEh9NFmTKbAsbd5gj8EsXVVQQZf9CT2SdEGDWKa8kq1ALva+shRCl0xZq2XPHWCpAmtzS8FV/iGVsE4vFM8lpA5qKmv7mgAAIABJREFUf+UAS9MEy5EkypWTU1FeCaw68pUKhb7J8cvWjco1jRBqLHlsPlgCrR4/fqwQSx4fOsySzwrUOtT0wgN1t9e6TFubMIJVgWPBWKm1Tv+368K+WPDpQ5+SoCLAFdko6LgIfSj5YKnFWIM5HP2bclqUZA6x1KtyXYCl11x80HIb9d0HKXMg1hyQzfctHmM71XbxOGoKZLVtUfsb/Lx9PNafjb3+dAALowzsvQ+xFoC17lVZPv88lMCzAVhypvtl7+al8tp3f6mn/fX3Py67VxeE9TzUgeUYlxL4tEtgEmCxB4wEhBq00SqBGtQhyJAZYHkMvxQALNpiQoohFoCMh/oBrxD0YBYL6o4soFpbwkEWB5MMnTBoMoBjJucGdXzAqCsA1X8wKmVow4qf8cFQzs5vntlwE/etsnVmU/2vBGLJ6xps0U6iPImJBUBwuMPnhKw8KIykjNcBWHJ+oR4gkKUO7P6vmkek1Bg9dqQQDkzcsQphEwQ054qnqFu2PwSaFvgKjEuViz0e1gOJtQxiWWqGb5Ha5q+l6f1wdnRqMNwG8VMBOa5pBKAdFVIFdbwWtEFFW7d6AAvXgLfVa76TuFs66q4xmDUXXEU9CeWBQz4oVhr/K/xeD4yMnQ+uDZd7C41QL3ophADyDKIYYAnEkr8ewFqVQghoxSmNXK/5PukFZHydx65xu785HcXYdR293iPpjXPqPp9XLzjl69e7lqsA19gxjH2vV4+4DcfjCmqqeslTzqn1aydPoIfi+5xTBhlm9X5z/NohpYuglacNmvk2lJtnTJUUCqx8zJ5Wln7oKxEKxBJwpcbetk1/rUwhtLoBkIX0RfGSM+WWwquts2XLt2fPnlVVFtRZ8lzTGB1acQqhKq1EZaWQCtsT/ewZ8czyP+l6TGFmSiyYtB+JsurwsDx+vF8e7++Xg9gazJL3E2odlNMTSUs0FZZZDFjPkIo7g4L5PPsz6ZptDAIIBjP/XJUyHayspdT738dD0RagD2X/K/kM1Fjcx24ghdBXHtQUQkkbdAWWrz6oCnN4ivYUWL4SIUMsrYcj/UwLkLh+rgOz2/5zVf81Bq7a9mkMpPHvtRMDc9rHqeOr29vhWEFW2cx/9Hjsdf/wf/34wbIK4ZNcnOU7f9Il8OwAlpzm/XLr4ivlXWFY579dfv7gVrm0pBL+SV//5eCWEvhjlEACrP+zXoVQlsLWVBxdhWtLl8bG7HWsIuiBqQYROniD0sqfq2+DGhLZDLwu9Q0FUYpoYnCFFELyZsiBCaWfRRCegzINIsn7Civt6b4FzGCg58bnqq5SBZYNEuO5znw6xBJzWF/xrgVYcggZ79UDnIQFdkkDYInJ+WYCLA10/KrzVssKM7S00rcO7GhlK4A0WzXKUR8A1nEqsLC64pGqrtxPQ2d2babbyggmxLJqY3pjJDyz/ZuwqF35SBRYvAKhqbDGIGQAO/JlioCy8Y5RRZ/PQstjO2ZJNalTBzXdBeCKV3ryCwXAh5nuVt1WpYJyWij59uC6WECUfxhIV0E8GUWHEotNov2xBaZQIepJRQpLPI7RdPMKmcTHfYX6RAos2yuKjHHpvCZnDsjCtY66SwbYY0H8OgCLgxg8fhKAhVRAQCmAKwZYArEYeGkKDt8f8PBzyIvzaAEWB2gclE1BrDZ4WwW05l3B+lNzABbqNNft3jVoARLqYS8oXgV9e/taBa5678ftgnuAtlMQKyZn9Fr7Xjh9jFIIcU/hPEOdHCbuIymEY+nBaAVIdWX9okmYMtWeFFi+oqy2ie6DZa0HK6ksfUwUWAKW4g/G7Y1ii78Pw3gBYeadJW38tsIs/BnMEoP4LYda277yrwttXcxlXZcskyjAylRW8lygldxG8ieiMDzWdl8BXW6lvxYDdwFYB/v7tnU11qGkEh6ZOgsphjaZJgDLtgywciLOVkaWsga0igkUm55zbaneCdHJBryidi7uf188xICWf5KAVQWvWJklyZM9BZYDLO0HkUYPgNXYLsQYTVVY1m5ZSmmjBp7wv8p+2+6BMYDUe50/396HU/cl91+4R6f2P/beuu3hWFs4fD17wbyFOyqrBWCtewmWz/8ZlMCzBVilPNp9u3zuzR9pyXz9/d+W3asv1qW0jon7/sOyt7tb7t67W+7vfVR+8c+SoChw7Evl9ZcvlgtvXy3XrlwuL0+6xvcu0sNyf/deubN7p+x98IsSPvRfeLW8fuliuXr5arly5WKZWlQxy+3r5f3f7pb2NKeqRn73RvnwdKdM+eY/+uhe2b2zW3b37pf7v/hlgWX+F159vVy4cKVcfftquXLxxTKbEz76qNzbvVN2d/fK/fvNuV+4UK5cfbtcXXHufwbVfjmFP3IJjAIsARKmwLKV5TSgk4GeplxgYGQggw3ULaBwE3X15Uh4BYAV1kc+qKuVJ50UQhsVtVGYPkf4PwRYBGc66X/sgaUAS9VXBq9ag/eBistTROD3kwfmgM5f8Iw/HUSe3dpU1dUYwIqACIo2xE8YN7syCYM7HFMUjZruuvJIfVEMYMmgHqmESCFE4N8HWAmz/KdpAO8l3hoUy2LsmjpYQywbBFqZ2ICzA/oAsUh1xTBLvqcpFJQ+KGmd+a9eEkwSPpGiofPtSF9iD6wISlHIqbFIvxP7gh4xgKLna64KxLWUqsDCARWnarragwFWGOyiMngNHz5N8IlyGAMdA0A6EkBPtUP9ZIj2dsw0MagQUKrrAiyUH2+fBmBBkQVoBSAlbRrAlaUkmQJL/vAZ3vJ5sHJH2x5aqa9VbUZ98LqIkmuDMD7fVde1vV4Mxaau5VjAlvdo/e223MeCWXy/BVc9cDcGqvgYer/T+u9Mwa22LFuYWCuvOinU0XZhZVEKYP2+xK1kcEngy3BxC1Zm6TFUYLnW3lZthhpIYX8JsACzdILGoZVtzcgd0h51VnQfK6xGuCEAa8P7cYU26ZUF36z02kr1lRwXVFs6maV/Bq1EeaXqrDPS/hvYsgmQpOZ4fGYzVVZYpVBe0wmxzY2yKQBr01MwMSmGMYTAG0kRVEgFBZakEhrECgUWpRYquHKIpSCLFFg6hgGIHmwTPmpao98S3HTGisuUYqjXgOCVTqih7wiAdRr9U/av3jOyAsvTCHVs4isQ4hrrSruSLtoqez3dVGGcWwHEWM0HXT6V51YH4ybubXswBq+n7tleWzPWPoy9vqqt6LWhU+1fr13ttbu9fdj1703nLAqsOWW+fObPtwSeNcAq+x+U65/5WvmBFNnX3y+/3b1aKoQ1C2A9Knu33i5X3/1JAJvxK/CF8vX/Z7fcuXZhevVD3cGj8tHd98q16z8ov3AWNrrf86+Xb9+6Xd67+nJ3v580wNr/6G7ZuXa9/GDlgZZy/vVvl9t3bpUrUxmb+x+VuzvXyvUf/EJ9yib/ybnfvlNuTe5w1U6W95cSGC+BAFhfaRVYnhIG9ZUMVtkrCQOjIcCyQZsGG7rEt0MsXSXJwQON203RQz5YnnOQIXo9YIiku1Cf2Eh5HYAlg08ZDEN1JUBE1VgwUPXUQlsFSJ1xI1WO1Uk2eGsHNW5cS4PezY2Nsu1pg1ubYoi7VbY7KYQY8wNEtXtGAKSBjgdLoSRyPiRqLEs7ONHBPq9CaGozU2AxzLL90TLw/pjhjZ2OabCGQKIE6DSI1VdgwU+kgi02eozBOFRpOEerQ8eaRqGGxXL8x+mBVYWVPpvNEGsIsGAy7mfUSZvCebeD82qw3Hj68GcxIK7KKTxxAIEtaAa8reBVBBt840bNzxcbBRZ+Fx+ow2N7dQpg9JqJAbyS8hpJQwygEBA2FZdtnRkDI3HsjXqmF8jMVWBxSmHr7SfQCvBKti3AQjAYULUx4Lf2r1bkhaqxo/xZpRxgENVCF1y/HqxqX+t9Zs61n9r3qmBy7Nrh9alzH3uvrSc9iNV7rVfXeyA1g31rA8PwWiYpQolJ8lZMmgQ3z7YLK6fa77S+iQRF7E70/ydirgBWq7pCH+RphABY2u8BZLnPZO2LmN5ZtcG7TEQZwNKtwi1fkZDTFd1PC6sbWlqaACxTcwFomd+Swa0AWDhN53aStagKK7HfIrXV5pYALFF5CcSSvzPuXZXqbbkW2mcfuQJLlVaiwjIfLDVzDwWWPQ/V1UCB5R6e7n+WCqw6fT2vI/l1+j2t+ya/Kx1TOMQ2pZRDRapD6X3lkzqkykLvKv2brkToW6woLPtWOOZ9uwIsTCRVfXIuRGCQzg3cqxRCTif0eti0t+092/aFU897/cigb+qoI/kzaKtWAfMnAVjV+GNiQic/10yeDkzaF4A1ds2X1/8ySuCZA6zyqNy79rny9/8g5fdO+envbpfLrJBaCbAelN23L5U3fyRao/Pl9W++V3Z2rpSLL71YPusyo/1HD8pHH+yW966/W3zxw/LqjQ/LBzsXJ5RID8rdty+Vt3S/An2+Wd7b2SlXLr2cSqv9h7rfmzffKz9ycPTqOz8td29fHhjSf5IAa3/vZrl85bsG2b7w9XLj5k65evlCeQkFUPbLw4/2yr3b75UdAKnz3yjv790tXdux/b1y8/KV8l3bYfn6jZtl5+rlcuGlz0Z57T/8qOzdu13e2wHcO1++8f5eubv4mP1lNASf8lmOAixNHXTFELatf4xI1KWTR+perkaIZb1d/q8Dr9NyegzljATBMURCAlWjWokcDioSM2D1UNyDcXtFBjI8gMRKhBX0iRnwU00dBLTSparVUySXr2YT1T7AMnVRL40QIApwTgAWoBUDrIA1cUZWLG16G4ZHgFYRiJ2RgX5mNuAxABWUVwBZDK3GAJYGYQBYTQBn+MoH86w2gALLwZWqsdjEndIQMIPZG0TmIgH2G/Jc0wbhh+JpJTK4j380ANWicB+sahsKKjN1D0DYSxW0kXmlvELKYAza+X1KMeR7147fPWuQwgrDaKQSuoecQcFMD4w63oLeyi2t9k7rBuxUr3BscyAGn0cLMXko317DOQCLj7M3q98eJwcybbAyBbBaE/cWYmGlQgmAGWBJihIUWFPQCuCDAz0GWTjPHribOu8pgMXlPQWsehBq3X5lbP+rQFMvCK3qU3O/rPod3HMo2xZWtco3hmy9ut5bUKDt1/Bcj7tagc57Hm/YqScKaAPwru0kp667HNeOKQGClhelDybE4pVK6xRC7XNjcsj9onSCyFL2VWzkjZyqslyZYyvRpb+WphOKIsvhlUAshepQ8jgss3bMVzRU2IW0RP4uvLaETrkCy04uGioDVTLZsVHOyOMz9tjsCsRnSyDWmbK5Jebx3tKkaaGCOjVxP8jUQYFYrMAKoHXw2DywZAJKAbM/Lqdl0xcsgQorJuYcCGU/5GmF3tdBYafitoDWCbJs/CH9FYEmBV06UrDqtEHG7qTnQVqhwStRXbk3p6bN+6RTqJDtN1p1n8HItEsIMAfvND2CVLgzIO/1H3PvW76H54Dz9ne5rWyPY6q96QH1qXaubQ/mgizbZ095xa/7+0sK4bpdzfL5P4MSePYAq5QHdy6VL37rFwqgbvzqYdm5QAW1AmA9unetvPz3/1D+rcwBKA/K3asXy1v/KGDmy+XGh3tl52IvmY4/d7688f175e71KcXWg3Lv2tXy9/9ghvRv/PDjcu/tWt70yQEs8hF79Ub58IOd0j0lL9JHArte+27RI+0p3sSZ7NbF8ooak71abnz4wUgZxQ7LzcuvFfPiXz898s/gllhO4VMogbUBVptaA3jUhVc+4DIVjQGs4WqCCArIp4r8GTAG1gFENevtflA+KNOZaJqltMesnkrvJtkVVh0UaKUDY/W9slWPdEurAFWpHOQPhYFNC7EYYMljGfgywDI1lq0SROP7eDzwZ7JR3agSzMBVL4WQFFhigKvpkfCUwsC49sBCiihYiV6vECCY+oYH+AjQDQgI9Mw0QhsgcgpOk0LI6TSxX/aOsUBBFVi6emIeM+4N3WMFsZBC6FtKIdQMmwZghcKIAqYK2ozBqhWBONJtGWDAIJq3UJ9FGNvMCJsHTt0SVOzX3+oF6xlg5/fXAViVEm2QAFqruWS/nwTAmgqi1gVYLcSS52MAaxW84uvagisEXS28Qhlp2NNR8OF1Pud2H73y4O89iSJhVT/TC1DHXlsVFI4d31gQ3MK+MWDF/mNc/u259a7rPIDlMws9eAVYBeVVBfeHSqxafZUKmABH0haGqqYBWfobZyYBlva1CrPE/gktnO/H8JSCDPbEUmUVpRQaSAO0ssfWD+I1hlr+2MFWtGlN5yYAy4CVQCpLFdTXkH6uAEv6EVtAJFiAdv2mNDMFlquuHGTBB2ugwGrSBysPLFWMWZnIBJMBad+S4tr8Pn1SRyd37HpZP+Jqc7dNwASaKrqx8EisRNhavvtIqPXAUj9OV2D5PjSF0P90Mkc9IVuAlSmRgKAGsxJq1enqOd6yLrRWYkX/2lg39O7fMQjd7ZOofxsDaGOgvm0znwZgrWqn+m1iD2I1GuUFYK3qTpb3/wxL4JMAWPsfXC+f+ZomEZZv/Pi35e4VSiKcBFgPy+7Vz5c3/3EcxgwugaQsvvS18gNhWN/+efnDrUsDFdbD3avlwpv/qKlzq5Va/gv798vNS68YyDn/nfLzBzcrQ/pPDGDdv1lefOW7CvBufPiw7EwZZPmhPrhzuXzxWz8rpbxefvjxB6VmbffLzRdfKd/9t1LO3/iwPJy3w3L5i98quscfflw+aODdn+FtsJzSp1wCAbC+2k0htFQB9pDRwdymp1oogEHg6n4PGNS5+WqdSiifseGf/XMy0qQQIshAWUDJlHE8eTf4YLwGWO6ZVAGsBEDy2f4qhAmuALEEnCC9LmbXG8jAgzqfaA8YZQDLPLAEXIkCS9IHz267Kb6fZEAvVxBxKdlHfOY0giNLRWMFlhZnpBAel8PDI/e/MpCF1RZtAGwwSM+PUgiRBpMG8T5zTANZG+xzYCWBiQMsSj2Vwb6VzSARzc6oGczqfk3i5ZBsGmDFcBJpHcbxdKH0So0V/lcG09Qbq5c6OAKl4rMEHViVpdeqKZ8KXFFZ9czAPXQwTtVJC6zKqslmaNhWNB9V2VKjMvb5Xrszpb7qXT8NKAIQ5mpdXBb8vRZO8DG0wU0vWGFogQBP9iHtFdos3ravM8ACyIICqwefcOxc/3HMLcTizzI0mQrCuB7J53rH0EIw/v32+229fJK+ZdXvjf1GL3htP9sGvu25tOeDNh5l2EKrVp3Vnm+vPFuDfn7eO57sk3DXYmIkV0415ZU0/IAEaOugTHKIRGnwBqq93QvFFHlgsR+W9BGhtoLqyiaJoMzKx6HfDXQFbyykARrIklVx3exblDwOr6xNTlN4HGeqxmwMYHAkV1GsZma8XTNwJUorg1iadqjP3T8R2+1NzFex3loVVbHS4AEgFrYHrs6y52LqjhRCqy8iSztWNVZ44HmZAmR1VyOUY8R4R9Rh6jYvu7GUPt5amh9NELn5OjRXYejemcbzOag0cY8UQlMgx8TTCMCK/jjUvHZdWJGV16xW/XGb/CT37dh93Lv/4v6ZAbJ6bVvbZ8wF9mPAagzc1ceenW6eazum8XFSd6yT3//1g98sqxA+SUe0fOdPugQ+CYBV9m6Wjde+q+c9MHKfBFgJW8qND8vpHNhSStnb2SivfU9A043yq4c7hQVf4sm189LXyveEXr3xw/LxvbcH6YBjF0hA3Etf+4GCr3d++rtym3IhPymAJbDt80bw5pvDP7hbrnzxrfKTLjDcLVc//2YxJtgx1e+e/INy98oXy1u2w/Lbu1dqH7M/6Rq9HNzzUAIBsP7qy1+N49VZSTVwr/8wSIrVbcKHydRP8DiKQEMhlg/y3AOrGgC4IsaYBc0Q+8AygkA/shzz1CkY5oGVnhMIZmUwqQMUmlFVMOMKrEgh7CiwoMaSwaOl7hGw8VlYPSwyBNegE2Ipyp7oAazt7U2b+cW5UXpePc9H2A4ghGb47RCmViF0E3dJjXJgZQDLUxQ6AIsBYm+AOAWwEhhYMGT/PInC4WU7SOZBpAURmaaoq1DpHxu5W1oGVVj6FTeyZ5Dl9axVYE1BLCtXgnekxIrrPjI7zcCiB7I4SNb3dYe+HQFY9onOPyqIXvDB31kHXuGXxiBWLyAAvMp2wJQKYzCohT4o77GgooU/PYAhxw1QJeWMx7LdltXSxHvOoTwDrH1d1cw8sARi8THw/dBezyinZlXKaLtC3WHtxxwVAZfDVNlxHcXj9n6dG1yOdVYMsHq/x+df35LD2ta738Z+d+zcWgVWCzF7IBG/sR7AEmhTp4ir/ZvfiNly14rR/A1SXiHtOtSUuNf5zif1T6TuNf0OVss7YwosLJBiaYMGstjcPYFfJi3qI89Xg4cVlFgGsOChROorAVjIcat6LLRK3B/7dW/kn9pnuL+V+l2FAguqK1Lwbm2G+ir1YqImM6X04cGB/R0eqHk7nusqhf66bHMVQgdYuiKhKaKln1FwFd6E7n8FAOQduaY0xmrMojA2mGfgCgos25rqyraswvLeLzyz0HtVUzuuxIpVCAlgqQJLJpxYhTVQYNUrAwe44pRBAowJG8fVV2P3ZtumzGljxvp8tJO97aAPbvrk3qTGVDvGvzH2e/3vrwJYLbzSI6ddLQBrqp1f3nv+S+CTBlgDEDUJsAicrAGbHt67Xq7evF9KuVB2dm9Vnlu5KuL58p2fPyg3L81er6+wIf35G78qDykX8pMCWGVvp2wYjSvf/vmDcmvW8d4vty9dL3dLKS9cvVXuXWOEt1d2Nl4rusdv/7w86CjUerX4/u1L5brtsNy6d62Ggs9/tV/O4I9cAgGw/vrCX8WhAFAAYOXqXZDawwPDntdBgykvKuVVrCiUqgwDP8hNo9lrBkVQ6YRCywbijQhFjxuG8TA6RQphBJ8EsSQQSb+rIz3WXJXQUggrgEWm6Rjgm1lVelsAZM0DWKbGEoCVIUD6S+X5URCI4+8psLQAXI1VxBPlVI9fva9UheUKLPX58sG1wyx5rmXUgWNjs5s9HxlbqdJWrLS/LYcA4ymE7YAyV/HKoDDApKQ+AlKSiTsiSpSZYdRUWeG5Wal4Wg0FputCLKtsQ1Uabh6FmI1CrVrxzI2i+TNWB1YDLG4rqkyFkUbkaeEVD8OjTmoUT1CVUk+0HYACi5aXZ3DA17wHc1p4heftzLvsp6fAks9zquAUwBKgJdAK8Eq2AFhtgNMDWjiv3rHJ9+W6Y8uf7akIeuBpDIRaFRwGVb2Abk5wOdUHTQGsseNo7+upz83t/3BunDaKfqZNJeVyaPfftl32XNRAvnKb3p+A70OAVdULb73Ti6gDrej+MPjVTL405trpU0UeeljswY9TjhfASho7UwI5xPLVCDmd3uWoXhRGSgzcbJYzMkmlCiybrKoAFtLPVIGVgmlT+vpLuvX2ICWxNW33t0257QpuX21QXjO/Tfhg2WNTJEMz5P2+TrwYYD46FIBlW/HFksc6IaWv2Z+qrlwBjMcb0j6HeTtDQ0yc2HlBSW3pjejXbCv3hPl+ep9EKYRmsk59LCCXj1r0WsH8vUkflOKDefuUB5apsYym9tL5XQtn/ZCXYqrkHGZWijmcs49HRozNx9qSVW1Md2JlpgKr1y722tupYxjrU3rtVL89atvaWn01tMXowyvZ96LAmtviL597nkrgTwtgiV/ThfLKu/+kRSjpfvd2Ls5YXXCsxMlQ/vyN8uHDnTIjI6/a2f6jR2VfX3mhfDZM1Ev5xADWo93y9ufeLD+Sn5wyZp9dyR6V3bc/V960HS7G7LPLbfngJ1kCAbD+0yt/Xf0OVusKub2sOsReETCijqXhsRKXjXRNOWNbDK7NM6IPAOqBmPk2WGYCm456gEDgKAbSUOrAC8sHlwmccoaSPbBkRhcAy9IKE2DZqn2eYlcBJB/QIxWAjscG3jkAlseswJIZXU0n3PJVHUmpZd9jQMez2Vh50FIHUxVSq680hdC9ohhe6WDfVVc6m6uqMwNaPYUZB67t4LAPsBJeAWTlwDUHfAA8baWuDWkZYJkHVgJRrAxpgZMJA6yuoGopxBTAEebt9hwQK32B+xAAxzYAeHXUVkEEPp8x8MD+caMAq0mt7N781fiYcOdI4CFB29P8q4frdbDDQYCVv+sNfDl5vN9CLC7jFji0AUfvejDQYJAhn+2lCrYKLIFX8sfwSmCW3Cfyh3+94IfPpb1P+F5ZF2C19a2tR4PFFSZSXsfg87r1YBXA0tZ+pH71Xp8TaPaOEdeYty3AauFWbz/rACxOd+fHBgP8PvDHULSgHYOROT6bgLpVD9cKGEvdM+WV9Ymp/IXZOK6JtmMKT9JTLdTH3veK2bd1ukxL7OAVXAFg+dZ+d6jCGv6WX/eAWTgOKvVq/sX6Lz0HhYQOj1zhpOmFqnQSddam7iQBlpeZp/4fHzmkku3RYTkWf8ejw/DIEpAln/GCcfIGvdNp+ItB7atjDWA4fWhKavmf9NNbsmqwpP9vSZthEzOmvoLq2xVY0p/6oiM2UWQgyyZOfHyEx/DR8uLC0QFctQArjOHhYdkxcYfqSsEWgSutTyhNetxrZ3uwaVWbse493f7GFGD6JAEWHwc/7p8PT1rReEYLp+0hF4C1qs4s7/95lcCfGsAqsmLeJZiIl3L+S98o19+7Vq5cvlheJoA07yrslZsbrxVNZhzxx5q3n+GnPjGAVUp5cPdqufiWeXbJqoFvvLNTrl27XC5feGlilcWJM3lwt1y9+FZRr3vZ4xvvlJ1r18plWdlwDUHak5bV8r2lBNoSCID16lf+U/Vea9Zeq0hqI2+kDGlXjqAqlpS2EW6ALKcHob7yz1f7j4E7p2dgMJ/KJ/0tKGuwKtMAYLVpGKZUMpWVDHSPTO6v4CpXIdT3ewAL6Y2NQTmGLNMAy2a51wJYAWi8zBsFlpU5QyxZocpSBHUVQgnIXYEFlRlWKYR6D2ckAAAgAElEQVRhfeXxRWqzsSB4GmDlbLUNClu1Uh+mWNDWpOO4h5bCK1dgIaVQzxvT5ASwFF7pnwEshliqzEKwh8BhRMmCmyEGsxykTyiwNO4ZUWD1/HZi8O4hFCDmaFOlxQf5w+oGjVVYtGTm6i/SJ3rD8V7QocF0o8ACsGyhD9oKhlcMN9v99wKZVSmE7N8HYCVbeZ0BFkOsFmChGPh4ejCud6+sAlicDsflgceoR61vWtXOdszg2zJd62I3H24BFv82f3QOrFo30OWy7wGshDVpct2W6aDD696brMAyFZL59+W9lo+hUtE73e5a8nDsgitvw2sFVpxd+N7p9cYKgLSKqRmH176DOB6AJSixuEy4zNwc0H7Ub2iorhhk2bknwALMsnRFaT9FeeQqa1d9Bdzy17Mv5AkYX5VR4BgWQvFrgTS92G4BvxDE0tR/MXK31YINUomvY26lj8Bz+ZwNDuxo3BVRX4NBvk5DaZnjUjKIsMdnBXSfNdh91rfqPUl+V4BZMmawySNTYQmECiWc36cAWVjOJlYn9MvCAEv3R4ousWOw1ESbHERfke2R95/AVTMUWOiveNu2eavaj7H7ugfDpl7rATVuV8cej7VJvXNbB9rV5zUEWLDlr26qkdRBlOGiwFpVm5b3n8cS+KQB1noeWF6C+x+VuzvXyvUf/MIhjr/+hVfL1y9fKpcvXSoXL14sL7342TLJtChd8VmbkX+SAEvO9tHerfL21XfLT37Dtep8+dLrl8vlK5fKpYsXy8WXXyovzoV6j/bKrbevlnfrHZbzX3q9XL58pVy6dLFcvPiylunCtJ7HO/n5OuYAWBe/+mp15G3QZM89OCclFn+JO3wNoqC+8oFuGF/7rHGYuKvfrc/MkmeM7LtNv8LvIUjDtk0jQSCTKyelIa58x1YZNGAlCh8DVrYSoaqwXIk1UGCRP1fGAikiBzCQmAMwKxVYlq4hBu7bzSqECb6wB8zyIwgYKrBkv8FVRlMIyQPLUwhVcUYeWOwRpoNh9vjqKCzaayLfSV+hTLnIwWpPwzO8Uey3PWjRIMeVBVjNMlJT3UUkHPOtjAxQySAfECtnvkOB5eqstq5yveo9ruDPCkUTAor2HmIgwTAr4iekzIwoqepjmNHQdI6zAlordjE+j2xfbKEOgjO5Evm4htD8vV5A0gs62uuB7/X8j+SzPQ+sHsA6e/asKrD4bwxg4Rh6IE7rXgdq9tQ+0S5RCuRYYNYDWHbPZyr2mEJhDD7PqDXVR3oAi8+33V/vvpoCV1yufO17x9kDlgxspE1/OoAFeGUAp9sO+Is99UYLNteB0/pdNd1m9VOm7PO+sw7YwfC17kE9F0X6h4cAK0CWphDWxyDHI79n+4WfpT2O1xTmmEeVprZ1/llZpB8lr6prVgWmwMIWbWJ6OemZ2m/KddbVg01BbM+P/ffzcS7nAYCVfXLAn8pb0NWjptfVsxBoJe0E/wlQjHR2V2GJGouBUyiosDKyq8/1e7EyYbhDukskJtZ8FcIGYMnKgwa0spztejWTP6FeS+UV6pf2rhPpg1P3YA8+rdOejH2/hUq9e69t89Zt33D/tOc355zst2qANZ42ON1rLgBrnRqzfPZ5KYFPAmA9+SqETak9+qjc271d7t7eLT/6ZUVy/IPny5feuFKu77xX3r704hC8TPptPd0V+qQBlh3dfnm4t1vu3rlTbu/+rPyzK6iqI//Cq+Wb13bK9WtXyoXPrj6n/Yd7ZffunXLn9m75WX+H5dVvXis716+VK3N2uPonl08sJTAogQRYf5UAK9MheHnpIcCyQUG/VLXTR6AVM7X+mo26beDt/X0OxDzVwAe8nDaBmWiGV1B/YUCNWWcLZE5k2pdMpDMwMUBlwEoGvwGuWIU1pcDy08bKQlCCxWy8z8zL7K4EAAKsBFw9FcDqeFUhNcTEAnYxwgML6iv3wZJzRpC3CmCZ1xiUPgToyEuMA3T4Xqn/kPuGyMDalHY++MMwvR/jUGokoMc4wLKMGAuIkLOpAEvh1Uk5hqHxRBqhhURZB2NQ7PXT3s+U1ymIxacUdZnSbHvwCgodCyjYm2RFSxU/lsc+9o2nUmBxEN/5gRZg6b3ng/18/McDWPDwQ/ogIFZPgQUV1oGaQGcKYS/gaSHWGIjrKRU5EHtWCiyrojXUWjfAG60/kSJef6KFUlPPp97rgaC2zPHLUwAL7RoAztT55HVJ5ZWm6un9mgqkvPURvNpe7bZgJRZgboIEPoc6aTBVSXXXSX5MlD5YpdZTe4JrzsdofZ+1f5g8sjKLzqrKdrL0QfP8MohVwzOGaTUsBrwyNVaayDtYkd9rF6Pw/pxBlrZ4Z8xMPY5FV/rbNH8ngBjsK9TVDqkU8DjAkvPUP4eYxwah7Fq5Wsn7sxZe5fQHfDkBsk7LOcCrcwKxDGYF0DvN1Y4TLJ2o8opTCANahToYyuDU8GAcof2yT6jpPtwOIFIIHRzK81RgsdVCqrAijZBTCEcAVq+dW9ELrXx7FbDiHYwBplXtWq+da393CpDxe2OgHQAr3ycv10CPPlqIm7oPsn794F+XVQhX1pzlA89bCXwSAOvBnUvli9/6hXou3fjVw0Le52IeVa583lbMm78qnrCcR+Xhg4/K3t5uubf7Qbn3k18WRlrn3/h+uXf3eg1xnvS3ZlzETwdg1Qey/+hB+Whvr+zdu1fu3rtXflEBqFfLOz++W25feWnG0ftH9h+VBx/tlb29e+Xe3Xvl3i/+uVK8vfrOj8vd21dmr9o4/4eXT/6ll0AArL/569qWTjv2mKnrr7SEwTUKcTBgCYgFCACfLE/9w8yW+kIPva7qQBEgCtYWuS8b5FgaSQIse832IbKeTCWU44XiCqbmtfoqlVhTCizADwx3Eda0EGvzzIZ6adQAq+OBFYa+vicKlEIlhRURkYah4yb3zfKtBBVq4j4TYMXgkX2+3KW+ZiW5ohyri+QQ0iybFFieApjBlpdUBbAsNYWNkCMNB2kjHpxYoGTXOY3GMLOfCiysxiWDf1MCwR+r9sLSegv/smBBSEuNN7sQqzvYRbpKR02IMm59sCpwi+BilAr7MeGGGwGBbaP2xB5YEwCrFxQEWIZJscPDFvjI87HAhAOptj1pg5W5KYSom7wKIR7DxB0Aq6fAaiHLOgBLzodBVg9g4f5oQRhDTzxG2eU9NVR/8W9EVVmhGhzrCPn3xvY1F16NBYhzIdazAVjwX+Kt9y0EsLBabdxxbfmxb1KjRmR445gLNn1VMfNKhqj38L1i/6tc3MIBE6c3ot2iVTDb+3DMokfbIgd2rAjVukapjPK8KvtQX3n7SnYB2jbrP+vP+TEwUuqgpN03YBh/CrDMYzI8sNAv4hwdXFlfYMorrDgYjxXwmNG59RD8mI8AKBJ9E6mwTks5e86gFYMsLY/GA4tT/TTNTybF1APLVibUcYkryPA4MJmkZvp0UZi4k4eWwVlXFqsCywCYAayc7NF2KVS86qZm/63wwBobv40BqLG2YqoN6b3Xu+/bfuVZA6xVbU2vjaoBVguvuE/GMqXjKqwFYK1be5bPPw8l8OwBFhmnl3fKT393u1oV8IkB1qAw98uDvbvl1s5O+cEvXJr06vfLr/au54p5f6IphPdvvlhe+a4c843y4en6xvIoiv1HH5UP7uyUa+/+xGHe+fLOTz8qty/PkGL1Kuf+o/LRB3fKzrVMXTz/zk/LR7cvP4WR/vNwFyzH+GmXQACsv331tcFvxwCbVgFUL46BXxFmo9lcvKNcYUVWm0aI37CRfMffIfcdA3QatLOagdMJAbBi64N/SyG0tEGk1CnE8tRB8Y+CBxaCCw5cI5jTB3UKYQwsfUnuCmDBA8tXIcQsqg3YMZiOaf58heES+4jAA8vHUV0T9xUKrAFgcM8VO8c8N5xzLzUOKzVt0opNGvy6Aqve0l7ZAL+qV25oT9BKFwFA+kSO3iGJ0K2mV/hMNwb64cvkShWkE8b5EaXr+96kYbGWiINZvmF44BtQqqPAaqGEfRbKh0wZGgv2/ZJU9+poWiAF3eukDsbOnwRgzfTAamFNW36453pljM/27nn5/BwTd3ymXYUQAGssuGrvlWgHOml9qzyweu1Y1C+HIgyucN+1IG/Vcz7GdTuYFmBNwSo+dn489Z02YB0LMGV/zwJg1W1Xqq1SgeUrsrrCyhSYw3awgk8hqvKFR8LYPUt7aN0+vBLoo2KxFKiHYXju7b60Fwiqsz2iY/QUNWsrKJh2hW70NZXPFimVvd9iJXaWPVYYhoF5WgUgxdAmJChlEEpZnWDx17Xdz7T+AFgOtPgYA4OpmBdKK5ioH6uxIVYZ1HJxoKa/hmsTQl03aG/7Wy0nmwCLFZLLaaYOqgLL/jiFkI3cWTHVTyFEarup4tgHCzArVkAOAGYwLCZlFB5C6doALLQZGKNhFclAWaQUrACj1cUesHpWEGts//w6twV43ANYY+0d7qj2mNFm47d674/15bi/Wog1atxeLQ88nGFaANa6PdDy+eehBJ45wNr/oFz/zNfKD+Tkv/5++e3u1fIiF8QzV0U9Kns3L5fXvvtL/ZU3fvhxufc2VEh/iibu++WD658pX9MCejqAFcXKJu3nv1N+/uBmufRURlYPyt2rF8tb6vp+vnzn5w/Kzafb4fNwKyzH+CmWQACsv7v4N/2fjfQvSNNpxo8UI4N0Gd9bBs4hgwn1BQ9EaK42jmMAViKgrtVXMcMZnlvp12GrOOUMOwYvudqgeGmYf0WkFR6ZAfoqgMWJcb0UQvPBkhSJDV29SMzbJb1OTdwBsEh1lQArV7kKpFUBLFeTyQ/EDHyqsHQ2GCbuYuD+BADLUgjxb5hC2EIsXm4cECuDX7penFLY+AbZ9XaA6TPLGbCQyk4VWEgfTF8VDUHCAyvTCHmmWx87NBsEpxyoVo9NxYXCjuCR1A9ZUo1PXJNyOfCWC7WWrzrm0Kt3M8rv1imBq1sK/vzaEOsZACwOKloA3AKcNgBpAw0GIfhu64Ml32k9sGDc3gNbUF4BZOlqnUdHVUDXBlZtu8TngYCHgyWGUGMBWS8ow++0bSv/RlsmY+9F/VxTiTUFsHq/3f7O1GfGrvcYxJoDsKTdm4K/VpZkVO7PtazxHtqWvOXtUKuy4zba3jbBLKGtAFuAYLXmCv2HfTcnaAKAu5l81rdUjbFBuQEXP772sCaOIffrq9Z5Ona9YqIdM8zbDaT4RIKqnglgweA90qFFAyRPTAGtSuHwarTHMSHmajBAvO7EjjfetprxiYOqk9qOIFTdpsCKboLmhEKRFdNDnuYO8OeKbiljhVaAV75VgOWpmkjXlC1M3JGenybuUAJbemcuLmKLjai3l08VtQBL/Tl90gbgyiZmUoQcKjPvP6Gek60q7BxgZd1MZVbbg3zSEKu959v+gdvNdpIDbds6AKsHxaYgObef2ZY52Ay/OaiwWsVVAtMEXHUJLwBr9Zhl+cTzVwLPGmA92n27fO7NH2lBdFMEnznAkl+6X25deKW8+0+llG/8uPz27hWHZqQGO3+jfPhwXbXTw7J79fPlzX80GPfx7tVIp3vyFEI61mcFsMT0Pcq9k7b5JNXy0W55+3NvFrmS52/8qjys8kCfZIfLd5YSyBIIgPV//c3fxqsI1m020tQykeblEnVWSXH6QTz2vcUMqA8WB0ErKRfaBVxSHs/KLhl+2iyk7csGF/LXKjI04A8PLKx+ZOkJOsh0tZWtQnhUDmHkribuR+XQPbB4UMUDIpSLDUEtHGnVV/DAOtsALHmuwVQzE4wgyIqPkMMAYFnAlf4mAFjmA/V0AMsDj7AutaORc+RgvPbASu+rLfH62rLlxnGN4HlmZcb1KiiQp3nmrLJlMWbApPvyFEK9Dkhz9W0ALHiNyHUND6ysxwa0KH3QRq2ZaUOBagTD5NkWqaP4HH1X9tOCB/ax6QGsVn0A5c5oIO5kcS6QemKINRNgxWx5R301du9wMMJQB5/nLTfYbVCD+x73vnx2TIGFhQakfNWrbXOzCLjiv1aB1Zu95+vL59E+bkGX/O4qRUEF9f2ebwHWFLTCMfC27fCmAE/7WQZY7ffaQBLf7b0+BrK4Pe1dew42xwAW+1+tA7AAs3KCo16xthIvJe1Gz9YW1cAPsr0/W/jc6jMSXJEfFqs48VhS7Cj9nmGWtYuwBoQizPqS7IvtSGLCJDz4Uszq34hztIkEVxC1i2rEe66OImWVHYxNIJ2eJMCKlXNPucyhAsv+hyd1VM8L9atuUzGF6RYTwDR9cW2VaFMzyh5wBQhgCRgjkNXCK3ku51KnENo4BCbusZKgpwEasHJ7AzzWhS68T/KJF+lXGH6JR6eqwwGwVFyWq+za/YJrbRcUpvcGrghgwYPMrzyA6aASfwpKLP7N3v3P9/wYxGrb2t4+ue9pH4/1L20bZr9TAyyFp/pPKlGdLgjPtV65ymsLwBormeX157kEni3Aul9uXXylvCtiqPPfLj9/cGuoBJoAWJla9+3y8z90vjta0A/L3SufL2+Jsdb5G+VXD3cijZDBztpKov0Pys5LXyvf+zfZ7Yfl4U7a9aRR/evlhx9/UEL0taoyPLhTLn3xW0UcwgYKrIe75ern3yzCy9ZeNXHvZtl47bu612/8+Lfl7hXRvRGAe/2H5eMP3l7Dz4rUaxUUXHWCy/tLCawugQBYr//t3+WndTyXK4kh6PKxcfhbYJZUAgEJBgE31BQW3gwYZPnAyJbgTugUAR15EQEmYP8ZRNLKdI3nR6YvwFTWfsNSQzBI9uXRy4YCK6iuwrPCoZWlEvYBVjvwgbrHBjoygGR7Jpu9Fk8PW3lwq4jZ+Vn3w+oCrMr/qAOwVClAqznJL5AKS44DJu5HpL6Coqxn4t4LtIOdVT7hZlY1lkK4uQ3/K4NZDLBa2MgDUAxSM+vElQoAWJjZd2N+XUK8A7Bkn2rejhRCKAQ8pAkvLAct7WC1Z+iO4zThmF9tALhGQRb1FuCh2Vbwj9JA00jZ/F8AsOKGJEC2jgJrHXDVm3nn5qMKtv28cC88K4Bl92t65/SO6WkBlrRTaK8EYjG8EjWW3veHh7TwQ50WzdewDbQYznPZMPDqASy+F7hOtvelNQ24qlAFpgeWxVR9EDt6LVf3EblPUuPGwgyNUrG9p+L+8TcSZMkXHaTAT4q2fK4o51T+5IQF1KaaNq7AwD3y/Peq+8XbLk3ZDd8la6dgKA6YxZMHCbKyzHvFVjXd9AE9hmE2UbWABOrLmGl71XYwwELH4z9gq/lamr+11a6nCi8olHkeUw1yqmmTOIucHMoVCC19jvtzlD35TooVew9gKcySqgWPJiyw4t+lmo5raOWIRUESOsGkHXcHFFY2XrET9y5Tz6cGWH5hGiCGth4KrG0xcA8Flq/KCB8s998U/6rK/wr1MbwYU4Gl4ysAf1VgWd06OvFxCVYJVs8rSSEEvDKVMRZ7bBVm2mYEuKoBVur/oMDi9iQrbN3OzGkg5n+mt2+8Zu2dHVP0KSsWp5huT3Jfvd8YP+q2bSXvVvg7ejKsk9CEphXQGv7CArDm15Xlk89PCTw7gLVf9m5eilS+r7//cdm92jEUnwBYj+5dK5/7+38opXy5fP9X98v1C3PLkQBWo5QqBKHKGz8sH9+bD3ESfnWO5/6tcuGVd4uIvr7549+VO1fm+U7dv3WhvKJSMfnXphCSOuubPy6/u3NlvvcUAazvfHhabjpry9/7Zvnx7+6UmYdZSiGA9Z0Pyyl2OPeSLJ9bSmCiBAJgXfrb/xwfM6W+QyasMoT0pfDDgk+VwKvaiBUwywZSPjPoM8CmosFKSe43QTDKlDqu9rFRvadXZHqGBYG58paqemggDbPvBFg5s6sqCAEdlDJ4fJwpd5pGOAKwWHWWMQkHjDkbKgMmmw0lgLW9VbbUA2urbOuKhKnAisF3B2BpqIfA3gMUDvQtFcOCAfmXCixLH1SQ5eek5+ophurZcQyj+wzUw2vHyVjOU7cKrJw9FzBnqYOuxNoWBZYNtu2aA1r61oORCPqR7gH/GEy9hwKLUwgNpLUQS04f8EpntwFhA2CxibtX925QntFmpSaBbxvXV5wHbQPsUvogQwxTWhhYlTqCFcB0KzDY62h133YC4DkKrHUglt1uw73Wc8z+GfKpg2k11HVxb/pgfwhiUF/bhRgcTNJx9GbjraiHikssuNBTYGFFQgZYPQUW7v2xY24BVkLa+lzkGAEi+TstwMK59La4HnVgF5msVj0q9V/tWDemtOpUpclOcqCoIt+6+A16beAZFfdYqi2h6GWIlUGmtYb1cw/gHWKjDzGAZWbe2Er7h39dgEVphHLPoR2xck6Q4sWLhqLOIJwxrPBanp9sCp6BOV/rUYil7YVPyLAizMG6tjsK5niSoV4cxUvWMvpA9COtm2cr8nH2r2iD622lgpaFU6C6IvWV2MJb+qD/qdAJjXweo8IugE0vubiGIZtt4JXXrwRdZHDuHStglm0BwRJm2SwQlDY5LgG0UoDlHljSbqcCC+qqVGDFKoIOtBSuuqpLUwhlrELQih+LekuUV/Do1BV1pX5LanyjwLJ+pvXBcvWeQywpd6iyslyxQA9GHVlFs/mf07vMuAlGPlJ3Mxh74L5PtSD6Em3ZqkkkvTsjtZ/bk147EpA6INnw3L1BRbPa7H8IsazfozTCSN8db2EXgPXkdWb55p9uCTwbgPWo3L91tVx+92e6it35b7xf9u5mul119lMphJy2to55+IO75coXbWXDViklv/1w92q58OY/6rG9euPD8sHOxbLSImp/r+xcfK18T1hTF3ztlZsvvlbUi73n9dW75A/ulMtf/Fb5Wbw39MBK4PRq+f6v9mZCvP2yt3OxvKYH+/Xy/m93y1UYjxFoe/X7vyp7M6ng/t5Oufja9xTQrbVa5J9uVV+O7E+oBAJgfe3vXo/DwoA1fS8sfYAHBiZBl8GTqa8SYsljUzmkCstAlgV7nooQQIM9NGoQ5fOnloVA6XQ2jsWS1wmyZJCnKWdQ7Ah0I48TBTM6ey0phKzAIv+rQwAs88HCqkoW5GBGl1QQCG98vF8psBzgSUChKYQOsMwPa0u9sXh2GeADFyITIQwCZjqkzbJbefqwiyCWDXqPy5F7X8l5iKokBsWeYtgDWJyuxKssIjROEGPBHlbIgu8VQyxcb4NYtLS7XycDTBQ0IGjFQNCDLBi3s4m7Xg+sxOjXRgrJDNoNKnKKRqiv1DyXB7/2GAoJDvq78CpgKXwwalN3haYEHDEjjnsF0ArKQAku9P7RZewdYG1u+hGictUtxlhosc7rPVDFvxIz4E1jBZiqw//mnkg44woZBJYNyIv63ago8Tp+u4a0Q6jYSymT74wBLCivkLLJAOvg4EDVWPDAatP2AKMGXn+0oiIrsHoADLDLmi87nwEcivbE734oErTA6WJUrMH3RQ3HcOmFKN2eGKjacRt+AXQkcIHnkrcKrJ6ta27cW2izOeiMOjQAljW8slYy09e0PcBECCCBgvlj9TOUNiXPlgpOmgxRB7v6ytqvOQCrp7zC9WvuzfYmbACjt9bZ3nhfZpeZUgcjZdwBBJRV2p+h36D0a68e0g9H/3vG2pb8vPfZoYYm03JKx4v+lepo1m3rv+15q6T2/enxOQhECn8LsKS/0sP3z3reY6S2USVcBbA0bdsvA6urWIEVsMfrZ8BFTiV0EFilEJ49WwReAWDJVsozUgKhChbAJBNC3vcCYglYDc8r7+8SZtl9pADL7yFNIVSIJUA296cKLIX2mUKYACsBEPobnRjxaxAeWKhjWgY8orLS6CsIx3qVdTF405HQHdqqowCbcK9gwtLajmw37WHehzh+7j/QxiTA6k3S5HjOb0faL4MrjDW9fdnweqdfz1Uu4x7vnPICsMbqwfL681wCTwuwHj24V+5cv1be/clvtBjOf+OH5YM7b5eXxwjRpAfWfrl/81J5RQ3Zz5c3vn+v3L1+YVqF9Giv3Lz8WrGvfKP8+P7dotlz1b/alHzlfmWfV66U7+rqhuMg6f6ti+UVy5cs33h/r9ztKc5wHA92y7Wrb5Z/+OUb5Yc/vFC+9a3v9U3cJY3wwptF/dNffaf8+O7tcqUjZOPTe3D3arn4FgDdr8oHOxcI0Eka4YXypu2wvPPju+X26h2Wqxff8mO4UX71wU65sJL4Pc93wXLsn3YJBMD6v//zpfjtAFiejoFZwwjMI3g1BYkBLPGUAcwCwMKKhVCa2HLckQqCgXDjqcF+NqMFgsDABzGhtmkUPwGwYvZaXKk2DGCpB5bMdsrsqT93pdLRYQ2wwgCVZvBCmUTBJFiK8hUvJwFVAq8EXKkCywGWpXekFwmCmPqccwAJaBWBvY7Y0vtKh1M+SyuDYPXzkfPB9sgGxVAt6AD5pFZgtQALg8QYK2oQmMu541hMeWUpkoBYejgBqfy6j/mWQZLvp4vBKAIlmAUDTg4VWOIRHGGJq/isbOIPYCvHvXWA3QFZ9YCZFINed9lA2QJ9gIdUDvLsL4Bfwj+7Z6ReQCUkjwOoNTdAG05MzZPHe14uk5/tRy/261SuOJwWXkHRAfUkK40Y5iCgsEChr8BqAxAugvZ6sBILsFnqohi3w+sKj4epzmcKwBW2UGANvMoEfLuqKiGuvYZzYQ++MYCFz/a2vfOsrxlBPKrDmeJmL/ZDy9xT733l39UbtB9SxYa6qoJWqYSoqyvouh9sfAd3JALn4TaCWq5/0R+lqlNTBpGq5W2b1gMGf35Qek0UXiXEkseRsgQFlsOUaPuiXMZB1lg/xQq1uDa0Py7z6F/DUN6BloN6OX5rP0SlVF9FMyy3vhhtyZnNM/o46iLAut/S6IdNHevpf626uVKb1hNMcf+6ogkKzDSkN/N2g1muwNJOwQ3cfVVC9IJ236cCSy99UycjhbBNJRykBibvpfmN6G8H0Cvz8HL9R4wAACAASURBVPNGOD01eLVtAAtbgGgzZIc3mANUT/kLAOUTdfo5mOGHMhiKYJ9wKQbBwkNL4Jfuz9M2uwArJ7N4whBphHEtQtXm91pFw9HET/UQTzM0re+bnsqLJyt6Exd2H7EKawj/e8or3NstJOsnymZb3rbP+fuAaF4xXQGHilp3o8OW9tcf/2v08+2Eit3fUID21dBPcxWW7y4l8EmVwHoAa788erRfHj24X+7f3y27t3fLj35p4EqB043dcnfn4jRwWmXivv+g3Hn7YvmWApdSzr/+zfLe9evl8qWXy0ufBUWRY/iofHDvVrn13o+Kcqbyarnx4b2yc3Esle9Bufv2pfLWjxy0yX53dsqVSy+XF323+48+Knu7t8t7Oz+Ifb7z07vl9uURgrS/V25ecnhWzpfXv32zvHftcrnw0ovlf7P37sCSJNeZptd91q13N2hGahhtqG3Pi2hySAKcWbNtja0ttBltoS1Ww2jUhpSGIw21hbatLVaDCGpcDWZLcsE3uRIM6K6uurfu+7V2zn/+c373iMy81dUNVE9HAdkRmTczMtLD3cP98//8h6dqx/zRR3/Y/tDP8+vtP/yfP2rf/7WPwq9qPgvhix99r33we3/UkFfx6+33//Mftu9++K3huD9t//jjH7Uf/PH32n9KeLhC+fbiR+17H/xe+yMcsH399/9z+8Pvfti+9d4/a79WJ9p++o8/bj/6wR+37/2n/6t5Kf3q/9z+jz/7qK3jcl9UvVyO+993CSTA+ve/++/yl/qKoE8MIlV2Gmf7kDKUV+G1sAXFQwEsQIxUOaQRMcIfeoAV2Yw4MRm2whNkUBmDDDlbDja6CXEABgdYCVxCgWUm7gGvbMJqA0RMXPvwQVMwcVKcEyIue8b3ZxRGnKFPaem5MQAsKrCoxmKIYa0erxq01ATPB/kyocFv7yGWhhBShWVbwrrPCrBcXZSTKJlM2cRpB/5XCrF8pdrVEjVB8olSKrKoluPKfc47UbozCizUn1ADRvyEe4LFpNMqZyCkGaAVMGuTKmJGHUM4hXlTnG8qEfpQWIJIqhS52o0JdCjXRGFhk8wdA8BWhtuAnHf5txZmyUh6blpCSDR+z6rXvUz1mDIrBEelYT9oLlRwGOzPwRwFXKNyCV/VQw22cd3OJW2wv69TYCl8sj7KVFcGr/igUlEBFvsyO/ac/9sciONvGH+7nv+4P7nmWU+jfo1UU1VY7I9WVpzqZXJaFS/106wR0kxDd1apx/h6YWROE0s1QbVjvpegKbcz6quAa/RcSuWd9SUMH4z7lYF7Uwix/+B0ndcj1VcJscoDK6F4KFfqd/qVGkIIS/kx3pH0EhTAKtVaf6y6iKugZ0Hv6HM99LyuGq+s3U/s3pv1P5IVpNeihP1a8zLwh/40tpHBMdVVYh+QSThEPZuT+rhRU09U0AAwipmAscBi/QQWkRhCmAAr8JK3fa2UHfCT8EFRTLFeUYEFbVdUg9jp7rP+p1DLxn7ccnIRwv5u0GpnD0Dc9z00Hn1dGbPjfkATd/fCCiWVjS3qnle+ou55NRq5B8CCAqsHYqm8GkzcCTQ77zOUenhhYYvfVneCvl1ojb0rxJrH5GP308P1+c5pToHF/r9XX2k77MMHUWGGviMW+DBMwBgBbWzd750et/r33gczDonjGWmdJiYdVwXaArBW3qCWP3yJS0AB1mf7GV9v/9P/8r32vT/4j+1bJEHrDrQJYPlnf9p+9Mffaf/xfwuQsuHEfvWb/2v74z/5w/btlbIvHuBF+8lHf9C+810CqjUH/vp/aP/7D/+4/cdf3+BtZXDow2+3PwJFW/3v67/f/tsPvt++896z1tKvah5g2UFe/OSj9gff+W77r5uO69/49fb7/+Wj9v3vroGHL37SPvqD77Tv/tc/9VDKTf++/vv/pX30/e+2lTxw0wGWvy8lsKYEEmD9j9/89/k2qho6g1xT6tg7YgDAlT2qHACxkN3LHvDzwYoSfH6wJcAiHGNWucwklUa8lg4dpzROmMbfA/XHqOiIsMcEWJE6PZQUqriiZN8hlntGwcB9DmDlICXC91KFFSdFvlUKLHpgVQjh6wMsL/jBqwUwpABa7RNg0ZCaW4YM8rrSD0snTnMKrAolZFryCh2sEMJQXjmIAcS0ugL1XgGsel6eVvx7N7Dk5Fo8sDJluU1QIW+bmrkLyGL69lQFIfI0FVndjDSsLFZOztNjrepZ0zBYmdj56n6qnmTSoBnFEuyaSgLl5W3H93fWdlo6/p6dbmSIUX+Y14FWOYGYa2zRD+QmfstdQA4+E4jjDiGEfP9cH/A6AKvCxsrrzc5D4ZXtO9C+vk4Az8+NIYRdO5lRkvG85wCW9mncn782Er6SZsYDSAFZRD85uVb6wgCwZuBVcQJVcQnACqCWMBcnj/aUM1UN58L3e/a4eK+GZ2ldGIGllxvvN/EzaBiuoaO8n5Sy1O4bAneyU8HEtdRXWGS5xxBChrCFCoglt16FNaC/mdl6V287nzABYCtCbQu2Rp0NzzyH4HK/4T3JAZaBllAgmhrL9nnvBXOuBahry3IXoWrcqjG7lrMqTQmzUOdCTYcLDIyQIcM9wCpoBTUW6i1gViEWvj5U6Di+KrBYDx1E1WAhVbUjwGJLqSUOUWnlskfVWdszYEVw5f1zB7DiHhZt0+ughBASYgF2EVhVeLUrsrIEYeSOe3IPwLho4wlKEmChneW11XuLmKAXyhrhFccUc7eadRDrbuBq7OPmvqXrnXgvn4FMc/fkapf9+RSo6hdBtH+Z72vtNyto78ed470tOraAV/ZdqwBW3zMvAGtTTVj+/mUsgdcFWL/6z7/Zfv3XnrVff//D9sGH77dvvffrqTa60++/E8CKI5l66Yc/aj/44Uftx3/2k/anfxXo5Vf/efvmr7/f3vv2B+3Db33QvrUJMk1O7Kftxz/4Yfv+D77fHdd+2/vfer99+OF32ocf/LO7G6i3s/bTP/tB+/6f/En7oZwnjvdh+/a3P2wffEuOdweAhVM+az/98Q/bDz/6YfvBn/24/fhP/28oowxZfeOb7b333m8ffvDt9sEH76WKbNM1OPvpj9sPf/hR++EP/qz9+Md/2lJA9/VvtG++9157/8MP2rc/+KC9dxcYuenLlr8vJbCiBESBJQDLVgZTfcVV2gg1ywFGhDdsb0V2PaSlr9VfmyCUJHo7IFYX7hF+JfZd9C/Rbc3IpqEbNSDBQKwfYJRHSmYgZOgFAZZDKsCqUmDhOUAW1Fg2CIXkLIbZJFRRoDmujuf9JAHZjzwLoU8qDFBYRkLALHt9blA9L2/vJ94Ob+zgCWRqfz3AsusZfh1R7uplxX1OOwl/1Cw6FQGcULkCC+DFBvgaQqgr/B4KcYv6RHCZCi2DUpTjU+zDEETCozD/d5PmvA5lmFXXOlR3MUGtIWSXbyvM5cODLXx1FGr1HhsMn6nwpVJllSpAJ89+cenx2k3seC0BAhVcuRprDcDSwfcEZGHGn029f9pPSrjq3U8i+s/XoeqzNu/06WYcnOor/6mdP0n5lXBC60cX2MXPqBpL38P98dg859cFWHPH9jDby0sHWVRfWZu381R4NeeBxdfG32G/Z+432/u1fkzqyqSTjjIkvIowJCVVKHJenwJPE32OgJyUIGgFCdFLD2ymIZ6piKAHYdRxRV7ayvwrBC4AhvehtnqdqZBQ0EK8kQbYEpbV3TskCyGBCIsGddZC7BhCuN0sxM6856rjCXiSgLUuSNZt/T1s4Jz6dnNpVWjV/au75lkuvHlE+xjusejXIilIqm9x3RVkWV+yu2NKIUAXACyE0rLPToN4T/YRIeUGXkIx1PXLooieDZV2WjUADfcFQqgmPRvdeD5CCHGvLgN3Jh7JYPqszzO+hDMQC5fAvnPwAyMUlDalZdUBQFVrsTXFGxCOXPc2e251lCpiJikhuHKzdaqvAmhRqWWnBJBlCzoKr4D+7OfRA4vH8Ht1+Ghdy/3PjuNhglT00iKhA78Vxs4+YnLPkPsFByOr8BWLX1rFpMfSF6bvX/32UkbVOAddS13Xad8U74gqWEquaBvDPUoV0f1vlf5zXDRleKyG1sY53QN7FYg19/v69vGXf/9PSwjh2lqz/HEpgaUElhJYSmApgc0lUCbuvyMhhG6Qi9AvX/EL4ICV31JT2SDVIMwYsuODZpsoeLa1GpDYYMsnHBwwM4ShyyIVGaXMx6TG9TVJk1VkKnDsnBj2CPVYhabhPTaAhgk6QsxuJdOgeGCF+iohVnhGldKnpOgc9+mie64+B4Bh6m4ArO3ywNoBwKIHFoZbpVzAzx6AgygEcoU7FFgYxn0WgFUeWKoowcQc5eQT1i5ExDJd9TDNzsfAFQAWJlAOYe7dCzAJY9oalFdoKoElJv1YkM/Jq/8+rliLYbBnccK/rtTctHinbVkSAfOUMvWBheP5oN4qAI2FMYnyCVyEjV4brLy6CsBQoQh+Jaxo2Q7CPJpZFXESOeqNk+pXcjtfrDiXVFck/IvwwQgj7Os+iZ7UDA7O5Y0aIjIHn+aA1iScQqqdh8p0fUjFSCRIkwnTKvVanmL/ZVF0fVnNgR8Ucb2P+wqwFIJBDSqeYjHp7OBfnIuqFAms7bilfqHfW8Bm8SkZV/JXgThVYW0GWFLivqtG26xnfceeWUglzM3e6d+VcS7Rp6AjLOUiFXFxrfU3ZNsjMBoVh5P7C86vsrxpuyC0IsCKyV80MPDowBhyz2D4j/29FFgF1gy8wG8I9xUqserU+jrLZAneP8QjaLhocPp6310zHniitupbSj4bJsTRaeXp8dhomwIc5sqA6mdVd0rYkoEih1c7CHWjAstN3UUFzb4eIYRhfO9hhAi/7JTXcW/OeqGeWFG/OjbqPyPUztHfQiVk8DYSa2gUIDrx8vzLjl36BVRmqLsmfW3UN94xO0P3rhZ0d9UQzHR3kIHn+vu5KMMxTgEstMtMJmDKqyg/v9cRDmbIfK/A4k8muMLzUmARZKUHVozFoMLCAl0BLMlOKXWIUJCLatpcp5BK2smkXcdtLes+L9qKNw4vj21h8qn4au9PpQ/Ib2HfjxtBqTkTHBfByt+VKuS4l88oOvtbW8j4h2NmPyrfmwtbPqTQ/mUybIuvqL7hL//uHxeAdbdqs7xrKYGlBJYSWEpgKYGVJZAA61u//XvdoBogqAxKPQthKG44ILXnHCTv7NiKr8EshDCkV0wOxDFBYagCIRZW0Acvk1j59TF9DuzxjIoPV0jIIF/BVYYpWjaqhBc1abP3IkzQ1FaX7jfhW/HAoicW1RgYXAXAGmLdCqYgIMLel/5WrsAKE3cPEYMCy8rIXs/f2Plx8FKMqpkBHLmig4PLykh4dwXWOoClflHha8QpnpQ7gVOFWgTA2rVsTbGi7BNLU7oFxPKVaVP54futjB1gOV8Uj7XwyOZEwX4sV7z9Z1N9luNXKMG2TX2QflwG0soHDdn/IhMlDe5NhXNx2a4uL9KziXWNIQkOrMLzikA3J5+T2SpOzv+eoV8C5hRimQIrfK+gxJpXYLEdRHPIkXJVxahLNYJHxZhZTh/BS/d8bhZXMhb53jgwJ9PhC4M5xgDwpPvR7xoVSKpcUpDFj3MSrQCL38f+yj5HJShNcjnpnOsFCa0Irdl3KHSiGgtlP4W3+pu5PwfiHAgK+Bh//yQIkPVnUC3hO6SPyD4ASp/MxOkz/iF7agewCuhmOLIAClWXlDIHYVNZ96UvRI0YQNXs83hfnl7vXaP9Ovv5vM6ilGQf4pP9WGxwH6JrKwElseGQcw+m5gU3AXlqein+eVG8Vc5Rp8dKNAFZ01rGvqpusPX7+TdVj1AtlvBO2hhfi7thHhIKLSwmechbQFy/z0RWYIb0b3sfiMUkXNdSWdtzDcekx5j3fV0G1hvaDnW+Qmgr4fNnPmOuFAbQcjgWof62PoX2zL6SVacHV9mHRqX3q8r+flBZ9aoqCQ/k+6O06n34g4vIBv8ivkfBFRdp7PrAwF0WV1QpFWAQ5ut2rwuFld2/clGoVFf8SQRYNHH3xR2auDsgw8IcF+igdAt4xZD0AQIRCk+UuVpNu3tEtwzSVeZJC6iGM9e1znx2/m285VDZy/qPd4sSb+U+3pdnTpUwGkmvGI7XcOzpby3FVwYUoo6KH2EBLI5HOS6Mo2Z5TgvoL/72HxaAtbG2LG9YSmApgaUElhJYSmB9CSTA+t3fkiyEM54uNpAklDJFUZq0h8+GKW9sdZvqGxjHquE7bvK+Su6TDVO8MCNeDaATPoUCq5swamhFZhXEAM4mVQhRM/CGFXk7FkOdVJFiv+XyKjL0GcSwVfxLA1hDJsLIUKjnkKF7NXXoVCqpJMhVxQBYDEXYslXybQ8pHBVY3dhKjs/dyeQ5QEwMw3NSOwewOEHH5IQhhFgp9hCPVFUh3KQUWJTxS5BQgLyEeu1e22GWJs/YhEmUK7A8uyMM5GEiTyWWTZRKNQGAZZMf1BMvGz+P8OARFRiAVk2AOBGyz+3u7bUdS33u5rvY9pnHLLR12ydPFjLmJt5n5+38/Kydn51PTMdTrRAqxFRiBdBSwJqQiSb1odZqMeHHZCIAiMAQgitmENMQQl1R9vpBYDAXypcTtFk3WZnDKOwiiKraV4oKndnoMSWEECfVT1bWQpoNHVJ6oRQs8unJjF/W+BoBGAEFAZY9V3ikgE3VJgSpqsBimbPc58DUql809945aFefTxJVspQktaHZGN+SUtAISWKYUmx7tVXEuwRUYHILJrrwb6B6lQsYFhKVoWSAQwTK6OuqTno1SGjrGM0OOCgU8TugpIn7Q6qv6n6hIW8GQVw5G8pgve7eh7Dftn7c7ikW9j3k6QPLq3DdTJiwA4Dlp81S1zIeLu5rzNn7TypwHCuMApRBKaJ9bEXucuKtCyDoMx1gmQIrwFX1LVBLw5uSQEkyAns2PUD67KNFKU3FKReK7H5Lrz8qs3kP6UJvvS+H35gquqGmKwWTwv5snzNJMkJLG/gBF4z3XPZgrJf+3Mu9D7XE64otAzzIdWGXpuHdDI234xe8olodoX5efq7AKiV5KZnrc4RBPIs4zQghxH3RQFavwLpp1yPACiuBDvpGRcnxQvTRM2sZs13Xqvd95rrvHfiafj9vQYTtwz1FFVg8jCZiGQ6d9+G8H/bHq9+n976UXvmn9HRXLjpERatFVa1AeaLd2f3F3/z9ArDWDwGWvy4lsJTAUgJLCSwlsLEEEmD99vvfzDdnyJhkErM7OsICt1xpxcGwK0YibEHVWIQgMt8G0PBQLfpLmYlsrfgSXiF8MTIERQZBrsRrRkEdKMODgqFpEVJiA0opAu7bey8vTYFlqhsALN+nJ5YosWwgmgNBzf63QoVV0A4Da2MwVhbugbVjq//hh+WZGtP5owtlmF61udAarGzXouR6BdZ6gEXPkvA12xBCSGDByZX9UkszvmcQyx97bc8BlmV7DFP86ypfZmuyyaYP1EORBYVArCrb/jYGmJPBfk58IqwoJjqmtNrb3297+3uxtf19LydkybTyR8ZMm2iY79HpyUk7PT317dnpqU8YUj0ooLaSDty22wh9dWAiprMEVA7dYtLvapUIvcq6gU+lUo+qECqxbHLdL4rLSrEAHsCJmLYlX5JJAMtuXGEvKtazp76x9sBrOL7oG+ocouKugjRTxVFMHFXFs0bhNAesFEZxfwRYvJ5zn5/z0SII03aoyrERTPF9CrkwZ5SpUvyujQArJ9akKAquDPzg2wittYMDvMckmQ+0UT4QQu3n76qcbYDrAAx2zFKvMlSJ/Sr9kiKraGQCLagevzfgLaCtQQ4CLCizskVHyHDXJgLKwjsx+iIPR8O+QhQIu3Bu6lloyTcMYMk3obwMdCTgiXDn8O0DvAr1muzPqRfvMA+fAF1vKzMAa2iWfp69CkXVI9FWULHqvVH52A8RXlVSFXhhoY8JBRqvtwLBDBM1gIV7dG0NzAS4FFW2X081D49FJYBjeo3BcsDOIRVFEZaI+lr9oxrI8/pS9QrAxTLI4DjAKyqzE4QG/M731+e8+EZ4pe8bmAbKMepLKGWtLrJ9cazChbP0rKJyyn6fhOKnOnK4yRNgEVwh3B6LcvDAwtimQghhsQBwBSXl2BZLwRf3iI3DQaljM+99I4C14bt5G8srpY1jFihvOpsBU81SubkXp8dVkaV6/XXWEqTLrD/doeuYf/7Xf7cArDvWw+VtSwksJbCUwFICSwmsKoEEWL/1jd/N96xaceLKbecvE0axLq/fMphVIYRzX8osf1g1lyxIMkDmpJIDMs0gNhorMzyC5qn2WXiiQF3kk1YikFi1s/e4ebOFEZryygBWKrCgEtKQIj8PwqsAasPMX6YRDCHkyjAyBbkHlgEs2QfkIwoIYOcqhrmSm4YuwRSa750HWOrxox4xusqO31eDYJpT+9R5xgMLJy2KHFc+GcDac4iF7Z7/MFe6eVnjkaGZdp0cFAbAurlp29sGrWziA1hqz7WcdQ4IWGlhiBXqagP5/YP7bf/+/dzePzjwiTqy+yG0cGd713/X+dlZO371qh0fH2P76pVPEqDYqUmYPXe/GIbc2HdH2GOGyGhYZagAE2JFPcS1rsmXT0AiDLcgFiabeVUHCDINCVMFTA9MVlSjybEVtIzXVd48c078vgjPnZv0SDihwib9faO6qZ+MBfIQRZCCKDsOn/OY7BNUJWp/WwWreAx+fhVoW3lNhtBCNI/+WvC1uWPXa2VuXqF4oSXScKkZGAJ/IVN/BLyKcK2CV9GWwlybPnEOIMIzzo6RaquYMFOh1qlyAs6i7lcot9VlAlsHWF7vjahhso0AvUJLgA8BG2JL30Qaj9O7iequvNahwLTzssUI60ewhadhKqpk8usKTffnC6PzCLcrNc2okMluvWr2oDZcN7SoOiDtZI6KragvYz2aflevxGIIYWUCLn9KX2hiqHKEUfZwKBRRBkkMXuViDu6HmXhjgE6r7s0YI0Dp5QteBrCowKU/VMAZ+m120F/gGr3PUm0VvWjoWQvcSDt01Z4m0OCllE5R/efnUIZdP8C/yA4biyAEWAqvrF4iC2GA31RhGcCCOtJD4KEpnq829+6lifvogQXlFRVYgMisH2PILa0OFGB1ffy6SvsW/e1tOeeVqCzGQDhPWkxM+wztMv6fn/zNArDeojq2nMpSAksJLCWwlMCXswQSYP3mb/zO5BdkrH/8BWawNSDVkCf4XiFtt3vOhDpopDE+wZABMidItcJbHiuYyGIFXsGVq7FiVZevTwBWDJIBYPCPE0WbpCVYubz0gSeBlsIrD0e5QUayPpthTUhy0hsTE3IdnDsmaKYsMnjlZeNZGy2EEAosTOz87GIyd1eAhXLZBLAUzKlJtcKsVQALZyU+JXpqOuK/1zxUjxCL+/b7PTwzQgg9nDCNlhGaxJVmV72k8sIAFlQYdgbqe8UJbIaguOkwrq3VvwcPH7SDBw/bwYMH7eDhg/bgwcOoK6XAsvdZvTs7PWtHR4ft1dFROzo88q2dzwhJPeSQZsY0c49QKlzjPiwQ58iQnJhsUFEYYYTwSMPnfLInEz3bnwMgNLhNiBUDZ1VhzU16ubrPuorV7ilgmYTbDoqs/nMKr6oWz3WDc8BJz3NUNCnAIkxdB5/YtqmcYt/Ask0guwaCaf8w7s/9JoVu/C0jiMvy3gA97gqwvMS72VRcgxCnqALLlRoRpufhd1Rh2TEiO6cr02LftgTWXtbW7iL75+hRmArZrPuoTlanoZQJ5VUXQsiwQWaMq/QL2pvafpcxTwAZ/OTEj8ahQSiwCMMDYLGoUrgjCiwCHtyrdiMznIS0hQoL129TOG5f9+tSDx1khrHJ6wM1UQ+fOX+evh7qvQP7BFjpARfKK8B7eH+lyjMyYmZ5ZujnbfqJuVo6Qv7z/uz9GiCN37PSsL2SuyC7Y4BRA/S+vxWhifRCvIrwOEBOhVjZX0gIoX0nfY50EaD6Xt5va5vtT6FVVIzu6vDvDN+MDyrA8rLbwj2kAFZ4UkV4s7UT9xCT7I3plcV7qYxDWL3w9Tgj+kS6D1YcJ0MSFWLd3hT8HVSrfrTIXJnjkDlCN9ex/dJfe/tPlPfTHlzJYps28SFL55//1d8uAOuXXseWE1hKYCmBpQSWEviyl0ACrPf/zRRg1Y/DEKvMYMMI1zIQhum0TQpsQsTJgd/c/WP4LEELB8WAKRVCOIb30F8D4T89xCp1DMMUkJ7ePJbgGcHMVBFC2EEsW2UPBVYog0YFFoALwIsbAmvWPe7HoLNfnYspCCN2ghPYAJ7QysrrzQEWM6MRYFGlgiu22QOrz9i1HmDhGiYExNWU/2LsTRN3witTOthxMSCPMAhdlWaYkw/SoZLzOXYOvN17HT4pmhEzBvEx3wpjdZyRhXo8fPSoPXr8uD189Lg9evzIt55swMNm+NjySdrJyUk7fHnYDl++bIeHL9vLly/99UkIoXmsSagLlVgOTLKRqCEsQggLZGHy5a5wkXwAqeWhXimlUCgWPIQT/+ZAyVwIZzdxHufOYy+VIUiD1wjkMPHFeQYxhy/fK33DVGUy7RJVIaX7I7iyT7LsFWKh/wilHY2TJUupKrsIt1V9tQ5g8di65S9Yp8QaAeMcvJqFkDN3jJUAy72i0N58q7Es0f8o0LoOFZbN9TPEqYL2HGJh8hVhR244R4gVAEsm2AmLw3cnIUOXmCDOLzkPQwUDVKXflfdM6ZFVmQqjP3G1THw2E3Soab7Au8wIBlVdhiJHSPK1FUQUV1ds9MCKTJ/0NMrfGaFeAH/DvxFCdvNshvJKm8mmNC52bJigdxBl/Xs7C+pbAH8Pd4sMrIDi8TxhVoRRO7CsLBioZgHxAloh4QrUpgqQCTDdViAM2/u+jAtM0ccF0PIFDL8fxL0/Tc4Rboo+U7LNEqoh7g5hoISmomTN65gvxAAAIABJREFUtte91sNehb+1P+ONxb4xtlhcAPjjfgKsyHjsfVN3n+ohVmYaZHhqR6ENLlddK4AV1gr09nT1VXiF2msOsESVLeqzVGB1SVFmOp7lpdcugRK/BkDWhQEqsvpuoPuOv/jrBWC9dqEvH1hKYCmBpQSWElhKYByWHx0d3drgdD3AwsAxQwjNCDYGdr71CcG2h6IAaGGVMv2ZhH64kTdXdgmwbq4jYqbSo7v8P8y85yAWJqgwh0UonQEsmp6W0kcYGtREEUqUYW0zIYSpGjKA5UbwMlAMgFXlOKUFpcIqZYJlHjTVFT2wPrsCqw/16/wZopw3ZyG8A8CSn6XTuQzHHEIhkP1qByGksTUAVfAJSiQqp6CME3UVJycOUYKjeGbrUmnRnwehoZig5AT1tnn2wcePn7THT/oHYAjqChUDFspqAOvFixftpTwMWvp7mD0rFAYKsDIjoUAUzJijVqQPEOtz+ZUYuEKYVHn7cD+hy0aA5RSi87+q5wOUmkzEZXRNVqWT8yh/f1e+3sOrKbT6bCGEq6AP4RVhlp3KnAILc27CiqqldwkhHKEaS0Wh1S8FYA2dJvx6CmB1SENmvt6vjQArXmPVDFv1iHEOeOXSKXhjlRYUn6jqXOFlWW6dVxc1JLVFHwiIBWDABtt7YtXrET5Jb6wAOakg0dA76ZAqEYT2aUz80PvHu6LG+2AqkqAWLoVnqbAmI4Us+BHw9uGiaDZzBDkb24ZBSA+tOkg1+8l76Ytm/VZmWfQstwjdGyEWFZ+psO76LQvLDmhFf0pXmwpYCqP/OYDFxSaqrngPt/seknjE44aLTVdizi/QPzp2KPqindOwPcANVWpl7C7eWFaM/Y0LXVq8NnPX7s3gB4Cl4x37FkKr2kI9BRP38uL0upWJSELRPFxHQGW8yAUfZiJ0b08eLxPV9CGE3kYkYU4XQigLQsvo981LoABWXLTBkxKVTL5nEHAuAOvNr8FyhKUElhJYSmApgaUEUoH1jX9dCqzJYnPckKFiQXhAB7DCU8PCBDiAdn4Vc5aavzDDUWWjY8ZA0giGNHAikF4oYqiNQXHBK2SVg8onw9IiXI2TtzwHAqyry3ZhCqwuhBB+WJqNkJkMoVIqkNVXnQrlI7xKT88Af666cp+wLd++/QBrZvXfr2khLHEXg/LO/WVqa2UWw/f00tKw1G5+kVJ7MS7xMCbzNIuw0wgLtevTB15i1Li7u9eePnsmj3fa06fPCkD6IB+T9cuLy3Z8/Kp9+vzT9umnn7ZPnz/3fctGmdm0UiWFLJcexhKZBbvnBCmcbIWShA2AIGSbaisLw2V9jgEwzXgZPjWn3vHXQoGAgfIIsTio7gfQY13lIDvWkGvAPRGL9JNuGExPFSV4abVaZF0I4agw+7wUWAz1IcxC+y9A/qYAi/3TuFVVmf5t3Ndr0imwOOumus+3mMSr+XRIqfIwBbBc5wRFSKqQkLXTq2+AKdMDTvyxeH1Zx/K6TjOBdnXbGzWz0gW0jwQW3lfzWzO8kLCKRu+4LhYLbO2qM+WeVOmstV7nEIIe/kCZEGS1AqsSOcQijCV0sLZNlV+osIp+SL0WiNUzKqoxeDnqeQSGxx9Wt5HZNrppfBIAkyVi5UZ/Sl9Q6pJXWAgcfzNClmuFSb7I6g2ToTjIquyEaUZOf6rORBwhjKMSi2Hhdi6AV3aPtTBCA1j0qVRwhRBUKsJwYdB2NaMg+o3eTxCglK/Fb5LFM7xiLwj0y9B/qqfj8wRYulhnY45tZFcG9AxlqIYQMgtyQiy9S+r9s7pMhSJUKyfAiqyGCEVkpuUBYKkSy4uF2Tx7RXNfnfTuu6miLX+flFYqlQP8s6/s7s/TcvvLv1kUWEttWkpgKYGlBJYSWErgTUtgFmDlMHxYNE4PrBzUwedizrCVq5ScyzMEACuMvXm7DWRzbMkxZqxklx9RhVpRRVOZjixFd5ioSvigDZTxL0JnYkI3DSEMM3czdc+U7DAG9pTsDq8qnEUhAgbaMcvimDRW3TjGMQ8sQiubWHw+AGv0wCq1weehwOpUBMksIpU9sZQY5LsKzz1lTJGHLYCLmr2jnDD34CC7zE+pykKRYlILTzIY7vt+mO8nTKFy5F5re3v77Z13v9beffdd377zztfaO+++O0we8WMsA+HR0VF7/skn7ZOPP8H2k08cbGn4GidkmGDHRJsgJDyC1AzZ1Fmoy5OZU9sOcOUA2B8oIxRTb9LvJTWEs4zP9T196N8K355s2LIzShFGPhVQA+PzGKxHm+q+/w4AC8USZSghL6MSS8uC6kqFT6rG4i8hBALchipTffL0u0egxr+Nxxpfn+ts58597tr1ZdUfqQdY0aFoSN0IsHoZQB7MIRWVWEBKEUoomQk9XDeUi3FtQ+MV/dyQ0UzUgNXLMTqcypwAUZGx1UPZIvuqQVuvNgGvkJkwIAVDxuycwvDd2g+qYE0Zq/cOrQ3bRShhKvtsJHZwv6T4mi7y0pJE4H5lix6+3cbiBwEW+p1ow91lqjZVbaE6/AJaGk443EDlPpSHHmbG/dM1wEuVRARZpjATSAW/SlVLy8KTqjyHig2/vwiD5n6sRlXbwTWyK5Im4hoi7d5qKAsuQl1dm9+kwStALLvv39yEAsuvAftX9qFZUaU/FWiV4ZYKpApizSnMUIcL+XXP2QdL3+vlyYW7gILzAGtQG4cXFu9pvB1EzazaPSSoTIAVWQhTdewAaz6EkH0LQwq9WXO8Ipy6LvMCr+b68lWvzZZWAiu5YSbUkiMNq8H/7wKwXqfol/cuJbCUwFICSwksJTBbAgmwfuNf/Xa+gYoKXWTKiaFPwssDCxMBmLR6KJRnHAoPHybVEvPdMg+PtOzhacTVU56ErbZi9bYmozRzJ8DSMEKEEF5hlTKMwucAlh3fBucXlxdp5G7vt+epvDL1lsMsDBg7Sb6oYHJgM4xwRhWWZx7cNeN2+JEowKopyjoTd67oc3JJDyyETnKyxrIjwKKBO7ezWQhvbjJcbi50a2LsLXBJ04MzjBQhOggrzRCwwUMsPabcqJ0TnchgliEXmEjadUilHPcvLuDdE4CM2739/fa1r/1Ke/drv9JtazocpX3b2rkBrMPD9vHHH7dPfv6xb+1xcX7ep7LnZIbgJc23AsbQw4shNmE2rJN9XuMKwQ2AJenPadA+qqy65+qPM+z7tZdV4LX93exAOz7RASxReKWZdSgf+F31xSu/UsP8NCxvhD92gM+iwEL9r0a4KoRwVF193iqsud/DyeXd7j+VoY+Nmqor36Yqi3in6jOhlOEfhgoWwIIhu0P+CDNMiHXL3IABlaO/TYgoCQXq9+HXpGdRehch4QWUhgWxcDcQOBEQC6G4kSk2M93FYkYFMCbL8nNSoOoAi+AAwIW/U8OLQxgJ2OKZ8cILL/YLnIdCL0K+RiXybJhuwOe8b+mHZtSKbqg/47E189LU8kwqUYYWyr0nFVgOXeBtpvdqVU3TF67WJuKIVJjSQN1BloT2DxA6k1EQSFsp03ifACvUy6W+MpB16Yppg1goj1Bh5YqXhmRX6B+6Od4Poz4Q5smagS6gpbq7CyEcINYAr/JeGCHkPs6xthEKXvQdVGCpVyOzEDJkHjCuTo0IK9qQMErzqGP25PKNnGYf9DHO7XXmYszxCUMrFWBxv+uAlH7erWf6Kr9rDmCBGU8Bdd6DdQAghfeTv/27xcT9q1yZlt++lMBSAksJLCXwuZSAAKx/mwfkCjNATClmOIDjYG6cKFa2QExyR/8K94vIlcUIH4hJR82ba2CZ0CxAB1dyK/MR4RZW0d0DKwEWsh2pzTYGkvd8ouNQxJQ9DCG8MqAF1ZWCLBtIjoohPk+7GhmhKhsoBdYqgGXhCBgeUXUAtUJOh/opS6p0VgMsn5ha2EFkVnQQZz5fYUxPQ17CLAu5pN/TOGntGYWiNkx/dTWZqdIBMAGxCCB9Jd4H/9hu75Q6xvZZjzqflWYTgFtXXJlayoAT9+15qoEIcu7dcwWWwat3v2YqrNh+7VdE3RQeWPfu+TEPD4/axx//vH3sAOvn7ec//7idn50zZiUmkJX5TLOgxewlQ10U0ujYVXlQhgnS200n5HltqbzqQ1oIuNLA3b+EE7n4RhVsTGff0w6jZq/1tw5g1Xfg+3XALhPArqJMv+Z1ABbbvKqwvHmtMXHn31EklaHUYUqoJvQ9q0IaFSys2h9/3ZxKbq1Sbm23rb1VhA2K+iqVSFwYEHWRqqocYHn4boQ6sfzokUUlaqqUEGJIr7+81gybzurFEFb8CLRXKKq47z2/qW5864GKpahKP6/oPwJ8MXSQPnNVRKrCwkn0EKu8iBxchTcTwUKy5vDK83MbQs9d4ac9mahKsxfuJqvkxNUWpuqrapeTXIt3BFhzQGtSdTLautoiILkCrHquSVgcFMt15b3ev0PglVe/gPJUNLF82c/hmnCsoIpSKkuxNeVVeWBdZghhwk0NNY17asKqAdRFbYh7p8iYoiH4bZQVgO0kCnVOgZW/YVDC5mIZQZYtOmT7KYhVIDX8r9LvMdR9cvGEsyUD8dc6gKVZCAnDrt28neGE1R6inFcCLP5iRTEaqr+2U/rK/3EWYMn9dwqyim2hgtaNeQFYX/nqtBTAUgJLCSwlsJTA51ACBbD+5W/J4eYGoUyTzUxp5YflcCJUNoRYPv70gTBGe1yxRNhAmZziPTblkmGlGPhSgaVqLA0T4gATIYSVhZArmRo+yIGGvZfwyrYKexz4uAILIIsAyyelktVHR56qxOpUa5zMGVxx3ytVYJnJLmhVzx1sxqCvcJrAycBo4t4rsBDpFqF3EW5n4IcAy36rp/oOlZoBrAk0oOpiTDznS739cI4QC+E4ARRTkUfFA173erJtGRmR0Wln1x47/txed0gRE2J4jCBb5Pn5uT90H5W1sqrZMwdYFkL4NQsdNIiFh0MzDRva2vZjHZoC6+cAV9j+vJ2dnaVhuIeqRV2NGCP/1pwYzS5kVwgRJnUBBqJ11USPv6APHfSJlLWlhEXRMsSXaPK3qiL4xrH6zHUU+Z4xxJOH4AQ9Dp6z3TlwtdrEneU1Qqx1oXdzSsBVJu78aWMIoXpg2b6exyqAldd2UHTNKWb4vXMAC5ecEKMuBl9b129XuBz6Ta8vOfFm1gKG2EaYHFWYAa1c5WNtI7IORhecoYPwxipfLGYsnNQdofEAUwVmUFYFrwghMpMgyAf6Nzl/HIG+XlBN8f7g3keSGIHvrbIGDlOIlSqYUJhVkgiGq4b3l70xkydEXxR90hjuS6A1HxYY5cDLqj50K65718PfAWCN8Gqu/rEVatN3hZkohbBoEH57oTYr7z27jyj4CAClsEcqTq/0jft6hBB2dSOVWN0aAwBWhhBGFkIPibNFpuhIEx46TUU35pyl/7VZ9NrRFcGNz1Q/reANbar616zTEv6o8Nzvja6UDYW537MjlD4UWCimypKKZCVUA4afV1RiniZP3dpo/lsJsCI5jcCrykJY4JDg2a9rmreH/UHX6fDGNYdm1vVOX82/rQRYnSp5bt1xei/+q7/7+0WB9dWsRsuvXkpgKYGlBJYS+BxLQADWb8ph5315PCwhfDa60L5Q1vjQLsIH/KYfAIsTfg7yCLBUccNhKicnPsT0EMJQ72QoISf8AUUim5uHzQUcYypq29akrAaKCrAIdgxkQXnFRwCsIYSwM87O2XNv+Ztz/QBY7oG1swMTdwshjH1T5GACIiosMK3416GtqTdTZF/0t8fc1rYwNr4ORdlV+kZpCCFSpGOVlwALEzyUtw/sJwCLi4nDwEx8TtzklkAzvJ6oyvI6Y79/b9c9snb3dn1/b3fXQw4JsAAYMJk1pZxBJXtcXlzkvpRYqKBa293bc2BFeGX+V7afmbh27Ht33KPLshAawDJohcfP2sc/+3k7PT31cmEZsswUYOWENzJlYsKDK5mTnwFe5WWNeCaksMdEDWWu9VqmaHlcVAmEUE33FT7gIzH9n5NyzMGrmAnr8ftwiFKEacWo968GNauA0aiyGieOrJf6eZ0oaj+oAOtNQghfV4W1CWDhUmg7jmu3QiFX76RpNfqHyp4GeJCZ82QSjWsO0xufGFu4E7uTgFn2Nw8tJPChKsu9scSsXbshERGowhTQigGLkeDA63eAqFvA8gRx98rSPOFUJ5Mq/yn2oXqNzQ6edYRtLcvipny+xtAuO0UrL29r3s4QtuxggmbmevcTSK/XriIC++QJ9R7tB6oP7ybAKwFWvYtNdpMKawQ5AFgELTRU1xD8WHyK3401mQGgR4XRnBp1PyK4wpucCXZLT+yX4rbbs5nwvzL/yzJxN18n/NP8tuziqOzKnk++TV5LKlSAF90rw1ZrEW3uSFCZ1yM9vUJ16vUlQVZhVS7KOYCVTKkJsLggI20p1Vc6SIg+3VpHhRDa/TmM20NZjtBBVWD1yqvu3qMAK+9PiwJL+5O77q8GWKy5HK5V3Yib9eQr/vrv/2EBWHct+OV9SwksJbCUwFICSwmsKIECWP9CAJaYSutgDoPjIQNgTAYy3DAm4qm6ilRYHExCSREmsZKaOweRuYIbA8pQ7aj/FSa2MREhwKKJO0MIfQWUg2MFLgircQWWQavLq8g8CKPwDmB51qQ+hPBOAGvOxH0FwOomrBhdd6bwnBLkankX4gDVkgIszB83AyyHNAKwCK2qXNcDrAyjjMltQSsCR1w/hhNqaOHe/q6rrvb299r+/l7b29tzoDUCLKsrFup3dnraTs/OsH925pDJpzy1cO/PDWC9804YuL/7LmDWO+8ijfzubtvdNYCFrSnsDg9ftp//7OftZwGwbP/05MTrg08kBGYWIawv9skbJzZUIPpkJ6ZJDMH1pxa6ylCrUCSG2XQ/qQ6AyAarRsUy6SH67ARXdwkb1I4gZ8A60yzFQwocVFYYv0XBFSbwPaTRif+bACwep+8/ygieP2cVwNoUQqjKsPFYdwkj7AFHXJU7qq9mwZZcH0AEhT6hdwz4hPYiUEEAFlyc7cEGGlArjoiMZvi8w/8uQ2MlUQD26dcBZAofZ5tmhwGerxuMwA1gXTvQytNg5jq04GzE9PhS8/axqjKDaAEH6/8EXAWoAkxAHfHMi/47cTTt36DeHet+TVdHxRnbtbc5VadF/dd2z347fmX9lDcEWFnPO1VSqXC4AFEZAQNgpZdT+A66omiANmEXoNn+oIASD3WGW1LEM6mvrC9Sjl5/oJDGIpMqsAhA40BBzgqMVXgib4/SQ9W3pwJLVIriW6hK8BprsBedqmBHY3rAIWQg5DXFwlypIa1N5SJdjnFQgAmuxtu7gGV7Yy6+xT0ok9MM8AoKrAVgaR/xRe3fFWDNrjvG/ZLntgCsL+oqLcddSmApgaUElhL4KpWAAKz3u99dkKhXPAFg9YNiTKKH1WeugIoBrE9CHWBhIu+r4jHIrNXDSsXtr4WaJ0PQ1BCcK6NbW1DMGLQKgIUU3ZHNaJiA2/cDVlV2O1VgqRdWF0LIicucPCAG+SFc6idsKxRYZnbMf7lnA/guhLAmxXMKlQ5gxdid6iHCuHUm7vZeljO2VCbIuQ0r6amCkFDPVBDZhFCyT2UWLMtSGN5Y9+/vO0Sy7f79fd/u7iKdPSaeMRG4vfHQQYNKJ6enDrC4n5MHmukawNrdLYDlIOvd9uydd111ZeGFBsp2Y3vtAOuw/exnP3MFlm9/9rN2fHICX7TwDrN9e+SsJXZ8nuVqxFI4wDQ5VCKcDNKXJFboK3wWYSauThHjbLatrBdaR1Kxt0qFJdPmdQqsmgkKmYjP6sRcwhhTdSVtCRArppob4FmqISQ8r9Q0DI+dCaeU36HqK4VLPqFkmJpAUwWofM+o5tLP3hVmaUc5B7AwZ+lhlr423mC6Y8gfPZFFPEdQYFTDgE4I/TO1EyC2Ax6vf3h4ogNrj6HG4r4rPbK/DIAlIU/eBu1/3p/iJAigHKh1zEen5gaLDIwjY6htb64syxwm24AC2Ppp5W+lwmx0LGSdRIUlQPDy8r7H/KsAV1AWGjZov4uhXQB1nUKyWwiodlPVm9dPz6HCBwtgjaqr+XDamtyuMnEPODlAea2fk3ozqJ8IWei1p6ohLj6lF2EArAz9DxAfJZ1BdhLMXFeLKyasm+MMP6VjKY1ybOP3ZA/zJ8gyA3feo3l41rcK9PPf1QG7xPfVL2eimKgQAS7RpvsFA/XAIoj32iTqYwKsGNlEe65rq30FQxQLYNX4hvdnL6Ih46DX9m5sMgOwop2q8or7dsg00R/qc40Vyoes6g/p4xyaGWvZ8nwdwOp7v6qOWWr9uk77m3/4x0WBtVSppQSWElhKYCmBpQTesAQKYL33jTpUDIY0tMkVUPSCGMIUakJT/j+lwBp9sAiw+sxGHKRy4JUroBKONjEbz0HbFoxNKbkPeAUFVg0SU83RbtvlpWUZRNigrXr26it4YNlrYxZCTII0RKu/AtSiEGTZ1xuomvPAqhBCKfrucD056gCWD4hjNVjCB6E+gAILmRRDZbbRxL0UbwmjhsoV88aYIAvsivIAAItJXoSSJsCKzIT2/MCA1d5uO7h/v90/2PetPS/IwdCP23Z+IQDr/KKdnJ44xIJps/iM3Ny6yurZs3ccWj1755327Bm2prqyDIX7e6b22vd9A5OHL19KCCEg1okBLDOMDxN827cwxlqr18nuPQ99dIVXmIVT8TOBjR4eMoSnXtvknmG3FdYEVUhce3pfDaFoo3pnTs0z9g0JfXoC4W/rQhO7v9d5kGTguziZi+0AsPR8fhEKLP5WQiuCQL0eI7yag2ojxBpBWU6zJb5rDmKtAltotv2sRqfj+pfsQ6I2JMAKs/IMA6S8KDNzBsAKlarDnsj2SVUW1Vf2+3y/O2avJOG0LHqbaABiTy6qGfc4FHhldd5AWA+vALC8axYYQq+sVfc01NFQwQTU8P4uQyqt74MiRpVXVGJhwl9hiIT11McIu+25QnW1GVo93gdGYNnV/+EHTSbEVNFOVKU91NLDVA8R4f50dpJ7IuoP/SmpnqZyGcAmE0swc6AeJ/qF9NzzE5ieU143uZYER6w7gM9QX2FxyeAVQrWzOWRXQ/VvQKxUssqiShQGzs1gq4ArKqMio+J6gBW9X5bFGFIpkD56yrEPYB+RACu+15+Xw1euSwFmsQHg++Fb1wCWqQBmKDsX5jJ8EGbuXegjAVx0GqWuWwew3nD0+Dl9fFUf+zkd/gs5zERRJ0GwKkYe2/rf/uM/LQDrC7kiy0GXElhKYCmBpQS+SiUwD7BsSCVKHIKsDEsIgMXV3HFg7cNcUVfRk6SyGRWgiOFwGPOKQXnQEoZ8wAsrBpeZbacGm5iIlTk89q97hQiBT7sNuAMVVucXFeCHmQjhEYUBJ05pxhiqxvU18WHkTmuuynHfKzdx33K1ke17eXZZCMeqNwCs9Org+dwdYBmMQwaoKCMPH4TPRqY9l4kuJmAy/IrJSXqSZUgKwAvLhuVDNZf9dkAs+F/Z84OD++59df/+fd83iLW3uzedNLbmqitTX52enrSL8wsPH7SHAUaHdKn2uGlbOzvt2dNn7emzd/zx7Bn2HWAJvDKIZZ89Mg+sj8PAPbYOsJiZMtRX9jxX6ocEA6bu2jVvrd0wpjePra3IwKheO5b58PKiXV4gq6Jnwby4wASOGRqpONQZHQGWX2qZSgrYYq1ZBbFmJwhxPJ2TlRqBkyrOEnuIlcopKiNi0pxSnZke9C4KLPuYKy07NQG+W03cqcTCPHCAQZKF0I6lAGs8Rq+iqLp+F4ilZboKJr4exBpUJdJ/xNXIeVGFx0UIYSiwalJsx4IXFvvMVGaFIgtqJQ1/Cl+tmCyrjw/N2OH1U1O34vhQZXmPEf2uQaxbn4DDBwtfG8qr2PqFlThgGMCHGxKVSPGe0E8JyotJf3p4TVVYpc7C1/iEXxW90YehnyOQm/t9IlRkSG/UO13MGCFWJ1WTNtFNagVe9cUxo/uQl9B8K7wOC0BQ4aViyYuoQgU1CyquhS5CxHMxyUcmyVGDpT5YBY30Wha8KrN3h4oOsFgnkDGYCqy+y4u2EN+N3zWqsIj44z4VQi4fY4QSr5LHqD+b9qOixdJFO+l/cNnYNgsbZh8h9RPKYauHVBDHOEdDCNldifIKSix8D30p1a/SoZbBvgBYVGCNAAv9ZqlZCY35elVBKrDejqHulw1gjaqr3r0NZUrF3VjCC8B6O+rcchZLCSwlsJTAUgJf7hJYCbAqq2CE9KXn1NRDYzIw4qBuJgshV0PpKVQZn7jaWiGENhrrDK4TYHHwXuoPACybLJWZu2e0i9XNhFCBjDRkEAosU2NBtWTqGwIsVWDhUBUyMr30BRg4obNxKU3cDVztbG2nGmvWxL07aKfHGCCahjPEgGkmhJAKLGZbhEE5shQipAMAi8DJJzZmbJxyD4VYtxk+6kAqTNm9rogyrRtEb0cWLIcJ+AwBFhRYgFj7e7sdyCG4vLwEtDIfLA8hDICF0L4rh02Ac9f++adPn7UnT5/G9plvK4QQYYQOsG5u2tHRUfvYwFU8Pvn4YyiwCLCsLsTxc8InkxuDIxa26KGJ7q9loYp7CU0q7BWTyLOz83Z2ftbOZWt1bwQ2BjZr3hQTtzsALK06dsw7TQwEZGFOxclj7E8mXGwDkhGOoWp5Al18mCjrKtQP82+ZqA77WiboTsLTKEOQ58Nf7HPpu5bwFFkI5wDWZ1VhjWW7CmKNv3O8RnyuU+R8jbBkUGDRwF1BVpWGBBt6QwygQQVWAELRTyVCZ0hi+RQiJFuzDebCBL25GKEYwA3JFwCtzAfL9y1MFpHF2Ga4uUpHy9esFj+qvoSoxksCzCvApgMDMaV3BZZyMSwRMPcc+qwK+zXYfGu29lQPiSk9m8PYBDofRC5qxEWbQKzxJjG0y7EWMxwtbqGzo4s8H4FJeNA8AAAgAElEQVRNuN/0qkhCrllwJYqj8svCBeL14fFqmYUz844uZqZhP1n6TkXYHtsuQwjNtB31C+GDbEddWQ9gjm1IUdrYXrA4VoljALGY4bJfUNMQQna0XR9MYDZKw3hT1J8fZvb4nQGwIrlB+tPFBVOokdCKSiz8yDRxv7qGEgvWCFN4xbFN3pfknPW3EBz3nH8BWLMN6w4vantFv8IlWHx49q4kw7gFYN2hkJe3LCWwlMBSAksJLCWwoQQKYP0Pv1Fv1dXZAFcEWrWiiwxOlPATSHE1u0xTy5cES/684etKt8j26XUSBKgbWEZ4Wq4756gXk3Vf3c1QBXhiqVqEYU/2zaa8AqwC/OC+QywP9bJtAJ6QGqQCy/lOaKdyxMIhdVjOcNLpIYSlunIFVqix4F+BYU9NSnQQ1AMsnxylCgxllvOuGD3Z8z4LIUCP/94wbmfGRvjUBMBSbzE14teZ1C0AloGoCg3EZFAVapw4+WSVmQg9o6QArN1dB1d8mJm7TSYLjOE7DCABYIWJewAsg1nnpmSKrV0/KxyDV4+fPG1P4mH7CbDcMN4gFhRYr169agatPv7kk/aJPT7+2L/LQ0eZxTEAFs+dgM+g3852GNHv7bf9/X1XYe3v7fv3YZK87Vv3xdraaqcnpxECie3Jyal/D8qO6kKq/KRGpNqq6lhFGGodWd3aJzBL4Ih/SgFZqkziD8MMHufKTJXMWqnQjdNCMS/OiS36g7vCK4I4gibdzv3auwIshVk1yVZgEv0U+6shJdwcHLwLxOJknOeun6mJdZTfALB4mRJghe8PvATZ81JZFcdg24w6yAx8BFuse/acyjZXTXk/agCLwAGZBStzLJSp6Bqp/KAhVUCveL/7vDm4mnkvVV2jiXxIxPpsi4RT0WsSXqUnGEEWSgpX0M8QACvgprVL9DO23UbWRC/AACoBsdAkNFQyrtoa9dV4fUcVlh1znARrPdZ6xSo318JTfaPggos18bsJpBlOxoyDE/P2wdAdaqfeX6mfmRM8KhiqGxDaKMzZUTUBkghDUb/KC5PnGbfZVJpSdUU4R8VZXVUpmQwbjJjSLguh2BWEFxqOoSiwlEs5ZqiOEZdIvCkTW2RR0GdNM4SGl5z0r91hCK9kHANVcamjCbDmPLCq7XEBiSGhvJ/Qd06sHfBDqoNefcv4hf3lTgstv7Czmf+iOTCVetTse+Vd6ncmh/y7f/r/lhDCX/K1XL5+KYGlBJYSWErgy18C8wCL2Zoy3KImrFjxY5hPTGJlEhL6/WBV6n/FMI7p8L0UO2qADRVQTY5E+dSFT2GwxpAXgiwaunOyjYkFQIv9c3+oa0AsG1BTceXwyoFWD7BggLxKgVWjlVwJD0WCfZspsAitbMK0t7Ptz2nivjqMkH+J4fYcwJLVYE545gCWKrA8S2F4bUwAVoKsYI2yom7jXgdSNGS37c62TwR1MstJHFQX9HZC5kibPB0cHHgIIeHVA1NgGQCyEEsrl+2t2DeAdeWZB02BZeF3p2eAWaZk8tfPz31rqin7/Y+fPGmPHz9pjx4/cZBl+wRYlqWQZu5WRg6wPvmkPTd49fy5bxGeaL5oN5KR8irUZvAWImSz41oY5L4pye7fb3u7u75vaiwPl2TYZPhjvXp13I6Pj/17sT32sM700xHjdwKlCssbQmhi7iVBhbO90cbJgYIsbVfd66KoStgmfUB6LeVMrRR8YrA+hubpRHEEWq+jwOog0B0UWIRXrq5cc35z6iwW8rpyHc+Hn9n0+qgqyTJJvRGKlWblVHj4ecbvQAQVwUH0VzR29zDsWHjwvt3aLcPqIguoh3jBvB0LAuYtCEVVhn8FoChVVQ+wMqNgGGgTYBFQJKhQtY4mb9DEH+HP5f16rH9ElBjCtSKDol1K+OJFxkHv59nflxKt8+TbtsQSljwCwA4AC6CuGXRJrjtArAQO5L5x5UTmMsJMHKyWe7IeSasd6xTCHvt/xZL7cPpSX41htRK2GRBvNP5mH01glKodeX9P3Qh3VXFVKskK3SMYDJATZdup+rh4k6qrKqcRYGl7IH7K8smwQfAZZHyt0EFV9VUvVaXbheOJGpRgGB0FroWybF2O03aINigBt3ohWU9mAFZmwLUxCdXSKxRYcwCL/WaF7BbMqpq0AKzXGbrPw6uo+5tUWEMDXgDW65T88t6lBJYSWEpgKYGlBOZL4M4Ay8OhYoVXAVYM6brQgRrAxmBSU73PeD5NAFYoPGLML2oNHZzX6iknobXCGz5Ptgo8qkVCaQCVFRRYNkGr5xg4EmCNJu6pguqmFv1Krp0Ps2z5NCo8sHYD/ABmbTvMqcE0Jkn9Cn036k1pF84hFFgbANZ8CCHKhyEKmMT2YYQ4EZ0E4Ln9FoNWpjYCcAoVQyrONIxSfVZwfINYDCF8cHCQEOv+PjITOthzwLfrXmF2jQxYnZ+FAusM+x5KeGZ+WGe+NSWWTboNXD169Bhbg1iPn7TtCO0jvLIwPwN3BpKeG7iSxxzAsnKqcEmEINlE2H6/wTh7OMDa2/N9M5P3iXKUjfswbW97yCIer9qrV9hCOYZ/CnHilQSuVA/me6U9r4JYG+HV8L16Dt2+TNj99cx0V+orV+HNnFzqLFcome4Csdi+RxXWXJdG3yt6XxFY8LMKr0Y11wjYVj3n+ay7qczBqs8FYDmsp6KEao8++x5gDzMTugyyvMUCYFl9dIVggCx7XipWQByALPYTYc7O8EAzkc6wQAAsTz4Q0MozKHKffX4qtghmNCttqWSYnAHnE9kQA0x1hu0MHYy/0Yw+QwwjEyMWLVAGrA8A5WjDCHMseGVAC75fBFSrVVipiN3QlrSNzymw7tJW9Y439T+KxaSZSklgNSqxFBKrKsv76fRbRB8+Q20mPpfqOeXlSYgT9SDLONVXCMLqoJz2g+L52AG6UE91bACHinMixKoQRWY/7pVk8wCLfZ+VQzJYb/Qo3MJSvZoOmS4Bj9H+9J1CofEFeEFh1r17ofq+blce3s8QwmiHaeKO5zzPaSbCUl6pmXtVjQVgreu7x7/NAqyMJOjDCDeFEC4A63VKfnnvL6IE/vzP//wX8TXLdywlsJTAUgKfawnMAixMTMrwtjP5TrhUYU/qe9FBjxj0ccUSK8oR2CGjT6h3GIZWK8sZJkW1ia5wi/EpfFEw4cLkjWoBGGQX8IGCxoaVFTIoCqyQ75cPFgaQGR4XZuUaypBr5BFewFMsH5E5BVaYuMeEryYm/fCnTypfZjM9wMpghpxjqALLwuFMnVSwrialMHQPDyYFWA4rC2Bh9ToAlqmjAs44yLJwuTTepg8LfG7s/1RdqRLrIEzbbetG7q5gMiN3g1bhJeXeUrs+iL84O2/n5+ceBmn+UbZvoAnm7gjHc4B1EwDr8eNUYRnE8tDEUHf5xHVnp11fXbsK6vmnn7ZP7fH8uW/t2Ka+6rzUzITaFVVmzl4hlAaq7PzvG8TyTIp7/tx+A7MT+jZUagWwjtrhIWCW/SYIBbhiX+E5OcnJCU+FvejUa3WPIMda8aZRKVIqhzIWzmYnCsA0i051zxhCWKqtVSBoVF3pxHGEeSO8Gif8+v51HlhzAAtVfT5kUFVYc+9bVfYry3WFSgdqEy8B+W8cPRcA+rpRvQU+k4osZuEz4Bx1NgFs1GNLbOCJB7YMRqPNIfwYYcXVh16j//A+5ML3bzzs+qp8o8JlymFE9PGE8QQUeA5JEZQjU8WOn7/34dIeAk7NKbDofQVwZRncqMCyX0L1VW3tPsaMoQmXd3Zai5BJKrCaA6yAK+gIM9Qb588bUlyv7qm0TLnWrCesF+NEd3biGx8aljFQP9LUvA+/r++pmmnnmyCD+xp6OGbgEyWowyy/WCiH2ODgucDRe0xBeaSJWggnw5MqPKL88+lOFjxHQvsSsEX/hzoUar9sJ1E6eY8qiDWvwJIVH15Hq5YB6fGduK7K7VJ1NdOlJqRP5WOprwIjo7xYjLkgIEgyGkWFEEY2wsEDy4Gyg6xY8MrQ81ggEiP3BJaUR2eVeLsAVgdH2eWtvqm9FX/J+8WgwFoA1ltxeZaTWEpgKYGlBJYS+O+8BBJgfeO98sDysRTTakcYYQ0myzidg2gOFLH6GLJ9jHc5zo2dGqTGmDQG4zEp4KA8B+f2/gBeOTKvHfWwILgiyGJIIQEWzh/hM3bEAliXDql6DyxVYAHwqMdTt+rupzedtMDvBb8rTdw9C6GFEFrmOps8YkRbgYIYlOrEtJukcnDdKbAkTCHe7L8nfL1MgUWIhQxHESJkJrGxyttnwaOqpp+UcLLiCixXLgDoaAihrvbmqn/UI4AspHQ3WGWQ5+D+fru/D3hlCqx9D/HDZBr7ez6hNSP3i4vLdm0wLnyvzGzdHwawTk4cPAFgBbySUEIovwAvaaxuoYnHJycOrV68eOGPT1+8cBCGsJEKy7IrTIBFEACV2E7bD/WVg6vIrAiAhWttWwKsw6PDdnR41A6PCLAOAQRc7RKeQ6F6yRlPB2pl8jyPOobuSidr055sHbzq/pYToJjcZVuqNkVlYraFTh4xBUTZijVcZ5hUqzprVQZB9CN9+1OARaXNnAKLx8RcvFqawqwRbOl7N6lmXgdiQd1a+Ar9gAGdUiYhwxpm29WvlfImGHMXQkj1n9dfqo4sC6p7we114bVWjPDFq9BB6yPOz8/axbmBY9siXNfaJMPtdEsLeTv/6gOlNkt/nr+PSp38rcXGcN3ws91VydsmlDFQYwFcOby6jq1fS4QNpq41wt5LGQkFlrVNV1tFCKHBK/s9Zf1eN7LspwkgKKTJpiWhtkO9HOuptsbbGdA1ud3JXSYBCyFOB7P6ds57EAFpp9bJEMHyf/KlJIbzybZTHyWxUYsACdejsbmCrAFo6aJXYRxtA2zXBazqdxPgSX8I3lhKMUJQCRP20FDtEnNlDfdwBVcjwBpDCYfbfoxz4p4R/YkqsLprnAArxg7ynObt1u4QQohw/wJX3C+ApXCSAE7hlSsju39vN8BaB3PflvH4ArDeliuxnMdSAksJLCWwlMBXsQQSYL2vACu8nsq4HaFfUB4FwJItV6t7kBXF2c2hw36dK9bDynWZs68YcCXaqQOkDXqaxNJ8GIosgDiswhNiOMDSEEJ6YGXoIEzckcrajoGZSq7Oqj/QEEpIdUGtFJsCa8uhlT0SYJn6gROXGEjjV6HAVH2VCG8jwMIAuvfAuvIMi27kHpkH+Xf6YDHjn0JLKiT6MEKauJt3TITjGMgKBZYNmnPgHGo1K3sDdf63gKEIF9xxaOXgyrd72JoJuv3NjdH3fELicDEyA0IJctVOjo8dQB0fG8g6di8sU448CnDlPlixD+ig85tbB2IGvl68fNlevnzZXrzA1spKFW6EKAQA9ABzeBcKLHhg2W/aa/u23SPAAryCqft2Ozw8jMdRe+n7Rw4C0vfE6xseRTP6VXo843+lncyO+uXF4e8TuJIAJby2qDTpJlvSDlJ1V75KOo8nsujCbQaV06iyGhVZCrAQTkbj58pYN/6OVSGEdj4AhaHSjH3UjWhzn3G77saxCWLlbwbh6K5u/maG84UykMkBMvwvMwtKPQ+IUOGsOxn260pBB8dQDXr93b/vX58Ay0OMzQvuup2dnLTT03pcXABmGeiy9zjwuolMoGH+bV0mw6gRKq0LEWHulHBKIF2G5gDu+6fSJNnCJwst3d4inPI6wJWDLFePle4L4CAe7l/Xh/YqwLrnZuMBs5pBLPbEPPexEfHK642sasOqa1/tZLzPRcsegFa+q+NjpdhDEy2PPKlKqE+Z+RHv6QCV3NNXASK5fHE96qZeC1a4SKlYTF/MALESiwfD/HhEYWhJVJfDMQd/X6/AKtWirPoUxV3hgVUSqgTQcllHGC5ce04o1EUk8jAM3+1CCOWaQqxdCleJocz+HyGEEepv+6G6WqnA6sI+JYRQMzdnxXt7AdaXAV5194wZD6zJ/UAq998uJu5fxXnW8puXElhKYCmBpQQ+5xJIgPWb/0IVWDYprVVZhBNyYjtMcEMzNFVhDYP7mJpxHFeijulAnJNfzB9SCxPTCSRE53sIvSzTUR9CCE+T9OvJbIqDAssnYKZYoicW1FfMTMhMhlRdpZm7TDU7BVaGOIwKrN0CWKaA2NmNiYTM0iLMZm66xCxaGX+THlhEBGXc3IcQQoHFLITw1TClQnhsXF97GXVZJmPQq5MRquvsfcgWCJNy2yeYAqQirNJtQCzPSHjPM/W5esmglU2gHVwh/M6AloUSOty6v+8/16HOlRlJB+C5uvLwP4NXboZ+fOyhhfabYN4O7yvfPnkaQE9CMq5vXFFi6i0HSS8Pffvy8KV/l/sDmVpLTNg58fXMZR4WaEBg18/dAICDKzFxJ7hyBVCEagFaHbaX8X22b4ovXB8+cL2qTumstQdXKw3ccxYwTAc4b1kR2pQtkZPakgSl/xqqPYz5fQJJkEUPLFGnZITOjLope4cVCixMvAnLJaRMQNYcILDXVimwRng1mrh3E5PXhFnr+uVxUrzut1evGYkpTCkZ2UJtayqsiYrIwgSdsgekjYPY5U41YITnGlw19dWDBwft4MEDb4u2ted2nv5dntgiANb1dTt+ddReHVvigaN2/OoVEiicnnifcs0Mp7Z/deWXHCAbW4P0Vd0GLK+G85KFsICTgnxouwxa+TYe1pddhQLLJvzpgxV/h75VshCGcpSKSmun5dUFgOWIzLco0VEhu/JajzxqUAbq5yYKx7yjcUdh5oxyWSRAej9Eu6lv4n2WauleXaXqpoJFwH3x/QTZ4vmjVLFXXEu2P1U10sxcINZUni3nzHurQPQ8Jwc11TcktutJZwwdVhm512oGPsZ+sgquX1uSpSXtUrvrbbWEql1R8FZjR7Hl0GW4SPE3hBCWOtoXmToFFiwSriWEcJJVUhT0pc7S2vd2AqwvC7zq7hMLwFp361v+tpTAUgJLCSwlsJTAF1ICCbB+SwGW+ChwEgmAhVEWBt8c4NqkgqupNWDE2Y7rqpWtiqunNdguKJWf1RTrDEHwYWBBNO5XCCE9sApgpUeTgRoPKwkFVoTZeRZCB1i1BcCykLtIFx8zgVLn5MhULgxxGgfYCKOx79/f2W17Zny+te3bKcDCZAkPnTLJ99RsREzcR4AFpYqdv4cO+gNQhOoehCWowozqtNr67xxS3PtkzialNEN2IIWwPIAtK19ALANVfK+rYkIJB4CF0CWHVxYqGMDKfKTsYc99/+C+Xy9Pu+7qkzKX9ox+r145vDIz9jMDWNfXE3hlEMuuI1VoCH9CZkMzgLewPgvpMz8qU0TZ6jkVU25SH2b1GgrYAaz7UJAZxCLQSgWWfn57G0ovwjLbvnzpAOviEt5Cpgrz7eVFZ94+ndr1IGu2Z+CEbvjjKujFCS4Vlgxpk7i2UggFDPY6wsx2Xjd1UtZ/8Riitw7qKLji+0YPLFdXzgACe41hg6rGsrNRBRYNknmWq0IIOVnZpNK6S++8TnFW89wqQ2+nVIJa33SFkCL7faZgdB8r39/1sug0TgESTWFlYb7IwLmXPm0PHz1qjx4+dGj88OGj9ujRQ29r1g8aiLI2Z1srp6PDl+3w8GU7OsLWfedOXnk4rz+s/saWKkwDV94PBMyq8hH1TvbpZULv5Rz3l7zPQAILlCRhgfb82r2vrL+7jYk/wggZOogeFeDLFabhAcbQyu2dLQdYgsQkfLDua4Ba7KNnrvYIr/z2p0DkTfalB9DvCd/F/Kv9xvj7CLHSlJ3wp/O5IrCSzyvEyp+tHlihuAo1FdgU7/8AOGg7UmZdyF68PkMtUJNrfKFtw0ce6tkly1kph0oVlgA1BaT0lOvA2nwL7k6/G8/o+8svS5fbYLMe1YZgfxZgxRvFxL1CCGOxid6epjic88DqfMwIkcUXq/t5bx/A+jLBK94TasQWdX3VTUDa7KLAusudcnnPUgJLCSwlsJTAUgLrSyAB1r/9l9/o3olJpKx0xn4/sIw7c6ys5mBVdffdQLRCCAGCYq3dYUkOU2vXx8iRSUj8NDixycm4ZwsKA2D7RKxY2mvlewS/HpvUEmBZ+IspX2wCpAosmzQSZnkIoStNGD6lE5MR0IV0P96CcA0NIdxFCOHujgMthNbUQJ5TUB3nV7FoCq9Yj45iw3gdUzX77yqAxVC1DmCZQXmGVw4AS3xLUoEV7yW46gEWwjUdVgnUcuBF83ODeTRqN4DlZu17rsCaAqyDzIBlajqfIHl8kGUQNOXVq3Zs21cWQnjmk32GDboXViix7Fo6JLowOISHAS+DWJYJ8OiVPZAV0ErQwABCBKGyYhjWlpuxWxhShAYaiDTFWDzs/QazaIpN9RWAyhaUVwmwLGTxsJ2Hp5ednwEs315eSlucrtQPmkWZJdXHfAo4OznsOwTMqwqIjSDL391NvgJaMaTWs9oxwQAnnf158NmcZ9QqCDXCnrsCrNcNIbyLx9UmeLXJC0tLXOEcir5UZnzO9xNgZTizA6WbCbyy+uXXIEPlcNHs8qM+ol5aPXW148FBe/ToUXv8+JEDLMvaafuuwPJw3UhsEeG6h4cv2suXL9rhyxft5eGLdnpy0l4dHxXASpB1Hqor9AHoB3oTcHR3BCHIlmj/NLNit0iSYDT8rAJgAVBttWvzwDIFbYQP2tYzFxJJ0TMLElpv18wiCphlaAfv3rqnICuUV9GvAmBtnmb7OwaYdVcFXjXFOXhTtUhD+uT20S8Xdd1GHzbIBCOJrQgMO90n+wStvYRWpVqqxSv1TMwW3xfZBGAxU+XQhfl9W75fVJoEWA6xmKUwbqF5poxQjXBh/7OEHwO0ibo7Qh/7npHPcB79lZ+hlTEG8bosS1EyrOlkdOmJNRyKYf1jFkJCq9pGC0hrAzHqZxKegFo+zui+R1H3/K/+Rb76Ov3nL/K81n0XwmC55LgeYGn7/5t/+qdOIcxsuVxk5Xa8F7wtv3s5j6UElhJYSmApgaUE3oYSSID12/9qHmBhMlGKIk6SdOJbIQU1MelvwDUg5+cwEOWYjiCMA9kCYz5xjaxFOtBRiOXqA/XAsjTdDrHg2cQwJ+7bt/RZCAVgiQpLFVijiXtO6v2Ua3SY2fdypRsAy0GNe2DttP1OgRXD436pN7VYOXjWpXVOegmwYkLIQZUNckuBBc8oD1Pz7GHiq+Gm7gBYaeQe8IkKLIArngXCNyuzIIAVlFahwPKwwtgPw/ddg0Fh+A6AFyCPAMtC79yXZx/Z/EyB5SGE99uOh6Yhu5nWDgsdPLEQQjNyP4aJuwE6U5OYusQfse9lcYlsjBexNXBkn6GP1vEJQhIJsGySWwBqFyFzrEsEdNuhbNmHssVUWlC8INMhwghtkmweWFvtpRm4e6gi/K9sa6GMDtVciVXb6hymIYQV4KN7UTrDHNtrprzWI9fROJwZQMtAGdW7DI4ZwkpohcQIqwAWjj8Hifj7VgEs9h+qwFrngaXA6y4KLFVjZc2aCXVcB6/mVFubOvXXUWGlV91VhL96COFNTIBgQs76pSHe9OuzwjdYZYkRDizZgD/utwcPHjqwevz4sb9uWwdY7V6qqbzPCGWVwauXLz5tL2JrnnMWVuj+ba4avGhXoSJk27c+z33yQpVJAJ4hZ6GIcdjkYaFUzob6plOUmfIKwMoUWNjiOU3cK4zQjoMqr35Z9loCLDsnCw8OJem9e7d2xAh7tH17K4AVHbdqv67wqol3Dy2ijUbD2wSzormF0ll6AULkuG8SwPg7hK2NCiywi2rXZeKO+1beh7vAfPneJHLxqxI+1n2rvKT6+38eRfukEWJpm/NDEq70fRMWu2oskvCKfpT8jtja7yK08sPOAKxc9AmYtbrtliJ6Sifr/s8lJBekazivXDvvD4fn+r30vpo3cY824iqsdQCLMKu8sFSRxxvCDIbb1H19IX//MgIs1P6ybSjN4bSIFoD1hVSb5aBLCSwlsJTAUgJf4RLYCLBqwlUD3gzxwOy2hmoBOmIKIoNwkKp5eFUDwByMxwXpJjuhxGKECUKcAE/sfzaYqAkuMvWYWgf+TvG+2LfDK8DCYDFCCB30mAIrjNwjhDAn8Z2nC4eANRTE+TADF/YTYJkPjWch3HWg5ebyHOrGqnEBo9HPpjLARXpDn5BhsMzsRzEZdGPjCJvLMEKDVwGwAnAhK2EZ3fuqdgIsaRU5yZDU3QzliBmXTVwNNsEXqx4W6mR+V7s7u9g6vLPwpx0HWW5uLwDLDd53yuDdgJeXZ5Q71QOnJ6fuYWVqEAtpOj+/8N988OBhe/Dggfv62L5tXaFBiGcA6+oqYdFphBKenp16SKHVXc8amGbPgFEUt4hs0OsWFFpQatEXy0MMXekBvyz31NrayuyDzEJo4YsOrkx5tQpgdTOPCX6KizQzFZGJnPZvDgLpLTMoLtiWqICpMMKUFKIVM3Qw1DEFsKKPyGaBnTcBWDz3UYE1hdmlZgLY2UlAYc/t35yJ+yoIdVfV1etCrE3Ajr/X3ufnqx5YHkoLKE/4wn2CRN+mKmOrPXj4wFVXDx4+bA8fPvTnUF89bk+eFMB68uSJ90XINnjuSROYffCFZ+p83l4YxPr003bsyscjf4976xnA8u2lt30DVw6sY2t9ChSy1j+FEX9k3rT+x153n5/w+6FTFvyuEALoijI3ZsTDX7Pw4lsLI7TPQ8WFLR72Ht8PmAUlLdWhArGiSm+bWtZg1hb67wg+DKgSSGKFCouLB/iU/Euv7v4eodd53C8IpZ/Jd3nzw71x2KpYMlVLBX4m0Id3ZWHk+Y3af8jiQams45eSa6Gh4yTnIHq+XeiOfoYfk/LlvTR6ley3/D7FOq4hhPLddwZYDHvUa6a3vtyf3uv7RSyFVgU2kv+F3Lx7jh/WFRlD++mDxTbRm7hDuQj4KIlTZtRYvraQ9g/Zm/rOArBWXPQ7vqyeZ8Gn7D0AACAASURBVAvAumOhLW9bSmApgaUElhJYSuBzKIEEWL/zr9/vDjddycVwpzNQ1xC4HDzWyJeOUAWuZFVVB80BYjiSy8VUH1xq5jG6SjAjIFeWY6IT7wXIEgVWTOpWK7AKYKWhdkAsgx+YsxdAgnKshwksPJrK+hw/VowdYLkH1p4DLFdjGfBIgCWD/06aroPbMYQQ55CrvrkaiFVaGwDbpFJ9sDKEMAAXBss3Aa1YpmLoHj+qfmmZMHdr0rfNwVUBrMhSaNkXzTTaAJX/ZvPhKTN7U1oxOyPDCE2J5WboEVboChMPS+yVXgabzk5P08vKPHjst+wfWHa1A3/s2/bgPgDWkGHSr7OFEroS66Kde2a1C18dN+BhcCpB1M5OKPwwZEWWKXj1QGmFh4cmRcZBh1au8sDWjuc+Wx6yGNujowJYGUIImIXGJnVMV+1lUlUTzhXTkQSjcUhpxTUlU7hcbYrqyw7ase4ztCuggJrv5GnHzucNsAiq59RMrgb8HACWd2cxmX7d7aZ+eTxvXOroX+WauzIpFJMJ3wzKB2juYVWE/3o7IbTfQpjgwf3mIbXmexVqqydPnzSDVg8ODnzrAOv2tp2dnXq7slBWtK/T9uL58/bpp3i8+PQ5vOeOjmDibg/3zYLS09rprikPTZ1IBaIBJ+uPA1q5OpbAKpJKoG8ypdkN+rRUUREMWP+3DXglIMsAFlRYgFYWUmifBcTyvIIJtHwRIrz4CmSZWpSG87bYYCAeGRQpbVIVltKZUTkyC7E6AeVnh1hdV2D9fijXapEnCk3uVbzvIhtktetUZdVNay7CrFSvsjBVkKojV32VzyGA/N4EVHVxcdiiXWN5UnHFcQfKYIBXmhFYwNlmgCVhhAOU7M8jCWR/Nxz7Y1hGivJK1Dl8L50S4nnBrCo+bwf0pwyga8/tnoMHDNxXAqxItlN9BOo2So7/qHLb1FP9Yv7+5VVgFbbiQuJciS0KrF9MPVq+ZSmBpQSWElhK4KtTAgmwfvff9ABrMn+WAVsHsXRQNJlvZ46gHEB3x9XBvXjk9gBLIZaBKfXlKrWBDyASdlVGwk6BFRM7O4fyvIJRcT53w29mhMNgstRXYyilzAByeMvMTuWHBQUW/J4QQmhAZy8GljGYFJXTnAcWFAcCNQgQ3CUsTJBD1o7MRb2JOxRnkXnQFVg0cgfAYlY5V3TkSi5+VMfrcnYJpw8qARAuFKoLz1IIFQZCAyPbYIQJmsLKYBcBlj03kEVTd89QGAbvUHLggfAk7J+fnblSxLysTCli4YH2myzDmntScbu/j6yLfo0xSXaYFWXhYYUeLgVzdwNYUEzB8JkPn1QwG1Rmhrpt7osV7/O6FmqrexGi5GGHBrDubbnXlhnOu+dWeG91yit6dBnAmsCrfgpSV0Y7q5iozCkgRFFRHloxsY1GidZaSRo4YeQ2wwcxA8Y58oEZv4Qb9gBuFcTaFFLFv4/hgzzeCH7UA4vZCO+qwLLT/zwVWatuI5t+M4oxwqJDoQTog/bWhwNVeCfUWMwKin0DVZZh8MnTp77/1GCVbZ8+9X1TK/J16z9PTNF4coIsnSfH7fT0pH36ySft+fNP2qcGsp5/0l5ZVsLDo3Z9DXh1E8bvtk9wRbWlQSzr/zxE0CbiDuSwzYxr3Pfw7WsBUKaeAggwGOXSKIdY9gDQosrqOkAWwwYNZCXcChUWyzX7ugBaO+HTtbNt8AoPg1phlBQhzHQ2Wl1HJvWH94S8L/ZeRPMgk82IQLPuMarMYnugLyAVilxooXopnw9hhF3wMZtuGtWLiopKL8qqAmalbcBQyYlKFF15VyHFWSGH68sSn6tFL6o/S0kW92OPy+tP5G4AS1RsQ9uvo1W/1vW5M/1zaPQEZNHKPkKppQvPpaA4PE8fqui4P1k7iYzBBFilxJpRYFFpbuUWdRrds47YvJbmff1tGOp+mQEWERZh7FAN45ZYrWHxwHobatxyDksJLCWwlMBSAl/2EkiA9c3f+E35LdPbcD9e45B0kKErwJJVX06T+4mbFh2+L8ENF3dFgZUD9siEV+oDQCwbSHCCB5AF5VapEejzJFkIwxfqRgAW4FVBLIMWMS+fgKzJIJeeIjEBtbOyeVABLGQEA8za8wxd+Ff0jgN9DoZruKnxIQUPXKVBP4aAWTRpX5mFUAFWZHNziCXKDn+ekWOinOM1scl0KN3swiF0qGAT9+FltQ9PK3pcRSYwg1amSCPAMhWWqbU8zDL2/T3xgLoDzw1eXZxb+B22bsZ/fd12TOXmYX17Hta3u7uXoUkwyEVa8gxZsmsfWRvt8w4rQzHlij0DUdvb5SF2c9Ptly+WyTbCby2Mze1vUH3AJwoA67gdHWNrMAu+VxpCCJP5/CdtaiAX9Z7MRjZMGwVa1TS4oiFTLRhr8x28SpAlUEplmSPEmgCsfrL+WQEWz3tTCCH7ljcFWOiH5lUh+hs2qbI23RjuArH8XFJpg1A7nh/LQ88XhsARvhrbZ8+etYcPH7Rn77zTnr3zrL3z7Fl79s5TAKynT9vDBw9y38CShQeeHFtWz7PYP27PP/64PTeI9Qm2pr6yjITWbxq8ApDC1sC1hwZH6LArTbcNYAFY2WeYDdWSLlx6lkWE+HriDM/8SrVJhQX6L98KeOVbwCwHWJFlEIorWLK7uXsosbjPfryDPJa1Mgzndx2632u2tXDCcNKK+X4ArDvUjdlrz6YpN9L5cFJ8WmFVtl1R6fn9kHUj/B7dp6tTYIl/ZSqXSo01oT7dTVhkcNomsFI0+Yl9N9VprxOKo87iuNjeEWDlIgrvSaLAZkbi4YxeF2CthygB6qlhmltcYCKZqDWqxsIFjdImsFKlpZx7r8BC1lEsnFT2QcIs3J8lg7AsPDGMmKH33fV5ywDWpr7ybfx79v8x9urGaWtOeAFYb+PVXM5pKYGlBJYSWErgy1YCdwJYHkLhI6B+fbXW9fCn6UJzmcem1iNXe6Oowp07B7QxEsgVLQNRofTBoAFG4qPXi7/Hs09hYO8eWDagd0VR74FlRwHwYBZCel6F2bn7JeG1iQIrwgJ7/4seHOTAMgaY9MAyaLUbCiwLp0uApR5TowGsLIbndyZZCpXGHQHWrALr5trLpwNYVGHFJU/z3JjgOBxkhqfYut9NqKMQTggwdWDw6v797gEze/MCA4xiGCFUG7uuznKQJfAKqi0c01QdNGW3MECor6DqgO+UGVzjsRXhf1BxlEcYn1s98VXu2GKiTGhTfk8GlWiEDzB4CbVIKJAQDhKBlbaNa5RhIvfuiWE8zOdfnZyE8gvqrzSZvzKANTYUAZhjL3Ormqqc7mYIUD95IcCqSWa1aqoH8btL/UClVYS65W/zONlSYUUZqGKLSqK7ACx8XNrSEE7nsFbMmFeFEKqJO/ft2Axb0+2qDnsdxFoHr+YmwvraXcBV5z3WKV7QOXr/xkyrsW9/oeLM2wAB1jvPXGVl8MpgFh5PywPrvoUQmon7YwdQBq9MeXV+BgWWPX/5wkzcX7TDF5/6Fq8fezZQUIjaOqAP+Lxv4cJ7SNhAxRXCDQGxrM4bvDX1KyAu4O3llUFiKB69H/Ysg3YfcKv1MHL3vIEBrOCJdeN/B8AykIUHQwmjlk8m+c2hlU30d0WBhdwRvYk7QwoDI8a6gy6+zOxXc+yqmtaDab3HW+cgFt+rpuQOhvzeJx6FuYBUChwocaSN+7eoGkezDCrAkkQeEwUWw4/jnHHmk+/xdwWw4r0eCt4olvBy7ItLgFWnxhoBlhYtF4NClRzALYGv9x+SMZEh+zNQLn9RlGUtINRgRw3ZMToZ/K/suxJa4Yi53qD39hjZUIHl6kRXYBXA8ntVGLgzhLBLwJJ+WKVSXwDWqh7+zV5HdSnv0WpJ64+7AKw3K/fl00sJLCWwlMBSAksJ+Ejz6Ojo1gZJowKrppG9jIPTXg5Tsa35toIsSv51gozxbXkp8TJkWuJUX8UAgX5Darbq82kPJAhvKpihE1rpRFezEFKNZUcuE/dLnyhBAaAAiybuFULoE4pZE/cqAE4Q6H9lzw3IGLyCumgMIRTpmRcNB0W1Pp7r3SzoNwFYOSgOzxkDWPSFEZPjCkER4JHmwQBYCF8BKJwHWNvt4P5Be2CZzxxiYb8AFpQaqrIy9ZVNxK2cDFQpxEJ4EqDXNcM8L3HdCCVMgXIvw6gQ3idzpJji0a8kMpaFp0iZ4YeXCbM83mtQSplp9TVB02W7vL5CtjOfJOt1oyouJjQxUTHT+ZOT03Zs29MTN6F3cMW6F7/FnuvkKbuqrqFJB7YBYA3NMyyxZwAWJ7iivvKJdnwv63+XREDqItp+hRfiY4Cs3pqHLf6seG09wNqUhZCqA/XA+iIA1txvmVNEZd8mk+O7/N7sLzuGyVDBlmF4rsyIkDwreQ2Z5P7TZ6ayeuiqK4NXT+3x5Il7Y5mZu2X6hDfWQ1dHWfigASqGEBqoenV02I4O7fGyvTo89KQJZ6cn8PL3a0jlT/O26eG/+3vt/h687OxcoMAKeBWZXi8vzCj+wuu/+9CdX7gnHUAWQp5t65lDr24SSpm5O5VWBa0AtgC5AmI5UCbkwmsm3NIQabseHpp8r6USyz2wFGAlcYH6KBdXUKtFkDSz31dvQKahzo/toBP4yOf1c1nf4r7obYsKrFxkGQDQBGB19Kg6FA0bpBR4EuKu4KuWtrL5izKK4AznyMhMlmN8rYi6AOKkf8r+R39PqcviMuBAqpCbZB7EAgbLKtVgGjo5jAtR5uKDNRs6GCGCufik2elKecXFDNWv9fv3oE7sQgg/mwKLdXweYKHeDlVz+OXL03UlsACspX4sJbCUwFICSwksJfDLK4EEWN/6xqoQwj5coLQeGNjpnLrb56BTw5PghDEZsdIpYgwhzMkCvZbys6OJu01ayisLShuGEEYIlxgb2wnA8wpAAr5IZkIM1VUChVAKdOBqA8BCmvKQ9gcIoIl754G1s+fgqLw7MPpFCRUMwVAz/n3uAAsqB6ivVIXF7I4hrtGvt7OJbGIIBQHIgoH7tm9NKWUqLJvMmkn0wwMDV9w+QHiRKbDCxN3KxRVW8fkMR3TFlT3q767Y2t3xa+YhTD6Jh1eIn4tNqXPSIX5O4Q/iYX4OZZBnDMIADOULRqHuwCzXJs637dzM3i8uHFrZ1kyuDWjZezIkMcI8EAI1DfvwjIdn5+3s3LbYpzeZ173IhOmhjHnNdQbbVYR6Tyzpd4rIUDzw07ply+0miek1o2bPJCiSAdPLrBRZDqgEYo3qK8wp7w6wcPhAODJZXOWBxfePIYSahdD27d/rKLD0vFnQdw0hHFVY4/NVEIvgqhjgfIYxn+SKp50pmuyfQ6swUMf+DsIEHyJMEADrqSuuDGrZ6waabN+yE1oYoAEsg1MGsMz/yoHW8XE7DdWVbd1z7vyibZtiycLtIvOo7VuWUQsVtrBh876zfVNlGWhzRSuzuzq0Ovc2YO3IkjJYmzBPO7QRa19X7czfg30PBbyR0EDrekKRdUuDd2//BrOQtTChloccigG493moazBxb20n9g1meUSs19tIHMJ9UV7U/WkezvK+lvVnNGqS+/7ItKbPqx+AqhF9VKmaQJo6tWzeiypskPemPJpKoNhW8xZdoX4hN2OAXBd9WPf9gk7ZLgmimDG3g1iDBEnLgzou6Qs69VhnUVDgKtvaAPagUpMyI0kbwhincJHh8wqxcKIAUkWZI8I3khDMLETFW6cjoNLBUXmVSqxUYOF+og+/lrL4pGB2M8Aa7B+k7JfdzSVQIYQ5el3Tuut4iwJrc9ku71hKYCmBpQSWElhKYFMJJMD6vQFgxZRTPo/BsY/ZUsOBZ90CZb6k761PcejXH19WZvtF1EI5DF2IQWOpr2KF1FUwlbGwQght0gITbfoV2XCxFFgIE7SJ1eh/Zc8NlPQAa1SN6DpmTJAIsGzCZMoID4nb80yEADfYXw2wCmLlQDnKNQuboWuv4YFFfw16ZHGQDJVaeGAlyLIznwFYGZIBcMXwIYdOBq58C0N3g03msfPowYFvHx488K2DPPcCQ3ZCAiwLqbTP2+DbtpZ90ADWnpXbboQQBvTiSnqtpseqtw/yGT4CZZSHSIohOzIDwgiaMAu/f8tDCWHYfushHPaw5zaRNnWIhQ7avmcttHCngE4o25t2GaEfmIhY6BNet4eBL2Q9xLFMcVKeJ+HPFcfJhjchxGNb0piURCAkc7nK3gMsVV/14T5UHEB4pZO32A9FlodOcgIXEGtWrfUGAAuHh4JLH5uyEFJ1RRWSPacqk58lzNrUQc7BqDkgNwe3eOy5sEL+Nr6nylp6WPdmQkZBbq1tALJftqtQ7Nlz96ELCOwQy8Notx1Yqc+VPbdwQQ/rNTXk3p5vTR1pAAuZB0+aZfU0kGXPLWHCxbklTThrF2dnnr3T1FTWJl09ubud+xYyiJDh/TjufT8X9xn0zJ+xcHB15bDKQmmtHbgy8QTKxOOTM98/v7iM107bqbcVW3iwdmnQGPsOn7e2mwOs9MYKs3d/3ehUGb8D1keIVfR5AFa3rsIycOVb5pPL2PaQIqXSUsLtUoVFUIteW+9xI8ya1rt+oSjrhd5eBO6y3ysFGBVYhL8S8K/hhFRn5Y2lkzyLwgw3YqqUeN/uzdvts4XNc3xAcMZxAk3EQ32lxyQ/U/iu44z0KxMTeoQ3hxq6Glkq43DeoZYb+g79W1lPVtnPhvhKX4cFJpGdyxqUitWwH/ekEVwNz0sAdg/3CyYZEbW0hg6qB1YuPsW9rLwrFX73sGpc1NjUBy5/n2mtCbIXgLXUj6UElhJYSmApgaUEftElsBJg5YDVd3CTLiQlcCoHkxVK2KOrYVIdK58jwJqqr6QowicLQ8dSZ1SIYiQ6D4BFBZbDC8+wFwArDLXtyJV1EObDPik0GOHhKqXEIsAaVVh1djMAyydABELInGfAyh7MQmhQhumto4hT1p8D4W4K1A+aqYLxiXmqtrC/ysR9ArBisMyU8jSExeotAFaFhOAXW4ijQStMygNguQIL8KoAFhRYjx4+bI8ePGyPHhrIsv0HzbxxPJTSQox2d9v9PfMG2/by8IcbDqMMbfLrHlmewTEM33d3uwlMhq2ZQoMm7ZHZzMCR+wHt7LZtg2A2sbf9bQs1lKyBAbUAoRC+ZFv3u7q+TOWUq0XOzwJoQT1ycSUhT1fwyjKQhS2OleFQ/t56pJk8fY0i21zWr6xevSm6BO2IqYqoNNYqsAJaUeUgk8PyyRmUB+KJxRBCzYxpKiwArJpAq+n8KhXWXDgV5qbVzufgFY83qrVo4k4F1lwIocKsu3S4CqBW/Y4OqAq0895zpb/OEDLZKVoD4kY2T1c5RYZLC71D1syLxn1XQXrdBrwyQGxbZCGkUbtlIXzaHj1+5MooU1+ZutG2+5at09SFZwBWDrBs//S0XV9d+gMKqkuHUfZ99/fjswwZ3N9zzytTW3rYsG0fHCDk19qAheBGxk/rZy0U8ej42EHWKwtVtMQGx8ft6NVJO3p17G3OtvY4OT1rl9e3Hkp4cWVAGPsWQmiAysKGPTvh1k4kU8C+v27bANbwDCoFr4dPe1hfaxZsbCCLQYgV78ZVlcASVBTOhsUOYYSoAIKz5kFVJ2mqG0JXPfu2Uok/MJfuFVjJWNLzStoUIZaEQ/a/lR5RFe7XjQdEtVWwSYESobiGARqIVijWe8H3i2MzirHRk68LPyasirGKwqtUXQ3hg3jrxJB+ov6U8U1n9Em/wyjoKbyqMHUCL1VeaS3I/VsBWHFvZkbhUX1FD6xOgcV6bTpkURvavbQfpcS9/C6d3/Ke2RKYhhBuRtR2oEWBtVSopQSWElhKYCmBpQTevAQSYP2799/Po9V8a07srvorhmip4SxGdP0qny45El2JnwiNVDmojHFlhlFQ7JGjcl2BhQJLjd6pvrJt54EVhu52BgmwPA08w7dEhRXqhjRxx6w6V+9rRDinwCp4RQWWgRqDVg6wdrBfWQj7UIoKISzMN676ZhjXmwKsm+s+k1GE2BGulb6Ng+BY6S8zE58IQHWFSbfvm3pqd7c9dnhVj8cPH7o3DgAWfHIcYO3swE8nwijte+25m71LiCHDDmnOb9eXg3U7Q4dFEfrpwO7q2tVWlpHQH3YNLDPajk1uAwqkOmvH1Vbwurpu54RNV4BWFuJkf8sQQFNhXYSaytVZCC80ZRahlsIt988KsOWAzLy73JgcoSFIPoDHFGD17UqnJJPQwfgwy1I/ies5/E/CXjVMJyfMDJsdVFfOyEKRJY7TsdvPmkbws6nrGsEWodMIitAsqx96HYBlUGUVQJs7v7sqr3iOPMY6gMXz74BDfJDQihk97bn9PiYucIgVMMs+4ipFV0TttB0L093daU+ePGkHBw88bND27WHt0dqmheJaO/CQ3t1dB1gWOmhqK/sO29qjQoZNdQnlpYEfU1llhtHYtzZtii4ALECsBFiqwLq8cg+4o6NX3q4cVB298kydL49etZeHRw6tDo+O2svDV+3V8Wm7uLK2ed3OLy3k+8b3C2AZuAqQ5duAVr61tm4PCT1Pxam95kcJcAVXrV6BVYDIr61fH/ocxTP1XkrARZVW6nEiEq+HWH39mEUb1abqLi1dhCiI2Pa5JQhWKBxrIQq+6B0F5dIImsZxAMPdsaBUUXSyxEXgxPYZQL0TtMn9PkcVVH4GhFGgXm1VvpMee53qqpTYqcRSPyz/XjF7z2Wxvi+p/i9aZ0D6LO1UX9EDq8IGXQU86PCyFN1LEhdovNqqvrJ7RG/iviGEcC3A0sUNfPcg7tvUJS9/lxLoQwhlTLuhlBaAtVSjpQSWElhKYCmBpQTevATWAKw5eFVoqtRPqpbAsCjBE5MX5kwOoKlWpCW7kYzmMLgjpBqyMYkiRbVdGHNj4KoKrMxCmD5PmJowAyE8sKYAi15YOcll2ElM2PW7VWkCDyzK97cyhNChlWfYQ0gcQgi3+hXgHNT2snSu7vaSKKhdEty5WwvK08BdKYhC9UDPHDVxj/A4Kq+6rZqwxGjb1FfJKyS80MoCRsiEVwBZvQLrYTN4ZSos88YxVZWBK9s/sKxlBpSiDrjdstUdA2PupTX1wEJYFVRfHhJo17fdQ8pxN4wO89vITOiZ2TwrYWxNgWUqs4ACNH63sD+DTq6YMoDliioDWObLc+7QyQGWgSvz5/HX4WdFdRYhloEsC4PyUEPPaHkTIYoMU4SvCessfLwQAimz08mT6VREkTHffq/LQqhKiQ5fpXF7TN5SscHwSoYSrg4hfBMPrLkubA4qrQJYcwqsMQvhXAihZ620RASdkmN9h7pJfeXVV7134nCbABbPYYT+rg7qwgihjDTgjqybtbVy2DMllbUlV0LBSD2N2h8/9n0zbD84OHDfKgNj1o7gY7Xdbk2JenmRIYLcR1hdnEvAwt3trbYfPlfcGsyCiTvM22ni7lkIvU32522+V6nAMoAVKqyXh4fthQGskzPf2vOjYwspNEB81c4vDf5aSK4BYIQQdg8PG1T1FeAWQ4bp08ZQwq17ZgkPgOUPf14KJ6qbFPLolHUOzuoEl/c7Jiqp8MJRnTfcD2dcdaiKVQChAEksmTpIgc/1C0ulokXHm/CKIZEaQgjaxRqdu3qbIByv+oyeBmMCZiEM4W4ebroglp/KjJEVDqcdY40zVF0l8EqglbdLqrH0p6DRFgRXby0pTJZfDWV0VY2wiuwvQFZkVsz7t30VE4PEOYwAi5mCM7S8y0JYAMt+j5esemCpsnBQgS8KrDcfLOsRMulQOpZqq179XQvA+nyvw3K0pQSWElhKYCmBr2YJrABY86vAGDT3q6w6AeSEQIuyi/7jBE8gVje506XNjJgTzxIdvXfXCz45yAQHM2+CgTInhweW+06lAgvgSgEWwFX4tbgHlmYhBDQqrx8pkTi3HmBh4L1zD9AK2fcsJA775s2kniIsKzVx7wzd+ft95NoDrAwjDPNxT1PvIXAR0ha/xRRG6YG1BmAlRIhwDC+0GDQja6EBK4T6uRFyZvMy9VWkpd/ZSWiFUMIHrv442N/3MjgweLW/H8/NaNvAVazux/ca8LNwKDd5D18t23d/I/tbZC10JdbWVqiYDGIFDLq5Te8zqPEQOoiwUpi52ySAWwNY7i/kAOsqANZVO3PPq1JZmYeVveaZBe1h4VYXF77vUMv/bmot+F5ZnXLAaNkyY7IYtTXUV5HJ8A4Ai1W/V15NIda9NHcf2u0kdBBtgnVXfWeoOsxJaNY91EGmkf+sIYRjt7tKEXUXgEUl1l08sD4LwEIT6BU3+nxVGOGdABY60k65yuuAECBRf0YbSSBi/lfbW55RMB8H++5FZeGDFi744CFM292Dbn8/MvFRcYJrbxN8U2Hd3FzV/vW1ZAO1fmwnPP0QPujQjKGE+3sA1x7qa5lEsbXXoC5E9lImXDDoe3x84iDYth5GeHzSXrw8bC9eHrk/lgEse+4hhefWDq1NoY+2rRm7lweWmbYbqArfq1BiIbQQAMv/iR+3PfE8heF7BYCFPIYjuGKY3ToFll5rAiKotnrFsYYgqRl8giR0uEPzEKWVqialfsTPE/+6OgR+PY5h+z2w4u+V1wcPrFJsxXFskWEmPE1D+zVYmV9vWSTjdlKjicyQWOGHZUpeiSWimfTl0hm2B8AivIotFK6R2EU/HUWaKk6BZgSdWWDDl8fPyApFdR4XktQDS5cDc79EYHmlFWCZH9YqBVYBLCiQAbJK+e2LUVEvmFim7hvZDMbud3n+GiVQi4eLAus1im1561ICSwksJbCUwFICb1wCArC+kQfrLVv6QXQCrDFEgHMDCVnIAWuOm0t9xckeBrL8DpmS++CYwKik/ZyD6DlCfRWrsAYIUsmCEEIHF+F/5aonA1iuSII/kaet9uxYfCC8yz1fIszIz8UTWVW4UueJEUNxS2+bUgAAIABJREFUHUSa/oqG5IBWpcBSgJUTCwkr0DDCVQosGGkT3NE0FtnzHGCFf5NvVYFlRuXxu83/a06BhRXzMsLldYIaA+GCUEEpzAqQFUDLFVie7azglT1/cD8A1v399iAA1v7uDr4vYy9uHGYhI+GOAyyqumxiTMNq+5sBLoNZDrBi0oVTDyWbmrX7dYSSBROTyFoYdc0mDV5WFkoY8M+2HhboAMtCmBAm6BNvN50+8S2f28TcTKcNXtn21LMWXmLW6GF3MYP0IqZqrt92kyaZdvYr6fpMJyUBmUXJ2IFnTcMwKLAKYpUPjU/4va7FbDXK6osMIRx7tjcFWHY8QivNRog56bQcV/WsXyzAKmezUmMVcIDTH85XJ/fex2xve7jewYMDV1iZ95RvDw4cMvnfDh7466bOKs+kAjX+226uM7Po7e21Geq5msqTLeztuscV/etK8bWb6i/vHzyMuKC2hyNn/8zwtFtvHwauLKmBmbZ7Ozo+aZ++PPSHA6wX2D90Tyxrc6aGhOec7V9ZkdyDifuttX8HWFZPRZV1LxRYwDZog3KBNwIsdH4IVJfwQIqSUi87CzfrvlSgSsIPQ6VT98FCHVPwKXUhQUvdk8K1UDld/sqq4Qz/C8VIB0MFzgq8oncVDibUJfO3VjhaKiIjTDkDliMLYRDvELPhQlSYYMAYevINQGaunaJqAU6hjgGS8jUuZOVrQ+xetrMOXAEITe7vExlT3Lnj9RyHeEIZLk+UOovDoA5mdfd89FEJsT4DwBr7BTu1BWC98Th59gALwPpiynU56lICSwksJbCUwFICm0pgA8AaV4BFyZFqAfqK+NSqPKJi0I/xrvhNSKbAcTKoihJVHBAauWqmC2SoTFAAATZwrWyEMHEP5dUagFUm7hZCQ4gVpsWW7mow/q0JPX6z+mGlETkH3w1hdRYGt2ewxTydti0kDibuPvbNYkbonD2FWiegFN9C9YuHIkxDCDmg8kx611ASpRF5QBmfxN8RYGGFXtOPw/sGyqcIF3QlVECsMF9PBdb2dpm4WxbC8MMygGUT4gemEPHHvodU8rsSZLkBO0KdXGmVMMueA2qZpxUUWQiDkqlU7JbuoCYOYfofrcOnpjGpJcCycrpIE3cLW7JwQgBP+FpdugLLw5788cqVV7Y9PkVI4YllV7OthxdeYZV8O0yktxGSZXULkyxMxJBBMU5smGgX3qhmPaqwokbGXFP1D5iQdf+lckPCBteqsER9qFkIP+8QwrlO63UB1pyJ+yqA9XlArDn11VSNs7o79loqXQn6OQBd69c4ObeXrJ5nmzCzdlc67baHj+A150or3z50jyrzt3Jl1j48q6y9WPih9XuAeQhH9NBdcPq02LN9a5/ua+XZBe87yLJjGQjbDajlYGt/16EzHgDQ9zxMMzLY0kMQHSgUi5Zt0NrJaWQhPDltn7542Z6/eOkAy7b23HyxDGCdnF2007MLDx+07ZUVzT0DV1vtJrYGpVWJhX30DYkVJLwLJu4RPqgKLCpCE9yU0qI4iECfFQq9VF91SqzAXsxqGOZQVGatVmLh+3CfiYUZD++Mfe0BE7j00AkMT8IV0z8KNyMqs7L/L1IXJVHhlWTxaEOo39XLsLdBP+RBbwHVOSTIcOb4Leh/7LfY8abqompBNTaZBVhWr+XexeyjbJPFouJsCbAyDI8K3ehK+cVjzGT8YvtpgFZcONGFpTpGB6/ARVm7/LNdCKEtMsW9GvcGCSHkGgg9IOnpFmOkhNy0M8iCQ+hhd59Y3S0tf1lTAgvAWqrHUgJLCSwlsJTAUgK/nBJYA7Cm8KoGPZT0lzJDwwf78DNZ6bUBGw2rM5MdBnyhGanB1bAimgP0yP5T4RmlPMrV1vTBsokJwgbxeQ0hDN+rmMjB/Bvw6lJSvXsWQvGWgHqHI3VxFoqXbFLhGfRi8I1Qu8ietw0Flk0gDWLRKD1EATGSLXBV2QVr3J9hW6GI4YQM4C5C1Nw3AyFwlUkParLXAlhDGIaVuZ2zhQUBICFMyM2lCa/cSwbhC6bUsOyDDq4sfNDUWAayDg4cYD30SfGBb+25r6JfG4S8wcT95gYhmDZhD78rTtytDGFEDRjor5uPFsMCEzpClaVm6ZwIOCiMSQe39A7rsxBeBcyCWs/MpK1cTXF1+OooHq88q5o9dzXJ6Xk7thCp07N2cmrhh5dte2fLs8TptnzMQnwWAKvCU7Rj0GlXvb4SYt3qVFInkzHNXAWwxMcNE9NSQibZCJj6eYcQruoG7wqw1pm4f94Ay851VJLOgSy+b1MXP0IsB/Lh1WWQyfbt+J7IYDfg0S4y/5lK6vHjR+3x48fxML+rx1BMWX9j3lgOmxDmh4yAl/ACjH37fvhhQVnp+1tb3obdv84yiRoUs5BEM2c383c7vj1i38/36qrdWiiiba8uXcWF8G0uJmDfPeNOLfTWttZOLBz3rD3/9IWDKwsn5L57YlmbOjXYZckTrhwMW2ZCh1fmXmUw2OCVA2mEEroyy9WWlmOw7hW8TtbH0vvKIZZkIaTiLUMJcSFjvYHbzWGlhEJQhKoKuc4H7/EvyAyvBUDFjytwB5JXxL3Nt4RZsp4iMKtICUoh6yThFX/boMii+irPZYBZ6ElCGZYAVryvEpmj/8FvpAwV+1AN4fwdyjGDL30rZSwQN0lpSv0iC5RWDFWFH2Je6y6EUHrNAZb5uQz3eX5hjookHLX+FirauIYVSlhnPQew9LUuhDBN3G3RSbwSow56iXYAC/UBXXOU6wRgyfXa1CEtf19bAjX2KrC9qcgWD6xNJbT8fSmBpQSWElhKYCmBzSUwC7ByQNbHEna+GvC5kDAjCcXpAJaGCIpXxTjRi2Ftrt/6c6qYcnAOeERvCQ76uRI2B7A0hDB9kroQQvN8MbWShhDWfoYQ0icpwAjPz8tKVmUnAKtBsURoZfsWPri7LVkIY0U85iad8opKLJ9fJDSoUC5MimrV156nAoseWP8/e+8OJsdxZetGo5948CELlCXKGh5L1HfvDMmZew6h+/jEsQRZA1mCLPFapCyBnjxCFiHrcixBliBLGGswFiGLGEuQdTjXEWSJtATi1S80+nxrr7127IjMrKoGAZKiCh+bmdVdlZUZGREZ8cfaayO7WO+BtUAIofnVpFVsvI4wPvelUmif/LBWA2StWGgfwBUA1snjAFj04GkB1lY5uUWgZQBLoSC+j/IktOKErQFYrr6SJxYBFicfNhFyaNmuXtODxyCWA6y8si1wBcN1QCq9NhgYoYX04Nne8yxpd+9YtjRMwO/cvVPuPYAnFtVXgFgEWA/LGgDWOjIiAmKtltV1Ttp8zhjqqzyhiSYcsbP9BDXHtaQlfW9JgbA8blGTmwDGAbF80qPJo4yX/e+N99tUCGG8l21CfUSvtMzKpPldlE/+NIFLE9IIV1LYsitRzB+t+8FRMsDqPbD6Y42d15Siaur6xuCWteMu1EzfNQ2wDtyTiuF9W5tVTYV9mKhvbmwSYJ06VU75Fq8Bd1EWBpgc+mKSe4D+wAAWMnVyH783OO2+VQao0YYdXjEJAz21oMhS1kPUZ7Q9ZD6EETzAVfwcAGYxTFmeXtqH2hVhhFgwwBahhNgCXhFg3ef+Xz41L6z7D3YMDN97sFN2d/ft9Z4BrBUDWLBetx+rDwRXAbAAstDeU3i57g+1QfK+YhbCgFfhhSX9lt3BJpJuKoQwg6t2P/fXdYGHbKiFXPWL2l4hYI+b61c1lp7JrFW1d+hN6eV1VcMiFebJbT6XFObvv/dW2XyHtK7R5xiMwj9CKTzAHHX5w4xnqHNvtvhEkykyh+63ZdGHDRrEkvfVKMDS2IXfH30ivs+BUHgkpsYZ2qUo1NYALMYh3sZnhhEqS6G2DjChAM5hhJb4I/t4aTHGVHiuUpP/lc7dld3Zj7PWhbgDk11v90SJ940vaS7ag0+/b/T71Bke4fBT581KqCdee8DBNXVjXm/tXeist9k07uL75pfQEmAd4YYu37osgWUJLEtgWQLLEpgogZkAa+wz/cTXhgZpAplft6u+7cStn9wlLVN8bZ301PTn+qNW0xWimIFYXq0cA1g4Bj2h+AOVle2HAovhg+GB5SvBjRKrV2H56zxoVDghFFgGrdwDC8ok+GH1IYRWtl3mIgAsDaIYNkg4oP0WXnEQBSCnULgmhBDXmsKG5INVje5TKIpMnXMmpwZgrZUNnxRbNjMozTBtlKG7K6cMWBm0StutLVODnET4INQcCEtaZwghU/DJC+sRMxt6+KDCCWXejom2eWC5oTuUI7yWqvTARESQLxRqEa5HkAXPMDPLxb6DK4Oa8EZzM3wzdEc2QQ8hhKJqe3enfHrnrkGrT+/eCYBlIYQWPugeWLvwwDowYGVwwOAVJv0wm64Ayy6/ZVAecdMOzSMxQqRUSC01DcBbeDUIILQPsUqlVXv5z8TWYZTXO6qxaoxZDh8ME3K91yF339YX6Y17v5vcvvPx+r5HCixAm7wvBZfAldSIs/qYfJ49dJsF4Qgla2a0RfZ1L+pUy+SqPhH3rflTHZr6iZ5W9LrCPgAWwwYVPki1lEIpCabYVpjsgOGDMfl/dEA4ve5G7Qh1Xif4AnC2nxPc4ru2tjYcElJVGJkMQzVG6IbvCX+ipOhEW7e2tc8JO4CwefXtHzCE8NNPy/3727bFawCse/d3yr372+Xug+2ys7NvoHjv4SODVgiAREZCQizwEYYNNhALf/cEH1Lm4DWzngJP+D6PwIQStfdN4et1ohp7ycsqwuYDVg5VVQqr12KMlFnW10c4YVVL1TjzBCDC+LwuJNHir1dI6zLS8bK/YQ5jjN+3ACuUZ40Cq4chWUntqqrkhSXlVRNKmDP2uhKrN2/Pr7NSLZRkqsfywhqBV7kNkmdUBdagD9DzXn1dfn8XQhglEH6GTNIRYxDvz4fKK+IOZpzlYgqK3uBVgljZxF0LMbb1LjhUeAHeIigzTNzpMcbvyU+SKeDzhQCsaYq1yOMinmV8s49Se3A1CcV8jJUac236SXHp96qG+fbQaj7CWgKshW/n8o3LEliWwLIEliWwLIHJEgiA9X+99urCxaQJL8d1GizUEUivwOLYSYOE8W0zcUs6rHx87QvpZB+SGKDm1U/3wFJ4hbb4LgCrMGqXcXenwtrf37dJXuOBldRgUWCpDMzBw0MIuQ8F1jELGWQGr5qRkObGybXJB1CaZvhavCuyWnBFsxqfKPvqbfXAchN3V2AplDBCCD3EUACLWYw8hCMG75g/pxAMV2OZn9e6Z1JMAKuCK4Yf4TVAHSa8yITGSTAg1vFyHKoR88CCiTt8deiBxQkjfcDMNNlN3OW5hXKMzIO2z9cWwujgqoaKKusk9BTt9E/Qz+CVgysBLEweMLHGxBYZCS209BGN25EBDfUGWQUBsJB58NM7hFfYQoFFkLXDbGl7njVtD5kgDyJ00CDWOif+qNOcLrtnvk8z8lpu3o9W5uGBg0bbrCCvlJqJsIbtVGDFVme8yX2wPIDHjZU7eCWTJq979t3u46XQQjYFVzh4uzgqwBrrU3oIlK87wy7sS33VA6ym/ns47ZTKk11W21fl78wAS8dQfzgGsAKYpDYlM3kcKxVb+hqG0hrIch8stAtAKnpdyfPqpGUWNLCVTNzx2kBelIm3F8/EWvUw/H4AVYYnMjEC9pFcAb5XaKPhgeWG7lwcoJebeeOtEhbzfAVtPJzrAL58VGYdICMnVFrWD3nY1SOB5FL+AmhlJu7btr39KQDWvXL33oNy596DcvceM31ii3BeZCI8cHiFfcNQlpzBzd2lxPIwayt3gCwHHThf/DDzILy7TJvpU+GMHmY9IoeT11pHKsBq6lUTNmh/oY6jqXf99+shkXoF37V23HsiJVDTq7l4rxJoNb8yB1d5si6JaOObpfPlR6piTUA8ASz3tQoFFpRYESM9ocCSX1oycq+ln1RjOKd0H2FR0CiyOpCsYwjcs83mJDFK+NJaBdC2jT1lQ4Fi4OJehg6v8iJaPM9DbeV+h9Hny9SfHliRWCaFEIZFQGRbrmGCtR0mHzSpsLTI0fnr9eOtfE1jIem82/lJlNrCxK8HrWWCjE1936zWNnbsHBWg6ACvnCl6oD2J5poi8YsUlr4NVWRVTlajSp1JaoQzTvz//9OfBs+nfpF1ETXwkcpm+eZlCSxLYFkCyxJYlsBXrASOBLCyCFsTVQ0H+kmkBsJNeaXJ9djksE7OfVCcVjvj+Pa7YQiHoESvxBoNIbTV/2mABXA1U4HlmQzbc+I5L6LAkhoLkKf1v+LY2KcxAV4CwDgsyKoXqYuqoSjCZJICyzMRRghhNnH3MEKG23kK7jGAlVa0zYTewBUnupjkmgLKQd2aKbCOEWCtrdmk2iCWAyybZMMA2gEWYBZeY6IsZRHVEMVeGwwLD6y6b3BCIWPyT3FfGINxkX0SE1neGztq7NP/SiEa2j6Eaa6HbVh2Si9LGE4DXKEctX8/ANanA4CFkEH49GBL8PUoeV+1AMtW4mMy0xrMd8PjJhCiKrHyZCJPbNViW3ilyUsPog24KnQ3qbKkuNIEQfC098OiOiutfieAZeU/AwjlfiIrIuL602czELNr6fqJDLAEsfAZUzcInCSA1fcR+VzmQawxBZfOZ8x/Z8yHC+8bA1gCKu7wz1pyeGhhgjlU8NSpU27QvmWhfTBshzoL4IleSYTokTW0gRwyBGf4IAza8RMAa2O9HN/cYNggTOCt7bLdszsCvOJtD0+/mOp6xj+0J4Ar9Kv4QXvY3zM/RCYD4I+3eodWd8v97e1y2zMSmtLRAdadu/dN3YjMhFA2CmBx623J4VWjwvIQwgywbIHCAVZsrZz9nsSkvVWvNM+11Kf04wOpqdQDRX1ig/B+KU2Ye3P19P06RrSl3J682RtMDG8sV9TGSeW+oYNXUi+pnS4CsBpYrvKB7yR7EgvnNjDuIYTmgcVn3hBgsZ5mY3q2rQSXVFpxbhX49VkIGzCXfL4MFgvqpZDnyXbcgCueT7YMsFPR/Q/vTSZhqRCL8KdZpHAVlZ7fTL5LVWKEEEKJ5cC7TfTBY7Htpfvd+KClhQmd4gjEYv/Z9L4DPtc/g+pyUFfbc64A/9Ok6Mn+PkG0+kY08bo/dgt+/F6lBCUVQtYDNmoqv0ExltJrZZRMMJQ3IEYV9YBzLmkJsBa8ucu3LUtgWQJ/0yVw4+JKee0dFMG75cPDC2Vxic3fdLH9TV18AKz/+x9fW/jC07SYw5B2BFRfN+FM7eEHITjNKl4dCfXHHg6m6sogBnkYuBIGcJW2V1/hNf5Zhj73NdLEFr/rwwjNA0sDQwMjVFXVlEu+fjgSQtgqsKhawuQaAEsm7gEA0wJerNgGzFLWwWHoFsfyPjj21XsLhbPQN2bO03VauKRSc5sigqbkVGAdBWBVeCWABWWWhfshU6DvY0IMk3aFPJ1w03YBLEyIj29gYrxhiiyUhQGU9GNhg5b1EKFPK7Fv740QGt6D7HsVYYQ2u5aSyO+bJwJQeEbAK4ErCzOiAosKrUem+IBpOzIQYh8/mGB/eofw6rYpsB7YPv6GrINQh9jPPlbVCbCOZRP3dSqwdL8RAhWw0it6bhYcM9cRso+f+4aVRuc+SZDaIam2QoWliUazYu8TRympOPKn+EB1X+E1SYHVAqwECyfUl2MdTq+4zO0/w+mpzkoKLEEpASy71x3AQlvP78sgK4OrQV+le6PJsIPU/Hm8ZUx1NQbRDGD5bc3zH3kzaWuqxFLKs88+W5579hnbcv9ZU2Btoh2lLWCTJusKZ7bysWyeDGfFOctjTvAKhvBQWfL1BrMOYn+d++alZRk/5RXFbUwoZYBtnkIr5jsFeLW3s1P2d3fKHszXd3asrh9bXSNwwXYV2UTXLFzw9qcEWABXaFtQYH1693759M69YgBre8de7+yjTyO4QkZCCwfGY0Dqq2MKJZQHFts02z7DKOG7R4Ubtgfuw6fsiWogIwDLL1j3LMOMrhGGBrSvSw3Qcr8thRdW7MGJMv9xa3XL/byoOOLvCSkJK5kxVj5U9ckZ55v9DQWwFArpkIin5N8tbyxfQKoqFP6dx2XGSZqyE1wRSkGdV+EVD8+eXibuSnzCzwpcteGRAoIVYrsaK0LdPQFIlySGj0k/T903dVE9KFO2VYcf4f8Xxu7DxkrWkaFV9VnkuXp4vw9t+uQh9ln36csQixmD6YSZIVYDsEIJSQjIeyGAVZ8Zap8x5qg3rS6MjAjMas1Jva7qx8hzKqpq6sxarjPjS3JVn+rk03nX3QoX2eel14JY/uxq2qtgaBoz9vAze6uGwi+NUbQuNhvW8WL+a6nAmnVXl39blsAXXAK3yuU3vll+9B88jdM//aDcunimbH3BZ/Ukv/7jK2fL13/wb6WU75Vf//lqOffCZzt6BU2f7Tj49LsfHpYLTqq+agBrXrl/1a73s9eG+UcIgPX//NM/zn+3v6OdZI0vOcVENB11cnEqr+Q2i8QN1bIjDX/DL8gKpJjoxiqlwuM8NbZ7YAli0YOF8CqrrxRCaAMih1eDDEU2gvJBo0MAgSsBFgshhGIJHjRNCCFhmkCEwM00wGr9h2oIYXv9cxVYPpknwMLkmSu5vE4BuhRCOFBgUaXBcCNOaDO8MuCEUMPVVXr1wOsKyivfbiEj2tqaKToMYOE1FB0BpVwVAk+tmGAzFEom7nI+zxDHIFZWX9nAHhNYXZuUZjB3llLNwYbKBBMGn4iYGb575jzY2Sn4gQ8WtvC/uvcAwArhTYRY9/01/K/2zVcNyQEAEhkqdQxZ3ZoshKsMAw1Qqf0ckJPqfKr8TVtqKFduQJokpm1CYKpvgmJWfj71IfPTRK1VHqCOhPrK99E+WJnryndeYM+qqSkgxI9XvzvtqwtZVMEl/6sMs6xNKJGBgyzUf0EnfSaHGS8CzHBu/TFwLJuQpnajcEEBcp0PFWEH0Uvm+4qMeHZPrNkfujqulOefe648//zz5fnnffvccwauLMsg2qPa5sZG9C950grlIt8LTyxkKKSiCrBqy9RWBFjc3zRllkF3/NhnVq1dmmIpwR97jX4EsBl+dPazyiQZCLt98MB+dnyLereOrIirOGd852ZZ39g0gPWpJUWgx9ynd+8Rat25V25/yn38DfumbnRw9fDRoe03AAteWMc8lBCAwPyFALCqukU+XYBX3D/gtcXzrrap2iTqnWoWWdqHY3r61WOM1f/6uy48bkKBJSWfZfUFiAPFQ8i1Z4VFaDXDOgHJvWl2z+JQCHbZZuuDti4k2flpsq/9ahTkR3aI5gCrqqkAVtAmqLxipHjNSJjN2xUKrseqAGxdI6shjwq3tHOLMEKGEIYhvc4sL6ZFt6a+qu13cj8Uzw4lb8mLV3nEZM8T+l+x7TvAylluE8TqAVbOgtsALAetAmQsw06BlYAlyk9jCvXvfC2wVaMg87pjr2LNl9b3v/3fZvXnTRF1C51j3/G4v5ulhO3/lr8jn3vus3PfP6akxd/5jKzh980zc+JCPvrTrWUI4ePe5OXnliXwtEvg5qXy8rd/Uv7wrW+Vb/3hD+UP5Yflt3+5XM4+/7S/+PM7/jyQctQzWQKsxUpsXrkvAdZi5diMKe7evXuIB/QiCqzqMZCHRD447lVY/i3NwKg7v2kVVho4azStReCJa1wYYGE2eEgT91kAi/5YyNJFwMOQNF9Z1qRd59IALA6KAQJGARYUWO6HxZTh9Z9CwvJae8CNUL5UFZaZuUdoAvfw/gHAgtrMTOqpuJIaZT7A6vxEHmGCRBhnPljuhWVZzqDoMHBFQ+d1z7yo0EF4X2kfiitAL8ArwCwDWGtrDKfUKrkNEJEZzBVdClO0cMLq9VFVWBpIOqRMvl4c0RO6KASE5dSGEEJxZd448jHxLYAW/K4qwOI+AVb2wHpgHljIpEb/LISESMlVARYm96bEWnUT90bL4qGOHazNC97T8AoXytpT55Y+dQnPmXYyk8MIDV6FqbuUhQ6lYpnZvWFCgcX4MYNaXs5sDu0q++MArB4m8bryBH+8M5gCWGMeWL0CS5OdHl5NTdL0fim9dLwxgKXv743kpcDiseqECPUDENjUUvYDcLRSnoX66plny7PPQIX1THnmmWfKxsaGKaoisYGbtmtSpS2mtzguYBUgFtphVVq52srbJxRdaJ/KRohzwT6952gET6N5GbU79IlQZ+sITR0EBdb+7m7zg8UAAixkMATA2ihrG5vl7r37Fh64s7NrW72G4urOXSqxkNkTYGt7FypTqhyleESbgyeWjN2rwTvPRUbuNcsqszsGyDKz/NkKrIEyOMsvBis1DWFuKm1br9R21etn36H2GABWBq4MYD0qjw4AQQ/DE7ABWPkZk/al3LJtCiEUqMrsLFRhDk9qWKv3OamDsgURhRBGWKAUWA7pTY2lhR8qhywBh8Ov1N004bUzFVg4lQSyovQ6tVB6HBDtJKDF7/VnBf4q1VUKs8f7m4U0P0D2vVJm2/CuUt/lxu1UVGnhiWGvDGl3Dyz3wpJKmOqu2v8NFVhehjjfTn0VICuBzKPCK1WbHviM9cBV6TZoCAO1/qwh66w+t//ckwJY6venoFX+/QBejUQj9Oe5BFiz7vjyb8sS+CJLYKdcv/Bi+c7PPyk//O2H5cyl18qPflfK937953L1s8qUvsjL6r57Hkg56qlW8PJkFF36/q8a0JlX7l+16z1qPXqc98/1wGoBlIcR5RW9NBIag1VHB1iewpvTcP3X7Q8vdQCwfMBIRVFSYH0GgBXHygArJPt1ot8ALPeECgWWhRBSjWXn1atqktGrlwAVOhMACwUUIZOzAJZlXVwAYLkay+CY+cOkFe/DR1REWUZFhBFxq4m2TbYBrmzSzetEBsJTMJ22bIQnbctJMQAWJ8j2enWN36cJiKdCN9WVm7UzhLCGyED1FR4gCvvgHJsMAAAgAElEQVSI+pjCPAcBOArnwISBE1pspbbi1NVhoEMsACxkF9zb37PQJrwGwGIGQmYihIn7nbt3zfDd4JUDMmwxOTFw5eoU7gtgDVVYMWFoJpx8EdOC0Xlxaj/297T27u8fel/lkBMPPQnz5y500Cd11f/K4ZUDreyTpf0eXvUTk371f2rFPCuwZk1uciifYBbe3/tPSYFFBaJDUa9HGWDNgmYZYGUYhpLH8QWy8nf3+3gPjdA1kacissIlKh4ttG9tNRm4M+OgZRtcXxuEjzXHM5BA+Ii2CXWVQgWhskIbtBDE9D2myAIYC4BGmEz/OXQNgj5SLjkIUduRd4wDFvhgmXm7GbkjfHO1rEF56QALEAs/MG+/f/+Bec4hEyGyDd677wbuvt3egYn7g3J/B6G9COtlkgUArf39h2Xf1FiHZd/aIcyxPQTLnyshIjITcN4nqa9MERcKLDaaVhM5DJtvG2aeuKcsHQl7jNdftd0xgKWnAfsAACup+irAomIV/fFRABb7eIUhjqwUGWiqnll8LPM1izMtueByBaP8uWtgKkII6YNFpkS0UkO+FPrlCzsSHEenl821c6KAfG4OuCnzGpevVtF0C6/8e6IPw7lJmZwWRBYBWAJOVGRVUEUlFT2ybBFFf/N9ZSGUCqv1wKohijiG9VtpcS3ae16I8MU0u7ROidcLogZQdmREOQ9gzerb8+GO+l39qfSff1yAxepbwfGY8ipDK/XnFs4txX0DBofQLp/7EmA9zjRl+ZllCXwOJXD7ajn/te+XX53+afng1sXy4pU3yjcRS/jdX5Y/XjtfXvwcTuHz+Ip5IOWo5/C0ANZRz+PL/v555b4EWEe/gwGw/s9XX2k+PSYprwqsOsnlwGgYThEhK/lv3fkNFVieE8ZXTKvqvw7sm5XPdLwYeKSVTk4Mc1YhAg8c4yEmOe6DpRBCU11BKeDZCPF3KLCy8soG4wqhSteuMqAiyAfxykK4kkIIA2DBBFnqGF6IyixUV359mkLJhyjDA4I7BzKLAKyBiXsXQuiTeTsZqV3cWwzlmUP6MBHGhBplbDDLlFiAWoRYCEs6dfJUecYn2djihxPxtbK17gDLjeAPcW7286hoHyVk0MoyDdLTRR4+ykDIyVr1/4hoF58sCG6Gl0XyE7FVbw8ZtFVzKdp8fsV7cRjQCpNqgKr72w8cYN0td+/BYBphTdu2hf8VgZj/BMBatbAqq5MCWMkDq9ogtyv8Uef7yt8BLDabfgI6cM1KK/QKK2mhVV3BT/BKM6CBD1YGWG34oNrEIuBJTTkDIe2PTTL0/rEJ0xTAGvOkGpv46PuyimoMOOj6BMAywBIwGwNY/Xngnll4KeqwZ9SUSsp848w7jgbtAEzYHt86blv8DSG6DBWTosX7E5/gmv9VGLdTyYWsgjRkXy9bWzRol98VTdxdmbW+zkQK5kWHrYcbo6p5uJ21Vd+vUCUZUDsIZ0dFKI6ZO2AugBUB1npZXQPAWrfwQACqvb392L//AIrH7XLXgRaA1T3sb++UBw92DC7rZ3dvv+yaKutR40NnNlFZHUg5pgMswjheh3thRZ+cAI1XvJkT8NE5rPKdjT/Bav1qv2skt6GdgRRYCiEE6LAQQusrqZKLEMLuuRvPmRR6l320WoWnv8o+dnoeBCBqQRb9h9wDKymwrKxdeWV9XQB2ZfyrMEs9YIwj7Bo0PvDlhVBjsl6RWSWY1eik4inKZ226yLzmEU9i/3s8+8Mnkv5cPJtUn3zcESGEnvHSxiX+3gpNUxZC/c0VWTJwN/9FD/EPEO7XKy+sFp63BvgMO67QOlRYds6tn9sYDJpaIJgFsGYtKowNTedBrKnj9WNOvZ7qy6cWRPpnSL9oMaXC0vtUphkMzrumJcAaqwnL3y1L4IsvgVuXCay+9d7vy823Xy5FQKt8q7z3+5sFv/oq/JsHUo56jUuAtViJzSv3JcBarBzzuyYBlt6UJ2kNwEqgJg8o4v0jA/1+XN8PUPJElyPECrQUwjAc0PtgUkqhMYAVq6gVYGVY1QAsQK19hNsRcFkIoVRcKYQwl0u+/j6kTdDFVFeYqI0BrBgNc371uADLwhI8hBChCDJvF6iLVV0zhmW2o4EHVgZ0PhnwmYGdGH2oOEmC2srAkgOsDYCrpMyCMTuypT3rWdO4faZsuW8W/m4qDygvjh2LTGWYnB2g7PcfWnkIWrEsfTINPzGcg2/1HoVZ2CDfwRFXw2ncbJDKt/Z7D93garhPNlxN5J7DNtsBsMKPqUIecB/bO/fuOcC6V7Z3dmwfxvkEY8pGxXuq7Ii2XWVYKsNAORMav+9psjQFsKo9TdWa1dlVY/tekVUNVZNKS8EneE9klIuMXdV/zeq+FFexr9BCXotCNdmM6wp3ft33MbMmInlyMXYMfccYTEL9xL9+JR2fmWrHPbwys++xPi15dgmWY6vPC+iEZ1HyxtI14bBoRxYiaMkK2L4Ap545BQXjyfLMKSqtAJ4U/kfFFH/4nVWVgtAyvK7ZBysANvWjgy/LBur7diyEBSO00LyxYNzObIMoQmt/9daXwwP6dwE6Hz566PAZIVBUWJnnmGd9rBANoI5ADaGDq67AWkWCC4NY62UXair4yD18WHZ29uw1gJVBLANVu2V3d9/2TZl1/4Gpse6aOguhh1Rj1R9mAkWZUFHDLKU2sT12jNDKFEgMy6MiizpMPYdSK2Rr7eUrM569hyGzHcKr4SR9HsDiF0mBpXNW3Zb6KoA/wGZ3bi3Ayp5RgGDefr1P0iueZ6t0qs/ndM4mDaohgQJZocAycOWW/1Jg5e9yqFgDqTuFFxu/9yl1m38nf8SxZYCspBvcwlxQDjpZRxwOpQy96ZQjXLrJOqjFkKSobgBWXigJVRZVm3hO60chhPl5pu9pAJaUWG5gTrVlzTDaADve1GG9mKjTU9BqFszqm8NUe5nVjmYBrL4NfhYFlp4nPcDqnwH9ay5U1nLUwuWMrqAsAdas0ln+bVkCX1QJ3CyXXv52+ckfMqy6Xa6e/1r5/q++Wmbu80DKUe/AEmAtVmLzyn0JsBYrx/yuAFjfeeUfmk+PTew4ppPMX6uldTA/+IwfsX5O84HpgfzUZHcAt7prjZVOQYichTAMyjmwxrfPA1iNB5YPXFslltQO7XYmwGpM3NcLzJSbfx5tciSAlTMQLgqw3Bh2FsCiJieREYcQWQWlcBVMTjApRlhks91YL8+dgl/PM+VZ2wJmEWABPGGrzGYIB4T6DV45Bw8PbP/h3r5hHfseB2soswhjXPdQRgtjpOqA5rmYiLqRbkCrqghRWIbKmWEchE0Gkox3uH+PAxpBq5293QBY9+7fL3fvA2Ddsy0B1j0CLJ/+4tjat8mzm8yDCBBg1alaf99tYJ0qSPIhHszN7H36X3xIuKoexLVWjdeVJqkagDMTZKrXoVrpMxG2WQkDbEnhkOp3hjUZNo1NdAShegVW7gPGJjcCUr2vlQBWfw4ZYOk88J15IpPVUv2kSa971Ri+rwnvUtY7Dykcuw76VxHKQoWFLcJvn3v2lLWf58zv6pT5yBkkdg+6dYfBKOoKy+SP1AIsqXPweam64J1FlddxwjA7LtonFZSWHXSFBvLh3W/1g75LjwCxEsAycAUVK9qv/+C8COjWeI24VsArtFsHWMcAsPB6bb3s7T0sUFEBhGkfEAvg6sEOsn/ult39h+aDBWBl2QnNG4s/21Bl7RB62Y/vWyIFV7mtSLUZAItm6KHC6kIIm77wCACrWXBJ8eLjk/MWXrFJD5+V+H1VYDmY9zDIRQCW927MXOjhg1lty+d4DT3GHo3Rtajk4YPZjy55Y7E9MGwQHY2yELKz83QEDq9ajJLDnfuyaJ9FCmGsYM1LS4su1qCz0igvE6T+MD2CE/OPN9TsvNWGwP6oPjH20wJIZCPUMyWKLu6mngm5z8e+wBUWzhjyz6yZ8muTObz1XR7iyOy7LGeFCUfWUU/KchQF1tgwsodVR4FXuW8d6+/Hvs/uXvPAG74rw68nAbCsXUU2S5nx10WBDLAMkuYQV68S88D2EmBN3e3l75cl8MWVwO2r58vXQKq6cMGd6xfKi9/5efnkK2TmPg+kHPUuLAHWYiU2r9yXAGuxcszvCoB15h/+vhnV5dUkTkxpTK6sPDRblfS/hVgDFRZneqEuqp4Z/MpFoBXn5uMGzvG3Tn3Fr3VokFZSMfidCbAsG6GbuHuWPq3YZ68cHT++R6q0KBuWWZuF0LN5YcI2suJp2GjEB6uOlmoGOPPiCEDCsIpFFFgyeacKKynM8mqzD+y54QnRVL2GI5m6w31OaOgOoMTsZpaxbGOjPPfMszb5fu5ZTMK5j0kxJrDmt7OOSTPLAsAK2cowCd6HAmNvz8NioPzgBMIUWCsrBRN3y7hmWwdYyHhmGf84qbMtzI5dcRYKNJ8YZNVT6C24bN1m2Tu2Uu4/uG8hg7u7u+Weqa/wGgDrfjGQde9e2dndNZCF7zEglsIDI+zTlR8GsByO9ZMYnleduMZUboJmZQsa3a48MWyEBQ6gOe+qMFqvBa/Y5FUJUvZLTd793NU3qF/QxC4rsMba+FhXNWsSomOMgbD+WFMAa9Hz0HdkeJUnU7MmTuofNNnpFVj9xEwQDUBK3nKmblxfK8+cPMGMg889y59nny0nThx3pZYUWzR4xz9L0oBkDajfnnFRXkjK3oljQw164kSFVhlgKdOgvc/bsetlDGRpX+btAliCWNZ2HT7vwwtub59KMA8phlG7QbcNAiuEDxpMArhbWysrq2t2HcjeaZP4fSpJYdJOIEW/K4TpYh8AyzIUfnq3/OXTO7ZvHlqAWNuAXQwtRFgiABaTcRAS2hYAS+qrwxoKGcAm2uEQLvkjafZT15pQbssjQKrSZz9Wek8vn/J3hAeWwXrPQuiwn+o29s3YpievP3D1NfKLql6Hxtii7ddg4vAEi7ByD9lzVVYtC4GV8RBCrA4wfFBIxS/QL1mYqfXXyhLTNAZoQgjT/ek6xHiGDUJCvRzSPervVFZVCqzbp0YAlhbRmgyDBvb8DOJSW7Vt7v8rwIIKi88wU29GZkMuzhBguao3IGEKFVb4sACWdcgJ6I0osFgaqnDDetqC91qv54EmNZBxuFNN9PuGxNs4DnA15srHHnt+6H35b1Xn3n5jBVTu76eQzQHU4h1TSWU4OE+YuQRYs7vL5V+XJfD5l8CtcvmNbxbYXf3wt38pl3PKwZ3r5cKL3yk//wRs64/l2vnFnLDGYcXt8tH1a+XalSvl6s2b5Xf/+Sde6um/K6+/9Gp5+fy58ubZN8pLR814uPNxuXH1Srl85Wq5efN3RYf9xiuvlzOvnitvnDtbzr76Qtnygp0HUo5a/k8LYM0GOjfKxZXXyjs42Xc/LIcXXrXT3vn4Zrl27XK5evlmufHR78p/fcKrQVm8/PLZcu78uaYsFrrWnY/LzWvXyuWrl8vNj27V+1ZOl797/aXy6svDMh477rxyH71eZcUsR6t/9fulLCw1NHahi/7reNM4wOJTP1QaeT/UBgqdcVgjQKVJeX64N4MNhROpfLKBpo1Xss+Fw63ud/bR7jjN4CpBsQHA8vAeKawAqgYhhBY+CCUBvIwOahbCxsi1VV7FAElgQBL+HmAhNMfUSglgdfOVRQCWwIGBksYHi6uIs0IIK8Di4NgmdbqfeT+N0+sklr4aWu3V5wxeASbh2kwZxfBAwiuAq2cDYgFcIURJ6isCrGMGrB7iB/5kewJYjwxY6Xu03wKs9UgfnwEWsy0SZiGciZMDD23ykLA6efDgEtxWV0Z5DIaVD2BVACzfF8RCGBP+DoCF3xnASqF1eT/7l1n4oI942/ASNg5Wi1aDUedm/texeXUnJYg5cAaskX1LGEu+bRVsNTAqlpuzz9WIIsshNzd19j1PQZnVm/1EpHYVKaHAyAp9r8DShFMKLHYbs4/Rv6d/fz5P9Wu9AksqrjEVVtMX+oVZCC7ajAFZqrCwf/IkFFjPGLgyAPzsM6aUCn8jJTQwR3WoNxS65yDr4UEHuzyE2cMG4atVFVhbBMIKyfUMiPCz4wSNE7ZjriJCttDDw2reXjzszoCxe9kBpll2PPP4oj9eKM0Aq1yhw/ZxzNvMMWuzllxBWUI9mydUVwBZu4BaB8w8iLBBA1h37pVPbXvX/Opo/L7NsEPsP9i2dikFMb5P0PWRXQdB96gCq5lItxPq2SKREXBFjpD+jU3Q5wMshg4CIkmBRQilZACoI1DlYBsT9gaA4zwquJJ3lNVPO7sMt32lpA8h9OdOVaf5c1lAxSC9Fjn8PBQ+aOkp+T2ZN8Uphs+WnvXVNL6qrqahlQ7ahAy2etYuhq72s7nHHWvb0a8JYnk3ZwpeLShlS4MGYI2HiguJaJElhxBadlxlm0wh8FxklPpKqjcuKqqPMIhpCvJa5caY6EAMXm9EGm4lL9LUJmobmIJNGivlej/2u3bQPGxbOn6+nvo84iO3LqzyPvk4Nv1+DNKxutVnA/epvhIwzL8LgOinHOPdCeCsK1sCrL+OidHyLP+GSiAgwVvlg+1L5YxIjxfBzUsvl2//5A8gAOX3N98ui1hh9bDijVuXyvlzPyn/5sxqunS/Ub73/10tl998ucznWLfLR1d+Vt58+xfldw5qpo57+vW3yqX3f1bOvfR8mQdSjnrnvxQA6+3ny5ULb5a3f/G7MqcoCsri/cuXytm5LPJ2ufn+m+Xcz34TIGxW2eC4ly9fKm9MHHdeuY8DuwpXj1L/4jxvXCwvvPZO+eQr5uOm6wuA9fo//O/NvakP/zQASKorpb3mgEGTVQ0ecgCCnvC+DpxGJVOydPt9CgXMk8o4SUEt/4VWP/vPZYBlIYAOsORxNQWw+HfCLR1DGX80SMqT0acPsGS4kLyGQuFTU3IvqsAydcMj+mBNAqyUZSfWy7Wy6wNDhUxaSJOrr6TCMoDl8IqTcP4AWFmGNVdf4X0EWLumvDIVhwMsTNTMg0ff58a0A4C1hhDCVQ+j8nBBh1cElNXXTDDL6pW8p8JT2MtXKiyvM1BZGaSyEEKorh6Ue9v3qfaAJxbUWR5eiAmHhQd66GlWdAWwEriykDUPMZEvSpoH9BBrLsCKz9aRNOdZ1cydJssRTFh9oLrfS/Wnz4+qq+RZk8zdpb6SZ948eDXajnzC0Yf/zVJgzQNYWmHH90ld1aCErm/qJzR9u+8nS1mdmcNNMshqlQDsN6FOivoMA3WolTaYwRNhtwBXFn77DEMIDcyZL5VgMsMebdLrvlMEtQeWTMEUXQ6PLMR3fd2M3/GD7zGD+K0th2c106BlHzQIwSmfaWcibCYZshsI8R+BRVVqhwYWemy+eTSrxw+qKhMo4H7UhAc2mbc24W3jEO9jJsH9g0eWYRCAC68Bpix0EADrLkEW1FZQRgJuyRsLW6i6atILomFTsDoIApCz/fDAYg/Bf43RXP3tnDCnDj8vMDbsIEA3IdZLqcbo88cQMwIsz8zqCk/zspNUlw/SiDQOaJXCCK0tpsyABAAOsOxac5a/upDkh2aPKmgV50CfxEOLzW49sMRBYpsWtMKQPcCZ7scwtD3fJ5YRyzEh9GY/7mnc3dTTKsuiq01zu9YCXXNw9eVeR3Ck8FOMO47FinpGVpLhf6j+nyGECh/Evi2++HNMofGmLJYCSxmWuwWoDLnt/HNZTKqvavVsVVU1s+2wL89Zo/X5CppyhWcxtRU6L3Kkb+cdnOJhXQjv9OKH1+YGXvX+de21DSEWQRb6J9wleQtWQMqzXgKsBbq25VuWJfClK4Gdcv3Ci+U7P/+knP7pB+XWxTOhVIpTDcB1uvz0g1vlYk+4Rq4pw4qfvrtVLr/zGwMrgBwXf/ZmeePVl8oLAmU7H5ePrl8pF96sgOuVd39frl94eXgu8V23yrU3z5V//tf/tN/YcS++Xc6+/GJ53o+7c/vjcuvmtfL+zy6UXxjheqW8++H1cv7WufL1H/xbKeV75dd/vlrOvfDZbsoXDrB+/G559+Y75R0rim+U7713qfzs7Jny0ovPe/ntlNu3bparly6UCwJcp/+l/PbmlXJ28tpvlavnz5Tv/4rE8Rvfe7dcvHCuvJHKt5SdcvvjW+XG1Yvl4s9+RYh4+sfl3z96v7wxQh8fD2Ahl4CHtx4ZQtW6XV7/Zfnj9a9OJk3V2ABY/+PvE8DyEIIAU5pMJv+rflAXE+IIK8zZz5T1Ryu5KWzQRyqtPN0Hk1l5lfbtI2mEo/281fHGABY+ijAXMzcfKLBo3t4ArE6h9MQBVlyQr5Wn7N9p+uRAJIVzBfxg6KBNmhcwcZcyiQALgKiGWUZa7gQmMVnGmSmzkcLLfH3T5kcBr0KF5QqsZxn6RHj1nG3DxN08d2BCXRVY+7u7LHsArN1dm5hZVJ8HwlAFUnzCz3Ak8+wx7yABLKpAFEqIiYDd77jn8Nc54CC5maJqpu7hfQav6GAdAAshhB4+CGjFjITb5cE2ABYzFJrXDkJ3PNugfK/0XbEVgAxYW88ncpZ5BYiJcMzdcsbOdp7dDqkV7ZIAVvaxSxNWH+6zpBVG5Pc+Jh+a/GjJPm87kC0V1jyAlScxY4oHNvV2dVy/U0fWtHeFudpkXpPnoaeJjNl7kJ6PnYEZft/3ewJs/e/1uT7jYH6f9gmsNgwmYYtQQgEsmLcDXGGLhAgwcY/2l7oCA1gOaQNiAWC5P5wpq+RRh0yGm4BWm/Y9W75v7/UsgzRsZ8gulR5og6xL/P4aTlj3aYpvZe59ikKO2W4dvGELF61HjwiWTSGppBNQSVG5Q5UU9zHZf3S4Ug4O4b5FsHVQVgxW0fvqfrmD7T0CLIQW2mv83vcRdmh9n6tY2D+491UoygAHaOJuVX8kPjfYXCiQohayTxlMvAVHpgeKMa1PPln27h42CJa4L1K0Cw9zItSkKoegU0f2iXpAKFHC6mcVk3IpVxqQJQVUVeHUML90XZYYwTOtRoi52qBjlFBhKSuhZ9K1e+Ca0whVrMAslFcj92VMadX+rr1HQ31rq/wOANYpeqr6qnPvTmHfzYIEbr2XZwCsDlyxNfEbq4k7PbCklpYCK8LjA2Ap42O93xZCaj+eLEHh6gN81NfHtuLWfrsOUMb68nmhfnoetSqv6dDB2qePn199XgyVWEMFVqvKkiKr/Y403lQdTAqs9tlTPbH6MEJvrtONvJSlifvM0ln+cVkCn3MJLJRpsKpgJiFXd9oVVugPp8t337tWrrw9Q1l1+0a5+MZrDmK+W375x2tlPGJxp9y4eKa8ZsRmgeOW2+Wjy2+WMz/6Tfnk9I/Lexc+Lj/5yVcIYKmIX/lx+e2V92cqq25dOVde/YHDxClgWUpSqZ0u//LL6+Xy+ZdmwMRSyq0r5dyrPyi/+WTa8P9xAVbZuV7ePv6d8gvc7RnnPGg56XNHCX/9nFvgZ/q6AFj//e//tzhQKDZGBm/VJNRNTeM9NKSuSiSXiPtRNQEeDICy0uoI+5opBODJK7cTIYQ2YSSN+eIBlvs+9RYrOLs6QUrryqFwqUosC0GTiuBIAOvQsxBShdVOeHJIgis8YhKblDtuOK9BW/hRucIDYYSbG5sGrODfA3hFkPWcAStMlpF9UFnU1laOlT1XYD0EWNzds9cGsHDJGrD7ILwqVjYcYMEH61j1vQKc8zAbA2L7ON5+2cMWHj0PH7IK2QXUCYQplVx9RfDUAyyEJFGBBSXWg50dM28HuMJxsUUoiXn6uCE3tqb8s3DPLoV6B68UDpqmDKGYqJk4eyVFnkBqP7W/gfqqVVmobcZKtocBxhF6aNXPqn1mInVCD76PCrAGiocjACxcvaBVwJSUhbAHSuMTsjqhsfvgfYuO12/1nXnylCc9+TuVZVDHsOQDq6sFGQUBr9Ae4H+F7ckTx1MGwhPlmZMny9bW5kANRG9AQqAMsbCvkECZvWMLaIzjbG1uWtvB/vHNTfdNEqgmKCa0dgVWsy8YVS3j8F4lWIC/FQ3bAcXo0cU2fMjtIRJp7NOsHdkGd/cMAOMHvlj2Yx5VaEf0xiorqx7eu8qQw2OrZXuHRu53DFTds320SSiyEE5o27vcyhieSjVmeqvZIRmOJ/UVsxDWVohz5qsURhWwSvVFba8DAXGYjmxVaqUgMx4giVSaSX9qx1a/sjePK0QErVgXk9rE+pkKsaxOZ5Vces3FKPX1SYGloGaHYHp2xem6jKoCrFUP/abfGMMFWZvqNsPpLsTXrrGGcg1gotolTiTzJIW5pm4xw6yqd20BZXNvU5sfgyJSo1ZpU/UtNBiVFqHGABarBE+6LlKtdFkIPfzdQVb2dgSEJUxOIXNYZHJ4nM38LZy0pUcjajSv7VFFh+GCFcwmiDkAtj29rZW5noI/WUYUWTm+dkqBlZVc9dnFhlPLI0cFDCME2K+nCiIbhkEYYa1/tU8nxOJV5EQBvb4sH5/7yxDCYZksf7MsgS+qBG5dfqN8E+ZXnXl7fz7xvgXN3HuA9cq7H5brF16dDUHg4XTjYnn1tXfKH8q0Z9HOzYvlzLffKcBXix4X15PhDa/vK6LAwqWc/pfy6xtXyrm5YYEflytnv15MgFZ+XP79L2NqqeobVX742/KXy2cXCOcs5aP3z5T/9v/+bvK4jw2wSlJSLVj/cHW3r71ZvvbP//rE7vMX1UZnfe8owLKhwAi8CnWEst1kZdLESmUWjDObUTVh7SePedLHAUb73l4NMU85oesQuOLAWlkIqb7CJMpCzBxq9KFmGDQ2ZaH063nSnssrh2C4cihM3OFvc4weUaMeWF0WQg6P8ii8VV8Brkh1ZaEwDkOYuUiKBl6jXVdM2CrA0vWNKUMiRCmt5odUPkmX8DuFJmFCbNeHiTJCCGFCDeWVmVDDkPo5m0AbwPIJO7ZQe+zt7ZW93d1y8HC/7AlguVJKE0iBrBpCSOWKZTUzBRZVZWZs7IOq9icAACAASURBVAAL12/H9gkytiiPXL5RzoJWUqV5CCHM2eVzJTUWFFiAV9u7u7YFwMIWx1pFSKOZVGPr6jDPTmWGvAoz8XvGTIhSILQKxarGShPlJhQo1ZG4kAmAFZPTCrGqSqMmZYjQIT90MwHqJkP2FspyamKHUGLWc8vtVb8dU1+NTRgXVWDhuGMAy9qJ14e8ndUf9R1nBmL9/tg59xmt8F002KZ5uOAVIA8A1ubmpm3NP25zwwzbT504UU6dPOEw64RBpwwuzEzdr62HVwRYNaMgQ3up8sJxtvBdAFi+bxPdajkd+6aeGqiwPKGC+SylH0/eQEUZf9AOCkLcmp8Dg1XIGIj2aCB4mzAYmQjX1jfKKtq0ZUTc8GyF6wXZCo+t4gdtar3s7O0ZtEK4oG3v3bf2CEN3/cjgHZkMocKy/gBbU2RClUWfLgsVcj+sMC3vVxjSIgtBRQs7c50Zq+9TD+MWVNV35d8HYAZwd3jF6DqAN56HoFU7sU9ekumZmkMIKQHyY3Twyr43K9G0P1Ca8bypumMdF8zCazKycYDV+gz5sz8AnV9fQMX2yRh1tn08xtMzj0HydTSuV0mZ1ii9urGQxhRNzJjLEnOxDJ7bImyhxoonaX3GI5GJ+TRWuEoTdzdz98QkAlnNOM3vmRSPDcBCWxnps7lYNryJY+MyjcdUM8fGXvMGuH1fP+/98/4+9uzox675ddy7iQP3zxhdYw035zOE8FeAW/o5HrSpayPfswRY8+7q8u/LEvi8SqCCirkKlVBqLWam3QCs02+VD24NvbXGrzLBk+/9uvz56rnSRrndLlfPf60gYWL51rvlwxsXyqudZ9d06d0qV85+0+EN3vXVAVhz718qlAp24P9+WNz/vb7j1uVy5ps/KkBRb32wXS4tEDJqH75xsay8Blv50+Xd339cLnRmaY8PsEopycx9kGhg9IanenIECPd5tbwn9T1PDWDxYZ5W3+LxPg6w8qCJAwkOUscg1qxBVHMcH0xLSUOlEaZiyEI4BFgVXlW/JAwWs8F5nqjGgEgr4xYaw1mEPJtQBpgYbro/VAZY9I8aC/9qnFfsclEcVLgkBZYDLM09pN6ZAlgKTzC/GffamAmwbCJSDdTNQ8xPJp93BljywsI2e2BBifWshxICWBFgbdp78BreOFBJ7e/tVw+s/b1yiCyJ7oFiRetL2zK8xqQc+wohHJgbe2iVAJYgFlReYnCaiEqNpaQFMnHHFvAKwApG7QGwtvkaP1CCoE7t7Oya14nAlUEsACzLdkbIiPtk2xQyoxV7QUiv/WG9M1Bf+byDg+nUHfAi4hdVVcV6E6v2mpgl3ysnUP5peuc0ALqbBNWv8ncFxPbv8tf9JEmv84RcJzwWmmxlMSOEsD/+UQCWjj227TvZMYA1Bvr1ubGU7IJXGWQFwEJ72GQIIbbHj2+Vk8ePG7wCzMI+fh/tIE6Q/eSBZe5jogJr3wghtAydniHUvOcEsQiYYaqOLcAW2jcpA/2UtG1C/7yPw/mbR1b/gzBFhEKuJ4C1umrHQls2hROSHPiiAYAVFhJ2HASj/ayhf3CAtbaxSZhl4IpKLPsxQLJWdvb2y90HD8ywHUkWALKg5rp9506TmRAQC7+HAhPgDGpM2+4zS2L8mJcUX/Nf1cfwJbGH1cdukSXXl1lgIJ4b+QM5VFDNKTVlhfXqs1QmsQczeBXwSW2vhg43z1H/HPsTme9lNZaSObTKniiHBmQNJ+zsXxS6uzoAWFJfEWTxFKzPsyrnfaKrySqoJcBiPr/c36VMcP5Ayo9I3b92ES2HCtZ7G2WZxh1saAL9fBHQJJ7D8aa2tqh/5g2LMMK6X5W/PE9WAPhdfRUB1hS8yr8/GvAdecalRUX1y7mt5d9NtdUxiMXf1dBBZiitD93xUNX+6cHXS4A1Xi7L3y5L4PMugZ3rF8qL3/l5+WQhVcvtcu3NrxUTtCxg5p4B1rfe+325+fYi1u8sgRsXVsprP8feu+XDwwuF+fX8363L5Y1v/qj8x2NmpavXjOM9aYD1Ge5gyiSooyychXCh+5fL8Eo5+80fFAui/PWfy9XeBCxA1Ovll3+8PhHGOXKt8blxMPaZAFZJZu5z1IJ2Zgm4/vjf/1LeHzPl+gy368vy0QmANczckidqBoIi01D22vB9D9PjsCxDLJfZT6iwWnCl1cGh9w2OOyb/dvcMX03nQNWgS2TqEcBi+Io8kSIL4b7AVd1GFkJXb1k52PXVwSwHYV5maSvPqEaBhex7noVQq6KN7Uka+HZTp0blIrhSJ1I1G+EkwMIE15RJNHzWyu60B1YHsFy948Ntq8M6dwApy6TmPjtm0r6xUZ6B+fQpmFA/U5555hnbh+LDABaUHxsbFr4EAPVwn/AK/lXm44PJpWULbCda+M6czUxhSgxT8foSxr+41ocMH7QJK5VYOH5MnpIySlCm3wJeRRZCM2+n/xVM3aHswBYTcUyK8dlQYJkSi6FQglZ5q/un0ELByFBdWSn3RrPsPgSvfM5V+xSvOD280n2zOpyzMwlZeT2OdpuAlbXiMYDlYVX8sxIMtJmgZk1MeoglSNSD4kUAFt6TPy8YJp8qKa9souxqrCjHCTVC7qh1ThmQjZ2/jqlzziGEAlf4nGAW6nJVLEFxxLaD9nH8+KYZrJ84Xk3XCZTU13p4UKMwq9cnDyz5X1UvLBq7m4H82qp9p/XOHq5kEzaApkcHYbpOTyyqWK1Ps/a+6luoLnkcU0c6FDMFFuAtlAvISvjwoDzy7ITof9FeEM6XodL6Bry5Nk25tY6+AhBrbYPhg2jjKwQj2EdmwvvbCOHdMS867CNUUBkJc3ZCwWZAstjf3Qn1lZQVmqz2Dnne6Fp41dWbeeCqr0/NQKCDWLnN5fArCqJSn5j6Ar2PnyVgatqOh+QpLrk9DkI727arUMLogwX0MjCLixAgrwCLbYUAH9BKKiz2c3pNCEegr7DBNnSw3pMxxUtKLhAsXWoy9p/1mZXD3/j7cXjFHri5B7kPTAWshaVemBbfGjfFQVbqZ5XUowIsAGhmB84m7nym1x/590U/+YQUWLn+5sXA3E/O2u8HthlQ6Rmh9/R/6z879dyYBcNyf9y/L/9tqp3ma67tJsMr1ssWYPV1rL+S+noJsKbLZvmXZQl8fiVQFSqL+gpV+DPfzD0DrJ9+eFguNhRq9lXevPhC+fY7cAQfAqyPr54rX//+b0opR4Qr8ZU3yoWV14rxsa8KwPrer8sfr54rc6MHVQYfXy3nvv79glIcBViPWQlrmOnTAFjZl+tb5b3f3yyzmGjUv9M/LR/cujjIrPmYl/il+1gCWMMshBwcDcMJG4A1CB1ME9k0bOS4kiv8Wv3NKisNijjArQPLOrgUyJoqw84A1if9yjyo8EEzBC6lmM+Sh5Ag3TvUV9m8/aGFmjy0QaOgFSfHBGJamQ2VShOaVVexzRdmBZO99bJhKeqphmhCCP2SBIMCXHXimpoCzNUxEwosTAQCyvl1Aa5ECKH/XQCrhwYx8Y9JsgMPU2Apex1P2tGdAShOjrVlGCGMp0+dpAk1t6eq9w4m6Bv04sFE2IzXbdJME3b8MLuWiGVVCphJrWVXo4dQhQq1fmjeAFgFpUX2wcLvDCSlFOXwFTG4ERDMw/pKYaZBGLXv7trWABbCBhGW6KoOHBMTcdynBmCZpw8UWK688oxrlj1sJAOh6yrsQqKNDICVjI9Te8hKrPTrHmRVFVbnkxN3l3d27gTDvyNCcaYMjyea7KxV8qzEqn3DUJGpv2mbIZPqNSfPfm+Tb9AsE3ed8tgkaMyjq79EQbJ+q3qat6i/5iFnyiWG/JlX1aZC/RjuB68qQCNk26whQtx3VOHXWftQUyZCLeV9D17rdwaj3HQdYYCYmAkgsy0COD20468dw+eguMLxVlxBCRUXlVzcUgkZCixcE7z+ALBMEUZAzZ+cKINm7tZHPXxYNja3ygagtoEw7q+ub5RD67uRzY3Xiy1CAbd39/izs2tbHAcZCZmZEBkK79rWQn0t4cK2hSvadmfbYRBqMSemdYLKlsh/7TOpV2Hleqi6sIiiZDjBV9vTQ0EQpfu9qHVzem0HoKWjUJDIT0rqrSAubYbFCri1OHWsXTFq1Cepv9Upm4E4ob1luEV9NYCfoZULwPx5rxBCbXkfMsTy0K2kL5XypeFDypQZ62bCSFoZ8vuYVL11gSCNTdI9r08638t0MO3n0q/C2ASt4r1ZkeVPUf+bntFSYjHhCv0c2x+/LvW5TwBgzYJXff0ee2/fB84CTWP961gbmnh0DD29Jiwd+u/p29vUNet5wXNaBGCplkw8hP1ElgBr6o4uf78sgc+xBELJdLq8++HHwzCy0VO5US6+8FoxtjQnLGue2mbWldbPDgFWqJJOv1t+//GFsriuS9/4cbl67uvFGNgTB1hPRtGlM11YgTWi3ppdk26UiyuvFQT7PQmAtXP7lmeRfKf8B+oG0ONIaOK8OjH7eltV1WxV39GTDnyOLe+JflUCWH/fHDh7aWQ1hAGM8L7ybFMpdKiZlEp9FcvHNR13QCyOEGLipcFkH0KYQVY/oNSJ26BDab4dYEEtJS8OnjcmQR5CCF8oeF/BL6r3wPLJVCiw3AfKwhEd7M1SYeWMfVJgQXmVAVaEEKaS54p5N23Caw9Z4OJtHRTzmrNIydPRI0THva8E6h4bYHVGsRGmUYPN7LpMFYUJMibgq1RknTwBcHWynDx50vx8sIXiChNbZUJDFjRAvfBycU+X+rrNlIVrphKEPzKpFVzktqoBaeIO3xuHWH6vlY2RPiPV9D3C/DxFPV4jyyAUHrt7uzbxxWv5XuG4ZgwPEArVWAJY5nNkXlgEWMhQGOBM9d6nxwJXwetc3VRX9rMJs88pdf+jEbT9Qw+v8FdOUHOokP3WPyjNpCZZ9XgxIbZfVb8u7SvzGfuI2QBsbKU89zOPC7BwZlMhhFmJUn1NKuzJ/cjY5KvpB1ObYBeW1Rywe6reVIJY+F2v3pIiy9SLBnzQRxBg0a+qAiLsS0ElRRUM3xEWOISBhJMGu7LflgOterdrb2ptYH+PSkgoQFCn9/cNLq+ndg2gBZCGdoxMhviRETzPnfDargF13wCW97XW9nhchDii72VIM337sN3cArQ6biBsc3OrbG4dtzBCqBQtC6H3jwgu3n94YGGEu3uAx/tl145/YMAKWQjhi6V9AC4kXrhvCRiYhAH7pl212ydlRQ3PY+lUkBV1aE4Y4ZTCQ3VsenLPtlgfmd4eQ1mU2ndKpNGGETcoxVVNHoYHn6/kn9WoW9UDSOEXptgMu1dRtGF8EmZWrXWorsx7yZNZhAcWrdC4UKUQQp4bQwm51ZhAQJFKMUGbrKjC93soYY6wT/fNgxX96irIUlh2hpOxZOEP1UkcoYcgO9Sm02Vtqd/Ke92BrPy7OEZr4h7eV3/lACv39VP1fxHY2z7ZvN/KKuERiJU/M3dBZsJztcKsClWHCqzaj7Yx/e1ZLwHW2F1c/m5ZAp9vCdy89HL59k/+sFA4YD6z+FyZlSUwq2WODnWmAVYyIB/1x1qsDCsoOfq5jX3Dkz6evuPLBLAMUt38qHz00Ufl41sfles3Piq3P/6o/O6/nFjB+er06fLJJ3z9VABWNnOfpawKD6/5Sq3FasyX912jAEuy+VGI5QDLFE02iQPQkepKfhEagLfhg5btLY1cw4cjwhzyRHAshLAaZ+YJt0bWgjlV4XXoK8AOnQJgeQihAR43cbdJFVVXBjwMbkGBdeAKLB3DJ+cen0FvEumQMhyA8bEmkcdMcSUF1iCEMNUPA1hjEEuD3ABZ/N4BwMI0DGnpZwEsTBh9shgeXw7mFE4Yvl8pXClW5jME8YG6lB2mijKQBdXHuvn2nDhxopw4TiNqbBEShQkutvrBawwK68S6hshYnQlfFE5kTF3TKH4YLiqgBWCkfSsLg1f7Zc+Vd7y3NVTDJtM2UXCQZbCJRvB4n0GrHQCsPcIrqDd26Xsl9YgZ5+/vW1o2QCvBqzBxx7Fc9cWtwh1jCtX4cmVIVAHJSBvpZll67yiE8XrUQixOmusQXJPmdmKmahrnEhCr3hN6zLEdKHRPr/tusIcuPSASxMLnMnzqYVH/egwSjR2j/9zY+eVzz+en3+N3+dz0PWPhividyiUrxXC+Bq48/JZtiADYwvQUmutwC2F5TZje+gZNzc2vjvWeyhcpYRDyR5Bl4VwrK4QYBjIcaCCs2LJ/7pZ9D7HdR1js3l4KEXSAtnqMWRKPb5k3F8IbrZ0f33L4RoUpEzus2fcpE+hDJFCQ1x38sNwHTn5w2G5tHS+bx48zK+PW8bJ1nAAL8PfgsJSHDjkOHpWyfwD1FmA9f/bMB+wRMxLepam7ZSm8d88UWvfu3St37edu7Lf+Tg6r5C9llWIGwEpeWH37mHqt309B0rbO1WYpAQ9ba/ds1WmGR5RDIJx93Gs3obbXus7a94hRtf0q61QTs2/gTJ1OBWw6J2t/APfH4FXmddASbAhYyV4NsIptuyqwqtqlQiwZZ09nGwyeZBCLIYUtRkr3sVGvtSGF1Wsw3fNUttHVBizxvjNnE5S/V73RsejUwizBrzqGUOhg9qsE5B0auT89BdaUumqR3/d1u4dXU+A2972LwKwxGDXru8banPrqwXNtFGRx7BmhrHNUiFMQawmw+qfs8vWyBD7nEti5Xi68+J3y88oeHusEZqlg5qltZn3h0wZYt66cLd+0NHxLgDVTgXX7o3L1/Yvl4vu/Kv/5p7E7drr83esvlVdfPlvOnDlT3nj+Wvn6d6DreloAqzVzn/K2elw4+1iN4Av+UACs//H3/9CeSoZSDk3o2cQBrXylCLJ8QG1p11t4VQcaPuBOIYQyxOVAdQxeaeJKHyTBGh6p1xD42mmnwuJ5umeXZ0XCpwkeWoAlaBUQyyEHoU5VlVR1iZ+JAFYoW6rxK6bz4YGF7FoIF1IIoU/2eTWJQkRYWTtvGIQQZoCVoFcFWJ6BMGVbZIY+D0dwHyxTqbmvWexLxWT3uzX05WTBf+ewoqo8OGEhwFpzQHXcDKmPbx33ny1TlmSAtQkT6fQ9FtrkNTJMijWwxKwnVtt1DwhNIqxwrWZ5UzglAaVnZIQC5NGjCFuCasOyuIX3CNUhUq1ZlrSdbQsZtMyDO/C/opcWMzwSiOG1QQoALPe/gom2KbBsAo7yBxxDxrNap9P0yiNtFeribcDfoAm/Bt81Cmg6dKGfNASg9nsnBcFUuxr0UVY/a8iuAE4GTr2Cqj/GFAwaU2HVa5UypgKtPAnRxOeoAGuqDx6qmjyRQvb76uBaNm4fy3rYhx8KaEm9aODTQv4cYsWWCkfU78hYaKbvSISwGRkNUc8YYujKF19oyHALXQ3CAwFtkYEPdd/CqD0LKDKBQiGFLX7QVgGi0EYtxHF11UIaT+YMiaauPG7fTcUW/bHwA5BPgLVr7ce+B15xqLzy1YuslSsGrLaOnygbCJv0fYQTPjyAn92jsu9hvxZmZX5+6M+wPSwP/W8EVzB1J8Sy7IQ7O+XO3bv2c9e2d2y/9r85zCwDjAx7PBS1C3NX62sm3706sqtoiwEsSa9qKOFQK5lBMx8ePA+HWAB+DrEquKxhg+I5BD5JvdqpDGs0ZV1oYNl5BlIvyQywtA/DfYKqato+gFcDBZZCOqW+Stom+YXFc4Dn1IMsgre4O0lJlpVYKUTdVa+tKkuLSl0fK6LoY6XsgVXfmX2vqnra7n2osCrIwvO5hhHWBRTW8fwzAbBcHd9kIUQoZ/ZXG+nwFoFTY8A/l8jYcoeuk/cmQddufxFoNWusPAnGukQkY8dg/ffnbSjac7j6cH+2AkvfMnwmLwHWFzzjWX7933wJ3L56vnzN0vh9xn8zzNyXAOszlq0l9VspltRvzMy+1DDA8hRCCG9de7ucP/+L8jtBztN/V7579mw598Yb5aWXXiovvfB8ef75Lv3jUzVxV3mmLJWjYaxHyKz52W/RF36EGQBL/jgcXIXKyga4nh67U8BkY2iOZVM4kg9uBaIUP9CseEZYQR5M1HCCkPz7wLFOuKlbUvhgDiMcACyYAB/WEEIqsJIHVqiwsKLPbF6cZGaAlTywItyjBToaTGPyRoBFVQIBFieEBo2iCrSTgvBGakaIOUaC38f3qbw40JZvBpVBrhCCwsyBVQ2d48ruJMBKkxkNQDXBYfhjrRdSO5nqyMP6ALDMqH1ri9vNLdtHyBGylDH8yM2poSJxc2ipq3CcKkdzeGHzEQ3eWXiaR+CcAI0YxkiAhH2BJQNUobBz5Z3fbyq0/O8OowSm8Jnt3R3LMAgT+J1dAKxdCyesGaMEsA5YnhY66CBBJu5JgcVwQg9dEtv1umAL+BFGWkP18gSiRtRUg/cYNkf5tFOKsRVqwSx9tio7xtVXHOunTF4Bs6iK6wEUu4HhseYBrLEQwvjuCDmu/YT+hm0fQqjv71VcsyZNuaz6cuuvKR93LHSQE3eC476M9Lr6ublySiF7HlaoJAl4H9qSgStvU9haXRO4CoB1zOCRZUWN9sowbrUDZiuk2tSSHBi02gmABc83eFtZOKNDLLZrB1jIjmggi1uDb5ah0CE2Fg3gOejhtaHAQqhtQSiwZ6ozxSR9kwitEEII3y/urxrAgtrKJ/iPDk19ZaosU2SVUGhh36BVwCuCLGQ6FMC6c4fwCj918cCz3FljIPgIfzctjCRg2dTH2vjqUoQmxROP+ScLsNhys/pYnUhkZoXi08C5FFjpxFKf0fTxARZrv9vEuOelJG/nCiEEuK8KrBZgVTVWNW0fDyE0R8Iab5gi9hA66MMM92JkOKF+Z0BuFGAleBfP1wop0xOVNSH3d/leOhVSH7oowGrhVSZxNYRQICuHuQPOVoglYKc+1/Te7tHJhRwuKtUQ++bU9azhBaZRSAtz+mdK7mfVSuqzo6voKVS96TMTVMptoN6K6cWY0abUQarB80Zque7Dff/fPtfyMy77tnq/0KjF64HbJ90SYE10fctfL0vgCyqBJ+APdPNSefnbPyl/KNNm7l9mgPWkQ/6e9PFUMb4ogLVz42I589o75T9xIt/4Xnnv8vvlzTMvlA5XDevv5wKwSqlm8SNhrFE3Z4e4fkGN74l/bQVY//BKe/BQ2ST7BmhimtAtD6sLJQdhgrLrhUwmvJI8hFArw1U+4pzCV499ZFR9sgQv+sxALSAz++00obYBrKuubKLoYTV4Dw3b5yiwDGBVE/fwVjLJWQ2zkq25fUesAhPuDE3cHWC5N4wN7HwJXIOfuprfC9ErwNIgWKuH4jrTAAtwpmYhxMT1kfvOVDWd/MKGiisFrQguaeJN5Raus4bsZZiFUCMLBbIfZBcjuDIPLAdb2OLvWjU2kOUDcE3LmrhKU26wumblGj5nZtUeigV/IOyHEa4bUxt0MpB1YEBqHxkKoTixLIW1TtAzi6otZC0DsGKmQWYxw2fDPwvleYjJtYeJYeIgFYxtmYmNk+26tSaQVvJ5UT4VlUgg1HVVXREcb+CBFVPuaM/9gH4MZA0a/6yuJiuwFGplYpoug1ma/I6dg96vyU0Pv/LrKfg0pgrI8Eswa+zzAkr9pc6DVzFh68IHp+DVGMDqr5nnyfZnbWmVRun0xSJAgieUqZ/Qbrofay/WZqi84tYBsE5Y9cmUhwyphQrL9l0VBXi1u7NrfeMeIC0AFkIZ4UflnlxQVwlgQXVl3nYOsdBeYQhvMFnPCk8aocQZDx/SZwvXijBjy4QIZReucW3dPLAYNrjOcMKtLQNYOVQQk3m8Zo4HCxor8MTS/j2DVwRX9+4/6BRYDq8cYlUz8Oh5GxjEx1GduLLtpRC9DKpG9v1x1lSzWWqUPNmP93WKI9fAeh9Yl3JiQahXYMlX0MMH8+Q9T7pjoUJZhtWGfUUlw6TUDde+Bt2XgROoThGuWvehPDXVlVRYFhmeQqm7/brYJQP3zuuKDwB/5qbwc3lihVG7w6nw8ar3OdFGv4b0txF4FeWmRbTUd/tjvNF7Nd5XWfEqqN95YVFpxWQm2G98GgNgcfGDavhu0cAzLssjUhDLi2qyV+/hkcYVUXen6ng6Yr9MoTGKAF+zzQsbKIME0QbtpftberA19S7/fnr5pZ7w2DXndh3erBqv2ol5kgc/jL6n3/LPS4A1axix/NuyBD73EogJ/mfxB5qngnlaHlhJlbQ0cQ8j9ierwEr39ls/LR9cv1jOPL9gLf2cAFa5fbWc/9r3CzSEbRjrTrl+4cXyHcTGzkkysOAVfenflgBWl+czeThzjCXFjZRGKRufwr0S9MoeHZU2eBbCNLjmmEBKCn/s++zcf5vSXNcBAQf2/HHBSgozrCtmAbA8eyAmTTgKlUkVVhBm1UxYmBwBcpgCKwzcqzF4E/rCGUcXVsczA8DCd7YKLJocY4JXB5a8NruWDlw0A7YYOLsHlo+TakhXr8CqYYSmtsCgGADFU3WHAivM6Qn6Asb14SE+YNbAWbBA2czaLSem5uUDTxyfjENBguuH8bOpskxNslGVUymESndXGRo5JmwnGVIaWHY0/45qir0e6hcCJIZlSIGyu7tnQArbPWxtIs8MaQBU9trhFvahJDHQhVAoy1LZmr8za2VxTyJ6wQiiKHywB1gc6Nc6JDjX1oPaRnL4XrW8UWuZ7nMaiJTCftU+20H/ERRYrogaC48bUy+xudSJV//aIGkK+1UfkSFU22+obLidCiHsw/vU70wprMZA1uiqvSusMqgaU2X136fr1jYnH8B3m4eUAWCYuW94hsI1gzsKydU+kihUcFUBFsJv41x8H/0A1VYMgdU+1Fe7uzumwjK/uJ0dB1jMMIg2a5kGXYElcJUhFhESobz2QZmsnXjmQVN8Hexb4geoxwxaJVXZBoD25lYycd+ykFzA4719+Fzh8wz/NWeaFWa7w7ZYhthjBQDLnAee+wAAIABJREFUwNX9B7aP7c42FFh3LEOhhQ/e4ZZdarXdZs0X9Kjwim0thf32/ldzYHKezs5SX/X1Qg+GmCTHc0PPDz57eNbJAJ2NxPyulBCDCqxkiB6LS4JB4yGE9MzyZ7WyGFaZaNPphPea9X0VqOIQBFYeRuivVUepwOLf2KdX7ytdV+Y+lR0N4RWhZBt6WF/rdEPm2sKGqAvJe69T3tUFrCoJi6dSen4HwNIYIUIHa9igFjCQ/EPP6OyBxWcMoRV/uN8q5WSToDEKlVcC4wNVUr5jvQLL6008aReAV3UcU8sjgFWz2Odf3P2uQT1j5zP9WFPzqO8YUfyOfjy3115ll8P7k+1FDs3V2DNfe/vVS4A157Yt/7wsgc+xBNIEf0b43yInNFMFU54ewPr46rnydUsh+Hr55R+vl/MvLnK2+T03yoWV18rP7VdLD6yBB9bHV8rZr/+gmEPYr/9crp57YeEC3rn+djn+nV/Y+5+OibtOZadcf/t4sa/K9Th5u/3wt38pl88uSt4WvsQv3RsrwHrltcHJDRYJPRwl+2TYQ7wBVzUrEQ9YJ8L4XDVul9pKA80EbjQAjIFMzQqFP8WwXd5TftwaStcBrIAz9MPCX5WZrjFxN4iF7FvVzF2AhwouH9zbltcmkEbgo7KoZu4EOisRNoh09AjFAdCxCauPEkMFoKF08sEKXuODX323vIuq6mwshFCG9F0IISYy4YGlzIoOr8L/Kt9BqcvqALk3fCfUqpkpTWFhoUQK52OGNQArgCYCLPn4wJiahtWmyDDg1YdZSq2moXVbhwwUulIFIYqWtW19vTHZFsSQsTvCiqAyQVggQgSx3yut8DuDnQgx9FAo+aQBRlFZ4FnnXJYQEMUnEah3FkbmoYPKRGj1OcOcpFqqK/oKZ6heLGS8LbgZDpcn+hvV3Wiei6xXt8ciFNGKNM9F4Anv7EMAH1eBhePY3Z7IEKWz0t9DGdj43vH6xvypehWYFUmnHNPrQXmnUMbsdyWQtWjIYgMzUpeJNgAfKFMxmtfVRoGq0BIhAGKdAMg6YUbqgEqABVWBRXgKlaXVT09YIHgLlZXV6/191nmEx9qW7QEKKe1DeQVwRYi1Yb5WaLcZXEmBZWVkhIIm8drCa8t8t0z5ie1Da5u4FlNlerIHbAGzNja3TIGl/WNrq2VvDwALmQalnkQYokNihKsZxEPY2qrBK0Es7jNraA0dvFM+zQosmX/b/a+APMLWUzjhoC7WSsi6OvXa/7ao+kp1UYerzxx/9vjzteIrvnNUReKZBwWzdJL1WVq9rBja7v28t4W4ZoNMyWg9LrhSm/DAwv0wNSHVgQawXIUVpv3KPtiZuYf6yoBhzQ7JMgnezxLwe8dScYDaAaxm3OF3Sc9eL7UqGPcCpzAoAeAELGPRQRIw/4x3iaketCuBVVFXPbCs5HywlbNx4hlVFVjumyiAdSiAhTGNlFj+7PXXWdXZ9t58VRf+Rv46BndYuUZ0RfV4OSOjFsEatXpetEsQyyvu+LEzQBu7kGaUWcty8Nax46TrGbSbuN6qtozEAlHP8iJk3MZUG9qzWHpgTdzA5a+XJfC0S2BSufIYX3zrcnnjmz8q/zFQwfBYTyeEsCB+LL73u7/8Y7l2RIK1c/1CefE7Py+0dloCrAGkmqOimlVTblx8obz2ztPMQli/vd7HGsZaAdpb5YPtS+XM3JjHx6j3X7KPTAMsn9M2EIvDWvfEcvVTEzangWWeEPf77WBAw30tuvqYIQYAMWlMK+IcfCmMT0qsPsyD32NqIgEsDyc0BZancm8BVs0+OEuBlU3cG5VGY2zumdh8Mm8KLGURCw+srFOryoVY+88LxBpyanKdlvoEMzzKo/PA8qyKBl8weVTaemU2gscXw5csPDQpsZq66lF7ghT2vsh6NqbOG64Ea0VYqguEIdHHBxNWV5oglMiUJ1R82PdIXxBGtK7kSyvsuHYDhR6uyONx8k8QlDwtCkysqULZ2dku29tuym7m7ABZOzaxxxahgvgdDd4ZUlr3mUXNJmNSZhjA8nKUOb6XaVZeNQArm+iPAizeiR5U6jt1n/LEeRJmSbbQjPOPBrCkAGuSL4yEEKou6fz6ifsUKJpSYLEMsqHuEOLhPVMhhGMhfr3Kauqcooz7Ca2/7g3b+4lvPvfcrsagmN4LgAslUlYn4XcnTpxkZk/8nOQ2AJZULxbGtWphsoRW7nXlGTmhRrJ6vuf13F+bAsvrPyHXjoUOMgSYW0BohAEDWiGz6MmTJyKM8BAKR+9nDh8+9P2HBnjZ9/jPwYFd16lTp6z9Y3vq5Kly6tTJsoFQ481NA1jc3zAoZfBqjz8AyNhCbbUKb8G1DQszxD4gFoDV/QcEV7bvAOtTU14hhBAASwqsnBRC3kJ9djq7K0NonPqV/tme1XoViY2bWc+DWvbM0+Q/APRQgcVzVH+nkGN6XsUE3fcFGPLiSx+WpuQeFVoRiOp1dEwsHvsf7pX82BhO6ADrUWEWVgdZxjqjPaV9HN8OVZO3FGjtvG91sWqwEo4AWMI1iLQuYoWazo4XJxq7UuDx81Kiqc9NmWITRNfjuKdeswAWoVceWPGBFvqxgQKrqqWV+CMUWA6wqgI6J6rB1ygkuVW69nV09HUPdVRqU6F8/vdZqsLcz7Z1efzZ0ytdc/87ds7NUbIMagK4NW2zXwgafa1xa1Yv8kwyQF4qsBaqYcs3LUvgcy+Bqpp6XPVSPuWPy5WzXy+WzO/0T8sHty42wOCpAaxyu1w9/7ViHvTferd8eONCeXVhUHGrXDn7TZ6z/VsCrAHAihDTUt76YLtcWpQCJeUWSvbpKrDwDSnU8a0Pyvall8v1N79W/vlfUR0/KLcunpnv2fW5t8An/4UVYL36j8Ojp8w1VfUj4XQ1LdcKmwaWMRBM6quqxBoqr8JsNo0t61gpdFVpbVsgrYIshXdoAO9IIcEZpZen8Xl4YCHToJm4e3Y6S8deoQ8GjJGFMKuwsgLL1VcGLmJFuKqxzMTdVVdm4m77UEww97aCP2IQlsBVM2aU4iyUWPQU06BZ+2Hi7qbk9HGi+sEUEAhBUDihm7gH5HOvsDoY5cno3DLAssmNZz0Ko/+AeDJ494F1Cj3E5BThUZZNDRNjh00CTsi2ptApqEpC4RfQJa8d18ISwAqI5aFXUbHT6q8A1oPtbcsouI3t9rZN6gGsCLc4ycfrWnY1SxQm44SN1Ujd7kZcqyvbXNGmzIN2f1y5ZW3F/87ylKrPI2CidiRY03xnXRGXYksod1Z34ZnefQR+NIAlcEV+WH25mmQAnTeLzmVsItNDoxw+mNVPYyos6zK6CceYibtUURliZVN1TaoaNVynjhtTVOXj9iqsftI1NmnS+evYCu/CFgosqBTNEwogy73jBK+OO8TC1gBWtEe1y2MRBs1sma4uFZx1gAVQJSWiMg9aaKGyELoCy0IIHTADPp+Aaur4lm0BsrBvIWoHB+XQlVbah4qG8AowhVuCq5Pm5yV4hS3M2/FjXnbYR4KHVQAsKrCwBUjGPmDJ2jqUaQBYvjWAxRBCeWFhGybu95SJkF5YUvQYSjDGQKQg3yuBmazwzfWu38/tLoOrvj3Oh1ZS+vo0OZppVcNqAq1tQCrvDKpKMoUWunoS15rN/aPud+orwBACqwqv2I7MgCwtDvABjvcLWhnMSgDLwL2BK5Yvzdx9EUBbC1dMqusJBVb4X3UAi0jIl4Ei/IswrM0eVzF/A65C4bWSAFsLztMD0aGXI7ROOS2FbSVjHhQfpGOlsC/m5yO0PxSTeFY7yIowQpaXjYJikSRlElbSGT2HMM54zH9TfdbY4eYBrLEFjKnTmgJYs9ravEvsj7k4xEpj1rTSWvFxHh8NW38u/f/5p1s1Y6zD3amkI7m85l3b8u/LEliWwKwSSBP+7/6y/PHa+XLk6Lvu8DmbYR+y9fQAVik7Ny+WM9+myfgr735Yrl94dSFYcevKufLqD37j6itczBJgDQDW7Wvlza/9c/lXcMm3Pii3Li0Cgm6VK+deLT/4jVIWfh4AK5u5/7D89n+eLVf/G3yxTpd3P/y4XOgcob6qfcM4wNIiYcw6k0tOZHxJYXRJzSFNkY3PqI0fKTtBh6qKiTfVP/mvKsDygCnX41Qvrmp6nd7rA9dRE/dyGNn54H0FOKFsfZzoOcBKJu7ZwN0gQ3hDJSVYUqOZbsgHwtMAC7gLmZJiqltl/Z09Rx0Ityq4IwGsMRN3ASwzY/cwSVcMxd3z8zNAmbzEcgihoI3CKMMTzA7STrhMxSGVlZu8h8+Pe+wIYKHsskJAoS1+2DyPMOWNGV67XxBMrzHp7r8fxxPAMnC1s10MZCWIhfoAZZYAloVAeViUgSibhOdwirofQKaDOPycJiPcR9FmcNWrlqozj4CWWgHrjOsMuF8JVhOK0X5Cn/M6lxRZR+rkIoSwQizVDYOcIx5X0Z2EkmTcB6sHWHnSsogCq1dwme+dG4n3SinWo9l+XHkiEaAphVGNQaxZE7Bo7QHeUIYOB7B13yKG2QJcwdQcxu3HrT4jdJDeVzWUEJDA9a/RN+E1wqEtaUFk22RmUoQJmgeW7e8xnBC+bm7obubu9novwp+VidAgPML+NpFFFFlGN8txyzC6Sd8iUAlALIdVVb3jv/P3AFyfPHHSlFhQcZ08edJUXWbmDjWVZWKkuTtA9sNHNLZmmNWh7QNsAV4Z8BLAWltjFkL7uRf7aMt8fbfcsy1/BKxqBrva6jo8HLC0n0hPKkZSo8qqyCl4pZD8eOJOKCbrU7WqePEcaSB20LM+gyuBe/gY5r6/Mwbncwzhz642NUDJ/o++WO2xqYStYYONAsv50aNDx0vyxAoVo0BW8r6yNlJfZ2hV93kevQoLSV3abMcOsXLXl/ZjAW4uwNIihT8h3UIhFXf0v9KFSXklFVZGZ/G5ToFl4MpAFhY8PAzYQtArwOK4xBfnQkHdJ9RoVX+L9vOzgM/YMb6sAGsRcNU/Y5r2LQhaH7Je33j/qQDkvzEF1hJgLVrjlu/7qy+BFIKFaxlTooxe41P+XA6de5zQu9FzTrCjN81+mgCrlJ1y4+KZ8to7QFiny3ffu1auvP1ymXY8ul0+uvxmOfMjwKtXynvvnSk/+QlcsJYAa+hzdbtce/Ol8s//Chh1uvzLr2+UK+dmoM7bH5XLb54pP/pNKf/y7ttl5513zD/rpx8elosdRJpXJ2ZnXRypgSmc9Bvf+Eb505/+1Hpi/dV3JvMvoAKs14YKLEEaH6aFvl4rT5r85b/zYT6EVvG7kHT7sC0bdo4sV+cJhP7MMX0NW5ObAxeDa+gA9sZN3A/dsJ2ZCDnBkwJrBGBJIdOZuceVJgVW+HO4gTter65MKbAcYNUZbeNLoaKp193BMmVBU3iZl+2kAgsAy7LlHYb/VfX4ymqhauKuUVmjwHKlkMCLZZ0UBGhCTMfxJWAVfLEYJojJJ6BTa1St18hMGNDKQViFIxqo804YwHJolU3cq7KgDuwBk6Cy2t5+UB48qPAKMAsTXRi5W3ihq7AEPhpYoRuUlBEsrx6KEGYKYMXWFQxjq+hRJVJbqs2jh1g2su4mTf4bNbPoC9Jn+/Oe11/o/S5uiEG+T0xDqWjKgOqFpsNOrcBnBdaY+gp/H1M/jU068LupEEKqDzUp5H5WhPX7PdjS96kO5HMaA2N9cer4YxMqQisBTmZmE8CCLxSAFWAWwJH24/fHtyxkS/BCocT4BX3bAOgJrrS1JARISgBVE7JwOrxCP4gfKKfss/v7phZlIgZuzcdvY71suXqybgmwCA0cZNlr90wyuQ2VO7hWhAaePH7CFJhSlQFgrXomUUArZRVdsSyeDDPDBF7hZwgXXHOVlgEsZDMFwLp7v9y565Dq7r1y5949a9emzLp3zxVa3Br4kAdWzmBnN1DtJVX6pPqrXXfGU+2dz3+JhYj0lnGY5U/ZdkYc9TWeuXbw9MR1ZVPbGdSwQl4Szyg8C0dCmAmuqreSKems7Jm9lkq6DJriIcS276orwiz6GlJ1ha8PfZSHE7p/oHsJSoVINZn8tgifelDA11VxFYkDTG2FBQLvnPJ+AIf2eHVRyn21VqDAqn5fMbYIC4O6OGMd/Ij6Ss/PGmpYwwgFt2q/LhN3hveHB5b1C4cOsXwrz0FXTCsLMPus/PwZh1eLqHuOArD64+W+VOPERRVY8+D/vL/n1ve48Gr4bOnHq1TAqR0uAda8wcPy738TJfCUQdSgDBf6vhR2V35YfvuXy+XJ+FsnU/jy3fLLP14LU/V5sGJWXaiffbd8eHihjItpbpVrb54r//yvgFilnH79rXLx4tvl7Msvluc9pHDn9sfl1s1r5f2fXSi/+B2AzDfKD397vVx+4UpZee2dJcCaMmq/daWce/UHhYKq0+X1ty6Wi2+fLS+/+DyVbju3y8e3bpbrV98vP7v0m/Jfn5wu//LL6+Xy+dvl0sprBSX7rZ9+UK5fPNNAxXl14sgAK4eTeoV6/Zd/LNeP6Iv219wvJYD1T+11pPBBDkBiyOwP7bQGnI058ypUP7iuo/2YFsSX9qN8/8M4wOLJZbChEMLwIvJJhryaqC7iSqVCCKW6MgWWeWIJXlWYlU3cbbWz84iKQdmEibsBLGUhRPgN1Avmh1WzEOaBeRNOWecatcwbWLZ4CKGUGLhWrJwzVTdXd1U2MWFPqqd877lCneBEmvgMjFo18fJZNScjhCqYmKMclKFQmQOlupI6CzAKE3NNpCxEM4UiNh5cVs445hpDjzz7IfZjIpagCiZgmLSb8urBA1dgPQjVFTIQyicIEMsm3dm0266HK/EaoGuyorbSD+KZBbFmQkTZ22dTGAjPFZnU2ADqFIuzrrFmkqfY/Ix/VgofP5IAx9Rxpjqydg6tE6tkTFEVVD45WM51Ix14amKTfz+lwFL52zV2pu76HbZTIYQ5DFSQV/cuQ7QeXOn1GETrQxIFt3TJY4CsL2eCASlbqMACJED9p9KKaivsW3gsFFn+o31LTuHKDMI0QjD0cfC/Qrgd/K4su6CDKQAqU1oZ2Nq3fWQIpNH6QXlkwPuhhfsCOMO8HfuAypYhEWpHgC1s/XV4EHllM1ThICJS0Nu9e2QQDOGHYeJ+fMuuFbDDstcpxMYzeTLDoCMKD6eG51WEHK5v2j4AFjMM3mPGQdu/a0ka7j+4b95Y9+/79gEAFtoWIQgXIDKsUvy0t7IJH6B5k2pkmBv71078q6qZ780hhN3rriOIo/fzbDaMisHT52rGWPklDc3bbWFg5ZjVCdwzUwUh/NzDQEGgdO2myHLfSbuHysDqMIvgSqWbIJbAleqtQ1C2N0EybgNY+QWPASwBrQBgXgct5NF7x6yaYclWaJX3G4CVPNCafswXVmq/q747eoFS7/84wNJnBa6sLUqBFck/qLyij5gnzXCvKy4YcHzDPq0u7jTPp4lOfgxo/bUCrLG2uAjIyu+JOh3tvZPEZ9XVUoE1NXRY/v5vrQQWAkojhfI0P5eUKr1S6rPenqzs+tZ7vy83337ZDjkPVsz63sUAFo5wu3x05Wflzbd/UYxPzfgHwHXp/Z+Vcy89X0qU9VKBNZVpcOejK+Xt8z8ozgenS/b06+Wt9y+XS2eh0srqLf/I935d/nz1XEEuw3l14ugAq5TWlL+FqJ+1bv81fL4CrH9sAVYVZ2S9Vb6kVmdV+dZQf2V/GyxQC2ikYyavJX6kfijpRnxgX7MfCiJohZSshANrQSuCF6p0cCzBK5u4CWAhfFC+URZGiL89YthchgwRQqiyyUBNg2GFzS0GsDSIjquufKCGYjq0y+ozXrMiJbg/psASwGpM3D08oUKTrJwhRMmhku3Kbs5+VDMq2UA4jMh5DyzULgEgQCVmGlyzrGoIEzKFh4UTOtzyfbxvALAwsTUYuVJTha+seMhRVW1QvcGJcEzWHGKijBA2hbDBBwJYD5CpbNvAFSb8UGBhHwCL88DhJJbXm1a8FdfSTD5ZTxSGqExTgBS4Yz2wGQCsWN5tuxSbznnj6qbccb4BtwQS/RB11X9ON5Unig2UzKSM+5ENK3uzjEzce6gz9jqrqPD3MXg0657kMsW+2oRUWIJZ1u6Scf7YuYwBLIErASttpcQaA2KaXPYlngGWFJLYwvsJ/lb2Y1kHkbEPnlieudOz9eE1wojkaxeTYPhE7QFgUWVl8MqUVgyRNoN3T0qACTP7BoI0a68+gTbYbNlE0bZg0K3somjD/L3+Tl+lEl6AlhuCN8pjYGtGOUBmhCByKyi3GRPxvOggJQ+hyGqofGDeToC1SSUWtmtrlmEQJu22/ZT7UGABWD+A6jK1e4YQuh4m9ltwxXs2eIjFrZwEWKn+95/uoUF9XRt8/XheMGoodXtqowtBKcwwVT4ogwV7G+jriySxWFBYtwjgqeIl5KzqOgqeCJkUQqh7JTWWI8IKIf0yZFDOjK6u7hKgdrWe2n9Wy+VnZq/CYmgj6xrvjTy7/D73ACIWxJKq1/odX7jISTrYaXDYkRautECQQVbtox2ZJdN2nYme3zgsVFdqxzkLIb3D6s9BhIC295D9Dm9y7cvaHmcMVukd+tsiEKj/TDM67BZ2cn/Y97n5c/NAcO7zx/rRsafZGJjqjzP2bG/OpQHXtQ6pDi4VWHPGEcs//22UwNMEUWMluMD33bz0cvn2T/5gn/7xv/+lvP/GdLDd0W/SjXLxhdeKJZ87/Vb54Bazv82DFbO+Z3GA5UfZ+bjcuHqlXL5ytdy8+bvyn3/i77/xyuvlzKvny7k3z5Y3AK70bwmwykVXSk0BLBbV7XLr2tVy6crlcvPGR+V3/+WU8BuvlNdffrmcPXe+nDv7ankhm+jv3Czvv/lmufir/yx2G54ywGrM3NN3Hb0e/3V+IgDW6//0f8y8AhvYjIzfx9eVa1BD/jv2RwcoE8cdAqx6ir1KwgYkbqadVVhUhcgcm9DDAJbBKiqt5IFF/ytO+DjJ2zdlhCZSvVJGZ9NMev2XHPxz8kYPLKoUaOLO/dXGXLUOiiJ0cFAuPhFJ4ZOzAJYpypKR+6iJu65PPihhJM4wQhugdRP8KNPOOyjAlUMsfLYPrcKEQKa+AlkKEwrfq2TiHgArKd9MmWHqDGxhEsxBPMqWvjl1KwWWAS9XBGA/FFiAVwBXPqGVkXs2ccfEd+yfyqWHLVMTBJW/qbB8ooLjDgCWr6J74Y8bbKSGBRPgDKTqBMpTGSR4VV3ieEXTU/L2ivM11XBgf48fRKAxysXr1KyymwWMsh9YD7Ds3BNQzP3KWHlmgBX34eAg6rfqea7vuY8RRBsDVxleaT9/Np/PWFmg+Oo51RBHAqyTlmmQIIt+UdZOui3aHoAU27sSURyYv5UA1u7eXgAsKWlMqWVKTIaIMc6rZqxDBSGwYlvDNtof2iDAsbVHbhkyjX2q8bBfuzn4/Qm1wqR+rcAMHgDLEjp4RtKxPsfaN0IE5YmF0EGoLN3wHWAP8IpeWOvl9qefltuf3rEtABa2UGAxYQOzjio8WPCDHlhSYo2SoPGY6Ikn52jbmqvEamn1WF+iuhiG5IoZbb4wAa/qGsn67n26oJX6RvkNRvhghBEyGcBYG7K6YuAKRcdshzmEsO6vUU2qZwPUdDIuV1hv8ghkmKkvfESoYs0iKOUVr6fWqazvInwSxHIlVw5DHIFYfXj6AGAF6GyfjbwntU9tw//9bF01yH5XyFTZZflZyxYKS4NIuOKqt+QXZiCru4fywcqQPFe1sWo3C2RNVOmFf5379b49j73WgR8XYE19braqqh2PToGubPyfCyC31Aqwhv1GHgMvTdwXrkLLNy5LYFkCyxJYlsDMEqjJCfpEAn8LBVcVWCMAq4FTDrB6YDUAWC7Figd6ep4bwIpSzZLstqirqXkfMuWQZwSscFBIr48vP8DqQwh59ppcPBmA9Yi+XvMA1sFB9QkzIFVhn03COdpsjK77iX0GVzZw9ffbfNjCH6r3EF5bxjRMSN3rpgdYUGVBiWXhQDYp9nOyU+E+J82CWMy6lqHWMUy47UcKrhomI0UOPbA8+2AycDdDaze6xj5+2oFrja/NBuwCOPI76dtGnpgIWEixMAbDvPBrfIvuhSpKKLBYeyrEivxpniGsJkuo70vvmerp4gIyOPU3C1qleMQeYNm9SkqApgxnwNG+LKx1pPBN7ev3+e/9ZzVJ772vpCgZu/S+fueJXgZYU+orvCdP0gbtpftStJOqbKnGzaj/FWCdNJ+ojc0t844CsBHIwvvwHcw2KohFeJ0VWLvudUUYQVNoRvcx5NA7z6hIBpscYKltAUqhzgtMMcSMqqvYT+DKQJbXI6mxBPah3gK4QvtHYgdlD63KluoxBPgMoEeDd4YJ0rR93T2zuMUP3ivVFSAW1Vh3imVb3GN73tV2d9dM3McUPHXSnx9i2G9b9hAOdC3fn4l5ajsOD+qUmMecWh5SG6zPUJt8R5tUZzAGsVKZhpK1LgJYG3bj9uyDZWq9AO8KM+3M1j35gBRYdi/CD2sNpB4yTeurCbKoho7jSuElfy3fsp66p1oHrFhKdhR/fvq+h3gD9bBs6lYl2wCIRkVbVVhcIMoZEd0vbeTZGE/xuBUVUvEs9dyoJvZW87TAcCgFlme6taQrDDu3viYyONpVhXl7+F95GKGqTV+F2noqANc+2Yb94aJLHMPjSLGtvrANiU1JgLAA42XAvryOh6YeTfV9w/dWsRTPferYs75zcA5RDLU87NnmJ7gEWLPu1PJvyxJYlsCyBJYl8MRL4MbF8sJr75RPyo/Lv//l/fJExYVP/GSf/AFnAix9nSBGM0DOD+6WdPlAkm/IfwqANWNMlOEVj+CDkO7a+xU+vvNLArAshKaGOGIS12TwkgcWZnRpYKSyymr11nIlhU366riAnYVw+ESfE4JH9L9J2cdGFVgAWD6p4ES7A1jhudXmy8uYAAAgAElEQVQak8ekPDw3OCHJAAv3RF4pBAgckFN51QOsdZ+YY0LLLGeYqGd1kwbCNsmKyRfBFX6nsEIp7myyjb8ps5bM+GHO+4jlA3VV/rHsbDC3trArKlbw09dlvnajY88ExfApepBE+GVqJ5YsAKFbB/QewnYuwPJVe03qc1infMfgrzKmrFJ7YDhND7Vqy2qa4wihVp4lTartLUcAWNGPdDP9qVX6RQHWURRYYyopwaixbnUKOk0BrGwQr/eMHWMMXFSARSUUPo8Me6j/J06cLMdPAl5BiXWSAMtD5QSyALBQF2jQ7j+uIiXAAtRCPUYIIVWnbgvkk/vw9SZwlDmxzdWTksrhVahLXU0l0CUD7dVjNAhn2C4VWWwbgl38vXy0zPPOsoe2WUMFcO2zlqCB0E4+Vxvrm+XYGsIJGSZs/oTumafwQfhf2f7dO5Z10bzAUBa+RR+Q4RVASKh4ckW3Ni0PptYgcnhPKxyoyxJuTDRS2aY+PxNgaZLv3JE31A+eG7TfQ/ad3mf52xCKSfWVQrId9mcDd+87a3hqCiF8dMCv9WyEAqAK91y18O1VgkVkyfTQT7tHfr9wqgqpDsBvGQ49lNDaA9uEZbdMaqsIS230TI9C5RfgiicZIEt9+RA+ZAN0ln70q17X1ecw42r70zy30xNDdSDqggObEM7ZPeQ3mfLKng3uUenPcgArS/QgiDUCsPisrP6JYwx0DIwuBEubejs1gOvBrtpBu9VzXHUySjqNhdpxz1gPrd9lSJXf54kL4lf59ey/2eOtucT2eutVpiQA8ZzvGl83Bl4qsGbdy+XfliWwLIFlCSxLYLESqEkETv/0g3Lr4hmazP8N/VsIYOUBhwZ/MSltCiuv+PIPLcCqE+2x8dAo7JpxM/qB/5cSYHk4zcYaDY8ZQoiMXjAoT1ecjXbTAGoSYDlY4jxG4I4DYfMUSVnEMGHNJu76u8KI5gKsgChpwO4D+KzOaveP2Xkx4171T5ECi6F+VEzIdJ0TcioytI8JVu/FhdemAnEfLKpslE68TkKarHidTxVW9AWwAK0AsQxe4Ue+aJ6ZjZPc4T/cPVNgNeblVB0N28wKw1MP5D/EbQZYg1AzhW4aVWDZDwCWQyGDl/69trVJUg0hVDYuvY+vHfqONeaommmlPOVdatoqYhgV0qJJnU+Cx5UmtXxmQaxZIYRZkcUm4J53Mvl3qCkFlv4uuJRBlD6f73A+L01Ux1RgOUQ2+2vl+z8G23O54LiaxANcCUCjDRw/ccrAlf0ghHBrKzyfAmQlgAWD9gyxCGNp1C6Ahdf6x/7F718KNQs46yA+gFQKjWYqQPdBMgUXwq0JrKTKEsTClmqsCprNFD4ldJAhvFemRoAIVVW93k3zzoMKDTAkwtJY6PYDaGXwKkzc7zi8Y4g4f7gvKLJiKh4UiCBWlFL4Cumh1mTonQCz8QTMJGEslqvpWnqsMvEAnAJYYxBLsF39ku6p9ZsOsXxBQIsYfRhh7x0XIdBcNeGRXfUU0MoVWFLGEVzB3N1BI/woV5h5j8CGGTMtnNW82BxeKanAXIDlJvIOuSJ8cAJg1ZpfRa68fi1OOMBSZuMUtjwGsFJtqe3L21ZOxmHhg6EUb/0rcwhh44GFWjkAWGhP7vHo3o4GsPzCxgBW/1waez1R447867G+PR41E+1gkRDC2neNg7SxY0yGB6Z7mi9w7BhsmfU79bodty4B1pEryvIDyxJYlsCyBJYlcLQSuH21nP/a98uvyrfKe7+/WTx/wNGO8Vf+7gBY/32BEMIeMOUBYKAqf1MdhrdQS+PuvtzaCXEzlOiGDT4+GxkAfXkBFjywmIY+ANb6WoGJbgzo8gr6TIDV+mDVeYPM3CvAogeWZ1R0bxxORAi4ZMRbMysm9VXynMorzX04YQ+t8nttKpiMf7Uf3leeMbACLFdYyNB9czOyKjV1zQGWTPk5SXbAo+l4jdZI0/NIGkiVy8OHAa3gDwSAhbBL/N4mVQb+NMmtdTLXaE3srQxdrRIKFp9B6P2Nx5pnvcRd6xVHej0MzVQWSCNaYSLMnTYkMEBVUg5wrlmd5XJ7GcZC1JpJmCFlDrMM1vuxAmGK/av+MZ6JMHmnTfWT81RY+vsYPMoKLLYDnkhjSB2ZR12F5u+ZF5IY98DBHF4vArByaGiGVGMgL1/bAGA9Qpa+TYdXglinGgWWzMsBdgACCK4Aqjx8sAkh5u8FZ1l//F7a1kEsjL3DxFv7Xu/sHntPb6AcRu+ADTSAx5ZQN6utuG8eWa70oZ/WCsF1ymqIRA54bXUr9e9SYMH3a9NCKGHUDt8smNevRFY2C4v0UCtkHUQWwru25T6yMFIR6n2f900GrLydMBTNX8ezrGYXCSjQhJCl1pCoAc6b4CJ1RiMNodaD/Mf8RBz5kKt24uEYEKlTj9jvpaH0PT+dHl6ZOb4yvXYqrDGAZaGyHcBCX2Cm7b44YR6FEdq5RsXcKsM8FUoIaENVKgEW9uHLZgALv/ctQ3Pdo82hVFZkZX81WyqT/9UMgKUMjdG/pex97FWtZ0nf67CrV2B5chgfncQNq3kTax1RkZH3cfGJcKqauFOtq4Ufz0wqhXX2wDIj/gqxBgCrf3D6mdXmpcWH2t9P9dUZ3ky/p63Dodrt2oXKSecxP4Swbw8tvOrDBjUu4vfU9/ahgWOfaz/LzzffjjqSVhb7QNFaAvze/NmlAmuxmrN817IEliWwLIFlCUyVwE65ceHV8trP/1DKd39Z/njtfEEexL+1fzMBVjOk8ZFGvz7McclwsK0pbg+9xtfMkpfA1BsWuDNfeoCVFVgZYNn8SKvYPuRKi9r10uukM8v+NRDWwEueIlJiQGkgc+c6EfFwJWRZtAyN1WuKvk6c0FL1Q3NmU2q5wiH+ZhkZUQf8/elzFGjIx6NOHM23xkII1z0L4ZopMThBpVEz1CeYoAJGSC2kcrDMfUn5xH1OeqvSSLE1w/TXOI6lgj84aMIEFTqobGyN2XeXIVMDU074XAGWVEc2bY02QwBkMNGAYt1iAjMTYI0o3QDubCqaoF2orryQMqySEqsqrlKorcBPbtixX1uxYEfGV7mNO7LyaxHwqFCRdbNt3FPKpAxBFwVYgkv4njGAlbuPfB59SGCECI0kLpiCaLmeZIA1r8tqAJaHDRKwEDCjPZw4CXhVf7ICC15QMi5HfWBYHCHVvsMqKLIQkmRgy/+OY9P0mcAiDKCh5nBlI36/6uqOyNDnqw82scckGkku4Kfl8AH7AlyhwLL7QdXV2hoTLVjGQt83mG1/82yGDrCyoZNBsWOrpj5Dn2BlYMbvW/bggO9XDc9l6NWde4BX98rde3dti9cA+mwLybspgxAADwdYBjasgvvk1aAPOoHsC5iUkT5VHUzYK/Hyh9wcMJWmu7PCqBgelxu7K3F5yu59x/1opw6uBKBrGHZVYVWAJaDJlj0FsAiveS5eXEzSYR5l6waqqLRdL8cakAWIRU+sDPYVYs3EAoRarF98fpjaGPfIgE8KKTQFc2B725cBu8F9h1lQCca4xgs4d3dsD+zddf9Zzjw2cSAzrqrt1H443dsYE1W/K92JCrAUFujtCV54Dq4I8oYeWLYo5ACLiydUs1mfJ38xv8B0Ch1G4RvyGCLvz+u36t9nDdYyGNN+W/fb75wV4peHmAkrDr6+Dw3UfRsPCZwVJpj/loe3GVZZ3xB1w8s0wTI10CXAWrxGLd+5LIFlCSxLYFkCfQnslJ2yxRDBnY/L9Uvny7l3/qN8Uk6Xtz64VS4h9eXf4L8KsP7xn+rljwGpKYA1470cBsZwsV3F6gu7AwTzhvn6eIxhunApKU1sQP55ZyF0BYKUK8xCCJ+XCQVWD0d8NdaGX2mQxrCVVt2iFVy+11dz3Wy3B1iYBPQAC5O9owCssZBBnlYPsAieDBTl9OuPDmzySVNmhA/ClHnNwqIsw9rmpr22iSoUFgghlH9TpERXpJCDnJh04K2e9tyNb9tU6jW7WoV8DpMcLql8LLOWsmK5KXcem6p+UnXkShWpF3ySS0Dh6ocVAIY9h1jw4NkzRQhSx2efr8bzy8DicKI0AFjeBvN8tg0hHHrDNf5YWqPm6WokHuGKglOa1AWs4jTINSa5XioEh+c+KyykVyb18GoMYGXvqgyuZimwpvr2DLDycTNcC1gbbUymzjXLplR7Uu716rCx7+8BFlVYUFvIA6sCrJP/q71367EkybLzPDMiMuOSdenq6aqeriYgAgJIgAAJCJyZ7p6bpCc96ifoUY98JH8B9bP0Jv6AeWiBPdMzpEiC3XXLrMyIvEWmsPfaa+9l283PiazLDDDl2R11/Nz8uJubmZt9tvbaAbEAsJBtD4/4cw8s87iiCstBFhRZ1u65bX2CHSNUG6G4iW0HGvcAM6xOI1HCSYaGUf3ifY0BN9+3+ezh8fbVK9SFMHU3fen9ewabob5yeGWgKmCVKbHsNbyPDIf+e2oxxUyuJwBY5waxAmDZtkUuAszZucPnyyb+Xz99tjx99nR5+vRZbD+LcMGYDBPmeKhtgCuHHFT5IBwy4R1hVgL8gFcBrdEHjhN1tv+iBei/p/82cppMIRZVlOQ1nKdHWBpEStyhPRK6BXyJRj76CIaPWKrvarHEwMgmwLJiiI6HYMyvpYWGWpi8wazo50/CcN9h1pkZvJsKy0KrK+uvh7tbXXIvKAAs/r15AwBJeIXFCsCsCgPF9qYCKxRcuJx1c2W9ZWgorj0tD6RnBcOUeyb66Mr+Jx1ogDBljaxRDoDd9J7wKhRYoUYbAJap0QiNU0UbJu4Brbw9h39lIkutatNxWo3QtB8e++SuXmq1twEcGe5VaLL8Nopkqw2UOpj3/H5/mLcd+V5+YAaz8Ob8ftRpmB4j3huKU+mxlEEHXP14f/13f5tZmL39RWZktQ+YLexs3b/21/cS2EtgL4G9BP6Rl8B/+L+We7/8d6uT/JN///8s//e//cUPzvuKBTEHWDLIyJs2V54zRIvDVexqNRGVW36tcG4PXPKAOBi/Y33MoSV9KtJbIlZLw3gYIABKGfsOBs0Ir4NfFELF3KdIBtQ2oSTggacSM+LRj6gGZFCpoIAYhmNjtTnAOnOvGIyoxsFRjLGx4vsPBbDcDLb7LnUPrPoMyihM4APq2BVAdjWbmBOeAWDZCr09nlm2wbPIQHb+0Ceo9honqjYotwk9QUVBBhTMEBLgk4ICTw6gYoKToCIyWmGFP8IE0xMHqeIxeOZEKa6BTAj5m5j0FLzyQKzB2HcEOS9fwiAeE208Iu08V9LrUcGVyVpYvjlJISwLE30vDckJQL1AhqmIkTvPD0oAGfzb9weIJXCK4DRDz/CDRHRUZiW0i+PTZjz1FWmTmZn6ipOOY2GEdwFY/RjoYeUTyoCe7M94LN2LS8+J36fyiiAL4U7RvCVsUfvKBFiZiY0AC95xFkLoBu5Xj5YLA1jpgWWgF6F0fLR6iD4NdZrbDrBMachw4pfo71y1QejMSbDX5VByhLrD+i436U5wEDXr1kJwAa300erDoL5iOCFVWCeRQTTCCHkM9MdCWQcgoB/RvXsOuh6eX3i/wD7Cnls5W1vyEOD4s/N/9ux6eXaNv+vrG3+E8kwABFWbHWDF87pvUX3F9oyTzAUF0I4IySywlTeDANkAc+MUd7jNSV/fuUA9jw8NtDpFUAF3QoFFqY/cU/UODA/B+BPlHe5j1dffXwJgvUVYn/fnFjJqnmf5vyqbkxOor6C0BczyzJGmOva+H+/ZIoa5+Q+qVA91J8BCEhKHpPFawiuGB4oKiyGEVGKhrVOtFfWWSi0WqKif9f7NbQ24phILdYjh9rVApvRf4eXIGXEFAK9KgWWqSztehlMawDJlIcLuEULoZ5PJOKDcNQ8sG5NMFVgzEqwgJgYrCpXWgKmBnamgucOfqNUcDMmYcRjnxT2LYyBckrivT8Z/ubvWBMY21L/fG9UsEHJ2/NVShlFrJnLgsQoo9vPUfa33uwOsOw7s94/tJbCXwF4CewmgBAaA9cnyz/7yf1v+j3/zb5f/83//58uHP+Ay2gZYHUodAFgzFUWNTWJV+kgh5yBhEqrVvzob6EBRQqhRflAY3BEAADZ83wArJ2ARhlAA68xVBp5xy0NnCmDpWC4iMiIyo0aMCgc4wfiuFVgJ6TKbUYXM5MSeYYLqkxXwKhVaoZzqAMuem3rEjdot02BkFbPQwfOLi+Xi4sLBlj2eX5z74DwhAwfzoq7CwF8AV2Rxq8xVCMlynx43Bg5T+TTLDv8VmgeLmf6AaEX9RRUAIooatFLvGPVJWZaYaAfEevnCJ9wG2VhHCadKMRhA0PYjZW7XyCbQvFacKOecltUqjtmVcAHg2E4GwMVBd8kQECoTcKlgbE1X2aoJsLJu5OS34J1Co60wwpzYTEL3MK8pwKQgi++pEmsrhLCrohSKKsjiufRV8ZlKgcelCqxU8Wl/1EzmFWTZNpIdvF1uDRLExNaUVReRhdAfDWAZuAoVkgEcPrf64QbQruAwuIQQJIB5ewxgHwos87zKsF+vswwZNlwxwgtvXwGxqGi0dvT69UuorwJi2bbDKwe5osQasg9aaCLfp7daQKWoc/C0q+QItm2qrXM7XwKsM+svzh2meBIG/3vuj3bONzfPl5vnz+Pxxh+tjP24su2gDakCy7ctVC1UPOSrwagSrnV/OjAqgh/05l5fctZ9QH0lNzhdsMjtnLBPZu45Rwa9LoVSqU0zsk4AgW0SeiTEYh8zhEKjjGis7vU0+1io6wi82E/44kQsTDjAim0HWgG2Th88SB+sCm+lQhUAC/6DUPh5Pbu17Jns71En89olPLCwLiIjjglqMQJAywuiwr+iDPVyUT1d4etFDBVgsc+mB6JfSipvY6yBXyNkZEghFVjjI0NhX0UooauXDRZGAKM3Q4YyavjvTIGVxxKji6ZsjFqadTRHagOxWQMsPR9U3Q5q+Fx2JOPHrO5yPCwf9ufT4WJf/9S6L8ex0mPNTyF+YgO+pdNjHcm41hJ1LC8s9rMDrOmV21/cS2Avgb0E9hLYS+A7LYFNgNVX4lLWHIOimapqmODF6l9+7nAAIW7+OZbYiKeQU+c6W8nzw6QZI6CwAXkr4YOAAN8FwHKAwFV3GSRy1fYwwGIWQni/zMLSePx8jxNvThQ0jPB7BVhDVYsrScN0Cctcqa9iIuQKLIYQBiAygOXQKjyvbBu+Ng+Xi4vL5eLywt+/uLxcLi8ufLLJfQBAWUgiVAAwY64sh3w/TZolBTs9r+oR2d56FrmcnMQqOydofk1swmT/i9Vy+OQESNJJX6qjRrhlE+0XBq7s0bIdvnzhvw9gBdCa8EWgK1f7CbZs0gSABRVAhmRMFVhlXu5D7h5qy5AKTrSpwJJwqFRjUGEWQ/UBXokpOMNvtD/Yglib8FtAFic1M4il77G6+jVpWQj752bwqiuwdGKvKixVifGYZgqsAagLwEKXMfqDua+NAyxcLzuWs4cPl/MLgKtzB1iXrrh6aHDXYI5DXoM6F36+DEGEQgZ/7n0XIMt8sajIMsxUoUalowvsmFDC3iEoQFhtHJ8DBstwGHAhYIN9fjRxD1gVv3YvFAz4xfKpQ1mh36fZu7UJD2N0v7xTP2dXYF2YB9YD33795nZ5Tlj1/LlnEzVl44vnBrSQmMGglj0yXBftjG3tnkNkAxv++BbKImZUrOYQduyhNJ0BLLYTvIfpbCpxsn3JLHymNhkFHQk+xok9wgKzvvPemqbg6KMAewiyfA8VbRc+gqXAqjbTFVh2XtbnumJIFgJs3+nDJKHUHhZu0OrBA1HaPlhO3bPN1FcPHGoZ6LJrbGGfr0yV6gkIALEMVjl89b94zbO22mIFrhXOLa5VAIwM+eSCVnheUY1lj15yoSjE19TnjCASrYPjjNFwLJKGxHiCfXcGaKbirq6R4K8cmwBU27mYsgrgeg2wcI+z70N9FWMbT/6BUF9V0XnIvfTPFa7HOplvV7Q4j5ea2gMAawpYNZxuNTzVnQUiy5dGeLS5bw49Du4bb9Z9ZgamAvLmfvQz4m8X5TeWY30WbTsaqvRbDGOtw1wfw67AWl3E/YW9BPYS2EtgL4G9BN65BO4EsAizOrSaKRI4OcPwffxvn6zWOEJu9HdRYGXYE0EVB+ex9vb3BLA4J6Fpy50BlqmPbDXaZnpy6izfDIvLBffwMYkQlL9PgLXyYBGApd5ia4iFVOEMHQSEQhghfK6QRQzG7TZRP18uLw1gXS4PXXly4c8TYCUIQwhUAQOkX6enVQEqZq+KMIwIFXU/FVFbIYwDIAuTG2Y0xMSAYTZUofikKSdPoUDo5u05sSmVlE30TCFCePUi1CK2rwJYBbGouMoyZpp0DYmN37H6IPNZ2E67tw9DVAh3C/ImyEqAJcvhIkUgjFKlRYbatBBCtn2qF1QlqJMLhVmzPkHhDt/fUmB1SGS/owoswiz+fldvUS2lCiz7jHqT9P0pIOsAi2GpCsPUZ6ufG8+P2fNcLeiht2/d2+rc28SVgyzbtvZyfnHp4EofLRwLbQDwy75vj0zegAQCr90nyybJnGyj/xlRJF5h730PbWP4g7cd4BVUWFTL2LdcYeWMlXC3YBWhVZpsG2hxKBxgwsu+vGFOLYudAawzhBX7ebsHFhVYt8vNzc1yfWMqK/w5wLIQXfMEi7BCe7SytX0lvIowRkIQU2mWAsvC41QZFqVE8BjJKwCQI+xR+gGGC1KNQ5Bg13uY1koHO6pQ4u6YazkMJ+cL/e4aE/gAjGuAVaHQUGmxnaiJv4SItzBCV11F30cVq+0GCSwkg6Wr5aCuTYAVSttUYsl7AFgMq4aP2auXLwFyAmYBYL10Lyz2vwwVf/sWxu4oDRq5V33LUHCBpR1ejQCrIMsIsAJaQJsKVXcap9MDawYu63oHovUjzYyZBMLRXhNghYIyF28CPo4Ay36vMhCuPLCiXVMFqAqicZuYNtr9twZYXYE17LBGhe1lHfes0U+8kheleigFRgUcJ2Ph6OvWn6l9l+q6+j9de0UiB7bNnihGrzDry3gcO8B65znK/oW9BPYS2EtgL4G9BFYlMAVYw5qZxFBsAawZyEoz1BiurIcw47FwUSuG4TOjguJdMVjFOLzUVn2S7CvEqRT6bhVYec6kWOKBogosVyPQxN28P05PPHzQAdaoSc+BXYWOrIdx6bsSk6XvTYHFKUGbQOXkXfxT0q+JkznJjueZlER9ZdtqwuwhQT4pv1gur66Wq6tLB1rYvnIFAzNTORy4NY+U+qN3WYIDmv9G+nVksRq9rm4jjEqhBrfVWBXG0jaBBhxIcBXhXpWCvZQWiO6LsNWATQxhdTWIqUQMXj0HzKICSyfVBFpjWUf9FbUWvU+GEMJoaKm28oxVosISD5VsP7Yxxs+k/xkm8Ti/DC0b8IbAjkn4IButgiZtp1sAyz7TFVzHFFj8jR5CqBBMlVfcn/pY8X0CLH3cUnYRnmoYoUIrbtujArWEWWF0T4hll8O2PbGBgSsDVgZ2Ly7dF4tQy2Av/8x3iCouft8ghmchNAWWq1xC1fLaJv0xseYcTCxdonvNrjjhXoTdurdchngBYBlgQAghFFcIA0S4IPp2hPECEBUQS0WPK3sAm63NGQRh6ODpCfzyLi7M/yoA1oNQYN2+Xq7d6+rGH69vrr1dwccQHofmo2SPAJNQdFkGPCq9qOqx0ME8Rvd3gposQZb4Z1VmVu/g4zMjANKMhWGSNR2CAFzlaoWEm43eVtpuvH2Uhia3q4+KNi+wHeo5+mPh3sgwZA3bZNtLpeESEJOgP0Kx7XPYR0EUZJREFlkDsHYdrR7jufw9fOgKLPu+QkaHWQ6wDLYCZlndskcHWOFrWI8dYDGMi4q+WtSCAk2hQ8ndcmwjHlHWJY6wo+7HXeHp90AYoY3eaJIbkUiDfbNDrPC34vYIsKztvnGV4TDWmYYQlhoLlSxdCfEsx3ES1cpoxw6wDwCsrKpVXUOnxrIZFyOL9uCYslOJTQ6fMupTmsJqEFgSfb1KNW7qHVfefPS3+167skrAFSH+MCCWnab6SmWTOmbbFVjTDm9/cS+BvQT2EthLYC+Bb1kCCbD+4pe/kl2VGoMDHww0uDrJQZpkXhLD0PoO/ZPG4fbmMccS9DBOWTks1Ep0TtIH6fiYZaaUQeUnZKNSM2vPCc6miftrVw2VL5SYbMuAEKEiMWzMLE418R89sApgeSjiWOo5vivvDQ57owzTS4IZ3up8CbM4oa4JK7M8jVkIqVZiGII+ulJAlGxQzEfInPltuJIBE8HKQEjflzg28/YJkKQgywCVK7DMyyfCB21ienl16dCKAMsUWPYbNpmhUobbDC/xcwyDX2RDw2cdJvg2ABYyMBr4QnYrUxHgjGpMbc87wPIsWicnkZEQkx+FWVAj0QcGbSTVSgHyCLAIrRDW1AHWqL7iCn96uKUCSxQP8RrhU4ppoi26YkL/xMg9ry3DiopOlydK1LWcyKaRuyp05gCLbcJNq8ULKos7XnsXgKVQiOeFCZWESsWkWo/Zrmn/nIKsdwFYHWLZflP9F3416oHVgVn2jdKXsoWnv02Egp1GCKEBK0CsK4cChFYAWfgzgIXus7Qo9tSzDjYPLGsDgHeRndIn0hVqVpADV8vVN+IdZ/AAUMygVQEGB1j37y2nkV0LWQUBSSxOqlRcBoroRRcKSVdRon9Cm7OMiFBiOUg+PfUwY/P8Yv9hajRr51ReGbxyBVYAEG/rhNemOqOyTuCV9V8WNohwu1vAtXjuQZYKsNLeqEBVev4xbFA8odYqrNjB2OlE3awbwTiZVwDTM6jpZDtgF9vCKoQwrnUAHKinIoNe+p9VWGvVU9x3BngfSiyquCxzJMM9LRteQisPITwZwVVALFNomZn7vZP7Xo8YPshMkh5C6PXrVUKsFcByEGr+UBUWCEnOE/YAACAASURBVC0RlTAFFtAHMRlBtDh9TRTjqUdytQ/vEQJoYpGikm9EHQ9rgQRZEZqnaIfbgM3ld0eQhcWZ2+UV71XNAwtngWNCH1chhHkfTpBWYwYZvsVAhd08zpY1SbGoeDrUvZLgqrGZupMOZCsq9WT5MgGWIMKNfY8ydT/z3O/gU5lHKSWu0mSVUmVzkxMJmlZlMVGk6eC01Z/KuLMNsXYF1ubof39jL4G9BPYS2EtgL4E7l8AGwMLAJ5nUAE3KI6Kb1nLAXv4fMYDicGOiOBrHETr4qe1xrBQDca6NahY1OW1Omul7xYmGZyF8C2UCIZZPxny1npkIsWrvEOSNZa4qI3iV6Q+nE08SXgTIsOc2GTsL1ZWpCx6cnS4PLJV4CyGssqgzHsKtVgNTtfKoCYoNht3EmSqEUF5ACYVwOZ9kRzYpKH6Qzr4gFkIARwCCQbOrUmKSaY/pD6QhjgHACJwcYNng3EMIzcQdq/QPPbzEPLAQQmgQywGWbXsIoZm4hwG7D/qxDYBFlYWBK4Q0+W9I6nXbNoWFT8Dz/OHngn8ygHbFBScE5UdlkzJMwEPtx2x1IVwqgKkgS+BuSDjge2XhTS+Wl+bP8/IFwhbp2STG7A5d9PVUXgXAYgiLf67g8uCHRYVimrmLB5ZAX69jDchq2EkCuri+OmngOj8mSBp4Jv3EEcDce6uZonMGrxSM6fYA3CZeWvp7PYSQv9NDCO05z5H1XZVdW/sZ2s8qHlegRdcxvF2Ws4fnFULoPljwwPIwOgNXDCN0gHWSnjiVIc0yvAXQDRUS+rXKJOfKj/DLIsRi26BiBwAr4Lf58Xj/QoXMCwCIl3i0/u3szBRT6OPsEV5/ESZIQEQ/uzAEJ+h+c/s6vQrRLrBoYKDpQXgoeUY7AyNnDxxKQ9FoPldQNtLnS7OfImwSGWFdGUa45gALmerwCD8sMwIvkFHbqFu8P8a2QCswCy7cBBzIz8f3hgoPyKJMK9ZxIhPqCK2qnuvNrroyfFcUIdEHlE0RF4BqgSVDfg/cn6lcyqQZ0X+iPHHv8McIIUTmwbPlvl8nZB0cFFjhj2X9+5iFEEpBX2yQ0FQuTlB5xUUEe3S/Mp43YdYQMhhLFVmwwEBgESVBVCyCxl5yIDpPRQShwCPCTIRRVr9Jb8IAyvdGxFMhhMgwOCqwkIBB/SMVXHFbAZaCddyPYmFFxwxN9YRao3V1HK91cFTd15aXFO+lY5grf2eo/bhgY0sYb8nyrkImhPnrPgdl13BP78fRQdoImuq+o2DYK8EoJFPPL9ahrH88pUb44uVf/91vE8rrYpkq+voiR78/7s/3EthLYC+BvQT2Evihl8BhgCUS8xWUipC5VFoMigL1gqhB0UxtkRcgBgLpgyDjG1Uj5XooP98mx/5rMhBfTWYTYIUCywbJBFhuRGyQpULUbBLEiVQNGHNqMwxsBtUHAVb4KBm0OrMQwgBYtu0Aq43jMGaWwY9ud5Do6pauwDLj9FBIREpyKrEYyudm0QRYrjDDJAQrygWkXKXRzMt90HUKVYSFgABmiXGsTNbs+yjPglc2MbEJjWeqigmpZ2UMaAUPrDBxvzRz6hMxHi+lTSmwAB4BsCIFO+FjAC2HCJGxihOwNnbOaujXmhNSCbHJ0BNCvZh1ztrFeElr4gKDYnjz8NGNpSUle4VjMgtbpGsfFFgCGh1kRX3MCRQarq/U5wS2Qm1zmiEhuFIA1SeqAgsNKwNTajIycQ3JidI4YRjqNacgszDayWszEDRTYfHgZxBsC4ypgor7TGNkCZVl39InGFAzlY+awjbMa5gN7cB2rBbQzce+d3Z+PmYhvLoaTNzdwD2M3E2BBegWcDkeDVh5GFKAXXhiAWIRZPnzVwDDNGkHz8FxQ71YEMsBlhtuG4iVv5cvHdRb+7Wsou5t5xlHDQADYCUIdqhM/7pSSNrvVN2qqgjohD7H+lAA9BNfYGDYmYafIdkDwDUyPGK/8LUDnPbHAFjqzYXQYPVVCkacdXZUIyuwQvc3gQIKsSZz2+EeN9wLx/6dJYI6FbePBFbjcCZbX6hQ+vQ9p+lUnvB2NLkXZwKL6Ev542gnBFjhG3hyupyenSIMlNfMoSbM29Hvw+Ddvu9hnqyfcf9liCoWJLBYYfcOqvg6wMJ9lGBKSEjeP0eop+CqPLRU20O1XOid2I/GjaOydgYsyj6Y44/KQomjqlu9P7d2FSGEuf0W923CK3uEnx1M3BVi8UoXTGcWUYFXVNaJQrz6eR26jEBo7H6rsipklZuE6Ji13HsrbrWvy+zlpqlMaIRcCpI6xMqWISXNgtff1u0RYBE+4sj7/keIlc5m48GqpntsjPHs13/7NzvAmpbM/uJeAnsJ7CWwl8BeAncvgQJYv9AQQqq0KwSw/B1igN7UNjWRB7wqD6wYJjeotDpEKqky3KhGNIRaCrdyYh6Dwa0JK6GSD0oipMsVWA4RYBprg0YLYYAR8RxgZbgA4UafZMd4x2GEKgcUYNlKtCkUXI116uACA+82+OLEhG/y/QnAgq9HGHZHSBAm5AgbhEcUVrXt3CpcqrL41SSE6iNTcyC9fKoyYpLOFXafSBrAcohFgCWn41FDllWJiqgATLevXX1FY2ab6BjMswnN5eWFq0o8C6FlJLy4cFg2+zcArFyxD4DlE3Jcy9vXr7J8E6DEoJN1lPvPOttCZT0Cql+nvCYx3JVJIOomVtYTvHg4F+qYTdioOrAy8rrLrIP0UmNKe8mm53Vw4oGFlX/NRsjt5g/H4XWGhlY4yqqMs66pkkxDTebuJjU96MEd805pBrVnrynA8ksxgUIzQJbXtrVb9gtsD4RYCrCoaiDM0jPQY+xwrR8rj9ceN5VkEW6kXmQPDGBdPVourq7cE+7i0SMALPONsyyEFoLr2QjPPRzLvKKsTaJd4jnbfEEr9gvlh1XZCaGuUiUWYDfCEB1iRR9iQMEUT5btzx5fxqOppMyryv/s+K09n52NAMsaSIZbRuggQ3wJKYbwVwNf1n9LmG2oRV2N6crZUM9aGHGoNJE1z9oh4KL9owLLlbGRjTA0MqG4KniVr0dbzwx32vcnrIp+wB+k7h+770WlQv/CcEFZxBCFcfVf1eerSha7ivtv1CfeiwewJtPzsU5T0ashuS30kAsscZ8GCByz4VlIoS9ynEZoocHV05MhCyEXMRAiHqGedq9IpR8WPVD3GA6O0FPU0QDGAV0JpDKzpYKr7LuT+KGkigAOwWWJLjwRBq9FQWh8uYeRsuypXK9MxR1eeT/gACvuEZ59FO2ukp2EStraial/RSvM7ZnS1MGaH14Z6w9jo+wQhxtYvKrKowZ3VnqpjkP1LPXDHR5lY9KaLyrEvqg3g0woa9b38c5y7Dj4vfX5KcCa7zsrktQX3Q++tUJ+UgS//u0OsMbrtT/bS2Avgb0E9hLYS+DdS2AbYHGQxmGCKqwm3jgctCcwYrjRgQF8nwT6zT8BVg02x8G9SPFbSI4qI/o2JvkAaw6wAl4hK9dr+KZwJTj8J3zyd3sb4IsDwvJ5mhU3jXHxyBXp+xlOQ4BloTUFsNogqAGtcagpISwcAsZkzwUOAZoyLNINlvGnYU4IJUQokU/qTNUQSiyu6lKtxEm3PTfFgnucGIyzybKFCJlHlBAeXi8bpKvhOrdp0AwlFyY3NvG1TIQJsMys+eLcf2M2UB9CCOPcmAkNoSeAV7bd6yZDZjR8ggKJdTjCeJVXWEZgLSc2qciJiTPNuRnaWJAUXkQaroeJUUxAHGqVAosAawg3iCQFnFDxGBgSiLqj4SsVskSF1rjK3VfK1zBapw85H+JGn5+0RtLh1LsCLPYR2k9sbWt/QhjFukQotRX610M67PkWIOt9Vv+cPu9KLbYtXHSGIaGPeRCJDS4fPVouDWQ9ehS+ceeLwS3zg+Kjg2BTtnjoVj1mAgX3gqpkBi9evFxevgD08W3v/0zxgZBC1mGH0BmSG4qpW4TwvrCEBDcGsfBn4XumvDIfu6tL87O7XK4uzdPuQYboVXa8MIJ3IEaFZoEK9SVj2LBWJfaJ/rnMcBpeeTbhT9Vl90cLk/kI1zWI5RP+ENwMvlcS20fY0aftNZNVv0e0kOpTqsX47XA955UIv2ixW/dBVOpSxg4q2fC1EkXnKntoevaFYEmm3OzDM0wwfdKsPGtqzm07QyafgHK1fBFNleVhra5yg0r31BRYEVpoj9b32+sZ6pnXMvzRUvkXPoa3DWBFOKu3L/6lz1VgnqGs0fcRTGKb44wJkI9MrqgGagAflUWUdrmIQAU4L77wmEQr9yJkMCDWqMAKxSAVhDSt570+enPbl94XM2wwwFraAQToHettD4kbIVM9GyEPns3UTBMYlC8dAljyvb7pqsEtyLS66zDeU0qpb24ch9R/bcvV18yB16of0M5pTC493AF//du/3hVYs4Hz/tpeAnsJ7CWwl8BeAu9QAocBloTjHYNDU2DUvj+brA6TkjZoPzQx1clpDmdkVXRQXokPDpRFpsCq1N0dYKXxb6gN5iud8yEMw8FgXkyABd8rUxqZ8sgUCabCGkzcdQDXwFy/nlrWpfZAau5jAMvOzQfMEZ5gE8BUYEU4iJvy3kPmqT7hdkNlnywbwAqPm9PTlSLGjhleXGPWQHtOA/jy0oLxr3v6nJ+7Asse7TlhlwIFDzsJBR1VTQR2I8SCJ5YDK3rpuHFxmO5O6jfLegVS441hNZtwtk9WuLru4R8IZbL9MUudGton3JB9FASm4qpA1iEFloYS2na3H9Y249O7Df+4Wf8xXcWXD/rhTybmWwN9rcPafme/vQWIDqmw+nuqpuK2h6BJO9C6PgNeCqK26sexvrf/Htuj1UmHkKG4M5hl4YEGr64MYMWfqa4s3NaUWPjDtrVHazf4e5iPVGChT4PSxeHTi5fuG2Wg9/mLF8uL5wD4MGtHuB/KowAWQBZCCW0fz29uHGA9f45Hg1iWUfTRo0fxd+WP9hoBA2ADPKccroXPYHrXSfg2+w/6YyVUE3WWqasGXyTCq2bsz+sFr6bIkhgqrIRXnmkTYsbUlIYXFkPmDk5c28W/K5wd2uXGPbDf73htUCbW7wMyzcAr4FL0IRIi3dsIf6MWLCosdgvejgs25Rvofawn+Ij+1o344YXFP/b/DJPL+w3Bf4St0oPNQGbWy4BXhK0JsDrI6tdE7q2pwNrQ8zhC2ahHvtvs/8v8HpZTgURJRjP8Dwdj3aQrsEJ1lYbucl9G2Gv8uS8bQwijm42KOBvnJEwcVFjDSGvSTW3V7EmnvoJYieY2uj/uew6ljgx3Yp/HjuO7PD+/uLzjz0HaVkcvC7Yzhvfrv/nNDrCO3ST39/cS2EtgL4G9BPYSOFICBwFWn2TOINWx1zDOw2Dg2wCsY4P8Y8fRoQ8Alvm4WAihKbDESynD3szEHR5YNQnARGAYw0khr8MpkEnLgJX9pcmxeWD1MMQ2kqunpcHqnks6wMZ2gSOED0a4WqiUjgMsCwkhwMLEqMIIDXYBYKkKyxVYMcTOlXo7DkKbISzzNoBZrMyHx5Dt89zDo5ChkNsWBkXglFDBwk4Y7hk+Xz5Bd9VVZR/ktk7gyqi+BqiYb5S2iueQYar+giQ1GCYv4pcRu8zwkA2ApT4nPjFsAAzm7ZGSnQkEQmlFgKVAJtVXmsr9jgCLE6ND/cQM2unwXof7M2eVvu8pBLxDV7014WbfsAW87fUZkLKyvKsCS495Bq9mcGt2SlsKLAdXkUyBk37zuCK4shBC2zbFFcEVFFgAWGiPpbx6EF5DgKYCkl+99n7PM2ESYFn4n227AouhWZUlDe0I6it/DA+sFw6vRgWWgef3AmDx0V4jJOKc3h4dUDFLaOzbQ45FMcpQW88cGn5ADjIM3LhSjKG62B6Bg2SspSm7A5yAVNHm0ScAWjngqiS8m2FmqzqtfUJ7E837CPrqoYKz0MGmUGZ/74+RYAL1nLCqQskylDAN56nA0jJCb6D9fWannNJpqq54f9QQz7Vy1MNaLbzV7x9nUGZZkg4CK1P/5fab5S3hsj8i6YifayQiIcxSeAVAujZmx+1JNETH1FfRqXF/dU+oe7H229k/iNKb4cCqgk3l4DsBrNqDLzxIVdLFDr3GvngW0BLjjA6P2PP3eqnPuwJq/dna60Qt1UDX/LN6B4r9lyhusioS9+JsY/2Yjh9zNc/jnz10zKvxLO/j/ajlEHeAdYcb/f6RvQT2EthLYC+BvQSOlMAmwLoLvCKU4iCqQyS+z2M4BLAOTQq3lA86odXfOnY89j0CLDPTtkmeASyqhTwDUoTb2MB5MGylV9HGAApqJslgF6ngMyOXwKwMIdTJwWqhUV8YQaCd5xpgqYk7QgcJsRhOZN+ZK7CQSYoAyyeJDsWwum/P6YFFrx2fkJzcn9h4lQG0ZyK08ozH7uVk5WBeWp6R8OFDn+SYAbQ9dx8VSfPOyRkVGwxvssmNT4ZDIVJZ0+z6lTF7epTFRIOeMQRUnOh4qQcQpJKpe2b5ZwcVFmY9nITZRH9QYFFxIka9AFhcTq/9UYmTZUUlQ2QfVJgH4BHAyyYN9Hqb5HHK84r625UV03XuBqA5IU8YoZ4/MmmZTdl7H3AMarOZ9f7h0PPZe71PqDDZ8ppRfyoFXvwsqkRMJgU2bx3LrO/V3yAsss/ZZB4eT3wsBRZCCBVgGbSiCgvbaI/I/MZHU3x6+88kFYBD1vdBdfXCs7Hao8EsQCKAK/pH2SOUUgWwHDy5B5b6X9n+nrs3l4Or9x4FyHrPvbCgfIp+0ZVPll0UXn18pCJLzdhfmVG8Jz+IEGg3ZQ9za1eTAmrAP4o+RaNpPq5DwYsO0wCsIrRQVFiZpc79ksZ9VPdftTy3jsGqWcVgvWK/0x7r18srq+pd1Uut5xkqLWGDQ2ijZCikiTzLcLyv4IBX+IILO/Tpi36oklIwkypUWAwXd99EN3A/We6doB5ASVcAC4AyFFcBsgxcAdYVZHVPrEF1FaBKF4Ooooty9/OI61nbWyGEvA+s2/2owIoSisrFhSYrNNUnEUVhkSPOl0kgZgos3n9TgcU9xDVZeXEh0QZAbCT7mNbH9bhie6y4/dk1Fut3kLF9rO8v7RV5evizR4DwAFy/+Wdn2C+vaACraveoA6vj3gHWdtXa39lLYC+BvQT2EthL4BuUQAKsv/zln66+PoNYW0qnbwOvjk0MZ+93cONDhxYquHVMBFg0cTdYZSAr03cHvELoimWJAyAYJ8Fq1FtFp95X9NlRBZZtO8wybyebOXU7itiVeo7U3tfZHWHirqvmmIB2DyzCOQ0L5DaPcwglvAfPn/L+CIBl6ec9HCTMoiMb2Ax8AJSVATSVR74iPCgFkGGMqhFXkzw4c18sg2MFsEpRMOzXlSMIj/IJDVfoY+KzVmCJAW/OO0J20SZ1fh1SJcUrIRINeYlT5A6wMEEzQ/tIje6qGGSbSoDF1dugQgmwvJxCzRAhqaiLAKUKupglsABWTXuHtWadLAuU0Q6An5+qr2RCzMlSzZECsk46oxms+j4A1lZ/MuvPZu2BoLZDrK1+qL/eoaAWhQIsBfDwCbI/ZGazbQsXVAUWPLAIryJ00EHWQ1d2diN3Uy+a2srAlAF6S1jhjxY+SID10rysDGA9d2g/mrhDfUkY7L550aYMYFkGwhemZJVMhA6w3rMQwvccYL336L3l8sKyiUa/Ef2HtXeEEb52eEG4/uaWYOxFhDrCKN6TbbDd0Eg+DN9Rvt5QB68mTjT1eqQRu0ANKq580h8qLMJZ2wfnnxlyRqCrF3b22h1uyEO/KYlMCJqrBZeCKL8zmewrXK5siOjkptP41W+GY57Ce/sdYeylRmVodvWnmlFVjc4RUghfrPunUddDdYj7VynpkPm2zNpVcUWAldkyYfwYfwKbGrSKbj6rCk5HPbHw1oBbnF4EHA3gVXWJ94BQ5ko4IeWGvBaRxzBrqW14nZ8BrICzVBsC6sV9mGODCA73/oxJP1JZJ+OUAFk+bskzm92pVzexKIjjn03AM8sqONxQcAS+R6WGs5tOXZo7H0ddvOPHnD/5Tse8sd/JAtaq2e8A6w494f6RvQT2EthLYC+BvQTuXgKbAOu7glffdILqY5iJyoGvzwCWj41ELbIFtBxgGbCKSZ2pC+y5TcpULYSQGih4KqtPpcfWIS/HKIQNnlo8MjSZ2sAz7Znh+X2GE54hTIz/VuOjeoHF0MMHtxVYkdVJwge7ibtO3EeAVWnROYnimi89Vk5pvu6TZlNs0TFmnCLZsNuVXgQ3pp4wU/w+8LaBtpjDO/ALk3grr9Ug/d69Yb/w7QG4ckXGG2Q58/oTWf5UhZUgMsICc0IWWac4EUb9q3T1bYZTExLCp7iWmJzUn4e/xOq6+l952eTFpTEwRvgJTMOvC+FlAbPUpLmbuMuKvK7VzwBWzBOG3mJr+K/tOI2hB2VbTvO3omunIcR36R9m/cC7KKEGgNHUCB1gsV8hvFJPoUOqr94v9S64n0PflytSfIIPY2sDWe6BFcorZCG8cqhlwOrMfK4cXkG16OqWAATcNoBlXldu1G5KphcvHTjZazBgNzAUZuwRQtgBFhVYXk7Rfmns7sooB1gGxqCUunCAZfAKf6bEurq4BPR2H8AIpT479SIiEHNVVfQT7qn1/Mb75/TXemEhjlTJQo3lnl1v34yBSqtJqVIetGewLm6/xQIFwwflES2RWLqu6NDLDerDMRR5a27OULbV+03dpxAr26rcDDpsGbUuW4OAfl+R/m3wxKtkDyiH+k/dhyq03hckJmog7bsZMngvTN2tbdn3HGCl15Rkb6VJuygCoYqNkEnzhgrfx0wTi7jvMVwwiiLLZ2XkrmXVFqYC5PGaDXB68MCKAnLyOUKtqGm4l+Q9glkIcb4EeOp9Be/EKI+42+TpGVjlgl2WeyzieSbKUmJh+8C/Q8wnr7t8Xz6fUIpv9x+662eVysb26rB039/imFcl8U2P2ctmILsTneL40h5CeKgi7u/tJbCXwF4CewnsJXC3EpgCrBm8wr16VCEdUjzx83c5jEOgqn+/gysqGvT3tpRXfN324eqrCE3pPlFptv0uJu4MQ2E4RXg7UXmAiZuZuAfACqXFOHTmswZN5EMoc4wq1wArFBOiwOrndlyBFZmkTIEVg2Y9Rp5PTZYB6vJf85KiMoqqMHvMsa7ABN9veIRx3zRwr2tbKeIBreCLgpAnCSWxCYpMZFhP1ci46kiM0JUlykQSKrTJv5ZpSD/zLgALCqzQefjkJybBqfoblVbqgaXqq/VkhlPv2VUc4bCd3QC42ukqZBrLkqEqa1P8XmJboOoQwOpKpmP9xCHQ5ec4AeJbAItQV0HWDGDpa9o3ZUvWUKZ4sR+HwXEHwRJaZdvmgXUxAVhnEWrrIMsA1gMDWFC1ePKICAO2c7AwP1OWuudVqK7gf1UAi9umhmLooFUIDSVkO/NHg7EGxz2RAjIYuldVB1jvve8Qy7IRGkxzhaWbzJu68sz7MVN1+SQ9Mgnab95cXy83N9cO2uzRnrtCzH7jNTOqwtvP2n1m7mxWUyOrjHZgcDtM5P06WFh03NvKAwtKLPQMBbB0ntvbxKqHiH6w1+F3qReHPqv3Y82yOlPuboHXoU1QeTq9YUe/Sx/AVDpzPLAeG/TQbO83QnHl5u6ZrADJJrTtONQXFZarraJ/5zWrbJaj+gq3rIBYeQ3l9qRARdrmDPFY/UkFLmhi/N+edAWW3EcYni4VkD/L3jh9EgNQTQGWhFXW93E/snJY9fnhgTh4YYX2arOfPQaC8mY9saPacNbaEnutYNdQ19bUauu+O78hz+/R3/azm8dc6zVSF6IOrG5+9cIOsKYdzP7iP2AJ/NVf/dU/4K/vP72XwF4Cewl8sxK4mwIrBuMdYOnAeQaN8pDaCuBsUL81OcWwcRyQcrBL3wx+NwdpcrzDQD8mKvZ5Trpg4n4baeQjtKuFqhwCd0Oxh7eLTnpXACsVWAgV0n8cE/WV9+EzEX4HzjF6YDH0QkMI3wVguU9JgLetAa8CLG7zPDr4tONWcKWeP6sxnpWdK7pMpYZwI0/D3sJCeT0JrRJeyUq8TYkoxLBHvX73uTotHlgZHsPyjElQwqsZxNoAWHbteJ6WZWrlgZVqtAh5tH3nYDgmRQqKI0wQYaw18WMd01DDnMhHHWEZi+ZiOp4f2t5Y2aQJ1/Qd/irIMJbeRpbYQP7N6s9dIdZd+4fvAnB9XwDr2DkMZXX/Psyt/Q+ZSu3RANbVe5aB8L14tBBCKrBMefUglFgPEH4YIaau/oxtC78z6GMeV+5ZZeGCYeDu71k2QYNZ7oEFTylkIQzvu8EDS0IILeza1Ffxx21TYFnmQaqwLJTw6vIqfO2QJfGhAawHDyLTaRnHO5B+82a5NoB1fe2hibZ9fXPtGQ8dknmotymwAmC5AqvANqr+OO1M9ZBmlBPgvQJYEkY4hBDGRduCV4dgLO5jpQzS679qf02JtXVrX92P44OH9qfHcOieO+ufZ/f42b3Rv8t7viqiGfIsIdGA91iwQX9bMMvVVaG+SmVtfI5KrB4+6L99CGDlhaCvGc50pVBSACnwKtVzrFS97ybYioWmt0HBRoCFEEJrZ56JMLMRQrVLTzBmr/VxTvKdAFi51lGeh3ktImDU+2cGD059sMYy2KpnQwE1qjQFPMNApva69dlVuzgA1exeeSzyL+97ZIx3gXTf5Jij4gzemBvlzGPaAdbBWra/uZfAXgJ7CewlsJfAnUpgOwuhQqBQF/kAdqXCCncNGbBSIbQaBOciXgGp1IcMC3AjsJIxZ62C5mBXJgVUJrUBNFckMbY0k21TYDGEMDxi3OzctuFN5Cbhkf1oHKRHanA9uRz9lkmxhuWVB9YZshCGGsv3u54pZPhDnneMXjsg6gCLYM/D1zwrH9QKr+xcmIUw1Eo+UA4//mqZ9gAAIABJREFUm1SbBLxCJsV50IG9rmoPh0z2efUgk/NSqJb+P5Oqad+ngqSDtBmYzBX5AFc8dwdWsX9u67ERutT5acoxVq+aUGU4YUM/M8USX6MCCz4myNpmx9fDB92zy/d7TyCWKLBEheUhhRpOGEDL/cT8esXE/Q4hhDnAn6mDhno91gGtfwi7UnP8+myvO+8CszD/HGccB+H2gc/2anZMgWXvUyHYIbS1kUMKrC1vq1lZdwBi19WM1z2755kBLPjLmf/Vex98sLz/4Qd4/OCD5eLycjl9YOBq/POwQ4OKCWihijMVk/UBHjbopuv2B/Bk2x5eaM891BAAiSbZDMsFOKLiCuF7Ho74Av5U9ghA9tyzh15dPVoeXT1arq6u/PHSjtkTMxi8QsijPVo5ZEZB/90RYFnYo4Esg1gOsEJ9pQDL1FRj/8wwqiz5FMt4raKSZwKwTsQDixliKYok5KioMdR33hP5ftY57T97HUUlz4/2CfyhBYyxeTJxwzrDb+6dMEx+c4BY+vqkP+Dv9T746OKVKIWznBJglXcf5MSEVoRZoXTSEMFcoAh1csDIglUSOijAaVDNSeEpBMntJJ0NaDGMUBfSNgAWXq6FCB27cKyDyHYYuPPe4CCLWTZl2/ukGOvg548ALMLc6AewYLOqnUPXmGU0Az3xJt/qnx2g1Lf4rB+Q1j89lrbfPJstMNUWl76v82NcbTb1I/DKjnsHWJPB3/7SXgJ7CewlsJfAXgLvWAIJsP7sT36hw7sYgxFYYcgwW21VOKRhA9PVNoxS2lilyFUb0o+nMgCu2E9yLkAAjh3TsDaAla4G2/HayucAsG4rCyEzEMLA3VQyNUEaPT5mJX0IYMG4HQAL21sKrCyl2YRCQSGti0VZ4APeUPkQXBFi0Y/KB88esgOI1QEWjOhbNh1CNKq0MlwJIYeruhHqMg39yDARFp1MrnyiSECTxuUAY8P140WWCUyGzQS8SvWVfbUpsAgNVxOyGBVTCYDxdEysJsGUDCwcVtajPqqJOyHWALDccB6Q0aEIB+hJ3uizhsxtfswsY1HIDa8nXB4n1VmXZCY3VQdNq/MGwBomSWhtnPDj8rwbzOo//V0Bq2N9YSo5qXqQMKW1L9w2wMp6EgCMz6uajzMtbSv2GQO37vl29sAfPZT27Gx57/33lw8/+mj58KMfLT/yx4+Wq0eP/D0DWKcWkneGR/QlZdYMNH7PVUzWD8D/quAV/P8A7O3RnnumQQnLRT/yJiAV1FsOvUK1dXNz42Dp5vpmsW37s+yhBqwuL6/c+8oeLy4u3P/PM4s6xMIjADzgboKzt2+Xm+tnDq3smK9jO0MIU4EFQG/tEAk4w48p2ks052xbEMLQP6my2WkIoQMsA/QBsrjgoayCMFwBTvZPdQMaFiY6TOr9+1A7FDhtVOBsXe1esFXf7/T7/XcP3Xs2+uTsq6XASp0Svn6pvpJsqT0bIiE2SE9mgx0M1QXqbEGsFbziPSwbZjNtj9cHDpEdfBuASF+NgUf8BxUkrZHc40t8FG0v9py+VwaurF525RXVWamIpH9WqIF9xJO/hXavixiqNI676GZ3OPbyMajQ+4V8s3/W7q+pIJ5EGQ7XoH0224Ee2QGIOmFa9c0aAvpr39Vn+/mt76fjtT52z9kB1rES2t/fS2Avgb0E9hLYS+B4CSTA+tM//pPx06GwyEHSJsAKw1KO4lqCtho816iRC6QJs1Yjma2ltRwp1rHGCCnwFV7PY1hn7VOAlRM3A1iuwGLGPKivbEJXJu7rLISz4iX8WSuwzPclTNzPzjwTIbPxTS/ThvdSBzo6edYJeSqwwsgd5/YaK75c6Q2INfP7SQjRjsMVWJFRSs8xlU2iEsJIMlDP1mN8BteN5rOjmiivuoal9IGuKq8YXuGvoTLogB6TXZa6DLGDulYoS4W1VBUdzY2nGaYCiHBSQjNeB6KhjnNlVgAsr+26asywSZaHmbcfCSHMSdOGAmvVxOL0B5jVV5Db8wFMCS7JSX3sU5VaWcp3WJ3OHkLVKRvbx7s26SIO/PahEEJXGoqX3ZYCS9tdwpjJcdt7VHYpxDKAZSF1BqMMTBnAsscPPvxw+fEf/MHy45/8ZPnxT/BoUMsAVv8zwKmhU/DuWTI0mqorhPzRDB1ZVi15hUEuB1gBv2HYjtccThFSGVh6aWDperl+dr08e/Zsufa/6+XZ9TPPHGrA6uLiMh4vFstMaADr3AHWw3w0OJvZ5EJ1YmXEEEKDZanAen6THlhUk9oiBLoNgN4hW6zeB3QyLn55hOuafZAQC4sVhQQpqhkUyKLAYr883KFAzdANaoXtffusr9f+rbfDalS5V4VaR9vGBFYp5OrAa6W+ib562i8rwA6oQwUQVKRWqMyqigWyNDdXHy6vv+JvJeb7umDhbZJlRe9Duaf4IcQJZBnNng/jiOEqpup7uJAJsKqiZR1QmCXXPtVTEQZJ1ZXCLFVhDSbuCa7k/qMZCJs/2ep+d6hSbGRCzqJTCtU+G7fM3LvCLC8Zqfirz2oxawOZQCzeI+uHJmGfvKdNLt8K0kl5DMd87PzGBi5WaJNfmLz067/+TdojqAWDJguZ3T+Ptun9A3sJ7CWwl8BeAnsJ/IBKIAHWL//oj4fTplKloEKsoPoANRQ3YRqaHkK+ByFY3Ri2DVAHe+xxhC/H0ohYTJy5Oq6PNbao7xBg6ATDBr3u2RIhdp5mngArwJUrsSLEbqY8W9WROH4OROglxUGKAStXV9hkdaLA0uNL6BMD8WECEZOZDpgGFUhXYAXEUgWWbwdMWQGsgCUD3IgBNDyPkBJ963v5+kZDAsAsM1o8rQowjPt4vn5xA1PKaznYi7rnMCX/GKKJyWgq6DKsoo10U6VRoSw+P/LJ02jmPoKrMt23s6ACKycjAg0BsUKB9QYKrFzkZ3llOGC0NaqwVJk2qLJCeUMwRwDGAf1kID1TYaEIFeitv5jl3SYmOZ+bqK8OKbJ4yjPV1SEl1qE++l0UYARYBE8MIewKLGu3hwBW38/ss3bMqlbkb3iIcYTWWXZBC7czf6sPf/TR8vFPf7p8/NNPlo8/+enyyU8/Wd7/8EP4ZTFLZ8AsVzMxnFYeCasIruj9RwUg+oAIOXaA9RqhhJ7lD6HUz54+XZ4+feawyrZNDfXs6bPl6dOvl6df23tPl6dff+2PBrDMp+v8/Hx5+BCPFlZofd/5eQCsc0AshmUSQhAoORxTD6zra8+aaEpSZCIsDywvUwKshOetn2CHEAqs8s2D+oUAy/tsKrAUYGVEWF/EGP31svnOgOkhaLWVKCJ2ONwbUms8aQEz0HUEHGcb02PQPumAIka6q6HfKHUr+lcCLJPKMbuqb4dqNM+kjRccflA1FUC2/DAZZoiOyJN2+I2kfSfLcGLs3tbJotasyMjgudSUPoPyKm8ncc5R9gO4ioMcTNzfVDiht8chnBDv8R6JYohzEYCFrlvqp4R351juQKepoC8/1kLxhustEHC1ANN+h/seANZs31sQ6w7H8S7HfOyzeRkDZik8G6pMjkPaGPUALdsB1qE79/7eXgJ7CewlsJfAXgJ3K4EEWL/41380fENXgVYhLy1k7NhPHZucHvu+vr91XDppzYHWRiiTAyzJQthN3KlCIORZDQ4PTArch+Z+qJTCSNmhlYX9mM9NhAu5AquZuPN3+uS3l4+WwUEFlqiv4BsDhUWajAug6yuAWp4DXCLAmmRb7JP+vpLIesRjzkE5wwElbI/vbV1Ln5Ou/NgYOCXKiQwtDYWGfG9W77I8hxBCKrHwjQwfFCWDhhSqqocqLA8TafCqPLBKoZEDZE6gFRY336tUZcVEEBPCKpc2PxuOfbPNHQFYObhHQaQ6oQOsb6rC6nWj14NjfcWszrFd6SO3txRYXX3VAZa2UYVfCrL02Pn5mdoRwOph/pkflj039dUffvqz5Q9/9unyhz/7mW9bKCGzFeqjUQJ4ViEcD5AGySoMRLG/I9CyECX6dnEbqk0DWJHMIrafPHmyfB1/T5587Yqseo738JmvAd88RDDOh9sOsAxoGbzCo/d/Qygwaqwruqj0im0PITR4Ra9CB2yv/POuvnL4hIyd7FehHh6ZLP298pEAK8CVKbAIslKBxTYlfUf9Rv1er19bdfXbglmHlUfA0jForPs4dH8+di+anWMBrJI1EVZBgUUlVkCsaUeMF/0SJuEXSKV+VAqv4nVAk4Bb2VdtG4DPmIMf86QTHRdY4uB7vykfCvaWdw5f5EhQBUAF43YLJYzQfr4vvnxpdi8HxXsg6x5gVYGswfbgSDkfeHt4S89fodTsfqP3iwFgDapE+ebGTuq+OFHUtQP/Rp9t+8j7WVNPDvvOS3940UfjiX/9m/+4K7CO3cT39/cS2EtgL4G9BPYSOFICCbB+1UIID4GiDg76b8wGx98GYs0G433gdmzy0IEMjIlf+QTPJm5Y3afvVYXS2HszUKLnrOe2CiG8dz+h1QCwziyEMDK3YYk9xzngAhgq9QyMK7+V5n/FybRPRg1g+aSPIUISQigeWDapyKxy6lHCjE9yHFYWDrs8tCq271X2Qqqz0gh+UDJgYD1M/pmaXP2mmJGKExMxhe/mwTpAL71Vm/y0Y7A51KEABLNdsfJ/I+bCszAXroYzpIWD2xXAinToHj4YHkOYqJgCq65xrq5raFJM9rIOpheWlSX8xxg+iDo+rv7r4HlrgrHqIw5ArGHypuEWmtZdwoi2QNZsAr6lcJpOrOL3+F7vI7ZAlu7LPnMohLCHeKBZRruUx5mKawvEzby1DEQl8HloCqwzf25hgw6vPv3Z8rNP7fHTTYBV54LMbZ5J8PYNQgO9fwOYIshG5BX9haAgXAEsS2jx6vXy+PHj5fFXX8XjY4dLjx9/tTz+6vHyxN6LvydfPXa4puGQtm2qLDOop/cVfbCs/wDAGo/FfbU86+DL5fnNc982L6/XHtJoythXC0McPUsgobq2lWjibOqst5W5FoDPPIZOAhIDXpUPVrY5hikqMA/1sX8mklikGhg3I2967MUVhGifvurfhwoqd4X0c8RrW/vQe1WFOwbQJ+Am1Wv3GN53ZosiY59dCtoV+OG9DCsMfjYD0HLlFd9bq6vzO7j5pZqW29oGVW2lYYT+RQ0nzH2VCmsNrCShSrsfD5fECql/eegvteLhm3mfSIFYeGCpibsDrDJy94UPyU6IW1Lpfv16RB1LONgWdTRT7KCslROiOmp2RxwEUbxU8WIvgv5Z35+8uPn5yEK5UrnJMSo0yuI/dhzBHr/p+fXyGO6dum+2y/zCBIXKSzvAmt3N99f2EthLYC+BvQT2Eni3EigPrMHEfUPdIgNSThpmE0i+ppO4rcnfscPViakOhmcA69C+tgAWwZUqlBRk2eR0BuwUxOi5zTywTu/DpNlUWJZhDOGENHGPQb6OmDjOzlAOHT7FQJszMwVYAVwYGkhwBeVChEQydDDC2CxUiDDKr6n4k8BHJwbNAVpqshjm7RF241nQ7p+EPxa26fG1Kr+pH1ZloqIqo4LrxnPG/CdMmzlpjVXnwe/EJ0AY8uLzNZGbrbjnZCPOGfV37oNVi/4MH6zsUJnFjROQmIxYqBZN3Wmgr6vqvMr2u65UsOOW8MGcLOdEvbxkdBLDiWu2w62T3WowXWGoYZzxndyleo/1EM8WytjbsvYTfXum/JhBry1Qpa9v/a795l0VWKqW7Oqruyqw7HNUdmU78gyEUGBZyJ09Oux5eA6A9emnDq86wPIwQvlzs2iCq3j0uubG7G8cXpkSyx4N/jC7Zk6xCbDiM/TGss9/9dVXy1df2t+Xvm2hhP7coJa991UArq++Wk5OT5bTU5jR558Zzhuksz7QgFb8eaKIAaKhD7BwQYYMmvLKshtioQEw7s3t6wh/fg1QEW0kPbCiLx3gVdAktGmauAPgOYi3kCtTzjKEsGVWVVBev8P2yWQT5blH9FQ9d8EThVoD4MpGNcKUwQg94Xv1O8xOZ79ZPmDMTFoJNsYkJAEPvQKIrxKz3gV0ZxbZ7Kf0ekXfmmMA3dC2n56Dkp2vk8UaSPgWwQN6QfxTGJF9QdyjcBp54yzfq6bO2oYqdwRY2WfO4JsUQBw04NWo2rXnGkJo50Jgpb6JI8CKexEXVVgehKoYHA33RVxvhMXeBWC1IUjdHUSItgWEOmTq10tvQevPNrAow51NcDSBY7PPvttxjHXs8DHHZxV2ZttsN9YdYG2NNPbX9xLYS2Avgb0E9hL4RiWQAOvPf/mrYQcdOhx6vvXLWyoEjDVHJUPfR1dU1Pi2RgMzdYfue/Ydvk8FFsHVlgKrAyyME0ciMCiwOGgM82dTIrnHjYUF0QMrwgmHUJcYonvUApbC26OMJ2Wig98m/MF3EmC5X4ypLmzyqiGECGczg3qbqCLTHSY6tU0PXe4f14yfqVAoKrFOlhNCrHis/Y37n5/feA5ad9JDJRf1BV7xmAeANZnIyEDf6/JqGR3li4lamyx0vy5+ktdJ67NtRzhIwhFmmjKvIVNghYk+FFijyT2fA0g1jx0q5SIMh7ARK/H0lNkIIXwXiDUJkV2B5KiOqnqbwaStdqztXdtPh0Oz9tzb9aHfVdA966c0pJYhdXYMXX3FtjpTYG0BrNlnZwqsAlgPlwfn54A95+ceQvizn3+6fPrpzwGxfm4KrB9PQwgdqA9hgVAYFTSFz5U9t/pJmIv+DJMxA1uvHGBBgQrgdbt88cUXy5dffLF88fkXvm1eV19+8eXypQGtL/Foz23bQLYpyOwcCNms7/M+8OwUID8APo/ZWx19u94i7NEVV+ZN+PIFwiBfvYr+Cv2Wl/ntrbfYvMbZXnClpZuMS1+KswxdpIeWeF8RZAHoz8Kx0Oc5MMq+E7/IvkqbUEX78Z7HmljeeVWncwvnwAmyPHLxRPtR9M30WMPiAo9t3K6+WO8xaGfM1BghbZmdU6Cfh7Tx+fzOr32XJpdA/9oUTEdgOXtqBSddbcWFFnTLre+3cuEPa0hh9l/z8q6yr/cPdqFDtOEIt0YPLPT3Cqdo4m6vQaVbSizPQijqZCp2CWs6qPdaKaHmuSC1cb8bLsdAgKqA+ssdYs3g1VCqopaafzZe1R/SbYGBs/2uauEk8nOoP/qFI58N7p0dynBYCpzXnU39yg6w5h3F/upeAnsJ7CWwl8BeAt+wBBJg/eWf/tmwi+8DYM2AFsacGBbMlBIzSLU1Ke4Kja392usEWFRb3QVg8Rj19/sklV5S8FHBRAKTN0zc6IFlz/2zOHP+37cZHqKGtZPxXH62VAwoS6p84GcTEItZxgKg2OTPzZvf3MYkrYz5EXrAycwIczCpi8lRQDp77cTUVwauTuzRlFgnroygT5M+BvepdelQd2X9EFVZjhwls6RnFZTVZa2rnMAQ7KUiS8ItOMiftRkeAxb2EeoxXI+M7qQJPWZHGkY4AKxQYWGVveAVrxGBFR6rrFHHavJM3xhMTgJYCXhkWM6qveiq8DeEWDU2z9oatVYm7Bthg1vtdwattC/I61Cz//U8pSlCtX32iR2/3PuIQwBLYdPMxJ3H21VcBGH9fOy5emBRjcUQQg8jPH+IvuLh+fIHPzGA9XMALANZP//58tEBgEWwgEdAoe5zZfXZ2oTxF8IZmqAbwCK0skk0Ydbnn322fPbZ58vn9vf5Z+519fnnnzvMItT64vPPHXKZmtPb/8lper3g+Yn3fQRbtu2hcNrWQ/VDs3ZTj1kYIfswtiuYveMvJ7RoLuGpPUw7ZerOiXI9WptDCOHij8xm6GVCRaqDMShZtE/zVhhQmeGD2Q7Zr6djHukNgXXWyIwunN0Lhv0lqGbfLAkmvJ3cc4Bofa8rYu2Y/TmBFkO/8d7q/hIAyxc2DKK4YrQ8mVCnEJ6qdbwuAnvruJ9RRZoKoJ6wIp6rwlOAlsKroeviDQRrK6Ugi8WcDC1EJ46Dim3dD7dn5Z51Ka+jipjG+lVXMmtj0tNY/slQcT5XaIXt8sJaqbBmAEtCCHtYPcHr4Gt5AGDJUY+eXxvm6TFi+Q4/ewBgvcsxxIHNONx3f8zS37Tx2/pGVa/sIYSzUdf+2l4CewnsJbCXwF4C71YCCbD+lz//i+Gbmi1rAATNZ2EGnXSy2CeiWxCrH/YMUq1UIBtKKIVKs+MjwFJPGITYrD2wqMDyAZCsxvuYuKnIqNzITH0BsdLE3TKGOcwyXxjzwCppPzhDLTV2iFVDf7XgAOxKgEXoEtkFeU7+6CGEFj5kECXMYsPUXcMGCahsTDZOLgFz/P04L5+8hScTJ6n5SICVmcFqEtUhgmYk1N/Uz1UYTYQBEo5xYhnXpmBelQuVETkhUk+tVvGwOg6lRnlg1aQzzdpn6quoD/TZGUJAEizW6jqVJB2W2TlAxdAAFp8PAKt9Tuppn1gKJb1bLzErJ4LAHLSHcb6EDKnq6RCA7u2HbUpfX9UVOfKV+qC1z632qm2XakWFUPb+TCml39NjJTTWfcz6OfYP1kbYjtheTHE1AqyHy09+8jEA1j/5ucOrDrA0jND2h3CvgK4OeSQ7ZqoK0X+4MpR+T7Ft3wfAQmZCN3+/vV1+/7vfL7///e/z0QzbP/v9Zwm0HGx99plDrewfDKJ4ttJo9+aT52C7HocyTOhGpRj6KqjGsE3IW+opQN8BbgxmOv4LMtEeP4vw4gJ5LA8HP8xsSGUqQ5YlecUKYFHZySyidSMsC6xVNsI4Run/e5vxesz2xn6O5SXqW9uF9sNcPGG5M3Osg1MCLFyEPD5X7bkyd/xLECoq0s22OfRboyK0g/rqo+IqZp/DkO/o77Ms2zUdFFdR36P/VrhVyqwWkhj7zTLX69C3R6qFbyYtGe/Qb7NSWnusEEK/p8R9mmGD2X8wlJBeiaLkzXuEhBDmmCSOM9VXkmiFY5EtxXG/EVCpVMe/fatIVdMByMRvH/6sIKdGn7ZglB7VP8gxs7rO6si0UPHiDrC269P+zl4CewnsJbCXwF4Cdy2BBFj/61/85fAdTkR0Erg1YZz92Ba4mkGf1f1eV2Envjpbv+fjSYFKCQLaF+x1witVYPVBO9UZfULOcjgKsJoCS03cTWVhk7kc4PGcY3F3tW91Aa5vZRYv8BRAG06kzcAZEAseWJmFMMJv+FxN3PV6d5jE8qxJKjyYsNIvk9NQXMDsnYqt8szKVXG5LsNvSUiRf0RBivhYlfF8hdCtAFiGjYgHlgw6e13K71MNpX5Y/DBDClnmzUPGr0EqryoEhCvrDBXRkDWb1mSoSANY6WkVShBcI6hC4JVVk8S+HZIUHPkdFFhbQHoAykOo1AiwZsqnGYzWttrbLZ8rBJq1+WNg/S7AmW2FbZ2/+X0CrL7vDCE8hw+We2AxhHDwwPrZ8tGPLAvh2XJyBg8sQiyrC4BXBFcBcEcHoawr5st36nDpHpRR9+97/XOAZZDCAJaHEb5xcPW73/0uHn+/PHnyePm9AyxTZgXI8sfPwo8qlD4MZSL0SfVm+PJEuC14A03Vrf8yn6sIEwzVoil/ihaMsUYFUhis5TVogAvZz8aGdrddiVbqqwD0ESo4JLpoQCvvEaL0rO6ijrdDH/bbbLf5KP1cqbuo1B2Va+hvAOdc6WbeaAapwl/Nt0OZRcBl75UCa7xvevioASxZ0Ml24sqsymQ7a5cJ3puPX8ErHG+2+3aPr/6efYtALFVf8RonqGWIaMZDpvIqfiyN4VmmQ7co95mtPivv/dH36/mPtRLvpAIrxialyHq73LZ7xFDGYvDur7f7EReTer1hPexenMe6fuFtdUobYGrrszxfLZN3+azCwCZL3Br9jCqwuJgz6PUux3HXz27VkWmbiBf/37/+zZ6F8FAB7e/tJbCXwF4CewnsJXCHErj39OnTtzZg/Z//7M/z4x1azZ5z4LQ14b0LwNpawZ0NDLZ+RycJW3Cs788GhKpOYhbCBDyhYOoAq6+McwCuv6sDR2aJgwfWqftgpRfMqYUQIu4F6iv8Jz2wutH5IYDV/LIwEKaHTSjLPHsXJoYOUHySCj8Z+l/l4DfUP35eEtrm4ClXd2n4HmqFAFgIIQwT9whxKy8W+K/Uv9HYuP+e1g8tI9a99KcRoDKYznMlnpNBfNGL+qgHFiccev4MeszD7j5lZfpOkKAmyAgblLTpVMkMHmaykk9VEydWDB/U1zdUR17GVWgJr6YTmYnnlU6Mej+S/QHBGf23DoG0jRBhtqHejntb3urL7tJXHQLOMwWW/fY3BVgEyArfdFtDCLntCk03cX8oJu4Plw8/+mj5+OOPl5988sny8ScfLz/5+JPlgw8+cHhlPlMOsEzVeXrq7aoAQWX1m+lNLMzP4JWBK4PoDrBOTvz7UF9Z2Bj8swxomcLKQBXCCD9bnnxtIYThi2X+WOGNhRDCUGhKCLVn6Ys2qLDIj1e8r9YhgghZo+l6r9KoEwR1ETa5IKwQfQnep8KIzSGVKlEn3VIu6jDs5Rg+iAyDdcwMI6zX+H56PTHslwe76it4TDz6qtlU4a4etf0HvFYfKpab7cmvaQAsV7udRkh3hHUzxBuebmLeHttuLt7UV7xPIHQQoecOGT1d6/qfhjN724t+q8YE4jUYX897tIQTetvm+9pjt7DABHGxgFMhhAIxtT7EvrQ+1H2YCwJZ28RLrfWeXU2ngqwBt4bqStRXhI6+0MFQdfpfSTZCLobQ+woh7aPtwmxhMZVXzBq81YHK6/3ecEj9NLuPHAzda78//ezwokDfA8f+93nM0XLzaGbjwWPF/B9/+zcJlwmZ+z3hm+z32O/u7+8lsJfAXgJ7Cewl8I+pBBxg2STuL371p8N5vcvEcFYghwDWDDR1QHUXiKWAY2vCyGPTQYF9lp5XnpXL/F5eweRcJ7QzgNX3o+fCia9PgOg74qEzyDR2Fr4w9IGh11R5YIWJC9PKN28lLecYZq/8slyR0Nn+AAASaElEQVSDwDCQyCiG9PMVEuKD5gBY8MCqTFV63TOMkavlTFkfyjIHU8xCKCFD8FxBmFRlCKvfWNcXCdELHxMO2Gfn7FMLAX45zSH966v0CQlLLbTZiGWCkJ5UOVE5HEpIZRmUVFCU5LaZ68fERP1PUG8lXJMTclUl9AmseMscVWBlA2gbG0vyW6B4aI8EhhHaxIkm6w6uT5jKN3Cl++nt1ycITUG5Bbn1N7b6KvsMQ1y57973qAeWbbMfUf8YtmWWYN9H+UyV+fWsj1MwlrA4QuoMYD14+GB5+ABZCO35e++/v3z044/cuP1HH320/OjHHy2PHj0KaHWGRwdYZ97O0oeN4a32KCFZOH7AmVPLFuj9UQEsexdgG6CV2+Zz5SbuX3xZJu5u4I5MhJ6NMLbtONj+6b8EQK4oDe0QAAuKsQS9CSHoPYe2hCMP35lsG6AEqToznYp+X/oStk3wFJqzRz1NEMt6u3hWQlWmlh+WGrdveGBJeO2gcmqqMIk+46WpUEEN0Y3C00QNqbYLQ3XCJAIru7YeQtgAliqwMrAtDoTh6AqwKowTIFEzqfq16x2pr3EUtALMQt9fgJWwMdq79G9s17zevM9h0SH+5eKOt+pUWQFaBpQbwgjFCyv2o2CM95NMSKGeXHWzGc5Ur2scRb6fZRIKpuwLCLAY6k8FlqlvGS4o8Cr7laYCRjlGlZH7xLCwoKH7GwsU2abkzPS2cCx877v6rHdTeW3HjX4Mw2cnouKuguu3uW96zKvDk/va1j2zNw17/pu//e2gwOoLJVv3zdm+9tf2EthLYC+BvQT2EvihlkACrD/7xS+zDA7BKw4w9TNaeDOotAWzfODXTJqPgSsOhPt3ZwDLXuurWfx+V2AxlLADrL4PHWD0ybYd08q03P1lALAwYSwzYwNHGcoQI6s8P/pmiH/GupL6NDD+X48+IfQQIICrAWCliXtkxLu1jGTdGBzwgRPimneNHlizEEEdkCnAWtWXNjItb6mcTan98erUC1pN1FRSp2iJo8BrW3/FuVAEehAsxXQhAYGurqcaIM8gwjgrq6KGdY0TFUzStX1wO9uBqK287bmqLTRkuT0HRsPAehjJs7JNatQd1FiYSBOOVKY29g3aR+hrffv7Bli9zs2g0qy9s833ycVWn8NrxhCgQ/2dHpP6xznAevDAIZYBKXs0WPX+hx8u73/wwfLBhx/49uXlZYGrgFcWjmwg2f+tVCFtqh71yRShBbBMHXritRxgG0bd/nj7Zvnyq6+WLw1QecbBr5Znz54BWj1+vDz56jEeH+MRZQYVppqJx8FhopqArRRY6RunoYIBoFhLCZ9Q9Qj7I2w6TN1tPwylxterfYGloO5qdsGoyqnxSbUYs35KNkL6BaLvJswaPaoGVa32370vF3WWt430WBqzGeo9DLD4XgCPgH+Rtc724dc0oJWHEMY9J5Nr2HWJ8ELUF0Zhod+de2CV4grhncymin5ydl/KfkoyqXJRgsAy21MDWNl/xI6jt6ufkT436zwVVqHq65kK9TCrRUSpS4KQvE/gILJNTU6SxRdvqQfWOti17g51j6H6CuURSixmfqQVQGYhHFVrs3GJ9rvDOEQWE7bOw8pnqmbakFptvDzdyZ0+28aBer28ht3xON7ls9kVTU589nNedu2N2Xh1s4yXZfnrv/vbbH/0qBvM9jcWfg7tc39vL4G9BPYS2EtgL4EfWgnce/bsmSuwfvXHfzKc+yGI1QfU+sV3AVgzdcXWgKCvcm0pHDgo7iBAj9ne66btCrDUF4cDxa1z7pPVGcDiRMLCOwZfEq5Ux8iIUACTLgyvFJqsx08AWBQccRvZx6C4gpcJjJAr9CNSdXuoEAAWDeU5sVND+RjF4yhFXebqqwyxiQxe7nuFLFeoQ7Iin6F+62am55ADy3rxbu0y5lI6xqzteYr71Y4bOMzVbpl8csqWCjVOZeIzWicyI5wr4yRcRNOjyyR7aBNNhaUTFE1PP1u17e2F1zPLYyik+XB9tY8orOwb4npyUj2DxXcZ4G/1GWzLWxe/t0lOBLQ8ugJL92m/21WXVD3MQv368WgfpCqsDiS1T2L76W3JgJUBrLMHBrBOffvi8nK5vLpaLh9d4fHqanl4bgqtB56p0NRX/vnIaDqWkwbJhiIm+hn2QQax6Jlk265msr7DwFVAcHtuYOrx4ycBqp4s19fXy+MnT5anT75evv7a/p54ZkLb5qSMmUgBSzwjRCabUKhUPnCAZu51pWotySw4QKfoV6A4teMN9VuALOsD9Xd4rcZMghEGLQWXcGOS6TQznwY4Rj1DvxedY6jExgDloQ9vfdrwVM4Ve5T+U7fNsD9ABzNN2nO7gJ790dV1uNeskmuIP+Gsn2WbYIbaVGCZ2oohbnHfgC/Z2mrseAhhhcGlkggNIu8xvNdpOdSPjaGBfm0FVsI1XcCaFnJIeJjQI38nVVdjZtXh/NCQx3OuO/D4uvhH8ecHiBWqQwe3njgEMJLG7prp0aGsemg1BVbv/wdI3hZAel/ae3593tVMLCvu47v8LADaGoZ+WwXWd3XMx+5B7M+3PsfXf/uf/1O2yy31Vb+PHtvn/v5eAnsJ7CWwl8BeAj+0Erh3fX3tHli/+Nd/NJz7MYClgyb94jGANVMt6WpiHwhs3cy3VA58nQM+7q8DLIc7YXJOT6xu6MzJVS8L7nN2DDqJ1gEKJ3SAWfAl4cS/Ft6pfCrflhnkqwEkshAO/zgwFh+vISSEK7zxvp3j1rWeDXYJpzJ8UEIVODlXIJblniEx8yY2W8dffbKpS7JsdEAv/lZYuZeJUd+eHAomG4SCo99IgSv/kHjOtm2GRDUwReUB6k2Zu0MFMSqx/NDahK7M3EUB1UJIsm6IkmoNs6oGHVpR1uIZQBR9fsQ7qPcHM6jW23bvK7TN9rY1qzWH+ih4/BRw5b47+FaApSGEA6gNaMtjmMFzNeTn9uw3Z5NNO1bCK3u08D4DUwa1zsIXiyGGDBu09y2bKR7NTw+KoHHCX5NxwhAPIbx/3/34qAq1kEV7nsoeB0kIa7JHQKqn+Xhzc7M8ffp0eWZ/z54tz57a39Pl6bNnmWVQvZgcjrPOB6RCiG1AK7aF6Juq/xiVUtbn0E8P1wdhafBjoiqoPLPgr1Xm8HY9xrBngU8NLFk5ElhBsQUgzwWKARKwrk36muqjhh5jopRD7RqyrU7aNn/X71XuZ1hJO+y3hnK/A8DKdiWh01QlDnDXoSZ+M5NRBMBKRV3szPuK9OYLpWaGEGq4NLa3IHcq7brwhWGC0VcP8MreC1+1fl+sXq/M4amW432Cai89plk/hTtA9gjDXVgz+I33jLq3WH/PpB3wtcJzKHTRLnpCBjC68Y5/CF5lHZV6Oe1H5UVCqRm8Qv2sfzOA1e/jCYTle1v7zjDfO3x2dhzfxTFvnd+s3Pr9bHWfnXzp7/7L/5f2EpqNdrb4cpf9bR3X/vpeAnsJ7CWwl8BeAv+YS8ABlg2a/qd/+a/yPBX2bMEbfR3jyHHocggw8fM6EdwcxE4m4rMJZAdXfD4b4HGVWVVX9MLSMCAOJuk9snXOeq5dDk6Ilb4wPgmDeXIeW4AAhhOWsmcMD0yj9yM1EpM6mjHDdDeNeKmuiFAQBVg16RD/ovZbs6yCgzKCxu28bpgZTCMAVqcRn+0D5axZUscwkC+/E4InQEGaMssv63HI76yLUoyNG8iqSUtNIgbghYo9DQnE5KM8ejh50baQ9UgnClmOlYGsq690IK1tV89tDrGoHBlLQaFfLx8Fkgy1SmP8rqDoAE58Q7jfWVue9Q+zKr8FsFR1RRC11Uf1yboqsPjdrX10GK8Q6xio1+vkQMnVVGf+aCbcVFgZXKJZuz3eN7hF9ZU/AmC5UToqQlMBjaoWAqwhpPn0zJNMuAYiQ7CMAwBkGaS6fnYNWPXs2fL8xQt/fnN9vVzf3Pijb1/fJMCi8seAivu0sV0wcUGYs6dCMdSJBrVwXSss1gHSkBAC/VMBLIa4xePqt2j0jv2gT27qqRYKTHhCn0Imusi+Lso7TdxZQcV4POt4hnmPXkyp5REZ0iw0OoFQhk5SgXWboNHrnimwPHwzFkgcYDGUU8M6qYobWxX7MgAqhArmos6b8bfsM1RgVb+I8yuAVWHGVikVwEzv/bwPxmEN9Zl9oihk/WPhdcVwUT5PWfJkZWRQt/lOJJMqn+c9olTQq3DLOM6uycqf1Cx+8WIBLck66wqst8g0uAWwuGRCsVmUR68bfezW++ZDQ4euxhquax8HTHa0tQh1p/32EELZ/7vs9/s85tW9kPVUw+4nIfh6/v/5v/3XaYKQrXH2oeu1v7eXwF4CewnsJbCXwA+1BO7d3Nw4wPoX/+yfD2XQYc2h5zOV0BbA0snp7Ht9or0Ftg4BM/3t2SSXAKtnHdQwIHqy5ApxU5vohLjAw9taqY/wOk5+bSKESVNMoMJDJT03ZLJfBrHj4HnIKodxdyoucv4UA12EAtlqeQAsTkhoLs4QFA9PwHHppHHYs4zAGDLDDIt95XC2j3Gtem5nkb+nECt+dxzbKrRSWISha8LGmOwN9Udjk6S2c0KDPdRMYwCJ6nuFmZPYrFRIywDVBGYN9V7VVjEJ48q612v7mwyK81ziWmFyEmBrAnpX0MrrTIOJeW3nMCvrVRuY5yQw6+EISu4CpGfKhi2gNeug+2RtC2htQT3b51YIYYdXVs/7sfW+TPudQ+eGy1CNyiDIWaigTGFlIWAOsiwMLP/ux7YZc0cWwshG6FkIVQUk9VzrdlwqD3uDF18YfXvY2SnqkgKCqNamuHp+83yxx5ub58vLly+X58+f+9+Lm3iM5whbG6GJ+0UxOYEABwW6aUpuAETKp/qTAlrej4bJOmE9+msosYbrIFkO7fwJsAjA9LpmmKNMTF09Fsb3Wr+YQbZCrlm6k5qaqhmB44Ov3vidvCfkLjX8Ge19UK+FWs7KmB5k3i+roT7DvfOx6EoHBLWIU2GdeW+kOijKGUfe6Az7cFmYsX4n24/AGP/6ZHFhpoSx10ooxz63wgepxKKRe5XqeIYVPjhRYnXonu1hVONy3wqvhl/J4l3jGwd5vAfEfcThlYYVxiJUfU79ylAOCfh47/Z23wB2Pp/1oHjN9yMHn+Ucb+p5Hfys7aadLj0o+TvzMlr//srLT2Hg93jMs/PbLLkMOy219IFewHfzX3/331cAS+81h+5V21dwf2cvgb0E9hLYS2AvgR9WCdx7/vy5A6z/8X/4p8OZzyaHfnO+o8nkTBHl4yR6obRt7psHcQhkzS7RbL+ET7PVLQ2rI9AawoAYeqJQBJKTQU+k8Mp9HAipIlNfH5yMaq5xhRowAsNHNVAfjXIVNBAa1DFFtE6Ee1RYjamwuLoLlUWEsLnnzJgxDmUvE2wpcE780ucqlAxU4+Cr6jBSUKgvsvahPb9bdYGf0AkStlO5QUjkM2+s/udfTDzz8BUaHGjnqvjKFXNVf+V4O6YvNasS77LKLsjriQlcvM4JvagXZ4BEQZZfF072opy13WwNfucgq4bak0XjmNmsJ1+92HSC8q7H8l0ArN4fbUGsrWPrEJvtuQMsluEWYJvBq9n5afnxfds3sgmeegZC+lJZFj9X/tCsPx7N58iUWPA7gueRfW76LyrwCATuOQwztY61Yzdbj6yhqBXjp1+8eOHQyh9fvFxevX69vIzX/PnLl/6+/Xm2PoMkvv/yyBuOTdVOE8Wif1Z8sHDtVJFVsB3lDqVQPZbf1riYYfsY1VcEWATHBMnWkNUPcPTfij4mwf+8nYwKqwLe6lu4CgFv5U+YlfedKAeGdwJ6RJikAayoL+lBGIoznne9P3McwlVC6GWEX8b10f62MqsKjugUbKhC9UQ/NoCR/AhhXXRBQ4ORJ1mHRNUmXlgdROhuCEj5k7kIkB6NBYGyXmQ/3a/Y7ArqHVsKQjb9TsCwTYYThkp3CC3U8VKcBMtNF7/YPsaFoDv08Q1cbRX3qt9vL2yppPix3kK2Py/+Zu182S/MDPn5Ox2Q3fmzk87z+N1vXIjQe0yvb3z+3z//LDPjzszbd4A1v43tr+4lsJfAXgJ7CewlMNxbX7x44QCLK9n6eGxSthflXgJ7CewlsJfAXgJ7CewlsJfAXgI/9BI4pAqe2UvMFly2QNgPvWz3899LYC+BvQT2EthLgCVw7+XLl287tNrycrEvqapgL8a9BPYS2EtgL4G9BPYS2EtgL4G9BH7oJdAVVGPYcfmerq0XSgW/A6wfei3az38vgb0E9hLYS+BYCfz/Kubk690CN/AAAAAASUVORK5CYII="/>
          <p:cNvSpPr>
            <a:spLocks noGrp="1" noChangeAspect="1" noChangeArrowheads="1"/>
          </p:cNvSpPr>
          <p:nvPr>
            <p:ph type="body" sz="quarter" idx="11"/>
          </p:nvPr>
        </p:nvSpPr>
        <p:spPr bwMode="auto">
          <a:xfrm>
            <a:off x="0" y="1638299"/>
            <a:ext cx="11136574" cy="495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05360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899546" y="273051"/>
            <a:ext cx="6678092" cy="1119022"/>
          </a:xfrm>
        </p:spPr>
        <p:txBody>
          <a:bodyPr/>
          <a:lstStyle/>
          <a:p>
            <a:r>
              <a:rPr lang="he-IL" sz="4000" dirty="0" smtClean="0">
                <a:solidFill>
                  <a:schemeClr val="tx1"/>
                </a:solidFill>
              </a:rPr>
              <a:t>   שימושים ואפשרויות </a:t>
            </a:r>
            <a:endParaRPr lang="he-IL" sz="4000" dirty="0">
              <a:solidFill>
                <a:schemeClr val="tx1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lvl="0" indent="-28575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</a:pPr>
            <a:r>
              <a:rPr lang="he-IL" sz="1800" b="1" kern="0" dirty="0">
                <a:solidFill>
                  <a:srgbClr val="FF0000"/>
                </a:solidFill>
                <a:latin typeface="Arial" panose="020B0604020202020204" pitchFamily="34" charset="0"/>
                <a:cs typeface="Arial"/>
                <a:sym typeface="Arial"/>
              </a:rPr>
              <a:t>השיעור "יוצא" מהכיתה</a:t>
            </a:r>
            <a:endParaRPr lang="he-IL" sz="18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 marL="0" lvl="0" indent="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he-IL" sz="18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/>
                <a:sym typeface="Arial"/>
              </a:rPr>
              <a:t>     קצב </a:t>
            </a:r>
            <a:r>
              <a:rPr lang="he-IL" sz="1800" b="1" kern="0" dirty="0">
                <a:solidFill>
                  <a:srgbClr val="FF0000"/>
                </a:solidFill>
                <a:latin typeface="Arial" panose="020B0604020202020204" pitchFamily="34" charset="0"/>
                <a:cs typeface="Arial"/>
                <a:sym typeface="Arial"/>
              </a:rPr>
              <a:t>למידה אישי </a:t>
            </a:r>
            <a:r>
              <a:rPr lang="he-IL" sz="18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/>
                <a:sym typeface="Arial"/>
              </a:rPr>
              <a:t>וחזרתיות</a:t>
            </a:r>
            <a:r>
              <a:rPr lang="he-IL" sz="1800" b="1" kern="0" dirty="0">
                <a:solidFill>
                  <a:srgbClr val="FF0000"/>
                </a:solidFill>
                <a:latin typeface="Arial" panose="020B0604020202020204" pitchFamily="34" charset="0"/>
                <a:cs typeface="Arial"/>
                <a:sym typeface="Arial"/>
              </a:rPr>
              <a:t> עד </a:t>
            </a:r>
            <a:r>
              <a:rPr lang="he-IL" sz="18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/>
                <a:sym typeface="Arial"/>
              </a:rPr>
              <a:t>להפנמה</a:t>
            </a:r>
          </a:p>
          <a:p>
            <a:pPr marL="285750" lvl="0" indent="-28575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</a:pPr>
            <a:endParaRPr lang="he-IL" sz="1800" b="1" kern="0" dirty="0">
              <a:solidFill>
                <a:srgbClr val="FF0000"/>
              </a:solidFill>
              <a:latin typeface="Arial" panose="020B0604020202020204" pitchFamily="34" charset="0"/>
              <a:cs typeface="Arial"/>
              <a:sym typeface="Arial"/>
            </a:endParaRPr>
          </a:p>
          <a:p>
            <a:pPr marL="285750" lvl="0" indent="-28575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</a:pPr>
            <a:r>
              <a:rPr lang="he-IL" sz="18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</a:rPr>
              <a:t>סרטון מטרים:</a:t>
            </a:r>
            <a:r>
              <a:rPr lang="he-IL" sz="1800" dirty="0">
                <a:solidFill>
                  <a:srgbClr val="FF0000"/>
                </a:solidFill>
                <a:latin typeface="Open Sans Hebrew Condensed"/>
                <a:ea typeface="+mj-ea"/>
              </a:rPr>
              <a:t/>
            </a:r>
            <a:br>
              <a:rPr lang="he-IL" sz="1800" dirty="0">
                <a:solidFill>
                  <a:srgbClr val="FF0000"/>
                </a:solidFill>
                <a:latin typeface="Open Sans Hebrew Condensed"/>
                <a:ea typeface="+mj-ea"/>
              </a:rPr>
            </a:br>
            <a:r>
              <a:rPr lang="he-IL" sz="18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</a:rPr>
              <a:t>הלומד נחשף לבסיס רעיון השיעור לפני שהוא מגיע לכיתה. </a:t>
            </a:r>
            <a:r>
              <a:rPr lang="he-IL" sz="1800" dirty="0">
                <a:solidFill>
                  <a:srgbClr val="FF0000"/>
                </a:solidFill>
                <a:latin typeface="Open Sans Hebrew Condensed"/>
                <a:ea typeface="+mj-ea"/>
              </a:rPr>
              <a:t/>
            </a:r>
            <a:br>
              <a:rPr lang="he-IL" sz="1800" dirty="0">
                <a:solidFill>
                  <a:srgbClr val="FF0000"/>
                </a:solidFill>
                <a:latin typeface="Open Sans Hebrew Condensed"/>
                <a:ea typeface="+mj-ea"/>
              </a:rPr>
            </a:br>
            <a:r>
              <a:rPr lang="he-IL" sz="18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</a:rPr>
              <a:t>השיעור בכיתה מתחיל בחקר, דיון, שיתוף פעולה, חשיבה ביקורתית ותשומת לב </a:t>
            </a:r>
            <a:r>
              <a:rPr lang="he-IL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</a:rPr>
              <a:t>אישית</a:t>
            </a:r>
          </a:p>
          <a:p>
            <a:pPr marL="285750" lvl="0" indent="-28575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</a:pPr>
            <a:endParaRPr lang="he-IL" sz="1800" b="1" dirty="0">
              <a:solidFill>
                <a:srgbClr val="FF0000"/>
              </a:solidFill>
              <a:latin typeface="Arial" panose="020B0604020202020204" pitchFamily="34" charset="0"/>
              <a:ea typeface="+mj-ea"/>
            </a:endParaRP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1800" b="1" dirty="0">
                <a:solidFill>
                  <a:srgbClr val="FF0000"/>
                </a:solidFill>
                <a:latin typeface="Arial" panose="020B0604020202020204" pitchFamily="34" charset="0"/>
              </a:rPr>
              <a:t>את השיעור ניתן לשתף באמצעות דוא"ל, </a:t>
            </a:r>
            <a:r>
              <a:rPr lang="he-IL" sz="1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פייסבוק</a:t>
            </a:r>
            <a:r>
              <a:rPr lang="he-IL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או </a:t>
            </a:r>
            <a:r>
              <a:rPr lang="he-IL" sz="1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טוויטר</a:t>
            </a:r>
            <a:r>
              <a:rPr lang="he-IL" sz="1800" b="1" dirty="0">
                <a:solidFill>
                  <a:srgbClr val="FF0000"/>
                </a:solidFill>
                <a:latin typeface="Arial" panose="020B0604020202020204" pitchFamily="34" charset="0"/>
              </a:rPr>
              <a:t>. </a:t>
            </a:r>
            <a:endParaRPr lang="he-IL" sz="1800" dirty="0">
              <a:solidFill>
                <a:srgbClr val="FF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</a:pPr>
            <a:r>
              <a:rPr lang="he-IL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 השיעור </a:t>
            </a:r>
            <a:r>
              <a:rPr lang="he-IL" sz="1800" b="1" dirty="0">
                <a:solidFill>
                  <a:srgbClr val="FF0000"/>
                </a:solidFill>
                <a:latin typeface="Arial" panose="020B0604020202020204" pitchFamily="34" charset="0"/>
              </a:rPr>
              <a:t>ממוקם בדף ייחודי ב 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ED </a:t>
            </a:r>
            <a:r>
              <a:rPr lang="he-IL" sz="1800" b="1" dirty="0">
                <a:solidFill>
                  <a:srgbClr val="FF0000"/>
                </a:solidFill>
                <a:latin typeface="Arial" panose="020B0604020202020204" pitchFamily="34" charset="0"/>
              </a:rPr>
              <a:t>והמורה מחליט לגבי </a:t>
            </a:r>
            <a:endParaRPr lang="he-IL" sz="18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</a:pPr>
            <a:r>
              <a:rPr lang="he-IL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he-IL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רמת </a:t>
            </a:r>
            <a:r>
              <a:rPr lang="he-IL" sz="1800" b="1" dirty="0">
                <a:solidFill>
                  <a:srgbClr val="FF0000"/>
                </a:solidFill>
                <a:latin typeface="Arial" panose="020B0604020202020204" pitchFamily="34" charset="0"/>
              </a:rPr>
              <a:t>ושיוך השיתופיות.</a:t>
            </a:r>
            <a:endParaRPr lang="he-IL" sz="1800" dirty="0">
              <a:solidFill>
                <a:srgbClr val="FF0000"/>
              </a:solidFill>
            </a:endParaRPr>
          </a:p>
          <a:p>
            <a:pPr marL="0" lvl="0" indent="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</a:pPr>
            <a:r>
              <a:rPr lang="he-IL" sz="1600" dirty="0">
                <a:solidFill>
                  <a:srgbClr val="FF0000"/>
                </a:solidFill>
                <a:latin typeface="Open Sans Hebrew Condensed"/>
                <a:ea typeface="+mj-ea"/>
              </a:rPr>
              <a:t/>
            </a:r>
            <a:br>
              <a:rPr lang="he-IL" sz="1600" dirty="0">
                <a:solidFill>
                  <a:srgbClr val="FF0000"/>
                </a:solidFill>
                <a:latin typeface="Open Sans Hebrew Condensed"/>
                <a:ea typeface="+mj-ea"/>
              </a:rPr>
            </a:br>
            <a:r>
              <a:rPr lang="he-IL" sz="3200" dirty="0">
                <a:solidFill>
                  <a:srgbClr val="FF0000"/>
                </a:solidFill>
                <a:latin typeface="Open Sans Hebrew Condensed"/>
                <a:ea typeface="+mj-ea"/>
              </a:rPr>
              <a:t/>
            </a:r>
            <a:br>
              <a:rPr lang="he-IL" sz="3200" dirty="0">
                <a:solidFill>
                  <a:srgbClr val="FF0000"/>
                </a:solidFill>
                <a:latin typeface="Open Sans Hebrew Condensed"/>
                <a:ea typeface="+mj-ea"/>
              </a:rPr>
            </a:br>
            <a:r>
              <a:rPr lang="he-IL" sz="3200" dirty="0" smtClean="0">
                <a:latin typeface="Open Sans Hebrew Condensed"/>
                <a:ea typeface="+mj-ea"/>
              </a:rPr>
              <a:t> </a:t>
            </a:r>
            <a:endParaRPr lang="he-IL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69025" y="1726216"/>
            <a:ext cx="5677232" cy="42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72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647750" y="2375750"/>
            <a:ext cx="10661700" cy="16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Shape 62"/>
          <p:cNvSpPr txBox="1"/>
          <p:nvPr/>
        </p:nvSpPr>
        <p:spPr>
          <a:xfrm>
            <a:off x="-554766" y="691633"/>
            <a:ext cx="10801225" cy="58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209"/>
              </a:buClr>
              <a:buSzPts val="3200"/>
              <a:buFont typeface="Tahoma"/>
              <a:buNone/>
            </a:pPr>
            <a:r>
              <a:rPr lang="he-IL" sz="4400" b="1" dirty="0" smtClean="0">
                <a:solidFill>
                  <a:srgbClr val="061209"/>
                </a:solidFill>
                <a:latin typeface="Tahoma"/>
                <a:ea typeface="Tahoma"/>
                <a:cs typeface="Tahoma"/>
                <a:sym typeface="Tahoma"/>
              </a:rPr>
              <a:t>יחידות אסינכרוניות 5-7</a:t>
            </a:r>
            <a:endParaRPr sz="4400" dirty="0"/>
          </a:p>
        </p:txBody>
      </p:sp>
      <p:cxnSp>
        <p:nvCxnSpPr>
          <p:cNvPr id="63" name="Shape 63"/>
          <p:cNvCxnSpPr/>
          <p:nvPr/>
        </p:nvCxnSpPr>
        <p:spPr>
          <a:xfrm flipH="1">
            <a:off x="646237" y="1698625"/>
            <a:ext cx="10664700" cy="1500"/>
          </a:xfrm>
          <a:prstGeom prst="straightConnector1">
            <a:avLst/>
          </a:prstGeom>
          <a:noFill/>
          <a:ln w="28425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0834" y="1802500"/>
            <a:ext cx="5838625" cy="437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750" y="1802501"/>
            <a:ext cx="4823079" cy="482307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/>
          <p:nvPr/>
        </p:nvSpPr>
        <p:spPr>
          <a:xfrm>
            <a:off x="4474525" y="4390175"/>
            <a:ext cx="3008100" cy="841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Open Sans Hebrew Condensed"/>
        <a:ea typeface=""/>
        <a:cs typeface="Open Sans Hebrew Condensed"/>
      </a:majorFont>
      <a:minorFont>
        <a:latin typeface="Open Sans Hebrew Light"/>
        <a:ea typeface=""/>
        <a:cs typeface="Open Sans Hebr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Open Sans Hebrew Light" panose="00000400000000000000" pitchFamily="2" charset="-79"/>
            <a:cs typeface="Open Sans Hebrew Light" panose="00000400000000000000" pitchFamily="2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Open Sans Hebrew Light" panose="00000400000000000000" pitchFamily="2" charset="-79"/>
            <a:cs typeface="Open Sans Hebrew Light" panose="00000400000000000000" pitchFamily="2" charset="-79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6598</TotalTime>
  <Words>196</Words>
  <Application>Microsoft Office PowerPoint</Application>
  <PresentationFormat>מותאם אישית</PresentationFormat>
  <Paragraphs>52</Paragraphs>
  <Slides>15</Slides>
  <Notes>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11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15</vt:i4>
      </vt:variant>
    </vt:vector>
  </HeadingPairs>
  <TitlesOfParts>
    <vt:vector size="28" baseType="lpstr">
      <vt:lpstr>Arial</vt:lpstr>
      <vt:lpstr>Tahoma</vt:lpstr>
      <vt:lpstr>Open Sans Hebrew Light</vt:lpstr>
      <vt:lpstr>Open Sans Hebrew Condensed</vt:lpstr>
      <vt:lpstr>Open Sans Hebrew</vt:lpstr>
      <vt:lpstr>Wingdings 2</vt:lpstr>
      <vt:lpstr>Open Sans Light</vt:lpstr>
      <vt:lpstr>Calibri</vt:lpstr>
      <vt:lpstr>Open Sans</vt:lpstr>
      <vt:lpstr>Wingdings</vt:lpstr>
      <vt:lpstr>Times New Roman</vt:lpstr>
      <vt:lpstr>ערכת נושא Office</vt:lpstr>
      <vt:lpstr>Office Theme</vt:lpstr>
      <vt:lpstr>מצגת של PowerPoint</vt:lpstr>
      <vt:lpstr>תכני המפגש 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   שימושים ואפשרויות </vt:lpstr>
      <vt:lpstr>מצגת של PowerPoint</vt:lpstr>
      <vt:lpstr>שימוש בסרטים בהוראה</vt:lpstr>
      <vt:lpstr>יומן מסע </vt:lpstr>
      <vt:lpstr>משימת הסיכום </vt:lpstr>
      <vt:lpstr>מצגת של PowerPoint</vt:lpstr>
      <vt:lpstr>שימוש בסרטים בהוראה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Ronit</dc:creator>
  <cp:lastModifiedBy>Ronit</cp:lastModifiedBy>
  <cp:revision>38</cp:revision>
  <dcterms:modified xsi:type="dcterms:W3CDTF">2020-08-26T12:00:55Z</dcterms:modified>
</cp:coreProperties>
</file>