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3.xml" ContentType="application/vnd.openxmlformats-officedocument.theme+xml"/>
  <Override PartName="/ppt/tags/tag23.xml" ContentType="application/vnd.openxmlformats-officedocument.presentationml.tags+xml"/>
  <Override PartName="/ppt/notesSlides/notesSlide1.xml" ContentType="application/vnd.openxmlformats-officedocument.presentationml.notesSlide+xml"/>
  <Override PartName="/ppt/tags/tag24.xml" ContentType="application/vnd.openxmlformats-officedocument.presentationml.tags+xml"/>
  <Override PartName="/ppt/notesSlides/notesSlide2.xml" ContentType="application/vnd.openxmlformats-officedocument.presentationml.notesSlide+xml"/>
  <Override PartName="/ppt/tags/tag25.xml" ContentType="application/vnd.openxmlformats-officedocument.presentationml.tags+xml"/>
  <Override PartName="/ppt/notesSlides/notesSlide3.xml" ContentType="application/vnd.openxmlformats-officedocument.presentationml.notesSlide+xml"/>
  <Override PartName="/ppt/tags/tag26.xml" ContentType="application/vnd.openxmlformats-officedocument.presentationml.tags+xml"/>
  <Override PartName="/ppt/notesSlides/notesSlide4.xml" ContentType="application/vnd.openxmlformats-officedocument.presentationml.notesSlide+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notesSlides/notesSlide6.xml" ContentType="application/vnd.openxmlformats-officedocument.presentationml.notesSlide+xml"/>
  <Override PartName="/ppt/tags/tag29.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notesSlides/notesSlide9.xml" ContentType="application/vnd.openxmlformats-officedocument.presentationml.notesSlide+xml"/>
  <Override PartName="/ppt/tags/tag32.xml" ContentType="application/vnd.openxmlformats-officedocument.presentationml.tags+xml"/>
  <Override PartName="/ppt/notesSlides/notesSlide10.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1.xml" ContentType="application/vnd.openxmlformats-officedocument.presentationml.notesSlide+xml"/>
  <Override PartName="/ppt/tags/tag37.xml" ContentType="application/vnd.openxmlformats-officedocument.presentationml.tags+xml"/>
  <Override PartName="/ppt/notesSlides/notesSlide12.xml" ContentType="application/vnd.openxmlformats-officedocument.presentationml.notesSlide+xml"/>
  <Override PartName="/ppt/tags/tag38.xml" ContentType="application/vnd.openxmlformats-officedocument.presentationml.tags+xml"/>
  <Override PartName="/ppt/notesSlides/notesSlide13.xml" ContentType="application/vnd.openxmlformats-officedocument.presentationml.notesSlide+xml"/>
  <Override PartName="/ppt/tags/tag39.xml" ContentType="application/vnd.openxmlformats-officedocument.presentationml.tags+xml"/>
  <Override PartName="/ppt/notesSlides/notesSlide14.xml" ContentType="application/vnd.openxmlformats-officedocument.presentationml.notesSlide+xml"/>
  <Override PartName="/ppt/tags/tag40.xml" ContentType="application/vnd.openxmlformats-officedocument.presentationml.tags+xml"/>
  <Override PartName="/ppt/notesSlides/notesSlide15.xml" ContentType="application/vnd.openxmlformats-officedocument.presentationml.notesSlide+xml"/>
  <Override PartName="/ppt/tags/tag41.xml" ContentType="application/vnd.openxmlformats-officedocument.presentationml.tags+xml"/>
  <Override PartName="/ppt/notesSlides/notesSlide16.xml" ContentType="application/vnd.openxmlformats-officedocument.presentationml.notesSlide+xml"/>
  <Override PartName="/ppt/tags/tag42.xml" ContentType="application/vnd.openxmlformats-officedocument.presentationml.tags+xml"/>
  <Override PartName="/ppt/notesSlides/notesSlide17.xml" ContentType="application/vnd.openxmlformats-officedocument.presentationml.notesSlide+xml"/>
  <Override PartName="/ppt/tags/tag43.xml" ContentType="application/vnd.openxmlformats-officedocument.presentationml.tags+xml"/>
  <Override PartName="/ppt/notesSlides/notesSlide18.xml" ContentType="application/vnd.openxmlformats-officedocument.presentationml.notesSlide+xml"/>
  <Override PartName="/ppt/tags/tag44.xml" ContentType="application/vnd.openxmlformats-officedocument.presentationml.tags+xml"/>
  <Override PartName="/ppt/notesSlides/notesSlide19.xml" ContentType="application/vnd.openxmlformats-officedocument.presentationml.notesSlide+xml"/>
  <Override PartName="/ppt/tags/tag45.xml" ContentType="application/vnd.openxmlformats-officedocument.presentationml.tags+xml"/>
  <Override PartName="/ppt/notesSlides/notesSlide20.xml" ContentType="application/vnd.openxmlformats-officedocument.presentationml.notesSlide+xml"/>
  <Override PartName="/ppt/tags/tag46.xml" ContentType="application/vnd.openxmlformats-officedocument.presentationml.tags+xml"/>
  <Override PartName="/ppt/notesSlides/notesSlide21.xml" ContentType="application/vnd.openxmlformats-officedocument.presentationml.notesSlide+xml"/>
  <Override PartName="/ppt/tags/tag47.xml" ContentType="application/vnd.openxmlformats-officedocument.presentationml.tags+xml"/>
  <Override PartName="/ppt/notesSlides/notesSlide22.xml" ContentType="application/vnd.openxmlformats-officedocument.presentationml.notesSlide+xml"/>
  <Override PartName="/ppt/tags/tag48.xml" ContentType="application/vnd.openxmlformats-officedocument.presentationml.tags+xml"/>
  <Override PartName="/ppt/notesSlides/notesSlide23.xml" ContentType="application/vnd.openxmlformats-officedocument.presentationml.notesSlide+xml"/>
  <Override PartName="/ppt/tags/tag49.xml" ContentType="application/vnd.openxmlformats-officedocument.presentationml.tags+xml"/>
  <Override PartName="/ppt/notesSlides/notesSlide24.xml" ContentType="application/vnd.openxmlformats-officedocument.presentationml.notesSlide+xml"/>
  <Override PartName="/ppt/tags/tag50.xml" ContentType="application/vnd.openxmlformats-officedocument.presentationml.tags+xml"/>
  <Override PartName="/ppt/notesSlides/notesSlide25.xml" ContentType="application/vnd.openxmlformats-officedocument.presentationml.notesSlide+xml"/>
  <Override PartName="/ppt/tags/tag51.xml" ContentType="application/vnd.openxmlformats-officedocument.presentationml.tags+xml"/>
  <Override PartName="/ppt/notesSlides/notesSlide26.xml" ContentType="application/vnd.openxmlformats-officedocument.presentationml.notesSlide+xml"/>
  <Override PartName="/ppt/tags/tag52.xml" ContentType="application/vnd.openxmlformats-officedocument.presentationml.tags+xml"/>
  <Override PartName="/ppt/notesSlides/notesSlide27.xml" ContentType="application/vnd.openxmlformats-officedocument.presentationml.notesSlide+xml"/>
  <Override PartName="/ppt/tags/tag53.xml" ContentType="application/vnd.openxmlformats-officedocument.presentationml.tags+xml"/>
  <Override PartName="/ppt/notesSlides/notesSlide28.xml" ContentType="application/vnd.openxmlformats-officedocument.presentationml.notesSlide+xml"/>
  <Override PartName="/ppt/tags/tag54.xml" ContentType="application/vnd.openxmlformats-officedocument.presentationml.tags+xml"/>
  <Override PartName="/ppt/notesSlides/notesSlide29.xml" ContentType="application/vnd.openxmlformats-officedocument.presentationml.notesSlide+xml"/>
  <Override PartName="/ppt/tags/tag55.xml" ContentType="application/vnd.openxmlformats-officedocument.presentationml.tags+xml"/>
  <Override PartName="/ppt/notesSlides/notesSlide30.xml" ContentType="application/vnd.openxmlformats-officedocument.presentationml.notesSlide+xml"/>
  <Override PartName="/ppt/tags/tag56.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57.xml" ContentType="application/vnd.openxmlformats-officedocument.presentationml.tags+xml"/>
  <Override PartName="/ppt/notesSlides/notesSlide33.xml" ContentType="application/vnd.openxmlformats-officedocument.presentationml.notesSlide+xml"/>
  <Override PartName="/ppt/tags/tag58.xml" ContentType="application/vnd.openxmlformats-officedocument.presentationml.tags+xml"/>
  <Override PartName="/ppt/notesSlides/notesSlide34.xml" ContentType="application/vnd.openxmlformats-officedocument.presentationml.notesSlide+xml"/>
  <Override PartName="/ppt/tags/tag59.xml" ContentType="application/vnd.openxmlformats-officedocument.presentationml.tags+xml"/>
  <Override PartName="/ppt/notesSlides/notesSlide35.xml" ContentType="application/vnd.openxmlformats-officedocument.presentationml.notesSlide+xml"/>
  <Override PartName="/ppt/tags/tag60.xml" ContentType="application/vnd.openxmlformats-officedocument.presentationml.tags+xml"/>
  <Override PartName="/ppt/notesSlides/notesSlide36.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37.xml" ContentType="application/vnd.openxmlformats-officedocument.presentationml.notesSlide+xml"/>
  <Override PartName="/ppt/tags/tag63.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64.xml" ContentType="application/vnd.openxmlformats-officedocument.presentationml.tags+xml"/>
  <Override PartName="/ppt/notesSlides/notesSlide40.xml" ContentType="application/vnd.openxmlformats-officedocument.presentationml.notesSlide+xml"/>
  <Override PartName="/ppt/tags/tag65.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66.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67.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68.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69.xml" ContentType="application/vnd.openxmlformats-officedocument.presentationml.tags+xml"/>
  <Override PartName="/ppt/notesSlides/notesSlide69.xml" ContentType="application/vnd.openxmlformats-officedocument.presentationml.notesSlide+xml"/>
  <Override PartName="/ppt/tags/tag70.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71.xml" ContentType="application/vnd.openxmlformats-officedocument.presentationml.tags+xml"/>
  <Override PartName="/ppt/notesSlides/notesSlide72.xml" ContentType="application/vnd.openxmlformats-officedocument.presentationml.notesSlide+xml"/>
  <Override PartName="/ppt/tags/tag72.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73.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77.xml" ContentType="application/vnd.openxmlformats-officedocument.presentationml.notesSlide+xml"/>
  <Override PartName="/ppt/tags/tag84.xml" ContentType="application/vnd.openxmlformats-officedocument.presentationml.tags+xml"/>
  <Override PartName="/ppt/notesSlides/notesSlide78.xml" ContentType="application/vnd.openxmlformats-officedocument.presentationml.notesSlide+xml"/>
  <Override PartName="/ppt/tags/tag8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648" r:id="rId1"/>
    <p:sldMasterId id="2147483664" r:id="rId2"/>
  </p:sldMasterIdLst>
  <p:notesMasterIdLst>
    <p:notesMasterId r:id="rId120"/>
  </p:notesMasterIdLst>
  <p:sldIdLst>
    <p:sldId id="256" r:id="rId3"/>
    <p:sldId id="258" r:id="rId4"/>
    <p:sldId id="260" r:id="rId5"/>
    <p:sldId id="473" r:id="rId6"/>
    <p:sldId id="447" r:id="rId7"/>
    <p:sldId id="264" r:id="rId8"/>
    <p:sldId id="268" r:id="rId9"/>
    <p:sldId id="269" r:id="rId10"/>
    <p:sldId id="456" r:id="rId11"/>
    <p:sldId id="475" r:id="rId12"/>
    <p:sldId id="457" r:id="rId13"/>
    <p:sldId id="474" r:id="rId14"/>
    <p:sldId id="526" r:id="rId15"/>
    <p:sldId id="278" r:id="rId16"/>
    <p:sldId id="279" r:id="rId17"/>
    <p:sldId id="280" r:id="rId18"/>
    <p:sldId id="281" r:id="rId19"/>
    <p:sldId id="282" r:id="rId20"/>
    <p:sldId id="283" r:id="rId21"/>
    <p:sldId id="286" r:id="rId22"/>
    <p:sldId id="287" r:id="rId23"/>
    <p:sldId id="527" r:id="rId24"/>
    <p:sldId id="543" r:id="rId25"/>
    <p:sldId id="323" r:id="rId26"/>
    <p:sldId id="476" r:id="rId27"/>
    <p:sldId id="325" r:id="rId28"/>
    <p:sldId id="324" r:id="rId29"/>
    <p:sldId id="477" r:id="rId30"/>
    <p:sldId id="544" r:id="rId31"/>
    <p:sldId id="329" r:id="rId32"/>
    <p:sldId id="330" r:id="rId33"/>
    <p:sldId id="332" r:id="rId34"/>
    <p:sldId id="333" r:id="rId35"/>
    <p:sldId id="461" r:id="rId36"/>
    <p:sldId id="462" r:id="rId37"/>
    <p:sldId id="547" r:id="rId38"/>
    <p:sldId id="478" r:id="rId39"/>
    <p:sldId id="542" r:id="rId40"/>
    <p:sldId id="346" r:id="rId41"/>
    <p:sldId id="347" r:id="rId42"/>
    <p:sldId id="465" r:id="rId43"/>
    <p:sldId id="343" r:id="rId44"/>
    <p:sldId id="466" r:id="rId45"/>
    <p:sldId id="345" r:id="rId46"/>
    <p:sldId id="349" r:id="rId47"/>
    <p:sldId id="545" r:id="rId48"/>
    <p:sldId id="350" r:id="rId49"/>
    <p:sldId id="548" r:id="rId50"/>
    <p:sldId id="318" r:id="rId51"/>
    <p:sldId id="313" r:id="rId52"/>
    <p:sldId id="467" r:id="rId53"/>
    <p:sldId id="535" r:id="rId54"/>
    <p:sldId id="317" r:id="rId55"/>
    <p:sldId id="480" r:id="rId56"/>
    <p:sldId id="450" r:id="rId57"/>
    <p:sldId id="536" r:id="rId58"/>
    <p:sldId id="537" r:id="rId59"/>
    <p:sldId id="316" r:id="rId60"/>
    <p:sldId id="315" r:id="rId61"/>
    <p:sldId id="528" r:id="rId62"/>
    <p:sldId id="529" r:id="rId63"/>
    <p:sldId id="314" r:id="rId64"/>
    <p:sldId id="532" r:id="rId65"/>
    <p:sldId id="312" r:id="rId66"/>
    <p:sldId id="530" r:id="rId67"/>
    <p:sldId id="310" r:id="rId68"/>
    <p:sldId id="482" r:id="rId69"/>
    <p:sldId id="538" r:id="rId70"/>
    <p:sldId id="311" r:id="rId71"/>
    <p:sldId id="299" r:id="rId72"/>
    <p:sldId id="309" r:id="rId73"/>
    <p:sldId id="306" r:id="rId74"/>
    <p:sldId id="305" r:id="rId75"/>
    <p:sldId id="438" r:id="rId76"/>
    <p:sldId id="479" r:id="rId77"/>
    <p:sldId id="539" r:id="rId78"/>
    <p:sldId id="302" r:id="rId79"/>
    <p:sldId id="483" r:id="rId80"/>
    <p:sldId id="484" r:id="rId81"/>
    <p:sldId id="298" r:id="rId82"/>
    <p:sldId id="295" r:id="rId83"/>
    <p:sldId id="531" r:id="rId84"/>
    <p:sldId id="440" r:id="rId85"/>
    <p:sldId id="291" r:id="rId86"/>
    <p:sldId id="470" r:id="rId87"/>
    <p:sldId id="540" r:id="rId88"/>
    <p:sldId id="485" r:id="rId89"/>
    <p:sldId id="513" r:id="rId90"/>
    <p:sldId id="541" r:id="rId91"/>
    <p:sldId id="469" r:id="rId92"/>
    <p:sldId id="488" r:id="rId93"/>
    <p:sldId id="489" r:id="rId94"/>
    <p:sldId id="490" r:id="rId95"/>
    <p:sldId id="509" r:id="rId96"/>
    <p:sldId id="510" r:id="rId97"/>
    <p:sldId id="512" r:id="rId98"/>
    <p:sldId id="492" r:id="rId99"/>
    <p:sldId id="493" r:id="rId100"/>
    <p:sldId id="514" r:id="rId101"/>
    <p:sldId id="495" r:id="rId102"/>
    <p:sldId id="515" r:id="rId103"/>
    <p:sldId id="516" r:id="rId104"/>
    <p:sldId id="517" r:id="rId105"/>
    <p:sldId id="518" r:id="rId106"/>
    <p:sldId id="519" r:id="rId107"/>
    <p:sldId id="520" r:id="rId108"/>
    <p:sldId id="521" r:id="rId109"/>
    <p:sldId id="522" r:id="rId110"/>
    <p:sldId id="523" r:id="rId111"/>
    <p:sldId id="524" r:id="rId112"/>
    <p:sldId id="506" r:id="rId113"/>
    <p:sldId id="525" r:id="rId114"/>
    <p:sldId id="507" r:id="rId115"/>
    <p:sldId id="508" r:id="rId116"/>
    <p:sldId id="292" r:id="rId117"/>
    <p:sldId id="293" r:id="rId118"/>
    <p:sldId id="487" r:id="rId119"/>
  </p:sldIdLst>
  <p:sldSz cx="12192000" cy="6858000"/>
  <p:notesSz cx="6799263" cy="9929813"/>
  <p:embeddedFontLst>
    <p:embeddedFont>
      <p:font typeface="Algerian" panose="04020705040A02060702" pitchFamily="82" charset="0"/>
      <p:regular r:id="rId121"/>
    </p:embeddedFont>
    <p:embeddedFont>
      <p:font typeface="Calibri" panose="020F0502020204030204" pitchFamily="34" charset="0"/>
      <p:regular r:id="rId122"/>
      <p:bold r:id="rId123"/>
      <p:italic r:id="rId124"/>
      <p:boldItalic r:id="rId125"/>
    </p:embeddedFont>
    <p:embeddedFont>
      <p:font typeface="Guttman Yad-Brush" panose="02010401010101010101" pitchFamily="2" charset="-79"/>
      <p:regular r:id="rId126"/>
    </p:embeddedFont>
    <p:embeddedFont>
      <p:font typeface="Open Sans Hebrew" panose="00000500000000000000" pitchFamily="2" charset="-79"/>
      <p:regular r:id="rId127"/>
      <p:bold r:id="rId128"/>
      <p:italic r:id="rId129"/>
      <p:boldItalic r:id="rId130"/>
    </p:embeddedFont>
    <p:embeddedFont>
      <p:font typeface="Simplified Arabic Fixed" panose="02070309020205020404" pitchFamily="49" charset="-78"/>
      <p:regular r:id="rId131"/>
    </p:embeddedFont>
  </p:embeddedFontLst>
  <p:custDataLst>
    <p:tags r:id="rId132"/>
  </p:custData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D6D4EBA-651B-44AC-92D5-E1674D21C1A2}">
          <p14:sldIdLst>
            <p14:sldId id="256"/>
            <p14:sldId id="258"/>
            <p14:sldId id="260"/>
            <p14:sldId id="473"/>
            <p14:sldId id="447"/>
            <p14:sldId id="264"/>
            <p14:sldId id="268"/>
            <p14:sldId id="269"/>
            <p14:sldId id="456"/>
            <p14:sldId id="475"/>
            <p14:sldId id="457"/>
            <p14:sldId id="474"/>
            <p14:sldId id="526"/>
            <p14:sldId id="278"/>
            <p14:sldId id="279"/>
            <p14:sldId id="280"/>
            <p14:sldId id="281"/>
            <p14:sldId id="282"/>
            <p14:sldId id="283"/>
            <p14:sldId id="286"/>
            <p14:sldId id="287"/>
            <p14:sldId id="527"/>
            <p14:sldId id="543"/>
            <p14:sldId id="323"/>
            <p14:sldId id="476"/>
            <p14:sldId id="325"/>
            <p14:sldId id="324"/>
            <p14:sldId id="477"/>
            <p14:sldId id="544"/>
            <p14:sldId id="329"/>
            <p14:sldId id="330"/>
            <p14:sldId id="332"/>
            <p14:sldId id="333"/>
            <p14:sldId id="461"/>
            <p14:sldId id="462"/>
            <p14:sldId id="547"/>
            <p14:sldId id="478"/>
            <p14:sldId id="542"/>
            <p14:sldId id="346"/>
            <p14:sldId id="347"/>
            <p14:sldId id="465"/>
            <p14:sldId id="343"/>
            <p14:sldId id="466"/>
            <p14:sldId id="345"/>
            <p14:sldId id="349"/>
            <p14:sldId id="545"/>
            <p14:sldId id="350"/>
            <p14:sldId id="548"/>
            <p14:sldId id="318"/>
            <p14:sldId id="313"/>
            <p14:sldId id="467"/>
            <p14:sldId id="535"/>
            <p14:sldId id="317"/>
            <p14:sldId id="480"/>
            <p14:sldId id="450"/>
            <p14:sldId id="536"/>
            <p14:sldId id="537"/>
            <p14:sldId id="316"/>
            <p14:sldId id="315"/>
            <p14:sldId id="528"/>
            <p14:sldId id="529"/>
            <p14:sldId id="314"/>
            <p14:sldId id="532"/>
            <p14:sldId id="312"/>
            <p14:sldId id="530"/>
            <p14:sldId id="310"/>
            <p14:sldId id="482"/>
            <p14:sldId id="538"/>
            <p14:sldId id="311"/>
            <p14:sldId id="299"/>
            <p14:sldId id="309"/>
            <p14:sldId id="306"/>
            <p14:sldId id="305"/>
            <p14:sldId id="438"/>
            <p14:sldId id="479"/>
            <p14:sldId id="539"/>
            <p14:sldId id="302"/>
            <p14:sldId id="483"/>
            <p14:sldId id="484"/>
            <p14:sldId id="298"/>
            <p14:sldId id="295"/>
            <p14:sldId id="531"/>
            <p14:sldId id="440"/>
          </p14:sldIdLst>
        </p14:section>
        <p14:section name="קלפי נגישה" id="{CCF2C5F0-8CEF-4FD7-8E50-9255E3900D18}">
          <p14:sldIdLst>
            <p14:sldId id="291"/>
            <p14:sldId id="470"/>
            <p14:sldId id="540"/>
            <p14:sldId id="485"/>
            <p14:sldId id="513"/>
          </p14:sldIdLst>
        </p14:section>
        <p14:section name="קלפי במוסדות" id="{47D76EC2-D9B9-465E-9225-CE0100553397}">
          <p14:sldIdLst>
            <p14:sldId id="541"/>
          </p14:sldIdLst>
        </p14:section>
        <p14:section name="סימולציה" id="{04977DAB-D03A-42BF-B376-5170B16BB879}">
          <p14:sldIdLst>
            <p14:sldId id="469"/>
            <p14:sldId id="488"/>
            <p14:sldId id="489"/>
            <p14:sldId id="490"/>
            <p14:sldId id="509"/>
            <p14:sldId id="510"/>
            <p14:sldId id="512"/>
            <p14:sldId id="492"/>
            <p14:sldId id="493"/>
            <p14:sldId id="514"/>
            <p14:sldId id="495"/>
            <p14:sldId id="515"/>
            <p14:sldId id="516"/>
            <p14:sldId id="517"/>
            <p14:sldId id="518"/>
            <p14:sldId id="519"/>
            <p14:sldId id="520"/>
            <p14:sldId id="521"/>
            <p14:sldId id="522"/>
            <p14:sldId id="523"/>
            <p14:sldId id="524"/>
            <p14:sldId id="506"/>
            <p14:sldId id="525"/>
            <p14:sldId id="507"/>
            <p14:sldId id="508"/>
            <p14:sldId id="292"/>
            <p14:sldId id="293"/>
            <p14:sldId id="487"/>
          </p14:sldIdLst>
        </p14:section>
      </p14:sectionLst>
    </p:ext>
    <p:ext uri="{EFAFB233-063F-42B5-8137-9DF3F51BA10A}">
      <p15:sldGuideLst xmlns:p15="http://schemas.microsoft.com/office/powerpoint/2012/main">
        <p15:guide id="1" orient="horz" pos="4088" userDrawn="1">
          <p15:clr>
            <a:srgbClr val="A4A3A4"/>
          </p15:clr>
        </p15:guide>
        <p15:guide id="2" pos="3840" userDrawn="1">
          <p15:clr>
            <a:srgbClr val="A4A3A4"/>
          </p15:clr>
        </p15:guide>
        <p15:guide id="3" pos="7296" userDrawn="1">
          <p15:clr>
            <a:srgbClr val="A4A3A4"/>
          </p15:clr>
        </p15:guide>
        <p15:guide id="4" pos="712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עדי פרץ" initials="עפ" lastIdx="3" clrIdx="6">
    <p:extLst>
      <p:ext uri="{19B8F6BF-5375-455C-9EA6-DF929625EA0E}">
        <p15:presenceInfo xmlns:p15="http://schemas.microsoft.com/office/powerpoint/2012/main" userId="S-1-5-21-174793946-1515917132-119373427-85954" providerId="AD"/>
      </p:ext>
    </p:extLst>
  </p:cmAuthor>
  <p:cmAuthor id="1" name="Ravit Barnett" initials="RB" lastIdx="34" clrIdx="0">
    <p:extLst>
      <p:ext uri="{19B8F6BF-5375-455C-9EA6-DF929625EA0E}">
        <p15:presenceInfo xmlns:p15="http://schemas.microsoft.com/office/powerpoint/2012/main" userId="S-1-5-21-1900491101-135948527-1543857936-19116" providerId="AD"/>
      </p:ext>
    </p:extLst>
  </p:cmAuthor>
  <p:cmAuthor id="2" name="Rami Lahav" initials="RL" lastIdx="55" clrIdx="1">
    <p:extLst>
      <p:ext uri="{19B8F6BF-5375-455C-9EA6-DF929625EA0E}">
        <p15:presenceInfo xmlns:p15="http://schemas.microsoft.com/office/powerpoint/2012/main" userId="Rami Lahav" providerId="None"/>
      </p:ext>
    </p:extLst>
  </p:cmAuthor>
  <p:cmAuthor id="3" name="dan" initials="d" lastIdx="49" clrIdx="2"/>
  <p:cmAuthor id="4" name="תלמיד 3" initials="ת3" lastIdx="16" clrIdx="3"/>
  <p:cmAuthor id="5" name="Marva Tzalach" initials="MT" lastIdx="1" clrIdx="4">
    <p:extLst>
      <p:ext uri="{19B8F6BF-5375-455C-9EA6-DF929625EA0E}">
        <p15:presenceInfo xmlns:p15="http://schemas.microsoft.com/office/powerpoint/2012/main" userId="S::marvat@johnbryce.co.il::885b7461-1705-4867-9380-35eadb5685f8" providerId="AD"/>
      </p:ext>
    </p:extLst>
  </p:cmAuthor>
  <p:cmAuthor id="6" name="Maayan Shachar" initials="MS" lastIdx="9" clrIdx="5">
    <p:extLst>
      <p:ext uri="{19B8F6BF-5375-455C-9EA6-DF929625EA0E}">
        <p15:presenceInfo xmlns:p15="http://schemas.microsoft.com/office/powerpoint/2012/main" userId="S::maayans@johnbryce.co.il::34b00ba0-ee30-48ec-a28f-147e0c4caa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7E85"/>
    <a:srgbClr val="17918B"/>
    <a:srgbClr val="003960"/>
    <a:srgbClr val="FCFCFC"/>
    <a:srgbClr val="90D9E4"/>
    <a:srgbClr val="F7E859"/>
    <a:srgbClr val="333333"/>
    <a:srgbClr val="54707C"/>
    <a:srgbClr val="6CCAEA"/>
    <a:srgbClr val="B249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780" autoAdjust="0"/>
    <p:restoredTop sz="85039" autoAdjust="0"/>
  </p:normalViewPr>
  <p:slideViewPr>
    <p:cSldViewPr snapToGrid="0">
      <p:cViewPr>
        <p:scale>
          <a:sx n="75" d="100"/>
          <a:sy n="75" d="100"/>
        </p:scale>
        <p:origin x="576" y="678"/>
      </p:cViewPr>
      <p:guideLst>
        <p:guide orient="horz" pos="4088"/>
        <p:guide pos="3840"/>
        <p:guide pos="7296"/>
        <p:guide pos="7129"/>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commentAuthors" Target="commentAuthor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3.fntdata"/><Relationship Id="rId128" Type="http://schemas.openxmlformats.org/officeDocument/2006/relationships/font" Target="fonts/font8.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font" Target="fonts/font6.fntdata"/><Relationship Id="rId13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font" Target="fonts/font4.fntdata"/><Relationship Id="rId129" Type="http://schemas.openxmlformats.org/officeDocument/2006/relationships/font" Target="fonts/font9.fntdata"/><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2.fntdata"/><Relationship Id="rId130" Type="http://schemas.openxmlformats.org/officeDocument/2006/relationships/font" Target="fonts/font10.fntdata"/><Relationship Id="rId13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notesMaster" Target="notesMasters/notesMaster1.xml"/><Relationship Id="rId125"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1.fntdata"/><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2916" y="0"/>
            <a:ext cx="2946347" cy="498215"/>
          </a:xfrm>
          <a:prstGeom prst="rect">
            <a:avLst/>
          </a:prstGeom>
        </p:spPr>
        <p:txBody>
          <a:bodyPr vert="horz" lIns="91440" tIns="45720" rIns="91440" bIns="45720" rtlCol="1"/>
          <a:lstStyle>
            <a:lvl1pPr algn="r">
              <a:defRPr sz="1200">
                <a:latin typeface="Arial" panose="020B0604020202020204" pitchFamily="34" charset="0"/>
              </a:defRPr>
            </a:lvl1pPr>
          </a:lstStyle>
          <a:p>
            <a:endParaRPr lang="he-IL" dirty="0"/>
          </a:p>
        </p:txBody>
      </p:sp>
      <p:sp>
        <p:nvSpPr>
          <p:cNvPr id="3" name="מציין מיקום של תאריך 2"/>
          <p:cNvSpPr>
            <a:spLocks noGrp="1"/>
          </p:cNvSpPr>
          <p:nvPr>
            <p:ph type="dt" idx="1"/>
          </p:nvPr>
        </p:nvSpPr>
        <p:spPr>
          <a:xfrm>
            <a:off x="1575" y="0"/>
            <a:ext cx="2946347" cy="498215"/>
          </a:xfrm>
          <a:prstGeom prst="rect">
            <a:avLst/>
          </a:prstGeom>
        </p:spPr>
        <p:txBody>
          <a:bodyPr vert="horz" lIns="91440" tIns="45720" rIns="91440" bIns="45720" rtlCol="1"/>
          <a:lstStyle>
            <a:lvl1pPr algn="l">
              <a:defRPr sz="1200">
                <a:latin typeface="Arial" panose="020B0604020202020204" pitchFamily="34" charset="0"/>
              </a:defRPr>
            </a:lvl1pPr>
          </a:lstStyle>
          <a:p>
            <a:fld id="{C4119D5A-5B00-47E9-B247-F1F481446556}" type="datetimeFigureOut">
              <a:rPr lang="he-IL" smtClean="0"/>
              <a:pPr/>
              <a:t>כ'/אלול/תשפ"ג</a:t>
            </a:fld>
            <a:endParaRPr lang="he-IL" dirty="0"/>
          </a:p>
        </p:txBody>
      </p:sp>
      <p:sp>
        <p:nvSpPr>
          <p:cNvPr id="4" name="מציין מיקום של תמונת שקופית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1" anchor="ctr"/>
          <a:lstStyle/>
          <a:p>
            <a:endParaRPr lang="he-IL" dirty="0"/>
          </a:p>
        </p:txBody>
      </p:sp>
      <p:sp>
        <p:nvSpPr>
          <p:cNvPr id="5" name="מציין מיקום של הערות 4"/>
          <p:cNvSpPr>
            <a:spLocks noGrp="1"/>
          </p:cNvSpPr>
          <p:nvPr>
            <p:ph type="body" sz="quarter" idx="3"/>
          </p:nvPr>
        </p:nvSpPr>
        <p:spPr>
          <a:xfrm>
            <a:off x="679927" y="4778722"/>
            <a:ext cx="5439410" cy="3909864"/>
          </a:xfrm>
          <a:prstGeom prst="rect">
            <a:avLst/>
          </a:prstGeom>
        </p:spPr>
        <p:txBody>
          <a:bodyPr vert="horz" lIns="91440" tIns="45720" rIns="91440" bIns="45720" rtlCol="1"/>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6" name="מציין מיקום של כותרת תחתונה 5"/>
          <p:cNvSpPr>
            <a:spLocks noGrp="1"/>
          </p:cNvSpPr>
          <p:nvPr>
            <p:ph type="ftr" sz="quarter" idx="4"/>
          </p:nvPr>
        </p:nvSpPr>
        <p:spPr>
          <a:xfrm>
            <a:off x="3852916" y="9431600"/>
            <a:ext cx="2946347" cy="498214"/>
          </a:xfrm>
          <a:prstGeom prst="rect">
            <a:avLst/>
          </a:prstGeom>
        </p:spPr>
        <p:txBody>
          <a:bodyPr vert="horz" lIns="91440" tIns="45720" rIns="91440" bIns="45720" rtlCol="1" anchor="b"/>
          <a:lstStyle>
            <a:lvl1pPr algn="r">
              <a:defRPr sz="1200">
                <a:latin typeface="Arial" panose="020B0604020202020204" pitchFamily="34" charset="0"/>
              </a:defRPr>
            </a:lvl1pPr>
          </a:lstStyle>
          <a:p>
            <a:endParaRPr lang="he-IL" dirty="0"/>
          </a:p>
        </p:txBody>
      </p:sp>
      <p:sp>
        <p:nvSpPr>
          <p:cNvPr id="7" name="מציין מיקום של מספר שקופית 6"/>
          <p:cNvSpPr>
            <a:spLocks noGrp="1"/>
          </p:cNvSpPr>
          <p:nvPr>
            <p:ph type="sldNum" sz="quarter" idx="5"/>
          </p:nvPr>
        </p:nvSpPr>
        <p:spPr>
          <a:xfrm>
            <a:off x="1575" y="9431600"/>
            <a:ext cx="2946347" cy="498214"/>
          </a:xfrm>
          <a:prstGeom prst="rect">
            <a:avLst/>
          </a:prstGeom>
        </p:spPr>
        <p:txBody>
          <a:bodyPr vert="horz" lIns="91440" tIns="45720" rIns="91440" bIns="45720" rtlCol="1" anchor="b"/>
          <a:lstStyle>
            <a:lvl1pPr algn="l">
              <a:defRPr sz="1200">
                <a:latin typeface="Arial" panose="020B0604020202020204" pitchFamily="34" charset="0"/>
              </a:defRPr>
            </a:lvl1pPr>
          </a:lstStyle>
          <a:p>
            <a:fld id="{55B97069-B0CA-4578-BB6E-4CBD1DA250B9}" type="slidenum">
              <a:rPr lang="he-IL" smtClean="0"/>
              <a:pPr/>
              <a:t>‹#›</a:t>
            </a:fld>
            <a:endParaRPr lang="he-IL" dirty="0"/>
          </a:p>
        </p:txBody>
      </p:sp>
    </p:spTree>
    <p:extLst>
      <p:ext uri="{BB962C8B-B14F-4D97-AF65-F5344CB8AC3E}">
        <p14:creationId xmlns:p14="http://schemas.microsoft.com/office/powerpoint/2010/main" val="217836409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Arial" panose="020B0604020202020204" pitchFamily="34" charset="0"/>
        <a:ea typeface="+mn-ea"/>
        <a:cs typeface="+mn-cs"/>
      </a:defRPr>
    </a:lvl1pPr>
    <a:lvl2pPr marL="457200" algn="r" defTabSz="914400" rtl="1" eaLnBrk="1" latinLnBrk="0" hangingPunct="1">
      <a:defRPr sz="1200" kern="1200">
        <a:solidFill>
          <a:schemeClr val="tx1"/>
        </a:solidFill>
        <a:latin typeface="Arial" panose="020B0604020202020204" pitchFamily="34" charset="0"/>
        <a:ea typeface="+mn-ea"/>
        <a:cs typeface="+mn-cs"/>
      </a:defRPr>
    </a:lvl2pPr>
    <a:lvl3pPr marL="914400" algn="r" defTabSz="914400" rtl="1" eaLnBrk="1" latinLnBrk="0" hangingPunct="1">
      <a:defRPr sz="1200" kern="1200">
        <a:solidFill>
          <a:schemeClr val="tx1"/>
        </a:solidFill>
        <a:latin typeface="Arial" panose="020B0604020202020204" pitchFamily="34" charset="0"/>
        <a:ea typeface="+mn-ea"/>
        <a:cs typeface="+mn-cs"/>
      </a:defRPr>
    </a:lvl3pPr>
    <a:lvl4pPr marL="1371600" algn="r" defTabSz="914400" rtl="1" eaLnBrk="1" latinLnBrk="0" hangingPunct="1">
      <a:defRPr sz="1200" kern="1200">
        <a:solidFill>
          <a:schemeClr val="tx1"/>
        </a:solidFill>
        <a:latin typeface="Arial" panose="020B0604020202020204" pitchFamily="34" charset="0"/>
        <a:ea typeface="+mn-ea"/>
        <a:cs typeface="+mn-cs"/>
      </a:defRPr>
    </a:lvl4pPr>
    <a:lvl5pPr marL="1828800" algn="r" defTabSz="914400" rtl="1" eaLnBrk="1" latinLnBrk="0" hangingPunct="1">
      <a:defRPr sz="1200" kern="1200">
        <a:solidFill>
          <a:schemeClr val="tx1"/>
        </a:solidFill>
        <a:latin typeface="Arial" panose="020B0604020202020204" pitchFamily="34" charset="0"/>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dirty="0"/>
              <a:t>עדכונים 10.8</a:t>
            </a:r>
          </a:p>
          <a:p>
            <a:r>
              <a:rPr lang="he-IL" dirty="0"/>
              <a:t>שקף 20 – מניין חוקי לוועדת הקלפי. הבהרות תיקוני החקיקה </a:t>
            </a:r>
          </a:p>
          <a:p>
            <a:r>
              <a:rPr lang="he-IL" dirty="0"/>
              <a:t>שקף 45 – מניין חוקי לוועדת הקלפי בעת ספירת הקולות. הבהרות תיקוני החקיקה – יש לשים לב לדגשים </a:t>
            </a:r>
            <a:r>
              <a:rPr lang="he-IL"/>
              <a:t>בהערות למדריך. </a:t>
            </a:r>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1</a:t>
            </a:fld>
            <a:endParaRPr lang="he-IL"/>
          </a:p>
        </p:txBody>
      </p:sp>
    </p:spTree>
    <p:extLst>
      <p:ext uri="{BB962C8B-B14F-4D97-AF65-F5344CB8AC3E}">
        <p14:creationId xmlns:p14="http://schemas.microsoft.com/office/powerpoint/2010/main" val="1272979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שאל</a:t>
            </a:r>
          </a:p>
          <a:p>
            <a:r>
              <a:rPr lang="he-IL" dirty="0"/>
              <a:t>במה שונה הסרטון ממה שנלמד?</a:t>
            </a:r>
          </a:p>
          <a:p>
            <a:r>
              <a:rPr lang="he-IL" b="1" dirty="0"/>
              <a:t>חשוף והדגש</a:t>
            </a:r>
          </a:p>
          <a:p>
            <a:r>
              <a:rPr lang="he-IL" dirty="0"/>
              <a:t>שינוי החקיקה אישר שני מזכירים בכל קלפי </a:t>
            </a:r>
          </a:p>
          <a:p>
            <a:r>
              <a:rPr lang="he-IL" dirty="0"/>
              <a:t>בנוסף, במקומות </a:t>
            </a:r>
            <a:r>
              <a:rPr lang="he-IL" dirty="0" err="1"/>
              <a:t>מסויימים</a:t>
            </a:r>
            <a:r>
              <a:rPr lang="he-IL" dirty="0"/>
              <a:t> יהיה צורך לסדר גם פתקים כחולים. </a:t>
            </a:r>
          </a:p>
        </p:txBody>
      </p:sp>
      <p:sp>
        <p:nvSpPr>
          <p:cNvPr id="4" name="Slide Number Placeholder 3"/>
          <p:cNvSpPr>
            <a:spLocks noGrp="1"/>
          </p:cNvSpPr>
          <p:nvPr>
            <p:ph type="sldNum" sz="quarter" idx="5"/>
          </p:nvPr>
        </p:nvSpPr>
        <p:spPr/>
        <p:txBody>
          <a:bodyPr/>
          <a:lstStyle/>
          <a:p>
            <a:fld id="{55B97069-B0CA-4578-BB6E-4CBD1DA250B9}" type="slidenum">
              <a:rPr lang="he-IL" smtClean="0"/>
              <a:pPr/>
              <a:t>10</a:t>
            </a:fld>
            <a:endParaRPr lang="he-IL" dirty="0"/>
          </a:p>
        </p:txBody>
      </p:sp>
    </p:spTree>
    <p:extLst>
      <p:ext uri="{BB962C8B-B14F-4D97-AF65-F5344CB8AC3E}">
        <p14:creationId xmlns:p14="http://schemas.microsoft.com/office/powerpoint/2010/main" val="1329853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algn="r" rtl="1" eaLnBrk="1" hangingPunct="1">
              <a:spcBef>
                <a:spcPct val="0"/>
              </a:spcBef>
            </a:pPr>
            <a:r>
              <a:rPr lang="he-IL" b="1" dirty="0"/>
              <a:t>אמור</a:t>
            </a:r>
            <a:r>
              <a:rPr lang="he-IL" dirty="0"/>
              <a:t>: נמשיך עם פעולת ההכנה הבאה, נעילת תיבת הקלפי.</a:t>
            </a:r>
            <a:br>
              <a:rPr lang="en-US" dirty="0">
                <a:cs typeface="Arial" charset="0"/>
              </a:rPr>
            </a:br>
            <a:r>
              <a:rPr lang="he-IL" dirty="0"/>
              <a:t>יו"ר ועדת הקלפי, יציג לנוכחים המורשים בלבד את תיבת הקלפי כשהיא פתוחה וריקה מתוכן. לאחר מכן, יו"ר הוועדה ינעל את תיבת הקלפי באמצעות מנעול הביטחון הנכלל ב"חומר הרגיש" ויוודא רישום מס' מנעול הביטחון בפרוטוקול</a:t>
            </a:r>
            <a:r>
              <a:rPr lang="he-IL" baseline="0" dirty="0"/>
              <a:t> הצהוב, פרק א סעיף 13</a:t>
            </a:r>
            <a:r>
              <a:rPr lang="he-IL" dirty="0"/>
              <a:t>.</a:t>
            </a:r>
          </a:p>
          <a:p>
            <a:pPr algn="r" rtl="1" eaLnBrk="1" hangingPunct="1">
              <a:spcBef>
                <a:spcPct val="0"/>
              </a:spcBef>
            </a:pPr>
            <a:r>
              <a:rPr lang="he-IL" b="1" dirty="0"/>
              <a:t>הצג:</a:t>
            </a:r>
            <a:r>
              <a:rPr lang="he-IL" b="1" baseline="0" dirty="0"/>
              <a:t> </a:t>
            </a:r>
            <a:r>
              <a:rPr lang="he-IL" b="0" baseline="0" dirty="0"/>
              <a:t>מנעול ואת אופן הנעילה.</a:t>
            </a:r>
            <a:endParaRPr lang="he-IL" dirty="0"/>
          </a:p>
          <a:p>
            <a:pPr algn="r" rtl="1" eaLnBrk="1" hangingPunct="1">
              <a:spcBef>
                <a:spcPct val="0"/>
              </a:spcBef>
            </a:pPr>
            <a:r>
              <a:rPr lang="he-IL" b="1" dirty="0"/>
              <a:t>ציין</a:t>
            </a:r>
            <a:r>
              <a:rPr lang="he-IL" dirty="0"/>
              <a:t>: לא ניתן לפתוח את תיבת הקלפי, אלא על ידי שבירת המנעול. זכרו! אין לפתוח את תיבת הקלפי עד לספירת הקולות!</a:t>
            </a:r>
            <a:endParaRPr lang="he-IL" b="1"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14</a:t>
            </a:fld>
            <a:endParaRPr lang="he-IL"/>
          </a:p>
        </p:txBody>
      </p:sp>
    </p:spTree>
    <p:extLst>
      <p:ext uri="{BB962C8B-B14F-4D97-AF65-F5344CB8AC3E}">
        <p14:creationId xmlns:p14="http://schemas.microsoft.com/office/powerpoint/2010/main" val="2764182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algn="r" rtl="1" eaLnBrk="1" hangingPunct="1">
              <a:spcBef>
                <a:spcPct val="0"/>
              </a:spcBef>
            </a:pPr>
            <a:r>
              <a:rPr lang="he-IL" b="1" dirty="0"/>
              <a:t>אמור</a:t>
            </a:r>
            <a:r>
              <a:rPr lang="he-IL" dirty="0"/>
              <a:t>: </a:t>
            </a:r>
          </a:p>
          <a:p>
            <a:pPr algn="r" rtl="1" eaLnBrk="1" hangingPunct="1">
              <a:spcBef>
                <a:spcPct val="0"/>
              </a:spcBef>
              <a:buFontTx/>
              <a:buChar char="•"/>
            </a:pPr>
            <a:r>
              <a:rPr lang="he-IL" dirty="0"/>
              <a:t>על יו"ר ועדת הקלפי למנות 2 מחברי הועדה, מסיעות שונות, אשר יחתמו על מעטפות צהובות, לבנות ותכולות, לפני תחילת ההצבעה (גם היו"ר רשאי לחתום על המעטפות). </a:t>
            </a:r>
          </a:p>
          <a:p>
            <a:pPr algn="r" rtl="1" eaLnBrk="1" hangingPunct="1">
              <a:spcBef>
                <a:spcPct val="0"/>
              </a:spcBef>
              <a:buFontTx/>
              <a:buChar char="•"/>
            </a:pPr>
            <a:r>
              <a:rPr lang="he-IL" dirty="0"/>
              <a:t>יש לחתום בכל פעם על כמות של 50 מעטפות מכל צבע, ולקראת גמר המלאי לחזור על הפעולה.</a:t>
            </a:r>
          </a:p>
          <a:p>
            <a:pPr algn="r" rtl="1" eaLnBrk="1" hangingPunct="1">
              <a:spcBef>
                <a:spcPct val="0"/>
              </a:spcBef>
              <a:buFontTx/>
              <a:buChar char="•"/>
            </a:pPr>
            <a:r>
              <a:rPr lang="he-IL" dirty="0"/>
              <a:t>יש לחתום ע"ג חזית המעטפות במקום המסומן, לצד חותמת המפקחת הארצית על הבחירות.</a:t>
            </a:r>
          </a:p>
          <a:p>
            <a:pPr algn="r" rtl="1" eaLnBrk="1" hangingPunct="1">
              <a:spcBef>
                <a:spcPct val="0"/>
              </a:spcBef>
              <a:buFontTx/>
              <a:buChar char="•"/>
            </a:pPr>
            <a:r>
              <a:rPr lang="he-IL" dirty="0"/>
              <a:t>יש להחזיק את המעטפות החתומות בקבוצות נפרדות ע"פ צבען. </a:t>
            </a:r>
          </a:p>
          <a:p>
            <a:pPr algn="r" rtl="1" eaLnBrk="1" hangingPunct="1">
              <a:spcBef>
                <a:spcPct val="0"/>
              </a:spcBef>
              <a:buFontTx/>
              <a:buNone/>
            </a:pPr>
            <a:endParaRPr lang="he-IL" dirty="0"/>
          </a:p>
          <a:p>
            <a:pPr algn="r" rtl="1" eaLnBrk="1" hangingPunct="1">
              <a:spcBef>
                <a:spcPct val="0"/>
              </a:spcBef>
              <a:buFontTx/>
              <a:buNone/>
            </a:pPr>
            <a:r>
              <a:rPr lang="he-IL" dirty="0"/>
              <a:t>עליך כמזכיר לוודא את הדברים הבאים:</a:t>
            </a:r>
          </a:p>
          <a:p>
            <a:pPr algn="r" rtl="1" eaLnBrk="1" hangingPunct="1">
              <a:spcBef>
                <a:spcPct val="0"/>
              </a:spcBef>
              <a:buFontTx/>
              <a:buChar char="•"/>
            </a:pPr>
            <a:r>
              <a:rPr lang="he-IL" dirty="0"/>
              <a:t>כל המעטפות כוללות 2 חתימות, שאם לא כן, מעטפת אלו יפסלו בעת הוצאתן מהקלפי לפני ספירת הקולות.</a:t>
            </a:r>
            <a:endParaRPr lang="he-IL" b="1" dirty="0"/>
          </a:p>
          <a:p>
            <a:pPr algn="r" rtl="1" eaLnBrk="1" hangingPunct="1">
              <a:spcBef>
                <a:spcPct val="0"/>
              </a:spcBef>
              <a:buFontTx/>
              <a:buChar char="•"/>
            </a:pPr>
            <a:r>
              <a:rPr lang="he-IL" dirty="0"/>
              <a:t>קיים מלאי מעטפות זמין לבוחרים במהלך ההצבעה </a:t>
            </a:r>
          </a:p>
          <a:p>
            <a:pPr algn="r" rtl="1" eaLnBrk="1" hangingPunct="1">
              <a:spcBef>
                <a:spcPct val="0"/>
              </a:spcBef>
            </a:pPr>
            <a:endParaRPr lang="he-IL" b="1" dirty="0"/>
          </a:p>
          <a:p>
            <a:pPr algn="r" rtl="1" eaLnBrk="1" hangingPunct="1">
              <a:spcBef>
                <a:spcPct val="0"/>
              </a:spcBef>
            </a:pPr>
            <a:r>
              <a:rPr lang="he-IL" b="1" dirty="0"/>
              <a:t>ציין</a:t>
            </a:r>
            <a:r>
              <a:rPr lang="he-IL" dirty="0"/>
              <a:t>: אם</a:t>
            </a:r>
            <a:r>
              <a:rPr lang="he-IL" baseline="0" dirty="0"/>
              <a:t> </a:t>
            </a:r>
            <a:r>
              <a:rPr lang="he-IL" dirty="0"/>
              <a:t>אף חבר ועדה לא נוכח בקלפי המזכיר השני ישמש כחבר ועדה ויחתום על מעטפות ההצבעה, יש לציין זאת בפרוטוקול! כמו כן, אין לחתום בנוכחות הבוחר על מעטפת ההצבעה שתימסר לו.</a:t>
            </a:r>
            <a:endParaRPr lang="he-IL" b="1" dirty="0"/>
          </a:p>
          <a:p>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15</a:t>
            </a:fld>
            <a:endParaRPr lang="he-IL"/>
          </a:p>
        </p:txBody>
      </p:sp>
    </p:spTree>
    <p:extLst>
      <p:ext uri="{BB962C8B-B14F-4D97-AF65-F5344CB8AC3E}">
        <p14:creationId xmlns:p14="http://schemas.microsoft.com/office/powerpoint/2010/main" val="2506709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algn="r" rtl="1" eaLnBrk="1" hangingPunct="1">
              <a:spcBef>
                <a:spcPct val="0"/>
              </a:spcBef>
            </a:pPr>
            <a:r>
              <a:rPr lang="he-IL" b="1" dirty="0"/>
              <a:t>אמור</a:t>
            </a:r>
            <a:r>
              <a:rPr lang="he-IL" dirty="0"/>
              <a:t>: </a:t>
            </a:r>
          </a:p>
          <a:p>
            <a:pPr algn="r" rtl="1" eaLnBrk="1" hangingPunct="1">
              <a:spcBef>
                <a:spcPct val="0"/>
              </a:spcBef>
              <a:buFontTx/>
              <a:buNone/>
            </a:pPr>
            <a:r>
              <a:rPr lang="he-IL" dirty="0"/>
              <a:t>יש לציין בפרוטוקול כל כמות מעטפות שנחתמה, את שעות החתימה ואת שמות החותמים.</a:t>
            </a:r>
          </a:p>
          <a:p>
            <a:pPr algn="r" rtl="1" eaLnBrk="1" hangingPunct="1">
              <a:spcBef>
                <a:spcPct val="0"/>
              </a:spcBef>
            </a:pPr>
            <a:endParaRPr lang="he-IL" b="1" dirty="0"/>
          </a:p>
          <a:p>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16</a:t>
            </a:fld>
            <a:endParaRPr lang="he-IL"/>
          </a:p>
        </p:txBody>
      </p:sp>
    </p:spTree>
    <p:extLst>
      <p:ext uri="{BB962C8B-B14F-4D97-AF65-F5344CB8AC3E}">
        <p14:creationId xmlns:p14="http://schemas.microsoft.com/office/powerpoint/2010/main" val="4091305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b="1" dirty="0"/>
              <a:t>אמור</a:t>
            </a:r>
            <a:r>
              <a:rPr lang="he-IL" dirty="0"/>
              <a:t>:</a:t>
            </a:r>
            <a:r>
              <a:rPr lang="he-IL" baseline="0" dirty="0"/>
              <a:t> נוודא שהבנתם.</a:t>
            </a:r>
          </a:p>
          <a:p>
            <a:r>
              <a:rPr lang="he-IL" b="1" baseline="0" dirty="0"/>
              <a:t>שאל</a:t>
            </a:r>
            <a:r>
              <a:rPr lang="he-IL" baseline="0" dirty="0"/>
              <a:t>: על פי העקרונות שנלמדו, איזה מחדרי הקלפי שלפנינו מסודר כראוי?</a:t>
            </a:r>
          </a:p>
          <a:p>
            <a:r>
              <a:rPr lang="he-IL" b="1" baseline="0" dirty="0"/>
              <a:t>קבל</a:t>
            </a:r>
            <a:r>
              <a:rPr lang="he-IL" baseline="0" dirty="0"/>
              <a:t>: תשובות</a:t>
            </a:r>
          </a:p>
          <a:p>
            <a:r>
              <a:rPr lang="he-IL" b="1" baseline="0" dirty="0"/>
              <a:t>חשוף את התשובה הנכונה.</a:t>
            </a:r>
            <a:endParaRPr lang="he-IL" b="1"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17</a:t>
            </a:fld>
            <a:endParaRPr lang="he-IL"/>
          </a:p>
        </p:txBody>
      </p:sp>
    </p:spTree>
    <p:extLst>
      <p:ext uri="{BB962C8B-B14F-4D97-AF65-F5344CB8AC3E}">
        <p14:creationId xmlns:p14="http://schemas.microsoft.com/office/powerpoint/2010/main" val="2239996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b="1" dirty="0"/>
              <a:t>שאל</a:t>
            </a:r>
            <a:r>
              <a:rPr lang="he-IL" dirty="0"/>
              <a:t>: איזו</a:t>
            </a:r>
            <a:r>
              <a:rPr lang="he-IL" baseline="0" dirty="0"/>
              <a:t> כוורת מסודרת כראוי?</a:t>
            </a:r>
          </a:p>
          <a:p>
            <a:r>
              <a:rPr lang="he-IL" b="1" baseline="0" dirty="0"/>
              <a:t>קבל: תשובות</a:t>
            </a:r>
          </a:p>
          <a:p>
            <a:r>
              <a:rPr lang="he-IL" b="1" baseline="0" dirty="0"/>
              <a:t>חשוף</a:t>
            </a:r>
            <a:r>
              <a:rPr lang="he-IL" baseline="0" dirty="0"/>
              <a:t> את התשובה הנכונה</a:t>
            </a: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18</a:t>
            </a:fld>
            <a:endParaRPr lang="he-IL"/>
          </a:p>
        </p:txBody>
      </p:sp>
    </p:spTree>
    <p:extLst>
      <p:ext uri="{BB962C8B-B14F-4D97-AF65-F5344CB8AC3E}">
        <p14:creationId xmlns:p14="http://schemas.microsoft.com/office/powerpoint/2010/main" val="2358319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b="1" dirty="0"/>
              <a:t>שאל</a:t>
            </a:r>
            <a:r>
              <a:rPr lang="he-IL" dirty="0"/>
              <a:t>: </a:t>
            </a:r>
            <a:r>
              <a:rPr lang="he-IL" sz="1200" b="0" dirty="0">
                <a:solidFill>
                  <a:srgbClr val="54707C"/>
                </a:solidFill>
              </a:rPr>
              <a:t>אלו נתונים נמלא בפרוטוקול עוד לפני פתיחת הקלפי לבוחרים?</a:t>
            </a:r>
            <a:endParaRPr lang="he-IL" b="0" baseline="0" dirty="0"/>
          </a:p>
          <a:p>
            <a:r>
              <a:rPr lang="he-IL" b="1" baseline="0" dirty="0"/>
              <a:t>קבל: תשובות</a:t>
            </a:r>
          </a:p>
          <a:p>
            <a:r>
              <a:rPr lang="he-IL" b="1" baseline="0" dirty="0"/>
              <a:t>חשוף</a:t>
            </a:r>
            <a:r>
              <a:rPr lang="he-IL" baseline="0" dirty="0"/>
              <a:t> את התשובה הנכונה</a:t>
            </a:r>
            <a:endParaRPr lang="he-IL" dirty="0"/>
          </a:p>
          <a:p>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19</a:t>
            </a:fld>
            <a:endParaRPr lang="he-IL"/>
          </a:p>
        </p:txBody>
      </p:sp>
    </p:spTree>
    <p:extLst>
      <p:ext uri="{BB962C8B-B14F-4D97-AF65-F5344CB8AC3E}">
        <p14:creationId xmlns:p14="http://schemas.microsoft.com/office/powerpoint/2010/main" val="380126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b="1" dirty="0"/>
              <a:t>אמור: </a:t>
            </a:r>
            <a:r>
              <a:rPr lang="he-IL" dirty="0"/>
              <a:t>למדתם בלומדה מספר דגשים שקשורים בפתיחת</a:t>
            </a:r>
            <a:r>
              <a:rPr lang="he-IL" baseline="0" dirty="0"/>
              <a:t> הקלפי, סגירתו וחברי ועדת הקלפי. </a:t>
            </a:r>
          </a:p>
          <a:p>
            <a:endParaRPr lang="he-IL" b="1" baseline="0" dirty="0"/>
          </a:p>
          <a:p>
            <a:pPr marL="0" indent="0">
              <a:buNone/>
            </a:pPr>
            <a:r>
              <a:rPr lang="he-IL" b="1" baseline="0" dirty="0"/>
              <a:t>חשוף ושאל</a:t>
            </a:r>
            <a:r>
              <a:rPr kumimoji="0" lang="he-IL" sz="1200" b="0" i="0" u="none" strike="noStrike" kern="1200" cap="none" spc="0" normalizeH="0" baseline="0" noProof="0" dirty="0">
                <a:ln>
                  <a:noFill/>
                </a:ln>
                <a:solidFill>
                  <a:prstClr val="black"/>
                </a:solidFill>
                <a:effectLst/>
                <a:uLnTx/>
                <a:uFillTx/>
                <a:ea typeface="+mn-ea"/>
                <a:cs typeface="+mn-cs"/>
              </a:rPr>
              <a:t>: מתי תהיה ישיבת ועדת הקלפי חוקית?</a:t>
            </a:r>
          </a:p>
          <a:p>
            <a:pPr marL="0" indent="0">
              <a:buClr>
                <a:srgbClr val="18A8B7"/>
              </a:buClr>
              <a:buNone/>
            </a:pPr>
            <a:r>
              <a:rPr kumimoji="0" lang="he-IL" sz="1200" b="1" i="0" u="none" strike="noStrike" kern="1200" cap="none" spc="0" normalizeH="0" baseline="0" noProof="0" dirty="0">
                <a:ln>
                  <a:noFill/>
                </a:ln>
                <a:solidFill>
                  <a:prstClr val="black"/>
                </a:solidFill>
                <a:effectLst/>
                <a:uLnTx/>
                <a:uFillTx/>
                <a:ea typeface="+mn-ea"/>
                <a:cs typeface="+mn-cs"/>
              </a:rPr>
              <a:t>קבל וחשוף</a:t>
            </a:r>
            <a:r>
              <a:rPr kumimoji="0" lang="he-IL" sz="1200" b="0" i="0" u="none" strike="noStrike" kern="1200" cap="none" spc="0" normalizeH="0" baseline="0" noProof="0" dirty="0">
                <a:ln>
                  <a:noFill/>
                </a:ln>
                <a:solidFill>
                  <a:prstClr val="black"/>
                </a:solidFill>
                <a:effectLst/>
                <a:uLnTx/>
                <a:uFillTx/>
                <a:ea typeface="+mn-ea"/>
                <a:cs typeface="+mn-cs"/>
              </a:rPr>
              <a:t>: </a:t>
            </a:r>
            <a:r>
              <a:rPr lang="he-IL" sz="1200" dirty="0">
                <a:solidFill>
                  <a:srgbClr val="54707C"/>
                </a:solidFill>
              </a:rPr>
              <a:t>במהלך יום הבחירות יהיו נוכחים תמיד שני אנשים לפחות: מזכיר וחבר ועדה. אם אין חבר ועדה – המזכיר השני ימונה כחבר ועדה.</a:t>
            </a:r>
          </a:p>
          <a:p>
            <a:pPr marL="0" indent="0">
              <a:buNone/>
            </a:pPr>
            <a:endParaRPr kumimoji="0" lang="he-IL" sz="1200" b="0" i="0" u="none" strike="noStrike" kern="1200" cap="none" spc="0" normalizeH="0" baseline="0" noProof="0" dirty="0">
              <a:ln>
                <a:noFill/>
              </a:ln>
              <a:solidFill>
                <a:prstClr val="black"/>
              </a:solidFill>
              <a:effectLst/>
              <a:uLnTx/>
              <a:uFillTx/>
              <a:ea typeface="+mn-ea"/>
              <a:cs typeface="+mn-cs"/>
            </a:endParaRPr>
          </a:p>
          <a:p>
            <a:pPr marL="0" indent="0">
              <a:buNone/>
            </a:pPr>
            <a:r>
              <a:rPr lang="he-IL" b="1" baseline="0" dirty="0"/>
              <a:t>חשוף ושאל</a:t>
            </a:r>
            <a:r>
              <a:rPr kumimoji="0" lang="he-IL" sz="1200" b="0" i="0" u="none" strike="noStrike" kern="1200" cap="none" spc="0" normalizeH="0" baseline="0" noProof="0" dirty="0">
                <a:ln>
                  <a:noFill/>
                </a:ln>
                <a:solidFill>
                  <a:prstClr val="black"/>
                </a:solidFill>
                <a:effectLst/>
                <a:uLnTx/>
                <a:uFillTx/>
                <a:ea typeface="+mn-ea"/>
                <a:cs typeface="+mn-cs"/>
              </a:rPr>
              <a:t>: האם מותר לסגור את הקלפי כדי לצאת להפסקת ריענון?</a:t>
            </a:r>
          </a:p>
          <a:p>
            <a:pPr marL="0" indent="0">
              <a:buNone/>
            </a:pPr>
            <a:r>
              <a:rPr kumimoji="0" lang="he-IL" sz="1200" b="1" i="0" u="none" strike="noStrike" kern="1200" cap="none" spc="0" normalizeH="0" baseline="0" noProof="0" dirty="0">
                <a:ln>
                  <a:noFill/>
                </a:ln>
                <a:solidFill>
                  <a:prstClr val="black"/>
                </a:solidFill>
                <a:effectLst/>
                <a:uLnTx/>
                <a:uFillTx/>
                <a:ea typeface="+mn-ea"/>
                <a:cs typeface="+mn-cs"/>
              </a:rPr>
              <a:t>קבל וחשוף</a:t>
            </a:r>
            <a:r>
              <a:rPr kumimoji="0" lang="he-IL" sz="1200" b="0" i="0" u="none" strike="noStrike" kern="1200" cap="none" spc="0" normalizeH="0" baseline="0" noProof="0" dirty="0">
                <a:ln>
                  <a:noFill/>
                </a:ln>
                <a:solidFill>
                  <a:prstClr val="black"/>
                </a:solidFill>
                <a:effectLst/>
                <a:uLnTx/>
                <a:uFillTx/>
                <a:ea typeface="+mn-ea"/>
                <a:cs typeface="+mn-cs"/>
              </a:rPr>
              <a:t>: לאחר שמקום הקלפי נפתח להצבעת הבוחרים, אין להפסיק את ההצבעה, אלא בשעה שנקבעה לסגירת מקום הקלפי.</a:t>
            </a:r>
          </a:p>
          <a:p>
            <a:endParaRPr lang="he-IL" baseline="0" dirty="0"/>
          </a:p>
          <a:p>
            <a:endParaRPr lang="he-IL" baseline="0"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20</a:t>
            </a:fld>
            <a:endParaRPr lang="he-IL"/>
          </a:p>
        </p:txBody>
      </p:sp>
    </p:spTree>
    <p:extLst>
      <p:ext uri="{BB962C8B-B14F-4D97-AF65-F5344CB8AC3E}">
        <p14:creationId xmlns:p14="http://schemas.microsoft.com/office/powerpoint/2010/main" val="843858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b="1" dirty="0"/>
              <a:t>אמור: </a:t>
            </a:r>
            <a:r>
              <a:rPr lang="he-IL" dirty="0">
                <a:solidFill>
                  <a:prstClr val="black"/>
                </a:solidFill>
              </a:rPr>
              <a:t>המזכיר ירשום את השעה בה החלה ההצבעה בפועל בפרוטוקול הצהוב,</a:t>
            </a:r>
            <a:r>
              <a:rPr lang="he-IL" baseline="0" dirty="0">
                <a:solidFill>
                  <a:prstClr val="black"/>
                </a:solidFill>
              </a:rPr>
              <a:t> בפרק ב.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1" dirty="0"/>
              <a:t>הדגש</a:t>
            </a:r>
            <a:r>
              <a:rPr lang="he-IL" sz="1200" dirty="0"/>
              <a:t>: שימו לב שיש 2 רישומים נפרדים בפרוטוקול</a:t>
            </a:r>
            <a:r>
              <a:rPr lang="he-IL" sz="1200" baseline="0" dirty="0"/>
              <a:t> לשעת פתיחת מקום הקלפי להתארגנות (6:30), בפרק א', אז מתחילים בהתארגנות וההכנה של המקום להצבעה ולשעת תחילת ההצבעה (7:00), בפרק ב'.</a:t>
            </a:r>
            <a:endParaRPr lang="he-IL" dirty="0"/>
          </a:p>
          <a:p>
            <a:pPr marL="0" indent="0">
              <a:buFont typeface="Arial" pitchFamily="34" charset="0"/>
              <a:buNone/>
              <a:defRPr/>
            </a:pPr>
            <a:r>
              <a:rPr lang="he-IL" dirty="0"/>
              <a:t>בנוסף, על המזכיר לתעד בזמן אמת כל אירוע שבעקבותיו נסגרה הקלפי, כלומר – אירוע חירום.</a:t>
            </a:r>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21</a:t>
            </a:fld>
            <a:endParaRPr lang="he-IL"/>
          </a:p>
        </p:txBody>
      </p:sp>
    </p:spTree>
    <p:extLst>
      <p:ext uri="{BB962C8B-B14F-4D97-AF65-F5344CB8AC3E}">
        <p14:creationId xmlns:p14="http://schemas.microsoft.com/office/powerpoint/2010/main" val="2290231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algn="r" rtl="1" eaLnBrk="1" hangingPunct="1">
              <a:spcBef>
                <a:spcPct val="0"/>
              </a:spcBef>
            </a:pPr>
            <a:r>
              <a:rPr lang="he-IL" b="1" dirty="0"/>
              <a:t>שאל: </a:t>
            </a:r>
            <a:r>
              <a:rPr lang="he-IL" b="0" dirty="0"/>
              <a:t>האם ניתן לתת לבוחר</a:t>
            </a:r>
            <a:r>
              <a:rPr lang="he-IL" b="0" baseline="0" dirty="0"/>
              <a:t> להצביע ?</a:t>
            </a:r>
          </a:p>
          <a:p>
            <a:pPr algn="r" rtl="1" eaLnBrk="1" hangingPunct="1">
              <a:spcBef>
                <a:spcPct val="0"/>
              </a:spcBef>
            </a:pPr>
            <a:r>
              <a:rPr lang="he-IL" b="1" dirty="0"/>
              <a:t>קבל תשובה</a:t>
            </a:r>
          </a:p>
          <a:p>
            <a:pPr algn="r" rtl="1" eaLnBrk="1" hangingPunct="1">
              <a:spcBef>
                <a:spcPct val="0"/>
              </a:spcBef>
            </a:pPr>
            <a:r>
              <a:rPr lang="he-IL" b="1" dirty="0"/>
              <a:t>חשוף והסבר: </a:t>
            </a:r>
            <a:r>
              <a:rPr lang="he-IL" dirty="0"/>
              <a:t>התעודה פסולה</a:t>
            </a:r>
            <a:r>
              <a:rPr lang="he-IL" baseline="0" dirty="0"/>
              <a:t> -</a:t>
            </a:r>
            <a:r>
              <a:rPr lang="he-IL" dirty="0"/>
              <a:t> פג תוקפו של רישיון הנהיגה</a:t>
            </a:r>
          </a:p>
          <a:p>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24</a:t>
            </a:fld>
            <a:endParaRPr lang="he-IL"/>
          </a:p>
        </p:txBody>
      </p:sp>
    </p:spTree>
    <p:extLst>
      <p:ext uri="{BB962C8B-B14F-4D97-AF65-F5344CB8AC3E}">
        <p14:creationId xmlns:p14="http://schemas.microsoft.com/office/powerpoint/2010/main" val="1150246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baseline="0" dirty="0"/>
              <a:t>תאום ציפיות: </a:t>
            </a:r>
          </a:p>
          <a:p>
            <a:r>
              <a:rPr lang="he-IL" baseline="0" dirty="0"/>
              <a:t>1. </a:t>
            </a:r>
            <a:r>
              <a:rPr lang="he-IL" b="1" baseline="0" dirty="0"/>
              <a:t>הסבר</a:t>
            </a:r>
            <a:r>
              <a:rPr lang="he-IL" baseline="0" dirty="0"/>
              <a:t> את הנהלים למהלך ההדרכה:</a:t>
            </a:r>
          </a:p>
          <a:p>
            <a:pPr marL="171450" indent="-171450">
              <a:buFont typeface="Arial" panose="020B0604020202020204" pitchFamily="34" charset="0"/>
              <a:buChar char="•"/>
            </a:pPr>
            <a:r>
              <a:rPr lang="he-IL" baseline="0" dirty="0"/>
              <a:t>זמנים </a:t>
            </a:r>
          </a:p>
          <a:p>
            <a:pPr marL="171450" indent="-171450">
              <a:buFont typeface="Arial" panose="020B0604020202020204" pitchFamily="34" charset="0"/>
              <a:buChar char="•"/>
            </a:pPr>
            <a:r>
              <a:rPr lang="he-IL" baseline="0" dirty="0"/>
              <a:t>הפסקות </a:t>
            </a:r>
          </a:p>
          <a:p>
            <a:pPr marL="171450" indent="-171450">
              <a:buFont typeface="Arial" panose="020B0604020202020204" pitchFamily="34" charset="0"/>
              <a:buChar char="•"/>
            </a:pPr>
            <a:r>
              <a:rPr lang="he-IL" baseline="0" dirty="0"/>
              <a:t>אקטיביות – כתבו, שתפו, שאלו שאלות.</a:t>
            </a:r>
          </a:p>
          <a:p>
            <a:pPr marL="0" indent="0">
              <a:buFont typeface="Arial" panose="020B0604020202020204" pitchFamily="34" charset="0"/>
              <a:buNone/>
            </a:pPr>
            <a:r>
              <a:rPr lang="he-IL" b="1" baseline="0" dirty="0"/>
              <a:t>הסבר</a:t>
            </a:r>
            <a:r>
              <a:rPr lang="he-IL" baseline="0" dirty="0"/>
              <a:t>: </a:t>
            </a:r>
            <a:r>
              <a:rPr lang="he-IL" b="0" i="0" dirty="0">
                <a:solidFill>
                  <a:srgbClr val="1F1F1F"/>
                </a:solidFill>
                <a:effectLst/>
                <a:latin typeface="Google Sans"/>
              </a:rPr>
              <a:t>מטרות ההדרכה: </a:t>
            </a:r>
          </a:p>
          <a:p>
            <a:pPr marL="228600" indent="-228600">
              <a:buFont typeface="Arial" panose="020B0604020202020204" pitchFamily="34" charset="0"/>
              <a:buAutoNum type="arabicParenBoth"/>
            </a:pPr>
            <a:r>
              <a:rPr lang="he-IL" b="0" i="0" dirty="0">
                <a:solidFill>
                  <a:srgbClr val="1F1F1F"/>
                </a:solidFill>
                <a:effectLst/>
                <a:latin typeface="Google Sans"/>
              </a:rPr>
              <a:t>המודרך יבין את חשיבות תפקיד מזכיר ועדת הקלפי; </a:t>
            </a:r>
          </a:p>
          <a:p>
            <a:pPr marL="228600" indent="-228600">
              <a:buFont typeface="Arial" panose="020B0604020202020204" pitchFamily="34" charset="0"/>
              <a:buAutoNum type="arabicParenBoth"/>
            </a:pPr>
            <a:r>
              <a:rPr lang="he-IL" b="0" i="0" dirty="0">
                <a:solidFill>
                  <a:srgbClr val="1F1F1F"/>
                </a:solidFill>
                <a:effectLst/>
                <a:latin typeface="Google Sans"/>
              </a:rPr>
              <a:t>המודרך יידע כיצד לבצע את תפקידי המזכיר לאורך כל יום הבחירות</a:t>
            </a:r>
          </a:p>
          <a:p>
            <a:pPr marL="0" indent="0">
              <a:buFont typeface="Arial" panose="020B0604020202020204" pitchFamily="34" charset="0"/>
              <a:buNone/>
            </a:pPr>
            <a:endParaRPr lang="he-IL" b="0" i="0" dirty="0">
              <a:solidFill>
                <a:srgbClr val="1F1F1F"/>
              </a:solidFill>
              <a:effectLst/>
              <a:latin typeface="Google Sans"/>
            </a:endParaRPr>
          </a:p>
          <a:p>
            <a:pPr marL="0" indent="0">
              <a:buFont typeface="Arial" panose="020B0604020202020204" pitchFamily="34" charset="0"/>
              <a:buNone/>
            </a:pPr>
            <a:r>
              <a:rPr lang="he-IL" b="0" i="0" dirty="0">
                <a:solidFill>
                  <a:srgbClr val="1F1F1F"/>
                </a:solidFill>
                <a:effectLst/>
                <a:latin typeface="Google Sans"/>
              </a:rPr>
              <a:t>למדריך: השיעור הוא 3 שעות. להלן תכנון הזמנים לנושאים בשיעור:</a:t>
            </a:r>
          </a:p>
          <a:p>
            <a:pPr marL="0" indent="0">
              <a:buFont typeface="Arial" panose="020B0604020202020204" pitchFamily="34" charset="0"/>
              <a:buNone/>
            </a:pPr>
            <a:r>
              <a:rPr lang="he-IL" b="0" i="0" dirty="0">
                <a:solidFill>
                  <a:srgbClr val="1F1F1F"/>
                </a:solidFill>
                <a:effectLst/>
                <a:latin typeface="Google Sans"/>
              </a:rPr>
              <a:t>חלק ראשון – פתיחת מקום הקלפי + תהליך הצבעה + ספירת קולות + אריזה – שעה וחצי </a:t>
            </a:r>
          </a:p>
          <a:p>
            <a:pPr marL="0" indent="0">
              <a:buFont typeface="Arial" panose="020B0604020202020204" pitchFamily="34" charset="0"/>
              <a:buNone/>
            </a:pPr>
            <a:r>
              <a:rPr lang="he-IL" b="0" i="0" dirty="0">
                <a:solidFill>
                  <a:srgbClr val="1F1F1F"/>
                </a:solidFill>
                <a:effectLst/>
                <a:latin typeface="Google Sans"/>
              </a:rPr>
              <a:t>הפסקה – 15 דק'</a:t>
            </a:r>
          </a:p>
          <a:p>
            <a:pPr marL="0" indent="0">
              <a:buFont typeface="Arial" panose="020B0604020202020204" pitchFamily="34" charset="0"/>
              <a:buNone/>
            </a:pPr>
            <a:r>
              <a:rPr lang="he-IL" b="0" i="0" dirty="0">
                <a:solidFill>
                  <a:srgbClr val="1F1F1F"/>
                </a:solidFill>
                <a:effectLst/>
                <a:latin typeface="Google Sans"/>
              </a:rPr>
              <a:t>חלק שני – קלפי נגישה מיוחדת +מוסדות +הצבעת בעלי תפקידים – 30 דק'</a:t>
            </a:r>
          </a:p>
          <a:p>
            <a:pPr marL="0" indent="0">
              <a:buFont typeface="Arial" panose="020B0604020202020204" pitchFamily="34" charset="0"/>
              <a:buNone/>
            </a:pPr>
            <a:r>
              <a:rPr lang="he-IL" b="0" i="0" dirty="0">
                <a:solidFill>
                  <a:srgbClr val="1F1F1F"/>
                </a:solidFill>
                <a:effectLst/>
                <a:latin typeface="Google Sans"/>
              </a:rPr>
              <a:t>חלק שלישי – </a:t>
            </a:r>
            <a:r>
              <a:rPr lang="he-IL" b="0" i="0" dirty="0" err="1">
                <a:solidFill>
                  <a:srgbClr val="1F1F1F"/>
                </a:solidFill>
                <a:effectLst/>
                <a:latin typeface="Google Sans"/>
              </a:rPr>
              <a:t>סימולצית</a:t>
            </a:r>
            <a:r>
              <a:rPr lang="he-IL" b="0" i="0" dirty="0">
                <a:solidFill>
                  <a:srgbClr val="1F1F1F"/>
                </a:solidFill>
                <a:effectLst/>
                <a:latin typeface="Google Sans"/>
              </a:rPr>
              <a:t> ספירת קולות – 45 דק'</a:t>
            </a:r>
          </a:p>
          <a:p>
            <a:pPr marL="0" indent="0">
              <a:buFont typeface="Arial" panose="020B0604020202020204" pitchFamily="34" charset="0"/>
              <a:buNone/>
            </a:pPr>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2</a:t>
            </a:fld>
            <a:endParaRPr lang="he-IL"/>
          </a:p>
        </p:txBody>
      </p:sp>
    </p:spTree>
    <p:extLst>
      <p:ext uri="{BB962C8B-B14F-4D97-AF65-F5344CB8AC3E}">
        <p14:creationId xmlns:p14="http://schemas.microsoft.com/office/powerpoint/2010/main" val="824499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algn="r" rtl="1" eaLnBrk="1" hangingPunct="1">
              <a:spcBef>
                <a:spcPct val="0"/>
              </a:spcBef>
            </a:pPr>
            <a:r>
              <a:rPr lang="he-IL" b="1" dirty="0"/>
              <a:t>שאל: </a:t>
            </a:r>
            <a:r>
              <a:rPr lang="he-IL" b="0" dirty="0"/>
              <a:t>כיצד יש לפעול במקרה זה? </a:t>
            </a:r>
            <a:endParaRPr lang="he-IL" b="0" baseline="0" dirty="0"/>
          </a:p>
          <a:p>
            <a:pPr algn="r" rtl="1" eaLnBrk="1" hangingPunct="1">
              <a:spcBef>
                <a:spcPct val="0"/>
              </a:spcBef>
            </a:pPr>
            <a:r>
              <a:rPr lang="he-IL" b="1" dirty="0"/>
              <a:t>קבל תשובות וחשוף </a:t>
            </a:r>
          </a:p>
          <a:p>
            <a:pPr algn="r" rtl="1" eaLnBrk="1" hangingPunct="1">
              <a:spcBef>
                <a:spcPct val="0"/>
              </a:spcBef>
            </a:pPr>
            <a:r>
              <a:rPr lang="he-IL" b="1" dirty="0"/>
              <a:t>חשוף</a:t>
            </a:r>
            <a:r>
              <a:rPr lang="he-IL" b="1" baseline="0" dirty="0"/>
              <a:t> ואמור</a:t>
            </a:r>
            <a:r>
              <a:rPr lang="he-IL" b="1" dirty="0"/>
              <a:t>: </a:t>
            </a:r>
            <a:r>
              <a:rPr lang="he-IL" dirty="0"/>
              <a:t>יש לבקש אמצעי זיהוי תקף אחר </a:t>
            </a:r>
          </a:p>
          <a:p>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25</a:t>
            </a:fld>
            <a:endParaRPr lang="he-IL"/>
          </a:p>
        </p:txBody>
      </p:sp>
    </p:spTree>
    <p:extLst>
      <p:ext uri="{BB962C8B-B14F-4D97-AF65-F5344CB8AC3E}">
        <p14:creationId xmlns:p14="http://schemas.microsoft.com/office/powerpoint/2010/main" val="10593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algn="r" rtl="1" eaLnBrk="1" fontAlgn="auto" hangingPunct="1">
              <a:spcBef>
                <a:spcPct val="0"/>
              </a:spcBef>
              <a:spcAft>
                <a:spcPts val="0"/>
              </a:spcAft>
              <a:defRPr/>
            </a:pPr>
            <a:r>
              <a:rPr lang="he-IL" b="1" dirty="0"/>
              <a:t>שאל: </a:t>
            </a:r>
            <a:r>
              <a:rPr lang="he-IL" b="0" dirty="0"/>
              <a:t>מצאנו את שם הבוחר באלפון, מה עושים?</a:t>
            </a:r>
          </a:p>
          <a:p>
            <a:pPr algn="r" rtl="1" eaLnBrk="1" hangingPunct="1">
              <a:spcBef>
                <a:spcPct val="0"/>
              </a:spcBef>
            </a:pPr>
            <a:r>
              <a:rPr lang="he-IL" b="1" dirty="0"/>
              <a:t>קבל וחשוף: </a:t>
            </a:r>
            <a:r>
              <a:rPr lang="he-IL" dirty="0"/>
              <a:t>על מזכיר הוועדה לאתר את שמו ומספר תעודת הזהות של הבוחר באלפון, יש לקרוא בקול את שמו המלא ומספרו הסידורי ולסמן </a:t>
            </a:r>
            <a:r>
              <a:rPr lang="en-US" dirty="0">
                <a:cs typeface="Arial" pitchFamily="34" charset="0"/>
              </a:rPr>
              <a:t>V</a:t>
            </a:r>
            <a:r>
              <a:rPr lang="he-IL" dirty="0"/>
              <a:t> ליד שמו בפנקס הבוחרים. פעולה זו למעשה משמשת כסימן לכך שהבוחר ביקש להצביע. </a:t>
            </a:r>
          </a:p>
          <a:p>
            <a:pPr algn="r" rtl="1" eaLnBrk="1" hangingPunct="1">
              <a:spcBef>
                <a:spcPct val="0"/>
              </a:spcBef>
            </a:pPr>
            <a:r>
              <a:rPr lang="he-IL" b="1" dirty="0"/>
              <a:t>חשוף אלפון שני וסרגל</a:t>
            </a:r>
          </a:p>
          <a:p>
            <a:pPr algn="r" rtl="1" eaLnBrk="1" hangingPunct="1">
              <a:spcBef>
                <a:spcPct val="0"/>
              </a:spcBef>
            </a:pPr>
            <a:r>
              <a:rPr lang="he-IL" b="1" dirty="0"/>
              <a:t>אמור:</a:t>
            </a:r>
            <a:r>
              <a:rPr lang="he-IL" b="1" baseline="0" dirty="0"/>
              <a:t> </a:t>
            </a:r>
            <a:r>
              <a:rPr lang="he-IL" dirty="0"/>
              <a:t>באותו הזמן, המזכיר הנוסף, יחפש את שם הבוחר בעותק הנוסף של רשימת הבוחרים ויניח סרגל על השורה בה רשומים פרטי הבוחר, כהכנה לקראת מחיקת שמו. </a:t>
            </a:r>
          </a:p>
          <a:p>
            <a:pPr algn="r" defTabSz="577850" fontAlgn="auto">
              <a:lnSpc>
                <a:spcPct val="90000"/>
              </a:lnSpc>
              <a:spcAft>
                <a:spcPct val="35000"/>
              </a:spcAft>
              <a:defRPr/>
            </a:pPr>
            <a:r>
              <a:rPr lang="he-IL" b="1" dirty="0"/>
              <a:t>חשוף והדגש: </a:t>
            </a:r>
            <a:r>
              <a:rPr lang="he-IL" dirty="0"/>
              <a:t>במידה ולא נמצא שמו של הבוחר לאחר בדיקה מדוקדקת- גם באלפון וגם בזהותון - תישלל ממנו זכות ההצבעה!</a:t>
            </a:r>
            <a:endParaRPr lang="en-US" dirty="0"/>
          </a:p>
          <a:p>
            <a:pPr marL="171450" indent="-171450" algn="r" rtl="1" eaLnBrk="1" fontAlgn="auto" hangingPunct="1">
              <a:spcBef>
                <a:spcPct val="0"/>
              </a:spcBef>
              <a:spcAft>
                <a:spcPts val="0"/>
              </a:spcAft>
              <a:buFont typeface="Arial" pitchFamily="34" charset="0"/>
              <a:buChar char="•"/>
              <a:defRPr/>
            </a:pPr>
            <a:r>
              <a:rPr lang="he-IL" dirty="0"/>
              <a:t>אם נתוני הבוחר הרשומים בפנקס הבוחרים משובשים, אך אין ספק בזהותו- הבוחר יורשה להצביע.</a:t>
            </a:r>
          </a:p>
          <a:p>
            <a:pPr marL="171450" indent="-171450" algn="r" rtl="1" eaLnBrk="1" fontAlgn="auto" hangingPunct="1">
              <a:spcBef>
                <a:spcPct val="0"/>
              </a:spcBef>
              <a:spcAft>
                <a:spcPts val="0"/>
              </a:spcAft>
              <a:buFont typeface="Arial" pitchFamily="34" charset="0"/>
              <a:buChar char="•"/>
              <a:defRPr/>
            </a:pPr>
            <a:r>
              <a:rPr lang="he-IL" dirty="0"/>
              <a:t>ניתן להיעזר ב"הודעה לבוחר" הכוללת את מספר אזור הקלפי ומספרו הסידורי של הבוחר ברשימת הבוחרים.</a:t>
            </a:r>
          </a:p>
          <a:p>
            <a:pPr algn="r" rtl="1" eaLnBrk="1" fontAlgn="auto" hangingPunct="1">
              <a:spcBef>
                <a:spcPct val="0"/>
              </a:spcBef>
              <a:spcAft>
                <a:spcPts val="0"/>
              </a:spcAft>
              <a:defRPr/>
            </a:pP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26</a:t>
            </a:fld>
            <a:endParaRPr lang="he-IL"/>
          </a:p>
        </p:txBody>
      </p:sp>
    </p:spTree>
    <p:extLst>
      <p:ext uri="{BB962C8B-B14F-4D97-AF65-F5344CB8AC3E}">
        <p14:creationId xmlns:p14="http://schemas.microsoft.com/office/powerpoint/2010/main" val="4039773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algn="r" rtl="1" eaLnBrk="1" fontAlgn="auto" hangingPunct="1">
              <a:spcBef>
                <a:spcPct val="0"/>
              </a:spcBef>
              <a:spcAft>
                <a:spcPts val="0"/>
              </a:spcAft>
              <a:defRPr/>
            </a:pPr>
            <a:r>
              <a:rPr lang="he-IL" b="1" dirty="0"/>
              <a:t>אמור</a:t>
            </a:r>
            <a:r>
              <a:rPr lang="he-IL" dirty="0"/>
              <a:t>: למדנו באלו</a:t>
            </a:r>
            <a:r>
              <a:rPr lang="he-IL" baseline="0" dirty="0"/>
              <a:t> תעודות ניתן להשתמש כדי לבחור, עתה נלמד היכן מאתרים את שם הבוחר</a:t>
            </a:r>
            <a:endParaRPr lang="he-IL" dirty="0"/>
          </a:p>
          <a:p>
            <a:pPr algn="r" rtl="1" eaLnBrk="1" fontAlgn="auto" hangingPunct="1">
              <a:spcBef>
                <a:spcPct val="0"/>
              </a:spcBef>
              <a:spcAft>
                <a:spcPts val="0"/>
              </a:spcAft>
              <a:defRPr/>
            </a:pPr>
            <a:r>
              <a:rPr lang="he-IL" dirty="0"/>
              <a:t>אם אמצעי הזיהוי מתאים, עליכם לאתר את הבוחר ברשימת הבוחרים.</a:t>
            </a:r>
          </a:p>
          <a:p>
            <a:pPr algn="r" rtl="1" eaLnBrk="1" fontAlgn="auto" hangingPunct="1">
              <a:spcBef>
                <a:spcPct val="0"/>
              </a:spcBef>
              <a:spcAft>
                <a:spcPts val="0"/>
              </a:spcAft>
              <a:defRPr/>
            </a:pPr>
            <a:r>
              <a:rPr lang="he-IL" sz="1200" dirty="0"/>
              <a:t>אם הבוחר הביא עמו את ה"הודעה לבוחר", תוכל </a:t>
            </a:r>
            <a:r>
              <a:rPr lang="he-IL" sz="1200" b="0" dirty="0"/>
              <a:t>להיעזר בה</a:t>
            </a:r>
            <a:r>
              <a:rPr lang="he-IL" sz="1200" b="1" dirty="0"/>
              <a:t> </a:t>
            </a:r>
            <a:r>
              <a:rPr lang="he-IL" sz="1200" dirty="0"/>
              <a:t>לאיתור שמו ברשימה.</a:t>
            </a:r>
          </a:p>
          <a:p>
            <a:pPr algn="r" rtl="1" eaLnBrk="1" fontAlgn="auto" hangingPunct="1">
              <a:spcBef>
                <a:spcPct val="0"/>
              </a:spcBef>
              <a:spcAft>
                <a:spcPts val="0"/>
              </a:spcAft>
              <a:defRPr/>
            </a:pPr>
            <a:r>
              <a:rPr lang="he-IL" dirty="0"/>
              <a:t>רשימת הבוחרים מאורגנת ב-2 צורות:</a:t>
            </a:r>
          </a:p>
          <a:p>
            <a:pPr algn="r" rtl="1" eaLnBrk="1" fontAlgn="auto" hangingPunct="1">
              <a:spcBef>
                <a:spcPct val="0"/>
              </a:spcBef>
              <a:spcAft>
                <a:spcPts val="0"/>
              </a:spcAft>
              <a:defRPr/>
            </a:pPr>
            <a:r>
              <a:rPr lang="he-IL" b="1" dirty="0"/>
              <a:t>שאל</a:t>
            </a:r>
            <a:r>
              <a:rPr lang="he-IL" dirty="0"/>
              <a:t>: מהן שתי הצורות</a:t>
            </a:r>
            <a:r>
              <a:rPr lang="he-IL" baseline="0" dirty="0"/>
              <a:t> האלו?</a:t>
            </a:r>
          </a:p>
          <a:p>
            <a:pPr algn="r" rtl="1" eaLnBrk="1" fontAlgn="auto" hangingPunct="1">
              <a:spcBef>
                <a:spcPct val="0"/>
              </a:spcBef>
              <a:spcAft>
                <a:spcPts val="0"/>
              </a:spcAft>
              <a:defRPr/>
            </a:pPr>
            <a:r>
              <a:rPr lang="he-IL" b="1" baseline="0" dirty="0"/>
              <a:t>קבל וחשוף</a:t>
            </a:r>
            <a:r>
              <a:rPr lang="he-IL" baseline="0" dirty="0"/>
              <a:t>:</a:t>
            </a:r>
            <a:endParaRPr lang="he-IL" dirty="0"/>
          </a:p>
          <a:p>
            <a:pPr marL="228600" indent="-228600" algn="r" rtl="1" eaLnBrk="1" fontAlgn="auto" hangingPunct="1">
              <a:spcBef>
                <a:spcPct val="0"/>
              </a:spcBef>
              <a:spcAft>
                <a:spcPts val="0"/>
              </a:spcAft>
              <a:buFont typeface="+mj-lt"/>
              <a:buAutoNum type="arabicPeriod"/>
              <a:defRPr/>
            </a:pPr>
            <a:r>
              <a:rPr lang="he-IL" b="1" dirty="0"/>
              <a:t>רשימת הבוחרים (אלפון)- </a:t>
            </a:r>
            <a:r>
              <a:rPr lang="he-IL" dirty="0"/>
              <a:t>רשימה המסודרת לפי סדר הא'-ב' של שמות המשפחה של הבוחרים. שני עותקים של הרשימה ימצאו בידי מזכירי הקלפי. </a:t>
            </a:r>
          </a:p>
          <a:p>
            <a:pPr marL="228600" indent="-228600" algn="r" rtl="1" eaLnBrk="1" fontAlgn="auto" hangingPunct="1">
              <a:spcBef>
                <a:spcPct val="0"/>
              </a:spcBef>
              <a:spcAft>
                <a:spcPts val="0"/>
              </a:spcAft>
              <a:buFont typeface="+mj-lt"/>
              <a:buAutoNum type="arabicPeriod"/>
              <a:defRPr/>
            </a:pPr>
            <a:r>
              <a:rPr lang="he-IL" b="1" dirty="0"/>
              <a:t>זהותון-</a:t>
            </a:r>
            <a:r>
              <a:rPr lang="he-IL" dirty="0"/>
              <a:t> רשימה המסודרת לפי מספרי הזהות של הבוחרים בסדר עוקב. העותק היחיד של הזהותון ימצא אצלכם, מזכירי ועדת הקלפי.</a:t>
            </a:r>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27</a:t>
            </a:fld>
            <a:endParaRPr lang="he-IL"/>
          </a:p>
        </p:txBody>
      </p:sp>
    </p:spTree>
    <p:extLst>
      <p:ext uri="{BB962C8B-B14F-4D97-AF65-F5344CB8AC3E}">
        <p14:creationId xmlns:p14="http://schemas.microsoft.com/office/powerpoint/2010/main" val="1231611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55B97069-B0CA-4578-BB6E-4CBD1DA250B9}" type="slidenum">
              <a:rPr lang="he-IL" smtClean="0"/>
              <a:pPr/>
              <a:t>28</a:t>
            </a:fld>
            <a:endParaRPr lang="he-IL"/>
          </a:p>
        </p:txBody>
      </p:sp>
    </p:spTree>
    <p:extLst>
      <p:ext uri="{BB962C8B-B14F-4D97-AF65-F5344CB8AC3E}">
        <p14:creationId xmlns:p14="http://schemas.microsoft.com/office/powerpoint/2010/main" val="1461958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ct val="0"/>
              </a:spcBef>
              <a:spcAft>
                <a:spcPts val="0"/>
              </a:spcAft>
              <a:buClrTx/>
              <a:buSzTx/>
              <a:buFontTx/>
              <a:buNone/>
              <a:tabLst/>
              <a:defRPr/>
            </a:pPr>
            <a:r>
              <a:rPr lang="he-IL" sz="1200" b="1" dirty="0"/>
              <a:t>שאל:</a:t>
            </a:r>
            <a:r>
              <a:rPr lang="he-IL" sz="1200" b="0" dirty="0"/>
              <a:t> באילו מקרים נאפשר לבוחר להיכנס עם אדם נוסף לתא ההצבעה?</a:t>
            </a:r>
          </a:p>
          <a:p>
            <a:pPr marL="0" marR="0" indent="0" algn="r" defTabSz="914400" rtl="1" eaLnBrk="1" fontAlgn="auto" latinLnBrk="0" hangingPunct="1">
              <a:lnSpc>
                <a:spcPct val="100000"/>
              </a:lnSpc>
              <a:spcBef>
                <a:spcPct val="0"/>
              </a:spcBef>
              <a:spcAft>
                <a:spcPts val="0"/>
              </a:spcAft>
              <a:buClrTx/>
              <a:buSzTx/>
              <a:buFontTx/>
              <a:buNone/>
              <a:tabLst/>
              <a:defRPr/>
            </a:pPr>
            <a:r>
              <a:rPr lang="he-IL" sz="1200" b="1" dirty="0"/>
              <a:t>קבל תשובות</a:t>
            </a:r>
          </a:p>
          <a:p>
            <a:pPr marL="0" marR="0" indent="0" algn="r" defTabSz="914400" rtl="1" eaLnBrk="1" fontAlgn="auto" latinLnBrk="0" hangingPunct="1">
              <a:lnSpc>
                <a:spcPct val="100000"/>
              </a:lnSpc>
              <a:spcBef>
                <a:spcPct val="0"/>
              </a:spcBef>
              <a:spcAft>
                <a:spcPts val="0"/>
              </a:spcAft>
              <a:buClrTx/>
              <a:buSzTx/>
              <a:buFontTx/>
              <a:buNone/>
              <a:tabLst/>
              <a:defRPr/>
            </a:pPr>
            <a:r>
              <a:rPr lang="he-IL" sz="1200" b="1" baseline="0" dirty="0"/>
              <a:t>חשוף והסבר: </a:t>
            </a:r>
            <a:r>
              <a:rPr lang="he-IL" sz="1200" b="0" dirty="0"/>
              <a:t>כאשר </a:t>
            </a:r>
            <a:r>
              <a:rPr lang="he-IL" sz="1200" dirty="0"/>
              <a:t>אינו מסוגל לבצע את </a:t>
            </a:r>
            <a:r>
              <a:rPr lang="he-IL" sz="1200" b="1" dirty="0"/>
              <a:t>הפעולות המעשיות </a:t>
            </a:r>
            <a:r>
              <a:rPr lang="he-IL" sz="1200" dirty="0"/>
              <a:t>הנדרשות בתא ההצבעה בכוחות עצמו</a:t>
            </a:r>
          </a:p>
          <a:p>
            <a:pPr marL="0" marR="0" indent="0" algn="r" defTabSz="914400" rtl="1" eaLnBrk="1" fontAlgn="auto" latinLnBrk="0" hangingPunct="1">
              <a:lnSpc>
                <a:spcPct val="100000"/>
              </a:lnSpc>
              <a:spcBef>
                <a:spcPct val="0"/>
              </a:spcBef>
              <a:spcAft>
                <a:spcPts val="0"/>
              </a:spcAft>
              <a:buClrTx/>
              <a:buSzTx/>
              <a:buFontTx/>
              <a:buNone/>
              <a:tabLst/>
              <a:defRPr/>
            </a:pPr>
            <a:endParaRPr lang="he-IL" sz="1200" b="1" dirty="0"/>
          </a:p>
          <a:p>
            <a:pPr marL="0" marR="0" indent="0" algn="r" defTabSz="914400" rtl="1" eaLnBrk="1" fontAlgn="auto" latinLnBrk="0" hangingPunct="1">
              <a:lnSpc>
                <a:spcPct val="100000"/>
              </a:lnSpc>
              <a:spcBef>
                <a:spcPct val="0"/>
              </a:spcBef>
              <a:spcAft>
                <a:spcPts val="0"/>
              </a:spcAft>
              <a:buClrTx/>
              <a:buSzTx/>
              <a:buFontTx/>
              <a:buNone/>
              <a:tabLst/>
              <a:defRPr/>
            </a:pPr>
            <a:r>
              <a:rPr lang="he-IL" sz="1200" b="1" dirty="0"/>
              <a:t>הדגש: </a:t>
            </a:r>
            <a:r>
              <a:rPr lang="he-IL" dirty="0"/>
              <a:t>שים לב, אי ידיעת השפה העברית אינה מאפשרת צירוף מלווה להצבעה!</a:t>
            </a:r>
            <a:r>
              <a:rPr lang="en-US" dirty="0"/>
              <a:t> </a:t>
            </a:r>
            <a:endParaRPr lang="he-IL" dirty="0"/>
          </a:p>
          <a:p>
            <a:pPr marL="0" marR="0" indent="0" algn="r" defTabSz="914400" rtl="1" eaLnBrk="1" fontAlgn="auto" latinLnBrk="0" hangingPunct="1">
              <a:lnSpc>
                <a:spcPct val="100000"/>
              </a:lnSpc>
              <a:spcBef>
                <a:spcPct val="0"/>
              </a:spcBef>
              <a:spcAft>
                <a:spcPts val="0"/>
              </a:spcAft>
              <a:buClrTx/>
              <a:buSzTx/>
              <a:buFontTx/>
              <a:buNone/>
              <a:tabLst/>
              <a:defRPr/>
            </a:pPr>
            <a:endParaRPr lang="he-IL" sz="1200" b="1" dirty="0"/>
          </a:p>
          <a:p>
            <a:pPr algn="r" rtl="1" eaLnBrk="1" hangingPunct="1">
              <a:spcBef>
                <a:spcPct val="0"/>
              </a:spcBef>
            </a:pPr>
            <a:endParaRPr lang="he-IL" b="1"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30</a:t>
            </a:fld>
            <a:endParaRPr lang="he-IL"/>
          </a:p>
        </p:txBody>
      </p:sp>
    </p:spTree>
    <p:extLst>
      <p:ext uri="{BB962C8B-B14F-4D97-AF65-F5344CB8AC3E}">
        <p14:creationId xmlns:p14="http://schemas.microsoft.com/office/powerpoint/2010/main" val="1489101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b="1" dirty="0"/>
              <a:t>אמור:</a:t>
            </a:r>
            <a:r>
              <a:rPr lang="he-IL" b="1" baseline="0" dirty="0"/>
              <a:t> </a:t>
            </a:r>
            <a:r>
              <a:rPr lang="he-IL" sz="1200" dirty="0"/>
              <a:t>יש לתעד את פרטי המצביע והמלווה בפרוטוקול</a:t>
            </a:r>
          </a:p>
          <a:p>
            <a:r>
              <a:rPr lang="he-IL" dirty="0"/>
              <a:t>(מוצגת דוגמה)</a:t>
            </a:r>
          </a:p>
          <a:p>
            <a:pPr marL="0" marR="0" indent="0" algn="r" defTabSz="914400" rtl="1" eaLnBrk="1" fontAlgn="auto" latinLnBrk="0" hangingPunct="1">
              <a:lnSpc>
                <a:spcPct val="100000"/>
              </a:lnSpc>
              <a:spcBef>
                <a:spcPts val="0"/>
              </a:spcBef>
              <a:spcAft>
                <a:spcPts val="0"/>
              </a:spcAft>
              <a:buClrTx/>
              <a:buSzTx/>
              <a:buFontTx/>
              <a:buNone/>
              <a:tabLst/>
              <a:defRPr/>
            </a:pPr>
            <a:r>
              <a:rPr lang="he-IL" b="1" dirty="0"/>
              <a:t>ציין</a:t>
            </a:r>
            <a:r>
              <a:rPr lang="he-IL" dirty="0"/>
              <a:t>:</a:t>
            </a:r>
            <a:r>
              <a:rPr lang="he-IL" baseline="0" dirty="0"/>
              <a:t> מלווה רשאי ללוות עד שני מצביעים בלבד באותה הקלפי.</a:t>
            </a: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31</a:t>
            </a:fld>
            <a:endParaRPr lang="he-IL"/>
          </a:p>
        </p:txBody>
      </p:sp>
    </p:spTree>
    <p:extLst>
      <p:ext uri="{BB962C8B-B14F-4D97-AF65-F5344CB8AC3E}">
        <p14:creationId xmlns:p14="http://schemas.microsoft.com/office/powerpoint/2010/main" val="1217252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b="1" dirty="0"/>
              <a:t>אמור:</a:t>
            </a:r>
            <a:r>
              <a:rPr lang="he-IL" b="1" baseline="0" dirty="0"/>
              <a:t> </a:t>
            </a:r>
            <a:r>
              <a:rPr lang="he-IL" dirty="0"/>
              <a:t>לאחר שהבוחר סיים להכניס את הפתקים למעטפות, עליו לחזור מתא ההצבעה ולהראות לחברי ועדת הקלפי את מעטפות ההצבעה. לאחר מכן יטיל אותן בעצמו אל תוך תיבת הקלפי.</a:t>
            </a:r>
          </a:p>
          <a:p>
            <a:pPr marL="0" marR="0" indent="0" algn="r" defTabSz="914400" rtl="1" eaLnBrk="1" fontAlgn="auto" latinLnBrk="0" hangingPunct="1">
              <a:lnSpc>
                <a:spcPct val="100000"/>
              </a:lnSpc>
              <a:spcBef>
                <a:spcPts val="0"/>
              </a:spcBef>
              <a:spcAft>
                <a:spcPts val="0"/>
              </a:spcAft>
              <a:buClrTx/>
              <a:buSzTx/>
              <a:buFontTx/>
              <a:buNone/>
              <a:tabLst/>
              <a:defRPr/>
            </a:pPr>
            <a:r>
              <a:rPr lang="he-IL" b="1" dirty="0"/>
              <a:t>שאל:</a:t>
            </a:r>
            <a:r>
              <a:rPr lang="he-IL" b="1" baseline="0" dirty="0"/>
              <a:t> </a:t>
            </a:r>
            <a:r>
              <a:rPr lang="he-IL" b="0" dirty="0"/>
              <a:t>האם הבוחר יכול להכניס 2 מתוך 3 המעטפות שקיבל?</a:t>
            </a:r>
          </a:p>
          <a:p>
            <a:r>
              <a:rPr lang="he-IL" b="1" dirty="0"/>
              <a:t>קבל תשובות </a:t>
            </a:r>
          </a:p>
          <a:p>
            <a:pPr marL="0" marR="0" indent="0" algn="r" defTabSz="914400" rtl="1" eaLnBrk="1" fontAlgn="auto" latinLnBrk="0" hangingPunct="1">
              <a:lnSpc>
                <a:spcPct val="100000"/>
              </a:lnSpc>
              <a:spcBef>
                <a:spcPts val="0"/>
              </a:spcBef>
              <a:spcAft>
                <a:spcPts val="0"/>
              </a:spcAft>
              <a:buClrTx/>
              <a:buSzTx/>
              <a:buFontTx/>
              <a:buNone/>
              <a:tabLst/>
              <a:defRPr/>
            </a:pPr>
            <a:r>
              <a:rPr lang="he-IL" b="1" dirty="0"/>
              <a:t>חשוף</a:t>
            </a:r>
            <a:r>
              <a:rPr lang="he-IL" b="1" baseline="0" dirty="0"/>
              <a:t> תשובה: </a:t>
            </a:r>
            <a:r>
              <a:rPr lang="he-IL" dirty="0"/>
              <a:t>לא. הבוחר חייב להטיל לתוך תיבת הקלפי את כל מעטפות ההצבעה שקיבל. בכל מקרה יש למנוע מהבוחר לצאת עם מעטפת הצבעה!</a:t>
            </a:r>
          </a:p>
          <a:p>
            <a:pPr marL="0" marR="0" indent="0" algn="r" defTabSz="914400" rtl="1" eaLnBrk="1" fontAlgn="auto" latinLnBrk="0" hangingPunct="1">
              <a:lnSpc>
                <a:spcPct val="100000"/>
              </a:lnSpc>
              <a:spcBef>
                <a:spcPts val="0"/>
              </a:spcBef>
              <a:spcAft>
                <a:spcPts val="0"/>
              </a:spcAft>
              <a:buClrTx/>
              <a:buSzTx/>
              <a:buFontTx/>
              <a:buNone/>
              <a:tabLst/>
              <a:defRPr/>
            </a:pPr>
            <a:r>
              <a:rPr lang="he-IL" b="1" dirty="0"/>
              <a:t>שאל</a:t>
            </a:r>
            <a:r>
              <a:rPr lang="he-IL" dirty="0"/>
              <a:t>: </a:t>
            </a:r>
            <a:r>
              <a:rPr lang="he-IL" b="0" dirty="0"/>
              <a:t>בוחר ציין שהוא מאד ממהר, וביקש מאחד מחברי הוועדה להכניס את המעטפות לקלפי במקומו, האם תאשר זאת?</a:t>
            </a:r>
          </a:p>
          <a:p>
            <a:r>
              <a:rPr lang="he-IL" b="1" i="0" dirty="0"/>
              <a:t>קבל תשובות </a:t>
            </a:r>
          </a:p>
          <a:p>
            <a:pPr marL="0" marR="0" indent="0" algn="r" defTabSz="914400" rtl="1" eaLnBrk="1" fontAlgn="auto" latinLnBrk="0" hangingPunct="1">
              <a:lnSpc>
                <a:spcPct val="100000"/>
              </a:lnSpc>
              <a:spcBef>
                <a:spcPts val="0"/>
              </a:spcBef>
              <a:spcAft>
                <a:spcPts val="0"/>
              </a:spcAft>
              <a:buClrTx/>
              <a:buSzTx/>
              <a:buFontTx/>
              <a:buNone/>
              <a:tabLst/>
              <a:defRPr/>
            </a:pPr>
            <a:r>
              <a:rPr lang="he-IL" b="1" dirty="0"/>
              <a:t>חשוף תשובה: </a:t>
            </a:r>
            <a:r>
              <a:rPr lang="he-IL" dirty="0"/>
              <a:t>לא. על הבוחר להכניס את המעטפות בעצמו אל תוך תיבת הקלפי מול עיני חברי ועדת הקלפי.</a:t>
            </a:r>
          </a:p>
          <a:p>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32</a:t>
            </a:fld>
            <a:endParaRPr lang="he-IL"/>
          </a:p>
        </p:txBody>
      </p:sp>
    </p:spTree>
    <p:extLst>
      <p:ext uri="{BB962C8B-B14F-4D97-AF65-F5344CB8AC3E}">
        <p14:creationId xmlns:p14="http://schemas.microsoft.com/office/powerpoint/2010/main" val="283762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b="1" dirty="0"/>
              <a:t>אמור: </a:t>
            </a:r>
            <a:r>
              <a:rPr lang="he-IL" sz="1200" kern="1200" dirty="0">
                <a:solidFill>
                  <a:schemeClr val="tx1"/>
                </a:solidFill>
                <a:ea typeface="+mn-ea"/>
                <a:cs typeface="+mn-cs"/>
              </a:rPr>
              <a:t>בוחר השוהה בתא ההצבעה יכול לגרום לאי סדר בפתקי ההצבעה. לכן, נדרשים חברי ועדת הקלפי לבדוק מפעם לפעם במהלך ההצבעה את תקינות תא ההצבעה.</a:t>
            </a:r>
          </a:p>
          <a:p>
            <a:r>
              <a:rPr lang="he-IL" sz="1200" kern="1200" dirty="0">
                <a:solidFill>
                  <a:schemeClr val="tx1"/>
                </a:solidFill>
                <a:ea typeface="+mn-ea"/>
                <a:cs typeface="+mn-cs"/>
              </a:rPr>
              <a:t>יש לבצע את הבדיקה רק כאשר אין אף אחד בתא. </a:t>
            </a:r>
          </a:p>
          <a:p>
            <a:r>
              <a:rPr lang="he-IL" b="1" dirty="0"/>
              <a:t>שאל: </a:t>
            </a:r>
            <a:r>
              <a:rPr lang="he-IL" dirty="0"/>
              <a:t>מי זוכר מה עלינו לבדוק</a:t>
            </a:r>
            <a:r>
              <a:rPr lang="he-IL" baseline="0" dirty="0"/>
              <a:t> בתא ההצבעה?</a:t>
            </a:r>
          </a:p>
          <a:p>
            <a:r>
              <a:rPr lang="he-IL" b="1" baseline="0" dirty="0"/>
              <a:t>חשוף תשובות ו</a:t>
            </a:r>
            <a:r>
              <a:rPr lang="he-IL" b="1" dirty="0"/>
              <a:t>הקרא</a:t>
            </a:r>
          </a:p>
          <a:p>
            <a:pPr marL="0" indent="0" algn="r" rtl="1" eaLnBrk="1" fontAlgn="auto" hangingPunct="1">
              <a:spcBef>
                <a:spcPct val="0"/>
              </a:spcBef>
              <a:spcAft>
                <a:spcPts val="0"/>
              </a:spcAft>
              <a:buFont typeface="Arial" pitchFamily="34" charset="0"/>
              <a:buNone/>
              <a:defRPr/>
            </a:pPr>
            <a:r>
              <a:rPr lang="he-IL" b="1" dirty="0"/>
              <a:t>שאל:</a:t>
            </a:r>
            <a:r>
              <a:rPr lang="he-IL" b="1" baseline="0" dirty="0"/>
              <a:t> </a:t>
            </a:r>
            <a:r>
              <a:rPr lang="he-IL" b="0" baseline="0" dirty="0"/>
              <a:t>מהי האריזה המיועדת לפתקים לבנים מסומנים, מלוכלכים, מקומטים וקרועים שנמצאו בתא ההצבעה?</a:t>
            </a:r>
            <a:endParaRPr lang="he-IL" b="1" dirty="0"/>
          </a:p>
          <a:p>
            <a:pPr marL="0" indent="0" algn="r" rtl="1" eaLnBrk="1" fontAlgn="auto" hangingPunct="1">
              <a:spcBef>
                <a:spcPct val="0"/>
              </a:spcBef>
              <a:spcAft>
                <a:spcPts val="0"/>
              </a:spcAft>
              <a:buFont typeface="Arial" pitchFamily="34" charset="0"/>
              <a:buNone/>
              <a:defRPr/>
            </a:pPr>
            <a:r>
              <a:rPr lang="he-IL" b="1" baseline="0" dirty="0"/>
              <a:t>חשוף תשובה: </a:t>
            </a:r>
            <a:r>
              <a:rPr lang="he-IL" baseline="0" dirty="0"/>
              <a:t>פתקים אלו יש להכניס למעטפת האריזה המיועדת לכך.</a:t>
            </a:r>
            <a:endParaRPr lang="he-IL" dirty="0"/>
          </a:p>
          <a:p>
            <a:endParaRPr lang="he-IL" dirty="0"/>
          </a:p>
          <a:p>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33</a:t>
            </a:fld>
            <a:endParaRPr lang="he-IL"/>
          </a:p>
        </p:txBody>
      </p:sp>
    </p:spTree>
    <p:extLst>
      <p:ext uri="{BB962C8B-B14F-4D97-AF65-F5344CB8AC3E}">
        <p14:creationId xmlns:p14="http://schemas.microsoft.com/office/powerpoint/2010/main" val="283833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אמור: </a:t>
            </a:r>
            <a:r>
              <a:rPr lang="he-IL" dirty="0"/>
              <a:t>במהלך ההצבעה עלולים לקרות אירועים</a:t>
            </a:r>
            <a:r>
              <a:rPr lang="he-IL" baseline="0" dirty="0"/>
              <a:t> יוצאי דופן שיגרמו לשיבושים בהצבעה.</a:t>
            </a:r>
          </a:p>
          <a:p>
            <a:r>
              <a:rPr lang="he-IL" dirty="0"/>
              <a:t>זוכרים שאמרנו שיש לתעד כל אירוע חריג שבעקבותיו נסגר הקלפי?</a:t>
            </a:r>
          </a:p>
          <a:p>
            <a:endParaRPr lang="he-IL" dirty="0"/>
          </a:p>
        </p:txBody>
      </p:sp>
      <p:sp>
        <p:nvSpPr>
          <p:cNvPr id="4" name="Slide Number Placeholder 3"/>
          <p:cNvSpPr>
            <a:spLocks noGrp="1"/>
          </p:cNvSpPr>
          <p:nvPr>
            <p:ph type="sldNum" sz="quarter" idx="5"/>
          </p:nvPr>
        </p:nvSpPr>
        <p:spPr/>
        <p:txBody>
          <a:bodyPr/>
          <a:lstStyle/>
          <a:p>
            <a:fld id="{55B97069-B0CA-4578-BB6E-4CBD1DA250B9}" type="slidenum">
              <a:rPr lang="he-IL" smtClean="0"/>
              <a:pPr/>
              <a:t>34</a:t>
            </a:fld>
            <a:endParaRPr lang="he-IL"/>
          </a:p>
        </p:txBody>
      </p:sp>
    </p:spTree>
    <p:extLst>
      <p:ext uri="{BB962C8B-B14F-4D97-AF65-F5344CB8AC3E}">
        <p14:creationId xmlns:p14="http://schemas.microsoft.com/office/powerpoint/2010/main" val="4097447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אמור: </a:t>
            </a:r>
            <a:r>
              <a:rPr lang="he-IL" dirty="0"/>
              <a:t>יום הבחירות הוא יום ארוך,</a:t>
            </a:r>
            <a:r>
              <a:rPr lang="he-IL" baseline="0" dirty="0"/>
              <a:t> אם</a:t>
            </a:r>
            <a:r>
              <a:rPr lang="he-IL" dirty="0"/>
              <a:t> יתחלפו</a:t>
            </a:r>
            <a:r>
              <a:rPr lang="he-IL" baseline="0" dirty="0"/>
              <a:t> חברי ועדת הקלפי, יש לתעד את פרטיהם בעמוד 6 בפרוטוקול</a:t>
            </a:r>
          </a:p>
          <a:p>
            <a:r>
              <a:rPr lang="he-IL" baseline="0" dirty="0"/>
              <a:t>הדגש: יש לתעד שעת כניסה ושעת יציאה לכל אחד, חברי הוועדה מקבלים תשלום לפי התיעוד שלכם. </a:t>
            </a:r>
          </a:p>
          <a:p>
            <a:endParaRPr lang="he-IL" dirty="0"/>
          </a:p>
        </p:txBody>
      </p:sp>
      <p:sp>
        <p:nvSpPr>
          <p:cNvPr id="4" name="Slide Number Placeholder 3"/>
          <p:cNvSpPr>
            <a:spLocks noGrp="1"/>
          </p:cNvSpPr>
          <p:nvPr>
            <p:ph type="sldNum" sz="quarter" idx="5"/>
          </p:nvPr>
        </p:nvSpPr>
        <p:spPr/>
        <p:txBody>
          <a:bodyPr/>
          <a:lstStyle/>
          <a:p>
            <a:fld id="{55B97069-B0CA-4578-BB6E-4CBD1DA250B9}" type="slidenum">
              <a:rPr lang="he-IL" smtClean="0"/>
              <a:pPr/>
              <a:t>35</a:t>
            </a:fld>
            <a:endParaRPr lang="he-IL"/>
          </a:p>
        </p:txBody>
      </p:sp>
    </p:spTree>
    <p:extLst>
      <p:ext uri="{BB962C8B-B14F-4D97-AF65-F5344CB8AC3E}">
        <p14:creationId xmlns:p14="http://schemas.microsoft.com/office/powerpoint/2010/main" val="3690938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sz="1200" b="1" dirty="0"/>
              <a:t>אמור</a:t>
            </a:r>
            <a:r>
              <a:rPr lang="he-IL" sz="1200" dirty="0"/>
              <a:t>: הבחירות לרשויות המקומיות ולמועצות המקומיות קרבות ובאות</a:t>
            </a:r>
            <a:r>
              <a:rPr lang="he-IL" sz="1200" baseline="0" dirty="0"/>
              <a:t> ויתקיימו בתאריך 31.10.23.</a:t>
            </a:r>
            <a:endParaRPr lang="he-IL" sz="1200" dirty="0"/>
          </a:p>
          <a:p>
            <a:r>
              <a:rPr lang="he-IL" sz="1200" dirty="0"/>
              <a:t>הבחירות הן האמצעי לשמירת אופי המשטר הדמוקרטי בישראל. </a:t>
            </a:r>
            <a:r>
              <a:rPr lang="he-IL" sz="1200" dirty="0">
                <a:solidFill>
                  <a:srgbClr val="54707C"/>
                </a:solidFill>
              </a:rPr>
              <a:t>לכל תושב מעל גיל 17 הרשום בפנקס הבוחרים זכות להצביע.</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t>כל בוחר רשאי להצביע ביום הבחירות עבור מספר גופים, כשכל הצבעה נעשית במעטפה נפרדת, בעלת צבע שונה.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t>ברשויות המקומיות יצביעו התושבים עבור שני גופים, בעוד במועצות האזוריות יצביעו עבור שלושה גופים.</a:t>
            </a:r>
          </a:p>
          <a:p>
            <a:endParaRPr lang="he-IL" sz="1200" dirty="0">
              <a:solidFill>
                <a:srgbClr val="54707C"/>
              </a:solidFill>
            </a:endParaRPr>
          </a:p>
          <a:p>
            <a:r>
              <a:rPr lang="he-IL" sz="1200" dirty="0">
                <a:solidFill>
                  <a:srgbClr val="54707C"/>
                </a:solidFill>
              </a:rPr>
              <a:t>מרבית התושבים במרבית הרשויות גרים בעיר ובמועצה מקומית, ועל כן ההצבעה מתבצעת במעטפות לבנות וצהובות.</a:t>
            </a:r>
          </a:p>
          <a:p>
            <a:r>
              <a:rPr lang="he-IL" sz="1200" dirty="0">
                <a:solidFill>
                  <a:srgbClr val="54707C"/>
                </a:solidFill>
              </a:rPr>
              <a:t>ההדרכה תתמקד במקרים אלו.</a:t>
            </a:r>
          </a:p>
          <a:p>
            <a:r>
              <a:rPr lang="he-IL" sz="1200" dirty="0">
                <a:solidFill>
                  <a:srgbClr val="54707C"/>
                </a:solidFill>
              </a:rPr>
              <a:t>במקומות מסוימים בהדרכה יינתנו דגשים להצבעה במעטפה כחולה – מתקיימת ביישוב במועצה אזורית או ועד ברובע עירוני. </a:t>
            </a:r>
          </a:p>
          <a:p>
            <a:endParaRPr lang="he-IL" sz="1200"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3</a:t>
            </a:fld>
            <a:endParaRPr lang="he-IL"/>
          </a:p>
        </p:txBody>
      </p:sp>
    </p:spTree>
    <p:extLst>
      <p:ext uri="{BB962C8B-B14F-4D97-AF65-F5344CB8AC3E}">
        <p14:creationId xmlns:p14="http://schemas.microsoft.com/office/powerpoint/2010/main" val="1719078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אמור: </a:t>
            </a:r>
            <a:r>
              <a:rPr lang="he-IL" dirty="0"/>
              <a:t>לאורך כל שעות ההצבעה תידרשו לדווח למנהל הבחירות את מספר המצביעים, נעשה זאת בעזרת טופס מעקב שיעור הצבעה – עמ' 4 בפרוטוקול.</a:t>
            </a:r>
          </a:p>
          <a:p>
            <a:r>
              <a:rPr lang="he-IL" baseline="0" dirty="0"/>
              <a:t>סימון הצבעת הבוחר מתבצע רק לאחר שהטיל את המעטפות לקלפי ולאחר ששמו נמחק מרשימת הבוחרים, הסימון מתבצע באמצעות סימון עיגול על המספרים באופן עוקב. </a:t>
            </a:r>
          </a:p>
          <a:p>
            <a:endParaRPr lang="he-IL" dirty="0"/>
          </a:p>
        </p:txBody>
      </p:sp>
      <p:sp>
        <p:nvSpPr>
          <p:cNvPr id="4" name="Slide Number Placeholder 3"/>
          <p:cNvSpPr>
            <a:spLocks noGrp="1"/>
          </p:cNvSpPr>
          <p:nvPr>
            <p:ph type="sldNum" sz="quarter" idx="5"/>
          </p:nvPr>
        </p:nvSpPr>
        <p:spPr/>
        <p:txBody>
          <a:bodyPr/>
          <a:lstStyle/>
          <a:p>
            <a:fld id="{55B97069-B0CA-4578-BB6E-4CBD1DA250B9}" type="slidenum">
              <a:rPr lang="he-IL" smtClean="0"/>
              <a:pPr/>
              <a:t>36</a:t>
            </a:fld>
            <a:endParaRPr lang="he-IL"/>
          </a:p>
        </p:txBody>
      </p:sp>
    </p:spTree>
    <p:extLst>
      <p:ext uri="{BB962C8B-B14F-4D97-AF65-F5344CB8AC3E}">
        <p14:creationId xmlns:p14="http://schemas.microsoft.com/office/powerpoint/2010/main" val="2374464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55B97069-B0CA-4578-BB6E-4CBD1DA250B9}" type="slidenum">
              <a:rPr lang="he-IL" smtClean="0"/>
              <a:pPr/>
              <a:t>37</a:t>
            </a:fld>
            <a:endParaRPr lang="he-IL"/>
          </a:p>
        </p:txBody>
      </p:sp>
    </p:spTree>
    <p:extLst>
      <p:ext uri="{BB962C8B-B14F-4D97-AF65-F5344CB8AC3E}">
        <p14:creationId xmlns:p14="http://schemas.microsoft.com/office/powerpoint/2010/main" val="1471701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400"/>
              </a:spcBef>
            </a:pPr>
            <a:r>
              <a:rPr lang="he-IL" sz="1200" b="1" dirty="0">
                <a:solidFill>
                  <a:srgbClr val="54707C"/>
                </a:solidFill>
                <a:cs typeface="Arial" panose="020B0604020202020204" pitchFamily="34" charset="0"/>
              </a:rPr>
              <a:t>הסבר</a:t>
            </a:r>
            <a:r>
              <a:rPr lang="he-IL" sz="1200" dirty="0">
                <a:solidFill>
                  <a:srgbClr val="54707C"/>
                </a:solidFill>
                <a:cs typeface="Arial" panose="020B0604020202020204" pitchFamily="34" charset="0"/>
              </a:rPr>
              <a:t> על הקלפי המקומית להצבעה של מזכירים וחברי ועדות הקלפי (תושבי הרשות) </a:t>
            </a:r>
          </a:p>
          <a:p>
            <a:pPr>
              <a:spcBef>
                <a:spcPts val="2400"/>
              </a:spcBef>
            </a:pPr>
            <a:r>
              <a:rPr lang="he-IL" sz="1200" b="1" dirty="0">
                <a:solidFill>
                  <a:srgbClr val="54707C"/>
                </a:solidFill>
                <a:cs typeface="Arial" panose="020B0604020202020204" pitchFamily="34" charset="0"/>
              </a:rPr>
              <a:t>היכן תמוקם הקלפי? </a:t>
            </a:r>
          </a:p>
          <a:p>
            <a:pPr>
              <a:spcBef>
                <a:spcPts val="2400"/>
              </a:spcBef>
            </a:pPr>
            <a:r>
              <a:rPr lang="he-IL" sz="1200" dirty="0">
                <a:solidFill>
                  <a:srgbClr val="54707C"/>
                </a:solidFill>
                <a:cs typeface="Arial" panose="020B0604020202020204" pitchFamily="34" charset="0"/>
              </a:rPr>
              <a:t>בכל</a:t>
            </a:r>
            <a:r>
              <a:rPr lang="he-IL" sz="1100" b="1" dirty="0"/>
              <a:t> </a:t>
            </a:r>
            <a:r>
              <a:rPr lang="he-IL" sz="1200" dirty="0">
                <a:solidFill>
                  <a:srgbClr val="54707C"/>
                </a:solidFill>
                <a:cs typeface="Arial" panose="020B0604020202020204" pitchFamily="34" charset="0"/>
              </a:rPr>
              <a:t>מתחם קלפיות, מנהל הבחירות יקבע קלפי אחת שתשמש גם להצבעת מזכירים וחברי ועדה.</a:t>
            </a:r>
            <a:br>
              <a:rPr lang="en-US" sz="1200" dirty="0">
                <a:solidFill>
                  <a:srgbClr val="54707C"/>
                </a:solidFill>
                <a:cs typeface="Arial" panose="020B0604020202020204" pitchFamily="34" charset="0"/>
              </a:rPr>
            </a:br>
            <a:r>
              <a:rPr lang="he-IL" sz="1200" dirty="0">
                <a:solidFill>
                  <a:srgbClr val="54707C"/>
                </a:solidFill>
                <a:cs typeface="Arial" panose="020B0604020202020204" pitchFamily="34" charset="0"/>
              </a:rPr>
              <a:t>מתחם: מבנה או כמה מבנים סמוכים. </a:t>
            </a:r>
            <a:br>
              <a:rPr lang="en-US" sz="1200" dirty="0">
                <a:solidFill>
                  <a:srgbClr val="54707C"/>
                </a:solidFill>
                <a:cs typeface="Arial" panose="020B0604020202020204" pitchFamily="34" charset="0"/>
              </a:rPr>
            </a:br>
            <a:r>
              <a:rPr lang="he-IL" sz="1200" dirty="0">
                <a:solidFill>
                  <a:srgbClr val="54707C"/>
                </a:solidFill>
                <a:cs typeface="Arial" panose="020B0604020202020204" pitchFamily="34" charset="0"/>
              </a:rPr>
              <a:t>המשמעות: הקלפי תמוקם בקלפי קיימת </a:t>
            </a:r>
            <a:br>
              <a:rPr lang="en-US" sz="1200" dirty="0">
                <a:solidFill>
                  <a:srgbClr val="54707C"/>
                </a:solidFill>
                <a:cs typeface="Arial" panose="020B0604020202020204" pitchFamily="34" charset="0"/>
              </a:rPr>
            </a:br>
            <a:r>
              <a:rPr lang="he-IL" sz="1200" dirty="0">
                <a:solidFill>
                  <a:srgbClr val="54707C"/>
                </a:solidFill>
                <a:cs typeface="Arial" panose="020B0604020202020204" pitchFamily="34" charset="0"/>
              </a:rPr>
              <a:t>(רגילה או נגישה מיוחדת).</a:t>
            </a:r>
          </a:p>
          <a:p>
            <a:pPr>
              <a:spcBef>
                <a:spcPts val="2400"/>
              </a:spcBef>
            </a:pPr>
            <a:r>
              <a:rPr lang="he-IL" sz="1200" dirty="0">
                <a:solidFill>
                  <a:srgbClr val="54707C"/>
                </a:solidFill>
                <a:cs typeface="Arial" panose="020B0604020202020204" pitchFamily="34" charset="0"/>
              </a:rPr>
              <a:t>מזכירים וחברי ועדות קלפי (בחלוף 6 שעות), שנכללים בפנקס הבוחרים של אותה רשות</a:t>
            </a:r>
          </a:p>
          <a:p>
            <a:pPr>
              <a:spcBef>
                <a:spcPts val="2400"/>
              </a:spcBef>
            </a:pPr>
            <a:r>
              <a:rPr lang="he-IL" sz="1200" dirty="0">
                <a:solidFill>
                  <a:srgbClr val="54707C"/>
                </a:solidFill>
                <a:cs typeface="Arial" panose="020B0604020202020204" pitchFamily="34" charset="0"/>
              </a:rPr>
              <a:t>רק לאותה רשות מקומית</a:t>
            </a:r>
          </a:p>
          <a:p>
            <a:pPr>
              <a:spcBef>
                <a:spcPts val="2400"/>
              </a:spcBef>
            </a:pPr>
            <a:r>
              <a:rPr lang="he-IL" sz="1200" dirty="0">
                <a:solidFill>
                  <a:srgbClr val="54707C"/>
                </a:solidFill>
                <a:cs typeface="Arial" panose="020B0604020202020204" pitchFamily="34" charset="0"/>
              </a:rPr>
              <a:t>הצגת אישור זכאות להצבעה </a:t>
            </a:r>
            <a:br>
              <a:rPr lang="en-US" sz="1200" dirty="0">
                <a:solidFill>
                  <a:srgbClr val="54707C"/>
                </a:solidFill>
                <a:cs typeface="Arial" panose="020B0604020202020204" pitchFamily="34" charset="0"/>
              </a:rPr>
            </a:br>
            <a:r>
              <a:rPr lang="he-IL" sz="1200" dirty="0">
                <a:solidFill>
                  <a:srgbClr val="54707C"/>
                </a:solidFill>
                <a:cs typeface="Arial" panose="020B0604020202020204" pitchFamily="34" charset="0"/>
              </a:rPr>
              <a:t>+ הצבעה במעטפה חיצונית</a:t>
            </a:r>
          </a:p>
          <a:p>
            <a:pPr>
              <a:spcBef>
                <a:spcPts val="2400"/>
              </a:spcBef>
            </a:pPr>
            <a:endParaRPr lang="he-IL" sz="1200" dirty="0">
              <a:solidFill>
                <a:srgbClr val="54707C"/>
              </a:solidFill>
              <a:cs typeface="Arial" panose="020B0604020202020204" pitchFamily="34" charset="0"/>
            </a:endParaRPr>
          </a:p>
          <a:p>
            <a:pPr marL="0" indent="0">
              <a:buNone/>
            </a:pPr>
            <a:r>
              <a:rPr lang="he-IL" dirty="0"/>
              <a:t>מנהל הבחירות יקבע ויפרסם את מיקום הקלפיות ברמה המקומית לידיעת המזכירים וחברי ועדות קלפי, וכן יעדכן את המנהלת. </a:t>
            </a:r>
          </a:p>
          <a:p>
            <a:pPr marL="0" indent="0">
              <a:buNone/>
            </a:pPr>
            <a:r>
              <a:rPr lang="he-IL" dirty="0"/>
              <a:t>המנהלת תפרסם את המידע בפורטל מערכת הבחירות.</a:t>
            </a:r>
          </a:p>
          <a:p>
            <a:pPr marL="0" indent="0">
              <a:buNone/>
            </a:pPr>
            <a:endParaRPr lang="he-IL" dirty="0"/>
          </a:p>
          <a:p>
            <a:pPr marL="0" indent="0">
              <a:buNone/>
            </a:pPr>
            <a:r>
              <a:rPr lang="he-IL" dirty="0"/>
              <a:t>המעטפות החיצוניות יימסרו למנהל הבחירות בתום ההצבעה </a:t>
            </a:r>
            <a:br>
              <a:rPr lang="en-US" dirty="0"/>
            </a:br>
            <a:r>
              <a:rPr lang="he-IL" dirty="0"/>
              <a:t>(בדומה לקלפיות נגישות מיוחדות ומוסדות)</a:t>
            </a:r>
          </a:p>
          <a:p>
            <a:pPr>
              <a:spcBef>
                <a:spcPts val="2400"/>
              </a:spcBef>
            </a:pPr>
            <a:endParaRPr lang="he-IL" sz="1200" dirty="0">
              <a:solidFill>
                <a:srgbClr val="54707C"/>
              </a:solidFill>
              <a:cs typeface="Arial" panose="020B0604020202020204" pitchFamily="34" charset="0"/>
            </a:endParaRPr>
          </a:p>
          <a:p>
            <a:endParaRPr lang="he-IL" dirty="0"/>
          </a:p>
        </p:txBody>
      </p:sp>
      <p:sp>
        <p:nvSpPr>
          <p:cNvPr id="4" name="Slide Number Placeholder 3"/>
          <p:cNvSpPr>
            <a:spLocks noGrp="1"/>
          </p:cNvSpPr>
          <p:nvPr>
            <p:ph type="sldNum" sz="quarter" idx="5"/>
          </p:nvPr>
        </p:nvSpPr>
        <p:spPr/>
        <p:txBody>
          <a:bodyPr/>
          <a:lstStyle/>
          <a:p>
            <a:fld id="{55B97069-B0CA-4578-BB6E-4CBD1DA250B9}" type="slidenum">
              <a:rPr lang="he-IL" smtClean="0"/>
              <a:pPr/>
              <a:t>38</a:t>
            </a:fld>
            <a:endParaRPr lang="he-IL" dirty="0"/>
          </a:p>
        </p:txBody>
      </p:sp>
    </p:spTree>
    <p:extLst>
      <p:ext uri="{BB962C8B-B14F-4D97-AF65-F5344CB8AC3E}">
        <p14:creationId xmlns:p14="http://schemas.microsoft.com/office/powerpoint/2010/main" val="18956066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a:spcBef>
                <a:spcPct val="0"/>
              </a:spcBef>
            </a:pPr>
            <a:r>
              <a:rPr lang="he-IL" b="1" dirty="0">
                <a:solidFill>
                  <a:srgbClr val="000000"/>
                </a:solidFill>
              </a:rPr>
              <a:t>אמור</a:t>
            </a:r>
            <a:r>
              <a:rPr lang="he-IL" dirty="0">
                <a:solidFill>
                  <a:srgbClr val="000000"/>
                </a:solidFill>
              </a:rPr>
              <a:t>: לאחר סיום ביצוע כל הפעולות הנדרשות, ניתן למעשה לפתוח את הקלפי. אך עוד לפני פתיחת הקלפי, ישנם מספר כללים בסיסיים שחובה להקפיד עליהם במהלך יום הבחירות.</a:t>
            </a:r>
          </a:p>
          <a:p>
            <a:pPr>
              <a:spcBef>
                <a:spcPct val="0"/>
              </a:spcBef>
            </a:pPr>
            <a:r>
              <a:rPr lang="he-IL" b="1" dirty="0">
                <a:solidFill>
                  <a:srgbClr val="000000"/>
                </a:solidFill>
              </a:rPr>
              <a:t>שאל</a:t>
            </a:r>
            <a:r>
              <a:rPr lang="he-IL" dirty="0">
                <a:solidFill>
                  <a:srgbClr val="000000"/>
                </a:solidFill>
              </a:rPr>
              <a:t>: מהם כללים אלו?</a:t>
            </a:r>
          </a:p>
          <a:p>
            <a:pPr>
              <a:spcBef>
                <a:spcPct val="0"/>
              </a:spcBef>
            </a:pPr>
            <a:r>
              <a:rPr lang="he-IL" b="1" dirty="0">
                <a:solidFill>
                  <a:srgbClr val="000000"/>
                </a:solidFill>
              </a:rPr>
              <a:t>קבל וחשוף</a:t>
            </a:r>
            <a:r>
              <a:rPr lang="he-IL" dirty="0">
                <a:solidFill>
                  <a:srgbClr val="000000"/>
                </a:solidFill>
              </a:rPr>
              <a:t>: </a:t>
            </a:r>
          </a:p>
          <a:p>
            <a:pPr>
              <a:spcBef>
                <a:spcPct val="0"/>
              </a:spcBef>
              <a:buFontTx/>
              <a:buChar char="•"/>
            </a:pPr>
            <a:r>
              <a:rPr lang="he-IL" u="sng" dirty="0">
                <a:solidFill>
                  <a:srgbClr val="000000"/>
                </a:solidFill>
              </a:rPr>
              <a:t>שמירה על ביטחון</a:t>
            </a:r>
            <a:r>
              <a:rPr lang="he-IL" dirty="0">
                <a:solidFill>
                  <a:srgbClr val="000000"/>
                </a:solidFill>
              </a:rPr>
              <a:t>- באחריותכם, כמזכירי הקלפי, כמו גם באחריות חברי ועדת הקלפי והסדרן, לשים לב שלא הושארו חפצים בלתי מזוהים בתוך המבנה ובמקום הקלפי, כולל בתא ההצבעה. בנוסף, בקש מהסדרן לערוך לעיתים קרובות סריקה של השטח שמחוץ למבנה הקלפי. בכל מקרה של גילוי חפץ חשוד, אין לגעת בו ויש להודיע על כך, בדחיפות, לתחנת המשטרה הקרובה ולמנהל הבחירות.</a:t>
            </a:r>
          </a:p>
          <a:p>
            <a:pPr>
              <a:spcBef>
                <a:spcPct val="0"/>
              </a:spcBef>
              <a:buFontTx/>
              <a:buChar char="•"/>
            </a:pPr>
            <a:r>
              <a:rPr lang="he-IL" u="sng" dirty="0">
                <a:solidFill>
                  <a:srgbClr val="000000"/>
                </a:solidFill>
              </a:rPr>
              <a:t>איסור תעמולה</a:t>
            </a:r>
            <a:r>
              <a:rPr lang="he-IL" dirty="0">
                <a:solidFill>
                  <a:srgbClr val="000000"/>
                </a:solidFill>
              </a:rPr>
              <a:t>- ביום הבחירות לא תנוהל תעמולה בכל צורה במקום הקלפי או מחוצה לו, בהתאם לטווח שנקבע (במרחק של 25 מטרים ממקום הקלפי). לחברי ועדת הקלפי, כולל מזכיר ועדת הקלפי, אסור לקחת חלק בתעמולת הבחירות באזור הקלפי אליו נתמנו!</a:t>
            </a:r>
          </a:p>
          <a:p>
            <a:r>
              <a:rPr lang="he-IL" u="sng" dirty="0">
                <a:solidFill>
                  <a:srgbClr val="000000"/>
                </a:solidFill>
              </a:rPr>
              <a:t>שימוש בטלפונים ניידים</a:t>
            </a:r>
            <a:r>
              <a:rPr lang="he-IL" dirty="0">
                <a:solidFill>
                  <a:srgbClr val="000000"/>
                </a:solidFill>
              </a:rPr>
              <a:t>- </a:t>
            </a:r>
            <a:r>
              <a:rPr lang="he-IL" dirty="0">
                <a:latin typeface="Arial" panose="020B0604020202020204" pitchFamily="34" charset="0"/>
                <a:cs typeface="Arial" panose="020B0604020202020204" pitchFamily="34" charset="0"/>
              </a:rPr>
              <a:t>השימוש בטלפון נייד על ידי מזכירי וחברי ועדת הקלפי ימוקד בצורכי יום הבחירות ובמסגרת תפקידים. </a:t>
            </a:r>
          </a:p>
          <a:p>
            <a:pPr>
              <a:spcBef>
                <a:spcPct val="0"/>
              </a:spcBef>
            </a:pPr>
            <a:r>
              <a:rPr lang="he-IL" b="1" dirty="0">
                <a:solidFill>
                  <a:srgbClr val="000000"/>
                </a:solidFill>
              </a:rPr>
              <a:t>ציין</a:t>
            </a:r>
            <a:r>
              <a:rPr lang="he-IL" dirty="0">
                <a:solidFill>
                  <a:srgbClr val="000000"/>
                </a:solidFill>
              </a:rPr>
              <a:t>: בנקודות הזמן בהן הנך נדרש ליידע את מנהל הבחירות ולדווח נתונים למערכת </a:t>
            </a:r>
            <a:r>
              <a:rPr lang="he-IL" dirty="0" err="1">
                <a:solidFill>
                  <a:srgbClr val="000000"/>
                </a:solidFill>
              </a:rPr>
              <a:t>נד"ב</a:t>
            </a:r>
            <a:r>
              <a:rPr lang="he-IL" dirty="0">
                <a:solidFill>
                  <a:srgbClr val="000000"/>
                </a:solidFill>
              </a:rPr>
              <a:t>, יש לעצור את מהלך ההצבעה עד לתום הדיווח.</a:t>
            </a:r>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39</a:t>
            </a:fld>
            <a:endParaRPr lang="he-IL"/>
          </a:p>
        </p:txBody>
      </p:sp>
    </p:spTree>
    <p:extLst>
      <p:ext uri="{BB962C8B-B14F-4D97-AF65-F5344CB8AC3E}">
        <p14:creationId xmlns:p14="http://schemas.microsoft.com/office/powerpoint/2010/main" val="3859641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b="1" dirty="0"/>
              <a:t>אמור</a:t>
            </a:r>
            <a:r>
              <a:rPr lang="he-IL" b="0" dirty="0"/>
              <a:t>:</a:t>
            </a:r>
            <a:r>
              <a:rPr lang="he-IL" b="0" baseline="0" dirty="0"/>
              <a:t> </a:t>
            </a:r>
            <a:r>
              <a:rPr lang="he-IL" sz="1200" b="0" dirty="0">
                <a:solidFill>
                  <a:srgbClr val="54707C"/>
                </a:solidFill>
              </a:rPr>
              <a:t>בעת אזעקה רשאי יו"ר ועדת הקלפי להכריז על הפסקת מהלך ההצבעה ולהרשות לחברי ועדת הקלפי, למשקיפים ולמזכיר ועדת הקלפי, לחפש מחסה במקלט או במקום אחר.</a:t>
            </a:r>
          </a:p>
          <a:p>
            <a:r>
              <a:rPr lang="he-IL" sz="1200" b="1" dirty="0">
                <a:solidFill>
                  <a:srgbClr val="54707C"/>
                </a:solidFill>
              </a:rPr>
              <a:t>שאל:</a:t>
            </a:r>
            <a:r>
              <a:rPr lang="he-IL" sz="1200" b="1" baseline="0" dirty="0">
                <a:solidFill>
                  <a:srgbClr val="54707C"/>
                </a:solidFill>
              </a:rPr>
              <a:t> </a:t>
            </a:r>
            <a:r>
              <a:rPr lang="he-IL" sz="1200" b="0" baseline="0" dirty="0">
                <a:solidFill>
                  <a:srgbClr val="54707C"/>
                </a:solidFill>
              </a:rPr>
              <a:t>על מה עליך להקפיד בעת אירוע חירום?</a:t>
            </a:r>
          </a:p>
          <a:p>
            <a:r>
              <a:rPr lang="he-IL" sz="1200" b="1" baseline="0" dirty="0">
                <a:solidFill>
                  <a:srgbClr val="54707C"/>
                </a:solidFill>
              </a:rPr>
              <a:t>קבל וחשוף</a:t>
            </a:r>
            <a:r>
              <a:rPr lang="he-IL" sz="1200" b="0" baseline="0" dirty="0">
                <a:solidFill>
                  <a:srgbClr val="54707C"/>
                </a:solidFill>
              </a:rPr>
              <a:t>: </a:t>
            </a:r>
          </a:p>
          <a:p>
            <a:pPr marL="457200" indent="-457200">
              <a:lnSpc>
                <a:spcPct val="150000"/>
              </a:lnSpc>
              <a:buClr>
                <a:srgbClr val="18A8B7"/>
              </a:buClr>
              <a:buFont typeface="+mj-lt"/>
              <a:buAutoNum type="arabicPeriod"/>
            </a:pPr>
            <a:r>
              <a:rPr lang="he-IL" sz="1200" dirty="0">
                <a:solidFill>
                  <a:srgbClr val="54707C"/>
                </a:solidFill>
              </a:rPr>
              <a:t>שהקלפי ננעלה במנעול ביטחון </a:t>
            </a:r>
          </a:p>
          <a:p>
            <a:pPr marL="457200" indent="-457200">
              <a:lnSpc>
                <a:spcPct val="150000"/>
              </a:lnSpc>
              <a:buClr>
                <a:srgbClr val="18A8B7"/>
              </a:buClr>
              <a:buFont typeface="+mj-lt"/>
              <a:buAutoNum type="arabicPeriod"/>
            </a:pPr>
            <a:r>
              <a:rPr lang="he-IL" sz="1200" dirty="0">
                <a:solidFill>
                  <a:srgbClr val="54707C"/>
                </a:solidFill>
              </a:rPr>
              <a:t>שפרוטוקולי ועדת הקלפי, רשימות הבוחרים ומעטפות ההצבעה הריקות (הלבנות והצהובות) הוכנסו למעטפה מיוחדת לשעת חירום שנסגרה בדבק.</a:t>
            </a:r>
            <a:br>
              <a:rPr lang="he-IL" sz="1200" dirty="0">
                <a:solidFill>
                  <a:srgbClr val="54707C"/>
                </a:solidFill>
              </a:rPr>
            </a:br>
            <a:r>
              <a:rPr lang="he-IL" sz="1200" b="1" dirty="0">
                <a:solidFill>
                  <a:srgbClr val="54707C"/>
                </a:solidFill>
              </a:rPr>
              <a:t>ציין</a:t>
            </a:r>
            <a:r>
              <a:rPr lang="he-IL" sz="1200" dirty="0">
                <a:solidFill>
                  <a:srgbClr val="54707C"/>
                </a:solidFill>
              </a:rPr>
              <a:t>: אם ההפסקה באה בשלב ספירת הקולות יש להכניס למעטפה זו גם את המעטפות ואת פתקי ההצבעה שהוצאו מן הקלפי, את גיליונות מניין הקולות והפרוטוקולים לקולות הכשרים הפסולים.</a:t>
            </a:r>
          </a:p>
          <a:p>
            <a:pPr marL="457200" indent="-457200">
              <a:lnSpc>
                <a:spcPct val="150000"/>
              </a:lnSpc>
              <a:buClr>
                <a:srgbClr val="18A8B7"/>
              </a:buClr>
              <a:buFont typeface="+mj-lt"/>
              <a:buAutoNum type="arabicPeriod"/>
            </a:pPr>
            <a:r>
              <a:rPr lang="he-IL" sz="1200" dirty="0">
                <a:solidFill>
                  <a:srgbClr val="54707C"/>
                </a:solidFill>
              </a:rPr>
              <a:t>שמקום הקלפי ננעל </a:t>
            </a:r>
          </a:p>
          <a:p>
            <a:endParaRPr lang="he-IL" b="0" dirty="0"/>
          </a:p>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a:t>בהינתן אות הרגעה, תחדש ועדת הקלפי את הליכי ההצבעה או את תהליך ספירת הקולות.</a:t>
            </a:r>
          </a:p>
          <a:p>
            <a:endParaRPr lang="he-IL" b="0"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40</a:t>
            </a:fld>
            <a:endParaRPr lang="he-IL"/>
          </a:p>
        </p:txBody>
      </p:sp>
    </p:spTree>
    <p:extLst>
      <p:ext uri="{BB962C8B-B14F-4D97-AF65-F5344CB8AC3E}">
        <p14:creationId xmlns:p14="http://schemas.microsoft.com/office/powerpoint/2010/main" val="3260872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b="1" dirty="0"/>
              <a:t>אמור: </a:t>
            </a:r>
            <a:r>
              <a:rPr lang="he-IL" dirty="0"/>
              <a:t>על המזכיר לתעד בזמן אמת בפרוטוקול (עמ' 5) כל אירוע שבעקבותיו נסגרה הקלפי, כלומר – אירוע חירום.</a:t>
            </a:r>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41</a:t>
            </a:fld>
            <a:endParaRPr lang="he-IL"/>
          </a:p>
        </p:txBody>
      </p:sp>
    </p:spTree>
    <p:extLst>
      <p:ext uri="{BB962C8B-B14F-4D97-AF65-F5344CB8AC3E}">
        <p14:creationId xmlns:p14="http://schemas.microsoft.com/office/powerpoint/2010/main" val="2988696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b="1" dirty="0"/>
              <a:t>אמור: </a:t>
            </a:r>
            <a:r>
              <a:rPr lang="he-IL" dirty="0"/>
              <a:t>שעת סגירת הקלפי היא </a:t>
            </a:r>
            <a:r>
              <a:rPr lang="he-IL" sz="1400" b="1" dirty="0"/>
              <a:t>22:00</a:t>
            </a:r>
            <a:r>
              <a:rPr lang="he-IL" sz="1100" dirty="0"/>
              <a:t>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a:solidFill>
                  <a:srgbClr val="C00000"/>
                </a:solidFill>
              </a:rPr>
              <a:t>כדי שהשעה תהיה זהה אצלך ואצל את כל שאר חברי הוועדה עליכם לתאם שעונים כשעה לפני סגירת הקלפי, כלומר בשעה 21:00 בערב.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1" dirty="0">
                <a:solidFill>
                  <a:srgbClr val="C00000"/>
                </a:solidFill>
              </a:rPr>
              <a:t>שאל: </a:t>
            </a:r>
            <a:r>
              <a:rPr lang="he-IL" dirty="0"/>
              <a:t>כיצד יש לפעול במידה ובשעת סגירת הקלפי ממתינים אנשים נוספים מחוץ לחדר שבאו להצביע</a:t>
            </a:r>
            <a:r>
              <a:rPr lang="he-IL" sz="1200" b="1" kern="1200" dirty="0">
                <a:solidFill>
                  <a:srgbClr val="FFC000"/>
                </a:solidFill>
                <a:ea typeface="+mn-ea"/>
                <a:cs typeface="+mn-cs"/>
              </a:rPr>
              <a:t>?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1" dirty="0">
                <a:solidFill>
                  <a:srgbClr val="C00000"/>
                </a:solidFill>
              </a:rPr>
              <a:t>חשוף תשובה</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1" dirty="0">
                <a:solidFill>
                  <a:srgbClr val="C00000"/>
                </a:solidFill>
              </a:rPr>
              <a:t>הסבר: </a:t>
            </a:r>
            <a:r>
              <a:rPr lang="he-IL" sz="1200" kern="1200" dirty="0">
                <a:solidFill>
                  <a:schemeClr val="tx1"/>
                </a:solidFill>
                <a:ea typeface="+mn-ea"/>
                <a:cs typeface="+mn-cs"/>
              </a:rPr>
              <a:t>ההצבעה תימשך גם לאחר השעה 22:00 כדי שכל מי שהגיע לפני שעת הסגירה יוכל להצביע. </a:t>
            </a:r>
          </a:p>
          <a:p>
            <a:pPr algn="r"/>
            <a:r>
              <a:rPr lang="he-IL" dirty="0">
                <a:latin typeface="Arial" panose="020B0604020202020204" pitchFamily="34" charset="0"/>
                <a:cs typeface="+mn-cs"/>
              </a:rPr>
              <a:t>חברי ועדת הקלפי</a:t>
            </a:r>
            <a:r>
              <a:rPr lang="he-IL" baseline="0" dirty="0">
                <a:latin typeface="Arial" panose="020B0604020202020204" pitchFamily="34" charset="0"/>
                <a:cs typeface="+mn-cs"/>
              </a:rPr>
              <a:t> יכ</a:t>
            </a:r>
            <a:r>
              <a:rPr lang="he-IL" dirty="0">
                <a:latin typeface="Arial" panose="020B0604020202020204" pitchFamily="34" charset="0"/>
                <a:cs typeface="+mn-cs"/>
              </a:rPr>
              <a:t>ינו מלאי של פתקים ממוספרים מפתקי ההצבעה למקרה שנותרו מצביעים הרשאים להצביע. פתקי ההצבעה הממוספרים ישמשו למספור תור הבוחרים שימצאו מחוץ לחדר הקלפי בשעה 22:00</a:t>
            </a:r>
          </a:p>
          <a:p>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42</a:t>
            </a:fld>
            <a:endParaRPr lang="he-IL"/>
          </a:p>
        </p:txBody>
      </p:sp>
    </p:spTree>
    <p:extLst>
      <p:ext uri="{BB962C8B-B14F-4D97-AF65-F5344CB8AC3E}">
        <p14:creationId xmlns:p14="http://schemas.microsoft.com/office/powerpoint/2010/main" val="3256883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algn="r"/>
            <a:r>
              <a:rPr lang="he-IL" b="1" dirty="0">
                <a:latin typeface="Arial" panose="020B0604020202020204" pitchFamily="34" charset="0"/>
                <a:cs typeface="+mn-cs"/>
              </a:rPr>
              <a:t>אמור</a:t>
            </a:r>
            <a:r>
              <a:rPr lang="he-IL" dirty="0">
                <a:latin typeface="Arial" panose="020B0604020202020204" pitchFamily="34" charset="0"/>
                <a:cs typeface="+mn-cs"/>
              </a:rPr>
              <a:t>: כפי שניתן לראות בפרק ג' בפרוטוקול, יש לבחור באחת מן האפשרויות לתיאור סגירת מקום הקלפי: האם נותרו מצביעים</a:t>
            </a:r>
            <a:r>
              <a:rPr lang="he-IL" baseline="0" dirty="0">
                <a:latin typeface="Arial" panose="020B0604020202020204" pitchFamily="34" charset="0"/>
                <a:cs typeface="+mn-cs"/>
              </a:rPr>
              <a:t> הרשאים להצביע בעת שעת סגירת הקלפי.</a:t>
            </a:r>
          </a:p>
          <a:p>
            <a:pPr algn="r"/>
            <a:r>
              <a:rPr lang="he-IL" baseline="0" dirty="0">
                <a:latin typeface="Arial" panose="020B0604020202020204" pitchFamily="34" charset="0"/>
                <a:cs typeface="+mn-cs"/>
              </a:rPr>
              <a:t>אם כן, יש לפעול ע"פ השלבים המופיעים בפרוטוקול:</a:t>
            </a:r>
          </a:p>
          <a:p>
            <a:pPr marL="342900" indent="-342900">
              <a:buFont typeface="+mj-lt"/>
              <a:buAutoNum type="arabicPeriod"/>
            </a:pPr>
            <a:r>
              <a:rPr lang="he-IL" dirty="0">
                <a:latin typeface="Arial" panose="020B0604020202020204" pitchFamily="34" charset="0"/>
                <a:cs typeface="+mn-cs"/>
              </a:rPr>
              <a:t>להכניס את המצביעים למקום הקלפי, ולנעול את מקום הקלפי.</a:t>
            </a:r>
            <a:br>
              <a:rPr lang="en-US" dirty="0">
                <a:latin typeface="Arial" panose="020B0604020202020204" pitchFamily="34" charset="0"/>
                <a:cs typeface="+mn-cs"/>
              </a:rPr>
            </a:br>
            <a:r>
              <a:rPr lang="he-IL" dirty="0">
                <a:latin typeface="Arial" panose="020B0604020202020204" pitchFamily="34" charset="0"/>
                <a:cs typeface="+mn-cs"/>
              </a:rPr>
              <a:t>*</a:t>
            </a:r>
            <a:r>
              <a:rPr lang="he-IL" baseline="0" dirty="0">
                <a:latin typeface="Arial" panose="020B0604020202020204" pitchFamily="34" charset="0"/>
                <a:cs typeface="+mn-cs"/>
              </a:rPr>
              <a:t> </a:t>
            </a:r>
            <a:r>
              <a:rPr lang="he-IL" dirty="0">
                <a:latin typeface="Arial" panose="020B0604020202020204" pitchFamily="34" charset="0"/>
                <a:cs typeface="+mn-cs"/>
              </a:rPr>
              <a:t>אין להכניס אדם למקום הקלפי לאחר סגירת הדלתות.</a:t>
            </a:r>
          </a:p>
          <a:p>
            <a:pPr marL="342900" indent="-342900">
              <a:buAutoNum type="arabicPeriod" startAt="2"/>
            </a:pPr>
            <a:r>
              <a:rPr lang="he-IL" dirty="0">
                <a:latin typeface="Arial" panose="020B0604020202020204" pitchFamily="34" charset="0"/>
                <a:cs typeface="+mn-cs"/>
              </a:rPr>
              <a:t>לרשום את מספר המצביעים שנותרו.</a:t>
            </a:r>
          </a:p>
          <a:p>
            <a:pPr marL="342900" indent="-342900">
              <a:buAutoNum type="arabicPeriod" startAt="3"/>
            </a:pPr>
            <a:r>
              <a:rPr lang="he-IL" dirty="0">
                <a:latin typeface="Arial" panose="020B0604020202020204" pitchFamily="34" charset="0"/>
                <a:cs typeface="+mn-cs"/>
              </a:rPr>
              <a:t>לחלק פתקי המתנה חתומים עם מספרים סידוריים</a:t>
            </a:r>
          </a:p>
          <a:p>
            <a:pPr marL="342900" indent="-342900">
              <a:buAutoNum type="arabicPeriod" startAt="4"/>
            </a:pPr>
            <a:r>
              <a:rPr lang="he-IL" dirty="0">
                <a:latin typeface="Arial" panose="020B0604020202020204" pitchFamily="34" charset="0"/>
                <a:cs typeface="+mn-cs"/>
              </a:rPr>
              <a:t>לרשום את כמות הפתקים שחולקו.</a:t>
            </a:r>
          </a:p>
          <a:p>
            <a:pPr marL="342900" indent="-342900">
              <a:buAutoNum type="arabicPeriod" startAt="4"/>
            </a:pPr>
            <a:r>
              <a:rPr lang="he-IL" dirty="0">
                <a:latin typeface="Arial" panose="020B0604020202020204" pitchFamily="34" charset="0"/>
                <a:cs typeface="+mn-cs"/>
              </a:rPr>
              <a:t>לנהל את סיום ההצבעה על פי הפתקים שחולקו. </a:t>
            </a:r>
          </a:p>
          <a:p>
            <a:pPr marL="342900" indent="-342900">
              <a:buAutoNum type="arabicPeriod" startAt="4"/>
            </a:pPr>
            <a:r>
              <a:rPr lang="he-IL" dirty="0">
                <a:latin typeface="Arial" panose="020B0604020202020204" pitchFamily="34" charset="0"/>
                <a:cs typeface="+mn-cs"/>
              </a:rPr>
              <a:t>לרשום את שעת סיום ההצבעה בפועל</a:t>
            </a:r>
          </a:p>
          <a:p>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a:t>בנוסף, יש לכתוב את שעת סגירת הקלפי</a:t>
            </a:r>
            <a:endParaRPr lang="he-IL" dirty="0">
              <a:latin typeface="Arial" panose="020B0604020202020204" pitchFamily="34" charset="0"/>
              <a:cs typeface="+mn-cs"/>
            </a:endParaRPr>
          </a:p>
          <a:p>
            <a:pPr algn="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44</a:t>
            </a:fld>
            <a:endParaRPr lang="he-IL"/>
          </a:p>
        </p:txBody>
      </p:sp>
    </p:spTree>
    <p:extLst>
      <p:ext uri="{BB962C8B-B14F-4D97-AF65-F5344CB8AC3E}">
        <p14:creationId xmlns:p14="http://schemas.microsoft.com/office/powerpoint/2010/main" val="825901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b="1" dirty="0"/>
              <a:t>אמור</a:t>
            </a:r>
            <a:r>
              <a:rPr lang="he-IL" b="0" dirty="0"/>
              <a:t>: לפני שמתחילים בספירת הקולות, עליך</a:t>
            </a:r>
            <a:r>
              <a:rPr lang="he-IL" b="0" baseline="0" dirty="0"/>
              <a:t> להכיר כמה כללים עליהם יש להקפיד לפני, במהלך ועד לסיום ספירת הקולות:</a:t>
            </a:r>
          </a:p>
          <a:p>
            <a:pPr marL="228600" indent="-228600">
              <a:buAutoNum type="arabicPeriod"/>
            </a:pPr>
            <a:r>
              <a:rPr lang="he-IL" sz="1200" b="0" dirty="0">
                <a:latin typeface="Arial" panose="020B0604020202020204" pitchFamily="34" charset="0"/>
                <a:cs typeface="+mn-cs"/>
              </a:rPr>
              <a:t>בגמר שעות ההצבעה או הצבעת הבוחר האחרון, יש לנעול את דלת מקום הקלפי</a:t>
            </a:r>
          </a:p>
          <a:p>
            <a:pPr marL="228600" marR="0" lvl="0" indent="-228600" algn="r" defTabSz="914400" rtl="1" eaLnBrk="1" fontAlgn="auto" latinLnBrk="0" hangingPunct="1">
              <a:lnSpc>
                <a:spcPct val="100000"/>
              </a:lnSpc>
              <a:spcBef>
                <a:spcPts val="0"/>
              </a:spcBef>
              <a:spcAft>
                <a:spcPts val="0"/>
              </a:spcAft>
              <a:buClrTx/>
              <a:buSzTx/>
              <a:buFontTx/>
              <a:buAutoNum type="arabicPeriod"/>
              <a:tabLst/>
              <a:defRPr/>
            </a:pPr>
            <a:r>
              <a:rPr lang="he-IL" sz="1200" b="0" dirty="0">
                <a:latin typeface="Arial" panose="020B0604020202020204" pitchFamily="34" charset="0"/>
                <a:cs typeface="+mn-cs"/>
              </a:rPr>
              <a:t>יש להתחיל מיד בספירת הקולות</a:t>
            </a:r>
          </a:p>
          <a:p>
            <a:pPr marL="228600" marR="0" lvl="0" indent="-228600" algn="r" defTabSz="914400" rtl="1" eaLnBrk="1" fontAlgn="auto" latinLnBrk="0" hangingPunct="1">
              <a:lnSpc>
                <a:spcPct val="100000"/>
              </a:lnSpc>
              <a:spcBef>
                <a:spcPts val="0"/>
              </a:spcBef>
              <a:spcAft>
                <a:spcPts val="0"/>
              </a:spcAft>
              <a:buClrTx/>
              <a:buSzTx/>
              <a:buFontTx/>
              <a:buAutoNum type="arabicPeriod"/>
              <a:tabLst/>
              <a:defRPr/>
            </a:pPr>
            <a:r>
              <a:rPr lang="he-IL" sz="1200" b="0" dirty="0">
                <a:latin typeface="Arial" panose="020B0604020202020204" pitchFamily="34" charset="0"/>
                <a:cs typeface="+mn-cs"/>
              </a:rPr>
              <a:t>יש לספור את הקולות אך ורק באותו מקום בו ישבה ועדת הקלפי בעת מהלך ההצבעה</a:t>
            </a:r>
          </a:p>
          <a:p>
            <a:pPr marL="228600" marR="0" lvl="0" indent="-228600" algn="r" defTabSz="914400" rtl="1" eaLnBrk="1" fontAlgn="auto" latinLnBrk="0" hangingPunct="1">
              <a:lnSpc>
                <a:spcPct val="100000"/>
              </a:lnSpc>
              <a:spcBef>
                <a:spcPts val="0"/>
              </a:spcBef>
              <a:spcAft>
                <a:spcPts val="0"/>
              </a:spcAft>
              <a:buClrTx/>
              <a:buSzTx/>
              <a:buFontTx/>
              <a:buAutoNum type="arabicPeriod"/>
              <a:tabLst/>
              <a:defRPr/>
            </a:pPr>
            <a:r>
              <a:rPr lang="he-IL" sz="1200" b="0" dirty="0">
                <a:latin typeface="Arial" panose="020B0604020202020204" pitchFamily="34" charset="0"/>
                <a:cs typeface="+mn-cs"/>
              </a:rPr>
              <a:t>יש לבצע את הספירה ללא הפסקה עד תומה</a:t>
            </a:r>
            <a:endParaRPr lang="en-US" sz="1200" b="0" dirty="0">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0" dirty="0">
              <a:latin typeface="Arial" panose="020B0604020202020204" pitchFamily="34" charset="0"/>
              <a:cs typeface="+mn-cs"/>
            </a:endParaRPr>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45</a:t>
            </a:fld>
            <a:endParaRPr lang="he-IL"/>
          </a:p>
        </p:txBody>
      </p:sp>
    </p:spTree>
    <p:extLst>
      <p:ext uri="{BB962C8B-B14F-4D97-AF65-F5344CB8AC3E}">
        <p14:creationId xmlns:p14="http://schemas.microsoft.com/office/powerpoint/2010/main" val="4249377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dirty="0">
                <a:latin typeface="Arial" panose="020B0604020202020204" pitchFamily="34" charset="0"/>
                <a:cs typeface="+mn-cs"/>
              </a:rPr>
              <a:t>אמור</a:t>
            </a:r>
            <a:r>
              <a:rPr lang="he-IL" sz="1000" b="0" dirty="0">
                <a:latin typeface="Arial" panose="020B0604020202020204" pitchFamily="34" charset="0"/>
                <a:cs typeface="+mn-cs"/>
              </a:rPr>
              <a:t>: </a:t>
            </a:r>
            <a:r>
              <a:rPr lang="he-IL" sz="1200" b="0" dirty="0">
                <a:solidFill>
                  <a:srgbClr val="000000"/>
                </a:solidFill>
                <a:effectLst/>
                <a:ea typeface="Calibri" panose="020F0502020204030204" pitchFamily="34" charset="0"/>
                <a:cs typeface="FrankRuehl" panose="020E0503060101010101" pitchFamily="34" charset="-79"/>
              </a:rPr>
              <a:t>בעת ספירת הקולות תהיה הישיבה חוקית אם נכחו בה נציגים של שתי סיעות לפחות מלבד המזכיר; </a:t>
            </a:r>
          </a:p>
          <a:p>
            <a:pPr marL="0" marR="0" lvl="0" indent="0" algn="r" defTabSz="914400" rtl="1" eaLnBrk="0" fontAlgn="base" latinLnBrk="0" hangingPunct="0">
              <a:lnSpc>
                <a:spcPct val="100000"/>
              </a:lnSpc>
              <a:spcBef>
                <a:spcPct val="0"/>
              </a:spcBef>
              <a:spcAft>
                <a:spcPct val="0"/>
              </a:spcAft>
              <a:buClrTx/>
              <a:buSzTx/>
              <a:buFontTx/>
              <a:buNone/>
              <a:tabLst/>
            </a:pPr>
            <a:r>
              <a:rPr kumimoji="0" lang="he-IL" altLang="he-IL"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דגשים: </a:t>
            </a: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he-IL" altLang="he-IL" sz="120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סמכות ספירת הקולות בידי ועדת הקלפי בלבד והמזכיר/ים בגדר יועץ מקצועי</a:t>
            </a:r>
            <a:endParaRPr kumimoji="0" lang="en-US" altLang="he-IL" sz="12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he-IL" altLang="he-IL" sz="120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בכל מצבי החסר, למנהל הבחירות הסמכות למנות מזכיר לתפקיד חבר ועדת קלפי, ואז הוא מחזיק בסמכות לביצוע הספירה</a:t>
            </a: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lang="he-IL" altLang="he-IL" sz="1200" dirty="0">
                <a:latin typeface="Arial" panose="020B0604020202020204" pitchFamily="34" charset="0"/>
                <a:cs typeface="Arial" panose="020B0604020202020204" pitchFamily="34" charset="0"/>
              </a:rPr>
              <a:t>מינוי מזכיר רזרבי כמזכיר בקלפי או לתפקיד חבר ועדה – מחייב כתב מינוי (למעט המקרה היחיד שצוין לעיל) </a:t>
            </a: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he-IL" altLang="he-IL"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בכל המצבים בהם מתמנה מזכיר לחבר ועדה או מזכיר רזרבי – חובת תיעוד בפרוטוקול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p:txBody>
      </p:sp>
      <p:sp>
        <p:nvSpPr>
          <p:cNvPr id="4" name="Slide Number Placeholder 3"/>
          <p:cNvSpPr>
            <a:spLocks noGrp="1"/>
          </p:cNvSpPr>
          <p:nvPr>
            <p:ph type="sldNum" sz="quarter" idx="5"/>
          </p:nvPr>
        </p:nvSpPr>
        <p:spPr/>
        <p:txBody>
          <a:bodyPr/>
          <a:lstStyle/>
          <a:p>
            <a:fld id="{55B97069-B0CA-4578-BB6E-4CBD1DA250B9}" type="slidenum">
              <a:rPr lang="he-IL" smtClean="0"/>
              <a:pPr/>
              <a:t>46</a:t>
            </a:fld>
            <a:endParaRPr lang="he-IL" dirty="0"/>
          </a:p>
        </p:txBody>
      </p:sp>
    </p:spTree>
    <p:extLst>
      <p:ext uri="{BB962C8B-B14F-4D97-AF65-F5344CB8AC3E}">
        <p14:creationId xmlns:p14="http://schemas.microsoft.com/office/powerpoint/2010/main" val="3729915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a:t>אמור</a:t>
            </a:r>
            <a:r>
              <a:rPr lang="he-IL" baseline="0" dirty="0"/>
              <a:t>: תפקידו של מזכיר ועדת הקלפי הוא להבטיח את ניהול ההצבעה בקלפי כהלכה ועל פי החוק, תפקיד שדורש ערכיות – מקצועיות, אחריות, ממלכתיות, יושר. </a:t>
            </a:r>
          </a:p>
          <a:p>
            <a:pPr marL="342891" indent="-342891">
              <a:lnSpc>
                <a:spcPct val="150000"/>
              </a:lnSpc>
              <a:buClr>
                <a:srgbClr val="18A8B7"/>
              </a:buClr>
              <a:buFont typeface="Arial" panose="020B0604020202020204" pitchFamily="34" charset="0"/>
              <a:buChar char="•"/>
            </a:pPr>
            <a:r>
              <a:rPr lang="he-IL" sz="1200" dirty="0">
                <a:solidFill>
                  <a:srgbClr val="54707C"/>
                </a:solidFill>
                <a:cs typeface="Arial" panose="020B0604020202020204" pitchFamily="34" charset="0"/>
              </a:rPr>
              <a:t>מזכיר הקלפי אינו מזוהה פוליטית וביום הבחירות מכן כמעין עובד ציבור</a:t>
            </a:r>
          </a:p>
          <a:p>
            <a:pPr marL="342891" indent="-342891">
              <a:lnSpc>
                <a:spcPct val="150000"/>
              </a:lnSpc>
              <a:buClr>
                <a:srgbClr val="18A8B7"/>
              </a:buClr>
              <a:buFont typeface="Arial" panose="020B0604020202020204" pitchFamily="34" charset="0"/>
              <a:buChar char="•"/>
            </a:pPr>
            <a:r>
              <a:rPr lang="he-IL" sz="1200" dirty="0">
                <a:solidFill>
                  <a:srgbClr val="54707C"/>
                </a:solidFill>
                <a:cs typeface="Arial" panose="020B0604020202020204" pitchFamily="34" charset="0"/>
              </a:rPr>
              <a:t>המזכיר הוא שומר הסף של קיום החוק והוא מנהל בפועל את הקלפי: מפקח, בודק ומייעץ </a:t>
            </a:r>
          </a:p>
          <a:p>
            <a:pPr marL="342891" indent="-342891">
              <a:lnSpc>
                <a:spcPct val="150000"/>
              </a:lnSpc>
              <a:buClr>
                <a:srgbClr val="18A8B7"/>
              </a:buClr>
              <a:buFont typeface="Arial" panose="020B0604020202020204" pitchFamily="34" charset="0"/>
              <a:buChar char="•"/>
            </a:pPr>
            <a:r>
              <a:rPr lang="he-IL" sz="1200" dirty="0">
                <a:solidFill>
                  <a:srgbClr val="54707C"/>
                </a:solidFill>
                <a:cs typeface="Arial" panose="020B0604020202020204" pitchFamily="34" charset="0"/>
              </a:rPr>
              <a:t>המזכיר פועל בגישה סמכותית </a:t>
            </a:r>
            <a:r>
              <a:rPr lang="he-IL" sz="1200" dirty="0" err="1">
                <a:solidFill>
                  <a:srgbClr val="54707C"/>
                </a:solidFill>
                <a:cs typeface="Arial" panose="020B0604020202020204" pitchFamily="34" charset="0"/>
              </a:rPr>
              <a:t>ושירותית</a:t>
            </a:r>
            <a:r>
              <a:rPr lang="he-IL" sz="1200" dirty="0">
                <a:solidFill>
                  <a:srgbClr val="54707C"/>
                </a:solidFill>
                <a:cs typeface="Arial" panose="020B0604020202020204" pitchFamily="34" charset="0"/>
              </a:rPr>
              <a:t> כאחד</a:t>
            </a:r>
          </a:p>
          <a:p>
            <a:pPr marL="342891" indent="-342891">
              <a:lnSpc>
                <a:spcPct val="150000"/>
              </a:lnSpc>
              <a:buClr>
                <a:srgbClr val="18A8B7"/>
              </a:buClr>
              <a:buFont typeface="Arial" panose="020B0604020202020204" pitchFamily="34" charset="0"/>
              <a:buChar char="•"/>
            </a:pPr>
            <a:r>
              <a:rPr lang="he-IL" sz="1200" dirty="0">
                <a:solidFill>
                  <a:srgbClr val="54707C"/>
                </a:solidFill>
                <a:cs typeface="Arial" panose="020B0604020202020204" pitchFamily="34" charset="0"/>
              </a:rPr>
              <a:t>חשאיות, שקיפות וטוהר הבחירות – הן על כתפיך!</a:t>
            </a:r>
          </a:p>
          <a:p>
            <a:pPr marL="342891" indent="-342891">
              <a:lnSpc>
                <a:spcPct val="150000"/>
              </a:lnSpc>
              <a:buClr>
                <a:srgbClr val="18A8B7"/>
              </a:buClr>
              <a:buFont typeface="Arial" panose="020B0604020202020204" pitchFamily="34" charset="0"/>
              <a:buChar char="•"/>
            </a:pPr>
            <a:r>
              <a:rPr lang="he-IL" sz="1200" dirty="0">
                <a:solidFill>
                  <a:srgbClr val="54707C"/>
                </a:solidFill>
                <a:cs typeface="Arial" panose="020B0604020202020204" pitchFamily="34" charset="0"/>
              </a:rPr>
              <a:t>נדרשת רמת מחויבות וערכיות גבוהה. הבנת חשיבות התפקיד הינה תנאי סף לביצועו.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הדגש</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יש לוודא הקפדה על חלוקת תפקידים וסמכויות (מזכיר / חברי ועדה / משקיפים) </a:t>
            </a:r>
          </a:p>
        </p:txBody>
      </p:sp>
      <p:sp>
        <p:nvSpPr>
          <p:cNvPr id="4" name="Slide Number Placeholder 3"/>
          <p:cNvSpPr>
            <a:spLocks noGrp="1"/>
          </p:cNvSpPr>
          <p:nvPr>
            <p:ph type="sldNum" sz="quarter" idx="5"/>
          </p:nvPr>
        </p:nvSpPr>
        <p:spPr/>
        <p:txBody>
          <a:bodyPr/>
          <a:lstStyle/>
          <a:p>
            <a:fld id="{55B97069-B0CA-4578-BB6E-4CBD1DA250B9}" type="slidenum">
              <a:rPr lang="he-IL" smtClean="0"/>
              <a:pPr/>
              <a:t>4</a:t>
            </a:fld>
            <a:endParaRPr lang="he-IL"/>
          </a:p>
        </p:txBody>
      </p:sp>
    </p:spTree>
    <p:extLst>
      <p:ext uri="{BB962C8B-B14F-4D97-AF65-F5344CB8AC3E}">
        <p14:creationId xmlns:p14="http://schemas.microsoft.com/office/powerpoint/2010/main" val="8308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a:t>אמור</a:t>
            </a:r>
            <a:r>
              <a:rPr lang="he-IL" baseline="0" dirty="0"/>
              <a:t>: </a:t>
            </a:r>
            <a:r>
              <a:rPr lang="he-IL" dirty="0"/>
              <a:t>להבטחת תהליך ספירת קולות תקין, יש להקפיד על פעולות ההכנה והכללים הבאים:</a:t>
            </a:r>
          </a:p>
          <a:p>
            <a:pPr marL="228600" marR="0" lvl="0" indent="-228600" algn="r" defTabSz="914400" rtl="1" eaLnBrk="1" fontAlgn="auto" latinLnBrk="0" hangingPunct="1">
              <a:lnSpc>
                <a:spcPct val="100000"/>
              </a:lnSpc>
              <a:spcBef>
                <a:spcPts val="0"/>
              </a:spcBef>
              <a:spcAft>
                <a:spcPts val="0"/>
              </a:spcAft>
              <a:buClrTx/>
              <a:buSzTx/>
              <a:buFontTx/>
              <a:buAutoNum type="arabicPeriod"/>
              <a:tabLst/>
              <a:defRPr/>
            </a:pPr>
            <a:r>
              <a:rPr lang="he-IL" dirty="0"/>
              <a:t>יש לאסוף את כל פתקי ההצבעה שנשארו בתא ההצבעה כולל מעטפות הצבעה חתומות שלא נעשה בהן שימוש.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     פתקי ומעטפות ההצבעה שנשארו, יש להכניס למעטפת האריזה המכילה את החומר הכללי, לפי הצבע המתאים (לבן, צהוב ותכלת).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2.  יש לספור את מספר הסימונים בעותק הראשון</a:t>
            </a:r>
            <a:r>
              <a:rPr lang="he-IL" baseline="0" dirty="0"/>
              <a:t> של רשימת הבוחרים.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aseline="0" dirty="0"/>
              <a:t>3.  יש לספור את מספר המחיקות בעותק השני של רשימת הבוחרים.</a:t>
            </a:r>
            <a:endParaRPr lang="he-IL" dirty="0"/>
          </a:p>
          <a:p>
            <a:pPr marL="228600" indent="-228600">
              <a:buAutoNum type="arabicPeriod" startAt="4"/>
            </a:pPr>
            <a:r>
              <a:rPr lang="he-IL" dirty="0"/>
              <a:t>יש להשוות בין מספר הסימונים לבין מספר המחיקות בשני העותקים</a:t>
            </a:r>
            <a:r>
              <a:rPr lang="he-IL" baseline="0" dirty="0"/>
              <a:t> של רשימת הבוחרים.</a:t>
            </a:r>
            <a:br>
              <a:rPr lang="en-US" baseline="0" dirty="0"/>
            </a:br>
            <a:r>
              <a:rPr lang="he-IL" b="1" baseline="0" dirty="0"/>
              <a:t>ציין</a:t>
            </a:r>
            <a:r>
              <a:rPr lang="he-IL" baseline="0" dirty="0"/>
              <a:t>: בכל מקרה של אי התאמה יש לציין זאת בהערות בפרוטוקול, תוך ציון המספרים האמורים. במקרה כזה יש לבצע ספירה חוזרת ולמלא את מספר הבוחרים בפרוטוקול.</a:t>
            </a:r>
          </a:p>
          <a:p>
            <a:pPr marL="228600" indent="-228600">
              <a:buAutoNum type="arabicPeriod" startAt="4"/>
            </a:pPr>
            <a:endParaRPr lang="he-IL" baseline="0" dirty="0"/>
          </a:p>
          <a:p>
            <a:pPr marL="0" indent="0">
              <a:buFont typeface="Arial" panose="020B0604020202020204" pitchFamily="34" charset="0"/>
              <a:buNone/>
            </a:pPr>
            <a:r>
              <a:rPr lang="he-IL" b="1" baseline="0" dirty="0"/>
              <a:t>אמור</a:t>
            </a:r>
            <a:r>
              <a:rPr lang="he-IL" baseline="0" dirty="0"/>
              <a:t>: לאחר פעולות ההכנה יש להניח את רשימות הבוחרים בצד וכעת – לפתוח את תיבת הקלפי</a:t>
            </a:r>
            <a:endParaRPr lang="he-IL" dirty="0"/>
          </a:p>
          <a:p>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47</a:t>
            </a:fld>
            <a:endParaRPr lang="he-IL"/>
          </a:p>
        </p:txBody>
      </p:sp>
    </p:spTree>
    <p:extLst>
      <p:ext uri="{BB962C8B-B14F-4D97-AF65-F5344CB8AC3E}">
        <p14:creationId xmlns:p14="http://schemas.microsoft.com/office/powerpoint/2010/main" val="1054171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algn="r"/>
            <a:r>
              <a:rPr lang="he-IL" b="1" dirty="0">
                <a:latin typeface="Arial" panose="020B0604020202020204" pitchFamily="34" charset="0"/>
                <a:cs typeface="+mn-cs"/>
              </a:rPr>
              <a:t>אמור</a:t>
            </a:r>
            <a:r>
              <a:rPr lang="he-IL" dirty="0">
                <a:latin typeface="Arial" panose="020B0604020202020204" pitchFamily="34" charset="0"/>
                <a:cs typeface="+mn-cs"/>
              </a:rPr>
              <a:t>: כפי שניתן לראות בפרק ג' בפרוטוקול, יש לבחור באחת מן האפשרויות לתיאור סגירת מקום הקלפי: האם נותרו מצביעים</a:t>
            </a:r>
            <a:r>
              <a:rPr lang="he-IL" baseline="0" dirty="0">
                <a:latin typeface="Arial" panose="020B0604020202020204" pitchFamily="34" charset="0"/>
                <a:cs typeface="+mn-cs"/>
              </a:rPr>
              <a:t> הרשאים להצביע בעת שעת סגירת הקלפי.</a:t>
            </a:r>
          </a:p>
          <a:p>
            <a:pPr algn="r"/>
            <a:r>
              <a:rPr lang="he-IL" baseline="0" dirty="0">
                <a:latin typeface="Arial" panose="020B0604020202020204" pitchFamily="34" charset="0"/>
                <a:cs typeface="+mn-cs"/>
              </a:rPr>
              <a:t>אם כן, יש לפעול ע"פ השלבים המופיעים בפרוטוקול:</a:t>
            </a:r>
          </a:p>
          <a:p>
            <a:pPr marL="342900" indent="-342900">
              <a:buFont typeface="+mj-lt"/>
              <a:buAutoNum type="arabicPeriod"/>
            </a:pPr>
            <a:r>
              <a:rPr lang="he-IL" dirty="0">
                <a:latin typeface="Arial" panose="020B0604020202020204" pitchFamily="34" charset="0"/>
                <a:cs typeface="+mn-cs"/>
              </a:rPr>
              <a:t>להכניס את המצביעים למקום הקלפי, ולנעול את מקום הקלפי.</a:t>
            </a:r>
            <a:br>
              <a:rPr lang="en-US" dirty="0">
                <a:latin typeface="Arial" panose="020B0604020202020204" pitchFamily="34" charset="0"/>
                <a:cs typeface="+mn-cs"/>
              </a:rPr>
            </a:br>
            <a:r>
              <a:rPr lang="he-IL" dirty="0">
                <a:latin typeface="Arial" panose="020B0604020202020204" pitchFamily="34" charset="0"/>
                <a:cs typeface="+mn-cs"/>
              </a:rPr>
              <a:t>*</a:t>
            </a:r>
            <a:r>
              <a:rPr lang="he-IL" baseline="0" dirty="0">
                <a:latin typeface="Arial" panose="020B0604020202020204" pitchFamily="34" charset="0"/>
                <a:cs typeface="+mn-cs"/>
              </a:rPr>
              <a:t> </a:t>
            </a:r>
            <a:r>
              <a:rPr lang="he-IL" dirty="0">
                <a:latin typeface="Arial" panose="020B0604020202020204" pitchFamily="34" charset="0"/>
                <a:cs typeface="+mn-cs"/>
              </a:rPr>
              <a:t>אין להכניס אדם למקום הקלפי לאחר סגירת הדלתות.</a:t>
            </a:r>
          </a:p>
          <a:p>
            <a:pPr marL="342900" indent="-342900">
              <a:buAutoNum type="arabicPeriod" startAt="2"/>
            </a:pPr>
            <a:r>
              <a:rPr lang="he-IL" dirty="0">
                <a:latin typeface="Arial" panose="020B0604020202020204" pitchFamily="34" charset="0"/>
                <a:cs typeface="+mn-cs"/>
              </a:rPr>
              <a:t>לרשום את מספר המצביעים שנותרו.</a:t>
            </a:r>
          </a:p>
          <a:p>
            <a:pPr marL="342900" indent="-342900">
              <a:buAutoNum type="arabicPeriod" startAt="3"/>
            </a:pPr>
            <a:r>
              <a:rPr lang="he-IL" dirty="0">
                <a:latin typeface="Arial" panose="020B0604020202020204" pitchFamily="34" charset="0"/>
                <a:cs typeface="+mn-cs"/>
              </a:rPr>
              <a:t>לחלק פתקי המתנה חתומים עם מספרים סידוריים</a:t>
            </a:r>
          </a:p>
          <a:p>
            <a:pPr marL="342900" indent="-342900">
              <a:buAutoNum type="arabicPeriod" startAt="4"/>
            </a:pPr>
            <a:r>
              <a:rPr lang="he-IL" dirty="0">
                <a:latin typeface="Arial" panose="020B0604020202020204" pitchFamily="34" charset="0"/>
                <a:cs typeface="+mn-cs"/>
              </a:rPr>
              <a:t>לרשום את כמות הפתקים שחולקו.</a:t>
            </a:r>
          </a:p>
          <a:p>
            <a:pPr marL="342900" indent="-342900">
              <a:buAutoNum type="arabicPeriod" startAt="4"/>
            </a:pPr>
            <a:r>
              <a:rPr lang="he-IL" dirty="0">
                <a:latin typeface="Arial" panose="020B0604020202020204" pitchFamily="34" charset="0"/>
                <a:cs typeface="+mn-cs"/>
              </a:rPr>
              <a:t>לנהל את סיום ההצבעה על פי הפתקים שחולקו. </a:t>
            </a:r>
          </a:p>
          <a:p>
            <a:pPr marL="342900" indent="-342900">
              <a:buAutoNum type="arabicPeriod" startAt="4"/>
            </a:pPr>
            <a:r>
              <a:rPr lang="he-IL" dirty="0">
                <a:latin typeface="Arial" panose="020B0604020202020204" pitchFamily="34" charset="0"/>
                <a:cs typeface="+mn-cs"/>
              </a:rPr>
              <a:t>לרשום את שעת סיום ההצבעה בפועל</a:t>
            </a:r>
          </a:p>
          <a:p>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a:t>בנוסף, יש לכתוב את שעת סגירת הקלפי</a:t>
            </a:r>
            <a:endParaRPr lang="he-IL" dirty="0">
              <a:latin typeface="Arial" panose="020B0604020202020204" pitchFamily="34" charset="0"/>
              <a:cs typeface="+mn-cs"/>
            </a:endParaRPr>
          </a:p>
          <a:p>
            <a:pPr algn="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48</a:t>
            </a:fld>
            <a:endParaRPr lang="he-IL"/>
          </a:p>
        </p:txBody>
      </p:sp>
    </p:spTree>
    <p:extLst>
      <p:ext uri="{BB962C8B-B14F-4D97-AF65-F5344CB8AC3E}">
        <p14:creationId xmlns:p14="http://schemas.microsoft.com/office/powerpoint/2010/main" val="4293716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b="1" dirty="0"/>
              <a:t>שאל</a:t>
            </a:r>
            <a:r>
              <a:rPr lang="he-IL" dirty="0"/>
              <a:t>: מי רשאי להיות נוכח בחדר הקלפי בזמן ספירת הקולות?</a:t>
            </a:r>
          </a:p>
          <a:p>
            <a:r>
              <a:rPr lang="he-IL" b="1" dirty="0"/>
              <a:t>קבל</a:t>
            </a:r>
            <a:r>
              <a:rPr lang="he-IL" baseline="0" dirty="0"/>
              <a:t> תשובות</a:t>
            </a:r>
          </a:p>
          <a:p>
            <a:r>
              <a:rPr lang="he-IL" b="1" baseline="0" dirty="0"/>
              <a:t>חשוף</a:t>
            </a:r>
            <a:r>
              <a:rPr lang="he-IL" baseline="0" dirty="0"/>
              <a:t> את התשובות הנכונות – המסומנים באדום אינם רשאים להיכנס.</a:t>
            </a:r>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49</a:t>
            </a:fld>
            <a:endParaRPr lang="he-IL"/>
          </a:p>
        </p:txBody>
      </p:sp>
    </p:spTree>
    <p:extLst>
      <p:ext uri="{BB962C8B-B14F-4D97-AF65-F5344CB8AC3E}">
        <p14:creationId xmlns:p14="http://schemas.microsoft.com/office/powerpoint/2010/main" val="12505467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b="1" dirty="0"/>
              <a:t>אמור</a:t>
            </a:r>
            <a:r>
              <a:rPr lang="he-IL" dirty="0"/>
              <a:t>:</a:t>
            </a:r>
            <a:r>
              <a:rPr lang="he-IL" baseline="0" dirty="0"/>
              <a:t> </a:t>
            </a:r>
            <a:r>
              <a:rPr lang="he-IL" dirty="0"/>
              <a:t>השלב הראשון הוא פתיחת תיבת הקלפי באמצעות שבירת מנעול הביטחון.</a:t>
            </a:r>
          </a:p>
          <a:p>
            <a:pPr algn="r" rtl="1" eaLnBrk="1" hangingPunct="1">
              <a:spcBef>
                <a:spcPct val="0"/>
              </a:spcBef>
            </a:pPr>
            <a:r>
              <a:rPr lang="he-IL" dirty="0"/>
              <a:t>יש לוודא כי קיימת התאמה בין מספר המנעול שעל תיבת הקלפי למספר המנעול שנרשם בפרוטוקולים בסעיף 5 בבוקר יום הבחירות. </a:t>
            </a:r>
          </a:p>
          <a:p>
            <a:pPr algn="r" rtl="1" eaLnBrk="1" hangingPunct="1">
              <a:spcBef>
                <a:spcPct val="0"/>
              </a:spcBef>
            </a:pPr>
            <a:r>
              <a:rPr lang="he-IL" dirty="0"/>
              <a:t>יש לרשום בסעיף 2 פר</a:t>
            </a:r>
            <a:r>
              <a:rPr lang="he-IL" baseline="0" dirty="0"/>
              <a:t>ק ו' </a:t>
            </a:r>
            <a:r>
              <a:rPr lang="he-IL" dirty="0"/>
              <a:t>בפרוטוקולים את מספר מנעול הביטחון בעת פתיחת הקלפי.</a:t>
            </a:r>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50</a:t>
            </a:fld>
            <a:endParaRPr lang="he-IL"/>
          </a:p>
        </p:txBody>
      </p:sp>
    </p:spTree>
    <p:extLst>
      <p:ext uri="{BB962C8B-B14F-4D97-AF65-F5344CB8AC3E}">
        <p14:creationId xmlns:p14="http://schemas.microsoft.com/office/powerpoint/2010/main" val="35216486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אמור</a:t>
            </a:r>
            <a:r>
              <a:rPr lang="he-IL" dirty="0"/>
              <a:t>:</a:t>
            </a:r>
            <a:r>
              <a:rPr lang="he-IL" baseline="0" dirty="0"/>
              <a:t> </a:t>
            </a:r>
            <a:r>
              <a:rPr lang="he-IL" dirty="0"/>
              <a:t>לאחר פתיחת הקלפי יש לרשום</a:t>
            </a:r>
            <a:r>
              <a:rPr lang="he-IL" baseline="0" dirty="0"/>
              <a:t> את שמות הנוכחים בעת פתיחת תיבת הקלפי.</a:t>
            </a:r>
            <a:endParaRPr lang="he-IL" dirty="0"/>
          </a:p>
          <a:p>
            <a:endParaRPr lang="he-IL" dirty="0"/>
          </a:p>
        </p:txBody>
      </p:sp>
      <p:sp>
        <p:nvSpPr>
          <p:cNvPr id="4" name="Slide Number Placeholder 3"/>
          <p:cNvSpPr>
            <a:spLocks noGrp="1"/>
          </p:cNvSpPr>
          <p:nvPr>
            <p:ph type="sldNum" sz="quarter" idx="5"/>
          </p:nvPr>
        </p:nvSpPr>
        <p:spPr/>
        <p:txBody>
          <a:bodyPr/>
          <a:lstStyle/>
          <a:p>
            <a:fld id="{55B97069-B0CA-4578-BB6E-4CBD1DA250B9}" type="slidenum">
              <a:rPr lang="he-IL" smtClean="0"/>
              <a:pPr/>
              <a:t>51</a:t>
            </a:fld>
            <a:endParaRPr lang="he-IL"/>
          </a:p>
        </p:txBody>
      </p:sp>
    </p:spTree>
    <p:extLst>
      <p:ext uri="{BB962C8B-B14F-4D97-AF65-F5344CB8AC3E}">
        <p14:creationId xmlns:p14="http://schemas.microsoft.com/office/powerpoint/2010/main" val="9326247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algn="r" rtl="1" eaLnBrk="1" hangingPunct="1">
              <a:spcBef>
                <a:spcPct val="0"/>
              </a:spcBef>
            </a:pPr>
            <a:r>
              <a:rPr lang="he-IL" b="1" dirty="0"/>
              <a:t>אמור</a:t>
            </a:r>
            <a:r>
              <a:rPr lang="he-IL" dirty="0"/>
              <a:t>: השלב השני הוא מיון וספירת המעטפות.</a:t>
            </a:r>
          </a:p>
          <a:p>
            <a:pPr algn="r" rtl="1" eaLnBrk="1" hangingPunct="1">
              <a:spcBef>
                <a:spcPct val="0"/>
              </a:spcBef>
            </a:pPr>
            <a:r>
              <a:rPr lang="he-IL" dirty="0"/>
              <a:t>עליך לתעד</a:t>
            </a:r>
            <a:r>
              <a:rPr lang="he-IL" baseline="0" dirty="0"/>
              <a:t> את שעת פתיחת הקלפי בפרוטוקול.</a:t>
            </a:r>
            <a:endParaRPr lang="he-IL" dirty="0"/>
          </a:p>
          <a:p>
            <a:pPr algn="r" rtl="1" eaLnBrk="1" hangingPunct="1">
              <a:spcBef>
                <a:spcPct val="0"/>
              </a:spcBef>
            </a:pPr>
            <a:r>
              <a:rPr lang="he-IL" dirty="0"/>
              <a:t>לאחר מכן, על חברי ועדת הקלפי להוציא מתיבת הקלפי את כל המעטפות ולמיין אותן לקבוצות, לפי צבע המעטפות – צהוב, לבן וכחול.</a:t>
            </a:r>
          </a:p>
          <a:p>
            <a:pPr algn="r" rtl="1" eaLnBrk="1" hangingPunct="1">
              <a:spcBef>
                <a:spcPct val="0"/>
              </a:spcBef>
            </a:pPr>
            <a:r>
              <a:rPr lang="he-IL" dirty="0"/>
              <a:t>לאחר מכן יש לצרור כל</a:t>
            </a:r>
            <a:r>
              <a:rPr lang="he-IL" baseline="0" dirty="0"/>
              <a:t> צבע במעטפה. את המעטפות הלבנות והכחולות יש להכניס לתיבת הקלפי ולשמור עד לסיום ספירת הקולות הצהובים לבחירת ראש המועצה.</a:t>
            </a:r>
          </a:p>
          <a:p>
            <a:pPr algn="r" rtl="1" eaLnBrk="1" hangingPunct="1">
              <a:spcBef>
                <a:spcPct val="0"/>
              </a:spcBef>
            </a:pPr>
            <a:r>
              <a:rPr lang="he-IL" baseline="0" dirty="0"/>
              <a:t>כעת, כשרק המעטפות הצהובות מחוץ לתיבת הקלפי. יש לספור אותן ולתעד את מספרן בפרוטוקול.</a:t>
            </a:r>
            <a:endParaRPr lang="he-IL" dirty="0"/>
          </a:p>
          <a:p>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53</a:t>
            </a:fld>
            <a:endParaRPr lang="he-IL"/>
          </a:p>
        </p:txBody>
      </p:sp>
    </p:spTree>
    <p:extLst>
      <p:ext uri="{BB962C8B-B14F-4D97-AF65-F5344CB8AC3E}">
        <p14:creationId xmlns:p14="http://schemas.microsoft.com/office/powerpoint/2010/main" val="745075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b="1" dirty="0"/>
              <a:t>הסבר:</a:t>
            </a:r>
          </a:p>
          <a:p>
            <a:r>
              <a:rPr lang="he-IL" dirty="0"/>
              <a:t>לצורך הלמידה אנו מציגים תרחיש נפוץ יותר של בחירות למועצה ולראש הרשות. במקרים שבהם יש בחירות לנציגות נתחיל מהמעטפות הכחולות. אנחנו לא מציגים תהליך כזה. </a:t>
            </a:r>
          </a:p>
          <a:p>
            <a:r>
              <a:rPr lang="he-IL" b="1" dirty="0"/>
              <a:t>הצג</a:t>
            </a:r>
            <a:r>
              <a:rPr lang="he-IL" dirty="0"/>
              <a:t> ללומדים את הפרוטוקול הלבן – מבנהו והשוני בינו לבין הפרוטוקול הצהוב. סדר הדברים בפרוטוקול הלבן לבחירת</a:t>
            </a:r>
            <a:r>
              <a:rPr lang="he-IL" baseline="0" dirty="0"/>
              <a:t> מועצת המועצה האזורית</a:t>
            </a:r>
            <a:r>
              <a:rPr lang="he-IL" dirty="0"/>
              <a:t>:</a:t>
            </a:r>
          </a:p>
          <a:p>
            <a:pPr marL="228600" indent="-228600">
              <a:buAutoNum type="arabicPeriod"/>
            </a:pPr>
            <a:r>
              <a:rPr lang="he-IL" baseline="0" dirty="0"/>
              <a:t>רישום שמות הנוכחים בעת ספירת הקולות</a:t>
            </a:r>
          </a:p>
          <a:p>
            <a:pPr marL="228600" marR="0" indent="-228600" algn="r" defTabSz="914400" rtl="1" eaLnBrk="1" fontAlgn="auto" latinLnBrk="0" hangingPunct="1">
              <a:lnSpc>
                <a:spcPct val="100000"/>
              </a:lnSpc>
              <a:spcBef>
                <a:spcPts val="0"/>
              </a:spcBef>
              <a:spcAft>
                <a:spcPts val="0"/>
              </a:spcAft>
              <a:buClrTx/>
              <a:buSzTx/>
              <a:buFontTx/>
              <a:buAutoNum type="arabicPeriod"/>
              <a:tabLst/>
              <a:defRPr/>
            </a:pPr>
            <a:r>
              <a:rPr lang="he-IL" baseline="0" dirty="0"/>
              <a:t>ספירת מספר המעטפות הלבנות שהוצאו מתיבת הקלפי ורישומן</a:t>
            </a:r>
          </a:p>
          <a:p>
            <a:pPr marL="228600" marR="0" indent="-228600" algn="r" defTabSz="914400" rtl="1" eaLnBrk="1" fontAlgn="auto" latinLnBrk="0" hangingPunct="1">
              <a:lnSpc>
                <a:spcPct val="100000"/>
              </a:lnSpc>
              <a:spcBef>
                <a:spcPts val="0"/>
              </a:spcBef>
              <a:spcAft>
                <a:spcPts val="0"/>
              </a:spcAft>
              <a:buClrTx/>
              <a:buSzTx/>
              <a:buFontTx/>
              <a:buAutoNum type="arabicPeriod"/>
              <a:tabLst/>
              <a:defRPr/>
            </a:pPr>
            <a:r>
              <a:rPr lang="he-IL" baseline="0" dirty="0"/>
              <a:t>רישום קולות כשרים ופסולים בגיליונות</a:t>
            </a:r>
          </a:p>
          <a:p>
            <a:pPr marL="228600" marR="0" indent="-228600" algn="r" defTabSz="914400" rtl="1" eaLnBrk="1" fontAlgn="auto" latinLnBrk="0" hangingPunct="1">
              <a:lnSpc>
                <a:spcPct val="100000"/>
              </a:lnSpc>
              <a:spcBef>
                <a:spcPts val="0"/>
              </a:spcBef>
              <a:spcAft>
                <a:spcPts val="0"/>
              </a:spcAft>
              <a:buClrTx/>
              <a:buSzTx/>
              <a:buFontTx/>
              <a:buAutoNum type="arabicPeriod"/>
              <a:tabLst/>
              <a:defRPr/>
            </a:pPr>
            <a:r>
              <a:rPr lang="he-IL" baseline="0" dirty="0"/>
              <a:t>אפשרות לכתיבת החלטות והערות הוועדה בשלב ספירת הקולות, כולל רישום אירועים יוצאי דופן</a:t>
            </a:r>
          </a:p>
          <a:p>
            <a:pPr marL="228600" marR="0" indent="-228600" algn="r" defTabSz="914400" rtl="1" eaLnBrk="1" fontAlgn="auto" latinLnBrk="0" hangingPunct="1">
              <a:lnSpc>
                <a:spcPct val="100000"/>
              </a:lnSpc>
              <a:spcBef>
                <a:spcPts val="0"/>
              </a:spcBef>
              <a:spcAft>
                <a:spcPts val="0"/>
              </a:spcAft>
              <a:buClrTx/>
              <a:buSzTx/>
              <a:buFontTx/>
              <a:buAutoNum type="arabicPeriod"/>
              <a:tabLst/>
              <a:defRPr/>
            </a:pPr>
            <a:r>
              <a:rPr lang="he-IL" baseline="0" dirty="0"/>
              <a:t>סיכום תוצאות ההצבעה והצבתן בנוסחת האיזון: מספר הקולות הפסולים + מספר הקולות הכשרים = מספר המעטפות שהוצאו מהמעטפה.</a:t>
            </a:r>
          </a:p>
          <a:p>
            <a:pPr marL="228600" marR="0" indent="-228600" algn="r" defTabSz="914400" rtl="1" eaLnBrk="1" fontAlgn="auto" latinLnBrk="0" hangingPunct="1">
              <a:lnSpc>
                <a:spcPct val="100000"/>
              </a:lnSpc>
              <a:spcBef>
                <a:spcPts val="0"/>
              </a:spcBef>
              <a:spcAft>
                <a:spcPts val="0"/>
              </a:spcAft>
              <a:buClrTx/>
              <a:buSzTx/>
              <a:buFontTx/>
              <a:buAutoNum type="arabicPeriod"/>
              <a:tabLst/>
              <a:defRPr/>
            </a:pPr>
            <a:r>
              <a:rPr lang="he-IL" baseline="0" dirty="0"/>
              <a:t>רישום מספר בעלי זכות הצבעה כפי שרשמנו בזמן מילוי הפרוטוקול הצהוב</a:t>
            </a:r>
          </a:p>
          <a:p>
            <a:pPr marL="228600" marR="0" indent="-228600" algn="r" defTabSz="914400" rtl="1" eaLnBrk="1" fontAlgn="auto" latinLnBrk="0" hangingPunct="1">
              <a:lnSpc>
                <a:spcPct val="100000"/>
              </a:lnSpc>
              <a:spcBef>
                <a:spcPts val="0"/>
              </a:spcBef>
              <a:spcAft>
                <a:spcPts val="0"/>
              </a:spcAft>
              <a:buClrTx/>
              <a:buSzTx/>
              <a:buFontTx/>
              <a:buAutoNum type="arabicPeriod"/>
              <a:tabLst/>
              <a:defRPr/>
            </a:pPr>
            <a:r>
              <a:rPr lang="he-IL" baseline="0" dirty="0"/>
              <a:t>אריזת חומרי ההצבעה על פי רשימת התיוג המופיעה בפרוטוקול</a:t>
            </a:r>
          </a:p>
          <a:p>
            <a:pPr marL="228600" marR="0" indent="-228600" algn="r" defTabSz="914400" rtl="1" eaLnBrk="1" fontAlgn="auto" latinLnBrk="0" hangingPunct="1">
              <a:lnSpc>
                <a:spcPct val="100000"/>
              </a:lnSpc>
              <a:spcBef>
                <a:spcPts val="0"/>
              </a:spcBef>
              <a:spcAft>
                <a:spcPts val="0"/>
              </a:spcAft>
              <a:buClrTx/>
              <a:buSzTx/>
              <a:buFontTx/>
              <a:buAutoNum type="arabicPeriod"/>
              <a:tabLst/>
              <a:defRPr/>
            </a:pPr>
            <a:r>
              <a:rPr lang="he-IL" baseline="0" dirty="0"/>
              <a:t>רישום מועד סיום ספירת הקולות הלבנים, חתימת הנוכחים על הפרוטוקול ואריזתו.</a:t>
            </a:r>
          </a:p>
          <a:p>
            <a:pPr marL="228600" marR="0" indent="-228600" algn="r" defTabSz="914400" rtl="1" eaLnBrk="1" fontAlgn="auto" latinLnBrk="0" hangingPunct="1">
              <a:lnSpc>
                <a:spcPct val="100000"/>
              </a:lnSpc>
              <a:spcBef>
                <a:spcPts val="0"/>
              </a:spcBef>
              <a:spcAft>
                <a:spcPts val="0"/>
              </a:spcAft>
              <a:buClrTx/>
              <a:buSzTx/>
              <a:buFontTx/>
              <a:buAutoNum type="arabicPeriod"/>
              <a:tabLst/>
              <a:defRPr/>
            </a:pPr>
            <a:endParaRPr lang="he-IL" baseline="0" dirty="0"/>
          </a:p>
          <a:p>
            <a:pPr marL="228600" indent="-228600">
              <a:buAutoNum type="arabicPeriod"/>
            </a:pPr>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55</a:t>
            </a:fld>
            <a:endParaRPr lang="he-IL"/>
          </a:p>
        </p:txBody>
      </p:sp>
    </p:spTree>
    <p:extLst>
      <p:ext uri="{BB962C8B-B14F-4D97-AF65-F5344CB8AC3E}">
        <p14:creationId xmlns:p14="http://schemas.microsoft.com/office/powerpoint/2010/main" val="23748720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ct val="0"/>
              </a:spcBef>
              <a:spcAft>
                <a:spcPts val="0"/>
              </a:spcAft>
              <a:buClrTx/>
              <a:buSzTx/>
              <a:buFontTx/>
              <a:buNone/>
              <a:tabLst/>
              <a:defRPr/>
            </a:pPr>
            <a:r>
              <a:rPr lang="he-IL" b="1" dirty="0"/>
              <a:t>אמור: </a:t>
            </a:r>
          </a:p>
          <a:p>
            <a:pPr marL="0" marR="0" indent="0" algn="r" defTabSz="914400" rtl="1" eaLnBrk="1" fontAlgn="auto" latinLnBrk="0" hangingPunct="1">
              <a:lnSpc>
                <a:spcPct val="100000"/>
              </a:lnSpc>
              <a:spcBef>
                <a:spcPct val="0"/>
              </a:spcBef>
              <a:spcAft>
                <a:spcPts val="0"/>
              </a:spcAft>
              <a:buClrTx/>
              <a:buSzTx/>
              <a:buFontTx/>
              <a:buNone/>
              <a:tabLst/>
              <a:defRPr/>
            </a:pPr>
            <a:r>
              <a:rPr lang="he-IL" b="1" dirty="0"/>
              <a:t>נדגים תהליך ספירת קולות של מעטפות צהובות. </a:t>
            </a:r>
          </a:p>
          <a:p>
            <a:pPr marL="0" marR="0" indent="0" algn="r" defTabSz="914400" rtl="1" eaLnBrk="1" fontAlgn="auto" latinLnBrk="0" hangingPunct="1">
              <a:lnSpc>
                <a:spcPct val="100000"/>
              </a:lnSpc>
              <a:spcBef>
                <a:spcPct val="0"/>
              </a:spcBef>
              <a:spcAft>
                <a:spcPts val="0"/>
              </a:spcAft>
              <a:buClrTx/>
              <a:buSzTx/>
              <a:buFontTx/>
              <a:buNone/>
              <a:tabLst/>
              <a:defRPr/>
            </a:pPr>
            <a:r>
              <a:rPr lang="he-IL" b="1" dirty="0"/>
              <a:t>חשוב לזכור כי יש לבצע את כל השלבים לכל המוסדות העומדים לבחירה. </a:t>
            </a:r>
          </a:p>
          <a:p>
            <a:endParaRPr lang="he-IL" dirty="0"/>
          </a:p>
        </p:txBody>
      </p:sp>
      <p:sp>
        <p:nvSpPr>
          <p:cNvPr id="4" name="Slide Number Placeholder 3"/>
          <p:cNvSpPr>
            <a:spLocks noGrp="1"/>
          </p:cNvSpPr>
          <p:nvPr>
            <p:ph type="sldNum" sz="quarter" idx="5"/>
          </p:nvPr>
        </p:nvSpPr>
        <p:spPr/>
        <p:txBody>
          <a:bodyPr/>
          <a:lstStyle/>
          <a:p>
            <a:fld id="{55B97069-B0CA-4578-BB6E-4CBD1DA250B9}" type="slidenum">
              <a:rPr lang="he-IL" smtClean="0"/>
              <a:pPr/>
              <a:t>57</a:t>
            </a:fld>
            <a:endParaRPr lang="he-IL" dirty="0"/>
          </a:p>
        </p:txBody>
      </p:sp>
    </p:spTree>
    <p:extLst>
      <p:ext uri="{BB962C8B-B14F-4D97-AF65-F5344CB8AC3E}">
        <p14:creationId xmlns:p14="http://schemas.microsoft.com/office/powerpoint/2010/main" val="31470392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algn="r" rtl="1" eaLnBrk="1" hangingPunct="1">
              <a:spcBef>
                <a:spcPct val="0"/>
              </a:spcBef>
            </a:pPr>
            <a:r>
              <a:rPr lang="he-IL" b="1" dirty="0"/>
              <a:t>אמור</a:t>
            </a:r>
            <a:r>
              <a:rPr lang="he-IL" dirty="0"/>
              <a:t>: עליך למנות שניים מחברי הוועדה על הרישום ולרשום את שמותיהם</a:t>
            </a:r>
            <a:r>
              <a:rPr lang="he-IL" baseline="0" dirty="0"/>
              <a:t> בפרוטוקול.</a:t>
            </a:r>
          </a:p>
          <a:p>
            <a:pPr algn="r" rtl="1" eaLnBrk="1" hangingPunct="1">
              <a:spcBef>
                <a:spcPct val="0"/>
              </a:spcBef>
            </a:pPr>
            <a:r>
              <a:rPr lang="he-IL" b="1" dirty="0"/>
              <a:t>ציין</a:t>
            </a:r>
            <a:r>
              <a:rPr lang="he-IL" dirty="0"/>
              <a:t>: יש לתלוש את גליונות ספירת הקולות הכשרים וגיליונות רישום הקולות הפסולים המצורפים לפרוטוקול וציידו כל חבר ועדה שמונה לכך בגיליון ספירת</a:t>
            </a:r>
            <a:r>
              <a:rPr lang="he-IL" baseline="0" dirty="0"/>
              <a:t> קולות כשרים וגיליון רישום הקולות הפסולים.</a:t>
            </a:r>
          </a:p>
          <a:p>
            <a:pPr algn="r" rtl="1" eaLnBrk="1" hangingPunct="1">
              <a:spcBef>
                <a:spcPct val="0"/>
              </a:spcBef>
            </a:pPr>
            <a:r>
              <a:rPr lang="he-IL" b="1" baseline="0" dirty="0"/>
              <a:t>הדגש</a:t>
            </a:r>
            <a:r>
              <a:rPr lang="he-IL" baseline="0" dirty="0"/>
              <a:t>: טפסים אלו, הנערכים לצורך רישום הקולות, אינם מהווים חלק מפרוטוקול ועדת הקלפי.</a:t>
            </a:r>
          </a:p>
          <a:p>
            <a:pPr algn="r" rtl="1" eaLnBrk="1" hangingPunct="1">
              <a:spcBef>
                <a:spcPct val="0"/>
              </a:spcBef>
            </a:pPr>
            <a:r>
              <a:rPr lang="he-IL" baseline="0" dirty="0"/>
              <a:t>מיד נכיר אותם לעומק ונלמד את אופן רישום הקולות בהם.</a:t>
            </a:r>
            <a:endParaRPr lang="he-IL" dirty="0"/>
          </a:p>
          <a:p>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b="1" baseline="0" dirty="0"/>
              <a:t>ציין</a:t>
            </a:r>
            <a:r>
              <a:rPr lang="he-IL" baseline="0" dirty="0"/>
              <a:t>: המזכיר יעמוד לרשות ועדת הקלפי לצורך רישום הפרוטוקולים ובמילוי הטפסים והגיליונות אשר על ועדת הקלפי לעדכן. כלומר, אם יש צורך, רשאי המזכיר למלא בעצמו את גיליונות הקולות הכשרים והפסולים.</a:t>
            </a:r>
            <a:endParaRPr lang="he-IL" dirty="0"/>
          </a:p>
          <a:p>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58</a:t>
            </a:fld>
            <a:endParaRPr lang="he-IL"/>
          </a:p>
        </p:txBody>
      </p:sp>
    </p:spTree>
    <p:extLst>
      <p:ext uri="{BB962C8B-B14F-4D97-AF65-F5344CB8AC3E}">
        <p14:creationId xmlns:p14="http://schemas.microsoft.com/office/powerpoint/2010/main" val="39424602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ct val="0"/>
              </a:spcBef>
              <a:spcAft>
                <a:spcPts val="0"/>
              </a:spcAft>
              <a:buClrTx/>
              <a:buSzTx/>
              <a:buFontTx/>
              <a:buNone/>
              <a:tabLst/>
              <a:defRPr/>
            </a:pPr>
            <a:endParaRPr lang="he-IL" b="1" dirty="0"/>
          </a:p>
          <a:p>
            <a:pPr marL="0" marR="0" indent="0" algn="r" defTabSz="914400" rtl="1" eaLnBrk="1" fontAlgn="auto" latinLnBrk="0" hangingPunct="1">
              <a:lnSpc>
                <a:spcPct val="100000"/>
              </a:lnSpc>
              <a:spcBef>
                <a:spcPct val="0"/>
              </a:spcBef>
              <a:spcAft>
                <a:spcPts val="0"/>
              </a:spcAft>
              <a:buClrTx/>
              <a:buSzTx/>
              <a:buFontTx/>
              <a:buNone/>
              <a:tabLst/>
              <a:defRPr/>
            </a:pPr>
            <a:r>
              <a:rPr lang="he-IL" b="0" dirty="0"/>
              <a:t>לאחר</a:t>
            </a:r>
            <a:r>
              <a:rPr lang="he-IL" dirty="0"/>
              <a:t> ספירת המעטפות, עליכם לבחון כל מעטפה ולבדוק האם היא כשרה או פסולה. אם היא פסולה יש להכניס אותה למעטפת אריזה</a:t>
            </a:r>
            <a:r>
              <a:rPr lang="he-IL" baseline="0" dirty="0"/>
              <a:t> 7ה מבלי לפתוח אותה ולרשום זאת בגיליון הקולות הפסולים בסעיף 12 – מעטפות הצבעה צהובות פסולות שהוצאו מהקלפי ונתגלו לפני שהחלה הספירה.</a:t>
            </a:r>
          </a:p>
          <a:p>
            <a:pPr algn="r" rtl="1" eaLnBrk="1" hangingPunct="1">
              <a:spcBef>
                <a:spcPct val="0"/>
              </a:spcBef>
            </a:pPr>
            <a:endParaRPr lang="he-IL" b="1" dirty="0"/>
          </a:p>
          <a:p>
            <a:pPr algn="r" rtl="1" eaLnBrk="1" hangingPunct="1">
              <a:spcBef>
                <a:spcPct val="0"/>
              </a:spcBef>
            </a:pPr>
            <a:r>
              <a:rPr lang="he-IL" b="1" dirty="0"/>
              <a:t>שאל:</a:t>
            </a:r>
            <a:r>
              <a:rPr lang="he-IL" dirty="0"/>
              <a:t> אילו מן המעטפות המוצגות הן כשרות? </a:t>
            </a:r>
          </a:p>
          <a:p>
            <a:pPr algn="r" rtl="1" eaLnBrk="1" hangingPunct="1">
              <a:spcBef>
                <a:spcPct val="0"/>
              </a:spcBef>
            </a:pPr>
            <a:r>
              <a:rPr lang="he-IL" b="1" dirty="0"/>
              <a:t>המעטפות הכשרות מוקפות בירוק. חשוף תשובות ואמור: </a:t>
            </a:r>
            <a:r>
              <a:rPr lang="he-IL" dirty="0"/>
              <a:t>מעטפה תחשב כפסולה ללא 2 חתימות של חברי ועדת הקלפי. </a:t>
            </a:r>
          </a:p>
          <a:p>
            <a:pPr algn="r" rtl="1" eaLnBrk="1" hangingPunct="1">
              <a:spcBef>
                <a:spcPct val="0"/>
              </a:spcBef>
            </a:pPr>
            <a:r>
              <a:rPr lang="he-IL" b="1" dirty="0"/>
              <a:t>הדגש</a:t>
            </a:r>
            <a:r>
              <a:rPr lang="he-IL" dirty="0"/>
              <a:t>: עם זאת, יש יוצא</a:t>
            </a:r>
            <a:r>
              <a:rPr lang="he-IL" baseline="0" dirty="0"/>
              <a:t> מן הכלל. </a:t>
            </a:r>
          </a:p>
          <a:p>
            <a:pPr algn="r" rtl="1" eaLnBrk="1" hangingPunct="1">
              <a:spcBef>
                <a:spcPct val="0"/>
              </a:spcBef>
            </a:pPr>
            <a:r>
              <a:rPr lang="he-IL" dirty="0"/>
              <a:t>אם מזכיר קיבל את תפקיד החבר כי הוא היה לבד, הוא יחתום לבד. כל עוד הדבר רשום בפרוטוקול , מעטפה זו כשרה. </a:t>
            </a:r>
          </a:p>
          <a:p>
            <a:pPr algn="r" rtl="1" eaLnBrk="1" hangingPunct="1">
              <a:spcBef>
                <a:spcPct val="0"/>
              </a:spcBef>
            </a:pPr>
            <a:r>
              <a:rPr lang="he-IL" dirty="0"/>
              <a:t>כנ"ל אם היה רק חבר ועדה אחד בחלק מהזמן. הדבר צריך להיות רשום בפרוטוקול ואז מעטפות אלו גם יהיו כשרות.</a:t>
            </a:r>
          </a:p>
          <a:p>
            <a:endParaRPr lang="he-IL" dirty="0"/>
          </a:p>
          <a:p>
            <a:pPr marL="0" indent="0" algn="r" rtl="1" eaLnBrk="1" fontAlgn="auto" hangingPunct="1">
              <a:spcBef>
                <a:spcPts val="0"/>
              </a:spcBef>
              <a:spcAft>
                <a:spcPts val="0"/>
              </a:spcAft>
              <a:buFont typeface="Arial" pitchFamily="34" charset="0"/>
              <a:buNone/>
              <a:defRPr/>
            </a:pPr>
            <a:r>
              <a:rPr lang="he-IL" b="1" dirty="0"/>
              <a:t>אמור</a:t>
            </a:r>
            <a:r>
              <a:rPr lang="he-IL" dirty="0"/>
              <a:t>: המעטפות הבאות ייחשבו</a:t>
            </a:r>
            <a:r>
              <a:rPr lang="he-IL" baseline="0" dirty="0"/>
              <a:t> פסולות:</a:t>
            </a:r>
          </a:p>
          <a:p>
            <a:pPr marL="171450" indent="-171450" algn="r" rtl="1" eaLnBrk="1" fontAlgn="auto" hangingPunct="1">
              <a:spcBef>
                <a:spcPts val="0"/>
              </a:spcBef>
              <a:spcAft>
                <a:spcPts val="0"/>
              </a:spcAft>
              <a:buFont typeface="Arial" pitchFamily="34" charset="0"/>
              <a:buChar char="•"/>
              <a:defRPr/>
            </a:pPr>
            <a:r>
              <a:rPr lang="he-IL" dirty="0"/>
              <a:t>מעטפה שאינה תואמת להוראות מבחינת צבע, צורה או גודל.</a:t>
            </a:r>
          </a:p>
          <a:p>
            <a:pPr marL="171450" indent="-171450" algn="r" rtl="1" eaLnBrk="1" fontAlgn="auto" hangingPunct="1">
              <a:spcBef>
                <a:spcPts val="0"/>
              </a:spcBef>
              <a:spcAft>
                <a:spcPts val="0"/>
              </a:spcAft>
              <a:buFont typeface="Arial" pitchFamily="34" charset="0"/>
              <a:buChar char="•"/>
              <a:defRPr/>
            </a:pPr>
            <a:r>
              <a:rPr lang="he-IL" dirty="0"/>
              <a:t>מעטפה ללא 2 חתימות של חברי ועדת הקלפי.</a:t>
            </a:r>
          </a:p>
          <a:p>
            <a:pPr marL="171450" indent="-171450" algn="r" rtl="1" eaLnBrk="1" fontAlgn="auto" hangingPunct="1">
              <a:spcBef>
                <a:spcPts val="0"/>
              </a:spcBef>
              <a:spcAft>
                <a:spcPts val="0"/>
              </a:spcAft>
              <a:buFont typeface="Arial" pitchFamily="34" charset="0"/>
              <a:buChar char="•"/>
              <a:defRPr/>
            </a:pPr>
            <a:r>
              <a:rPr lang="he-IL" dirty="0"/>
              <a:t>מעטפה ללא חותמת המפקח הארצי.</a:t>
            </a:r>
          </a:p>
          <a:p>
            <a:pPr marL="171450" indent="-171450" algn="r" rtl="1" eaLnBrk="1" fontAlgn="auto" hangingPunct="1">
              <a:spcBef>
                <a:spcPts val="0"/>
              </a:spcBef>
              <a:spcAft>
                <a:spcPts val="0"/>
              </a:spcAft>
              <a:buFont typeface="Arial" pitchFamily="34" charset="0"/>
              <a:buChar char="•"/>
              <a:defRPr/>
            </a:pPr>
            <a:r>
              <a:rPr lang="he-IL" dirty="0"/>
              <a:t>מעטפת הצבעה שסומנה (כולל מעטפת הצבעה קרועה או מלוכלכת).</a:t>
            </a:r>
          </a:p>
          <a:p>
            <a:pPr algn="r" rtl="1" eaLnBrk="1" hangingPunct="1">
              <a:spcBef>
                <a:spcPct val="0"/>
              </a:spcBef>
              <a:defRPr/>
            </a:pPr>
            <a:r>
              <a:rPr lang="he-IL" b="1" dirty="0">
                <a:solidFill>
                  <a:prstClr val="black"/>
                </a:solidFill>
              </a:rPr>
              <a:t>הדגש</a:t>
            </a:r>
            <a:r>
              <a:rPr lang="he-IL" dirty="0">
                <a:solidFill>
                  <a:prstClr val="black"/>
                </a:solidFill>
              </a:rPr>
              <a:t>: </a:t>
            </a:r>
            <a:r>
              <a:rPr lang="he-IL" u="none" dirty="0">
                <a:solidFill>
                  <a:prstClr val="black"/>
                </a:solidFill>
              </a:rPr>
              <a:t>אין</a:t>
            </a:r>
            <a:r>
              <a:rPr lang="he-IL" dirty="0">
                <a:solidFill>
                  <a:prstClr val="black"/>
                </a:solidFill>
              </a:rPr>
              <a:t> לפתוח מעטפה שנקבעה כפסולה!</a:t>
            </a:r>
            <a:endParaRPr lang="he-IL" dirty="0"/>
          </a:p>
          <a:p>
            <a:r>
              <a:rPr lang="he-IL" dirty="0"/>
              <a:t> </a:t>
            </a:r>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59</a:t>
            </a:fld>
            <a:endParaRPr lang="he-IL"/>
          </a:p>
        </p:txBody>
      </p:sp>
    </p:spTree>
    <p:extLst>
      <p:ext uri="{BB962C8B-B14F-4D97-AF65-F5344CB8AC3E}">
        <p14:creationId xmlns:p14="http://schemas.microsoft.com/office/powerpoint/2010/main" val="2193673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b="1" baseline="0" dirty="0"/>
              <a:t>שאל:</a:t>
            </a:r>
          </a:p>
          <a:p>
            <a:r>
              <a:rPr lang="he-IL" baseline="0" dirty="0"/>
              <a:t>אילו פרוטוקולים מלווים אותנו במהלך יום הבחירות? ומה תפקידו של כל אחד?</a:t>
            </a:r>
            <a:r>
              <a:rPr lang="en-US" baseline="0" dirty="0"/>
              <a:t> </a:t>
            </a:r>
            <a:r>
              <a:rPr lang="he-IL" baseline="0" dirty="0"/>
              <a:t> </a:t>
            </a:r>
          </a:p>
          <a:p>
            <a:r>
              <a:rPr lang="he-IL" b="1" baseline="0" dirty="0"/>
              <a:t>קבל תשובות וחשוף:</a:t>
            </a:r>
          </a:p>
          <a:p>
            <a:pPr marL="228600" indent="-228600">
              <a:buAutoNum type="arabicPeriod"/>
            </a:pPr>
            <a:r>
              <a:rPr lang="he-IL" baseline="0" dirty="0"/>
              <a:t>הפרוטוקול הצהוב הוא הפרוטוקול העיקרי, בו מתעדים את מהלך יום הבחירות לאורך כל היום וכן את הליך ספירת הקולות לראשות המועצה האזורית.</a:t>
            </a:r>
          </a:p>
          <a:p>
            <a:pPr marL="228600" indent="-228600">
              <a:buAutoNum type="arabicPeriod"/>
            </a:pPr>
            <a:r>
              <a:rPr lang="he-IL" baseline="0" dirty="0"/>
              <a:t>הפרוטוקול הלבן, בו מתעדים את הליך ספירת הקולות למועצת הרשות / מועצת המועצה האזורית. </a:t>
            </a:r>
          </a:p>
          <a:p>
            <a:pPr marL="228600" indent="-228600">
              <a:buAutoNum type="arabicPeriod"/>
            </a:pPr>
            <a:r>
              <a:rPr lang="he-IL" baseline="0" dirty="0"/>
              <a:t>הפרוטוקול הכחול, בו מתעדים את ספירת הקולות לוועד המקומי או לנציגות.</a:t>
            </a:r>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5</a:t>
            </a:fld>
            <a:endParaRPr lang="he-IL"/>
          </a:p>
        </p:txBody>
      </p:sp>
    </p:spTree>
    <p:extLst>
      <p:ext uri="{BB962C8B-B14F-4D97-AF65-F5344CB8AC3E}">
        <p14:creationId xmlns:p14="http://schemas.microsoft.com/office/powerpoint/2010/main" val="28402533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ct val="0"/>
              </a:spcBef>
              <a:spcAft>
                <a:spcPts val="0"/>
              </a:spcAft>
              <a:buClrTx/>
              <a:buSzTx/>
              <a:buFontTx/>
              <a:buNone/>
              <a:tabLst/>
              <a:defRPr/>
            </a:pPr>
            <a:r>
              <a:rPr lang="he-IL" b="1" dirty="0"/>
              <a:t>אמור</a:t>
            </a:r>
            <a:r>
              <a:rPr lang="he-IL" dirty="0"/>
              <a:t>: לאחר בדיקת מעטפות</a:t>
            </a:r>
            <a:r>
              <a:rPr lang="he-IL" baseline="0" dirty="0"/>
              <a:t> ההצבעה, החלו בפתיחת המעטפות הכשרות, מעטפה אחר מעטפה.</a:t>
            </a:r>
          </a:p>
          <a:p>
            <a:pPr marL="0" marR="0" indent="0" algn="r" defTabSz="914400" rtl="1" eaLnBrk="1" fontAlgn="auto" latinLnBrk="0" hangingPunct="1">
              <a:lnSpc>
                <a:spcPct val="100000"/>
              </a:lnSpc>
              <a:spcBef>
                <a:spcPct val="0"/>
              </a:spcBef>
              <a:spcAft>
                <a:spcPts val="0"/>
              </a:spcAft>
              <a:buClrTx/>
              <a:buSzTx/>
              <a:buFontTx/>
              <a:buNone/>
              <a:tabLst/>
              <a:defRPr/>
            </a:pPr>
            <a:r>
              <a:rPr lang="he-IL" baseline="0" dirty="0"/>
              <a:t>בפרוטוקול מופיע תרשים שיסייע לכם בתהליך הספירה.</a:t>
            </a:r>
          </a:p>
          <a:p>
            <a:pPr marL="0" marR="0" indent="0" algn="r" defTabSz="914400" rtl="1" eaLnBrk="1" fontAlgn="auto" latinLnBrk="0" hangingPunct="1">
              <a:lnSpc>
                <a:spcPct val="100000"/>
              </a:lnSpc>
              <a:spcBef>
                <a:spcPct val="0"/>
              </a:spcBef>
              <a:spcAft>
                <a:spcPts val="0"/>
              </a:spcAft>
              <a:buClrTx/>
              <a:buSzTx/>
              <a:buFontTx/>
              <a:buNone/>
              <a:tabLst/>
              <a:defRPr/>
            </a:pPr>
            <a:r>
              <a:rPr lang="he-IL" b="1" baseline="0" dirty="0"/>
              <a:t>הצג את התרשים והסבר</a:t>
            </a:r>
            <a:r>
              <a:rPr lang="he-IL" baseline="0" dirty="0"/>
              <a:t>:</a:t>
            </a:r>
          </a:p>
          <a:p>
            <a:pPr marL="0" marR="0" indent="0" algn="r" defTabSz="914400" rtl="1" eaLnBrk="1" fontAlgn="auto" latinLnBrk="0" hangingPunct="1">
              <a:lnSpc>
                <a:spcPct val="100000"/>
              </a:lnSpc>
              <a:spcBef>
                <a:spcPct val="0"/>
              </a:spcBef>
              <a:spcAft>
                <a:spcPts val="0"/>
              </a:spcAft>
              <a:buClrTx/>
              <a:buSzTx/>
              <a:buFontTx/>
              <a:buNone/>
              <a:tabLst/>
              <a:defRPr/>
            </a:pPr>
            <a:r>
              <a:rPr lang="he-IL" baseline="0" dirty="0"/>
              <a:t>אם המעטפה כשרה &gt; יש לפתוח אותה ולהחליט האם הקול כשר או פסול.</a:t>
            </a:r>
          </a:p>
          <a:p>
            <a:pPr marL="0" marR="0" indent="0" algn="r" defTabSz="914400" rtl="1" eaLnBrk="1" fontAlgn="auto" latinLnBrk="0" hangingPunct="1">
              <a:lnSpc>
                <a:spcPct val="100000"/>
              </a:lnSpc>
              <a:spcBef>
                <a:spcPct val="0"/>
              </a:spcBef>
              <a:spcAft>
                <a:spcPts val="0"/>
              </a:spcAft>
              <a:buClrTx/>
              <a:buSzTx/>
              <a:buFontTx/>
              <a:buNone/>
              <a:tabLst/>
              <a:defRPr/>
            </a:pPr>
            <a:r>
              <a:rPr lang="he-IL" baseline="0" dirty="0"/>
              <a:t>אם הקול כשר &gt; יש לשפד אותו במתקן ספירת הקולות ולרשום אותו בגיליון ספירת הקולות הכשרים &gt; </a:t>
            </a:r>
          </a:p>
          <a:p>
            <a:pPr marL="0" marR="0" indent="0" algn="r" defTabSz="914400" rtl="1" eaLnBrk="1" fontAlgn="auto" latinLnBrk="0" hangingPunct="1">
              <a:lnSpc>
                <a:spcPct val="100000"/>
              </a:lnSpc>
              <a:spcBef>
                <a:spcPct val="0"/>
              </a:spcBef>
              <a:spcAft>
                <a:spcPts val="0"/>
              </a:spcAft>
              <a:buClrTx/>
              <a:buSzTx/>
              <a:buFontTx/>
              <a:buNone/>
              <a:tabLst/>
              <a:defRPr/>
            </a:pPr>
            <a:r>
              <a:rPr lang="he-IL" b="1" baseline="0" dirty="0"/>
              <a:t>ציין</a:t>
            </a:r>
            <a:r>
              <a:rPr lang="he-IL" baseline="0" dirty="0"/>
              <a:t>: בשיפוד הקולות, יש להקפיד להקצות לכל מועמד או אות/יות רשימת מועמדים שיפוד נפרד.</a:t>
            </a:r>
          </a:p>
          <a:p>
            <a:pPr marL="0" marR="0" indent="0" algn="r" defTabSz="914400" rtl="1" eaLnBrk="1" fontAlgn="auto" latinLnBrk="0" hangingPunct="1">
              <a:lnSpc>
                <a:spcPct val="100000"/>
              </a:lnSpc>
              <a:spcBef>
                <a:spcPct val="0"/>
              </a:spcBef>
              <a:spcAft>
                <a:spcPts val="0"/>
              </a:spcAft>
              <a:buClrTx/>
              <a:buSzTx/>
              <a:buFontTx/>
              <a:buNone/>
              <a:tabLst/>
              <a:defRPr/>
            </a:pPr>
            <a:r>
              <a:rPr lang="he-IL" baseline="0" dirty="0"/>
              <a:t>אם הקול פסול &gt; יש לרשום אותו בגיליון הקולות הפסולים, להחזיר את הפתק למעטפה ולרשום את סיבת הפסילה על המעטפה. לאחר מכן יש לארוז את המעטפה עם הפתק הפסול למעטפת אריזה 7ו.</a:t>
            </a:r>
          </a:p>
          <a:p>
            <a:pPr marL="0" marR="0" indent="0" algn="r" defTabSz="914400" rtl="1" eaLnBrk="1" fontAlgn="auto" latinLnBrk="0" hangingPunct="1">
              <a:lnSpc>
                <a:spcPct val="100000"/>
              </a:lnSpc>
              <a:spcBef>
                <a:spcPct val="0"/>
              </a:spcBef>
              <a:spcAft>
                <a:spcPts val="0"/>
              </a:spcAft>
              <a:buClrTx/>
              <a:buSzTx/>
              <a:buFontTx/>
              <a:buNone/>
              <a:tabLst/>
              <a:defRPr/>
            </a:pPr>
            <a:endParaRPr lang="he-IL" baseline="0" dirty="0"/>
          </a:p>
          <a:p>
            <a:pPr marL="0" marR="0" indent="0" algn="r" defTabSz="914400" rtl="1" eaLnBrk="1" fontAlgn="auto" latinLnBrk="0" hangingPunct="1">
              <a:lnSpc>
                <a:spcPct val="100000"/>
              </a:lnSpc>
              <a:spcBef>
                <a:spcPct val="0"/>
              </a:spcBef>
              <a:spcAft>
                <a:spcPts val="0"/>
              </a:spcAft>
              <a:buClrTx/>
              <a:buSzTx/>
              <a:buFontTx/>
              <a:buNone/>
              <a:tabLst/>
              <a:defRPr/>
            </a:pPr>
            <a:r>
              <a:rPr lang="he-IL" b="1" dirty="0"/>
              <a:t>אמור</a:t>
            </a:r>
            <a:r>
              <a:rPr lang="he-IL" dirty="0"/>
              <a:t>: איך מחליטים האם הקול כשר או פסול? התהליך מתבצע באופן</a:t>
            </a:r>
            <a:r>
              <a:rPr lang="he-IL" baseline="0" dirty="0"/>
              <a:t> הבא:</a:t>
            </a:r>
          </a:p>
          <a:p>
            <a:pPr marL="228600" indent="-228600" algn="r" rtl="1" eaLnBrk="1" hangingPunct="1">
              <a:spcBef>
                <a:spcPct val="0"/>
              </a:spcBef>
              <a:buAutoNum type="arabicPeriod"/>
            </a:pPr>
            <a:r>
              <a:rPr lang="he-IL" dirty="0"/>
              <a:t>יו"ר ועדת הקלפי או חבר ועדה שמונה על ידו מוציא פתק מהמעטפה </a:t>
            </a:r>
          </a:p>
          <a:p>
            <a:pPr marL="228600" indent="-228600" algn="r" rtl="1" eaLnBrk="1" hangingPunct="1">
              <a:spcBef>
                <a:spcPct val="0"/>
              </a:spcBef>
              <a:buAutoNum type="arabicPeriod"/>
            </a:pPr>
            <a:r>
              <a:rPr lang="he-IL" dirty="0"/>
              <a:t>אותו אדם קורא בקול את שם המועמד או את אות/</a:t>
            </a:r>
            <a:r>
              <a:rPr lang="he-IL" dirty="0" err="1"/>
              <a:t>יות</a:t>
            </a:r>
            <a:r>
              <a:rPr lang="he-IL" dirty="0"/>
              <a:t> הרשימה שעל גבי הפתק</a:t>
            </a:r>
          </a:p>
          <a:p>
            <a:pPr marL="228600" indent="-228600" algn="r" rtl="1" eaLnBrk="1" hangingPunct="1">
              <a:spcBef>
                <a:spcPct val="0"/>
              </a:spcBef>
              <a:buAutoNum type="arabicPeriod"/>
            </a:pPr>
            <a:r>
              <a:rPr lang="he-IL" dirty="0"/>
              <a:t>לאר מכן מציג את הפתק לנוכחים </a:t>
            </a:r>
          </a:p>
          <a:p>
            <a:pPr marL="228600" indent="-228600" algn="r" rtl="1" eaLnBrk="1" hangingPunct="1">
              <a:spcBef>
                <a:spcPct val="0"/>
              </a:spcBef>
              <a:buAutoNum type="arabicPeriod"/>
            </a:pPr>
            <a:r>
              <a:rPr lang="he-IL" dirty="0"/>
              <a:t>בשלב הבא, על חברי הוועדה להחליט יחד האם פתק ההצבעה כשר או פסול </a:t>
            </a:r>
          </a:p>
          <a:p>
            <a:pPr marL="0" marR="0" indent="0" algn="r" defTabSz="914400" rtl="1" eaLnBrk="1" fontAlgn="auto" latinLnBrk="0" hangingPunct="1">
              <a:lnSpc>
                <a:spcPct val="100000"/>
              </a:lnSpc>
              <a:spcBef>
                <a:spcPct val="0"/>
              </a:spcBef>
              <a:spcAft>
                <a:spcPts val="0"/>
              </a:spcAft>
              <a:buClrTx/>
              <a:buSzTx/>
              <a:buFontTx/>
              <a:buNone/>
              <a:tabLst/>
              <a:defRPr/>
            </a:pP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62</a:t>
            </a:fld>
            <a:endParaRPr lang="he-IL"/>
          </a:p>
        </p:txBody>
      </p:sp>
    </p:spTree>
    <p:extLst>
      <p:ext uri="{BB962C8B-B14F-4D97-AF65-F5344CB8AC3E}">
        <p14:creationId xmlns:p14="http://schemas.microsoft.com/office/powerpoint/2010/main" val="9422107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b="1" dirty="0"/>
              <a:t>שאל</a:t>
            </a:r>
            <a:r>
              <a:rPr lang="he-IL" dirty="0"/>
              <a:t>: אלו פתקים מהפתקים</a:t>
            </a:r>
            <a:r>
              <a:rPr lang="he-IL" baseline="0" dirty="0"/>
              <a:t> המוצגים לפניכם הם פתקים כשרים?</a:t>
            </a:r>
          </a:p>
          <a:p>
            <a:r>
              <a:rPr lang="he-IL" b="1" baseline="0" dirty="0"/>
              <a:t>קבל</a:t>
            </a:r>
            <a:r>
              <a:rPr lang="he-IL" baseline="0" dirty="0"/>
              <a:t>: תשובות</a:t>
            </a:r>
          </a:p>
          <a:p>
            <a:pPr algn="r" rtl="1">
              <a:lnSpc>
                <a:spcPct val="150000"/>
              </a:lnSpc>
              <a:spcBef>
                <a:spcPts val="600"/>
              </a:spcBef>
              <a:spcAft>
                <a:spcPts val="600"/>
              </a:spcAft>
            </a:pPr>
            <a:r>
              <a:rPr lang="he-IL" b="1" baseline="0" dirty="0"/>
              <a:t>שאל</a:t>
            </a:r>
            <a:r>
              <a:rPr lang="he-IL" baseline="0" dirty="0"/>
              <a:t>: תנו עוד דוגמה לפתקים כשרים.</a:t>
            </a:r>
          </a:p>
          <a:p>
            <a:r>
              <a:rPr lang="he-IL" b="1" baseline="0" dirty="0"/>
              <a:t>הדגש</a:t>
            </a:r>
          </a:p>
          <a:p>
            <a:pPr marL="342900" marR="228600" lvl="0" indent="-342900" algn="r" rtl="1">
              <a:lnSpc>
                <a:spcPct val="150000"/>
              </a:lnSpc>
              <a:buFont typeface="+mj-lt"/>
              <a:buAutoNum type="arabicPeriod"/>
            </a:pPr>
            <a:r>
              <a:rPr lang="he-I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על מנת שפתק ההצבעה ייחשב ככשר, עליו להימצא בתוך מעטפה כשרה. צבע הפתק צריך להיות דומה לצבע המעטפה ממנה הוצא.</a:t>
            </a:r>
          </a:p>
          <a:p>
            <a:pPr marL="342900" marR="228600" lvl="0" indent="-342900" algn="r" rtl="1">
              <a:lnSpc>
                <a:spcPct val="150000"/>
              </a:lnSpc>
              <a:buFont typeface="+mj-lt"/>
              <a:buAutoNum type="arabicPeriod"/>
            </a:pPr>
            <a:r>
              <a:rPr lang="he-I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פתק הצבעה מודפס כדוגמת פתק ההצבעה שאושר בידי מנהל הבחירות ועליו אות/</a:t>
            </a:r>
            <a:r>
              <a:rPr lang="he-IL"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יות</a:t>
            </a:r>
            <a:r>
              <a:rPr lang="he-I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הרשימה, או אות/</a:t>
            </a:r>
            <a:r>
              <a:rPr lang="he-IL"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יות</a:t>
            </a:r>
            <a:r>
              <a:rPr lang="he-I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וכינוי (בפתקים לבנים למליאת המועצה או כחולים לוועד המקומי) או שמו הפרטי ושם משפחתו של המועמד לראש הרשות המקומית (בפתקים צהובים לראשות הרשות).</a:t>
            </a:r>
          </a:p>
          <a:p>
            <a:pPr marL="342900" marR="228600" lvl="0" indent="-342900" algn="r" rtl="1">
              <a:lnSpc>
                <a:spcPct val="150000"/>
              </a:lnSpc>
              <a:buFont typeface="+mj-lt"/>
              <a:buAutoNum type="arabicPeriod"/>
            </a:pPr>
            <a:r>
              <a:rPr lang="he-I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אחד, שניים או שלושה פתקי הצבעה זהים (מאותו צבע) אשר הוצאו ממעטפה אחת.</a:t>
            </a:r>
          </a:p>
          <a:p>
            <a:pPr marL="342900" marR="228600" lvl="0" indent="-342900" algn="r" rtl="1">
              <a:lnSpc>
                <a:spcPct val="150000"/>
              </a:lnSpc>
              <a:buFont typeface="+mj-lt"/>
              <a:buAutoNum type="arabicPeriod"/>
            </a:pPr>
            <a:r>
              <a:rPr lang="he-I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פתק הצבעה בכתב יד שעליו רשומים (בצורה המאפשרת לזהות את שם המועמד או הרשימה בוודאות)</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e-I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בעברית וערבית או בעברית בלבד או בערבית בלבד. </a:t>
            </a: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64</a:t>
            </a:fld>
            <a:endParaRPr lang="he-IL"/>
          </a:p>
        </p:txBody>
      </p:sp>
    </p:spTree>
    <p:extLst>
      <p:ext uri="{BB962C8B-B14F-4D97-AF65-F5344CB8AC3E}">
        <p14:creationId xmlns:p14="http://schemas.microsoft.com/office/powerpoint/2010/main" val="34545089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אמור: </a:t>
            </a:r>
            <a:r>
              <a:rPr lang="he-IL" b="0" dirty="0"/>
              <a:t>נסתכל רגע גם על פתקים לבנים.... </a:t>
            </a:r>
          </a:p>
          <a:p>
            <a:r>
              <a:rPr lang="he-IL" b="1" dirty="0"/>
              <a:t>שאל</a:t>
            </a:r>
            <a:r>
              <a:rPr lang="he-IL" dirty="0"/>
              <a:t>: אלו פתקים מהפתקים</a:t>
            </a:r>
            <a:r>
              <a:rPr lang="he-IL" baseline="0" dirty="0"/>
              <a:t> המוצגים לפניכם הם פתקים כשרים?</a:t>
            </a:r>
          </a:p>
          <a:p>
            <a:r>
              <a:rPr lang="he-IL" b="1" baseline="0" dirty="0"/>
              <a:t>קבל</a:t>
            </a:r>
            <a:r>
              <a:rPr lang="he-IL" baseline="0" dirty="0"/>
              <a:t>: תשובות</a:t>
            </a:r>
          </a:p>
          <a:p>
            <a:r>
              <a:rPr lang="he-IL" b="1" baseline="0" dirty="0"/>
              <a:t>חשוף את התשובה ואמור</a:t>
            </a:r>
          </a:p>
          <a:p>
            <a:r>
              <a:rPr lang="he-IL" b="0" baseline="0" dirty="0"/>
              <a:t>פתק מספר 3 – 3 פתקים לרשימה אחת </a:t>
            </a:r>
          </a:p>
          <a:p>
            <a:r>
              <a:rPr lang="he-IL" b="0" baseline="0" dirty="0"/>
              <a:t>פתק מספר 5 </a:t>
            </a:r>
          </a:p>
          <a:p>
            <a:r>
              <a:rPr lang="he-IL" b="0" baseline="0" dirty="0"/>
              <a:t>פתק מספר 6 – אות הרשימה בערבית </a:t>
            </a:r>
          </a:p>
          <a:p>
            <a:r>
              <a:rPr lang="he-IL" b="0" baseline="0" dirty="0"/>
              <a:t>פתק מספר 7 – אות וכינוי הרשימה בכתב יד בעברית, מאפשר זיהוי ודאי בעת כחול </a:t>
            </a:r>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endParaRPr lang="he-IL" dirty="0"/>
          </a:p>
          <a:p>
            <a:endParaRPr lang="he-IL" dirty="0"/>
          </a:p>
        </p:txBody>
      </p:sp>
      <p:sp>
        <p:nvSpPr>
          <p:cNvPr id="4" name="Slide Number Placeholder 3"/>
          <p:cNvSpPr>
            <a:spLocks noGrp="1"/>
          </p:cNvSpPr>
          <p:nvPr>
            <p:ph type="sldNum" sz="quarter" idx="5"/>
          </p:nvPr>
        </p:nvSpPr>
        <p:spPr/>
        <p:txBody>
          <a:bodyPr/>
          <a:lstStyle/>
          <a:p>
            <a:fld id="{55B97069-B0CA-4578-BB6E-4CBD1DA250B9}" type="slidenum">
              <a:rPr lang="he-IL" smtClean="0"/>
              <a:pPr/>
              <a:t>65</a:t>
            </a:fld>
            <a:endParaRPr lang="he-IL" dirty="0"/>
          </a:p>
        </p:txBody>
      </p:sp>
    </p:spTree>
    <p:extLst>
      <p:ext uri="{BB962C8B-B14F-4D97-AF65-F5344CB8AC3E}">
        <p14:creationId xmlns:p14="http://schemas.microsoft.com/office/powerpoint/2010/main" val="38807343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algn="r" rtl="1" eaLnBrk="1" hangingPunct="1">
              <a:spcBef>
                <a:spcPct val="0"/>
              </a:spcBef>
            </a:pPr>
            <a:r>
              <a:rPr lang="he-IL" b="1" dirty="0"/>
              <a:t>אמור</a:t>
            </a:r>
            <a:r>
              <a:rPr lang="he-IL" dirty="0"/>
              <a:t>:</a:t>
            </a:r>
            <a:r>
              <a:rPr lang="he-IL" baseline="0" dirty="0"/>
              <a:t> זהו גיליון רישום קולות פסולים, מעטפות פסולות ומעטפות ריקות. גם גיליון זה - עותק 1 נמצא אצל חבר הוועדה הראשון שנבחר והעותק השני אצל חבר הוועדה השני.</a:t>
            </a:r>
          </a:p>
          <a:p>
            <a:pPr algn="r" rtl="1" eaLnBrk="1" hangingPunct="1">
              <a:spcBef>
                <a:spcPct val="0"/>
              </a:spcBef>
            </a:pPr>
            <a:r>
              <a:rPr lang="he-IL" baseline="0" dirty="0"/>
              <a:t>הגיליון מחולק ל-2 חלקים: קולות פסולים לפי שמות מועמדים/רשימות וקולות פסולים ללא שיוך למועמדים או רשימות.</a:t>
            </a:r>
          </a:p>
          <a:p>
            <a:pPr algn="r" rtl="1" eaLnBrk="1" hangingPunct="1">
              <a:spcBef>
                <a:spcPct val="0"/>
              </a:spcBef>
            </a:pPr>
            <a:r>
              <a:rPr lang="he-IL" baseline="0" dirty="0"/>
              <a:t>הקולות נרשמים באותה הצורה – כל קול שנספר בא לידי ביטוי על ידי סימון 5 קווים במשבצת – 4 קווים אנכים וקו אחד אופקי. כך ניתן גם בסיום הספירה לסכום את כמות הקולות.</a:t>
            </a:r>
          </a:p>
          <a:p>
            <a:pPr algn="r" rtl="1" eaLnBrk="1" hangingPunct="1">
              <a:spcBef>
                <a:spcPct val="0"/>
              </a:spcBef>
            </a:pPr>
            <a:r>
              <a:rPr lang="he-IL" baseline="0" dirty="0"/>
              <a:t>בסעיף 1, יש לשייך בין הקול הפסול שנספר למועמד מסוים. </a:t>
            </a:r>
            <a:r>
              <a:rPr lang="he-IL" b="1" baseline="0" dirty="0"/>
              <a:t>הצג</a:t>
            </a:r>
            <a:r>
              <a:rPr lang="he-IL" baseline="0" dirty="0"/>
              <a:t> את אפשרויות הפסילה בסעיף 1: </a:t>
            </a:r>
            <a:endParaRPr lang="en-US" baseline="0" dirty="0"/>
          </a:p>
          <a:p>
            <a:pPr marL="228600" indent="-228600" algn="r" rtl="1" eaLnBrk="1" hangingPunct="1">
              <a:spcBef>
                <a:spcPct val="0"/>
              </a:spcBef>
              <a:buAutoNum type="arabicPeriod"/>
            </a:pPr>
            <a:r>
              <a:rPr lang="he-IL" baseline="0" dirty="0"/>
              <a:t>פתק הצבעה מסומן בצורה שעלולה לזהות את המצביע</a:t>
            </a:r>
          </a:p>
          <a:p>
            <a:pPr marL="228600" indent="-228600" algn="r" rtl="1" eaLnBrk="1" hangingPunct="1">
              <a:spcBef>
                <a:spcPct val="0"/>
              </a:spcBef>
              <a:buAutoNum type="arabicPeriod"/>
            </a:pPr>
            <a:r>
              <a:rPr lang="he-IL" baseline="0" dirty="0"/>
              <a:t>פתק הצבעה מודפס שאינו מתאים לדוגמה שאישר מנהל הבחירות</a:t>
            </a:r>
          </a:p>
          <a:p>
            <a:pPr marL="228600" indent="-228600" algn="r" rtl="1" eaLnBrk="1" hangingPunct="1">
              <a:spcBef>
                <a:spcPct val="0"/>
              </a:spcBef>
              <a:buAutoNum type="arabicPeriod"/>
            </a:pPr>
            <a:r>
              <a:rPr lang="he-IL" baseline="0" dirty="0"/>
              <a:t>ארבעה פתקי הצבעה או יותר למועמד בתוך מעטפה אחת</a:t>
            </a:r>
          </a:p>
          <a:p>
            <a:pPr marL="228600" indent="-228600" algn="r" rtl="1" eaLnBrk="1" hangingPunct="1">
              <a:spcBef>
                <a:spcPct val="0"/>
              </a:spcBef>
              <a:buAutoNum type="arabicPeriod"/>
            </a:pPr>
            <a:r>
              <a:rPr lang="he-IL" baseline="0" dirty="0"/>
              <a:t>מעטפה הכוללת דבר כלשהו נוסף לפתק ההצבעה</a:t>
            </a:r>
          </a:p>
          <a:p>
            <a:pPr marL="0" indent="0" algn="r" rtl="1" eaLnBrk="1" hangingPunct="1">
              <a:spcBef>
                <a:spcPct val="0"/>
              </a:spcBef>
              <a:buNone/>
            </a:pPr>
            <a:endParaRPr lang="he-IL" baseline="0" dirty="0"/>
          </a:p>
          <a:p>
            <a:pPr marL="0" indent="0" algn="r" rtl="1" eaLnBrk="1" hangingPunct="1">
              <a:spcBef>
                <a:spcPct val="0"/>
              </a:spcBef>
              <a:buNone/>
            </a:pPr>
            <a:r>
              <a:rPr lang="he-IL" baseline="0" dirty="0"/>
              <a:t>אם הקול הפסול אינו שייך למועמד, יש לעבור לטבלה שבסעיף 2 ולרשום את הקול הפסול בשורה המתאימה. </a:t>
            </a:r>
            <a:r>
              <a:rPr lang="he-IL" b="1" baseline="0" dirty="0"/>
              <a:t>הצג</a:t>
            </a:r>
            <a:r>
              <a:rPr lang="he-IL" baseline="0" dirty="0"/>
              <a:t> את אפשרויות הפסילה בסעיף 2:</a:t>
            </a:r>
          </a:p>
          <a:p>
            <a:pPr marL="228600" indent="-228600" algn="r" rtl="1" eaLnBrk="1" hangingPunct="1">
              <a:spcBef>
                <a:spcPct val="0"/>
              </a:spcBef>
              <a:buAutoNum type="arabicPeriod"/>
            </a:pPr>
            <a:r>
              <a:rPr lang="he-IL" baseline="0" dirty="0"/>
              <a:t>שני פתקי הצבעה או יותר למועמדים שונים בתוך מעטפה אחת</a:t>
            </a:r>
          </a:p>
          <a:p>
            <a:pPr marL="228600" indent="-228600" algn="r" rtl="1" eaLnBrk="1" hangingPunct="1">
              <a:spcBef>
                <a:spcPct val="0"/>
              </a:spcBef>
              <a:buAutoNum type="arabicPeriod"/>
            </a:pPr>
            <a:r>
              <a:rPr lang="he-IL" baseline="0" dirty="0"/>
              <a:t>פתק הצבעה בכתב יד שלא מאפשר לזהות את שם המועמד</a:t>
            </a:r>
          </a:p>
          <a:p>
            <a:pPr marL="228600" indent="-228600" algn="r" rtl="1" eaLnBrk="1" hangingPunct="1">
              <a:spcBef>
                <a:spcPct val="0"/>
              </a:spcBef>
              <a:buAutoNum type="arabicPeriod"/>
            </a:pPr>
            <a:r>
              <a:rPr lang="he-IL" baseline="0" dirty="0"/>
              <a:t>פתק הצבעה בכתב יד שעליו שם מועמד בשפה שאיננה עברית או ערבית</a:t>
            </a:r>
          </a:p>
          <a:p>
            <a:pPr marL="228600" indent="-228600" algn="r" rtl="1" eaLnBrk="1" hangingPunct="1">
              <a:spcBef>
                <a:spcPct val="0"/>
              </a:spcBef>
              <a:buAutoNum type="arabicPeriod"/>
            </a:pPr>
            <a:r>
              <a:rPr lang="he-IL" baseline="0" dirty="0"/>
              <a:t>פתק הצבעה צהוב – ריק</a:t>
            </a:r>
          </a:p>
          <a:p>
            <a:pPr marL="228600" indent="-228600" algn="r" rtl="1" eaLnBrk="1" hangingPunct="1">
              <a:spcBef>
                <a:spcPct val="0"/>
              </a:spcBef>
              <a:buAutoNum type="arabicPeriod"/>
            </a:pPr>
            <a:r>
              <a:rPr lang="he-IL" baseline="0" dirty="0"/>
              <a:t>מעטפה צהובה ריקה (ללא פתק)</a:t>
            </a:r>
          </a:p>
          <a:p>
            <a:pPr marL="228600" indent="-228600" algn="r" rtl="1" eaLnBrk="1" hangingPunct="1">
              <a:spcBef>
                <a:spcPct val="0"/>
              </a:spcBef>
              <a:buAutoNum type="arabicPeriod"/>
            </a:pPr>
            <a:r>
              <a:rPr lang="he-IL" baseline="0" dirty="0"/>
              <a:t>מעטפה צהובה המכילה פתק הצבעה שונה בצבעו מצבע המעטפה</a:t>
            </a:r>
          </a:p>
          <a:p>
            <a:pPr marL="228600" indent="-228600" algn="r" rtl="1" eaLnBrk="1" hangingPunct="1">
              <a:spcBef>
                <a:spcPct val="0"/>
              </a:spcBef>
              <a:buAutoNum type="arabicPeriod"/>
            </a:pPr>
            <a:r>
              <a:rPr lang="he-IL" baseline="0" dirty="0"/>
              <a:t>מעטפה צהובה הכוללת בתוכה פתקי הצבעה בצבעים שונים</a:t>
            </a:r>
          </a:p>
          <a:p>
            <a:pPr marL="228600" indent="-228600" algn="r" rtl="1" eaLnBrk="1" hangingPunct="1">
              <a:spcBef>
                <a:spcPct val="0"/>
              </a:spcBef>
              <a:buAutoNum type="arabicPeriod"/>
            </a:pPr>
            <a:r>
              <a:rPr lang="he-IL" baseline="0" dirty="0"/>
              <a:t>מעטפות הצבעה צהובות פסולות שהוצאו מהקלפי ונתגלו לפני שהחלה הספירה.</a:t>
            </a:r>
          </a:p>
          <a:p>
            <a:pPr marL="0" indent="0" algn="r" rtl="1" eaLnBrk="1" hangingPunct="1">
              <a:spcBef>
                <a:spcPct val="0"/>
              </a:spcBef>
              <a:buNone/>
            </a:pPr>
            <a:endParaRPr lang="he-IL" baseline="0" dirty="0"/>
          </a:p>
          <a:p>
            <a:pPr marL="0" indent="0" algn="r" rtl="1" eaLnBrk="1" hangingPunct="1">
              <a:spcBef>
                <a:spcPct val="0"/>
              </a:spcBef>
              <a:buNone/>
            </a:pPr>
            <a:r>
              <a:rPr lang="he-IL" b="1" baseline="0" dirty="0"/>
              <a:t>ציין</a:t>
            </a:r>
            <a:r>
              <a:rPr lang="he-IL" baseline="0" dirty="0"/>
              <a:t>: אם אין קולות פסולים יש לרשום במשבצת את המילה אין.</a:t>
            </a:r>
          </a:p>
          <a:p>
            <a:pPr algn="r" rtl="1" eaLnBrk="1" hangingPunct="1">
              <a:spcBef>
                <a:spcPct val="0"/>
              </a:spcBef>
            </a:pPr>
            <a:r>
              <a:rPr lang="he-IL" b="1" baseline="0" dirty="0"/>
              <a:t>ציין בנוסף</a:t>
            </a:r>
            <a:r>
              <a:rPr lang="he-IL" baseline="0" dirty="0"/>
              <a:t>: בסיום הספירה על חבר הועדה לחתום על הגיליון.</a:t>
            </a: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66</a:t>
            </a:fld>
            <a:endParaRPr lang="he-IL"/>
          </a:p>
        </p:txBody>
      </p:sp>
    </p:spTree>
    <p:extLst>
      <p:ext uri="{BB962C8B-B14F-4D97-AF65-F5344CB8AC3E}">
        <p14:creationId xmlns:p14="http://schemas.microsoft.com/office/powerpoint/2010/main" val="23025588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lang="he-IL" b="1" baseline="0" dirty="0"/>
              <a:t>ציין</a:t>
            </a:r>
            <a:r>
              <a:rPr lang="he-IL" baseline="0" dirty="0"/>
              <a:t>: בסיום ספירת הקולות יש לציין את מספר הפתקים הכפולים שהתגלו בספירה. </a:t>
            </a:r>
          </a:p>
          <a:p>
            <a:pPr marL="0" marR="0" indent="0" algn="r" defTabSz="914400" rtl="1" eaLnBrk="1" fontAlgn="auto" latinLnBrk="0" hangingPunct="1">
              <a:lnSpc>
                <a:spcPct val="100000"/>
              </a:lnSpc>
              <a:spcBef>
                <a:spcPct val="0"/>
              </a:spcBef>
              <a:spcAft>
                <a:spcPts val="0"/>
              </a:spcAft>
              <a:buClrTx/>
              <a:buSzTx/>
              <a:buFontTx/>
              <a:buNone/>
              <a:tabLst/>
              <a:defRPr/>
            </a:pP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67</a:t>
            </a:fld>
            <a:endParaRPr lang="he-IL"/>
          </a:p>
        </p:txBody>
      </p:sp>
    </p:spTree>
    <p:extLst>
      <p:ext uri="{BB962C8B-B14F-4D97-AF65-F5344CB8AC3E}">
        <p14:creationId xmlns:p14="http://schemas.microsoft.com/office/powerpoint/2010/main" val="42509841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ct val="0"/>
              </a:spcBef>
              <a:spcAft>
                <a:spcPts val="0"/>
              </a:spcAft>
              <a:buClrTx/>
              <a:buSzTx/>
              <a:buFontTx/>
              <a:buNone/>
              <a:tabLst/>
              <a:defRPr/>
            </a:pP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68</a:t>
            </a:fld>
            <a:endParaRPr lang="he-IL"/>
          </a:p>
        </p:txBody>
      </p:sp>
    </p:spTree>
    <p:extLst>
      <p:ext uri="{BB962C8B-B14F-4D97-AF65-F5344CB8AC3E}">
        <p14:creationId xmlns:p14="http://schemas.microsoft.com/office/powerpoint/2010/main" val="21210201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algn="r" rtl="1" eaLnBrk="1" hangingPunct="1">
              <a:spcBef>
                <a:spcPct val="0"/>
              </a:spcBef>
            </a:pPr>
            <a:r>
              <a:rPr lang="he-IL" b="1" dirty="0"/>
              <a:t>אמור</a:t>
            </a:r>
            <a:r>
              <a:rPr lang="he-IL" dirty="0"/>
              <a:t>:</a:t>
            </a:r>
            <a:r>
              <a:rPr lang="he-IL" baseline="0" dirty="0"/>
              <a:t> נראה כעת איך אנו רושמים את הקולות הכשרים והקולות הפסולים בגיליונות.</a:t>
            </a:r>
          </a:p>
          <a:p>
            <a:pPr algn="r" rtl="1" eaLnBrk="1" hangingPunct="1">
              <a:spcBef>
                <a:spcPct val="0"/>
              </a:spcBef>
            </a:pPr>
            <a:r>
              <a:rPr lang="he-IL" baseline="0" dirty="0"/>
              <a:t>זהו גיליון מניין הקולות הכשרים. עותק 1 נמצא אצל חבר הועדה הראשון שנבחר והעותק השני אצל חבר הועדה השני.</a:t>
            </a:r>
          </a:p>
          <a:p>
            <a:pPr algn="r" rtl="1" eaLnBrk="1" hangingPunct="1">
              <a:spcBef>
                <a:spcPct val="0"/>
              </a:spcBef>
            </a:pPr>
            <a:r>
              <a:rPr lang="he-IL" baseline="0" dirty="0"/>
              <a:t>כל קול שנספר בא לידי ביטוי על ידי סימון 5 קווים במשבצת – 4 קווים אנכים וקו אחד אופקי. כך ניתן גם בסיום הספירה לסכום את כמות הקולות.</a:t>
            </a:r>
          </a:p>
          <a:p>
            <a:pPr algn="r" rtl="1" eaLnBrk="1" hangingPunct="1">
              <a:spcBef>
                <a:spcPct val="0"/>
              </a:spcBef>
            </a:pPr>
            <a:r>
              <a:rPr lang="he-IL" b="1" baseline="0" dirty="0"/>
              <a:t>ציין</a:t>
            </a:r>
            <a:r>
              <a:rPr lang="he-IL" baseline="0" dirty="0"/>
              <a:t>: בסיום הספירה על חבר הועדה לחתום על הגיליון.</a:t>
            </a:r>
            <a:endParaRPr lang="he-IL" dirty="0"/>
          </a:p>
          <a:p>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69</a:t>
            </a:fld>
            <a:endParaRPr lang="he-IL"/>
          </a:p>
        </p:txBody>
      </p:sp>
    </p:spTree>
    <p:extLst>
      <p:ext uri="{BB962C8B-B14F-4D97-AF65-F5344CB8AC3E}">
        <p14:creationId xmlns:p14="http://schemas.microsoft.com/office/powerpoint/2010/main" val="31849164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marL="0" indent="0" algn="r" rtl="1" eaLnBrk="1" hangingPunct="1">
              <a:spcBef>
                <a:spcPct val="0"/>
              </a:spcBef>
              <a:buNone/>
            </a:pPr>
            <a:r>
              <a:rPr lang="he-IL" b="1" dirty="0"/>
              <a:t>זכור:</a:t>
            </a:r>
            <a:r>
              <a:rPr lang="he-IL" b="1" baseline="0" dirty="0"/>
              <a:t> </a:t>
            </a:r>
            <a:r>
              <a:rPr lang="he-IL" b="0" baseline="0" dirty="0"/>
              <a:t>בספירת הקולות מתחשבים רק במעטפות הצבעה שהוצאו מתיבת הקלפי ונמצאו כשרות.</a:t>
            </a:r>
          </a:p>
          <a:p>
            <a:pPr marL="0" indent="0" algn="r" rtl="1" eaLnBrk="1" hangingPunct="1">
              <a:spcBef>
                <a:spcPct val="0"/>
              </a:spcBef>
              <a:buNone/>
            </a:pPr>
            <a:endParaRPr lang="he-IL" b="0" baseline="0" dirty="0"/>
          </a:p>
          <a:p>
            <a:pPr defTabSz="755650" fontAlgn="auto">
              <a:lnSpc>
                <a:spcPct val="90000"/>
              </a:lnSpc>
              <a:spcAft>
                <a:spcPct val="35000"/>
              </a:spcAft>
              <a:defRPr/>
            </a:pPr>
            <a:r>
              <a:rPr lang="he-IL" b="1" baseline="0" dirty="0"/>
              <a:t>חשוף והדגש</a:t>
            </a:r>
            <a:r>
              <a:rPr lang="he-IL" b="0" baseline="0" dirty="0"/>
              <a:t>: </a:t>
            </a:r>
            <a:r>
              <a:rPr lang="he-IL" sz="1200" dirty="0"/>
              <a:t>יש לפתוח את מעטפת ההצבעה הבאה רק לאחר שהפתק הקודם הושחל או הוחזר למעטפת האריזה ותועד במקום המתאים. כך יש להמשיך עד לגמר ספירת כל הקולות!</a:t>
            </a:r>
          </a:p>
          <a:p>
            <a:pPr defTabSz="755650" fontAlgn="auto">
              <a:lnSpc>
                <a:spcPct val="90000"/>
              </a:lnSpc>
              <a:spcAft>
                <a:spcPct val="35000"/>
              </a:spcAft>
              <a:defRPr/>
            </a:pPr>
            <a:r>
              <a:rPr lang="he-IL" b="1" baseline="0" dirty="0"/>
              <a:t>חשוף והדגש</a:t>
            </a:r>
            <a:r>
              <a:rPr lang="he-IL" b="0" baseline="0" dirty="0"/>
              <a:t>: </a:t>
            </a:r>
            <a:r>
              <a:rPr lang="he-IL" sz="1200" b="0" dirty="0">
                <a:solidFill>
                  <a:srgbClr val="C00000"/>
                </a:solidFill>
              </a:rPr>
              <a:t>כל שאלה שמתעוררת לגבי פתק הצבעה כלשהו, יש לפתור מיידית ואין להניחה בצד לשם בירור מאוחר!</a:t>
            </a:r>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70</a:t>
            </a:fld>
            <a:endParaRPr lang="he-IL"/>
          </a:p>
        </p:txBody>
      </p:sp>
    </p:spTree>
    <p:extLst>
      <p:ext uri="{BB962C8B-B14F-4D97-AF65-F5344CB8AC3E}">
        <p14:creationId xmlns:p14="http://schemas.microsoft.com/office/powerpoint/2010/main" val="22669033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b="1" dirty="0"/>
              <a:t>אמור</a:t>
            </a:r>
            <a:r>
              <a:rPr lang="he-IL" dirty="0"/>
              <a:t>: בטופס 'החלטות</a:t>
            </a:r>
            <a:r>
              <a:rPr lang="he-IL" baseline="0" dirty="0"/>
              <a:t> והערות הוועדה בשלב ספירת הקולות' עליך המזכיר לתעד את הדברים הבאים:</a:t>
            </a:r>
          </a:p>
          <a:p>
            <a:pPr marL="228600" indent="-228600">
              <a:buAutoNum type="arabicPeriod"/>
            </a:pPr>
            <a:r>
              <a:rPr lang="he-IL" baseline="0" dirty="0"/>
              <a:t>החלטות עקרוניות ומיוחדות של ועדת הקלפי, המשקיפים והמזכיר (כולל אירועים יוצאי דופן). </a:t>
            </a:r>
            <a:r>
              <a:rPr lang="he-IL" b="1" baseline="0" dirty="0"/>
              <a:t>הצג</a:t>
            </a:r>
            <a:r>
              <a:rPr lang="he-IL" baseline="0" dirty="0"/>
              <a:t> את הדוגמה שבשקף.</a:t>
            </a:r>
          </a:p>
          <a:p>
            <a:pPr marL="228600" marR="0" indent="-228600" algn="r" defTabSz="914400" rtl="1" eaLnBrk="1" fontAlgn="auto" latinLnBrk="0" hangingPunct="1">
              <a:lnSpc>
                <a:spcPct val="100000"/>
              </a:lnSpc>
              <a:spcBef>
                <a:spcPts val="0"/>
              </a:spcBef>
              <a:spcAft>
                <a:spcPts val="0"/>
              </a:spcAft>
              <a:buClrTx/>
              <a:buSzTx/>
              <a:buFontTx/>
              <a:buAutoNum type="arabicPeriod"/>
              <a:tabLst/>
              <a:defRPr/>
            </a:pPr>
            <a:r>
              <a:rPr lang="he-IL" baseline="0" dirty="0"/>
              <a:t>הערות של חברי ועדת הקלפי והמשקיפים שאינן זוכות לביטוי בהחלטות הוועדה. מבקש ההערה יחתום בצד ההערה. </a:t>
            </a:r>
            <a:r>
              <a:rPr lang="he-IL" b="1" baseline="0" dirty="0"/>
              <a:t>הצג</a:t>
            </a:r>
            <a:r>
              <a:rPr lang="he-IL" baseline="0" dirty="0"/>
              <a:t> את הדוגמה שבשקף.</a:t>
            </a:r>
          </a:p>
          <a:p>
            <a:pPr marL="228600" marR="0" indent="-228600" algn="r" defTabSz="914400" rtl="1" eaLnBrk="1" fontAlgn="auto" latinLnBrk="0" hangingPunct="1">
              <a:lnSpc>
                <a:spcPct val="100000"/>
              </a:lnSpc>
              <a:spcBef>
                <a:spcPts val="0"/>
              </a:spcBef>
              <a:spcAft>
                <a:spcPts val="0"/>
              </a:spcAft>
              <a:buClrTx/>
              <a:buSzTx/>
              <a:buFontTx/>
              <a:buAutoNum type="arabicPeriod"/>
              <a:tabLst/>
              <a:defRPr/>
            </a:pPr>
            <a:r>
              <a:rPr lang="he-IL" baseline="0" dirty="0"/>
              <a:t>הערות עובדתיות של מזכיר הקלפי. </a:t>
            </a:r>
            <a:r>
              <a:rPr lang="he-IL" b="1" baseline="0" dirty="0"/>
              <a:t>הצג</a:t>
            </a:r>
            <a:r>
              <a:rPr lang="he-IL" baseline="0" dirty="0"/>
              <a:t> את הדוגמה שבשקף.</a:t>
            </a:r>
          </a:p>
          <a:p>
            <a:pPr marL="228600" indent="-228600">
              <a:buAutoNum type="arabicPeriod"/>
            </a:pPr>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71</a:t>
            </a:fld>
            <a:endParaRPr lang="he-IL"/>
          </a:p>
        </p:txBody>
      </p:sp>
    </p:spTree>
    <p:extLst>
      <p:ext uri="{BB962C8B-B14F-4D97-AF65-F5344CB8AC3E}">
        <p14:creationId xmlns:p14="http://schemas.microsoft.com/office/powerpoint/2010/main" val="37535781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b="1" dirty="0"/>
              <a:t>אמור</a:t>
            </a:r>
            <a:r>
              <a:rPr lang="he-IL" dirty="0"/>
              <a:t>: השלב האחרון בספירת</a:t>
            </a:r>
            <a:r>
              <a:rPr lang="he-IL" baseline="0" dirty="0"/>
              <a:t> הקולות הוא סיכום תוצאות ההצבעה.</a:t>
            </a:r>
            <a:endParaRPr lang="he-IL" dirty="0"/>
          </a:p>
          <a:p>
            <a:r>
              <a:rPr lang="he-IL" dirty="0"/>
              <a:t>כעת,</a:t>
            </a:r>
            <a:r>
              <a:rPr lang="he-IL" baseline="0" dirty="0"/>
              <a:t> יש לסכם בגיליון הקולות הפסולים את מספר הקולות הפסולים. במקרה של אי התאמה בין הסיכומים בשני העותקים של הגיליון, ציינו זאת בהערות בפרוטוקול, ערכו בדיקה וספירה נוספת ורשמו את מספר הקולות הפסולים בפרוטוקול.</a:t>
            </a:r>
          </a:p>
          <a:p>
            <a:endParaRPr lang="he-IL" b="1" baseline="0" dirty="0"/>
          </a:p>
          <a:p>
            <a:r>
              <a:rPr lang="he-IL" b="1" baseline="0" dirty="0"/>
              <a:t>אמור</a:t>
            </a:r>
            <a:r>
              <a:rPr lang="he-IL" baseline="0" dirty="0"/>
              <a:t>: לאחר סיכום הקולות הפסולים, סכמו את מספר הקולות הכשרים שניתנו לכל מועמד. במקרה של אי התאמה בין הסיכומים בשני העותקים של הגיליון, ציינו זאת בהערות בפרוטוקול, ערכו בדיקה וספירה נוספת ורשמו בטבלה את מספר  הקולות הכשרים שניתנו לכל מועמד.</a:t>
            </a:r>
          </a:p>
          <a:p>
            <a:r>
              <a:rPr lang="he-IL" b="1" baseline="0" dirty="0"/>
              <a:t>הצג</a:t>
            </a:r>
            <a:r>
              <a:rPr lang="he-IL" baseline="0" dirty="0"/>
              <a:t> את אופן מילוי הטבלה.</a:t>
            </a: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72</a:t>
            </a:fld>
            <a:endParaRPr lang="he-IL"/>
          </a:p>
        </p:txBody>
      </p:sp>
    </p:spTree>
    <p:extLst>
      <p:ext uri="{BB962C8B-B14F-4D97-AF65-F5344CB8AC3E}">
        <p14:creationId xmlns:p14="http://schemas.microsoft.com/office/powerpoint/2010/main" val="2357162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b="1" dirty="0"/>
              <a:t>אמור</a:t>
            </a:r>
            <a:r>
              <a:rPr lang="he-IL" dirty="0"/>
              <a:t>: כמו שלמדתם,</a:t>
            </a:r>
            <a:r>
              <a:rPr lang="he-IL" baseline="0" dirty="0"/>
              <a:t> בשולחן ועדת הקלפי יושבים – שני המזכירים, יו"ר ועדת הקלפי, סגנו וחבר ועדה נוסף. מלבדם, בשולחן מרוחק ישבו המשקיפים.</a:t>
            </a:r>
          </a:p>
          <a:p>
            <a:r>
              <a:rPr lang="he-IL" b="1" baseline="0" dirty="0"/>
              <a:t>שאל</a:t>
            </a:r>
            <a:r>
              <a:rPr lang="he-IL" baseline="0" dirty="0"/>
              <a:t>: מה תפקידה המרכזי של כל דמות באיור שלפנינו?</a:t>
            </a:r>
          </a:p>
          <a:p>
            <a:r>
              <a:rPr lang="he-IL" b="1" baseline="0" dirty="0"/>
              <a:t>קבל, חשוף ואמור</a:t>
            </a:r>
            <a:r>
              <a:rPr lang="he-IL" baseline="0" dirty="0"/>
              <a:t>:</a:t>
            </a:r>
          </a:p>
          <a:p>
            <a:pPr marL="228600" indent="-228600">
              <a:buAutoNum type="arabicPeriod"/>
            </a:pPr>
            <a:r>
              <a:rPr lang="he-IL" baseline="0" dirty="0"/>
              <a:t>המזכיר הוא היחיד שיכול לזהות את הבוחרים ולתעד באופן מסודר ומפורט את מהלך יום הבחירות בפרוטוקולים. מיד נפרט על תפקידיו הנוספים של המזכיר. </a:t>
            </a:r>
          </a:p>
          <a:p>
            <a:pPr marL="228600" indent="-228600">
              <a:buAutoNum type="arabicPeriod"/>
            </a:pPr>
            <a:endParaRPr lang="he-IL" baseline="0" dirty="0"/>
          </a:p>
          <a:p>
            <a:pPr marL="228600" indent="-228600">
              <a:buAutoNum type="arabicPeriod"/>
            </a:pPr>
            <a:r>
              <a:rPr lang="he-IL" baseline="0" dirty="0"/>
              <a:t>בסמכות ועדת הקלפי לקבל החלטות בנוגע למהלך ההצבעה לאורך יום הבחירות. קבלת ההחלטות תתבצע לפי החלטת הרוב. </a:t>
            </a:r>
            <a:br>
              <a:rPr lang="en-US" baseline="0" dirty="0"/>
            </a:br>
            <a:r>
              <a:rPr lang="he-IL" baseline="0" dirty="0"/>
              <a:t>ועדת הקלפי אחראית על חתימת מעטפות ההצבעה, על בדיקת תקינות ומלאי פתקי ההצבעה בתא ההצבעה ועל ספירת קולות הבוחרים. בנוסף, רשאית ועדת הקלפי להוסיף הערות בפרוטוקולים, אם יש צורך.</a:t>
            </a:r>
            <a:br>
              <a:rPr lang="en-US" baseline="0" dirty="0"/>
            </a:br>
            <a:r>
              <a:rPr lang="he-IL" b="1" baseline="0" dirty="0"/>
              <a:t>ציין</a:t>
            </a:r>
            <a:r>
              <a:rPr lang="he-IL" baseline="0" dirty="0"/>
              <a:t>: תפקיד יו"ר ועדת הקלפי הוא להכריע במקרים בהם הדעות בוועדת הקלפי שקולות. במקרה שהוא נעדר יחליף אותו </a:t>
            </a:r>
            <a:r>
              <a:rPr lang="he-IL" baseline="0" dirty="0" err="1"/>
              <a:t>סגנו</a:t>
            </a:r>
            <a:r>
              <a:rPr lang="he-IL" baseline="0" dirty="0"/>
              <a:t> או המבוגר מבין חברי הוועדה.</a:t>
            </a:r>
            <a:br>
              <a:rPr lang="en-US" baseline="0" dirty="0"/>
            </a:br>
            <a:r>
              <a:rPr lang="he-IL" b="1" baseline="0" dirty="0"/>
              <a:t>שאל</a:t>
            </a:r>
            <a:r>
              <a:rPr lang="he-IL" baseline="0" dirty="0"/>
              <a:t>: כמה חברים יכולים להיות בוועדת הקלפי?</a:t>
            </a:r>
            <a:br>
              <a:rPr lang="en-US" baseline="0" dirty="0"/>
            </a:br>
            <a:r>
              <a:rPr lang="he-IL" b="1" baseline="0" dirty="0"/>
              <a:t>קבל</a:t>
            </a:r>
            <a:r>
              <a:rPr lang="he-IL" baseline="0" dirty="0"/>
              <a:t> תשובות</a:t>
            </a:r>
            <a:br>
              <a:rPr lang="en-US" baseline="0" dirty="0"/>
            </a:br>
            <a:r>
              <a:rPr lang="he-IL" b="1" baseline="0" dirty="0"/>
              <a:t>הסבר</a:t>
            </a:r>
            <a:r>
              <a:rPr lang="he-IL" baseline="0" dirty="0"/>
              <a:t>: </a:t>
            </a:r>
            <a:r>
              <a:rPr lang="he-IL" sz="1200" kern="1200" dirty="0">
                <a:solidFill>
                  <a:schemeClr val="tx1"/>
                </a:solidFill>
                <a:effectLst/>
                <a:ea typeface="+mn-ea"/>
                <a:cs typeface="+mn-cs"/>
              </a:rPr>
              <a:t>במועצות אזוריות, ועדות הקלפי מורכבות משלושה חברים לפחות מבין הבוחרים של האזור שבו נמצאת הקלפי על פי הצעת באי הכוח של רשימות המועמדים למועצה או לוועד המקומי. בנוסף, לכל ועדת קלפי ניתן למנות 3 חברים נוספים לכל היותר, מטעם מועמדים לראשות המועצה (שאינם חייבים להיות תושבי האזור שבו מוצבת הקלפי).</a:t>
            </a:r>
          </a:p>
          <a:p>
            <a:pPr marL="228600" indent="-228600">
              <a:buAutoNum type="arabicPeriod"/>
            </a:pPr>
            <a:endParaRPr lang="he-IL" baseline="0" dirty="0"/>
          </a:p>
          <a:p>
            <a:pPr marL="228600" indent="-228600">
              <a:buAutoNum type="arabicPeriod"/>
            </a:pPr>
            <a:r>
              <a:rPr lang="he-IL" baseline="0" dirty="0"/>
              <a:t>תפקיד המשקיף הוא צפייה על המתרחש בקלפי. המשקיף יכול לבקש להוסיף הערות בפרוטוקולים ולבדוק את תקינות ומלאי פתקי ההצבעה בתא ההצבעה. </a:t>
            </a:r>
          </a:p>
          <a:p>
            <a:pPr marL="228600" indent="-228600">
              <a:buAutoNum type="arabicPeriod"/>
            </a:pPr>
            <a:endParaRPr lang="he-IL" baseline="0" dirty="0"/>
          </a:p>
          <a:p>
            <a:pPr marL="0" indent="0">
              <a:buNone/>
            </a:pPr>
            <a:r>
              <a:rPr lang="he-IL" b="1" baseline="0" dirty="0"/>
              <a:t>ציין</a:t>
            </a:r>
            <a:r>
              <a:rPr lang="he-IL" baseline="0" dirty="0"/>
              <a:t>: חברי ועדת הבחירות לא אמורים לסייר במקום הקלפי, ודאי לא מאחורי הפרגוד. הם אינם אמורים לתת הוראות והנחיות לחברי ועדת הקלפי.</a:t>
            </a:r>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6</a:t>
            </a:fld>
            <a:endParaRPr lang="he-IL"/>
          </a:p>
        </p:txBody>
      </p:sp>
    </p:spTree>
    <p:extLst>
      <p:ext uri="{BB962C8B-B14F-4D97-AF65-F5344CB8AC3E}">
        <p14:creationId xmlns:p14="http://schemas.microsoft.com/office/powerpoint/2010/main" val="27714141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b="1" baseline="0" dirty="0"/>
              <a:t>אמור</a:t>
            </a:r>
            <a:r>
              <a:rPr lang="he-IL" baseline="0" dirty="0"/>
              <a:t>: לאחר סיכום הקולות הפסולים וסיכום הקולות הכשרים, עליכם לסכום אותם בנוסחת האיזון שבפרוטוקול. ספרנו 10 קולות פסולים ו-590 קולות כשרים. סה"כ – 600 קולות.</a:t>
            </a:r>
          </a:p>
          <a:p>
            <a:r>
              <a:rPr lang="he-IL" b="1" baseline="0" dirty="0"/>
              <a:t>חשוף ואמור</a:t>
            </a:r>
            <a:r>
              <a:rPr lang="he-IL" baseline="0" dirty="0"/>
              <a:t>: בפרק ו בפרוטוקול רשמנו בשלב מוקדם יותר את מס' המעטפות הצהובות שיצאו מתיבת הקלפי – 662 מעטפות. </a:t>
            </a:r>
            <a:br>
              <a:rPr lang="en-US" baseline="0" dirty="0"/>
            </a:br>
            <a:r>
              <a:rPr lang="he-IL" baseline="0" dirty="0"/>
              <a:t>לאחר </a:t>
            </a:r>
            <a:r>
              <a:rPr lang="he-IL" baseline="0" dirty="0" err="1"/>
              <a:t>סכימת</a:t>
            </a:r>
            <a:r>
              <a:rPr lang="he-IL" baseline="0" dirty="0"/>
              <a:t> הקולות הכשרים והפסולים יש להשוות את התוצאה למספר המעטפות הצהובות שהוצאו מתיבת הקלפי.</a:t>
            </a:r>
          </a:p>
          <a:p>
            <a:r>
              <a:rPr lang="he-IL" baseline="0" dirty="0"/>
              <a:t>ניתן לראות שסך כל הקולות שנספרו, פסולים וכשרים שווים גם הם 662. כלומר – הנתונים שווים ומאוזנים!</a:t>
            </a:r>
          </a:p>
          <a:p>
            <a:endParaRPr lang="he-IL" b="1" baseline="0" dirty="0"/>
          </a:p>
          <a:p>
            <a:r>
              <a:rPr lang="he-IL" b="1" baseline="0" dirty="0"/>
              <a:t>חשוף וציין</a:t>
            </a:r>
            <a:r>
              <a:rPr lang="he-IL" baseline="0" dirty="0"/>
              <a:t>: אם הנוסחה לא מאוזנת יש לחזור ולסכום את הקולות הכשרים, את הקולות הפסולים ואת שניהם יחד ולהשוות מחדש לכמות המעטפות הצהובות שנספרו בתחילת התהליך.</a:t>
            </a:r>
            <a:endParaRPr lang="he-IL" dirty="0"/>
          </a:p>
          <a:p>
            <a:r>
              <a:rPr lang="he-IL" dirty="0"/>
              <a:t>זכרו</a:t>
            </a:r>
            <a:r>
              <a:rPr lang="he-IL" baseline="0" dirty="0"/>
              <a:t> שכל המעטפות הפסולות והקולות הפסולים נספרים </a:t>
            </a:r>
            <a:r>
              <a:rPr lang="he-IL" baseline="0" dirty="0" err="1"/>
              <a:t>ונסכמים</a:t>
            </a:r>
            <a:r>
              <a:rPr lang="he-IL" baseline="0" dirty="0"/>
              <a:t> ולכן יש לתעד את כולם בגיליון הקולות הפסולים!</a:t>
            </a:r>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73</a:t>
            </a:fld>
            <a:endParaRPr lang="he-IL"/>
          </a:p>
        </p:txBody>
      </p:sp>
    </p:spTree>
    <p:extLst>
      <p:ext uri="{BB962C8B-B14F-4D97-AF65-F5344CB8AC3E}">
        <p14:creationId xmlns:p14="http://schemas.microsoft.com/office/powerpoint/2010/main" val="38593948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74</a:t>
            </a:fld>
            <a:endParaRPr lang="he-IL"/>
          </a:p>
        </p:txBody>
      </p:sp>
    </p:spTree>
    <p:extLst>
      <p:ext uri="{BB962C8B-B14F-4D97-AF65-F5344CB8AC3E}">
        <p14:creationId xmlns:p14="http://schemas.microsoft.com/office/powerpoint/2010/main" val="37579757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b="1" dirty="0"/>
              <a:t>אמור</a:t>
            </a:r>
            <a:r>
              <a:rPr lang="he-IL" dirty="0"/>
              <a:t>: בסיום ספירת הקולות ועריכת הפרוטוקול</a:t>
            </a:r>
            <a:r>
              <a:rPr lang="he-IL" baseline="0" dirty="0"/>
              <a:t> הצהוב, עליך ועל שאר חברי הוועדה לארוז את החומרים במעטפות האריזה הצהובות, על פי רשימת התיוג המופיעה בסוף הפרוטוקול הצהוב.</a:t>
            </a:r>
          </a:p>
          <a:p>
            <a:r>
              <a:rPr lang="he-IL" b="1" baseline="0" dirty="0"/>
              <a:t>ציין</a:t>
            </a:r>
            <a:r>
              <a:rPr lang="he-IL" baseline="0" dirty="0"/>
              <a:t>: יש להקפיד למיין ולארוז את חומר הבחירות במעטפות האריזה לפי הצבע המתאים.</a:t>
            </a:r>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77</a:t>
            </a:fld>
            <a:endParaRPr lang="he-IL"/>
          </a:p>
        </p:txBody>
      </p:sp>
    </p:spTree>
    <p:extLst>
      <p:ext uri="{BB962C8B-B14F-4D97-AF65-F5344CB8AC3E}">
        <p14:creationId xmlns:p14="http://schemas.microsoft.com/office/powerpoint/2010/main" val="29729774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342900" algn="just" rtl="1">
              <a:lnSpc>
                <a:spcPct val="124000"/>
              </a:lnSpc>
              <a:buSzPct val="110000"/>
            </a:pPr>
            <a:r>
              <a:rPr lang="he-IL" b="1" dirty="0"/>
              <a:t>שאל: </a:t>
            </a:r>
            <a:r>
              <a:rPr lang="he-IL" b="0" dirty="0"/>
              <a:t>הסתכלו בפרוטוקול, </a:t>
            </a:r>
            <a:r>
              <a:rPr lang="he-IL" dirty="0"/>
              <a:t>מה יש להכניס למעטפת החומר הכללי?</a:t>
            </a:r>
          </a:p>
          <a:p>
            <a:pPr indent="-342900" algn="just" rtl="1">
              <a:lnSpc>
                <a:spcPct val="124000"/>
              </a:lnSpc>
              <a:buSzPct val="110000"/>
            </a:pPr>
            <a:endParaRPr lang="he-IL" b="0" dirty="0"/>
          </a:p>
          <a:p>
            <a:pPr indent="-342900" algn="just" rtl="1">
              <a:lnSpc>
                <a:spcPct val="124000"/>
              </a:lnSpc>
              <a:buSzPct val="110000"/>
            </a:pPr>
            <a:r>
              <a:rPr lang="he-IL" b="0" dirty="0"/>
              <a:t>לאחר קבלת התשובות, </a:t>
            </a:r>
            <a:r>
              <a:rPr lang="he-IL" b="1" dirty="0"/>
              <a:t>חשוף את התשובה והסבר</a:t>
            </a:r>
            <a:r>
              <a:rPr lang="he-IL" b="0" dirty="0"/>
              <a:t>:</a:t>
            </a:r>
          </a:p>
          <a:p>
            <a:pPr marL="171450" lvl="0" indent="-171450" rtl="1">
              <a:buFont typeface="Arial" panose="020B0604020202020204" pitchFamily="34" charset="0"/>
              <a:buChar char="•"/>
            </a:pPr>
            <a:r>
              <a:rPr lang="he-IL" sz="1200" kern="1200" dirty="0">
                <a:solidFill>
                  <a:schemeClr val="tx1"/>
                </a:solidFill>
                <a:effectLst/>
                <a:ea typeface="+mn-ea"/>
                <a:cs typeface="+mn-cs"/>
              </a:rPr>
              <a:t>מעטפות הצבעה פגומות – שנתגלו על ידי הוועדה בעת בדיקת חומרי הבחירות בבוקר לפני שהחלה ההצבעה. </a:t>
            </a:r>
            <a:endParaRPr lang="en-US" sz="1200" kern="1200" dirty="0">
              <a:solidFill>
                <a:schemeClr val="tx1"/>
              </a:solidFill>
              <a:effectLst/>
              <a:ea typeface="+mn-ea"/>
              <a:cs typeface="+mn-cs"/>
            </a:endParaRPr>
          </a:p>
          <a:p>
            <a:pPr marL="171450" lvl="0" indent="-171450" rtl="1">
              <a:buFont typeface="Arial" panose="020B0604020202020204" pitchFamily="34" charset="0"/>
              <a:buChar char="•"/>
            </a:pPr>
            <a:r>
              <a:rPr lang="he-IL" sz="1200" kern="1200" dirty="0">
                <a:solidFill>
                  <a:schemeClr val="tx1"/>
                </a:solidFill>
                <a:effectLst/>
                <a:ea typeface="+mn-ea"/>
                <a:cs typeface="+mn-cs"/>
              </a:rPr>
              <a:t>פתקי הצבעה מסומנים, מלוכלכים, קורעים או מקומטים – שנמצאו בתא ההצבעה וסולקו ממנו. </a:t>
            </a:r>
            <a:endParaRPr lang="en-US" sz="1200" kern="1200" dirty="0">
              <a:solidFill>
                <a:schemeClr val="tx1"/>
              </a:solidFill>
              <a:effectLst/>
              <a:ea typeface="+mn-ea"/>
              <a:cs typeface="+mn-cs"/>
            </a:endParaRPr>
          </a:p>
          <a:p>
            <a:pPr marL="171450" lvl="0" indent="-171450" rtl="1">
              <a:buFont typeface="Arial" panose="020B0604020202020204" pitchFamily="34" charset="0"/>
              <a:buChar char="•"/>
            </a:pPr>
            <a:r>
              <a:rPr lang="he-IL" sz="1200" kern="1200" dirty="0">
                <a:solidFill>
                  <a:schemeClr val="tx1"/>
                </a:solidFill>
                <a:effectLst/>
                <a:ea typeface="+mn-ea"/>
                <a:cs typeface="+mn-cs"/>
              </a:rPr>
              <a:t>מעטפות הצבעה ריקות או חתומות וריקות ופתקי הצבעה שלא נעשה בהם שימוש –  מעטפות הצבעה שנשארו בידי ועדת הקלפי ופתקי הצבעה שנשארו בתא ההצבעה בסיום ההצבעה, מבלי שנעשה בהם שימוש.</a:t>
            </a:r>
            <a:endParaRPr lang="en-US" sz="1200" kern="1200" dirty="0">
              <a:solidFill>
                <a:schemeClr val="tx1"/>
              </a:solidFill>
              <a:effectLst/>
              <a:ea typeface="+mn-ea"/>
              <a:cs typeface="+mn-cs"/>
            </a:endParaRPr>
          </a:p>
          <a:p>
            <a:pPr marL="0" lvl="0" indent="0" rtl="1">
              <a:buFont typeface="Arial" panose="020B0604020202020204" pitchFamily="34" charset="0"/>
              <a:buNone/>
            </a:pPr>
            <a:endParaRPr lang="he-IL" sz="1200" kern="1200" dirty="0">
              <a:solidFill>
                <a:schemeClr val="tx1"/>
              </a:solidFill>
              <a:effectLst/>
              <a:ea typeface="+mn-ea"/>
              <a:cs typeface="+mn-cs"/>
            </a:endParaRPr>
          </a:p>
          <a:p>
            <a:pPr marL="0" lvl="0" indent="0" rtl="1">
              <a:buFont typeface="Arial" panose="020B0604020202020204" pitchFamily="34" charset="0"/>
              <a:buNone/>
            </a:pPr>
            <a:r>
              <a:rPr lang="he-IL" sz="1200" kern="1200" dirty="0">
                <a:solidFill>
                  <a:schemeClr val="tx1"/>
                </a:solidFill>
                <a:effectLst/>
                <a:ea typeface="+mn-ea"/>
                <a:cs typeface="+mn-cs"/>
              </a:rPr>
              <a:t>למעטפת החומר</a:t>
            </a:r>
            <a:r>
              <a:rPr lang="he-IL" sz="1200" kern="1200" baseline="0" dirty="0">
                <a:solidFill>
                  <a:schemeClr val="tx1"/>
                </a:solidFill>
                <a:effectLst/>
                <a:ea typeface="+mn-ea"/>
                <a:cs typeface="+mn-cs"/>
              </a:rPr>
              <a:t> הכללי הצהובה יש להכניס גם את המסמכים הבאים:</a:t>
            </a:r>
            <a:endParaRPr lang="he-IL" sz="1200" kern="1200" dirty="0">
              <a:solidFill>
                <a:schemeClr val="tx1"/>
              </a:solidFill>
              <a:effectLst/>
              <a:ea typeface="+mn-ea"/>
              <a:cs typeface="+mn-cs"/>
            </a:endParaRPr>
          </a:p>
          <a:p>
            <a:pPr marL="171450" lvl="0" indent="-171450" rtl="1">
              <a:buFont typeface="Arial" panose="020B0604020202020204" pitchFamily="34" charset="0"/>
              <a:buChar char="•"/>
            </a:pPr>
            <a:r>
              <a:rPr lang="he-IL" sz="1200" kern="1200" dirty="0" err="1">
                <a:solidFill>
                  <a:schemeClr val="tx1"/>
                </a:solidFill>
                <a:effectLst/>
                <a:ea typeface="+mn-ea"/>
                <a:cs typeface="+mn-cs"/>
              </a:rPr>
              <a:t>זהותון</a:t>
            </a:r>
            <a:endParaRPr lang="en-US" sz="1200" kern="1200" dirty="0">
              <a:solidFill>
                <a:schemeClr val="tx1"/>
              </a:solidFill>
              <a:effectLst/>
              <a:ea typeface="+mn-ea"/>
              <a:cs typeface="+mn-cs"/>
            </a:endParaRPr>
          </a:p>
          <a:p>
            <a:pPr marL="171450" lvl="0" indent="-171450" rtl="1">
              <a:buFont typeface="Arial" panose="020B0604020202020204" pitchFamily="34" charset="0"/>
              <a:buChar char="•"/>
            </a:pPr>
            <a:r>
              <a:rPr lang="he-IL" sz="1200" kern="1200" dirty="0">
                <a:solidFill>
                  <a:schemeClr val="tx1"/>
                </a:solidFill>
                <a:effectLst/>
                <a:ea typeface="+mn-ea"/>
                <a:cs typeface="+mn-cs"/>
              </a:rPr>
              <a:t>טופס מעקב שיעור הצבעה שנתלש מהפרוטוקול</a:t>
            </a:r>
            <a:endParaRPr lang="en-US" sz="1200" kern="1200" dirty="0">
              <a:solidFill>
                <a:schemeClr val="tx1"/>
              </a:solidFill>
              <a:effectLst/>
              <a:ea typeface="+mn-ea"/>
              <a:cs typeface="+mn-cs"/>
            </a:endParaRPr>
          </a:p>
          <a:p>
            <a:pPr marL="171450" lvl="0" indent="-171450" rtl="1">
              <a:buFont typeface="Arial" panose="020B0604020202020204" pitchFamily="34" charset="0"/>
              <a:buChar char="•"/>
            </a:pPr>
            <a:r>
              <a:rPr lang="he-IL" sz="1200" kern="1200" dirty="0">
                <a:solidFill>
                  <a:schemeClr val="tx1"/>
                </a:solidFill>
                <a:effectLst/>
                <a:ea typeface="+mn-ea"/>
                <a:cs typeface="+mn-cs"/>
              </a:rPr>
              <a:t>כתבי מינוי של חברי ועדת הקלפי</a:t>
            </a:r>
            <a:endParaRPr lang="en-US" sz="1200" kern="1200" dirty="0">
              <a:solidFill>
                <a:schemeClr val="tx1"/>
              </a:solidFill>
              <a:effectLst/>
              <a:ea typeface="+mn-ea"/>
              <a:cs typeface="+mn-cs"/>
            </a:endParaRPr>
          </a:p>
          <a:p>
            <a:pPr marL="171450" lvl="0" indent="-171450" rtl="1">
              <a:buFont typeface="Arial" panose="020B0604020202020204" pitchFamily="34" charset="0"/>
              <a:buChar char="•"/>
            </a:pPr>
            <a:r>
              <a:rPr lang="he-IL" sz="1200" kern="1200" dirty="0">
                <a:solidFill>
                  <a:schemeClr val="tx1"/>
                </a:solidFill>
                <a:effectLst/>
                <a:ea typeface="+mn-ea"/>
                <a:cs typeface="+mn-cs"/>
              </a:rPr>
              <a:t>הודעות חילופי גברי של חברי ועדת הקלפי</a:t>
            </a:r>
            <a:endParaRPr lang="en-US" sz="1200" kern="1200" dirty="0">
              <a:solidFill>
                <a:schemeClr val="tx1"/>
              </a:solidFill>
              <a:effectLst/>
              <a:ea typeface="+mn-ea"/>
              <a:cs typeface="+mn-cs"/>
            </a:endParaRPr>
          </a:p>
          <a:p>
            <a:endParaRPr lang="he-IL" dirty="0"/>
          </a:p>
          <a:p>
            <a:endParaRPr lang="he-IL" dirty="0"/>
          </a:p>
          <a:p>
            <a:endParaRPr lang="he-IL" dirty="0"/>
          </a:p>
        </p:txBody>
      </p:sp>
      <p:sp>
        <p:nvSpPr>
          <p:cNvPr id="4" name="Slide Number Placeholder 3"/>
          <p:cNvSpPr>
            <a:spLocks noGrp="1"/>
          </p:cNvSpPr>
          <p:nvPr>
            <p:ph type="sldNum" sz="quarter" idx="5"/>
          </p:nvPr>
        </p:nvSpPr>
        <p:spPr/>
        <p:txBody>
          <a:bodyPr/>
          <a:lstStyle/>
          <a:p>
            <a:fld id="{55B97069-B0CA-4578-BB6E-4CBD1DA250B9}" type="slidenum">
              <a:rPr lang="he-IL" smtClean="0"/>
              <a:pPr/>
              <a:t>78</a:t>
            </a:fld>
            <a:endParaRPr lang="he-IL"/>
          </a:p>
        </p:txBody>
      </p:sp>
    </p:spTree>
    <p:extLst>
      <p:ext uri="{BB962C8B-B14F-4D97-AF65-F5344CB8AC3E}">
        <p14:creationId xmlns:p14="http://schemas.microsoft.com/office/powerpoint/2010/main" val="6880189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342900" algn="just" rtl="1">
              <a:lnSpc>
                <a:spcPct val="124000"/>
              </a:lnSpc>
              <a:buSzPct val="110000"/>
            </a:pPr>
            <a:r>
              <a:rPr lang="he-IL" b="1" dirty="0"/>
              <a:t>שאל: </a:t>
            </a:r>
            <a:r>
              <a:rPr lang="he-IL" b="0" dirty="0"/>
              <a:t>הסתכלו בפרוטוקול, </a:t>
            </a:r>
            <a:r>
              <a:rPr lang="he-IL" dirty="0"/>
              <a:t>מה יש להכניס למעטפת החומר העיקרי?</a:t>
            </a:r>
          </a:p>
          <a:p>
            <a:pPr indent="-342900" algn="just" rtl="1">
              <a:lnSpc>
                <a:spcPct val="124000"/>
              </a:lnSpc>
              <a:buSzPct val="110000"/>
            </a:pPr>
            <a:endParaRPr lang="he-IL" b="0" dirty="0"/>
          </a:p>
          <a:p>
            <a:pPr indent="-342900" algn="just" rtl="1">
              <a:lnSpc>
                <a:spcPct val="124000"/>
              </a:lnSpc>
              <a:buSzPct val="110000"/>
            </a:pPr>
            <a:r>
              <a:rPr lang="he-IL" b="0" dirty="0"/>
              <a:t>לאחר קבלת התשובות, </a:t>
            </a:r>
            <a:r>
              <a:rPr lang="he-IL" b="1" dirty="0"/>
              <a:t>חשוף את התשובה והסבר</a:t>
            </a:r>
            <a:r>
              <a:rPr lang="he-IL" b="0" dirty="0"/>
              <a:t>:</a:t>
            </a:r>
          </a:p>
          <a:p>
            <a:pPr marL="171450" lvl="0" indent="-171450" rtl="1">
              <a:buFont typeface="Arial" panose="020B0604020202020204" pitchFamily="34" charset="0"/>
              <a:buChar char="•"/>
            </a:pPr>
            <a:r>
              <a:rPr lang="he-IL" sz="1200" kern="1200" dirty="0">
                <a:solidFill>
                  <a:schemeClr val="tx1"/>
                </a:solidFill>
                <a:effectLst/>
                <a:ea typeface="+mn-ea"/>
                <a:cs typeface="+mn-cs"/>
              </a:rPr>
              <a:t>שני עותקים של גיליון מניין קולות כשרים.</a:t>
            </a:r>
            <a:endParaRPr lang="en-US" sz="1200" kern="1200" dirty="0">
              <a:solidFill>
                <a:schemeClr val="tx1"/>
              </a:solidFill>
              <a:effectLst/>
              <a:ea typeface="+mn-ea"/>
              <a:cs typeface="+mn-cs"/>
            </a:endParaRPr>
          </a:p>
          <a:p>
            <a:pPr marL="171450" lvl="0" indent="-171450" rtl="1">
              <a:buFont typeface="Arial" panose="020B0604020202020204" pitchFamily="34" charset="0"/>
              <a:buChar char="•"/>
            </a:pPr>
            <a:r>
              <a:rPr lang="he-IL" sz="1200" kern="1200" dirty="0">
                <a:solidFill>
                  <a:schemeClr val="tx1"/>
                </a:solidFill>
                <a:effectLst/>
                <a:ea typeface="+mn-ea"/>
                <a:cs typeface="+mn-cs"/>
              </a:rPr>
              <a:t>שני עותקים של הפרוטוקולים לקולות פסולים.</a:t>
            </a:r>
            <a:endParaRPr lang="en-US" sz="1200" kern="1200" dirty="0">
              <a:solidFill>
                <a:schemeClr val="tx1"/>
              </a:solidFill>
              <a:effectLst/>
              <a:ea typeface="+mn-ea"/>
              <a:cs typeface="+mn-cs"/>
            </a:endParaRPr>
          </a:p>
          <a:p>
            <a:pPr marL="171450" lvl="0" indent="-171450" rtl="1">
              <a:buFont typeface="Arial" panose="020B0604020202020204" pitchFamily="34" charset="0"/>
              <a:buChar char="•"/>
            </a:pPr>
            <a:r>
              <a:rPr lang="he-IL" sz="1200" kern="1200" dirty="0">
                <a:solidFill>
                  <a:schemeClr val="tx1"/>
                </a:solidFill>
                <a:effectLst/>
                <a:ea typeface="+mn-ea"/>
                <a:cs typeface="+mn-cs"/>
              </a:rPr>
              <a:t>מעטפות פסולות - מעטפות הצבעה שהתגלו כפסולות לפני שהחלה ספירת הקולות (מעטפות אלו אסור לפתוח)</a:t>
            </a:r>
            <a:endParaRPr lang="en-US" sz="1200" kern="1200" dirty="0">
              <a:solidFill>
                <a:schemeClr val="tx1"/>
              </a:solidFill>
              <a:effectLst/>
              <a:ea typeface="+mn-ea"/>
              <a:cs typeface="+mn-cs"/>
            </a:endParaRPr>
          </a:p>
          <a:p>
            <a:pPr marL="171450" lvl="0" indent="-171450" rtl="1">
              <a:buFont typeface="Arial" panose="020B0604020202020204" pitchFamily="34" charset="0"/>
              <a:buChar char="•"/>
            </a:pPr>
            <a:r>
              <a:rPr lang="he-IL" sz="1200" kern="1200" dirty="0">
                <a:solidFill>
                  <a:schemeClr val="tx1"/>
                </a:solidFill>
                <a:effectLst/>
                <a:ea typeface="+mn-ea"/>
                <a:cs typeface="+mn-cs"/>
              </a:rPr>
              <a:t>פתקים פסולים (שהוחזרו למעטפות מהן הוצאו) ומעטפות שהוצאו מתיבת הקלפי ונמצאו ריקות</a:t>
            </a:r>
            <a:endParaRPr lang="en-US" sz="1200" kern="1200" dirty="0">
              <a:solidFill>
                <a:schemeClr val="tx1"/>
              </a:solidFill>
              <a:effectLst/>
              <a:ea typeface="+mn-ea"/>
              <a:cs typeface="+mn-cs"/>
            </a:endParaRPr>
          </a:p>
          <a:p>
            <a:pPr marL="171450" lvl="0" indent="-171450" rtl="1">
              <a:buFont typeface="Arial" panose="020B0604020202020204" pitchFamily="34" charset="0"/>
              <a:buChar char="•"/>
            </a:pPr>
            <a:r>
              <a:rPr lang="he-IL" sz="1200" kern="1200" dirty="0">
                <a:solidFill>
                  <a:schemeClr val="tx1"/>
                </a:solidFill>
                <a:effectLst/>
                <a:ea typeface="+mn-ea"/>
                <a:cs typeface="+mn-cs"/>
              </a:rPr>
              <a:t>פתקים כשרים – פתקי הצבעה כשרים שהוצאו ממעטפות ההצבעה ממוינים לפי שמות המועמדים או אות/אותיות הרשימות.</a:t>
            </a:r>
            <a:endParaRPr lang="en-US" sz="1200" kern="1200" dirty="0">
              <a:solidFill>
                <a:schemeClr val="tx1"/>
              </a:solidFill>
              <a:effectLst/>
              <a:ea typeface="+mn-ea"/>
              <a:cs typeface="+mn-cs"/>
            </a:endParaRPr>
          </a:p>
          <a:p>
            <a:pPr marL="171450" lvl="0" indent="-171450" rtl="1">
              <a:buFont typeface="Arial" panose="020B0604020202020204" pitchFamily="34" charset="0"/>
              <a:buChar char="•"/>
            </a:pPr>
            <a:r>
              <a:rPr lang="he-IL" sz="1200" kern="1200" dirty="0">
                <a:solidFill>
                  <a:schemeClr val="tx1"/>
                </a:solidFill>
                <a:effectLst/>
                <a:ea typeface="+mn-ea"/>
                <a:cs typeface="+mn-cs"/>
              </a:rPr>
              <a:t>מעטפות כשרות – מעטפות הצבעה כשרות שהוצאו מן הקלפי ונמצאו בהם פתקי הצבעה כשרים.</a:t>
            </a:r>
            <a:endParaRPr lang="en-US" sz="1200" kern="1200" dirty="0">
              <a:solidFill>
                <a:schemeClr val="tx1"/>
              </a:solidFill>
              <a:effectLst/>
              <a:ea typeface="+mn-ea"/>
              <a:cs typeface="+mn-cs"/>
            </a:endParaRPr>
          </a:p>
          <a:p>
            <a:pPr marL="171450" lvl="0" indent="-171450" rtl="1">
              <a:buFont typeface="Arial" panose="020B0604020202020204" pitchFamily="34" charset="0"/>
              <a:buChar char="•"/>
            </a:pPr>
            <a:r>
              <a:rPr lang="he-IL" sz="1200" kern="1200" dirty="0">
                <a:solidFill>
                  <a:schemeClr val="tx1"/>
                </a:solidFill>
                <a:effectLst/>
                <a:ea typeface="+mn-ea"/>
                <a:cs typeface="+mn-cs"/>
              </a:rPr>
              <a:t>פרוטוקול של ועדת הקלפי</a:t>
            </a:r>
            <a:endParaRPr lang="en-US" sz="1200" kern="1200" dirty="0">
              <a:solidFill>
                <a:schemeClr val="tx1"/>
              </a:solidFill>
              <a:effectLst/>
              <a:ea typeface="+mn-ea"/>
              <a:cs typeface="+mn-cs"/>
            </a:endParaRPr>
          </a:p>
          <a:p>
            <a:pPr marL="0" lvl="0" indent="0" rtl="1">
              <a:buFont typeface="Arial" panose="020B0604020202020204" pitchFamily="34" charset="0"/>
              <a:buNone/>
            </a:pPr>
            <a:endParaRPr lang="he-IL" sz="1200" kern="1200" dirty="0">
              <a:solidFill>
                <a:schemeClr val="tx1"/>
              </a:solidFill>
              <a:effectLst/>
              <a:ea typeface="+mn-ea"/>
              <a:cs typeface="+mn-cs"/>
            </a:endParaRPr>
          </a:p>
          <a:p>
            <a:pPr marL="0" lvl="0" indent="0" rtl="1">
              <a:buFont typeface="Arial" panose="020B0604020202020204" pitchFamily="34" charset="0"/>
              <a:buNone/>
            </a:pPr>
            <a:r>
              <a:rPr lang="he-IL" sz="1200" kern="1200" dirty="0">
                <a:solidFill>
                  <a:schemeClr val="tx1"/>
                </a:solidFill>
                <a:effectLst/>
                <a:ea typeface="+mn-ea"/>
                <a:cs typeface="+mn-cs"/>
              </a:rPr>
              <a:t>למעטפת החומר</a:t>
            </a:r>
            <a:r>
              <a:rPr lang="he-IL" sz="1200" kern="1200" baseline="0" dirty="0">
                <a:solidFill>
                  <a:schemeClr val="tx1"/>
                </a:solidFill>
                <a:effectLst/>
                <a:ea typeface="+mn-ea"/>
                <a:cs typeface="+mn-cs"/>
              </a:rPr>
              <a:t> הכללי הצהובה יש להכניס גם את המסמכים הבאים:</a:t>
            </a:r>
            <a:endParaRPr lang="he-IL" sz="1200" kern="1200" dirty="0">
              <a:solidFill>
                <a:schemeClr val="tx1"/>
              </a:solidFill>
              <a:effectLst/>
              <a:ea typeface="+mn-ea"/>
              <a:cs typeface="+mn-cs"/>
            </a:endParaRPr>
          </a:p>
          <a:p>
            <a:pPr marL="171450" lvl="0" indent="-171450" rtl="1">
              <a:buFont typeface="Arial" panose="020B0604020202020204" pitchFamily="34" charset="0"/>
              <a:buChar char="•"/>
            </a:pPr>
            <a:r>
              <a:rPr lang="he-IL" sz="1200" kern="1200" dirty="0">
                <a:solidFill>
                  <a:schemeClr val="tx1"/>
                </a:solidFill>
                <a:effectLst/>
                <a:ea typeface="+mn-ea"/>
                <a:cs typeface="+mn-cs"/>
              </a:rPr>
              <a:t>שני עותקים של רשימת בוחרים </a:t>
            </a:r>
            <a:endParaRPr lang="en-US" sz="1200" kern="1200" dirty="0">
              <a:solidFill>
                <a:schemeClr val="tx1"/>
              </a:solidFill>
              <a:effectLst/>
              <a:ea typeface="+mn-ea"/>
              <a:cs typeface="+mn-cs"/>
            </a:endParaRPr>
          </a:p>
          <a:p>
            <a:pPr marL="171450" lvl="0" indent="-171450" rtl="1">
              <a:buFont typeface="Arial" panose="020B0604020202020204" pitchFamily="34" charset="0"/>
              <a:buChar char="•"/>
            </a:pPr>
            <a:r>
              <a:rPr lang="he-IL" sz="1200" kern="1200" dirty="0">
                <a:solidFill>
                  <a:schemeClr val="tx1"/>
                </a:solidFill>
                <a:effectLst/>
                <a:ea typeface="+mn-ea"/>
                <a:cs typeface="+mn-cs"/>
              </a:rPr>
              <a:t>רשימת פרטי מלווים למצביעים </a:t>
            </a:r>
            <a:endParaRPr lang="en-US" sz="1200" kern="1200" dirty="0">
              <a:solidFill>
                <a:schemeClr val="tx1"/>
              </a:solidFill>
              <a:effectLst/>
              <a:ea typeface="+mn-ea"/>
              <a:cs typeface="+mn-cs"/>
            </a:endParaRPr>
          </a:p>
          <a:p>
            <a:endParaRPr lang="he-IL" dirty="0"/>
          </a:p>
          <a:p>
            <a:endParaRPr lang="he-IL" dirty="0"/>
          </a:p>
        </p:txBody>
      </p:sp>
      <p:sp>
        <p:nvSpPr>
          <p:cNvPr id="4" name="Slide Number Placeholder 3"/>
          <p:cNvSpPr>
            <a:spLocks noGrp="1"/>
          </p:cNvSpPr>
          <p:nvPr>
            <p:ph type="sldNum" sz="quarter" idx="5"/>
          </p:nvPr>
        </p:nvSpPr>
        <p:spPr/>
        <p:txBody>
          <a:bodyPr/>
          <a:lstStyle/>
          <a:p>
            <a:fld id="{55B97069-B0CA-4578-BB6E-4CBD1DA250B9}" type="slidenum">
              <a:rPr lang="he-IL" smtClean="0"/>
              <a:pPr/>
              <a:t>79</a:t>
            </a:fld>
            <a:endParaRPr lang="he-IL"/>
          </a:p>
        </p:txBody>
      </p:sp>
    </p:spTree>
    <p:extLst>
      <p:ext uri="{BB962C8B-B14F-4D97-AF65-F5344CB8AC3E}">
        <p14:creationId xmlns:p14="http://schemas.microsoft.com/office/powerpoint/2010/main" val="6609768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indent="-342900" algn="just" rtl="1">
              <a:lnSpc>
                <a:spcPct val="124000"/>
              </a:lnSpc>
              <a:buSzPct val="110000"/>
            </a:pPr>
            <a:r>
              <a:rPr lang="he-IL" b="1" dirty="0"/>
              <a:t>אמור: </a:t>
            </a:r>
            <a:r>
              <a:rPr lang="he-IL" b="0" dirty="0"/>
              <a:t>לאחר שארזתם</a:t>
            </a:r>
            <a:r>
              <a:rPr lang="he-IL" b="0" baseline="0" dirty="0"/>
              <a:t> את כלל החומרים, רשמו בפרוטוקול מי אחראי על העברת החומר למנהל הבחירות, את מועד סיום פעולותיה של הוועדה הנוגעות לבחירות לראשות המועצה האזורית ולסיום עליכם לחתום על הפרוטוקול הצהוב.</a:t>
            </a:r>
          </a:p>
          <a:p>
            <a:pPr indent="-342900" algn="just" rtl="1">
              <a:lnSpc>
                <a:spcPct val="124000"/>
              </a:lnSpc>
              <a:buSzPct val="110000"/>
            </a:pPr>
            <a:r>
              <a:rPr lang="he-IL" b="0" baseline="0" dirty="0"/>
              <a:t> </a:t>
            </a:r>
            <a:r>
              <a:rPr lang="he-IL" b="0" dirty="0"/>
              <a:t> </a:t>
            </a:r>
          </a:p>
          <a:p>
            <a:r>
              <a:rPr lang="he-IL" b="1" dirty="0"/>
              <a:t>הדגש</a:t>
            </a:r>
            <a:r>
              <a:rPr lang="he-IL" dirty="0"/>
              <a:t>: מזכירי הקלפי יעבירו את חומר הבחירות למנהל הבחירות, חברי ועדת הקלפי רשאים להצטרף אליהם. </a:t>
            </a:r>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80</a:t>
            </a:fld>
            <a:endParaRPr lang="he-IL"/>
          </a:p>
        </p:txBody>
      </p:sp>
    </p:spTree>
    <p:extLst>
      <p:ext uri="{BB962C8B-B14F-4D97-AF65-F5344CB8AC3E}">
        <p14:creationId xmlns:p14="http://schemas.microsoft.com/office/powerpoint/2010/main" val="10017591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b="1" baseline="0" dirty="0"/>
              <a:t>אמור</a:t>
            </a:r>
            <a:r>
              <a:rPr lang="he-IL" baseline="0" dirty="0"/>
              <a:t>: </a:t>
            </a:r>
          </a:p>
          <a:p>
            <a:r>
              <a:rPr lang="he-IL" sz="1200" dirty="0">
                <a:solidFill>
                  <a:prstClr val="black"/>
                </a:solidFill>
              </a:rPr>
              <a:t>את חומר הבחירות ה"רגיש" יש לשים בתוך הארגז בו קיבלת את "החומר הרגיש", בהתאם להוראת מנהל הבחירות. </a:t>
            </a:r>
          </a:p>
          <a:p>
            <a:r>
              <a:rPr lang="he-IL" sz="1200" dirty="0">
                <a:solidFill>
                  <a:prstClr val="black"/>
                </a:solidFill>
              </a:rPr>
              <a:t>את "הציוד הקשיח" הכולל תיבת קלפי, פרגוד, כוורת פתקי ההצבעה ומעמד לספירת הקולות, יש לארוז בנפרד.</a:t>
            </a:r>
          </a:p>
          <a:p>
            <a:endParaRPr lang="he-IL" sz="1200" dirty="0">
              <a:solidFill>
                <a:prstClr val="black"/>
              </a:solidFill>
            </a:endParaRPr>
          </a:p>
          <a:p>
            <a:r>
              <a:rPr lang="he-IL" sz="1200" b="1" dirty="0">
                <a:solidFill>
                  <a:prstClr val="black"/>
                </a:solidFill>
              </a:rPr>
              <a:t>הדגש</a:t>
            </a:r>
            <a:r>
              <a:rPr lang="he-IL" sz="1200" dirty="0">
                <a:solidFill>
                  <a:prstClr val="black"/>
                </a:solidFill>
              </a:rPr>
              <a:t>: וודאו שכל חומר הבחירות ברשותך ודבר לא נשכח במקום הקלפי. עליכם</a:t>
            </a:r>
            <a:r>
              <a:rPr lang="he-IL" sz="1200" baseline="0" dirty="0">
                <a:solidFill>
                  <a:prstClr val="black"/>
                </a:solidFill>
              </a:rPr>
              <a:t> למסור את חומר הבחירות ישירות למנהל הבחירות בנקודה שנקבעה, ללא עיכובים מיותרים.</a:t>
            </a:r>
            <a:endParaRPr lang="he-IL" sz="1200" dirty="0">
              <a:solidFill>
                <a:prstClr val="black"/>
              </a:solidFill>
            </a:endParaRPr>
          </a:p>
          <a:p>
            <a:endParaRPr lang="he-IL" baseline="0"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81</a:t>
            </a:fld>
            <a:endParaRPr lang="he-IL"/>
          </a:p>
        </p:txBody>
      </p:sp>
    </p:spTree>
    <p:extLst>
      <p:ext uri="{BB962C8B-B14F-4D97-AF65-F5344CB8AC3E}">
        <p14:creationId xmlns:p14="http://schemas.microsoft.com/office/powerpoint/2010/main" val="33001257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b="1" baseline="0" dirty="0"/>
              <a:t>אמור</a:t>
            </a:r>
            <a:r>
              <a:rPr lang="he-IL" baseline="0" dirty="0"/>
              <a:t>: נסכם את כל תהליך ספירת הקולות, כולל התייחסות לפרוטוקולים הלבנים והכחולים:</a:t>
            </a:r>
            <a:endParaRPr lang="he-IL" b="1" dirty="0"/>
          </a:p>
          <a:p>
            <a:pPr marL="228600" indent="-228600">
              <a:buAutoNum type="arabicPeriod"/>
            </a:pPr>
            <a:r>
              <a:rPr lang="he-IL" b="1" baseline="0" dirty="0"/>
              <a:t>חשוף ואמור:</a:t>
            </a:r>
            <a:r>
              <a:rPr lang="he-IL" baseline="0" dirty="0"/>
              <a:t> לאחר פתיחת תיבת הקלפי</a:t>
            </a:r>
          </a:p>
          <a:p>
            <a:pPr marL="228600" indent="-228600">
              <a:buAutoNum type="arabicPeriod"/>
            </a:pPr>
            <a:r>
              <a:rPr lang="he-IL" b="1" baseline="0" dirty="0"/>
              <a:t>חשוף ואמור: </a:t>
            </a:r>
            <a:r>
              <a:rPr lang="he-IL" baseline="0" dirty="0"/>
              <a:t>יש למיין את המעטפות לפי צבעים </a:t>
            </a:r>
          </a:p>
          <a:p>
            <a:pPr marL="228600" indent="-228600">
              <a:buAutoNum type="arabicPeriod"/>
            </a:pPr>
            <a:r>
              <a:rPr lang="he-IL" baseline="0" dirty="0"/>
              <a:t>בשלב זה נקבע את מספר המעטפות הצהובות ונרשום את מספרן בפרוטוקול הצהוב</a:t>
            </a:r>
          </a:p>
          <a:p>
            <a:pPr marL="228600" indent="-228600">
              <a:buAutoNum type="arabicPeriod"/>
            </a:pPr>
            <a:r>
              <a:rPr lang="he-IL" b="1" baseline="0" dirty="0"/>
              <a:t>חשוף ואמור: </a:t>
            </a:r>
            <a:r>
              <a:rPr lang="he-IL" b="0" baseline="0" dirty="0"/>
              <a:t>אם קיימות מעטפות כחולות נתחיל את הספירה איתן, אם אין נתחיל את הספירה עם המעטפות </a:t>
            </a:r>
            <a:r>
              <a:rPr lang="he-IL" b="0" baseline="0" dirty="0" err="1"/>
              <a:t>ההלבנות</a:t>
            </a:r>
            <a:r>
              <a:rPr lang="he-IL" b="0" baseline="0" dirty="0"/>
              <a:t>. בכל מקרה המעטפות שאינן נספרות יוחזרו לתיבה וימתינו לתורם. </a:t>
            </a:r>
          </a:p>
          <a:p>
            <a:pPr marL="228600" indent="-228600">
              <a:buAutoNum type="arabicPeriod"/>
            </a:pPr>
            <a:r>
              <a:rPr lang="he-IL" baseline="0" dirty="0"/>
              <a:t>יש לעבור על המעטפות הלבנות, לאתר מעטפות פסולות אם יש, לרשום אותן בגיליון רישום קולות פסולים מהפרוטוקול הלבן ולארוז אותן ב</a:t>
            </a:r>
            <a:r>
              <a:rPr lang="he-IL" dirty="0"/>
              <a:t>מעטפת אריזה</a:t>
            </a:r>
            <a:r>
              <a:rPr lang="he-IL" baseline="0" dirty="0"/>
              <a:t> 7ה מבלי לפתוח אותן.</a:t>
            </a:r>
          </a:p>
          <a:p>
            <a:pPr marL="228600" indent="-228600">
              <a:buAutoNum type="arabicPeriod"/>
            </a:pPr>
            <a:r>
              <a:rPr lang="he-IL" baseline="0" dirty="0"/>
              <a:t>בשלב הבא יש לפתוח את המעטפות הלבנות הכשרות, מעטפה אחר מעטפה, ולקבל החלטה האם הקול כשר או פסול. כמובן שכל קול יירשם בגיליונות המתאים: קול פסול – בגיליון לרישום קולות פסולים, קול כשר – בגיליון למניין קולות כשרים. </a:t>
            </a:r>
          </a:p>
          <a:p>
            <a:pPr marL="228600" indent="-228600">
              <a:buAutoNum type="arabicPeriod"/>
            </a:pPr>
            <a:r>
              <a:rPr lang="he-IL" baseline="0" dirty="0"/>
              <a:t>בסיום ספירת הקולות יש לסכם את תוצאות ההצבעה, לחתום על הפרוטוקול הלבן ולארוז את החומרים (כולל הפרוטוקול) ולהכניסם לתיבת הקלפי.</a:t>
            </a:r>
          </a:p>
          <a:p>
            <a:pPr marL="228600" indent="-228600">
              <a:buAutoNum type="arabicPeriod"/>
            </a:pPr>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82</a:t>
            </a:fld>
            <a:endParaRPr lang="he-IL"/>
          </a:p>
        </p:txBody>
      </p:sp>
    </p:spTree>
    <p:extLst>
      <p:ext uri="{BB962C8B-B14F-4D97-AF65-F5344CB8AC3E}">
        <p14:creationId xmlns:p14="http://schemas.microsoft.com/office/powerpoint/2010/main" val="23591582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marL="228600" indent="-228600">
              <a:buAutoNum type="arabicPeriod"/>
            </a:pPr>
            <a:r>
              <a:rPr lang="he-IL" b="1" baseline="0" dirty="0"/>
              <a:t>חשוף ואמור: </a:t>
            </a:r>
            <a:r>
              <a:rPr lang="he-IL" baseline="0" dirty="0"/>
              <a:t>בסיום אריזת כלל חומרי ההצבעה הלבנים יש להכניסם חזרה לתיבת הקלפי ולהוציא את המעטפות הצהובות והפרוטוקול הצהוב. </a:t>
            </a:r>
            <a:r>
              <a:rPr lang="he-IL" b="1" baseline="0" dirty="0"/>
              <a:t>הדגש</a:t>
            </a:r>
            <a:r>
              <a:rPr lang="he-IL" baseline="0" dirty="0"/>
              <a:t>: בכל עת יהיו מחוץ לתיבת הקלפי מעטפות בצבע אחד בלבד.</a:t>
            </a:r>
          </a:p>
          <a:p>
            <a:pPr marL="228600" indent="-228600">
              <a:buAutoNum type="arabicPeriod"/>
            </a:pPr>
            <a:r>
              <a:rPr lang="he-IL" baseline="0" dirty="0"/>
              <a:t>בשלב זה אנו חוזרים על אותו תהליך שעברנו עם המעטפות הלבנות – מאתרים מעטפות פסולות, רושמים אותן ואורזים. סופרים את הקולות מהמעטפות הכשרות ורושמים בגיליונות, מסכמים את תוצאות ההצבעה בפרוטוקול הצהוב, חותמים עליו ואורזים את כלל חומרי ההצבעה. </a:t>
            </a:r>
          </a:p>
          <a:p>
            <a:pPr marL="0" indent="0">
              <a:buNone/>
            </a:pPr>
            <a:r>
              <a:rPr lang="he-IL" b="1" baseline="0" dirty="0"/>
              <a:t>ציין</a:t>
            </a:r>
            <a:r>
              <a:rPr lang="he-IL" baseline="0" dirty="0"/>
              <a:t>: לסיום, מרכזים את כלל חומרי ההצבעה הארוזים לצוררך העברתם למנהל הבחירות.</a:t>
            </a:r>
          </a:p>
          <a:p>
            <a:endParaRPr lang="he-IL" b="1" dirty="0"/>
          </a:p>
          <a:p>
            <a:pPr marL="0" indent="0">
              <a:buNone/>
            </a:pPr>
            <a:endParaRPr lang="he-IL" baseline="0" dirty="0"/>
          </a:p>
          <a:p>
            <a:pPr marL="228600" indent="-228600">
              <a:buAutoNum type="arabicPeriod"/>
            </a:pPr>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83</a:t>
            </a:fld>
            <a:endParaRPr lang="he-IL"/>
          </a:p>
        </p:txBody>
      </p:sp>
    </p:spTree>
    <p:extLst>
      <p:ext uri="{BB962C8B-B14F-4D97-AF65-F5344CB8AC3E}">
        <p14:creationId xmlns:p14="http://schemas.microsoft.com/office/powerpoint/2010/main" val="25214888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84</a:t>
            </a:fld>
            <a:endParaRPr lang="he-IL"/>
          </a:p>
        </p:txBody>
      </p:sp>
    </p:spTree>
    <p:extLst>
      <p:ext uri="{BB962C8B-B14F-4D97-AF65-F5344CB8AC3E}">
        <p14:creationId xmlns:p14="http://schemas.microsoft.com/office/powerpoint/2010/main" val="3923948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r>
              <a:rPr lang="he-IL" b="1" dirty="0"/>
              <a:t>אמור</a:t>
            </a:r>
            <a:r>
              <a:rPr lang="he-IL" dirty="0"/>
              <a:t>: נתמקד בתפקיד שלכם – מזכירי הקלפי</a:t>
            </a:r>
            <a:r>
              <a:rPr lang="he-IL" baseline="0" dirty="0"/>
              <a:t>. מוטלת עליכם אחריות רבה לאורך כל יום הבחירות.</a:t>
            </a:r>
          </a:p>
          <a:p>
            <a:r>
              <a:rPr lang="he-IL" b="1" baseline="0" dirty="0"/>
              <a:t>שאל</a:t>
            </a:r>
            <a:r>
              <a:rPr lang="he-IL" baseline="0" dirty="0"/>
              <a:t>: מהם התפקידים שעליכם לבצע מתוקף תפקידכם כמזכירי קלפי?</a:t>
            </a:r>
          </a:p>
          <a:p>
            <a:r>
              <a:rPr lang="he-IL" b="1" baseline="0" dirty="0"/>
              <a:t>קבל</a:t>
            </a:r>
            <a:r>
              <a:rPr lang="he-IL" baseline="0" dirty="0"/>
              <a:t>: תשובות</a:t>
            </a:r>
          </a:p>
          <a:p>
            <a:r>
              <a:rPr lang="he-IL" b="1" baseline="0" dirty="0"/>
              <a:t>חשוף ואמור</a:t>
            </a:r>
            <a:r>
              <a:rPr lang="he-IL" baseline="0" dirty="0"/>
              <a:t>: </a:t>
            </a:r>
          </a:p>
          <a:p>
            <a:pPr algn="r" rtl="1" eaLnBrk="1" hangingPunct="1">
              <a:spcBef>
                <a:spcPct val="0"/>
              </a:spcBef>
            </a:pPr>
            <a:r>
              <a:rPr lang="he-IL" dirty="0"/>
              <a:t>1. קבלת החומר והציוד ממנהל הבחירות של </a:t>
            </a:r>
            <a:r>
              <a:rPr lang="he-IL" sz="1200" dirty="0">
                <a:solidFill>
                  <a:schemeClr val="tx1"/>
                </a:solidFill>
              </a:rPr>
              <a:t>המועצה האזורית</a:t>
            </a:r>
            <a:r>
              <a:rPr lang="he-IL" dirty="0"/>
              <a:t>, הבאתו למקום הקלפי</a:t>
            </a:r>
            <a:r>
              <a:rPr lang="he-IL" baseline="0" dirty="0"/>
              <a:t> ושמירה על הציוד לאורך יום הבחירות.</a:t>
            </a:r>
            <a:endParaRPr lang="he-IL" dirty="0"/>
          </a:p>
          <a:p>
            <a:pPr algn="r" rtl="1" eaLnBrk="1" hangingPunct="1">
              <a:spcBef>
                <a:spcPct val="0"/>
              </a:spcBef>
            </a:pPr>
            <a:r>
              <a:rPr lang="he-IL" b="1" dirty="0"/>
              <a:t>ציין</a:t>
            </a:r>
            <a:r>
              <a:rPr lang="he-IL" dirty="0"/>
              <a:t>:</a:t>
            </a:r>
            <a:r>
              <a:rPr lang="he-IL" b="1" dirty="0"/>
              <a:t> </a:t>
            </a:r>
            <a:r>
              <a:rPr lang="he-IL" dirty="0"/>
              <a:t>לרוב המזכיר מקבל את חומר הבחירות הרגיש בערב יום הבחירות ועליו לשמור על החומר בביתו עד בוקר הבחירות ולהביא אותו עמו אל הקלפי.</a:t>
            </a:r>
          </a:p>
          <a:p>
            <a:pPr algn="r" rtl="1" eaLnBrk="1" hangingPunct="1">
              <a:spcBef>
                <a:spcPct val="0"/>
              </a:spcBef>
            </a:pPr>
            <a:r>
              <a:rPr lang="he-IL" dirty="0"/>
              <a:t>2. בנוסף, על המזכיר מוטל האחריות לזהות את הבוחרים המגיעים</a:t>
            </a:r>
            <a:r>
              <a:rPr lang="he-IL" baseline="0" dirty="0"/>
              <a:t> אל הקלפי באמצעות תעודה מזהה ואלפון הבוחרים.</a:t>
            </a:r>
            <a:endParaRPr lang="he-IL" dirty="0"/>
          </a:p>
          <a:p>
            <a:pPr algn="r" rtl="1" eaLnBrk="1" hangingPunct="1">
              <a:spcBef>
                <a:spcPct val="0"/>
              </a:spcBef>
            </a:pPr>
            <a:r>
              <a:rPr lang="he-IL" dirty="0"/>
              <a:t>3. תפקיד נוסף וחשוב – על מזכיר הקלפי מוטלת האחריות לתעד את יום ההצבעה בפרוטוקול הצהוב ואת ספירת הקולות בפרוטוקולים</a:t>
            </a:r>
            <a:r>
              <a:rPr lang="he-IL" baseline="0" dirty="0"/>
              <a:t> הצהוב, הלבן והתכלת.</a:t>
            </a:r>
          </a:p>
          <a:p>
            <a:pPr algn="r" rtl="1" eaLnBrk="1" hangingPunct="1">
              <a:spcBef>
                <a:spcPct val="0"/>
              </a:spcBef>
            </a:pPr>
            <a:r>
              <a:rPr lang="he-IL" b="1" baseline="0" dirty="0"/>
              <a:t>ציין</a:t>
            </a:r>
            <a:r>
              <a:rPr lang="he-IL" baseline="0" dirty="0"/>
              <a:t>: המזכיר רשאי להעיר הערות בפרוטוקולים בהתאם לצורך ועליו לסייע לועדת הקלפי בכל הקשור במילוי חלקה בפרוטוקולים ובגיליונות.</a:t>
            </a:r>
            <a:endParaRPr lang="he-IL" dirty="0"/>
          </a:p>
          <a:p>
            <a:pPr marL="0" marR="0" indent="0" algn="r" defTabSz="914400" rtl="1" eaLnBrk="1" fontAlgn="auto" latinLnBrk="0" hangingPunct="1">
              <a:lnSpc>
                <a:spcPct val="100000"/>
              </a:lnSpc>
              <a:spcBef>
                <a:spcPct val="0"/>
              </a:spcBef>
              <a:spcAft>
                <a:spcPts val="0"/>
              </a:spcAft>
              <a:buClrTx/>
              <a:buSzTx/>
              <a:buFontTx/>
              <a:buNone/>
              <a:tabLst/>
              <a:defRPr/>
            </a:pPr>
            <a:r>
              <a:rPr lang="he-IL" dirty="0"/>
              <a:t>4. על המזכיר לדאוג להתנהלות תקינה של כל יום הבחירות.</a:t>
            </a:r>
            <a:r>
              <a:rPr lang="he-IL" baseline="0" dirty="0"/>
              <a:t> </a:t>
            </a:r>
            <a:r>
              <a:rPr lang="he-IL" dirty="0"/>
              <a:t>במקרה ובזמן פתיחת קלפי לא נוכח אף חבר ועדת קלפי, תפקיד המזכיר לחתום על מעטפות ההצבעה, עד להגעתו של חבר ועדת הקלפי. ובנוסף לדאוג כל העת לכמות סבירה של מעטפות הצבעה חתומות.</a:t>
            </a:r>
          </a:p>
          <a:p>
            <a:pPr algn="r" rtl="1" eaLnBrk="1" hangingPunct="1">
              <a:spcBef>
                <a:spcPct val="0"/>
              </a:spcBef>
            </a:pPr>
            <a:r>
              <a:rPr lang="he-IL" dirty="0"/>
              <a:t>5. תפקיד נוסף הוא ארגון חומר הבחירות בתום ספירת הקולות ובסיום עבודת ועדת הקלפי,</a:t>
            </a:r>
            <a:r>
              <a:rPr lang="he-IL" baseline="0" dirty="0"/>
              <a:t> </a:t>
            </a:r>
            <a:r>
              <a:rPr lang="he-IL" dirty="0"/>
              <a:t>ליווי חומר הבחירות ממקום הקלפי אל ועדת הקליטה ומסירת החומר למנהל הבחירות באופן אישי.</a:t>
            </a:r>
          </a:p>
          <a:p>
            <a:pPr algn="r" rtl="1" eaLnBrk="1" hangingPunct="1">
              <a:spcBef>
                <a:spcPct val="0"/>
              </a:spcBef>
            </a:pPr>
            <a:r>
              <a:rPr lang="he-IL" b="1" dirty="0"/>
              <a:t>ציין: </a:t>
            </a:r>
            <a:r>
              <a:rPr lang="he-IL" dirty="0"/>
              <a:t>תפקידו של מזכיר הקלפי מסתיים רק לאחר קבלת אישור מוועדת הקליטה כי קיימת התאמה בכל החישובים שבפרוטוקול. </a:t>
            </a:r>
            <a:endParaRPr lang="he-IL" b="1" dirty="0"/>
          </a:p>
          <a:p>
            <a:pPr algn="r" rtl="1" eaLnBrk="1" hangingPunct="1">
              <a:spcBef>
                <a:spcPct val="0"/>
              </a:spcBef>
            </a:pPr>
            <a:endParaRPr lang="he-IL" dirty="0"/>
          </a:p>
          <a:p>
            <a:pPr algn="r" rtl="1" eaLnBrk="1" hangingPunct="1">
              <a:spcBef>
                <a:spcPct val="0"/>
              </a:spcBef>
            </a:pPr>
            <a:r>
              <a:rPr lang="he-IL" b="1" dirty="0"/>
              <a:t>אמור</a:t>
            </a:r>
            <a:r>
              <a:rPr lang="he-IL" b="0" dirty="0"/>
              <a:t>:</a:t>
            </a:r>
            <a:r>
              <a:rPr lang="he-IL" b="0" baseline="0" dirty="0"/>
              <a:t> נלמד על הדברים לפרטים במהלך הפרקים הבאים.</a:t>
            </a:r>
            <a:endParaRPr lang="he-IL" b="1"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7</a:t>
            </a:fld>
            <a:endParaRPr lang="he-IL"/>
          </a:p>
        </p:txBody>
      </p:sp>
    </p:spTree>
    <p:extLst>
      <p:ext uri="{BB962C8B-B14F-4D97-AF65-F5344CB8AC3E}">
        <p14:creationId xmlns:p14="http://schemas.microsoft.com/office/powerpoint/2010/main" val="7422335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nSpc>
                <a:spcPct val="150000"/>
              </a:lnSpc>
            </a:pPr>
            <a:r>
              <a:rPr lang="he-IL" b="1" dirty="0"/>
              <a:t>אמור</a:t>
            </a:r>
            <a:r>
              <a:rPr lang="he-IL" dirty="0"/>
              <a:t>: </a:t>
            </a:r>
            <a:r>
              <a:rPr lang="he-IL" sz="1200" dirty="0">
                <a:solidFill>
                  <a:srgbClr val="54707C"/>
                </a:solidFill>
                <a:latin typeface="Arial" panose="020B0604020202020204" pitchFamily="34" charset="0"/>
                <a:cs typeface="Arial" panose="020B0604020202020204" pitchFamily="34" charset="0"/>
              </a:rPr>
              <a:t>אנשים עם מוגבלות בניידות שהקלפי שבה הם רשומים אינה מוגדרת כנגישה, רשאים להצביע בכל מקום קלפי ביישוב שנקבע על ידי מנהל הבחירות </a:t>
            </a:r>
            <a:r>
              <a:rPr lang="he-IL" sz="1200" b="1" dirty="0">
                <a:solidFill>
                  <a:srgbClr val="54707C"/>
                </a:solidFill>
                <a:latin typeface="Arial" panose="020B0604020202020204" pitchFamily="34" charset="0"/>
                <a:cs typeface="Arial" panose="020B0604020202020204" pitchFamily="34" charset="0"/>
              </a:rPr>
              <a:t>כקלפי נגישה מיוחדת</a:t>
            </a:r>
            <a:r>
              <a:rPr lang="he-IL" sz="1200" dirty="0">
                <a:solidFill>
                  <a:srgbClr val="54707C"/>
                </a:solidFill>
                <a:latin typeface="Arial" panose="020B0604020202020204" pitchFamily="34" charset="0"/>
                <a:cs typeface="Arial" panose="020B0604020202020204" pitchFamily="34" charset="0"/>
              </a:rPr>
              <a:t>. </a:t>
            </a:r>
          </a:p>
          <a:p>
            <a:pPr defTabSz="911384">
              <a:defRPr/>
            </a:pPr>
            <a:r>
              <a:rPr lang="he-IL" dirty="0">
                <a:solidFill>
                  <a:srgbClr val="54707C"/>
                </a:solidFill>
              </a:rPr>
              <a:t>בקלפיות אלו ממלא המזכיר הנוסף פרוטוקול שכותרתו: פרוטוקול הצבעה במעטפות חיצוניות בקלפי נגישה מיוחדת,</a:t>
            </a:r>
            <a:r>
              <a:rPr lang="he-IL" baseline="0" dirty="0">
                <a:solidFill>
                  <a:srgbClr val="54707C"/>
                </a:solidFill>
              </a:rPr>
              <a:t> אשר בו מתועדים פרטיהם של המצביעים במעטפות החיצוניות.</a:t>
            </a:r>
          </a:p>
          <a:p>
            <a:pPr defTabSz="911384">
              <a:defRPr/>
            </a:pPr>
            <a:r>
              <a:rPr lang="he-IL" baseline="0" dirty="0">
                <a:solidFill>
                  <a:srgbClr val="54707C"/>
                </a:solidFill>
              </a:rPr>
              <a:t> </a:t>
            </a:r>
            <a:r>
              <a:rPr lang="he-IL" dirty="0">
                <a:solidFill>
                  <a:srgbClr val="54707C"/>
                </a:solidFill>
              </a:rPr>
              <a:t> </a:t>
            </a:r>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85</a:t>
            </a:fld>
            <a:endParaRPr lang="he-IL"/>
          </a:p>
        </p:txBody>
      </p:sp>
    </p:spTree>
    <p:extLst>
      <p:ext uri="{BB962C8B-B14F-4D97-AF65-F5344CB8AC3E}">
        <p14:creationId xmlns:p14="http://schemas.microsoft.com/office/powerpoint/2010/main" val="33001664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defTabSz="911384">
              <a:defRPr/>
            </a:pPr>
            <a:r>
              <a:rPr lang="he-IL" baseline="0" dirty="0">
                <a:solidFill>
                  <a:srgbClr val="54707C"/>
                </a:solidFill>
              </a:rPr>
              <a:t> </a:t>
            </a:r>
            <a:r>
              <a:rPr lang="he-IL" dirty="0">
                <a:solidFill>
                  <a:srgbClr val="54707C"/>
                </a:solidFill>
              </a:rPr>
              <a:t> </a:t>
            </a:r>
          </a:p>
          <a:p>
            <a:r>
              <a:rPr lang="he-IL" b="1" dirty="0">
                <a:solidFill>
                  <a:srgbClr val="54707C"/>
                </a:solidFill>
              </a:rPr>
              <a:t>בהצבעה בקלפיות הנגישות המיוחדות - </a:t>
            </a:r>
          </a:p>
          <a:p>
            <a:r>
              <a:rPr lang="he-IL" dirty="0">
                <a:solidFill>
                  <a:srgbClr val="54707C"/>
                </a:solidFill>
              </a:rPr>
              <a:t>לאחר שזיהה המזכיר את הבוחר ירשום את פרטיו בפרוטוקול קלפי נגישה מיוחדת וימסור</a:t>
            </a:r>
            <a:r>
              <a:rPr lang="he-IL" baseline="0" dirty="0">
                <a:solidFill>
                  <a:srgbClr val="54707C"/>
                </a:solidFill>
              </a:rPr>
              <a:t> לבוחר מעטפות הצבעה (צהוב ולבן).</a:t>
            </a:r>
            <a:endParaRPr lang="he-IL" dirty="0">
              <a:solidFill>
                <a:srgbClr val="54707C"/>
              </a:solidFill>
            </a:endParaRPr>
          </a:p>
          <a:p>
            <a:r>
              <a:rPr lang="he-IL" dirty="0">
                <a:solidFill>
                  <a:srgbClr val="54707C"/>
                </a:solidFill>
              </a:rPr>
              <a:t>בזמן</a:t>
            </a:r>
            <a:r>
              <a:rPr lang="he-IL" baseline="0" dirty="0">
                <a:solidFill>
                  <a:srgbClr val="54707C"/>
                </a:solidFill>
              </a:rPr>
              <a:t> שהבוחר ניגש לתא ההצבעה </a:t>
            </a:r>
            <a:r>
              <a:rPr lang="he-IL" dirty="0">
                <a:solidFill>
                  <a:srgbClr val="54707C"/>
                </a:solidFill>
              </a:rPr>
              <a:t>המזכיר:</a:t>
            </a:r>
          </a:p>
          <a:p>
            <a:pPr marL="227845" indent="-227845">
              <a:buAutoNum type="arabicPeriod"/>
            </a:pPr>
            <a:r>
              <a:rPr lang="he-IL" baseline="0" dirty="0">
                <a:solidFill>
                  <a:srgbClr val="54707C"/>
                </a:solidFill>
              </a:rPr>
              <a:t>יניח אוטם חריץ הצבעה על החריץ של תיבת הקלפי</a:t>
            </a:r>
          </a:p>
          <a:p>
            <a:pPr marL="227845" indent="-227845">
              <a:buAutoNum type="arabicPeriod"/>
            </a:pPr>
            <a:r>
              <a:rPr lang="he-IL" baseline="0" dirty="0">
                <a:solidFill>
                  <a:srgbClr val="54707C"/>
                </a:solidFill>
              </a:rPr>
              <a:t>יציין </a:t>
            </a:r>
            <a:r>
              <a:rPr lang="he-IL" dirty="0">
                <a:solidFill>
                  <a:srgbClr val="54707C"/>
                </a:solidFill>
              </a:rPr>
              <a:t>על גבי המעטפה החיצונית (לבנה עם כיתוב</a:t>
            </a:r>
            <a:r>
              <a:rPr lang="he-IL" baseline="0" dirty="0">
                <a:solidFill>
                  <a:srgbClr val="54707C"/>
                </a:solidFill>
              </a:rPr>
              <a:t> ירוק) </a:t>
            </a:r>
            <a:r>
              <a:rPr lang="he-IL" dirty="0">
                <a:solidFill>
                  <a:srgbClr val="54707C"/>
                </a:solidFill>
              </a:rPr>
              <a:t>את שם הבוחר, את מספר זהותו ואת מענו. </a:t>
            </a:r>
          </a:p>
          <a:p>
            <a:r>
              <a:rPr lang="he-IL" dirty="0">
                <a:solidFill>
                  <a:srgbClr val="54707C"/>
                </a:solidFill>
              </a:rPr>
              <a:t>הבוחר יכניס את מעטפות</a:t>
            </a:r>
            <a:r>
              <a:rPr lang="he-IL" baseline="0" dirty="0">
                <a:solidFill>
                  <a:srgbClr val="54707C"/>
                </a:solidFill>
              </a:rPr>
              <a:t> ההצבעה הצהובה והלבנה למעטפת ההצבעה החיצונית שמסר לו המזכיר (עליה רשומים פרטיו), המזכיר יסיר את אוטם חריץ ההצבעה והבוחר </a:t>
            </a:r>
            <a:r>
              <a:rPr lang="he-IL" dirty="0">
                <a:solidFill>
                  <a:srgbClr val="54707C"/>
                </a:solidFill>
              </a:rPr>
              <a:t>יטיל את המעטפה החיצונית לתיבת הקלפי לעיני ועדת הקלפי. </a:t>
            </a:r>
            <a:endParaRPr lang="he-IL" dirty="0"/>
          </a:p>
          <a:p>
            <a:r>
              <a:rPr lang="he-IL" dirty="0">
                <a:solidFill>
                  <a:srgbClr val="54707C"/>
                </a:solidFill>
              </a:rPr>
              <a:t>הצג תדריך קלפי נגישה מיוחדת ועבור על עמודי הפרוטוקול הייעודי</a:t>
            </a:r>
            <a:r>
              <a:rPr lang="he-IL" baseline="0" dirty="0">
                <a:solidFill>
                  <a:srgbClr val="54707C"/>
                </a:solidFill>
              </a:rPr>
              <a:t> בסוף התדריך (עמ' 18)</a:t>
            </a:r>
            <a:endParaRPr lang="he-IL" dirty="0">
              <a:solidFill>
                <a:srgbClr val="54707C"/>
              </a:solidFill>
            </a:endParaRPr>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86</a:t>
            </a:fld>
            <a:endParaRPr lang="he-IL"/>
          </a:p>
        </p:txBody>
      </p:sp>
    </p:spTree>
    <p:extLst>
      <p:ext uri="{BB962C8B-B14F-4D97-AF65-F5344CB8AC3E}">
        <p14:creationId xmlns:p14="http://schemas.microsoft.com/office/powerpoint/2010/main" val="16594780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defTabSz="911384">
              <a:defRPr/>
            </a:pPr>
            <a:r>
              <a:rPr lang="he-IL" baseline="0" dirty="0">
                <a:solidFill>
                  <a:srgbClr val="54707C"/>
                </a:solidFill>
              </a:rPr>
              <a:t> </a:t>
            </a:r>
            <a:r>
              <a:rPr lang="he-IL" dirty="0">
                <a:solidFill>
                  <a:srgbClr val="54707C"/>
                </a:solidFill>
              </a:rPr>
              <a:t> </a:t>
            </a:r>
          </a:p>
          <a:p>
            <a:r>
              <a:rPr lang="he-IL" b="1" dirty="0">
                <a:solidFill>
                  <a:srgbClr val="54707C"/>
                </a:solidFill>
              </a:rPr>
              <a:t>בהצבעה בקלפיות הנגישות המיוחדות - </a:t>
            </a:r>
          </a:p>
          <a:p>
            <a:r>
              <a:rPr lang="he-IL" dirty="0">
                <a:solidFill>
                  <a:srgbClr val="54707C"/>
                </a:solidFill>
              </a:rPr>
              <a:t>לאחר שזיהה המזכיר את הבוחר ירשום את פרטיו בפרוטוקול קלפי נגישה מיוחדת וימסור</a:t>
            </a:r>
            <a:r>
              <a:rPr lang="he-IL" baseline="0" dirty="0">
                <a:solidFill>
                  <a:srgbClr val="54707C"/>
                </a:solidFill>
              </a:rPr>
              <a:t> לבוחר מעטפות הצבעה (צהוב ולבן).</a:t>
            </a:r>
            <a:endParaRPr lang="he-IL" dirty="0">
              <a:solidFill>
                <a:srgbClr val="54707C"/>
              </a:solidFill>
            </a:endParaRPr>
          </a:p>
          <a:p>
            <a:r>
              <a:rPr lang="he-IL" dirty="0">
                <a:solidFill>
                  <a:srgbClr val="54707C"/>
                </a:solidFill>
              </a:rPr>
              <a:t>בזמן</a:t>
            </a:r>
            <a:r>
              <a:rPr lang="he-IL" baseline="0" dirty="0">
                <a:solidFill>
                  <a:srgbClr val="54707C"/>
                </a:solidFill>
              </a:rPr>
              <a:t> שהבוחר ניגש לתא ההצבעה </a:t>
            </a:r>
            <a:r>
              <a:rPr lang="he-IL" dirty="0">
                <a:solidFill>
                  <a:srgbClr val="54707C"/>
                </a:solidFill>
              </a:rPr>
              <a:t>המזכיר:</a:t>
            </a:r>
          </a:p>
          <a:p>
            <a:pPr marL="227845" indent="-227845">
              <a:buAutoNum type="arabicPeriod"/>
            </a:pPr>
            <a:r>
              <a:rPr lang="he-IL" baseline="0" dirty="0">
                <a:solidFill>
                  <a:srgbClr val="54707C"/>
                </a:solidFill>
              </a:rPr>
              <a:t>יניח אוטם חריץ הצבעה על החריץ של תיבת הקלפי</a:t>
            </a:r>
          </a:p>
          <a:p>
            <a:pPr marL="227845" indent="-227845">
              <a:buAutoNum type="arabicPeriod"/>
            </a:pPr>
            <a:r>
              <a:rPr lang="he-IL" baseline="0" dirty="0">
                <a:solidFill>
                  <a:srgbClr val="54707C"/>
                </a:solidFill>
              </a:rPr>
              <a:t>יציין </a:t>
            </a:r>
            <a:r>
              <a:rPr lang="he-IL" dirty="0">
                <a:solidFill>
                  <a:srgbClr val="54707C"/>
                </a:solidFill>
              </a:rPr>
              <a:t>על גבי המעטפה החיצונית (לבנה עם כיתוב</a:t>
            </a:r>
            <a:r>
              <a:rPr lang="he-IL" baseline="0" dirty="0">
                <a:solidFill>
                  <a:srgbClr val="54707C"/>
                </a:solidFill>
              </a:rPr>
              <a:t> ירוק) </a:t>
            </a:r>
            <a:r>
              <a:rPr lang="he-IL" dirty="0">
                <a:solidFill>
                  <a:srgbClr val="54707C"/>
                </a:solidFill>
              </a:rPr>
              <a:t>את שם הבוחר, את מספר זהותו ואת מענו. </a:t>
            </a:r>
          </a:p>
          <a:p>
            <a:r>
              <a:rPr lang="he-IL" dirty="0">
                <a:solidFill>
                  <a:srgbClr val="54707C"/>
                </a:solidFill>
              </a:rPr>
              <a:t>הבוחר יכניס את מעטפות</a:t>
            </a:r>
            <a:r>
              <a:rPr lang="he-IL" baseline="0" dirty="0">
                <a:solidFill>
                  <a:srgbClr val="54707C"/>
                </a:solidFill>
              </a:rPr>
              <a:t> ההצבעה הצהובה והלבנה למעטפת ההצבעה החיצונית שמסר לו המזכיר (עליה רשומים פרטיו), המזכיר יסיר את אוטם חריץ ההצבעה והבוחר </a:t>
            </a:r>
            <a:r>
              <a:rPr lang="he-IL" dirty="0">
                <a:solidFill>
                  <a:srgbClr val="54707C"/>
                </a:solidFill>
              </a:rPr>
              <a:t>יטיל את המעטפה החיצונית לתיבת הקלפי לעיני ועדת הקלפי. </a:t>
            </a:r>
            <a:endParaRPr lang="he-IL" dirty="0"/>
          </a:p>
          <a:p>
            <a:r>
              <a:rPr lang="he-IL" dirty="0">
                <a:solidFill>
                  <a:srgbClr val="54707C"/>
                </a:solidFill>
              </a:rPr>
              <a:t>הצג תדריך קלפי נגישה מיוחדת ועבור על עמודי הפרוטוקול הייעודי</a:t>
            </a:r>
            <a:r>
              <a:rPr lang="he-IL" baseline="0" dirty="0">
                <a:solidFill>
                  <a:srgbClr val="54707C"/>
                </a:solidFill>
              </a:rPr>
              <a:t> בסוף התדריך (עמ' 18)</a:t>
            </a:r>
            <a:endParaRPr lang="he-IL" dirty="0">
              <a:solidFill>
                <a:srgbClr val="54707C"/>
              </a:solidFill>
            </a:endParaRPr>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87</a:t>
            </a:fld>
            <a:endParaRPr lang="he-IL"/>
          </a:p>
        </p:txBody>
      </p:sp>
    </p:spTree>
    <p:extLst>
      <p:ext uri="{BB962C8B-B14F-4D97-AF65-F5344CB8AC3E}">
        <p14:creationId xmlns:p14="http://schemas.microsoft.com/office/powerpoint/2010/main" val="16936272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defTabSz="911384">
              <a:defRPr/>
            </a:pPr>
            <a:r>
              <a:rPr lang="he-IL" baseline="0" dirty="0">
                <a:solidFill>
                  <a:srgbClr val="54707C"/>
                </a:solidFill>
              </a:rPr>
              <a:t> </a:t>
            </a:r>
            <a:r>
              <a:rPr lang="he-IL" dirty="0">
                <a:solidFill>
                  <a:srgbClr val="54707C"/>
                </a:solidFill>
              </a:rPr>
              <a:t> </a:t>
            </a:r>
          </a:p>
          <a:p>
            <a:r>
              <a:rPr lang="he-IL" b="1" dirty="0">
                <a:solidFill>
                  <a:srgbClr val="54707C"/>
                </a:solidFill>
              </a:rPr>
              <a:t>בהצבעה בקלפיות הנגישות המיוחדות - </a:t>
            </a:r>
          </a:p>
          <a:p>
            <a:r>
              <a:rPr lang="he-IL" dirty="0">
                <a:solidFill>
                  <a:srgbClr val="54707C"/>
                </a:solidFill>
              </a:rPr>
              <a:t>לאחר שזיהה המזכיר את הבוחר ירשום את פרטיו בפרוטוקול קלפי נגישה מיוחדת וימסור</a:t>
            </a:r>
            <a:r>
              <a:rPr lang="he-IL" baseline="0" dirty="0">
                <a:solidFill>
                  <a:srgbClr val="54707C"/>
                </a:solidFill>
              </a:rPr>
              <a:t> לבוחר מעטפות הצבעה (צהוב ולבן).</a:t>
            </a:r>
            <a:endParaRPr lang="he-IL" dirty="0">
              <a:solidFill>
                <a:srgbClr val="54707C"/>
              </a:solidFill>
            </a:endParaRPr>
          </a:p>
          <a:p>
            <a:r>
              <a:rPr lang="he-IL" dirty="0">
                <a:solidFill>
                  <a:srgbClr val="54707C"/>
                </a:solidFill>
              </a:rPr>
              <a:t>בזמן</a:t>
            </a:r>
            <a:r>
              <a:rPr lang="he-IL" baseline="0" dirty="0">
                <a:solidFill>
                  <a:srgbClr val="54707C"/>
                </a:solidFill>
              </a:rPr>
              <a:t> שהבוחר ניגש לתא ההצבעה </a:t>
            </a:r>
            <a:r>
              <a:rPr lang="he-IL" dirty="0">
                <a:solidFill>
                  <a:srgbClr val="54707C"/>
                </a:solidFill>
              </a:rPr>
              <a:t>המזכיר:</a:t>
            </a:r>
          </a:p>
          <a:p>
            <a:pPr marL="227845" indent="-227845">
              <a:buAutoNum type="arabicPeriod"/>
            </a:pPr>
            <a:r>
              <a:rPr lang="he-IL" baseline="0" dirty="0">
                <a:solidFill>
                  <a:srgbClr val="54707C"/>
                </a:solidFill>
              </a:rPr>
              <a:t>יניח אוטם חריץ הצבעה על החריץ של תיבת הקלפי</a:t>
            </a:r>
          </a:p>
          <a:p>
            <a:pPr marL="227845" indent="-227845">
              <a:buAutoNum type="arabicPeriod"/>
            </a:pPr>
            <a:r>
              <a:rPr lang="he-IL" baseline="0" dirty="0">
                <a:solidFill>
                  <a:srgbClr val="54707C"/>
                </a:solidFill>
              </a:rPr>
              <a:t>יציין </a:t>
            </a:r>
            <a:r>
              <a:rPr lang="he-IL" dirty="0">
                <a:solidFill>
                  <a:srgbClr val="54707C"/>
                </a:solidFill>
              </a:rPr>
              <a:t>על גבי המעטפה החיצונית (לבנה עם כיתוב</a:t>
            </a:r>
            <a:r>
              <a:rPr lang="he-IL" baseline="0" dirty="0">
                <a:solidFill>
                  <a:srgbClr val="54707C"/>
                </a:solidFill>
              </a:rPr>
              <a:t> ירוק) </a:t>
            </a:r>
            <a:r>
              <a:rPr lang="he-IL" dirty="0">
                <a:solidFill>
                  <a:srgbClr val="54707C"/>
                </a:solidFill>
              </a:rPr>
              <a:t>את שם הבוחר, את מספר זהותו ואת מענו. </a:t>
            </a:r>
          </a:p>
          <a:p>
            <a:r>
              <a:rPr lang="he-IL" dirty="0">
                <a:solidFill>
                  <a:srgbClr val="54707C"/>
                </a:solidFill>
              </a:rPr>
              <a:t>הבוחר יכניס את מעטפות</a:t>
            </a:r>
            <a:r>
              <a:rPr lang="he-IL" baseline="0" dirty="0">
                <a:solidFill>
                  <a:srgbClr val="54707C"/>
                </a:solidFill>
              </a:rPr>
              <a:t> ההצבעה הצהובה והלבנה למעטפת ההצבעה החיצונית שמסר לו המזכיר (עליה רשומים פרטיו), המזכיר יסיר את אוטם חריץ ההצבעה והבוחר </a:t>
            </a:r>
            <a:r>
              <a:rPr lang="he-IL" dirty="0">
                <a:solidFill>
                  <a:srgbClr val="54707C"/>
                </a:solidFill>
              </a:rPr>
              <a:t>יטיל את המעטפה החיצונית לתיבת הקלפי לעיני ועדת הקלפי. </a:t>
            </a:r>
            <a:endParaRPr lang="he-IL" dirty="0"/>
          </a:p>
          <a:p>
            <a:r>
              <a:rPr lang="he-IL" dirty="0">
                <a:solidFill>
                  <a:srgbClr val="54707C"/>
                </a:solidFill>
              </a:rPr>
              <a:t>הצג תדריך קלפי נגישה מיוחדת ועבור על עמודי הפרוטוקול הייעודי</a:t>
            </a:r>
            <a:r>
              <a:rPr lang="he-IL" baseline="0" dirty="0">
                <a:solidFill>
                  <a:srgbClr val="54707C"/>
                </a:solidFill>
              </a:rPr>
              <a:t> בסוף התדריך (עמ' 18)</a:t>
            </a:r>
            <a:endParaRPr lang="he-IL" dirty="0">
              <a:solidFill>
                <a:srgbClr val="54707C"/>
              </a:solidFill>
            </a:endParaRPr>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88</a:t>
            </a:fld>
            <a:endParaRPr lang="he-IL"/>
          </a:p>
        </p:txBody>
      </p:sp>
    </p:spTree>
    <p:extLst>
      <p:ext uri="{BB962C8B-B14F-4D97-AF65-F5344CB8AC3E}">
        <p14:creationId xmlns:p14="http://schemas.microsoft.com/office/powerpoint/2010/main" val="20474282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defTabSz="911384">
              <a:defRPr/>
            </a:pPr>
            <a:r>
              <a:rPr lang="he-IL" baseline="0" dirty="0">
                <a:solidFill>
                  <a:srgbClr val="54707C"/>
                </a:solidFill>
              </a:rPr>
              <a:t> </a:t>
            </a:r>
            <a:r>
              <a:rPr lang="he-IL" dirty="0">
                <a:solidFill>
                  <a:srgbClr val="54707C"/>
                </a:solidFill>
              </a:rPr>
              <a:t> תהליך הצבעה בקלפי במוסדות. </a:t>
            </a:r>
          </a:p>
          <a:p>
            <a:pPr defTabSz="911384">
              <a:defRPr/>
            </a:pPr>
            <a:r>
              <a:rPr lang="he-IL" dirty="0">
                <a:solidFill>
                  <a:srgbClr val="54707C"/>
                </a:solidFill>
              </a:rPr>
              <a:t>הדגש את הדברים השונים מקלפי נגישה. </a:t>
            </a:r>
          </a:p>
          <a:p>
            <a:pPr defTabSz="911384">
              <a:defRPr/>
            </a:pPr>
            <a:r>
              <a:rPr lang="he-IL" dirty="0">
                <a:solidFill>
                  <a:srgbClr val="54707C"/>
                </a:solidFill>
              </a:rPr>
              <a:t>הצגת אישור שהיה במוסד וחתימה עליו. </a:t>
            </a:r>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89</a:t>
            </a:fld>
            <a:endParaRPr lang="he-IL"/>
          </a:p>
        </p:txBody>
      </p:sp>
    </p:spTree>
    <p:extLst>
      <p:ext uri="{BB962C8B-B14F-4D97-AF65-F5344CB8AC3E}">
        <p14:creationId xmlns:p14="http://schemas.microsoft.com/office/powerpoint/2010/main" val="18444638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אמור</a:t>
            </a:r>
          </a:p>
          <a:p>
            <a:r>
              <a:rPr lang="he-IL" dirty="0"/>
              <a:t>אנחנו עוברים לתרגיל שהוא </a:t>
            </a:r>
            <a:r>
              <a:rPr lang="he-IL" dirty="0" err="1"/>
              <a:t>סימולצית</a:t>
            </a:r>
            <a:r>
              <a:rPr lang="he-IL" dirty="0"/>
              <a:t> ספירת קולות. </a:t>
            </a:r>
          </a:p>
          <a:p>
            <a:r>
              <a:rPr lang="he-IL" dirty="0"/>
              <a:t>עליכם לרשום את הנתונים במקומות המתאימים בפרוטוקול שבידיכם. </a:t>
            </a:r>
          </a:p>
          <a:p>
            <a:r>
              <a:rPr lang="he-IL" b="1" dirty="0"/>
              <a:t>הנחה</a:t>
            </a:r>
            <a:r>
              <a:rPr lang="he-IL" dirty="0"/>
              <a:t> את המודרכים לפתוח את הפרוטוקול שבידיהם</a:t>
            </a:r>
          </a:p>
          <a:p>
            <a:r>
              <a:rPr lang="he-IL" dirty="0"/>
              <a:t>כמו כן, את גיליון מנין קולות כשרים וגיליון רישום קולות פסולים </a:t>
            </a:r>
          </a:p>
        </p:txBody>
      </p:sp>
      <p:sp>
        <p:nvSpPr>
          <p:cNvPr id="4" name="Slide Number Placeholder 3"/>
          <p:cNvSpPr>
            <a:spLocks noGrp="1"/>
          </p:cNvSpPr>
          <p:nvPr>
            <p:ph type="sldNum" sz="quarter" idx="5"/>
          </p:nvPr>
        </p:nvSpPr>
        <p:spPr/>
        <p:txBody>
          <a:bodyPr/>
          <a:lstStyle/>
          <a:p>
            <a:fld id="{55B97069-B0CA-4578-BB6E-4CBD1DA250B9}" type="slidenum">
              <a:rPr lang="he-IL" smtClean="0"/>
              <a:pPr/>
              <a:t>90</a:t>
            </a:fld>
            <a:endParaRPr lang="he-IL" dirty="0"/>
          </a:p>
        </p:txBody>
      </p:sp>
    </p:spTree>
    <p:extLst>
      <p:ext uri="{BB962C8B-B14F-4D97-AF65-F5344CB8AC3E}">
        <p14:creationId xmlns:p14="http://schemas.microsoft.com/office/powerpoint/2010/main" val="3164137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הסב את תשומת לב המודרכים כי אין להשאיר משבצת ריקה ולכן כל שדה </a:t>
            </a:r>
            <a:r>
              <a:rPr lang="he-IL" dirty="0" err="1"/>
              <a:t>ימולה</a:t>
            </a:r>
            <a:r>
              <a:rPr lang="he-IL" dirty="0"/>
              <a:t> – </a:t>
            </a:r>
            <a:r>
              <a:rPr lang="he-IL" dirty="0" err="1"/>
              <a:t>בסיפרה</a:t>
            </a:r>
            <a:r>
              <a:rPr lang="he-IL" dirty="0"/>
              <a:t> 0 או במילה "אין" </a:t>
            </a:r>
          </a:p>
        </p:txBody>
      </p:sp>
      <p:sp>
        <p:nvSpPr>
          <p:cNvPr id="4" name="Slide Number Placeholder 3"/>
          <p:cNvSpPr>
            <a:spLocks noGrp="1"/>
          </p:cNvSpPr>
          <p:nvPr>
            <p:ph type="sldNum" sz="quarter" idx="5"/>
          </p:nvPr>
        </p:nvSpPr>
        <p:spPr/>
        <p:txBody>
          <a:bodyPr/>
          <a:lstStyle/>
          <a:p>
            <a:fld id="{55B97069-B0CA-4578-BB6E-4CBD1DA250B9}" type="slidenum">
              <a:rPr lang="he-IL" smtClean="0"/>
              <a:pPr/>
              <a:t>91</a:t>
            </a:fld>
            <a:endParaRPr lang="he-IL"/>
          </a:p>
        </p:txBody>
      </p:sp>
    </p:spTree>
    <p:extLst>
      <p:ext uri="{BB962C8B-B14F-4D97-AF65-F5344CB8AC3E}">
        <p14:creationId xmlns:p14="http://schemas.microsoft.com/office/powerpoint/2010/main" val="26189860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115</a:t>
            </a:fld>
            <a:endParaRPr lang="he-IL"/>
          </a:p>
        </p:txBody>
      </p:sp>
    </p:spTree>
    <p:extLst>
      <p:ext uri="{BB962C8B-B14F-4D97-AF65-F5344CB8AC3E}">
        <p14:creationId xmlns:p14="http://schemas.microsoft.com/office/powerpoint/2010/main" val="27951165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b="1" dirty="0"/>
              <a:t>אמור</a:t>
            </a:r>
            <a:r>
              <a:rPr lang="he-IL" dirty="0"/>
              <a:t>: </a:t>
            </a:r>
            <a:r>
              <a:rPr lang="he-IL" sz="1200" dirty="0">
                <a:ea typeface="Calibri" panose="020F0502020204030204" pitchFamily="34" charset="0"/>
              </a:rPr>
              <a:t>חלקה העיקרי של עבודת ועדת הקלפי ועיקר האחריות לניהולו התקין של יום הבחירות</a:t>
            </a:r>
            <a:r>
              <a:rPr lang="he-IL" sz="1200" dirty="0">
                <a:ea typeface="Calibri" panose="020F0502020204030204" pitchFamily="34" charset="0"/>
                <a:cs typeface="Times New Roman" panose="02020603050405020304" pitchFamily="18" charset="0"/>
              </a:rPr>
              <a:t> </a:t>
            </a:r>
            <a:r>
              <a:rPr lang="en-US" sz="1200" dirty="0">
                <a:ea typeface="Calibri" panose="020F0502020204030204" pitchFamily="34" charset="0"/>
                <a:cs typeface="Times New Roman" panose="02020603050405020304" pitchFamily="18" charset="0"/>
              </a:rPr>
              <a:t>– </a:t>
            </a:r>
            <a:r>
              <a:rPr lang="he-IL" sz="1200" dirty="0">
                <a:ea typeface="Calibri" panose="020F0502020204030204" pitchFamily="34" charset="0"/>
              </a:rPr>
              <a:t>מוטלים על כתפי מזכירי ועדות הקלפי.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a:ea typeface="Calibri" panose="020F0502020204030204" pitchFamily="34" charset="0"/>
              </a:rPr>
              <a:t>בסוף יום הבחירות עליך להגיש למנהל הבחירות את החומרים והטפסים השונים ובראשם פרוטוקולי ועדת הקלפי, שמולאו בהקפדה ונחתמו על ידך ועל ידי חברי ועדת הקלפי. </a:t>
            </a:r>
          </a:p>
          <a:p>
            <a:pPr marL="0" marR="0" indent="0" algn="r" defTabSz="914400" rtl="1" eaLnBrk="1" fontAlgn="auto" latinLnBrk="0" hangingPunct="1">
              <a:lnSpc>
                <a:spcPct val="100000"/>
              </a:lnSpc>
              <a:spcBef>
                <a:spcPts val="0"/>
              </a:spcBef>
              <a:spcAft>
                <a:spcPts val="0"/>
              </a:spcAft>
              <a:buClrTx/>
              <a:buSzTx/>
              <a:buFontTx/>
              <a:buNone/>
              <a:tabLst/>
              <a:defRPr/>
            </a:pPr>
            <a:endParaRPr lang="he-IL" sz="1200" dirty="0">
              <a:ea typeface="Calibri" panose="020F0502020204030204" pitchFamily="34" charset="0"/>
            </a:endParaRP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תפקידו של מזכיר ועדת הקלפי הוא להבטיח את ניהול ההצבעה בקלפי כהלכה ועל פי החוק, תפקיד שדורש ערכיות – מקצועיות, אחריות, ממלכתיות, יושר. מצופה מכם לבצע את תפקידכם ללא כשלים ועל כך אתם נמדדים:</a:t>
            </a:r>
            <a:endParaRPr lang="he-IL" sz="1200" dirty="0">
              <a:ea typeface="Calibri" panose="020F0502020204030204" pitchFamily="34" charset="0"/>
            </a:endParaRPr>
          </a:p>
          <a:p>
            <a:pPr marL="285750" indent="-285750">
              <a:lnSpc>
                <a:spcPct val="150000"/>
              </a:lnSpc>
              <a:buFont typeface="Wingdings" panose="05000000000000000000" pitchFamily="2" charset="2"/>
              <a:buChar char="ü"/>
            </a:pPr>
            <a:r>
              <a:rPr lang="he-IL" sz="1200" dirty="0">
                <a:ea typeface="Calibri" panose="020F0502020204030204" pitchFamily="34" charset="0"/>
              </a:rPr>
              <a:t>החומרים אורגנו במעטפות האריזה כנדרש</a:t>
            </a:r>
          </a:p>
          <a:p>
            <a:pPr marL="285750" indent="-285750">
              <a:lnSpc>
                <a:spcPct val="150000"/>
              </a:lnSpc>
              <a:buFont typeface="Wingdings" panose="05000000000000000000" pitchFamily="2" charset="2"/>
              <a:buChar char="ü"/>
            </a:pPr>
            <a:r>
              <a:rPr lang="he-IL" sz="1200" dirty="0">
                <a:ea typeface="Calibri" panose="020F0502020204030204" pitchFamily="34" charset="0"/>
              </a:rPr>
              <a:t>פרוטוקול מאוזן, קריא ומאורגן</a:t>
            </a:r>
          </a:p>
          <a:p>
            <a:pPr marL="285750" indent="-285750">
              <a:lnSpc>
                <a:spcPct val="150000"/>
              </a:lnSpc>
              <a:buFont typeface="Wingdings" panose="05000000000000000000" pitchFamily="2" charset="2"/>
              <a:buChar char="ü"/>
            </a:pPr>
            <a:r>
              <a:rPr lang="he-IL" sz="1200" dirty="0">
                <a:ea typeface="Calibri" panose="020F0502020204030204" pitchFamily="34" charset="0"/>
              </a:rPr>
              <a:t>קיומן של רשימות בעלי התפקידים בוועדת הקלפי</a:t>
            </a:r>
          </a:p>
          <a:p>
            <a:pPr marL="285750" indent="-285750">
              <a:lnSpc>
                <a:spcPct val="150000"/>
              </a:lnSpc>
              <a:buFont typeface="Wingdings" panose="05000000000000000000" pitchFamily="2" charset="2"/>
              <a:buChar char="ü"/>
            </a:pPr>
            <a:r>
              <a:rPr lang="he-IL" sz="1200" dirty="0">
                <a:ea typeface="Calibri" panose="020F0502020204030204" pitchFamily="34" charset="0"/>
              </a:rPr>
              <a:t>גיליונות קולות כשרים ופסולים נוהלו כהלכה ונחתמו</a:t>
            </a:r>
          </a:p>
          <a:p>
            <a:pPr marL="285750" indent="-285750">
              <a:lnSpc>
                <a:spcPct val="150000"/>
              </a:lnSpc>
              <a:buFont typeface="Wingdings" panose="05000000000000000000" pitchFamily="2" charset="2"/>
              <a:buChar char="ü"/>
            </a:pPr>
            <a:r>
              <a:rPr lang="he-IL" sz="1200" dirty="0">
                <a:ea typeface="Calibri" panose="020F0502020204030204" pitchFamily="34" charset="0"/>
              </a:rPr>
              <a:t>פרוטוקול מלא לאורך כל היום והימצאות חתימות כנדרש</a:t>
            </a:r>
          </a:p>
          <a:p>
            <a:pPr marL="285750" indent="-285750">
              <a:lnSpc>
                <a:spcPct val="150000"/>
              </a:lnSpc>
              <a:buFont typeface="Wingdings" panose="05000000000000000000" pitchFamily="2" charset="2"/>
              <a:buChar char="ü"/>
            </a:pPr>
            <a:r>
              <a:rPr lang="he-IL" sz="1200" dirty="0">
                <a:ea typeface="Calibri" panose="020F0502020204030204" pitchFamily="34" charset="0"/>
              </a:rPr>
              <a:t>בוצעו סימוני וי ומחיקות ברשימות הבוחרים</a:t>
            </a:r>
          </a:p>
          <a:p>
            <a:pPr marL="0" marR="0" indent="0" algn="r" defTabSz="914400" rtl="1" eaLnBrk="1" fontAlgn="auto" latinLnBrk="0" hangingPunct="1">
              <a:lnSpc>
                <a:spcPct val="100000"/>
              </a:lnSpc>
              <a:spcBef>
                <a:spcPts val="0"/>
              </a:spcBef>
              <a:spcAft>
                <a:spcPts val="0"/>
              </a:spcAft>
              <a:buClrTx/>
              <a:buSzTx/>
              <a:buFontTx/>
              <a:buNone/>
              <a:tabLst/>
              <a:defRPr/>
            </a:pPr>
            <a:endParaRPr lang="he-IL" sz="1200" dirty="0">
              <a:ea typeface="Calibri" panose="020F0502020204030204" pitchFamily="34" charset="0"/>
            </a:endParaRPr>
          </a:p>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a:ea typeface="Calibri" panose="020F0502020204030204" pitchFamily="34" charset="0"/>
              </a:rPr>
              <a:t>שימו לב לעבודת התיעוד ומילוי הטפסים לאורך כל היום והקפידו שהעבודה תתבצע כראוי. קיימת חשיבות רבה מאוד במילוי</a:t>
            </a:r>
            <a:r>
              <a:rPr lang="he-IL" sz="1200" baseline="0" dirty="0">
                <a:ea typeface="Calibri" panose="020F0502020204030204" pitchFamily="34" charset="0"/>
              </a:rPr>
              <a:t> מוקפד ותקין של הפרוטוקול.</a:t>
            </a:r>
            <a:endParaRPr lang="he-IL" sz="1200" dirty="0">
              <a:ea typeface="Calibri" panose="020F0502020204030204" pitchFamily="34" charset="0"/>
            </a:endParaRPr>
          </a:p>
          <a:p>
            <a:pPr marL="0" marR="0" indent="0" algn="r" defTabSz="914400" rtl="1" eaLnBrk="1" fontAlgn="auto" latinLnBrk="0" hangingPunct="1">
              <a:lnSpc>
                <a:spcPct val="100000"/>
              </a:lnSpc>
              <a:spcBef>
                <a:spcPts val="0"/>
              </a:spcBef>
              <a:spcAft>
                <a:spcPts val="0"/>
              </a:spcAft>
              <a:buClrTx/>
              <a:buSzTx/>
              <a:buFontTx/>
              <a:buNone/>
              <a:tabLst/>
              <a:defRPr/>
            </a:pPr>
            <a:r>
              <a:rPr lang="he-IL" sz="1200" dirty="0">
                <a:ea typeface="Calibri" panose="020F0502020204030204" pitchFamily="34" charset="0"/>
              </a:rPr>
              <a:t>בהצלחה!</a:t>
            </a:r>
          </a:p>
          <a:p>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116</a:t>
            </a:fld>
            <a:endParaRPr lang="he-IL"/>
          </a:p>
        </p:txBody>
      </p:sp>
    </p:spTree>
    <p:extLst>
      <p:ext uri="{BB962C8B-B14F-4D97-AF65-F5344CB8AC3E}">
        <p14:creationId xmlns:p14="http://schemas.microsoft.com/office/powerpoint/2010/main" val="2630490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22275" y="1241425"/>
            <a:ext cx="5954713" cy="3351213"/>
          </a:xfrm>
        </p:spPr>
      </p:sp>
      <p:sp>
        <p:nvSpPr>
          <p:cNvPr id="3" name="מציין מיקום של הערות 2"/>
          <p:cNvSpPr>
            <a:spLocks noGrp="1"/>
          </p:cNvSpPr>
          <p:nvPr>
            <p:ph type="body" idx="1"/>
          </p:nvPr>
        </p:nvSpPr>
        <p:spPr/>
        <p:txBody>
          <a:bodyPr/>
          <a:lstStyle/>
          <a:p>
            <a:pPr algn="r" rtl="1" eaLnBrk="1" fontAlgn="auto" hangingPunct="1">
              <a:spcBef>
                <a:spcPts val="0"/>
              </a:spcBef>
              <a:spcAft>
                <a:spcPts val="0"/>
              </a:spcAft>
              <a:defRPr/>
            </a:pPr>
            <a:r>
              <a:rPr lang="he-IL" b="1" dirty="0"/>
              <a:t>אמור:</a:t>
            </a:r>
            <a:r>
              <a:rPr lang="he-IL" b="1" baseline="0" dirty="0"/>
              <a:t> </a:t>
            </a:r>
            <a:r>
              <a:rPr lang="he-IL" dirty="0"/>
              <a:t>פרק זה עוסק בכל פעולות הארגון שעליכם לבצע טרם פתיחת הקלפי. הפרטים</a:t>
            </a:r>
            <a:r>
              <a:rPr lang="he-IL" baseline="0" dirty="0"/>
              <a:t> עליהם נדבר חשובים מכיוון שהם משפיעים על התנהלותו של יום הבחירות.</a:t>
            </a:r>
            <a:endParaRPr lang="he-IL" dirty="0"/>
          </a:p>
          <a:p>
            <a:pPr algn="r" rtl="1" eaLnBrk="1" fontAlgn="auto" hangingPunct="1">
              <a:spcBef>
                <a:spcPts val="0"/>
              </a:spcBef>
              <a:spcAft>
                <a:spcPts val="0"/>
              </a:spcAft>
              <a:defRPr/>
            </a:pPr>
            <a:r>
              <a:rPr lang="he-IL" b="1" dirty="0"/>
              <a:t>לפני חשיפת הסעיפים: </a:t>
            </a:r>
            <a:r>
              <a:rPr lang="he-IL" dirty="0"/>
              <a:t>שאל את הכיתה מהן הפעולות שעליכם לבצע, מתוקף תפקידכם כמזכירי הקלפי, לשם ארגון הקלפי?</a:t>
            </a:r>
          </a:p>
          <a:p>
            <a:pPr algn="r" rtl="1" eaLnBrk="1" fontAlgn="auto" hangingPunct="1">
              <a:spcBef>
                <a:spcPts val="0"/>
              </a:spcBef>
              <a:spcAft>
                <a:spcPts val="0"/>
              </a:spcAft>
              <a:defRPr/>
            </a:pPr>
            <a:r>
              <a:rPr lang="he-IL" dirty="0"/>
              <a:t>לאחר קבלת תשובות שונות, חשוף והסבר את הסעיפים.</a:t>
            </a:r>
          </a:p>
          <a:p>
            <a:pPr marL="171450" indent="-171450" algn="r" rtl="1" eaLnBrk="1" fontAlgn="auto" hangingPunct="1">
              <a:spcBef>
                <a:spcPts val="0"/>
              </a:spcBef>
              <a:spcAft>
                <a:spcPts val="0"/>
              </a:spcAft>
              <a:buFont typeface="Arial" pitchFamily="34" charset="0"/>
              <a:buChar char="•"/>
              <a:defRPr/>
            </a:pPr>
            <a:r>
              <a:rPr lang="he-IL" b="1" dirty="0"/>
              <a:t>הכרת מקום הקלפי</a:t>
            </a:r>
            <a:r>
              <a:rPr lang="he-IL" dirty="0"/>
              <a:t>- יש להכיר את מקום הקלפי מראש על מנת להתחשב ולקחת בחשבון שיקולים שונים כגון: אופן הגעה, חנייה, ריהוט, תאורה ועוד.</a:t>
            </a:r>
          </a:p>
          <a:p>
            <a:pPr marL="171450" indent="-171450" algn="r" rtl="1" eaLnBrk="1" fontAlgn="auto" hangingPunct="1">
              <a:spcBef>
                <a:spcPts val="0"/>
              </a:spcBef>
              <a:spcAft>
                <a:spcPts val="0"/>
              </a:spcAft>
              <a:buFont typeface="Arial" pitchFamily="34" charset="0"/>
              <a:buChar char="•"/>
              <a:defRPr/>
            </a:pPr>
            <a:r>
              <a:rPr lang="he-IL" b="1" dirty="0"/>
              <a:t>הגעה בזמן</a:t>
            </a:r>
            <a:r>
              <a:rPr lang="he-IL" dirty="0"/>
              <a:t>- יש להגיע למקום הקלפי לפחות חצי שעה לפני שעת תחילת ההצבעה, על מנת להכין את מקום הקלפי </a:t>
            </a:r>
            <a:br>
              <a:rPr lang="en-US" dirty="0"/>
            </a:br>
            <a:r>
              <a:rPr lang="he-IL" b="1" dirty="0"/>
              <a:t>שאל</a:t>
            </a:r>
            <a:r>
              <a:rPr lang="he-IL" dirty="0"/>
              <a:t>: באיזו שעה זה אומר שצריך להגיע למקום? </a:t>
            </a:r>
            <a:r>
              <a:rPr lang="he-IL" b="1" dirty="0"/>
              <a:t>קבל</a:t>
            </a:r>
            <a:r>
              <a:rPr lang="he-IL" dirty="0"/>
              <a:t>: בשעה 06:30.</a:t>
            </a:r>
          </a:p>
          <a:p>
            <a:pPr marL="171450" marR="0" lvl="0" indent="-171450" algn="r" defTabSz="914400" rtl="1" eaLnBrk="1" fontAlgn="auto" latinLnBrk="0" hangingPunct="1">
              <a:lnSpc>
                <a:spcPct val="100000"/>
              </a:lnSpc>
              <a:spcBef>
                <a:spcPts val="0"/>
              </a:spcBef>
              <a:spcAft>
                <a:spcPts val="0"/>
              </a:spcAft>
              <a:buClrTx/>
              <a:buSzTx/>
              <a:buFont typeface="Arial" pitchFamily="34" charset="0"/>
              <a:buChar char="•"/>
              <a:tabLst/>
              <a:defRPr/>
            </a:pPr>
            <a:r>
              <a:rPr lang="he-IL" b="1" dirty="0"/>
              <a:t>קבלת "החומר הרגיש"</a:t>
            </a:r>
            <a:r>
              <a:rPr lang="he-IL" dirty="0"/>
              <a:t>- ביום לפני הבחירות תקבל ממנהל הבחירות את "הציוד הרגיש". הציוד יאוחסן בבית המזכיר במקום שמור ובטוח והוא יביא אותו למקום הקלפי. אין לפתוח את "החומר הרגיש" אלא בבוקר יום הבחירות במקום הקלפי.</a:t>
            </a:r>
            <a:br>
              <a:rPr lang="en-US" dirty="0"/>
            </a:br>
            <a:r>
              <a:rPr lang="he-IL" b="1" dirty="0"/>
              <a:t>שאל</a:t>
            </a:r>
            <a:r>
              <a:rPr lang="he-IL" dirty="0"/>
              <a:t>: מדוע</a:t>
            </a:r>
            <a:r>
              <a:rPr lang="he-IL" baseline="0" dirty="0"/>
              <a:t> לדעתכם נקרא חומר זה 'חומר רגיש'? </a:t>
            </a:r>
            <a:r>
              <a:rPr lang="he-IL" b="1" baseline="0" dirty="0"/>
              <a:t>קבל</a:t>
            </a:r>
            <a:r>
              <a:rPr lang="he-IL" baseline="0" dirty="0"/>
              <a:t>: חומר זה מכיל מידע רגיש על הבוחרים ועל כל מהלך הבחירות. אם מישהו יגע בחומרים אלה וישבש אותם – הוא יכול להוביל לשיבוש כל תוצאות הבחירות.</a:t>
            </a:r>
            <a:endParaRPr lang="he-IL" dirty="0"/>
          </a:p>
          <a:p>
            <a:pPr marL="171450" indent="-171450" algn="r" rtl="1" eaLnBrk="1" fontAlgn="auto" hangingPunct="1">
              <a:spcBef>
                <a:spcPts val="0"/>
              </a:spcBef>
              <a:spcAft>
                <a:spcPts val="0"/>
              </a:spcAft>
              <a:buFont typeface="Arial" pitchFamily="34" charset="0"/>
              <a:buChar char="•"/>
              <a:defRPr/>
            </a:pPr>
            <a:r>
              <a:rPr lang="he-IL" b="1" dirty="0"/>
              <a:t>קבלת "הציוד הקשיח"</a:t>
            </a:r>
            <a:r>
              <a:rPr lang="he-IL" dirty="0"/>
              <a:t>- בבוקר יום הבחירות, כאשר תגיע למקום הקלפי, תמצא שם את "הציוד הקשיח". ייתכן ומנהל הבחירות יבקש ממך לקחת את הציוד בערב שלפני יום הבחירות ולהביא אותו בעצמך למקום הקלפי.</a:t>
            </a:r>
          </a:p>
          <a:p>
            <a:endParaRPr lang="he-IL" dirty="0"/>
          </a:p>
        </p:txBody>
      </p:sp>
      <p:sp>
        <p:nvSpPr>
          <p:cNvPr id="4" name="מציין מיקום של מספר שקופית 3"/>
          <p:cNvSpPr>
            <a:spLocks noGrp="1"/>
          </p:cNvSpPr>
          <p:nvPr>
            <p:ph type="sldNum" sz="quarter" idx="10"/>
          </p:nvPr>
        </p:nvSpPr>
        <p:spPr/>
        <p:txBody>
          <a:bodyPr/>
          <a:lstStyle/>
          <a:p>
            <a:fld id="{55B97069-B0CA-4578-BB6E-4CBD1DA250B9}" type="slidenum">
              <a:rPr lang="he-IL" smtClean="0"/>
              <a:pPr/>
              <a:t>8</a:t>
            </a:fld>
            <a:endParaRPr lang="he-IL"/>
          </a:p>
        </p:txBody>
      </p:sp>
    </p:spTree>
    <p:extLst>
      <p:ext uri="{BB962C8B-B14F-4D97-AF65-F5344CB8AC3E}">
        <p14:creationId xmlns:p14="http://schemas.microsoft.com/office/powerpoint/2010/main" val="1013960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https://www.youtube.com/watch?v=4xr_XQQgUNU</a:t>
            </a:r>
          </a:p>
          <a:p>
            <a:endParaRPr lang="he-IL" dirty="0"/>
          </a:p>
          <a:p>
            <a:r>
              <a:rPr lang="he-IL" dirty="0"/>
              <a:t>וידאו</a:t>
            </a:r>
            <a:r>
              <a:rPr lang="he-IL" baseline="0" dirty="0"/>
              <a:t> – ארגון והקמת הקלפי </a:t>
            </a:r>
            <a:endParaRPr lang="en-US" dirty="0"/>
          </a:p>
        </p:txBody>
      </p:sp>
      <p:sp>
        <p:nvSpPr>
          <p:cNvPr id="4" name="Slide Number Placeholder 3"/>
          <p:cNvSpPr>
            <a:spLocks noGrp="1"/>
          </p:cNvSpPr>
          <p:nvPr>
            <p:ph type="sldNum" sz="quarter" idx="10"/>
          </p:nvPr>
        </p:nvSpPr>
        <p:spPr/>
        <p:txBody>
          <a:bodyPr/>
          <a:lstStyle/>
          <a:p>
            <a:fld id="{55B97069-B0CA-4578-BB6E-4CBD1DA250B9}" type="slidenum">
              <a:rPr lang="he-IL" smtClean="0"/>
              <a:pPr/>
              <a:t>9</a:t>
            </a:fld>
            <a:endParaRPr lang="he-IL"/>
          </a:p>
        </p:txBody>
      </p:sp>
    </p:spTree>
    <p:extLst>
      <p:ext uri="{BB962C8B-B14F-4D97-AF65-F5344CB8AC3E}">
        <p14:creationId xmlns:p14="http://schemas.microsoft.com/office/powerpoint/2010/main" val="3645823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6.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7.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cxnSp>
        <p:nvCxnSpPr>
          <p:cNvPr id="8" name="Straight Connector 8"/>
          <p:cNvCxnSpPr/>
          <p:nvPr userDrawn="1"/>
        </p:nvCxnSpPr>
        <p:spPr>
          <a:xfrm>
            <a:off x="3023659" y="627017"/>
            <a:ext cx="8715496"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9" name="Straight Connector 9"/>
          <p:cNvCxnSpPr/>
          <p:nvPr userDrawn="1"/>
        </p:nvCxnSpPr>
        <p:spPr>
          <a:xfrm>
            <a:off x="3023659" y="1124744"/>
            <a:ext cx="8698068" cy="3006"/>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 name="כותרת 1">
            <a:extLst>
              <a:ext uri="{FF2B5EF4-FFF2-40B4-BE49-F238E27FC236}">
                <a16:creationId xmlns:a16="http://schemas.microsoft.com/office/drawing/2014/main" id="{4CDC04C4-2F09-4ACF-96EA-81AA744BC182}"/>
              </a:ext>
            </a:extLst>
          </p:cNvPr>
          <p:cNvSpPr txBox="1">
            <a:spLocks/>
          </p:cNvSpPr>
          <p:nvPr userDrawn="1"/>
        </p:nvSpPr>
        <p:spPr>
          <a:xfrm>
            <a:off x="7121497" y="116632"/>
            <a:ext cx="5061297" cy="288032"/>
          </a:xfrm>
          <a:prstGeom prst="rect">
            <a:avLst/>
          </a:prstGeom>
          <a:solidFill>
            <a:srgbClr val="0070C0"/>
          </a:solidFill>
        </p:spPr>
        <p:txBody>
          <a:bodyPr vert="horz" lIns="91440" tIns="45720" rIns="91440" bIns="45720" rtlCol="1" anchor="ctr">
            <a:noAutofit/>
          </a:bodyPr>
          <a:lstStyle>
            <a:lvl1pPr algn="r" defTabSz="914400" rtl="1" eaLnBrk="1" latinLnBrk="0" hangingPunct="1">
              <a:spcBef>
                <a:spcPct val="0"/>
              </a:spcBef>
              <a:buNone/>
              <a:defRPr sz="2400" b="1" i="0" u="none" kern="1200">
                <a:solidFill>
                  <a:srgbClr val="7F7F7F"/>
                </a:solidFill>
                <a:latin typeface="Arial" pitchFamily="34" charset="0"/>
                <a:ea typeface="+mj-ea"/>
                <a:cs typeface="Arial" pitchFamily="34" charset="0"/>
              </a:defRPr>
            </a:lvl1pPr>
          </a:lstStyle>
          <a:p>
            <a:endParaRPr lang="he-IL" sz="1600" dirty="0">
              <a:solidFill>
                <a:prstClr val="white"/>
              </a:solidFill>
            </a:endParaRPr>
          </a:p>
        </p:txBody>
      </p:sp>
      <p:sp>
        <p:nvSpPr>
          <p:cNvPr id="12" name="Slide Number Placeholder 8"/>
          <p:cNvSpPr>
            <a:spLocks noGrp="1"/>
          </p:cNvSpPr>
          <p:nvPr>
            <p:ph type="sldNum" sz="quarter" idx="4"/>
          </p:nvPr>
        </p:nvSpPr>
        <p:spPr>
          <a:xfrm>
            <a:off x="11546237" y="6453336"/>
            <a:ext cx="636555" cy="288032"/>
          </a:xfrm>
          <a:prstGeom prst="rect">
            <a:avLst/>
          </a:prstGeom>
        </p:spPr>
        <p:txBody>
          <a:bodyPr/>
          <a:lstStyle>
            <a:lvl1pPr algn="r">
              <a:defRPr>
                <a:solidFill>
                  <a:schemeClr val="bg1"/>
                </a:solidFill>
              </a:defRPr>
            </a:lvl1pPr>
          </a:lstStyle>
          <a:p>
            <a:fld id="{A14318B7-7A23-46B4-B76B-10B16BA86880}" type="slidenum">
              <a:rPr lang="he-IL" smtClean="0"/>
              <a:pPr/>
              <a:t>‹#›</a:t>
            </a:fld>
            <a:endParaRPr lang="he-IL" dirty="0"/>
          </a:p>
        </p:txBody>
      </p:sp>
      <p:sp>
        <p:nvSpPr>
          <p:cNvPr id="2" name="מלבן 1"/>
          <p:cNvSpPr/>
          <p:nvPr userDrawn="1"/>
        </p:nvSpPr>
        <p:spPr>
          <a:xfrm>
            <a:off x="0" y="0"/>
            <a:ext cx="12192000" cy="6885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Arial" panose="020B0604020202020204" pitchFamily="34" charset="0"/>
            </a:endParaRPr>
          </a:p>
        </p:txBody>
      </p:sp>
      <p:sp>
        <p:nvSpPr>
          <p:cNvPr id="3" name="Subtitle 2"/>
          <p:cNvSpPr>
            <a:spLocks noGrp="1"/>
          </p:cNvSpPr>
          <p:nvPr>
            <p:ph type="subTitle" idx="1"/>
          </p:nvPr>
        </p:nvSpPr>
        <p:spPr>
          <a:xfrm>
            <a:off x="1828800" y="2566392"/>
            <a:ext cx="8534400" cy="1752600"/>
          </a:xfrm>
          <a:prstGeom prst="rect">
            <a:avLst/>
          </a:prstGeom>
        </p:spPr>
        <p:txBody>
          <a:bodyPr/>
          <a:lstStyle>
            <a:lvl1pPr marL="0" indent="0" algn="ctr">
              <a:buNone/>
              <a:defRPr>
                <a:solidFill>
                  <a:srgbClr val="00335C"/>
                </a:solidFill>
                <a:latin typeface="Open Sans Hebrew" panose="00000500000000000000" pitchFamily="2" charset="-79"/>
                <a:cs typeface="Open Sans Hebrew" panose="00000500000000000000" pitchFamily="2" charset="-79"/>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he-IL" dirty="0"/>
          </a:p>
        </p:txBody>
      </p:sp>
      <p:pic>
        <p:nvPicPr>
          <p:cNvPr id="13" name="תמונה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319537"/>
            <a:ext cx="12192000" cy="8204921"/>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56910" y="-158463"/>
            <a:ext cx="2386848" cy="981027"/>
          </a:xfrm>
          <a:prstGeom prst="rect">
            <a:avLst/>
          </a:prstGeom>
        </p:spPr>
      </p:pic>
      <p:sp>
        <p:nvSpPr>
          <p:cNvPr id="10" name="Прямоугольник 25">
            <a:extLst>
              <a:ext uri="{FF2B5EF4-FFF2-40B4-BE49-F238E27FC236}">
                <a16:creationId xmlns:a16="http://schemas.microsoft.com/office/drawing/2014/main" id="{E5755F57-7706-AD46-91B4-E7E430E039AB}"/>
              </a:ext>
            </a:extLst>
          </p:cNvPr>
          <p:cNvSpPr/>
          <p:nvPr userDrawn="1"/>
        </p:nvSpPr>
        <p:spPr>
          <a:xfrm>
            <a:off x="3486051" y="1514943"/>
            <a:ext cx="5219900" cy="33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latin typeface="Arial" panose="020B0604020202020204" pitchFamily="34" charset="0"/>
            </a:endParaRPr>
          </a:p>
        </p:txBody>
      </p:sp>
    </p:spTree>
    <p:custDataLst>
      <p:tags r:id="rId1"/>
    </p:custDataLst>
    <p:extLst>
      <p:ext uri="{BB962C8B-B14F-4D97-AF65-F5344CB8AC3E}">
        <p14:creationId xmlns:p14="http://schemas.microsoft.com/office/powerpoint/2010/main" val="125871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45CFFA80-E550-4EB5-B923-2642C4D216A5}" type="datetime8">
              <a:rPr lang="he-IL" smtClean="0"/>
              <a:pPr/>
              <a:t>06 ספטמבר 23</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4C3B709D-3265-41A0-A411-CB1161B7F7D5}" type="slidenum">
              <a:rPr lang="he-IL" smtClean="0"/>
              <a:pPr/>
              <a:t>‹#›</a:t>
            </a:fld>
            <a:endParaRPr lang="he-IL"/>
          </a:p>
        </p:txBody>
      </p:sp>
    </p:spTree>
    <p:extLst>
      <p:ext uri="{BB962C8B-B14F-4D97-AF65-F5344CB8AC3E}">
        <p14:creationId xmlns:p14="http://schemas.microsoft.com/office/powerpoint/2010/main" val="621345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C6B77968-3375-4DD6-81DB-078F30A9D4AD}" type="datetime8">
              <a:rPr lang="he-IL" smtClean="0"/>
              <a:pPr/>
              <a:t>06 ספטמבר 23</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a:t>
            </a:fld>
            <a:endParaRPr lang="he-IL"/>
          </a:p>
        </p:txBody>
      </p:sp>
    </p:spTree>
    <p:extLst>
      <p:ext uri="{BB962C8B-B14F-4D97-AF65-F5344CB8AC3E}">
        <p14:creationId xmlns:p14="http://schemas.microsoft.com/office/powerpoint/2010/main" val="1006183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FF2CA496-1591-4E5E-99B4-1B007C919554}" type="datetime8">
              <a:rPr lang="he-IL" smtClean="0"/>
              <a:pPr/>
              <a:t>06 ספטמבר 23</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4C3B709D-3265-41A0-A411-CB1161B7F7D5}" type="slidenum">
              <a:rPr lang="he-IL" smtClean="0"/>
              <a:pPr/>
              <a:t>‹#›</a:t>
            </a:fld>
            <a:endParaRPr lang="he-IL"/>
          </a:p>
        </p:txBody>
      </p:sp>
    </p:spTree>
    <p:extLst>
      <p:ext uri="{BB962C8B-B14F-4D97-AF65-F5344CB8AC3E}">
        <p14:creationId xmlns:p14="http://schemas.microsoft.com/office/powerpoint/2010/main" val="2800941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FCA6BA10-B24B-4849-8047-F660FC79EB00}" type="datetime8">
              <a:rPr lang="he-IL" smtClean="0"/>
              <a:pPr/>
              <a:t>06 ספטמבר 23</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4C3B709D-3265-41A0-A411-CB1161B7F7D5}" type="slidenum">
              <a:rPr lang="he-IL" smtClean="0"/>
              <a:pPr/>
              <a:t>‹#›</a:t>
            </a:fld>
            <a:endParaRPr lang="he-IL"/>
          </a:p>
        </p:txBody>
      </p:sp>
    </p:spTree>
    <p:extLst>
      <p:ext uri="{BB962C8B-B14F-4D97-AF65-F5344CB8AC3E}">
        <p14:creationId xmlns:p14="http://schemas.microsoft.com/office/powerpoint/2010/main" val="3742504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7B468C34-E56B-43C8-9E81-122A03B73B18}" type="datetime8">
              <a:rPr lang="he-IL" smtClean="0"/>
              <a:pPr/>
              <a:t>06 ספטמבר 23</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4C3B709D-3265-41A0-A411-CB1161B7F7D5}" type="slidenum">
              <a:rPr lang="he-IL" smtClean="0"/>
              <a:pPr/>
              <a:t>‹#›</a:t>
            </a:fld>
            <a:endParaRPr lang="he-IL"/>
          </a:p>
        </p:txBody>
      </p:sp>
    </p:spTree>
    <p:extLst>
      <p:ext uri="{BB962C8B-B14F-4D97-AF65-F5344CB8AC3E}">
        <p14:creationId xmlns:p14="http://schemas.microsoft.com/office/powerpoint/2010/main" val="273546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1"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1"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54EA9DC0-208F-493B-BE4F-7A591BD194BB}" type="datetime8">
              <a:rPr lang="he-IL" smtClean="0"/>
              <a:pPr/>
              <a:t>06 ספטמבר 23</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4C3B709D-3265-41A0-A411-CB1161B7F7D5}" type="slidenum">
              <a:rPr lang="he-IL" smtClean="0"/>
              <a:pPr/>
              <a:t>‹#›</a:t>
            </a:fld>
            <a:endParaRPr lang="he-IL"/>
          </a:p>
        </p:txBody>
      </p:sp>
    </p:spTree>
    <p:extLst>
      <p:ext uri="{BB962C8B-B14F-4D97-AF65-F5344CB8AC3E}">
        <p14:creationId xmlns:p14="http://schemas.microsoft.com/office/powerpoint/2010/main" val="1224933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שני תכנים">
    <p:spTree>
      <p:nvGrpSpPr>
        <p:cNvPr id="1" name=""/>
        <p:cNvGrpSpPr/>
        <p:nvPr/>
      </p:nvGrpSpPr>
      <p:grpSpPr>
        <a:xfrm>
          <a:off x="0" y="0"/>
          <a:ext cx="0" cy="0"/>
          <a:chOff x="0" y="0"/>
          <a:chExt cx="0" cy="0"/>
        </a:xfrm>
      </p:grpSpPr>
      <p:sp>
        <p:nvSpPr>
          <p:cNvPr id="7" name="מלבן 6"/>
          <p:cNvSpPr/>
          <p:nvPr userDrawn="1"/>
        </p:nvSpPr>
        <p:spPr>
          <a:xfrm>
            <a:off x="10931612" y="0"/>
            <a:ext cx="1260389"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Arial" panose="020B0604020202020204" pitchFamily="34" charset="0"/>
            </a:endParaRPr>
          </a:p>
        </p:txBody>
      </p:sp>
      <p:sp>
        <p:nvSpPr>
          <p:cNvPr id="2" name="TextBox 1"/>
          <p:cNvSpPr txBox="1"/>
          <p:nvPr userDrawn="1"/>
        </p:nvSpPr>
        <p:spPr>
          <a:xfrm>
            <a:off x="11379817" y="1078128"/>
            <a:ext cx="585417" cy="338554"/>
          </a:xfrm>
          <a:prstGeom prst="rect">
            <a:avLst/>
          </a:prstGeom>
          <a:noFill/>
        </p:spPr>
        <p:txBody>
          <a:bodyPr wrap="none" rtlCol="1">
            <a:spAutoFit/>
          </a:bodyPr>
          <a:lstStyle/>
          <a:p>
            <a:r>
              <a:rPr lang="he-IL" sz="1600" dirty="0">
                <a:latin typeface="Algerian" panose="04020705040A02060702" pitchFamily="82" charset="0"/>
              </a:rPr>
              <a:t>מבוא</a:t>
            </a:r>
          </a:p>
        </p:txBody>
      </p:sp>
      <p:sp>
        <p:nvSpPr>
          <p:cNvPr id="3" name="TextBox 2"/>
          <p:cNvSpPr txBox="1"/>
          <p:nvPr userDrawn="1"/>
        </p:nvSpPr>
        <p:spPr>
          <a:xfrm>
            <a:off x="10920711" y="1824336"/>
            <a:ext cx="1293944" cy="338554"/>
          </a:xfrm>
          <a:prstGeom prst="rect">
            <a:avLst/>
          </a:prstGeom>
          <a:noFill/>
        </p:spPr>
        <p:txBody>
          <a:bodyPr wrap="none" rtlCol="1">
            <a:spAutoFit/>
          </a:bodyPr>
          <a:lstStyle/>
          <a:p>
            <a:r>
              <a:rPr lang="he-IL" sz="1600" dirty="0">
                <a:latin typeface="Algerian" panose="04020705040A02060702" pitchFamily="82" charset="0"/>
              </a:rPr>
              <a:t>בעלי תפקידים</a:t>
            </a:r>
          </a:p>
        </p:txBody>
      </p:sp>
      <p:sp>
        <p:nvSpPr>
          <p:cNvPr id="13" name="TextBox 12"/>
          <p:cNvSpPr txBox="1"/>
          <p:nvPr userDrawn="1"/>
        </p:nvSpPr>
        <p:spPr>
          <a:xfrm>
            <a:off x="10931611" y="2570545"/>
            <a:ext cx="1293340" cy="584775"/>
          </a:xfrm>
          <a:prstGeom prst="rect">
            <a:avLst/>
          </a:prstGeom>
          <a:noFill/>
        </p:spPr>
        <p:txBody>
          <a:bodyPr wrap="square" rtlCol="1">
            <a:spAutoFit/>
          </a:bodyPr>
          <a:lstStyle/>
          <a:p>
            <a:pPr algn="ctr"/>
            <a:r>
              <a:rPr lang="he-IL" sz="1600" dirty="0">
                <a:latin typeface="Algerian" panose="04020705040A02060702" pitchFamily="82" charset="0"/>
              </a:rPr>
              <a:t>ארגון מקום הקלפי</a:t>
            </a:r>
          </a:p>
        </p:txBody>
      </p:sp>
      <p:sp>
        <p:nvSpPr>
          <p:cNvPr id="14" name="TextBox 13"/>
          <p:cNvSpPr txBox="1"/>
          <p:nvPr userDrawn="1"/>
        </p:nvSpPr>
        <p:spPr>
          <a:xfrm>
            <a:off x="10915135" y="3593752"/>
            <a:ext cx="1293340" cy="584775"/>
          </a:xfrm>
          <a:prstGeom prst="rect">
            <a:avLst/>
          </a:prstGeom>
          <a:noFill/>
        </p:spPr>
        <p:txBody>
          <a:bodyPr wrap="square" rtlCol="1">
            <a:spAutoFit/>
          </a:bodyPr>
          <a:lstStyle/>
          <a:p>
            <a:pPr algn="ctr"/>
            <a:r>
              <a:rPr lang="he-IL" sz="1600" b="1" dirty="0">
                <a:solidFill>
                  <a:schemeClr val="accent2">
                    <a:lumMod val="75000"/>
                  </a:schemeClr>
                </a:solidFill>
                <a:latin typeface="Algerian" panose="04020705040A02060702" pitchFamily="82" charset="0"/>
              </a:rPr>
              <a:t>תהליך ההצבעה</a:t>
            </a:r>
          </a:p>
        </p:txBody>
      </p:sp>
      <p:sp>
        <p:nvSpPr>
          <p:cNvPr id="15" name="TextBox 14"/>
          <p:cNvSpPr txBox="1"/>
          <p:nvPr userDrawn="1"/>
        </p:nvSpPr>
        <p:spPr>
          <a:xfrm>
            <a:off x="10898661" y="4616958"/>
            <a:ext cx="1293340" cy="584775"/>
          </a:xfrm>
          <a:prstGeom prst="rect">
            <a:avLst/>
          </a:prstGeom>
          <a:noFill/>
        </p:spPr>
        <p:txBody>
          <a:bodyPr wrap="square" rtlCol="1">
            <a:spAutoFit/>
          </a:bodyPr>
          <a:lstStyle/>
          <a:p>
            <a:pPr algn="ctr"/>
            <a:r>
              <a:rPr lang="he-IL" sz="1600" dirty="0">
                <a:latin typeface="Algerian" panose="04020705040A02060702" pitchFamily="82" charset="0"/>
              </a:rPr>
              <a:t>ספירת הקולות</a:t>
            </a:r>
          </a:p>
        </p:txBody>
      </p:sp>
      <p:sp>
        <p:nvSpPr>
          <p:cNvPr id="20" name="כותרת 1"/>
          <p:cNvSpPr>
            <a:spLocks noGrp="1"/>
          </p:cNvSpPr>
          <p:nvPr>
            <p:ph type="title" hasCustomPrompt="1"/>
          </p:nvPr>
        </p:nvSpPr>
        <p:spPr>
          <a:xfrm>
            <a:off x="4102443" y="2"/>
            <a:ext cx="6829168" cy="749643"/>
          </a:xfrm>
        </p:spPr>
        <p:txBody>
          <a:bodyPr>
            <a:normAutofit/>
          </a:bodyPr>
          <a:lstStyle>
            <a:lvl1pPr>
              <a:defRPr sz="2200">
                <a:solidFill>
                  <a:schemeClr val="tx1"/>
                </a:solidFill>
                <a:latin typeface="Arial" panose="020B0604020202020204" pitchFamily="34" charset="0"/>
                <a:cs typeface="+mn-cs"/>
              </a:defRPr>
            </a:lvl1pPr>
          </a:lstStyle>
          <a:p>
            <a:r>
              <a:rPr lang="he-IL" dirty="0"/>
              <a:t>כותרת</a:t>
            </a:r>
          </a:p>
        </p:txBody>
      </p:sp>
      <p:sp>
        <p:nvSpPr>
          <p:cNvPr id="9" name="TextBox 8"/>
          <p:cNvSpPr txBox="1"/>
          <p:nvPr userDrawn="1"/>
        </p:nvSpPr>
        <p:spPr>
          <a:xfrm>
            <a:off x="10898661" y="5445091"/>
            <a:ext cx="1293340" cy="338554"/>
          </a:xfrm>
          <a:prstGeom prst="rect">
            <a:avLst/>
          </a:prstGeom>
          <a:noFill/>
        </p:spPr>
        <p:txBody>
          <a:bodyPr wrap="square" rtlCol="1">
            <a:spAutoFit/>
          </a:bodyPr>
          <a:lstStyle/>
          <a:p>
            <a:pPr algn="ctr" rtl="0"/>
            <a:r>
              <a:rPr lang="he-IL" sz="1600" dirty="0">
                <a:latin typeface="Algerian" panose="04020705040A02060702" pitchFamily="82" charset="0"/>
              </a:rPr>
              <a:t>תרגיל</a:t>
            </a:r>
          </a:p>
        </p:txBody>
      </p:sp>
      <p:sp>
        <p:nvSpPr>
          <p:cNvPr id="10" name="TextBox 9"/>
          <p:cNvSpPr txBox="1"/>
          <p:nvPr userDrawn="1"/>
        </p:nvSpPr>
        <p:spPr>
          <a:xfrm>
            <a:off x="10898661" y="6151546"/>
            <a:ext cx="1293340" cy="338554"/>
          </a:xfrm>
          <a:prstGeom prst="rect">
            <a:avLst/>
          </a:prstGeom>
          <a:noFill/>
        </p:spPr>
        <p:txBody>
          <a:bodyPr wrap="square" rtlCol="1">
            <a:spAutoFit/>
          </a:bodyPr>
          <a:lstStyle/>
          <a:p>
            <a:pPr algn="ctr" rtl="0"/>
            <a:r>
              <a:rPr lang="he-IL" sz="1600" dirty="0">
                <a:latin typeface="Algerian" panose="04020705040A02060702" pitchFamily="82" charset="0"/>
              </a:rPr>
              <a:t>סיכום</a:t>
            </a:r>
          </a:p>
        </p:txBody>
      </p:sp>
    </p:spTree>
    <p:extLst>
      <p:ext uri="{BB962C8B-B14F-4D97-AF65-F5344CB8AC3E}">
        <p14:creationId xmlns:p14="http://schemas.microsoft.com/office/powerpoint/2010/main" val="1002838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כותרת ותוכן">
    <p:spTree>
      <p:nvGrpSpPr>
        <p:cNvPr id="1" name=""/>
        <p:cNvGrpSpPr/>
        <p:nvPr/>
      </p:nvGrpSpPr>
      <p:grpSpPr>
        <a:xfrm>
          <a:off x="0" y="0"/>
          <a:ext cx="0" cy="0"/>
          <a:chOff x="0" y="0"/>
          <a:chExt cx="0" cy="0"/>
        </a:xfrm>
      </p:grpSpPr>
      <p:pic>
        <p:nvPicPr>
          <p:cNvPr id="7" name="תמונה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03332" y="-138793"/>
            <a:ext cx="88669" cy="6996793"/>
          </a:xfrm>
          <a:prstGeom prst="rect">
            <a:avLst/>
          </a:prstGeom>
        </p:spPr>
      </p:pic>
      <p:sp>
        <p:nvSpPr>
          <p:cNvPr id="4" name="מציין מיקום של תאריך 3"/>
          <p:cNvSpPr>
            <a:spLocks noGrp="1"/>
          </p:cNvSpPr>
          <p:nvPr>
            <p:ph type="dt" sz="half" idx="10"/>
          </p:nvPr>
        </p:nvSpPr>
        <p:spPr/>
        <p:txBody>
          <a:bodyPr/>
          <a:lstStyle/>
          <a:p>
            <a:fld id="{FC0B88EB-D6B6-41AE-9BC6-55087E4C4A92}" type="datetime8">
              <a:rPr lang="he-IL" smtClean="0"/>
              <a:pPr/>
              <a:t>06 ספטמבר 23</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a:xfrm>
            <a:off x="38243" y="6492877"/>
            <a:ext cx="2743200" cy="365125"/>
          </a:xfrm>
        </p:spPr>
        <p:txBody>
          <a:bodyPr/>
          <a:lstStyle>
            <a:lvl1pPr>
              <a:defRPr sz="1400">
                <a:solidFill>
                  <a:srgbClr val="18A8B7"/>
                </a:solidFill>
              </a:defRPr>
            </a:lvl1pPr>
          </a:lstStyle>
          <a:p>
            <a:fld id="{4C3B709D-3265-41A0-A411-CB1161B7F7D5}" type="slidenum">
              <a:rPr lang="he-IL" smtClean="0"/>
              <a:pPr/>
              <a:t>‹#›</a:t>
            </a:fld>
            <a:endParaRPr lang="he-IL" dirty="0"/>
          </a:p>
        </p:txBody>
      </p:sp>
      <p:pic>
        <p:nvPicPr>
          <p:cNvPr id="11" name="תמונה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97437" y="5424280"/>
            <a:ext cx="1372167" cy="1447636"/>
          </a:xfrm>
          <a:prstGeom prst="rect">
            <a:avLst/>
          </a:prstGeom>
        </p:spPr>
      </p:pic>
      <p:pic>
        <p:nvPicPr>
          <p:cNvPr id="13" name="תמונה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7475" y="6015208"/>
            <a:ext cx="1756591" cy="1047408"/>
          </a:xfrm>
          <a:prstGeom prst="rect">
            <a:avLst/>
          </a:prstGeom>
        </p:spPr>
      </p:pic>
      <p:cxnSp>
        <p:nvCxnSpPr>
          <p:cNvPr id="15" name="מחבר ישר 14"/>
          <p:cNvCxnSpPr/>
          <p:nvPr userDrawn="1"/>
        </p:nvCxnSpPr>
        <p:spPr>
          <a:xfrm flipV="1">
            <a:off x="1485341" y="6721478"/>
            <a:ext cx="9121699" cy="31703"/>
          </a:xfrm>
          <a:prstGeom prst="line">
            <a:avLst/>
          </a:prstGeom>
          <a:ln w="19050">
            <a:solidFill>
              <a:srgbClr val="59CBD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585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r">
              <a:buNone/>
              <a:defRPr sz="16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he-IL" dirty="0"/>
          </a:p>
        </p:txBody>
      </p:sp>
      <p:sp>
        <p:nvSpPr>
          <p:cNvPr id="11" name="כותרת 1">
            <a:extLst>
              <a:ext uri="{FF2B5EF4-FFF2-40B4-BE49-F238E27FC236}">
                <a16:creationId xmlns:a16="http://schemas.microsoft.com/office/drawing/2014/main" id="{4CDC04C4-2F09-4ACF-96EA-81AA744BC182}"/>
              </a:ext>
            </a:extLst>
          </p:cNvPr>
          <p:cNvSpPr txBox="1">
            <a:spLocks/>
          </p:cNvSpPr>
          <p:nvPr userDrawn="1"/>
        </p:nvSpPr>
        <p:spPr>
          <a:xfrm>
            <a:off x="7121496" y="116632"/>
            <a:ext cx="5061297" cy="288032"/>
          </a:xfrm>
          <a:prstGeom prst="rect">
            <a:avLst/>
          </a:prstGeom>
          <a:solidFill>
            <a:srgbClr val="804693"/>
          </a:solidFill>
        </p:spPr>
        <p:txBody>
          <a:bodyPr vert="horz" lIns="91440" tIns="45720" rIns="91440" bIns="45720" rtlCol="1" anchor="ctr">
            <a:noAutofit/>
          </a:bodyPr>
          <a:lstStyle>
            <a:lvl1pPr algn="r" defTabSz="914400" rtl="1" eaLnBrk="1" latinLnBrk="0" hangingPunct="1">
              <a:spcBef>
                <a:spcPct val="0"/>
              </a:spcBef>
              <a:buNone/>
              <a:defRPr sz="2400" b="1" i="0" u="none" kern="1200">
                <a:solidFill>
                  <a:srgbClr val="7F7F7F"/>
                </a:solidFill>
                <a:latin typeface="Arial" pitchFamily="34" charset="0"/>
                <a:ea typeface="+mj-ea"/>
                <a:cs typeface="Arial" pitchFamily="34" charset="0"/>
              </a:defRPr>
            </a:lvl1pPr>
          </a:lstStyle>
          <a:p>
            <a:endParaRPr lang="he-IL" sz="1600" dirty="0">
              <a:solidFill>
                <a:prstClr val="white"/>
              </a:solidFill>
            </a:endParaRPr>
          </a:p>
        </p:txBody>
      </p:sp>
      <p:sp>
        <p:nvSpPr>
          <p:cNvPr id="12" name="Slide Number Placeholder 8"/>
          <p:cNvSpPr>
            <a:spLocks noGrp="1"/>
          </p:cNvSpPr>
          <p:nvPr>
            <p:ph type="sldNum" sz="quarter" idx="4"/>
          </p:nvPr>
        </p:nvSpPr>
        <p:spPr>
          <a:xfrm>
            <a:off x="11472597" y="6309320"/>
            <a:ext cx="636555" cy="288032"/>
          </a:xfrm>
          <a:prstGeom prst="rect">
            <a:avLst/>
          </a:prstGeom>
        </p:spPr>
        <p:txBody>
          <a:bodyPr/>
          <a:lstStyle>
            <a:lvl1pPr algn="r">
              <a:defRPr>
                <a:solidFill>
                  <a:schemeClr val="bg1"/>
                </a:solidFill>
              </a:defRPr>
            </a:lvl1pPr>
          </a:lstStyle>
          <a:p>
            <a:fld id="{A14318B7-7A23-46B4-B76B-10B16BA86880}" type="slidenum">
              <a:rPr lang="he-IL" smtClean="0"/>
              <a:pPr/>
              <a:t>‹#›</a:t>
            </a:fld>
            <a:endParaRPr lang="he-IL" dirty="0"/>
          </a:p>
        </p:txBody>
      </p:sp>
      <p:sp>
        <p:nvSpPr>
          <p:cNvPr id="5" name="מלבן 3"/>
          <p:cNvSpPr/>
          <p:nvPr userDrawn="1"/>
        </p:nvSpPr>
        <p:spPr>
          <a:xfrm>
            <a:off x="8903772" y="90924"/>
            <a:ext cx="3183885" cy="338554"/>
          </a:xfrm>
          <a:prstGeom prst="rect">
            <a:avLst/>
          </a:prstGeom>
        </p:spPr>
        <p:txBody>
          <a:bodyPr wrap="none">
            <a:spAutoFit/>
          </a:bodyPr>
          <a:lstStyle/>
          <a:p>
            <a:r>
              <a:rPr lang="he-IL" sz="1600" b="0" dirty="0">
                <a:solidFill>
                  <a:prstClr val="white"/>
                </a:solidFill>
                <a:latin typeface="Arial" pitchFamily="34" charset="0"/>
                <a:ea typeface="+mj-ea"/>
                <a:cs typeface="Arial" panose="020B0604020202020204" pitchFamily="34" charset="0"/>
              </a:rPr>
              <a:t>המועצות האזוריות והמבנה הדו- רובדי</a:t>
            </a:r>
          </a:p>
        </p:txBody>
      </p:sp>
    </p:spTree>
    <p:custDataLst>
      <p:tags r:id="rId1"/>
    </p:custDataLst>
    <p:extLst>
      <p:ext uri="{BB962C8B-B14F-4D97-AF65-F5344CB8AC3E}">
        <p14:creationId xmlns:p14="http://schemas.microsoft.com/office/powerpoint/2010/main" val="2054054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e-IL"/>
          </a:p>
        </p:txBody>
      </p:sp>
      <p:sp>
        <p:nvSpPr>
          <p:cNvPr id="11" name="כותרת 1">
            <a:extLst>
              <a:ext uri="{FF2B5EF4-FFF2-40B4-BE49-F238E27FC236}">
                <a16:creationId xmlns:a16="http://schemas.microsoft.com/office/drawing/2014/main" id="{4CDC04C4-2F09-4ACF-96EA-81AA744BC182}"/>
              </a:ext>
            </a:extLst>
          </p:cNvPr>
          <p:cNvSpPr txBox="1">
            <a:spLocks/>
          </p:cNvSpPr>
          <p:nvPr userDrawn="1"/>
        </p:nvSpPr>
        <p:spPr>
          <a:xfrm>
            <a:off x="7121496" y="116632"/>
            <a:ext cx="5061297" cy="288032"/>
          </a:xfrm>
          <a:prstGeom prst="rect">
            <a:avLst/>
          </a:prstGeom>
          <a:solidFill>
            <a:srgbClr val="EA8023"/>
          </a:solidFill>
        </p:spPr>
        <p:txBody>
          <a:bodyPr vert="horz" lIns="91440" tIns="45720" rIns="91440" bIns="45720" rtlCol="1" anchor="ctr">
            <a:noAutofit/>
          </a:bodyPr>
          <a:lstStyle>
            <a:lvl1pPr algn="r" defTabSz="914400" rtl="1" eaLnBrk="1" latinLnBrk="0" hangingPunct="1">
              <a:spcBef>
                <a:spcPct val="0"/>
              </a:spcBef>
              <a:buNone/>
              <a:defRPr sz="2400" b="1" i="0" u="none" kern="1200">
                <a:solidFill>
                  <a:srgbClr val="7F7F7F"/>
                </a:solidFill>
                <a:latin typeface="Arial" pitchFamily="34" charset="0"/>
                <a:ea typeface="+mj-ea"/>
                <a:cs typeface="Arial" pitchFamily="34" charset="0"/>
              </a:defRPr>
            </a:lvl1pPr>
          </a:lstStyle>
          <a:p>
            <a:endParaRPr lang="he-IL" sz="1600" dirty="0">
              <a:solidFill>
                <a:prstClr val="white"/>
              </a:solidFill>
            </a:endParaRPr>
          </a:p>
        </p:txBody>
      </p:sp>
      <p:sp>
        <p:nvSpPr>
          <p:cNvPr id="12" name="Slide Number Placeholder 8"/>
          <p:cNvSpPr>
            <a:spLocks noGrp="1"/>
          </p:cNvSpPr>
          <p:nvPr>
            <p:ph type="sldNum" sz="quarter" idx="4"/>
          </p:nvPr>
        </p:nvSpPr>
        <p:spPr>
          <a:xfrm>
            <a:off x="11472597" y="6309320"/>
            <a:ext cx="636555" cy="288032"/>
          </a:xfrm>
          <a:prstGeom prst="rect">
            <a:avLst/>
          </a:prstGeom>
        </p:spPr>
        <p:txBody>
          <a:bodyPr/>
          <a:lstStyle>
            <a:lvl1pPr algn="r">
              <a:defRPr>
                <a:solidFill>
                  <a:schemeClr val="bg1"/>
                </a:solidFill>
              </a:defRPr>
            </a:lvl1pPr>
          </a:lstStyle>
          <a:p>
            <a:fld id="{A14318B7-7A23-46B4-B76B-10B16BA86880}" type="slidenum">
              <a:rPr lang="he-IL" smtClean="0"/>
              <a:pPr/>
              <a:t>‹#›</a:t>
            </a:fld>
            <a:endParaRPr lang="he-IL" dirty="0"/>
          </a:p>
        </p:txBody>
      </p:sp>
      <p:sp>
        <p:nvSpPr>
          <p:cNvPr id="5" name="מלבן 8"/>
          <p:cNvSpPr/>
          <p:nvPr userDrawn="1"/>
        </p:nvSpPr>
        <p:spPr>
          <a:xfrm>
            <a:off x="10298385" y="80452"/>
            <a:ext cx="1789272" cy="338554"/>
          </a:xfrm>
          <a:prstGeom prst="rect">
            <a:avLst/>
          </a:prstGeom>
        </p:spPr>
        <p:txBody>
          <a:bodyPr wrap="none">
            <a:spAutoFit/>
          </a:bodyPr>
          <a:lstStyle/>
          <a:p>
            <a:r>
              <a:rPr lang="he-IL" sz="1600" dirty="0">
                <a:solidFill>
                  <a:prstClr val="white"/>
                </a:solidFill>
                <a:latin typeface="Arial" pitchFamily="34" charset="0"/>
                <a:ea typeface="+mj-ea"/>
                <a:cs typeface="Arial" panose="020B0604020202020204" pitchFamily="34" charset="0"/>
              </a:rPr>
              <a:t>בחירת ועדת בחירות</a:t>
            </a:r>
          </a:p>
        </p:txBody>
      </p:sp>
    </p:spTree>
    <p:custDataLst>
      <p:tags r:id="rId1"/>
    </p:custDataLst>
    <p:extLst>
      <p:ext uri="{BB962C8B-B14F-4D97-AF65-F5344CB8AC3E}">
        <p14:creationId xmlns:p14="http://schemas.microsoft.com/office/powerpoint/2010/main" val="54570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cxnSp>
        <p:nvCxnSpPr>
          <p:cNvPr id="8" name="Straight Connector 8"/>
          <p:cNvCxnSpPr/>
          <p:nvPr userDrawn="1"/>
        </p:nvCxnSpPr>
        <p:spPr>
          <a:xfrm>
            <a:off x="3023659" y="627017"/>
            <a:ext cx="8715496"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9" name="Straight Connector 9"/>
          <p:cNvCxnSpPr/>
          <p:nvPr userDrawn="1"/>
        </p:nvCxnSpPr>
        <p:spPr>
          <a:xfrm>
            <a:off x="3023659" y="1124744"/>
            <a:ext cx="8698068" cy="3006"/>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 name="כותרת 1">
            <a:extLst>
              <a:ext uri="{FF2B5EF4-FFF2-40B4-BE49-F238E27FC236}">
                <a16:creationId xmlns:a16="http://schemas.microsoft.com/office/drawing/2014/main" id="{4CDC04C4-2F09-4ACF-96EA-81AA744BC182}"/>
              </a:ext>
            </a:extLst>
          </p:cNvPr>
          <p:cNvSpPr txBox="1"/>
          <p:nvPr userDrawn="1"/>
        </p:nvSpPr>
        <p:spPr>
          <a:xfrm>
            <a:off x="7121496" y="116632"/>
            <a:ext cx="5061297" cy="288032"/>
          </a:xfrm>
          <a:prstGeom prst="rect">
            <a:avLst/>
          </a:prstGeom>
          <a:solidFill>
            <a:srgbClr val="0070C0"/>
          </a:solidFill>
        </p:spPr>
        <p:txBody>
          <a:bodyPr vert="horz" lIns="91440" tIns="45720" rIns="91440" bIns="45720" rtlCol="1" anchor="ctr">
            <a:noAutofit/>
          </a:bodyPr>
          <a:lstStyle>
            <a:lvl1pPr algn="r" defTabSz="914400" rtl="1" eaLnBrk="1" latinLnBrk="0" hangingPunct="1">
              <a:spcBef>
                <a:spcPct val="0"/>
              </a:spcBef>
              <a:buNone/>
              <a:defRPr sz="2400" b="1" i="0" u="none" kern="1200">
                <a:solidFill>
                  <a:srgbClr val="7F7F7F"/>
                </a:solidFill>
                <a:latin typeface="Arial" pitchFamily="34" charset="0"/>
                <a:ea typeface="+mj-ea"/>
                <a:cs typeface="Arial" pitchFamily="34" charset="0"/>
              </a:defRPr>
            </a:lvl1pPr>
          </a:lstStyle>
          <a:p>
            <a:endParaRPr lang="he-IL" sz="1600">
              <a:solidFill>
                <a:prstClr val="white"/>
              </a:solidFill>
            </a:endParaRPr>
          </a:p>
        </p:txBody>
      </p:sp>
      <p:sp>
        <p:nvSpPr>
          <p:cNvPr id="12" name="Slide Number Placeholder 8"/>
          <p:cNvSpPr>
            <a:spLocks noGrp="1"/>
          </p:cNvSpPr>
          <p:nvPr>
            <p:ph type="sldNum" sz="quarter" idx="4"/>
          </p:nvPr>
        </p:nvSpPr>
        <p:spPr>
          <a:xfrm>
            <a:off x="11546237" y="6453336"/>
            <a:ext cx="636555" cy="288032"/>
          </a:xfrm>
          <a:prstGeom prst="rect">
            <a:avLst/>
          </a:prstGeom>
        </p:spPr>
        <p:txBody>
          <a:bodyPr/>
          <a:lstStyle>
            <a:lvl1pPr algn="r">
              <a:defRPr>
                <a:solidFill>
                  <a:schemeClr val="bg1"/>
                </a:solidFill>
              </a:defRPr>
            </a:lvl1pPr>
          </a:lstStyle>
          <a:p>
            <a:fld id="{A14318B7-7A23-46B4-B76B-10B16BA86880}" type="slidenum">
              <a:rPr lang="he-IL" smtClean="0"/>
              <a:t>‹#›</a:t>
            </a:fld>
            <a:endParaRPr lang="he-IL"/>
          </a:p>
        </p:txBody>
      </p:sp>
      <p:sp>
        <p:nvSpPr>
          <p:cNvPr id="2" name="מלבן 1"/>
          <p:cNvSpPr/>
          <p:nvPr userDrawn="1"/>
        </p:nvSpPr>
        <p:spPr>
          <a:xfrm>
            <a:off x="0" y="0"/>
            <a:ext cx="12192000" cy="6885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Arial" panose="020B0604020202020204" pitchFamily="34" charset="0"/>
            </a:endParaRPr>
          </a:p>
        </p:txBody>
      </p:sp>
      <p:pic>
        <p:nvPicPr>
          <p:cNvPr id="10" name="תמונה 9"/>
          <p:cNvPicPr>
            <a:picLocks noChangeAspect="1"/>
          </p:cNvPicPr>
          <p:nvPr userDrawn="1"/>
        </p:nvPicPr>
        <p:blipFill rotWithShape="1">
          <a:blip r:embed="rId3">
            <a:extLst>
              <a:ext uri="{28A0092B-C50C-407E-A947-70E740481C1C}">
                <a14:useLocalDpi xmlns:a14="http://schemas.microsoft.com/office/drawing/2010/main" val="0"/>
              </a:ext>
            </a:extLst>
          </a:blip>
          <a:srcRect l="827" t="17213" r="-1"/>
          <a:stretch/>
        </p:blipFill>
        <p:spPr>
          <a:xfrm>
            <a:off x="-3204" y="-1"/>
            <a:ext cx="12192000" cy="7237811"/>
          </a:xfrm>
          <a:prstGeom prst="rect">
            <a:avLst/>
          </a:prstGeom>
        </p:spPr>
      </p:pic>
      <p:sp>
        <p:nvSpPr>
          <p:cNvPr id="3" name="Subtitle 2"/>
          <p:cNvSpPr>
            <a:spLocks noGrp="1"/>
          </p:cNvSpPr>
          <p:nvPr>
            <p:ph type="subTitle" idx="1"/>
          </p:nvPr>
        </p:nvSpPr>
        <p:spPr>
          <a:xfrm>
            <a:off x="1828800" y="2566392"/>
            <a:ext cx="8534400" cy="1752600"/>
          </a:xfrm>
          <a:prstGeom prst="rect">
            <a:avLst/>
          </a:prstGeom>
        </p:spPr>
        <p:txBody>
          <a:bodyPr/>
          <a:lstStyle>
            <a:lvl1pPr marL="0" indent="0" algn="ctr">
              <a:buNone/>
              <a:defRPr>
                <a:solidFill>
                  <a:srgbClr val="00335C"/>
                </a:solidFill>
                <a:latin typeface="Open Sans Hebrew" panose="00000500000000000000" pitchFamily="2" charset="-79"/>
                <a:cs typeface="Open Sans Hebrew" panose="00000500000000000000" pitchFamily="2"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e-IL"/>
          </a:p>
        </p:txBody>
      </p:sp>
      <p:pic>
        <p:nvPicPr>
          <p:cNvPr id="14" name="תמונה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109" y="138787"/>
            <a:ext cx="773684" cy="681116"/>
          </a:xfrm>
          <a:prstGeom prst="rect">
            <a:avLst/>
          </a:prstGeom>
        </p:spPr>
      </p:pic>
      <p:pic>
        <p:nvPicPr>
          <p:cNvPr id="15" name="תמונה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90756" y="181844"/>
            <a:ext cx="461941" cy="584462"/>
          </a:xfrm>
          <a:prstGeom prst="rect">
            <a:avLst/>
          </a:prstGeom>
        </p:spPr>
      </p:pic>
    </p:spTree>
    <p:custDataLst>
      <p:tags r:id="rId1"/>
    </p:custDataLst>
    <p:extLst>
      <p:ext uri="{BB962C8B-B14F-4D97-AF65-F5344CB8AC3E}">
        <p14:creationId xmlns:p14="http://schemas.microsoft.com/office/powerpoint/2010/main" val="188591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e-IL"/>
          </a:p>
        </p:txBody>
      </p:sp>
      <p:sp>
        <p:nvSpPr>
          <p:cNvPr id="11" name="כותרת 1">
            <a:extLst>
              <a:ext uri="{FF2B5EF4-FFF2-40B4-BE49-F238E27FC236}">
                <a16:creationId xmlns:a16="http://schemas.microsoft.com/office/drawing/2014/main" id="{4CDC04C4-2F09-4ACF-96EA-81AA744BC182}"/>
              </a:ext>
            </a:extLst>
          </p:cNvPr>
          <p:cNvSpPr txBox="1">
            <a:spLocks/>
          </p:cNvSpPr>
          <p:nvPr userDrawn="1"/>
        </p:nvSpPr>
        <p:spPr>
          <a:xfrm>
            <a:off x="7121496" y="116632"/>
            <a:ext cx="5061297" cy="288032"/>
          </a:xfrm>
          <a:prstGeom prst="rect">
            <a:avLst/>
          </a:prstGeom>
          <a:solidFill>
            <a:srgbClr val="EA8023"/>
          </a:solidFill>
        </p:spPr>
        <p:txBody>
          <a:bodyPr vert="horz" lIns="91440" tIns="45720" rIns="91440" bIns="45720" rtlCol="1" anchor="ctr">
            <a:noAutofit/>
          </a:bodyPr>
          <a:lstStyle>
            <a:lvl1pPr algn="r" defTabSz="914400" rtl="1" eaLnBrk="1" latinLnBrk="0" hangingPunct="1">
              <a:spcBef>
                <a:spcPct val="0"/>
              </a:spcBef>
              <a:buNone/>
              <a:defRPr sz="2400" b="1" i="0" u="none" kern="1200">
                <a:solidFill>
                  <a:srgbClr val="7F7F7F"/>
                </a:solidFill>
                <a:latin typeface="Arial" pitchFamily="34" charset="0"/>
                <a:ea typeface="+mj-ea"/>
                <a:cs typeface="Arial" pitchFamily="34" charset="0"/>
              </a:defRPr>
            </a:lvl1pPr>
          </a:lstStyle>
          <a:p>
            <a:endParaRPr lang="he-IL" sz="1600" dirty="0">
              <a:solidFill>
                <a:prstClr val="white"/>
              </a:solidFill>
            </a:endParaRPr>
          </a:p>
        </p:txBody>
      </p:sp>
      <p:sp>
        <p:nvSpPr>
          <p:cNvPr id="12" name="Slide Number Placeholder 8"/>
          <p:cNvSpPr>
            <a:spLocks noGrp="1"/>
          </p:cNvSpPr>
          <p:nvPr>
            <p:ph type="sldNum" sz="quarter" idx="4"/>
          </p:nvPr>
        </p:nvSpPr>
        <p:spPr>
          <a:xfrm>
            <a:off x="11472597" y="6309320"/>
            <a:ext cx="636555" cy="288032"/>
          </a:xfrm>
          <a:prstGeom prst="rect">
            <a:avLst/>
          </a:prstGeom>
        </p:spPr>
        <p:txBody>
          <a:bodyPr/>
          <a:lstStyle>
            <a:lvl1pPr algn="r">
              <a:defRPr>
                <a:solidFill>
                  <a:schemeClr val="bg1"/>
                </a:solidFill>
              </a:defRPr>
            </a:lvl1pPr>
          </a:lstStyle>
          <a:p>
            <a:fld id="{A14318B7-7A23-46B4-B76B-10B16BA86880}" type="slidenum">
              <a:rPr lang="he-IL" smtClean="0"/>
              <a:pPr/>
              <a:t>‹#›</a:t>
            </a:fld>
            <a:endParaRPr lang="he-IL" dirty="0"/>
          </a:p>
        </p:txBody>
      </p:sp>
      <p:sp>
        <p:nvSpPr>
          <p:cNvPr id="5" name="מלבן 8"/>
          <p:cNvSpPr/>
          <p:nvPr userDrawn="1"/>
        </p:nvSpPr>
        <p:spPr>
          <a:xfrm>
            <a:off x="10756843" y="80452"/>
            <a:ext cx="1330814" cy="338554"/>
          </a:xfrm>
          <a:prstGeom prst="rect">
            <a:avLst/>
          </a:prstGeom>
        </p:spPr>
        <p:txBody>
          <a:bodyPr wrap="none">
            <a:spAutoFit/>
          </a:bodyPr>
          <a:lstStyle/>
          <a:p>
            <a:r>
              <a:rPr lang="he-IL" sz="1600" kern="1200" dirty="0">
                <a:solidFill>
                  <a:prstClr val="white"/>
                </a:solidFill>
                <a:latin typeface="Arial" pitchFamily="34" charset="0"/>
                <a:ea typeface="+mn-ea"/>
                <a:cs typeface="Arial" panose="020B0604020202020204" pitchFamily="34" charset="0"/>
              </a:rPr>
              <a:t>רשימת הסיווג </a:t>
            </a:r>
          </a:p>
        </p:txBody>
      </p:sp>
    </p:spTree>
    <p:custDataLst>
      <p:tags r:id="rId1"/>
    </p:custDataLst>
    <p:extLst>
      <p:ext uri="{BB962C8B-B14F-4D97-AF65-F5344CB8AC3E}">
        <p14:creationId xmlns:p14="http://schemas.microsoft.com/office/powerpoint/2010/main" val="2735293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e-IL"/>
          </a:p>
        </p:txBody>
      </p:sp>
      <p:sp>
        <p:nvSpPr>
          <p:cNvPr id="11" name="כותרת 1">
            <a:extLst>
              <a:ext uri="{FF2B5EF4-FFF2-40B4-BE49-F238E27FC236}">
                <a16:creationId xmlns:a16="http://schemas.microsoft.com/office/drawing/2014/main" id="{4CDC04C4-2F09-4ACF-96EA-81AA744BC182}"/>
              </a:ext>
            </a:extLst>
          </p:cNvPr>
          <p:cNvSpPr txBox="1">
            <a:spLocks/>
          </p:cNvSpPr>
          <p:nvPr userDrawn="1"/>
        </p:nvSpPr>
        <p:spPr>
          <a:xfrm>
            <a:off x="7121496" y="116632"/>
            <a:ext cx="5061297" cy="288032"/>
          </a:xfrm>
          <a:prstGeom prst="rect">
            <a:avLst/>
          </a:prstGeom>
          <a:solidFill>
            <a:srgbClr val="EA8023"/>
          </a:solidFill>
        </p:spPr>
        <p:txBody>
          <a:bodyPr vert="horz" lIns="91440" tIns="45720" rIns="91440" bIns="45720" rtlCol="1" anchor="ctr">
            <a:noAutofit/>
          </a:bodyPr>
          <a:lstStyle>
            <a:lvl1pPr algn="r" defTabSz="914400" rtl="1" eaLnBrk="1" latinLnBrk="0" hangingPunct="1">
              <a:spcBef>
                <a:spcPct val="0"/>
              </a:spcBef>
              <a:buNone/>
              <a:defRPr sz="2400" b="1" i="0" u="none" kern="1200">
                <a:solidFill>
                  <a:srgbClr val="7F7F7F"/>
                </a:solidFill>
                <a:latin typeface="Arial" pitchFamily="34" charset="0"/>
                <a:ea typeface="+mj-ea"/>
                <a:cs typeface="Arial" pitchFamily="34" charset="0"/>
              </a:defRPr>
            </a:lvl1pPr>
          </a:lstStyle>
          <a:p>
            <a:endParaRPr lang="he-IL" sz="1600" dirty="0">
              <a:solidFill>
                <a:prstClr val="white"/>
              </a:solidFill>
            </a:endParaRPr>
          </a:p>
        </p:txBody>
      </p:sp>
      <p:sp>
        <p:nvSpPr>
          <p:cNvPr id="12" name="Slide Number Placeholder 8"/>
          <p:cNvSpPr>
            <a:spLocks noGrp="1"/>
          </p:cNvSpPr>
          <p:nvPr>
            <p:ph type="sldNum" sz="quarter" idx="4"/>
          </p:nvPr>
        </p:nvSpPr>
        <p:spPr>
          <a:xfrm>
            <a:off x="11472597" y="6309320"/>
            <a:ext cx="636555" cy="288032"/>
          </a:xfrm>
          <a:prstGeom prst="rect">
            <a:avLst/>
          </a:prstGeom>
        </p:spPr>
        <p:txBody>
          <a:bodyPr/>
          <a:lstStyle>
            <a:lvl1pPr algn="r">
              <a:defRPr>
                <a:solidFill>
                  <a:schemeClr val="bg1"/>
                </a:solidFill>
              </a:defRPr>
            </a:lvl1pPr>
          </a:lstStyle>
          <a:p>
            <a:fld id="{A14318B7-7A23-46B4-B76B-10B16BA86880}" type="slidenum">
              <a:rPr lang="he-IL" smtClean="0"/>
              <a:pPr/>
              <a:t>‹#›</a:t>
            </a:fld>
            <a:endParaRPr lang="he-IL" dirty="0"/>
          </a:p>
        </p:txBody>
      </p:sp>
      <p:sp>
        <p:nvSpPr>
          <p:cNvPr id="5" name="מלבן 8"/>
          <p:cNvSpPr/>
          <p:nvPr userDrawn="1"/>
        </p:nvSpPr>
        <p:spPr>
          <a:xfrm>
            <a:off x="10554864" y="80452"/>
            <a:ext cx="1532792" cy="338554"/>
          </a:xfrm>
          <a:prstGeom prst="rect">
            <a:avLst/>
          </a:prstGeom>
        </p:spPr>
        <p:txBody>
          <a:bodyPr wrap="none">
            <a:spAutoFit/>
          </a:bodyPr>
          <a:lstStyle/>
          <a:p>
            <a:r>
              <a:rPr lang="he-IL" sz="1600" kern="1200" dirty="0">
                <a:solidFill>
                  <a:prstClr val="white"/>
                </a:solidFill>
                <a:latin typeface="Arial" pitchFamily="34" charset="0"/>
                <a:ea typeface="+mn-ea"/>
                <a:cs typeface="Arial" panose="020B0604020202020204" pitchFamily="34" charset="0"/>
              </a:rPr>
              <a:t>קביעת מודד כללי</a:t>
            </a:r>
          </a:p>
        </p:txBody>
      </p:sp>
    </p:spTree>
    <p:custDataLst>
      <p:tags r:id="rId1"/>
    </p:custDataLst>
    <p:extLst>
      <p:ext uri="{BB962C8B-B14F-4D97-AF65-F5344CB8AC3E}">
        <p14:creationId xmlns:p14="http://schemas.microsoft.com/office/powerpoint/2010/main" val="75263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r">
              <a:buNone/>
              <a:defRPr sz="16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e-IL"/>
          </a:p>
        </p:txBody>
      </p:sp>
      <p:sp>
        <p:nvSpPr>
          <p:cNvPr id="11" name="כותרת 1">
            <a:extLst>
              <a:ext uri="{FF2B5EF4-FFF2-40B4-BE49-F238E27FC236}">
                <a16:creationId xmlns:a16="http://schemas.microsoft.com/office/drawing/2014/main" id="{4CDC04C4-2F09-4ACF-96EA-81AA744BC182}"/>
              </a:ext>
            </a:extLst>
          </p:cNvPr>
          <p:cNvSpPr txBox="1">
            <a:spLocks/>
          </p:cNvSpPr>
          <p:nvPr userDrawn="1"/>
        </p:nvSpPr>
        <p:spPr>
          <a:xfrm>
            <a:off x="7121496" y="116632"/>
            <a:ext cx="5061297" cy="288032"/>
          </a:xfrm>
          <a:prstGeom prst="rect">
            <a:avLst/>
          </a:prstGeom>
          <a:solidFill>
            <a:srgbClr val="21A7B3"/>
          </a:solidFill>
        </p:spPr>
        <p:txBody>
          <a:bodyPr vert="horz" lIns="91440" tIns="45720" rIns="91440" bIns="45720" rtlCol="1" anchor="ctr">
            <a:noAutofit/>
          </a:bodyPr>
          <a:lstStyle>
            <a:lvl1pPr algn="r" defTabSz="914400" rtl="1" eaLnBrk="1" latinLnBrk="0" hangingPunct="1">
              <a:spcBef>
                <a:spcPct val="0"/>
              </a:spcBef>
              <a:buNone/>
              <a:defRPr sz="2400" b="1" i="0" u="none" kern="1200">
                <a:solidFill>
                  <a:srgbClr val="7F7F7F"/>
                </a:solidFill>
                <a:latin typeface="Arial" pitchFamily="34" charset="0"/>
                <a:ea typeface="+mj-ea"/>
                <a:cs typeface="Arial" pitchFamily="34" charset="0"/>
              </a:defRPr>
            </a:lvl1pPr>
          </a:lstStyle>
          <a:p>
            <a:endParaRPr lang="he-IL" sz="1600" dirty="0">
              <a:solidFill>
                <a:prstClr val="white"/>
              </a:solidFill>
            </a:endParaRPr>
          </a:p>
        </p:txBody>
      </p:sp>
      <p:sp>
        <p:nvSpPr>
          <p:cNvPr id="12" name="Slide Number Placeholder 8"/>
          <p:cNvSpPr>
            <a:spLocks noGrp="1"/>
          </p:cNvSpPr>
          <p:nvPr>
            <p:ph type="sldNum" sz="quarter" idx="4"/>
          </p:nvPr>
        </p:nvSpPr>
        <p:spPr>
          <a:xfrm>
            <a:off x="11472597" y="6309320"/>
            <a:ext cx="636555" cy="288032"/>
          </a:xfrm>
          <a:prstGeom prst="rect">
            <a:avLst/>
          </a:prstGeom>
        </p:spPr>
        <p:txBody>
          <a:bodyPr/>
          <a:lstStyle>
            <a:lvl1pPr algn="r">
              <a:defRPr>
                <a:solidFill>
                  <a:schemeClr val="bg1"/>
                </a:solidFill>
              </a:defRPr>
            </a:lvl1pPr>
          </a:lstStyle>
          <a:p>
            <a:fld id="{A14318B7-7A23-46B4-B76B-10B16BA86880}" type="slidenum">
              <a:rPr lang="he-IL" smtClean="0"/>
              <a:pPr/>
              <a:t>‹#›</a:t>
            </a:fld>
            <a:endParaRPr lang="he-IL" dirty="0"/>
          </a:p>
        </p:txBody>
      </p:sp>
    </p:spTree>
    <p:custDataLst>
      <p:tags r:id="rId1"/>
    </p:custDataLst>
    <p:extLst>
      <p:ext uri="{BB962C8B-B14F-4D97-AF65-F5344CB8AC3E}">
        <p14:creationId xmlns:p14="http://schemas.microsoft.com/office/powerpoint/2010/main" val="2396303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e-IL"/>
          </a:p>
        </p:txBody>
      </p:sp>
      <p:sp>
        <p:nvSpPr>
          <p:cNvPr id="11" name="כותרת 1">
            <a:extLst>
              <a:ext uri="{FF2B5EF4-FFF2-40B4-BE49-F238E27FC236}">
                <a16:creationId xmlns:a16="http://schemas.microsoft.com/office/drawing/2014/main" id="{4CDC04C4-2F09-4ACF-96EA-81AA744BC182}"/>
              </a:ext>
            </a:extLst>
          </p:cNvPr>
          <p:cNvSpPr txBox="1">
            <a:spLocks/>
          </p:cNvSpPr>
          <p:nvPr userDrawn="1"/>
        </p:nvSpPr>
        <p:spPr>
          <a:xfrm>
            <a:off x="7121496" y="116632"/>
            <a:ext cx="5061297" cy="288032"/>
          </a:xfrm>
          <a:prstGeom prst="rect">
            <a:avLst/>
          </a:prstGeom>
          <a:solidFill>
            <a:srgbClr val="ED124F"/>
          </a:solidFill>
        </p:spPr>
        <p:txBody>
          <a:bodyPr vert="horz" lIns="91440" tIns="45720" rIns="91440" bIns="45720" rtlCol="1" anchor="ctr">
            <a:noAutofit/>
          </a:bodyPr>
          <a:lstStyle>
            <a:lvl1pPr algn="r" defTabSz="914400" rtl="1" eaLnBrk="1" latinLnBrk="0" hangingPunct="1">
              <a:spcBef>
                <a:spcPct val="0"/>
              </a:spcBef>
              <a:buNone/>
              <a:defRPr sz="2400" b="1" i="0" u="none" kern="1200">
                <a:solidFill>
                  <a:srgbClr val="7F7F7F"/>
                </a:solidFill>
                <a:latin typeface="Arial" pitchFamily="34" charset="0"/>
                <a:ea typeface="+mj-ea"/>
                <a:cs typeface="Arial" pitchFamily="34" charset="0"/>
              </a:defRPr>
            </a:lvl1pPr>
          </a:lstStyle>
          <a:p>
            <a:endParaRPr lang="he-IL" sz="1600" dirty="0">
              <a:solidFill>
                <a:prstClr val="white"/>
              </a:solidFill>
            </a:endParaRPr>
          </a:p>
        </p:txBody>
      </p:sp>
      <p:sp>
        <p:nvSpPr>
          <p:cNvPr id="12" name="Slide Number Placeholder 8"/>
          <p:cNvSpPr>
            <a:spLocks noGrp="1"/>
          </p:cNvSpPr>
          <p:nvPr>
            <p:ph type="sldNum" sz="quarter" idx="4"/>
          </p:nvPr>
        </p:nvSpPr>
        <p:spPr>
          <a:xfrm>
            <a:off x="11472597" y="6309320"/>
            <a:ext cx="636555" cy="288032"/>
          </a:xfrm>
          <a:prstGeom prst="rect">
            <a:avLst/>
          </a:prstGeom>
        </p:spPr>
        <p:txBody>
          <a:bodyPr/>
          <a:lstStyle>
            <a:lvl1pPr algn="r">
              <a:defRPr>
                <a:solidFill>
                  <a:schemeClr val="bg1"/>
                </a:solidFill>
              </a:defRPr>
            </a:lvl1pPr>
          </a:lstStyle>
          <a:p>
            <a:fld id="{A14318B7-7A23-46B4-B76B-10B16BA86880}" type="slidenum">
              <a:rPr lang="he-IL" smtClean="0"/>
              <a:pPr/>
              <a:t>‹#›</a:t>
            </a:fld>
            <a:endParaRPr lang="he-IL" dirty="0"/>
          </a:p>
        </p:txBody>
      </p:sp>
    </p:spTree>
    <p:custDataLst>
      <p:tags r:id="rId1"/>
    </p:custDataLst>
    <p:extLst>
      <p:ext uri="{BB962C8B-B14F-4D97-AF65-F5344CB8AC3E}">
        <p14:creationId xmlns:p14="http://schemas.microsoft.com/office/powerpoint/2010/main" val="3791148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e-IL"/>
          </a:p>
        </p:txBody>
      </p:sp>
      <p:cxnSp>
        <p:nvCxnSpPr>
          <p:cNvPr id="8" name="Straight Connector 8"/>
          <p:cNvCxnSpPr/>
          <p:nvPr userDrawn="1"/>
        </p:nvCxnSpPr>
        <p:spPr>
          <a:xfrm>
            <a:off x="3023659" y="627017"/>
            <a:ext cx="8715496"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9" name="Straight Connector 9"/>
          <p:cNvCxnSpPr/>
          <p:nvPr userDrawn="1"/>
        </p:nvCxnSpPr>
        <p:spPr>
          <a:xfrm>
            <a:off x="3023659" y="1124744"/>
            <a:ext cx="8698068" cy="3006"/>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 name="כותרת 1">
            <a:extLst>
              <a:ext uri="{FF2B5EF4-FFF2-40B4-BE49-F238E27FC236}">
                <a16:creationId xmlns:a16="http://schemas.microsoft.com/office/drawing/2014/main" id="{4CDC04C4-2F09-4ACF-96EA-81AA744BC182}"/>
              </a:ext>
            </a:extLst>
          </p:cNvPr>
          <p:cNvSpPr txBox="1">
            <a:spLocks/>
          </p:cNvSpPr>
          <p:nvPr userDrawn="1"/>
        </p:nvSpPr>
        <p:spPr>
          <a:xfrm>
            <a:off x="7121496" y="116632"/>
            <a:ext cx="5061297" cy="288032"/>
          </a:xfrm>
          <a:prstGeom prst="rect">
            <a:avLst/>
          </a:prstGeom>
          <a:solidFill>
            <a:srgbClr val="71BF44"/>
          </a:solidFill>
        </p:spPr>
        <p:txBody>
          <a:bodyPr vert="horz" lIns="91440" tIns="45720" rIns="91440" bIns="45720" rtlCol="1" anchor="ctr">
            <a:noAutofit/>
          </a:bodyPr>
          <a:lstStyle>
            <a:lvl1pPr algn="r" defTabSz="914400" rtl="1" eaLnBrk="1" latinLnBrk="0" hangingPunct="1">
              <a:spcBef>
                <a:spcPct val="0"/>
              </a:spcBef>
              <a:buNone/>
              <a:defRPr sz="2400" b="1" i="0" u="none" kern="1200">
                <a:solidFill>
                  <a:srgbClr val="7F7F7F"/>
                </a:solidFill>
                <a:latin typeface="Arial" pitchFamily="34" charset="0"/>
                <a:ea typeface="+mj-ea"/>
                <a:cs typeface="Arial" pitchFamily="34" charset="0"/>
              </a:defRPr>
            </a:lvl1pPr>
          </a:lstStyle>
          <a:p>
            <a:endParaRPr lang="he-IL" sz="1600" dirty="0">
              <a:solidFill>
                <a:prstClr val="white"/>
              </a:solidFill>
            </a:endParaRPr>
          </a:p>
        </p:txBody>
      </p:sp>
      <p:sp>
        <p:nvSpPr>
          <p:cNvPr id="12" name="Slide Number Placeholder 8"/>
          <p:cNvSpPr>
            <a:spLocks noGrp="1"/>
          </p:cNvSpPr>
          <p:nvPr>
            <p:ph type="sldNum" sz="quarter" idx="4"/>
          </p:nvPr>
        </p:nvSpPr>
        <p:spPr>
          <a:xfrm>
            <a:off x="11472597" y="6309320"/>
            <a:ext cx="636555" cy="288032"/>
          </a:xfrm>
          <a:prstGeom prst="rect">
            <a:avLst/>
          </a:prstGeom>
        </p:spPr>
        <p:txBody>
          <a:bodyPr/>
          <a:lstStyle>
            <a:lvl1pPr algn="r">
              <a:defRPr>
                <a:solidFill>
                  <a:schemeClr val="bg1"/>
                </a:solidFill>
              </a:defRPr>
            </a:lvl1pPr>
          </a:lstStyle>
          <a:p>
            <a:fld id="{A14318B7-7A23-46B4-B76B-10B16BA86880}" type="slidenum">
              <a:rPr lang="he-IL" smtClean="0"/>
              <a:pPr/>
              <a:t>‹#›</a:t>
            </a:fld>
            <a:endParaRPr lang="he-IL" dirty="0"/>
          </a:p>
        </p:txBody>
      </p:sp>
    </p:spTree>
    <p:custDataLst>
      <p:tags r:id="rId1"/>
    </p:custDataLst>
    <p:extLst>
      <p:ext uri="{BB962C8B-B14F-4D97-AF65-F5344CB8AC3E}">
        <p14:creationId xmlns:p14="http://schemas.microsoft.com/office/powerpoint/2010/main" val="512603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e-IL"/>
          </a:p>
        </p:txBody>
      </p:sp>
      <p:sp>
        <p:nvSpPr>
          <p:cNvPr id="11" name="כותרת 1">
            <a:extLst>
              <a:ext uri="{FF2B5EF4-FFF2-40B4-BE49-F238E27FC236}">
                <a16:creationId xmlns:a16="http://schemas.microsoft.com/office/drawing/2014/main" id="{4CDC04C4-2F09-4ACF-96EA-81AA744BC182}"/>
              </a:ext>
            </a:extLst>
          </p:cNvPr>
          <p:cNvSpPr txBox="1">
            <a:spLocks/>
          </p:cNvSpPr>
          <p:nvPr userDrawn="1"/>
        </p:nvSpPr>
        <p:spPr>
          <a:xfrm>
            <a:off x="7121496" y="116632"/>
            <a:ext cx="5061297" cy="288032"/>
          </a:xfrm>
          <a:prstGeom prst="rect">
            <a:avLst/>
          </a:prstGeom>
          <a:solidFill>
            <a:srgbClr val="0070C0"/>
          </a:solidFill>
        </p:spPr>
        <p:txBody>
          <a:bodyPr vert="horz" lIns="91440" tIns="45720" rIns="91440" bIns="45720" rtlCol="1" anchor="ctr">
            <a:noAutofit/>
          </a:bodyPr>
          <a:lstStyle>
            <a:lvl1pPr algn="r" defTabSz="914400" rtl="1" eaLnBrk="1" latinLnBrk="0" hangingPunct="1">
              <a:spcBef>
                <a:spcPct val="0"/>
              </a:spcBef>
              <a:buNone/>
              <a:defRPr sz="2400" b="1" i="0" u="none" kern="1200">
                <a:solidFill>
                  <a:srgbClr val="7F7F7F"/>
                </a:solidFill>
                <a:latin typeface="Arial" pitchFamily="34" charset="0"/>
                <a:ea typeface="+mj-ea"/>
                <a:cs typeface="Arial" pitchFamily="34" charset="0"/>
              </a:defRPr>
            </a:lvl1pPr>
          </a:lstStyle>
          <a:p>
            <a:endParaRPr lang="he-IL" sz="1600" dirty="0">
              <a:solidFill>
                <a:prstClr val="white"/>
              </a:solidFill>
            </a:endParaRPr>
          </a:p>
        </p:txBody>
      </p:sp>
      <p:sp>
        <p:nvSpPr>
          <p:cNvPr id="12" name="Slide Number Placeholder 8"/>
          <p:cNvSpPr>
            <a:spLocks noGrp="1"/>
          </p:cNvSpPr>
          <p:nvPr>
            <p:ph type="sldNum" sz="quarter" idx="4"/>
          </p:nvPr>
        </p:nvSpPr>
        <p:spPr>
          <a:xfrm>
            <a:off x="11472597" y="6309320"/>
            <a:ext cx="636555" cy="288032"/>
          </a:xfrm>
          <a:prstGeom prst="rect">
            <a:avLst/>
          </a:prstGeom>
        </p:spPr>
        <p:txBody>
          <a:bodyPr/>
          <a:lstStyle>
            <a:lvl1pPr algn="r">
              <a:defRPr>
                <a:solidFill>
                  <a:schemeClr val="bg1"/>
                </a:solidFill>
              </a:defRPr>
            </a:lvl1pPr>
          </a:lstStyle>
          <a:p>
            <a:fld id="{A14318B7-7A23-46B4-B76B-10B16BA86880}" type="slidenum">
              <a:rPr lang="he-IL" smtClean="0"/>
              <a:pPr/>
              <a:t>‹#›</a:t>
            </a:fld>
            <a:endParaRPr lang="he-IL" dirty="0"/>
          </a:p>
        </p:txBody>
      </p:sp>
    </p:spTree>
    <p:custDataLst>
      <p:tags r:id="rId1"/>
    </p:custDataLst>
    <p:extLst>
      <p:ext uri="{BB962C8B-B14F-4D97-AF65-F5344CB8AC3E}">
        <p14:creationId xmlns:p14="http://schemas.microsoft.com/office/powerpoint/2010/main" val="2135696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e-IL"/>
          </a:p>
        </p:txBody>
      </p:sp>
      <p:sp>
        <p:nvSpPr>
          <p:cNvPr id="12" name="Slide Number Placeholder 8"/>
          <p:cNvSpPr>
            <a:spLocks noGrp="1"/>
          </p:cNvSpPr>
          <p:nvPr>
            <p:ph type="sldNum" sz="quarter" idx="4"/>
          </p:nvPr>
        </p:nvSpPr>
        <p:spPr>
          <a:xfrm>
            <a:off x="11472597" y="6309320"/>
            <a:ext cx="636555" cy="288032"/>
          </a:xfrm>
          <a:prstGeom prst="rect">
            <a:avLst/>
          </a:prstGeom>
        </p:spPr>
        <p:txBody>
          <a:bodyPr/>
          <a:lstStyle>
            <a:lvl1pPr algn="r">
              <a:defRPr>
                <a:solidFill>
                  <a:schemeClr val="bg1"/>
                </a:solidFill>
              </a:defRPr>
            </a:lvl1pPr>
          </a:lstStyle>
          <a:p>
            <a:fld id="{A14318B7-7A23-46B4-B76B-10B16BA86880}" type="slidenum">
              <a:rPr lang="he-IL" smtClean="0"/>
              <a:pPr/>
              <a:t>‹#›</a:t>
            </a:fld>
            <a:endParaRPr lang="he-IL" dirty="0"/>
          </a:p>
        </p:txBody>
      </p:sp>
    </p:spTree>
    <p:custDataLst>
      <p:tags r:id="rId1"/>
    </p:custDataLst>
    <p:extLst>
      <p:ext uri="{BB962C8B-B14F-4D97-AF65-F5344CB8AC3E}">
        <p14:creationId xmlns:p14="http://schemas.microsoft.com/office/powerpoint/2010/main" val="3722931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cxnSp>
        <p:nvCxnSpPr>
          <p:cNvPr id="8" name="Straight Connector 8"/>
          <p:cNvCxnSpPr/>
          <p:nvPr userDrawn="1"/>
        </p:nvCxnSpPr>
        <p:spPr>
          <a:xfrm>
            <a:off x="3023659" y="627017"/>
            <a:ext cx="8715496"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9" name="Straight Connector 9"/>
          <p:cNvCxnSpPr/>
          <p:nvPr userDrawn="1"/>
        </p:nvCxnSpPr>
        <p:spPr>
          <a:xfrm>
            <a:off x="3023659" y="1124744"/>
            <a:ext cx="8698068" cy="3006"/>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 name="כותרת 1">
            <a:extLst>
              <a:ext uri="{FF2B5EF4-FFF2-40B4-BE49-F238E27FC236}">
                <a16:creationId xmlns:a16="http://schemas.microsoft.com/office/drawing/2014/main" id="{4CDC04C4-2F09-4ACF-96EA-81AA744BC182}"/>
              </a:ext>
            </a:extLst>
          </p:cNvPr>
          <p:cNvSpPr txBox="1">
            <a:spLocks/>
          </p:cNvSpPr>
          <p:nvPr userDrawn="1"/>
        </p:nvSpPr>
        <p:spPr>
          <a:xfrm>
            <a:off x="7121496" y="116632"/>
            <a:ext cx="5061297" cy="288032"/>
          </a:xfrm>
          <a:prstGeom prst="rect">
            <a:avLst/>
          </a:prstGeom>
          <a:solidFill>
            <a:srgbClr val="0070C0"/>
          </a:solidFill>
        </p:spPr>
        <p:txBody>
          <a:bodyPr vert="horz" lIns="91440" tIns="45720" rIns="91440" bIns="45720" rtlCol="1" anchor="ctr">
            <a:noAutofit/>
          </a:bodyPr>
          <a:lstStyle>
            <a:lvl1pPr algn="r" defTabSz="914400" rtl="1" eaLnBrk="1" latinLnBrk="0" hangingPunct="1">
              <a:spcBef>
                <a:spcPct val="0"/>
              </a:spcBef>
              <a:buNone/>
              <a:defRPr sz="2400" b="1" i="0" u="none" kern="1200">
                <a:solidFill>
                  <a:srgbClr val="7F7F7F"/>
                </a:solidFill>
                <a:latin typeface="Arial" pitchFamily="34" charset="0"/>
                <a:ea typeface="+mj-ea"/>
                <a:cs typeface="Arial" pitchFamily="34" charset="0"/>
              </a:defRPr>
            </a:lvl1pPr>
          </a:lstStyle>
          <a:p>
            <a:endParaRPr lang="he-IL" sz="1600" dirty="0">
              <a:solidFill>
                <a:prstClr val="white"/>
              </a:solidFill>
            </a:endParaRPr>
          </a:p>
        </p:txBody>
      </p:sp>
      <p:sp>
        <p:nvSpPr>
          <p:cNvPr id="12" name="Slide Number Placeholder 8"/>
          <p:cNvSpPr>
            <a:spLocks noGrp="1"/>
          </p:cNvSpPr>
          <p:nvPr>
            <p:ph type="sldNum" sz="quarter" idx="4"/>
          </p:nvPr>
        </p:nvSpPr>
        <p:spPr>
          <a:xfrm>
            <a:off x="11546237" y="6453336"/>
            <a:ext cx="636555" cy="288032"/>
          </a:xfrm>
          <a:prstGeom prst="rect">
            <a:avLst/>
          </a:prstGeom>
        </p:spPr>
        <p:txBody>
          <a:bodyPr/>
          <a:lstStyle>
            <a:lvl1pPr algn="r">
              <a:defRPr>
                <a:solidFill>
                  <a:schemeClr val="bg1"/>
                </a:solidFill>
              </a:defRPr>
            </a:lvl1pPr>
          </a:lstStyle>
          <a:p>
            <a:fld id="{A14318B7-7A23-46B4-B76B-10B16BA86880}" type="slidenum">
              <a:rPr lang="he-IL" smtClean="0"/>
              <a:pPr/>
              <a:t>‹#›</a:t>
            </a:fld>
            <a:endParaRPr lang="he-IL" dirty="0"/>
          </a:p>
        </p:txBody>
      </p:sp>
      <p:sp>
        <p:nvSpPr>
          <p:cNvPr id="2" name="מלבן 1"/>
          <p:cNvSpPr/>
          <p:nvPr userDrawn="1"/>
        </p:nvSpPr>
        <p:spPr>
          <a:xfrm>
            <a:off x="0" y="0"/>
            <a:ext cx="12192000" cy="6885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Arial" panose="020B0604020202020204" pitchFamily="34" charset="0"/>
              <a:cs typeface="Arial" panose="020B0604020202020204" pitchFamily="34" charset="0"/>
            </a:endParaRPr>
          </a:p>
        </p:txBody>
      </p:sp>
      <p:pic>
        <p:nvPicPr>
          <p:cNvPr id="10" name="תמונה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31694"/>
            <a:ext cx="12192000" cy="6153691"/>
          </a:xfrm>
          <a:prstGeom prst="rect">
            <a:avLst/>
          </a:prstGeom>
        </p:spPr>
      </p:pic>
      <p:sp>
        <p:nvSpPr>
          <p:cNvPr id="3" name="Subtitle 2"/>
          <p:cNvSpPr>
            <a:spLocks noGrp="1"/>
          </p:cNvSpPr>
          <p:nvPr>
            <p:ph type="subTitle" idx="1"/>
          </p:nvPr>
        </p:nvSpPr>
        <p:spPr>
          <a:xfrm>
            <a:off x="1828800" y="2566392"/>
            <a:ext cx="8534400" cy="1752600"/>
          </a:xfrm>
          <a:prstGeom prst="rect">
            <a:avLst/>
          </a:prstGeom>
        </p:spPr>
        <p:txBody>
          <a:bodyPr/>
          <a:lstStyle>
            <a:lvl1pPr marL="0" indent="0" algn="ctr">
              <a:buNone/>
              <a:defRPr>
                <a:solidFill>
                  <a:srgbClr val="00335C"/>
                </a:solidFill>
                <a:latin typeface="Open Sans Hebrew" panose="00000500000000000000" pitchFamily="2" charset="-79"/>
                <a:cs typeface="Open Sans Hebrew" panose="00000500000000000000" pitchFamily="2"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he-IL" dirty="0"/>
          </a:p>
        </p:txBody>
      </p:sp>
      <p:pic>
        <p:nvPicPr>
          <p:cNvPr id="14" name="תמונה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109" y="138787"/>
            <a:ext cx="773684" cy="511418"/>
          </a:xfrm>
          <a:prstGeom prst="rect">
            <a:avLst/>
          </a:prstGeom>
        </p:spPr>
      </p:pic>
      <p:pic>
        <p:nvPicPr>
          <p:cNvPr id="15" name="תמונה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90756" y="181844"/>
            <a:ext cx="461941" cy="438845"/>
          </a:xfrm>
          <a:prstGeom prst="rect">
            <a:avLst/>
          </a:prstGeom>
        </p:spPr>
      </p:pic>
    </p:spTree>
    <p:custDataLst>
      <p:tags r:id="rId1"/>
    </p:custDataLst>
    <p:extLst>
      <p:ext uri="{BB962C8B-B14F-4D97-AF65-F5344CB8AC3E}">
        <p14:creationId xmlns:p14="http://schemas.microsoft.com/office/powerpoint/2010/main" val="3711789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1007435" y="1556792"/>
            <a:ext cx="10189567" cy="4392488"/>
          </a:xfrm>
          <a:prstGeom prst="rect">
            <a:avLst/>
          </a:prstGeom>
        </p:spPr>
        <p:txBody>
          <a:bodyPr>
            <a:normAutofit/>
          </a:bodyPr>
          <a:lstStyle>
            <a:lvl1pPr marL="342900" indent="-342900">
              <a:buFontTx/>
              <a:buBlip>
                <a:blip r:embed="rId3"/>
              </a:buBlip>
              <a:defRPr sz="1600"/>
            </a:lvl1pPr>
            <a:lvl2pPr marL="742950" indent="-285750">
              <a:buFontTx/>
              <a:buBlip>
                <a:blip r:embed="rId3"/>
              </a:buBlip>
              <a:defRPr sz="1600"/>
            </a:lvl2pPr>
            <a:lvl3pPr marL="1143000" indent="-228600">
              <a:buFontTx/>
              <a:buBlip>
                <a:blip r:embed="rId3"/>
              </a:buBlip>
              <a:defRPr sz="1600"/>
            </a:lvl3pPr>
            <a:lvl4pPr marL="1600200" indent="-228600">
              <a:buFontTx/>
              <a:buBlip>
                <a:blip r:embed="rId3"/>
              </a:buBlip>
              <a:defRPr sz="1600"/>
            </a:lvl4pPr>
            <a:lvl5pPr marL="2057400" indent="-228600">
              <a:buFontTx/>
              <a:buBlip>
                <a:blip r:embed="rId3"/>
              </a:buBlip>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e-IL" dirty="0"/>
          </a:p>
        </p:txBody>
      </p:sp>
      <p:sp>
        <p:nvSpPr>
          <p:cNvPr id="9" name="Slide Number Placeholder 8"/>
          <p:cNvSpPr>
            <a:spLocks noGrp="1"/>
          </p:cNvSpPr>
          <p:nvPr>
            <p:ph type="sldNum" sz="quarter" idx="12"/>
          </p:nvPr>
        </p:nvSpPr>
        <p:spPr>
          <a:xfrm>
            <a:off x="9264352" y="6309321"/>
            <a:ext cx="2844800" cy="216025"/>
          </a:xfrm>
          <a:prstGeom prst="rect">
            <a:avLst/>
          </a:prstGeom>
        </p:spPr>
        <p:txBody>
          <a:bodyPr/>
          <a:lstStyle/>
          <a:p>
            <a:fld id="{87FA8550-B21E-431B-B0AD-63EFFEBF79BB}" type="slidenum">
              <a:rPr lang="he-IL" smtClean="0"/>
              <a:pPr/>
              <a:t>‹#›</a:t>
            </a:fld>
            <a:endParaRPr lang="he-IL"/>
          </a:p>
        </p:txBody>
      </p:sp>
    </p:spTree>
    <p:custDataLst>
      <p:tags r:id="rId1"/>
    </p:custDataLst>
    <p:extLst>
      <p:ext uri="{BB962C8B-B14F-4D97-AF65-F5344CB8AC3E}">
        <p14:creationId xmlns:p14="http://schemas.microsoft.com/office/powerpoint/2010/main" val="2486430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435" y="692696"/>
            <a:ext cx="10177131" cy="710788"/>
          </a:xfrm>
          <a:prstGeom prst="rect">
            <a:avLst/>
          </a:prstGeom>
        </p:spPr>
        <p:txBody>
          <a:bodyPr>
            <a:normAutofit/>
          </a:bodyPr>
          <a:lstStyle>
            <a:lvl1pPr algn="r">
              <a:defRPr sz="2400" b="1">
                <a:solidFill>
                  <a:srgbClr val="D13701"/>
                </a:solidFill>
                <a:latin typeface="Arial" pitchFamily="34" charset="0"/>
                <a:cs typeface="Arial" pitchFamily="34" charset="0"/>
              </a:defRPr>
            </a:lvl1pPr>
          </a:lstStyle>
          <a:p>
            <a:r>
              <a:rPr lang="en-US" dirty="0"/>
              <a:t>Click to edit Master title style</a:t>
            </a:r>
            <a:endParaRPr lang="he-IL" dirty="0"/>
          </a:p>
        </p:txBody>
      </p:sp>
      <p:sp>
        <p:nvSpPr>
          <p:cNvPr id="6" name="Content Placeholder 5"/>
          <p:cNvSpPr>
            <a:spLocks noGrp="1"/>
          </p:cNvSpPr>
          <p:nvPr>
            <p:ph sz="quarter" idx="4"/>
          </p:nvPr>
        </p:nvSpPr>
        <p:spPr>
          <a:xfrm>
            <a:off x="1007435" y="1556792"/>
            <a:ext cx="10189567" cy="4392488"/>
          </a:xfrm>
          <a:prstGeom prst="rect">
            <a:avLst/>
          </a:prstGeom>
        </p:spPr>
        <p:txBody>
          <a:bodyPr>
            <a:normAutofit/>
          </a:bodyPr>
          <a:lstStyle>
            <a:lvl1pPr marL="342900" indent="-342900">
              <a:buFontTx/>
              <a:buBlip>
                <a:blip r:embed="rId3"/>
              </a:buBlip>
              <a:defRPr sz="1600"/>
            </a:lvl1pPr>
            <a:lvl2pPr marL="742950" indent="-285750">
              <a:buFontTx/>
              <a:buBlip>
                <a:blip r:embed="rId3"/>
              </a:buBlip>
              <a:defRPr sz="1600"/>
            </a:lvl2pPr>
            <a:lvl3pPr marL="1143000" indent="-228600">
              <a:buFontTx/>
              <a:buBlip>
                <a:blip r:embed="rId3"/>
              </a:buBlip>
              <a:defRPr sz="1600"/>
            </a:lvl3pPr>
            <a:lvl4pPr marL="1600200" indent="-228600">
              <a:buFontTx/>
              <a:buBlip>
                <a:blip r:embed="rId3"/>
              </a:buBlip>
              <a:defRPr sz="1600"/>
            </a:lvl4pPr>
            <a:lvl5pPr marL="2057400" indent="-228600">
              <a:buFontTx/>
              <a:buBlip>
                <a:blip r:embed="rId3"/>
              </a:buBlip>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e-IL" dirty="0"/>
          </a:p>
        </p:txBody>
      </p:sp>
      <p:sp>
        <p:nvSpPr>
          <p:cNvPr id="7" name="Date Placeholder 6"/>
          <p:cNvSpPr>
            <a:spLocks noGrp="1"/>
          </p:cNvSpPr>
          <p:nvPr>
            <p:ph type="dt" sz="half" idx="10"/>
          </p:nvPr>
        </p:nvSpPr>
        <p:spPr>
          <a:xfrm>
            <a:off x="8737600" y="6356351"/>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1F6663B-21A6-4DBC-A4F1-83BE1ADA1E70}" type="datetime8">
              <a:rPr lang="he-IL" smtClean="0"/>
              <a:pPr/>
              <a:t>06 ספטמבר 23</a:t>
            </a:fld>
            <a:endParaRPr lang="he-IL" dirty="0"/>
          </a:p>
        </p:txBody>
      </p:sp>
      <p:sp>
        <p:nvSpPr>
          <p:cNvPr id="9" name="Slide Number Placeholder 8"/>
          <p:cNvSpPr>
            <a:spLocks noGrp="1"/>
          </p:cNvSpPr>
          <p:nvPr>
            <p:ph type="sldNum" sz="quarter" idx="12"/>
          </p:nvPr>
        </p:nvSpPr>
        <p:spPr>
          <a:xfrm>
            <a:off x="4559829" y="6453336"/>
            <a:ext cx="2844800" cy="216025"/>
          </a:xfrm>
          <a:prstGeom prst="rect">
            <a:avLst/>
          </a:prstGeom>
        </p:spPr>
        <p:txBody>
          <a:bodyPr/>
          <a:lstStyle/>
          <a:p>
            <a:fld id="{87FA8550-B21E-431B-B0AD-63EFFEBF79BB}" type="slidenum">
              <a:rPr lang="he-IL" smtClean="0"/>
              <a:pPr/>
              <a:t>‹#›</a:t>
            </a:fld>
            <a:endParaRPr lang="he-IL"/>
          </a:p>
        </p:txBody>
      </p:sp>
      <p:sp>
        <p:nvSpPr>
          <p:cNvPr id="8" name="Text Placeholder 2"/>
          <p:cNvSpPr>
            <a:spLocks noGrp="1"/>
          </p:cNvSpPr>
          <p:nvPr>
            <p:ph type="body" idx="13"/>
          </p:nvPr>
        </p:nvSpPr>
        <p:spPr>
          <a:xfrm>
            <a:off x="2351584" y="5877272"/>
            <a:ext cx="7968885" cy="307106"/>
          </a:xfrm>
          <a:prstGeom prst="rect">
            <a:avLst/>
          </a:prstGeom>
        </p:spPr>
        <p:txBody>
          <a:bodyPr anchor="b">
            <a:normAutofit/>
          </a:bodyPr>
          <a:lstStyle>
            <a:lvl1pPr marL="0" indent="0" algn="ctr">
              <a:buNone/>
              <a:defRPr sz="1400" b="0" kern="1000" baseline="0">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1642447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שקופית כותרת">
    <p:spTree>
      <p:nvGrpSpPr>
        <p:cNvPr id="1" name=""/>
        <p:cNvGrpSpPr/>
        <p:nvPr/>
      </p:nvGrpSpPr>
      <p:grpSpPr>
        <a:xfrm>
          <a:off x="0" y="0"/>
          <a:ext cx="0" cy="0"/>
          <a:chOff x="0" y="0"/>
          <a:chExt cx="0" cy="0"/>
        </a:xfrm>
      </p:grpSpPr>
      <p:pic>
        <p:nvPicPr>
          <p:cNvPr id="10" name="תמונה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095" y="5648491"/>
            <a:ext cx="10058400" cy="1438111"/>
          </a:xfrm>
          <a:prstGeom prst="rect">
            <a:avLst/>
          </a:prstGeom>
        </p:spPr>
      </p:pic>
      <p:sp>
        <p:nvSpPr>
          <p:cNvPr id="4" name="מציין מיקום של תאריך 3"/>
          <p:cNvSpPr>
            <a:spLocks noGrp="1"/>
          </p:cNvSpPr>
          <p:nvPr>
            <p:ph type="dt" sz="half" idx="10"/>
          </p:nvPr>
        </p:nvSpPr>
        <p:spPr/>
        <p:txBody>
          <a:bodyPr/>
          <a:lstStyle/>
          <a:p>
            <a:fld id="{90DF35E4-E1AE-4170-B5AE-D3B1752E21C7}" type="datetime8">
              <a:rPr lang="he-IL" smtClean="0"/>
              <a:pPr/>
              <a:t>06 ספטמבר 23</a:t>
            </a:fld>
            <a:endParaRPr lang="he-IL"/>
          </a:p>
        </p:txBody>
      </p:sp>
      <p:sp>
        <p:nvSpPr>
          <p:cNvPr id="5" name="מציין מיקום של כותרת תחתונה 4"/>
          <p:cNvSpPr>
            <a:spLocks noGrp="1"/>
          </p:cNvSpPr>
          <p:nvPr>
            <p:ph type="ftr" sz="quarter" idx="11"/>
          </p:nvPr>
        </p:nvSpPr>
        <p:spPr/>
        <p:txBody>
          <a:bodyPr/>
          <a:lstStyle/>
          <a:p>
            <a:endParaRPr lang="he-IL"/>
          </a:p>
        </p:txBody>
      </p:sp>
      <p:pic>
        <p:nvPicPr>
          <p:cNvPr id="11" name="תמונה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40623" y="0"/>
            <a:ext cx="660400" cy="6858000"/>
          </a:xfrm>
          <a:prstGeom prst="rect">
            <a:avLst/>
          </a:prstGeom>
        </p:spPr>
      </p:pic>
      <p:pic>
        <p:nvPicPr>
          <p:cNvPr id="13" name="תמונה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7874" y="0"/>
            <a:ext cx="623455" cy="6858000"/>
          </a:xfrm>
          <a:prstGeom prst="rect">
            <a:avLst/>
          </a:prstGeom>
        </p:spPr>
      </p:pic>
      <p:pic>
        <p:nvPicPr>
          <p:cNvPr id="9" name="תמונה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68555" y="3602038"/>
            <a:ext cx="3139607" cy="3302000"/>
          </a:xfrm>
          <a:prstGeom prst="rect">
            <a:avLst/>
          </a:prstGeom>
        </p:spPr>
      </p:pic>
      <p:pic>
        <p:nvPicPr>
          <p:cNvPr id="15" name="תמונה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7475" y="6166346"/>
            <a:ext cx="1756591" cy="721982"/>
          </a:xfrm>
          <a:prstGeom prst="rect">
            <a:avLst/>
          </a:prstGeom>
        </p:spPr>
      </p:pic>
    </p:spTree>
    <p:extLst>
      <p:ext uri="{BB962C8B-B14F-4D97-AF65-F5344CB8AC3E}">
        <p14:creationId xmlns:p14="http://schemas.microsoft.com/office/powerpoint/2010/main" val="15539192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435" y="692696"/>
            <a:ext cx="10177131" cy="710788"/>
          </a:xfrm>
          <a:prstGeom prst="rect">
            <a:avLst/>
          </a:prstGeom>
        </p:spPr>
        <p:txBody>
          <a:bodyPr>
            <a:normAutofit/>
          </a:bodyPr>
          <a:lstStyle>
            <a:lvl1pPr algn="r">
              <a:defRPr sz="2400" b="1">
                <a:solidFill>
                  <a:srgbClr val="D13701"/>
                </a:solidFill>
                <a:latin typeface="Arial" pitchFamily="34" charset="0"/>
                <a:cs typeface="Arial" pitchFamily="34" charset="0"/>
              </a:defRPr>
            </a:lvl1pPr>
          </a:lstStyle>
          <a:p>
            <a:r>
              <a:rPr lang="en-US" dirty="0"/>
              <a:t>Click to edit Master title style</a:t>
            </a:r>
            <a:endParaRPr lang="he-IL" dirty="0"/>
          </a:p>
        </p:txBody>
      </p:sp>
      <p:sp>
        <p:nvSpPr>
          <p:cNvPr id="6" name="Content Placeholder 5"/>
          <p:cNvSpPr>
            <a:spLocks noGrp="1"/>
          </p:cNvSpPr>
          <p:nvPr>
            <p:ph sz="quarter" idx="4"/>
          </p:nvPr>
        </p:nvSpPr>
        <p:spPr>
          <a:xfrm>
            <a:off x="1007435" y="1556792"/>
            <a:ext cx="10189567" cy="4392488"/>
          </a:xfrm>
          <a:prstGeom prst="rect">
            <a:avLst/>
          </a:prstGeom>
        </p:spPr>
        <p:txBody>
          <a:bodyPr>
            <a:normAutofit/>
          </a:bodyPr>
          <a:lstStyle>
            <a:lvl1pPr marL="0" indent="0">
              <a:buFont typeface="Arial" pitchFamily="34" charset="0"/>
              <a:buNone/>
              <a:defRPr sz="1600"/>
            </a:lvl1pPr>
            <a:lvl2pPr marL="457200" indent="0">
              <a:buFont typeface="Arial" pitchFamily="34" charset="0"/>
              <a:buNone/>
              <a:defRPr sz="1600"/>
            </a:lvl2pPr>
            <a:lvl3pPr marL="914400" indent="0">
              <a:buFont typeface="Arial" pitchFamily="34" charset="0"/>
              <a:buNone/>
              <a:defRPr sz="1600"/>
            </a:lvl3pPr>
            <a:lvl4pPr marL="1371600" indent="0">
              <a:buFont typeface="Arial" pitchFamily="34" charset="0"/>
              <a:buNone/>
              <a:defRPr sz="1600"/>
            </a:lvl4pPr>
            <a:lvl5pPr marL="1828800" indent="0">
              <a:buFont typeface="Arial" pitchFamily="34" charset="0"/>
              <a:buNone/>
              <a:defRPr sz="1600"/>
            </a:lvl5pPr>
            <a:lvl6pPr>
              <a:defRPr sz="1600"/>
            </a:lvl6pPr>
            <a:lvl7pPr>
              <a:defRPr sz="1600"/>
            </a:lvl7pPr>
            <a:lvl8pPr>
              <a:defRPr sz="1600"/>
            </a:lvl8pPr>
            <a:lvl9pPr>
              <a:defRPr sz="1600"/>
            </a:lvl9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he-IL" dirty="0"/>
          </a:p>
        </p:txBody>
      </p:sp>
      <p:sp>
        <p:nvSpPr>
          <p:cNvPr id="7" name="Date Placeholder 6"/>
          <p:cNvSpPr>
            <a:spLocks noGrp="1"/>
          </p:cNvSpPr>
          <p:nvPr>
            <p:ph type="dt" sz="half" idx="10"/>
          </p:nvPr>
        </p:nvSpPr>
        <p:spPr>
          <a:xfrm>
            <a:off x="8737600" y="6356351"/>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07F3D1A1-C275-48CE-A708-33FABC143E3D}" type="datetime8">
              <a:rPr lang="he-IL" smtClean="0"/>
              <a:pPr/>
              <a:t>06 ספטמבר 23</a:t>
            </a:fld>
            <a:endParaRPr lang="he-IL" dirty="0"/>
          </a:p>
        </p:txBody>
      </p:sp>
      <p:sp>
        <p:nvSpPr>
          <p:cNvPr id="9" name="Slide Number Placeholder 8"/>
          <p:cNvSpPr>
            <a:spLocks noGrp="1"/>
          </p:cNvSpPr>
          <p:nvPr>
            <p:ph type="sldNum" sz="quarter" idx="12"/>
          </p:nvPr>
        </p:nvSpPr>
        <p:spPr>
          <a:xfrm>
            <a:off x="4559829" y="6453336"/>
            <a:ext cx="2844800" cy="216025"/>
          </a:xfrm>
          <a:prstGeom prst="rect">
            <a:avLst/>
          </a:prstGeom>
        </p:spPr>
        <p:txBody>
          <a:bodyPr/>
          <a:lstStyle/>
          <a:p>
            <a:fld id="{87FA8550-B21E-431B-B0AD-63EFFEBF79BB}" type="slidenum">
              <a:rPr lang="he-IL" smtClean="0"/>
              <a:pPr/>
              <a:t>‹#›</a:t>
            </a:fld>
            <a:endParaRPr lang="he-IL"/>
          </a:p>
        </p:txBody>
      </p:sp>
    </p:spTree>
    <p:custDataLst>
      <p:tags r:id="rId1"/>
    </p:custDataLst>
    <p:extLst>
      <p:ext uri="{BB962C8B-B14F-4D97-AF65-F5344CB8AC3E}">
        <p14:creationId xmlns:p14="http://schemas.microsoft.com/office/powerpoint/2010/main" val="3612359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435" y="692696"/>
            <a:ext cx="10177131" cy="710788"/>
          </a:xfrm>
          <a:prstGeom prst="rect">
            <a:avLst/>
          </a:prstGeom>
        </p:spPr>
        <p:txBody>
          <a:bodyPr>
            <a:normAutofit/>
          </a:bodyPr>
          <a:lstStyle>
            <a:lvl1pPr algn="r">
              <a:defRPr sz="2400" b="1">
                <a:solidFill>
                  <a:srgbClr val="D13701"/>
                </a:solidFill>
                <a:latin typeface="Arial" pitchFamily="34" charset="0"/>
                <a:cs typeface="Arial" pitchFamily="34" charset="0"/>
              </a:defRPr>
            </a:lvl1pPr>
          </a:lstStyle>
          <a:p>
            <a:r>
              <a:rPr lang="en-US" dirty="0"/>
              <a:t>Click to edit Master title style</a:t>
            </a:r>
            <a:endParaRPr lang="he-IL" dirty="0"/>
          </a:p>
        </p:txBody>
      </p:sp>
      <p:sp>
        <p:nvSpPr>
          <p:cNvPr id="7" name="Date Placeholder 6"/>
          <p:cNvSpPr>
            <a:spLocks noGrp="1"/>
          </p:cNvSpPr>
          <p:nvPr>
            <p:ph type="dt" sz="half" idx="10"/>
          </p:nvPr>
        </p:nvSpPr>
        <p:spPr>
          <a:xfrm>
            <a:off x="8737600" y="6356351"/>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D5D95D3E-7680-4F5F-91BE-8B5EC2EFD930}" type="datetime8">
              <a:rPr lang="he-IL" smtClean="0"/>
              <a:pPr/>
              <a:t>06 ספטמבר 23</a:t>
            </a:fld>
            <a:endParaRPr lang="he-IL" dirty="0"/>
          </a:p>
        </p:txBody>
      </p:sp>
      <p:sp>
        <p:nvSpPr>
          <p:cNvPr id="9" name="Slide Number Placeholder 8"/>
          <p:cNvSpPr>
            <a:spLocks noGrp="1"/>
          </p:cNvSpPr>
          <p:nvPr>
            <p:ph type="sldNum" sz="quarter" idx="12"/>
          </p:nvPr>
        </p:nvSpPr>
        <p:spPr>
          <a:xfrm>
            <a:off x="4559829" y="6453336"/>
            <a:ext cx="2844800" cy="216025"/>
          </a:xfrm>
          <a:prstGeom prst="rect">
            <a:avLst/>
          </a:prstGeom>
        </p:spPr>
        <p:txBody>
          <a:bodyPr/>
          <a:lstStyle/>
          <a:p>
            <a:fld id="{87FA8550-B21E-431B-B0AD-63EFFEBF79BB}" type="slidenum">
              <a:rPr lang="he-IL" smtClean="0"/>
              <a:pPr/>
              <a:t>‹#›</a:t>
            </a:fld>
            <a:endParaRPr lang="he-IL"/>
          </a:p>
        </p:txBody>
      </p:sp>
    </p:spTree>
    <p:custDataLst>
      <p:tags r:id="rId1"/>
    </p:custDataLst>
    <p:extLst>
      <p:ext uri="{BB962C8B-B14F-4D97-AF65-F5344CB8AC3E}">
        <p14:creationId xmlns:p14="http://schemas.microsoft.com/office/powerpoint/2010/main" val="506020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435" y="692696"/>
            <a:ext cx="10177131" cy="710788"/>
          </a:xfrm>
          <a:prstGeom prst="rect">
            <a:avLst/>
          </a:prstGeom>
        </p:spPr>
        <p:txBody>
          <a:bodyPr>
            <a:normAutofit/>
          </a:bodyPr>
          <a:lstStyle>
            <a:lvl1pPr algn="r">
              <a:defRPr sz="2400" b="1">
                <a:solidFill>
                  <a:srgbClr val="D13701"/>
                </a:solidFill>
                <a:latin typeface="Arial" pitchFamily="34" charset="0"/>
                <a:cs typeface="Arial" pitchFamily="34" charset="0"/>
              </a:defRPr>
            </a:lvl1pPr>
          </a:lstStyle>
          <a:p>
            <a:r>
              <a:rPr lang="en-US" dirty="0"/>
              <a:t>Click to edit Master title style</a:t>
            </a:r>
            <a:endParaRPr lang="he-IL" dirty="0"/>
          </a:p>
        </p:txBody>
      </p:sp>
      <p:sp>
        <p:nvSpPr>
          <p:cNvPr id="6" name="Content Placeholder 5"/>
          <p:cNvSpPr>
            <a:spLocks noGrp="1"/>
          </p:cNvSpPr>
          <p:nvPr>
            <p:ph sz="quarter" idx="4"/>
          </p:nvPr>
        </p:nvSpPr>
        <p:spPr>
          <a:xfrm>
            <a:off x="1007435" y="1916832"/>
            <a:ext cx="4896544" cy="4032448"/>
          </a:xfrm>
          <a:prstGeom prst="rect">
            <a:avLst/>
          </a:prstGeom>
        </p:spPr>
        <p:txBody>
          <a:bodyPr>
            <a:normAutofit/>
          </a:bodyPr>
          <a:lstStyle>
            <a:lvl1pPr marL="0" indent="0">
              <a:buFont typeface="Arial" pitchFamily="34" charset="0"/>
              <a:buNone/>
              <a:defRPr sz="1600"/>
            </a:lvl1pPr>
            <a:lvl2pPr marL="457200" indent="0">
              <a:buFont typeface="Arial" pitchFamily="34" charset="0"/>
              <a:buNone/>
              <a:defRPr sz="1600"/>
            </a:lvl2pPr>
            <a:lvl3pPr marL="914400" indent="0">
              <a:buFont typeface="Arial" pitchFamily="34" charset="0"/>
              <a:buNone/>
              <a:defRPr sz="1600"/>
            </a:lvl3pPr>
            <a:lvl4pPr marL="1371600" indent="0">
              <a:buFont typeface="Arial" pitchFamily="34" charset="0"/>
              <a:buNone/>
              <a:defRPr sz="1600"/>
            </a:lvl4pPr>
            <a:lvl5pPr marL="1828800" indent="0">
              <a:buFont typeface="Arial" pitchFamily="34" charset="0"/>
              <a:buNone/>
              <a:defRPr sz="1600"/>
            </a:lvl5pPr>
            <a:lvl6pPr>
              <a:defRPr sz="1600"/>
            </a:lvl6pPr>
            <a:lvl7pPr>
              <a:defRPr sz="1600"/>
            </a:lvl7pPr>
            <a:lvl8pPr>
              <a:defRPr sz="1600"/>
            </a:lvl8pPr>
            <a:lvl9pPr>
              <a:defRPr sz="1600"/>
            </a:lvl9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he-IL" dirty="0"/>
          </a:p>
        </p:txBody>
      </p:sp>
      <p:sp>
        <p:nvSpPr>
          <p:cNvPr id="7" name="Date Placeholder 6"/>
          <p:cNvSpPr>
            <a:spLocks noGrp="1"/>
          </p:cNvSpPr>
          <p:nvPr>
            <p:ph type="dt" sz="half" idx="10"/>
          </p:nvPr>
        </p:nvSpPr>
        <p:spPr>
          <a:xfrm>
            <a:off x="8737600" y="6356351"/>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9285F4A1-F0A2-4413-A181-EC2B0B83A7D3}" type="datetime8">
              <a:rPr lang="he-IL" smtClean="0"/>
              <a:pPr/>
              <a:t>06 ספטמבר 23</a:t>
            </a:fld>
            <a:endParaRPr lang="he-IL" dirty="0"/>
          </a:p>
        </p:txBody>
      </p:sp>
      <p:sp>
        <p:nvSpPr>
          <p:cNvPr id="9" name="Slide Number Placeholder 8"/>
          <p:cNvSpPr>
            <a:spLocks noGrp="1"/>
          </p:cNvSpPr>
          <p:nvPr>
            <p:ph type="sldNum" sz="quarter" idx="12"/>
          </p:nvPr>
        </p:nvSpPr>
        <p:spPr>
          <a:xfrm>
            <a:off x="4559829" y="6453336"/>
            <a:ext cx="2844800" cy="216025"/>
          </a:xfrm>
          <a:prstGeom prst="rect">
            <a:avLst/>
          </a:prstGeom>
        </p:spPr>
        <p:txBody>
          <a:bodyPr/>
          <a:lstStyle/>
          <a:p>
            <a:fld id="{87FA8550-B21E-431B-B0AD-63EFFEBF79BB}" type="slidenum">
              <a:rPr lang="he-IL" smtClean="0"/>
              <a:pPr/>
              <a:t>‹#›</a:t>
            </a:fld>
            <a:endParaRPr lang="he-IL"/>
          </a:p>
        </p:txBody>
      </p:sp>
      <p:sp>
        <p:nvSpPr>
          <p:cNvPr id="8" name="Content Placeholder 5"/>
          <p:cNvSpPr>
            <a:spLocks noGrp="1"/>
          </p:cNvSpPr>
          <p:nvPr>
            <p:ph sz="quarter" idx="13"/>
          </p:nvPr>
        </p:nvSpPr>
        <p:spPr>
          <a:xfrm>
            <a:off x="6288022" y="1916832"/>
            <a:ext cx="4908980" cy="4032448"/>
          </a:xfrm>
          <a:prstGeom prst="rect">
            <a:avLst/>
          </a:prstGeom>
        </p:spPr>
        <p:txBody>
          <a:bodyPr>
            <a:normAutofit/>
          </a:bodyPr>
          <a:lstStyle>
            <a:lvl1pPr marL="0" indent="0">
              <a:buFont typeface="Arial" pitchFamily="34" charset="0"/>
              <a:buNone/>
              <a:defRPr sz="1600"/>
            </a:lvl1pPr>
            <a:lvl2pPr marL="457200" indent="0">
              <a:buFont typeface="Arial" pitchFamily="34" charset="0"/>
              <a:buNone/>
              <a:defRPr sz="1600"/>
            </a:lvl2pPr>
            <a:lvl3pPr marL="914400" indent="0">
              <a:buFont typeface="Arial" pitchFamily="34" charset="0"/>
              <a:buNone/>
              <a:defRPr sz="1600"/>
            </a:lvl3pPr>
            <a:lvl4pPr marL="1371600" indent="0">
              <a:buFont typeface="Arial" pitchFamily="34" charset="0"/>
              <a:buNone/>
              <a:defRPr sz="1600"/>
            </a:lvl4pPr>
            <a:lvl5pPr marL="1828800" indent="0">
              <a:buFont typeface="Arial" pitchFamily="34" charset="0"/>
              <a:buNone/>
              <a:defRPr sz="1600"/>
            </a:lvl5pPr>
            <a:lvl6pPr>
              <a:defRPr sz="1600"/>
            </a:lvl6pPr>
            <a:lvl7pPr>
              <a:defRPr sz="1600"/>
            </a:lvl7pPr>
            <a:lvl8pPr>
              <a:defRPr sz="1600"/>
            </a:lvl8pPr>
            <a:lvl9pPr>
              <a:defRPr sz="1600"/>
            </a:lvl9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he-IL" dirty="0"/>
          </a:p>
        </p:txBody>
      </p:sp>
      <p:sp>
        <p:nvSpPr>
          <p:cNvPr id="10" name="Text Placeholder 2"/>
          <p:cNvSpPr>
            <a:spLocks noGrp="1"/>
          </p:cNvSpPr>
          <p:nvPr>
            <p:ph type="body" idx="14"/>
          </p:nvPr>
        </p:nvSpPr>
        <p:spPr>
          <a:xfrm>
            <a:off x="1007435" y="1412776"/>
            <a:ext cx="10187451" cy="451122"/>
          </a:xfrm>
          <a:prstGeom prst="rect">
            <a:avLst/>
          </a:prstGeom>
        </p:spPr>
        <p:txBody>
          <a:bodyPr anchor="b">
            <a:normAutofit/>
          </a:bodyPr>
          <a:lstStyle>
            <a:lvl1pPr marL="0" indent="0" algn="ctr">
              <a:buNone/>
              <a:defRPr sz="1800" b="1">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4080838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435" y="692696"/>
            <a:ext cx="10177131" cy="710788"/>
          </a:xfrm>
          <a:prstGeom prst="rect">
            <a:avLst/>
          </a:prstGeom>
        </p:spPr>
        <p:txBody>
          <a:bodyPr>
            <a:normAutofit/>
          </a:bodyPr>
          <a:lstStyle>
            <a:lvl1pPr algn="r">
              <a:defRPr sz="2400" b="1">
                <a:solidFill>
                  <a:srgbClr val="D13701"/>
                </a:solidFill>
                <a:latin typeface="Arial" pitchFamily="34" charset="0"/>
                <a:cs typeface="Arial" pitchFamily="34" charset="0"/>
              </a:defRPr>
            </a:lvl1pPr>
          </a:lstStyle>
          <a:p>
            <a:r>
              <a:rPr lang="en-US" dirty="0"/>
              <a:t>Click to edit Master title style</a:t>
            </a:r>
            <a:endParaRPr lang="he-IL" dirty="0"/>
          </a:p>
        </p:txBody>
      </p:sp>
      <p:sp>
        <p:nvSpPr>
          <p:cNvPr id="6" name="Content Placeholder 5"/>
          <p:cNvSpPr>
            <a:spLocks noGrp="1"/>
          </p:cNvSpPr>
          <p:nvPr>
            <p:ph sz="quarter" idx="4"/>
          </p:nvPr>
        </p:nvSpPr>
        <p:spPr>
          <a:xfrm>
            <a:off x="1007435" y="1916832"/>
            <a:ext cx="4896544" cy="4032448"/>
          </a:xfrm>
          <a:prstGeom prst="rect">
            <a:avLst/>
          </a:prstGeom>
        </p:spPr>
        <p:txBody>
          <a:bodyPr>
            <a:normAutofit/>
          </a:bodyPr>
          <a:lstStyle>
            <a:lvl1pPr marL="0" indent="0">
              <a:buFont typeface="Arial" pitchFamily="34" charset="0"/>
              <a:buNone/>
              <a:defRPr sz="1600"/>
            </a:lvl1pPr>
            <a:lvl2pPr marL="457200" indent="0">
              <a:buFont typeface="Arial" pitchFamily="34" charset="0"/>
              <a:buNone/>
              <a:defRPr sz="1600"/>
            </a:lvl2pPr>
            <a:lvl3pPr marL="914400" indent="0">
              <a:buFont typeface="Arial" pitchFamily="34" charset="0"/>
              <a:buNone/>
              <a:defRPr sz="1600"/>
            </a:lvl3pPr>
            <a:lvl4pPr marL="1371600" indent="0">
              <a:buFont typeface="Arial" pitchFamily="34" charset="0"/>
              <a:buNone/>
              <a:defRPr sz="1600"/>
            </a:lvl4pPr>
            <a:lvl5pPr marL="1828800" indent="0">
              <a:buFont typeface="Arial" pitchFamily="34" charset="0"/>
              <a:buNone/>
              <a:defRPr sz="1600"/>
            </a:lvl5pPr>
            <a:lvl6pPr>
              <a:defRPr sz="1600"/>
            </a:lvl6pPr>
            <a:lvl7pPr>
              <a:defRPr sz="1600"/>
            </a:lvl7pPr>
            <a:lvl8pPr>
              <a:defRPr sz="1600"/>
            </a:lvl8pPr>
            <a:lvl9pPr>
              <a:defRPr sz="1600"/>
            </a:lvl9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he-IL" dirty="0"/>
          </a:p>
        </p:txBody>
      </p:sp>
      <p:sp>
        <p:nvSpPr>
          <p:cNvPr id="7" name="Date Placeholder 6"/>
          <p:cNvSpPr>
            <a:spLocks noGrp="1"/>
          </p:cNvSpPr>
          <p:nvPr>
            <p:ph type="dt" sz="half" idx="10"/>
          </p:nvPr>
        </p:nvSpPr>
        <p:spPr>
          <a:xfrm>
            <a:off x="8737600" y="6356351"/>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1CEE5615-28CB-4E1F-8190-979CC64B5281}" type="datetime8">
              <a:rPr lang="he-IL" smtClean="0"/>
              <a:pPr/>
              <a:t>06 ספטמבר 23</a:t>
            </a:fld>
            <a:endParaRPr lang="he-IL" dirty="0"/>
          </a:p>
        </p:txBody>
      </p:sp>
      <p:sp>
        <p:nvSpPr>
          <p:cNvPr id="9" name="Slide Number Placeholder 8"/>
          <p:cNvSpPr>
            <a:spLocks noGrp="1"/>
          </p:cNvSpPr>
          <p:nvPr>
            <p:ph type="sldNum" sz="quarter" idx="12"/>
          </p:nvPr>
        </p:nvSpPr>
        <p:spPr>
          <a:xfrm>
            <a:off x="4559829" y="6453336"/>
            <a:ext cx="2844800" cy="216025"/>
          </a:xfrm>
          <a:prstGeom prst="rect">
            <a:avLst/>
          </a:prstGeom>
        </p:spPr>
        <p:txBody>
          <a:bodyPr/>
          <a:lstStyle/>
          <a:p>
            <a:fld id="{87FA8550-B21E-431B-B0AD-63EFFEBF79BB}" type="slidenum">
              <a:rPr lang="he-IL" smtClean="0"/>
              <a:pPr/>
              <a:t>‹#›</a:t>
            </a:fld>
            <a:endParaRPr lang="he-IL"/>
          </a:p>
        </p:txBody>
      </p:sp>
      <p:sp>
        <p:nvSpPr>
          <p:cNvPr id="8" name="Content Placeholder 5"/>
          <p:cNvSpPr>
            <a:spLocks noGrp="1"/>
          </p:cNvSpPr>
          <p:nvPr>
            <p:ph sz="quarter" idx="13"/>
          </p:nvPr>
        </p:nvSpPr>
        <p:spPr>
          <a:xfrm>
            <a:off x="6288022" y="1916832"/>
            <a:ext cx="4908980" cy="4032448"/>
          </a:xfrm>
          <a:prstGeom prst="rect">
            <a:avLst/>
          </a:prstGeom>
        </p:spPr>
        <p:txBody>
          <a:bodyPr>
            <a:normAutofit/>
          </a:bodyPr>
          <a:lstStyle>
            <a:lvl1pPr marL="0" indent="0">
              <a:buFont typeface="Arial" pitchFamily="34" charset="0"/>
              <a:buNone/>
              <a:defRPr sz="1600"/>
            </a:lvl1pPr>
            <a:lvl2pPr marL="457200" indent="0">
              <a:buFont typeface="Arial" pitchFamily="34" charset="0"/>
              <a:buNone/>
              <a:defRPr sz="1600"/>
            </a:lvl2pPr>
            <a:lvl3pPr marL="914400" indent="0">
              <a:buFont typeface="Arial" pitchFamily="34" charset="0"/>
              <a:buNone/>
              <a:defRPr sz="1600"/>
            </a:lvl3pPr>
            <a:lvl4pPr marL="1371600" indent="0">
              <a:buFont typeface="Arial" pitchFamily="34" charset="0"/>
              <a:buNone/>
              <a:defRPr sz="1600"/>
            </a:lvl4pPr>
            <a:lvl5pPr marL="1828800" indent="0">
              <a:buFont typeface="Arial" pitchFamily="34" charset="0"/>
              <a:buNone/>
              <a:defRPr sz="1600"/>
            </a:lvl5pPr>
            <a:lvl6pPr>
              <a:defRPr sz="1600"/>
            </a:lvl6pPr>
            <a:lvl7pPr>
              <a:defRPr sz="1600"/>
            </a:lvl7pPr>
            <a:lvl8pPr>
              <a:defRPr sz="1600"/>
            </a:lvl8pPr>
            <a:lvl9pPr>
              <a:defRPr sz="1600"/>
            </a:lvl9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he-IL" dirty="0"/>
          </a:p>
        </p:txBody>
      </p:sp>
      <p:sp>
        <p:nvSpPr>
          <p:cNvPr id="10" name="Text Placeholder 2"/>
          <p:cNvSpPr>
            <a:spLocks noGrp="1"/>
          </p:cNvSpPr>
          <p:nvPr>
            <p:ph type="body" idx="14"/>
          </p:nvPr>
        </p:nvSpPr>
        <p:spPr>
          <a:xfrm>
            <a:off x="1007435" y="1412776"/>
            <a:ext cx="10187451" cy="451122"/>
          </a:xfrm>
          <a:prstGeom prst="rect">
            <a:avLst/>
          </a:prstGeom>
        </p:spPr>
        <p:txBody>
          <a:bodyPr anchor="b">
            <a:normAutofit/>
          </a:bodyPr>
          <a:lstStyle>
            <a:lvl1pPr marL="0" indent="0" algn="ctr">
              <a:buNone/>
              <a:defRPr sz="1800" b="1">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2"/>
          <p:cNvSpPr>
            <a:spLocks noGrp="1"/>
          </p:cNvSpPr>
          <p:nvPr>
            <p:ph type="body" idx="15"/>
          </p:nvPr>
        </p:nvSpPr>
        <p:spPr>
          <a:xfrm>
            <a:off x="2351584" y="5877272"/>
            <a:ext cx="7968885" cy="307106"/>
          </a:xfrm>
          <a:prstGeom prst="rect">
            <a:avLst/>
          </a:prstGeom>
        </p:spPr>
        <p:txBody>
          <a:bodyPr anchor="b">
            <a:normAutofit/>
          </a:bodyPr>
          <a:lstStyle>
            <a:lvl1pPr marL="0" indent="0" algn="ctr">
              <a:buNone/>
              <a:defRPr sz="1400" b="0">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741361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04664"/>
            <a:ext cx="10972800" cy="1012974"/>
          </a:xfrm>
          <a:prstGeom prst="rect">
            <a:avLst/>
          </a:prstGeom>
        </p:spPr>
        <p:txBody>
          <a:bodyPr/>
          <a:lstStyle/>
          <a:p>
            <a:r>
              <a:rPr lang="en-US"/>
              <a:t>Click to edit Master title style</a:t>
            </a:r>
            <a:endParaRPr lang="he-IL"/>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a:xfrm>
            <a:off x="8737600" y="6356351"/>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F2AC76CF-31D7-45F4-8018-E9DBD7D86C7D}" type="datetime8">
              <a:rPr lang="he-IL" smtClean="0"/>
              <a:pPr/>
              <a:t>06 ספטמבר 23</a:t>
            </a:fld>
            <a:endParaRPr lang="he-IL" dirty="0"/>
          </a:p>
        </p:txBody>
      </p:sp>
      <p:sp>
        <p:nvSpPr>
          <p:cNvPr id="6" name="Slide Number Placeholder 5"/>
          <p:cNvSpPr>
            <a:spLocks noGrp="1"/>
          </p:cNvSpPr>
          <p:nvPr>
            <p:ph type="sldNum" sz="quarter" idx="12"/>
          </p:nvPr>
        </p:nvSpPr>
        <p:spPr>
          <a:xfrm>
            <a:off x="4559829" y="6453336"/>
            <a:ext cx="2844800" cy="216025"/>
          </a:xfrm>
          <a:prstGeom prst="rect">
            <a:avLst/>
          </a:prstGeom>
        </p:spPr>
        <p:txBody>
          <a:bodyPr/>
          <a:lstStyle/>
          <a:p>
            <a:fld id="{87FA8550-B21E-431B-B0AD-63EFFEBF79BB}" type="slidenum">
              <a:rPr lang="he-IL" smtClean="0"/>
              <a:pPr/>
              <a:t>‹#›</a:t>
            </a:fld>
            <a:endParaRPr lang="he-IL"/>
          </a:p>
        </p:txBody>
      </p:sp>
    </p:spTree>
    <p:extLst>
      <p:ext uri="{BB962C8B-B14F-4D97-AF65-F5344CB8AC3E}">
        <p14:creationId xmlns:p14="http://schemas.microsoft.com/office/powerpoint/2010/main" val="886633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r">
              <a:defRPr sz="4000" b="1" cap="all"/>
            </a:lvl1pPr>
          </a:lstStyle>
          <a:p>
            <a:r>
              <a:rPr lang="en-US"/>
              <a:t>Click to edit Master title style</a:t>
            </a:r>
            <a:endParaRPr lang="he-IL"/>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737600" y="6356351"/>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2BEB6349-7CF8-4B93-9B0A-34B97044D536}" type="datetime8">
              <a:rPr lang="he-IL" smtClean="0"/>
              <a:pPr/>
              <a:t>06 ספטמבר 23</a:t>
            </a:fld>
            <a:endParaRPr lang="he-IL" dirty="0"/>
          </a:p>
        </p:txBody>
      </p:sp>
      <p:sp>
        <p:nvSpPr>
          <p:cNvPr id="6" name="Slide Number Placeholder 5"/>
          <p:cNvSpPr>
            <a:spLocks noGrp="1"/>
          </p:cNvSpPr>
          <p:nvPr>
            <p:ph type="sldNum" sz="quarter" idx="12"/>
          </p:nvPr>
        </p:nvSpPr>
        <p:spPr>
          <a:xfrm>
            <a:off x="4559829" y="6453336"/>
            <a:ext cx="2844800" cy="216025"/>
          </a:xfrm>
          <a:prstGeom prst="rect">
            <a:avLst/>
          </a:prstGeom>
        </p:spPr>
        <p:txBody>
          <a:bodyPr/>
          <a:lstStyle/>
          <a:p>
            <a:fld id="{87FA8550-B21E-431B-B0AD-63EFFEBF79BB}" type="slidenum">
              <a:rPr lang="he-IL" smtClean="0"/>
              <a:pPr/>
              <a:t>‹#›</a:t>
            </a:fld>
            <a:endParaRPr lang="he-IL"/>
          </a:p>
        </p:txBody>
      </p:sp>
    </p:spTree>
    <p:extLst>
      <p:ext uri="{BB962C8B-B14F-4D97-AF65-F5344CB8AC3E}">
        <p14:creationId xmlns:p14="http://schemas.microsoft.com/office/powerpoint/2010/main" val="2934063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85964"/>
            <a:ext cx="10972800" cy="931674"/>
          </a:xfrm>
          <a:prstGeom prst="rect">
            <a:avLst/>
          </a:prstGeom>
        </p:spPr>
        <p:txBody>
          <a:bodyPr/>
          <a:lstStyle/>
          <a:p>
            <a:r>
              <a:rPr lang="en-US"/>
              <a:t>Click to edit Master title style</a:t>
            </a:r>
            <a:endParaRPr lang="he-IL"/>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p:cNvSpPr>
            <a:spLocks noGrp="1"/>
          </p:cNvSpPr>
          <p:nvPr>
            <p:ph type="dt" sz="half" idx="10"/>
          </p:nvPr>
        </p:nvSpPr>
        <p:spPr>
          <a:xfrm>
            <a:off x="8737600" y="6356351"/>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661C09BD-EC18-4B58-9650-4F007327364F}" type="datetime8">
              <a:rPr lang="he-IL" smtClean="0"/>
              <a:pPr/>
              <a:t>06 ספטמבר 23</a:t>
            </a:fld>
            <a:endParaRPr lang="he-IL" dirty="0"/>
          </a:p>
        </p:txBody>
      </p:sp>
      <p:sp>
        <p:nvSpPr>
          <p:cNvPr id="7" name="Slide Number Placeholder 6"/>
          <p:cNvSpPr>
            <a:spLocks noGrp="1"/>
          </p:cNvSpPr>
          <p:nvPr>
            <p:ph type="sldNum" sz="quarter" idx="12"/>
          </p:nvPr>
        </p:nvSpPr>
        <p:spPr>
          <a:xfrm>
            <a:off x="4559829" y="6453336"/>
            <a:ext cx="2844800" cy="216025"/>
          </a:xfrm>
          <a:prstGeom prst="rect">
            <a:avLst/>
          </a:prstGeom>
        </p:spPr>
        <p:txBody>
          <a:bodyPr/>
          <a:lstStyle/>
          <a:p>
            <a:fld id="{87FA8550-B21E-431B-B0AD-63EFFEBF79BB}" type="slidenum">
              <a:rPr lang="he-IL" smtClean="0"/>
              <a:pPr/>
              <a:t>‹#›</a:t>
            </a:fld>
            <a:endParaRPr lang="he-IL"/>
          </a:p>
        </p:txBody>
      </p:sp>
    </p:spTree>
    <p:extLst>
      <p:ext uri="{BB962C8B-B14F-4D97-AF65-F5344CB8AC3E}">
        <p14:creationId xmlns:p14="http://schemas.microsoft.com/office/powerpoint/2010/main" val="4078263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485964"/>
            <a:ext cx="10972800" cy="931674"/>
          </a:xfrm>
          <a:prstGeom prst="rect">
            <a:avLst/>
          </a:prstGeom>
        </p:spPr>
        <p:txBody>
          <a:bodyPr/>
          <a:lstStyle/>
          <a:p>
            <a:r>
              <a:rPr lang="en-US"/>
              <a:t>Click to edit Master title style</a:t>
            </a:r>
            <a:endParaRPr lang="he-IL"/>
          </a:p>
        </p:txBody>
      </p:sp>
      <p:sp>
        <p:nvSpPr>
          <p:cNvPr id="3" name="Date Placeholder 2"/>
          <p:cNvSpPr>
            <a:spLocks noGrp="1"/>
          </p:cNvSpPr>
          <p:nvPr>
            <p:ph type="dt" sz="half" idx="10"/>
          </p:nvPr>
        </p:nvSpPr>
        <p:spPr>
          <a:xfrm>
            <a:off x="8737600" y="6356351"/>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96B85136-9129-42FF-8407-0B88A7845561}" type="datetime8">
              <a:rPr lang="he-IL" smtClean="0"/>
              <a:pPr/>
              <a:t>06 ספטמבר 23</a:t>
            </a:fld>
            <a:endParaRPr lang="he-IL" dirty="0"/>
          </a:p>
        </p:txBody>
      </p:sp>
      <p:sp>
        <p:nvSpPr>
          <p:cNvPr id="5" name="Slide Number Placeholder 4"/>
          <p:cNvSpPr>
            <a:spLocks noGrp="1"/>
          </p:cNvSpPr>
          <p:nvPr>
            <p:ph type="sldNum" sz="quarter" idx="12"/>
          </p:nvPr>
        </p:nvSpPr>
        <p:spPr>
          <a:xfrm>
            <a:off x="4559829" y="6453336"/>
            <a:ext cx="2844800" cy="216025"/>
          </a:xfrm>
          <a:prstGeom prst="rect">
            <a:avLst/>
          </a:prstGeom>
        </p:spPr>
        <p:txBody>
          <a:bodyPr/>
          <a:lstStyle/>
          <a:p>
            <a:fld id="{87FA8550-B21E-431B-B0AD-63EFFEBF79BB}" type="slidenum">
              <a:rPr lang="he-IL" smtClean="0"/>
              <a:pPr/>
              <a:t>‹#›</a:t>
            </a:fld>
            <a:endParaRPr lang="he-IL"/>
          </a:p>
        </p:txBody>
      </p:sp>
    </p:spTree>
    <p:extLst>
      <p:ext uri="{BB962C8B-B14F-4D97-AF65-F5344CB8AC3E}">
        <p14:creationId xmlns:p14="http://schemas.microsoft.com/office/powerpoint/2010/main" val="1508621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737600" y="6356351"/>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8E4430E-CA41-45F5-8D71-E09B20BE9B21}" type="datetime8">
              <a:rPr lang="he-IL" smtClean="0"/>
              <a:pPr/>
              <a:t>06 ספטמבר 23</a:t>
            </a:fld>
            <a:endParaRPr lang="he-IL" dirty="0"/>
          </a:p>
        </p:txBody>
      </p:sp>
      <p:sp>
        <p:nvSpPr>
          <p:cNvPr id="4" name="Slide Number Placeholder 3"/>
          <p:cNvSpPr>
            <a:spLocks noGrp="1"/>
          </p:cNvSpPr>
          <p:nvPr>
            <p:ph type="sldNum" sz="quarter" idx="12"/>
          </p:nvPr>
        </p:nvSpPr>
        <p:spPr>
          <a:xfrm>
            <a:off x="4559829" y="6453336"/>
            <a:ext cx="2844800" cy="216025"/>
          </a:xfrm>
          <a:prstGeom prst="rect">
            <a:avLst/>
          </a:prstGeom>
        </p:spPr>
        <p:txBody>
          <a:bodyPr/>
          <a:lstStyle/>
          <a:p>
            <a:fld id="{87FA8550-B21E-431B-B0AD-63EFFEBF79BB}" type="slidenum">
              <a:rPr lang="he-IL" smtClean="0"/>
              <a:pPr/>
              <a:t>‹#›</a:t>
            </a:fld>
            <a:endParaRPr lang="he-IL"/>
          </a:p>
        </p:txBody>
      </p:sp>
    </p:spTree>
    <p:extLst>
      <p:ext uri="{BB962C8B-B14F-4D97-AF65-F5344CB8AC3E}">
        <p14:creationId xmlns:p14="http://schemas.microsoft.com/office/powerpoint/2010/main" val="1107222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r">
              <a:defRPr sz="2000" b="1"/>
            </a:lvl1pPr>
          </a:lstStyle>
          <a:p>
            <a:r>
              <a:rPr lang="en-US"/>
              <a:t>Click to edit Master title style</a:t>
            </a:r>
            <a:endParaRPr lang="he-IL"/>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737600" y="6356351"/>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85A0085B-A320-4FE7-B93F-A35505757E5C}" type="datetime8">
              <a:rPr lang="he-IL" smtClean="0"/>
              <a:pPr/>
              <a:t>06 ספטמבר 23</a:t>
            </a:fld>
            <a:endParaRPr lang="he-IL" dirty="0"/>
          </a:p>
        </p:txBody>
      </p:sp>
      <p:sp>
        <p:nvSpPr>
          <p:cNvPr id="7" name="Slide Number Placeholder 6"/>
          <p:cNvSpPr>
            <a:spLocks noGrp="1"/>
          </p:cNvSpPr>
          <p:nvPr>
            <p:ph type="sldNum" sz="quarter" idx="12"/>
          </p:nvPr>
        </p:nvSpPr>
        <p:spPr>
          <a:xfrm>
            <a:off x="4559829" y="6453336"/>
            <a:ext cx="2844800" cy="216025"/>
          </a:xfrm>
          <a:prstGeom prst="rect">
            <a:avLst/>
          </a:prstGeom>
        </p:spPr>
        <p:txBody>
          <a:bodyPr/>
          <a:lstStyle/>
          <a:p>
            <a:fld id="{87FA8550-B21E-431B-B0AD-63EFFEBF79BB}" type="slidenum">
              <a:rPr lang="he-IL" smtClean="0"/>
              <a:pPr/>
              <a:t>‹#›</a:t>
            </a:fld>
            <a:endParaRPr lang="he-IL"/>
          </a:p>
        </p:txBody>
      </p:sp>
    </p:spTree>
    <p:extLst>
      <p:ext uri="{BB962C8B-B14F-4D97-AF65-F5344CB8AC3E}">
        <p14:creationId xmlns:p14="http://schemas.microsoft.com/office/powerpoint/2010/main" val="776535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כותרת ותוכן">
    <p:spTree>
      <p:nvGrpSpPr>
        <p:cNvPr id="1" name=""/>
        <p:cNvGrpSpPr/>
        <p:nvPr/>
      </p:nvGrpSpPr>
      <p:grpSpPr>
        <a:xfrm>
          <a:off x="0" y="0"/>
          <a:ext cx="0" cy="0"/>
          <a:chOff x="0" y="0"/>
          <a:chExt cx="0" cy="0"/>
        </a:xfrm>
      </p:grpSpPr>
      <p:pic>
        <p:nvPicPr>
          <p:cNvPr id="7" name="תמונה 6"/>
          <p:cNvPicPr>
            <a:picLocks noChangeAspect="1"/>
          </p:cNvPicPr>
          <p:nvPr userDrawn="1"/>
        </p:nvPicPr>
        <p:blipFill>
          <a:blip r:embed="rId3" cstate="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03332" y="-138793"/>
            <a:ext cx="88669" cy="6996793"/>
          </a:xfrm>
          <a:prstGeom prst="rect">
            <a:avLst/>
          </a:prstGeom>
        </p:spPr>
      </p:pic>
      <p:sp>
        <p:nvSpPr>
          <p:cNvPr id="4" name="מציין מיקום של תאריך 3"/>
          <p:cNvSpPr>
            <a:spLocks noGrp="1"/>
          </p:cNvSpPr>
          <p:nvPr>
            <p:ph type="dt" sz="half" idx="10"/>
          </p:nvPr>
        </p:nvSpPr>
        <p:spPr/>
        <p:txBody>
          <a:bodyPr/>
          <a:lstStyle/>
          <a:p>
            <a:fld id="{FC0B88EB-D6B6-41AE-9BC6-55087E4C4A92}" type="datetime8">
              <a:rPr lang="he-IL" smtClean="0"/>
              <a:pPr/>
              <a:t>06 ספטמבר 23</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a:xfrm>
            <a:off x="38243" y="6492877"/>
            <a:ext cx="2743200" cy="365125"/>
          </a:xfrm>
        </p:spPr>
        <p:txBody>
          <a:bodyPr/>
          <a:lstStyle>
            <a:lvl1pPr>
              <a:defRPr sz="1400">
                <a:solidFill>
                  <a:srgbClr val="18A8B7"/>
                </a:solidFill>
              </a:defRPr>
            </a:lvl1pPr>
          </a:lstStyle>
          <a:p>
            <a:fld id="{4C3B709D-3265-41A0-A411-CB1161B7F7D5}" type="slidenum">
              <a:rPr lang="he-IL" smtClean="0"/>
              <a:pPr/>
              <a:t>‹#›</a:t>
            </a:fld>
            <a:endParaRPr lang="he-IL" dirty="0"/>
          </a:p>
        </p:txBody>
      </p:sp>
      <p:pic>
        <p:nvPicPr>
          <p:cNvPr id="11" name="תמונה 10"/>
          <p:cNvPicPr>
            <a:picLocks noChangeAspect="1"/>
          </p:cNvPicPr>
          <p:nvPr userDrawn="1"/>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0997437" y="5424280"/>
            <a:ext cx="1372167" cy="1447636"/>
          </a:xfrm>
          <a:prstGeom prst="rect">
            <a:avLst/>
          </a:prstGeom>
        </p:spPr>
      </p:pic>
      <p:pic>
        <p:nvPicPr>
          <p:cNvPr id="13" name="תמונה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70600" y="6166346"/>
            <a:ext cx="1756591" cy="721982"/>
          </a:xfrm>
          <a:prstGeom prst="rect">
            <a:avLst/>
          </a:prstGeom>
        </p:spPr>
      </p:pic>
      <p:cxnSp>
        <p:nvCxnSpPr>
          <p:cNvPr id="15" name="מחבר ישר 14"/>
          <p:cNvCxnSpPr/>
          <p:nvPr userDrawn="1"/>
        </p:nvCxnSpPr>
        <p:spPr>
          <a:xfrm flipV="1">
            <a:off x="1485341" y="6663603"/>
            <a:ext cx="9121699" cy="31703"/>
          </a:xfrm>
          <a:prstGeom prst="line">
            <a:avLst/>
          </a:prstGeom>
          <a:ln w="19050">
            <a:solidFill>
              <a:srgbClr val="FFC542"/>
            </a:solidFill>
          </a:ln>
        </p:spPr>
        <p:style>
          <a:lnRef idx="1">
            <a:schemeClr val="accent1"/>
          </a:lnRef>
          <a:fillRef idx="0">
            <a:schemeClr val="accent1"/>
          </a:fillRef>
          <a:effectRef idx="0">
            <a:schemeClr val="accent1"/>
          </a:effectRef>
          <a:fontRef idx="minor">
            <a:schemeClr val="tx1"/>
          </a:fontRef>
        </p:style>
      </p:cxnSp>
      <p:sp>
        <p:nvSpPr>
          <p:cNvPr id="10" name="מציין מיקום של כותרת 1">
            <a:extLst>
              <a:ext uri="{FF2B5EF4-FFF2-40B4-BE49-F238E27FC236}">
                <a16:creationId xmlns:a16="http://schemas.microsoft.com/office/drawing/2014/main" id="{18D42493-C19B-4B9E-BB58-3E0547FA6E76}"/>
              </a:ext>
            </a:extLst>
          </p:cNvPr>
          <p:cNvSpPr>
            <a:spLocks noGrp="1"/>
          </p:cNvSpPr>
          <p:nvPr>
            <p:ph type="title"/>
          </p:nvPr>
        </p:nvSpPr>
        <p:spPr>
          <a:xfrm>
            <a:off x="838200" y="250827"/>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12" name="מציין מיקום טקסט 2">
            <a:extLst>
              <a:ext uri="{FF2B5EF4-FFF2-40B4-BE49-F238E27FC236}">
                <a16:creationId xmlns:a16="http://schemas.microsoft.com/office/drawing/2014/main" id="{26F05EBD-AFA4-4A4B-AEDF-AEA593A80B79}"/>
              </a:ext>
            </a:extLst>
          </p:cNvPr>
          <p:cNvSpPr>
            <a:spLocks noGrp="1"/>
          </p:cNvSpPr>
          <p:nvPr>
            <p:ph idx="1"/>
          </p:nvPr>
        </p:nvSpPr>
        <p:spPr>
          <a:xfrm>
            <a:off x="838200" y="1749425"/>
            <a:ext cx="10515600" cy="4351338"/>
          </a:xfrm>
          <a:prstGeom prst="rect">
            <a:avLst/>
          </a:prstGeom>
        </p:spPr>
        <p:txBody>
          <a:bodyPr vert="horz" lIns="91440" tIns="45720" rIns="91440" bIns="45720" rtlCol="1">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Tree>
    <p:custDataLst>
      <p:tags r:id="rId1"/>
    </p:custDataLst>
    <p:extLst>
      <p:ext uri="{BB962C8B-B14F-4D97-AF65-F5344CB8AC3E}">
        <p14:creationId xmlns:p14="http://schemas.microsoft.com/office/powerpoint/2010/main" val="33929302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r">
              <a:defRPr sz="2000" b="1"/>
            </a:lvl1pPr>
          </a:lstStyle>
          <a:p>
            <a:r>
              <a:rPr lang="en-US"/>
              <a:t>Click to edit Master title style</a:t>
            </a:r>
            <a:endParaRPr lang="he-IL"/>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737600" y="6356351"/>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DB5B57BC-5836-4833-94C0-405BDD9D5607}" type="datetime8">
              <a:rPr lang="he-IL" smtClean="0"/>
              <a:pPr/>
              <a:t>06 ספטמבר 23</a:t>
            </a:fld>
            <a:endParaRPr lang="he-IL" dirty="0"/>
          </a:p>
        </p:txBody>
      </p:sp>
      <p:sp>
        <p:nvSpPr>
          <p:cNvPr id="7" name="Slide Number Placeholder 6"/>
          <p:cNvSpPr>
            <a:spLocks noGrp="1"/>
          </p:cNvSpPr>
          <p:nvPr>
            <p:ph type="sldNum" sz="quarter" idx="12"/>
          </p:nvPr>
        </p:nvSpPr>
        <p:spPr>
          <a:xfrm>
            <a:off x="4559829" y="6453336"/>
            <a:ext cx="2844800" cy="216025"/>
          </a:xfrm>
          <a:prstGeom prst="rect">
            <a:avLst/>
          </a:prstGeom>
        </p:spPr>
        <p:txBody>
          <a:bodyPr/>
          <a:lstStyle/>
          <a:p>
            <a:fld id="{87FA8550-B21E-431B-B0AD-63EFFEBF79BB}" type="slidenum">
              <a:rPr lang="he-IL" smtClean="0"/>
              <a:pPr/>
              <a:t>‹#›</a:t>
            </a:fld>
            <a:endParaRPr lang="he-IL"/>
          </a:p>
        </p:txBody>
      </p:sp>
    </p:spTree>
    <p:extLst>
      <p:ext uri="{BB962C8B-B14F-4D97-AF65-F5344CB8AC3E}">
        <p14:creationId xmlns:p14="http://schemas.microsoft.com/office/powerpoint/2010/main" val="3736021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85964"/>
            <a:ext cx="10972800" cy="931674"/>
          </a:xfrm>
          <a:prstGeom prst="rect">
            <a:avLst/>
          </a:prstGeom>
        </p:spPr>
        <p:txBody>
          <a:bodyPr/>
          <a:lstStyle/>
          <a:p>
            <a:r>
              <a:rPr lang="en-US"/>
              <a:t>Click to edit Master title style</a:t>
            </a:r>
            <a:endParaRPr lang="he-IL"/>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a:xfrm>
            <a:off x="8737600" y="6356351"/>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00362106-11C6-4D89-90BB-688FB2BA9E15}" type="datetime8">
              <a:rPr lang="he-IL" smtClean="0"/>
              <a:pPr/>
              <a:t>06 ספטמבר 23</a:t>
            </a:fld>
            <a:endParaRPr lang="he-IL" dirty="0"/>
          </a:p>
        </p:txBody>
      </p:sp>
      <p:sp>
        <p:nvSpPr>
          <p:cNvPr id="6" name="Slide Number Placeholder 5"/>
          <p:cNvSpPr>
            <a:spLocks noGrp="1"/>
          </p:cNvSpPr>
          <p:nvPr>
            <p:ph type="sldNum" sz="quarter" idx="12"/>
          </p:nvPr>
        </p:nvSpPr>
        <p:spPr>
          <a:xfrm>
            <a:off x="4559829" y="6453336"/>
            <a:ext cx="2844800" cy="216025"/>
          </a:xfrm>
          <a:prstGeom prst="rect">
            <a:avLst/>
          </a:prstGeom>
        </p:spPr>
        <p:txBody>
          <a:bodyPr/>
          <a:lstStyle/>
          <a:p>
            <a:fld id="{87FA8550-B21E-431B-B0AD-63EFFEBF79BB}" type="slidenum">
              <a:rPr lang="he-IL" smtClean="0"/>
              <a:pPr/>
              <a:t>‹#›</a:t>
            </a:fld>
            <a:endParaRPr lang="he-IL"/>
          </a:p>
        </p:txBody>
      </p:sp>
    </p:spTree>
    <p:extLst>
      <p:ext uri="{BB962C8B-B14F-4D97-AF65-F5344CB8AC3E}">
        <p14:creationId xmlns:p14="http://schemas.microsoft.com/office/powerpoint/2010/main" val="23544779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he-IL"/>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a:xfrm>
            <a:off x="8737600" y="6356351"/>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88CFD3A5-418B-4764-AF54-7C3A8A773803}" type="datetime8">
              <a:rPr lang="he-IL" smtClean="0"/>
              <a:pPr/>
              <a:t>06 ספטמבר 23</a:t>
            </a:fld>
            <a:endParaRPr lang="he-IL" dirty="0"/>
          </a:p>
        </p:txBody>
      </p:sp>
      <p:sp>
        <p:nvSpPr>
          <p:cNvPr id="5" name="Footer Placeholder 4"/>
          <p:cNvSpPr>
            <a:spLocks noGrp="1"/>
          </p:cNvSpPr>
          <p:nvPr>
            <p:ph type="ftr" sz="quarter" idx="11"/>
          </p:nvPr>
        </p:nvSpPr>
        <p:spPr>
          <a:xfrm>
            <a:off x="7899829" y="44624"/>
            <a:ext cx="3860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he-IL" dirty="0"/>
          </a:p>
        </p:txBody>
      </p:sp>
      <p:sp>
        <p:nvSpPr>
          <p:cNvPr id="6" name="Slide Number Placeholder 5"/>
          <p:cNvSpPr>
            <a:spLocks noGrp="1"/>
          </p:cNvSpPr>
          <p:nvPr>
            <p:ph type="sldNum" sz="quarter" idx="12"/>
          </p:nvPr>
        </p:nvSpPr>
        <p:spPr>
          <a:xfrm>
            <a:off x="4559829" y="6453336"/>
            <a:ext cx="2844800" cy="216025"/>
          </a:xfrm>
          <a:prstGeom prst="rect">
            <a:avLst/>
          </a:prstGeom>
        </p:spPr>
        <p:txBody>
          <a:bodyPr/>
          <a:lstStyle/>
          <a:p>
            <a:fld id="{87FA8550-B21E-431B-B0AD-63EFFEBF79BB}" type="slidenum">
              <a:rPr lang="he-IL" smtClean="0"/>
              <a:pPr/>
              <a:t>‹#›</a:t>
            </a:fld>
            <a:endParaRPr lang="he-IL"/>
          </a:p>
        </p:txBody>
      </p:sp>
    </p:spTree>
    <p:extLst>
      <p:ext uri="{BB962C8B-B14F-4D97-AF65-F5344CB8AC3E}">
        <p14:creationId xmlns:p14="http://schemas.microsoft.com/office/powerpoint/2010/main" val="159944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כותרת ותוכן">
    <p:spTree>
      <p:nvGrpSpPr>
        <p:cNvPr id="1" name=""/>
        <p:cNvGrpSpPr/>
        <p:nvPr/>
      </p:nvGrpSpPr>
      <p:grpSpPr>
        <a:xfrm>
          <a:off x="0" y="0"/>
          <a:ext cx="0" cy="0"/>
          <a:chOff x="0" y="0"/>
          <a:chExt cx="0" cy="0"/>
        </a:xfrm>
      </p:grpSpPr>
      <p:pic>
        <p:nvPicPr>
          <p:cNvPr id="7" name="תמונה 6"/>
          <p:cNvPicPr>
            <a:picLocks noChangeAspect="1"/>
          </p:cNvPicPr>
          <p:nvPr userDrawn="1"/>
        </p:nvPicPr>
        <p:blipFill>
          <a:blip r:embed="rId3" cstate="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03332" y="-138793"/>
            <a:ext cx="88669" cy="6996793"/>
          </a:xfrm>
          <a:prstGeom prst="rect">
            <a:avLst/>
          </a:prstGeom>
        </p:spPr>
      </p:pic>
      <p:sp>
        <p:nvSpPr>
          <p:cNvPr id="4" name="מציין מיקום של תאריך 3"/>
          <p:cNvSpPr>
            <a:spLocks noGrp="1"/>
          </p:cNvSpPr>
          <p:nvPr>
            <p:ph type="dt" sz="half" idx="10"/>
          </p:nvPr>
        </p:nvSpPr>
        <p:spPr/>
        <p:txBody>
          <a:bodyPr/>
          <a:lstStyle/>
          <a:p>
            <a:fld id="{FC0B88EB-D6B6-41AE-9BC6-55087E4C4A92}" type="datetime8">
              <a:rPr lang="he-IL" smtClean="0"/>
              <a:pPr/>
              <a:t>06 ספטמבר 23</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a:xfrm>
            <a:off x="38243" y="6492877"/>
            <a:ext cx="2743200" cy="365125"/>
          </a:xfrm>
        </p:spPr>
        <p:txBody>
          <a:bodyPr/>
          <a:lstStyle>
            <a:lvl1pPr>
              <a:defRPr sz="1400">
                <a:solidFill>
                  <a:srgbClr val="18A8B7"/>
                </a:solidFill>
              </a:defRPr>
            </a:lvl1pPr>
          </a:lstStyle>
          <a:p>
            <a:fld id="{4C3B709D-3265-41A0-A411-CB1161B7F7D5}" type="slidenum">
              <a:rPr lang="he-IL" smtClean="0"/>
              <a:pPr/>
              <a:t>‹#›</a:t>
            </a:fld>
            <a:endParaRPr lang="he-IL" dirty="0"/>
          </a:p>
        </p:txBody>
      </p:sp>
      <p:pic>
        <p:nvPicPr>
          <p:cNvPr id="11" name="תמונה 10"/>
          <p:cNvPicPr>
            <a:picLocks noChangeAspect="1"/>
          </p:cNvPicPr>
          <p:nvPr userDrawn="1"/>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0997437" y="5424280"/>
            <a:ext cx="1372167" cy="1447636"/>
          </a:xfrm>
          <a:prstGeom prst="rect">
            <a:avLst/>
          </a:prstGeom>
        </p:spPr>
      </p:pic>
      <p:pic>
        <p:nvPicPr>
          <p:cNvPr id="13" name="תמונה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9000" y="46716"/>
            <a:ext cx="1756591" cy="721982"/>
          </a:xfrm>
          <a:prstGeom prst="rect">
            <a:avLst/>
          </a:prstGeom>
        </p:spPr>
      </p:pic>
      <p:sp>
        <p:nvSpPr>
          <p:cNvPr id="10" name="מציין מיקום של כותרת 1">
            <a:extLst>
              <a:ext uri="{FF2B5EF4-FFF2-40B4-BE49-F238E27FC236}">
                <a16:creationId xmlns:a16="http://schemas.microsoft.com/office/drawing/2014/main" id="{18D42493-C19B-4B9E-BB58-3E0547FA6E76}"/>
              </a:ext>
            </a:extLst>
          </p:cNvPr>
          <p:cNvSpPr>
            <a:spLocks noGrp="1"/>
          </p:cNvSpPr>
          <p:nvPr>
            <p:ph type="title"/>
          </p:nvPr>
        </p:nvSpPr>
        <p:spPr>
          <a:xfrm>
            <a:off x="838200" y="250827"/>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12" name="מציין מיקום טקסט 2">
            <a:extLst>
              <a:ext uri="{FF2B5EF4-FFF2-40B4-BE49-F238E27FC236}">
                <a16:creationId xmlns:a16="http://schemas.microsoft.com/office/drawing/2014/main" id="{26F05EBD-AFA4-4A4B-AEDF-AEA593A80B79}"/>
              </a:ext>
            </a:extLst>
          </p:cNvPr>
          <p:cNvSpPr>
            <a:spLocks noGrp="1"/>
          </p:cNvSpPr>
          <p:nvPr>
            <p:ph idx="1"/>
          </p:nvPr>
        </p:nvSpPr>
        <p:spPr>
          <a:xfrm>
            <a:off x="838200" y="1749425"/>
            <a:ext cx="10515600" cy="4351338"/>
          </a:xfrm>
          <a:prstGeom prst="rect">
            <a:avLst/>
          </a:prstGeom>
        </p:spPr>
        <p:txBody>
          <a:bodyPr vert="horz" lIns="91440" tIns="45720" rIns="91440" bIns="45720" rtlCol="1">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Tree>
    <p:custDataLst>
      <p:tags r:id="rId1"/>
    </p:custDataLst>
    <p:extLst>
      <p:ext uri="{BB962C8B-B14F-4D97-AF65-F5344CB8AC3E}">
        <p14:creationId xmlns:p14="http://schemas.microsoft.com/office/powerpoint/2010/main" val="2093489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כותרת ותוכן">
    <p:spTree>
      <p:nvGrpSpPr>
        <p:cNvPr id="1" name=""/>
        <p:cNvGrpSpPr/>
        <p:nvPr/>
      </p:nvGrpSpPr>
      <p:grpSpPr>
        <a:xfrm>
          <a:off x="0" y="0"/>
          <a:ext cx="0" cy="0"/>
          <a:chOff x="0" y="0"/>
          <a:chExt cx="0" cy="0"/>
        </a:xfrm>
      </p:grpSpPr>
      <p:sp>
        <p:nvSpPr>
          <p:cNvPr id="9" name="מלבן 3"/>
          <p:cNvSpPr/>
          <p:nvPr userDrawn="1"/>
        </p:nvSpPr>
        <p:spPr>
          <a:xfrm rot="10800000" flipH="1">
            <a:off x="0" y="5232367"/>
            <a:ext cx="12192000" cy="1625634"/>
          </a:xfrm>
          <a:prstGeom prst="rect">
            <a:avLst/>
          </a:prstGeom>
          <a:gradFill flip="none" rotWithShape="1">
            <a:gsLst>
              <a:gs pos="0">
                <a:srgbClr val="F3B946">
                  <a:alpha val="29000"/>
                </a:srgbClr>
              </a:gs>
              <a:gs pos="100000">
                <a:srgbClr val="FCECD1">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Arial" panose="020B0604020202020204" pitchFamily="34" charset="0"/>
            </a:endParaRPr>
          </a:p>
        </p:txBody>
      </p:sp>
      <p:pic>
        <p:nvPicPr>
          <p:cNvPr id="7" name="תמונה 6"/>
          <p:cNvPicPr>
            <a:picLocks noChangeAspect="1"/>
          </p:cNvPicPr>
          <p:nvPr userDrawn="1"/>
        </p:nvPicPr>
        <p:blipFill>
          <a:blip r:embed="rId3" cstate="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03332" y="-138793"/>
            <a:ext cx="88669" cy="6996793"/>
          </a:xfrm>
          <a:prstGeom prst="rect">
            <a:avLst/>
          </a:prstGeom>
        </p:spPr>
      </p:pic>
      <p:sp>
        <p:nvSpPr>
          <p:cNvPr id="4" name="מציין מיקום של תאריך 3"/>
          <p:cNvSpPr>
            <a:spLocks noGrp="1"/>
          </p:cNvSpPr>
          <p:nvPr>
            <p:ph type="dt" sz="half" idx="10"/>
          </p:nvPr>
        </p:nvSpPr>
        <p:spPr>
          <a:xfrm>
            <a:off x="8226931" y="6344774"/>
            <a:ext cx="2743200" cy="365125"/>
          </a:xfrm>
        </p:spPr>
        <p:txBody>
          <a:bodyPr/>
          <a:lstStyle/>
          <a:p>
            <a:endParaRPr lang="he-IL" dirty="0"/>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a:xfrm>
            <a:off x="38243" y="6492877"/>
            <a:ext cx="2743200" cy="365125"/>
          </a:xfrm>
        </p:spPr>
        <p:txBody>
          <a:bodyPr/>
          <a:lstStyle>
            <a:lvl1pPr>
              <a:defRPr sz="1400">
                <a:solidFill>
                  <a:srgbClr val="18A8B7"/>
                </a:solidFill>
              </a:defRPr>
            </a:lvl1pPr>
          </a:lstStyle>
          <a:p>
            <a:fld id="{4C3B709D-3265-41A0-A411-CB1161B7F7D5}" type="slidenum">
              <a:rPr lang="he-IL" smtClean="0"/>
              <a:pPr/>
              <a:t>‹#›</a:t>
            </a:fld>
            <a:endParaRPr lang="he-IL" dirty="0"/>
          </a:p>
        </p:txBody>
      </p:sp>
      <p:pic>
        <p:nvPicPr>
          <p:cNvPr id="11" name="תמונה 10"/>
          <p:cNvPicPr>
            <a:picLocks noChangeAspect="1"/>
          </p:cNvPicPr>
          <p:nvPr userDrawn="1"/>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0997437" y="5424280"/>
            <a:ext cx="1372167" cy="1447636"/>
          </a:xfrm>
          <a:prstGeom prst="rect">
            <a:avLst/>
          </a:prstGeom>
        </p:spPr>
      </p:pic>
      <p:pic>
        <p:nvPicPr>
          <p:cNvPr id="13" name="תמונה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70600" y="6166346"/>
            <a:ext cx="1756591" cy="721982"/>
          </a:xfrm>
          <a:prstGeom prst="rect">
            <a:avLst/>
          </a:prstGeom>
        </p:spPr>
      </p:pic>
      <p:cxnSp>
        <p:nvCxnSpPr>
          <p:cNvPr id="15" name="מחבר ישר 14"/>
          <p:cNvCxnSpPr/>
          <p:nvPr userDrawn="1"/>
        </p:nvCxnSpPr>
        <p:spPr>
          <a:xfrm flipV="1">
            <a:off x="1485341" y="6663603"/>
            <a:ext cx="9121699" cy="31703"/>
          </a:xfrm>
          <a:prstGeom prst="line">
            <a:avLst/>
          </a:prstGeom>
          <a:ln w="19050">
            <a:solidFill>
              <a:srgbClr val="FFC542"/>
            </a:solidFill>
          </a:ln>
        </p:spPr>
        <p:style>
          <a:lnRef idx="1">
            <a:schemeClr val="accent1"/>
          </a:lnRef>
          <a:fillRef idx="0">
            <a:schemeClr val="accent1"/>
          </a:fillRef>
          <a:effectRef idx="0">
            <a:schemeClr val="accent1"/>
          </a:effectRef>
          <a:fontRef idx="minor">
            <a:schemeClr val="tx1"/>
          </a:fontRef>
        </p:style>
      </p:cxnSp>
      <p:sp>
        <p:nvSpPr>
          <p:cNvPr id="12" name="מלבן 11"/>
          <p:cNvSpPr/>
          <p:nvPr userDrawn="1"/>
        </p:nvSpPr>
        <p:spPr>
          <a:xfrm>
            <a:off x="9049304" y="6634138"/>
            <a:ext cx="1612942" cy="261610"/>
          </a:xfrm>
          <a:prstGeom prst="rect">
            <a:avLst/>
          </a:prstGeom>
        </p:spPr>
        <p:txBody>
          <a:bodyPr wrap="none">
            <a:spAutoFit/>
          </a:bodyPr>
          <a:lstStyle/>
          <a:p>
            <a:pPr algn="l"/>
            <a:r>
              <a:rPr lang="he-IL" sz="1100" dirty="0">
                <a:solidFill>
                  <a:prstClr val="black">
                    <a:lumMod val="65000"/>
                    <a:lumOff val="35000"/>
                  </a:prstClr>
                </a:solidFill>
                <a:latin typeface="Arial" panose="020B0604020202020204" pitchFamily="34" charset="0"/>
              </a:rPr>
              <a:t>בחירות במועצות</a:t>
            </a:r>
            <a:r>
              <a:rPr lang="he-IL" sz="1100" baseline="0" dirty="0">
                <a:solidFill>
                  <a:prstClr val="black">
                    <a:lumMod val="65000"/>
                    <a:lumOff val="35000"/>
                  </a:prstClr>
                </a:solidFill>
                <a:latin typeface="Arial" panose="020B0604020202020204" pitchFamily="34" charset="0"/>
              </a:rPr>
              <a:t> האזוריות</a:t>
            </a:r>
            <a:endParaRPr lang="he-IL" sz="1100" dirty="0">
              <a:solidFill>
                <a:prstClr val="black">
                  <a:lumMod val="65000"/>
                  <a:lumOff val="35000"/>
                </a:prstClr>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3960117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כותרת מקטע עליונה">
    <p:spTree>
      <p:nvGrpSpPr>
        <p:cNvPr id="1" name=""/>
        <p:cNvGrpSpPr/>
        <p:nvPr/>
      </p:nvGrpSpPr>
      <p:grpSpPr>
        <a:xfrm>
          <a:off x="0" y="0"/>
          <a:ext cx="0" cy="0"/>
          <a:chOff x="0" y="0"/>
          <a:chExt cx="0" cy="0"/>
        </a:xfrm>
      </p:grpSpPr>
      <p:pic>
        <p:nvPicPr>
          <p:cNvPr id="7" name="תמונה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095" y="5648491"/>
            <a:ext cx="10058400" cy="1438111"/>
          </a:xfrm>
          <a:prstGeom prst="rect">
            <a:avLst/>
          </a:prstGeom>
        </p:spPr>
      </p:pic>
      <p:sp>
        <p:nvSpPr>
          <p:cNvPr id="8" name="מציין מיקום של תאריך 3"/>
          <p:cNvSpPr>
            <a:spLocks noGrp="1"/>
          </p:cNvSpPr>
          <p:nvPr>
            <p:ph type="dt" sz="half" idx="10"/>
          </p:nvPr>
        </p:nvSpPr>
        <p:spPr>
          <a:xfrm>
            <a:off x="8610600" y="6356352"/>
            <a:ext cx="2743200" cy="365125"/>
          </a:xfrm>
        </p:spPr>
        <p:txBody>
          <a:bodyPr/>
          <a:lstStyle/>
          <a:p>
            <a:fld id="{90DF35E4-E1AE-4170-B5AE-D3B1752E21C7}" type="datetime8">
              <a:rPr lang="he-IL" smtClean="0"/>
              <a:pPr/>
              <a:t>06 ספטמבר 23</a:t>
            </a:fld>
            <a:endParaRPr lang="he-IL"/>
          </a:p>
        </p:txBody>
      </p:sp>
      <p:sp>
        <p:nvSpPr>
          <p:cNvPr id="9" name="מציין מיקום של כותרת תחתונה 4"/>
          <p:cNvSpPr>
            <a:spLocks noGrp="1"/>
          </p:cNvSpPr>
          <p:nvPr>
            <p:ph type="ftr" sz="quarter" idx="11"/>
          </p:nvPr>
        </p:nvSpPr>
        <p:spPr>
          <a:xfrm>
            <a:off x="4038600" y="6356352"/>
            <a:ext cx="4114800" cy="365125"/>
          </a:xfrm>
        </p:spPr>
        <p:txBody>
          <a:bodyPr/>
          <a:lstStyle/>
          <a:p>
            <a:endParaRPr lang="he-IL"/>
          </a:p>
        </p:txBody>
      </p:sp>
      <p:pic>
        <p:nvPicPr>
          <p:cNvPr id="11" name="תמונה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40623" y="0"/>
            <a:ext cx="660400" cy="6858000"/>
          </a:xfrm>
          <a:prstGeom prst="rect">
            <a:avLst/>
          </a:prstGeom>
        </p:spPr>
      </p:pic>
      <p:pic>
        <p:nvPicPr>
          <p:cNvPr id="12" name="תמונה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83364" y="0"/>
            <a:ext cx="1397771" cy="6858000"/>
          </a:xfrm>
          <a:prstGeom prst="rect">
            <a:avLst/>
          </a:prstGeom>
        </p:spPr>
      </p:pic>
      <p:pic>
        <p:nvPicPr>
          <p:cNvPr id="13" name="תמונה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7874" y="0"/>
            <a:ext cx="623455" cy="6858000"/>
          </a:xfrm>
          <a:prstGeom prst="rect">
            <a:avLst/>
          </a:prstGeom>
        </p:spPr>
      </p:pic>
      <p:pic>
        <p:nvPicPr>
          <p:cNvPr id="14" name="תמונה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568555" y="3602038"/>
            <a:ext cx="3139607" cy="3302000"/>
          </a:xfrm>
          <a:prstGeom prst="rect">
            <a:avLst/>
          </a:prstGeom>
        </p:spPr>
      </p:pic>
    </p:spTree>
    <p:extLst>
      <p:ext uri="{BB962C8B-B14F-4D97-AF65-F5344CB8AC3E}">
        <p14:creationId xmlns:p14="http://schemas.microsoft.com/office/powerpoint/2010/main" val="1238805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B6FE318A-F7E9-4354-8E8C-4A8038753211}" type="datetime8">
              <a:rPr lang="he-IL" smtClean="0"/>
              <a:pPr/>
              <a:t>06 ספטמבר 23</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4C3B709D-3265-41A0-A411-CB1161B7F7D5}" type="slidenum">
              <a:rPr lang="he-IL" smtClean="0"/>
              <a:pPr/>
              <a:t>‹#›</a:t>
            </a:fld>
            <a:endParaRPr lang="he-IL"/>
          </a:p>
        </p:txBody>
      </p:sp>
    </p:spTree>
    <p:extLst>
      <p:ext uri="{BB962C8B-B14F-4D97-AF65-F5344CB8AC3E}">
        <p14:creationId xmlns:p14="http://schemas.microsoft.com/office/powerpoint/2010/main" val="112420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7"/>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9"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1"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AC270169-34EC-43BB-94DD-B815467C85F6}" type="datetime8">
              <a:rPr lang="he-IL" smtClean="0"/>
              <a:pPr/>
              <a:t>06 ספטמבר 23</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4C3B709D-3265-41A0-A411-CB1161B7F7D5}" type="slidenum">
              <a:rPr lang="he-IL" smtClean="0"/>
              <a:pPr/>
              <a:t>‹#›</a:t>
            </a:fld>
            <a:endParaRPr lang="he-IL"/>
          </a:p>
        </p:txBody>
      </p:sp>
    </p:spTree>
    <p:extLst>
      <p:ext uri="{BB962C8B-B14F-4D97-AF65-F5344CB8AC3E}">
        <p14:creationId xmlns:p14="http://schemas.microsoft.com/office/powerpoint/2010/main" val="2732163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image" Target="../media/image4.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tags" Target="../tags/tag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7"/>
            <a:ext cx="10515600" cy="1325563"/>
          </a:xfrm>
          <a:prstGeom prst="rect">
            <a:avLst/>
          </a:prstGeom>
        </p:spPr>
        <p:txBody>
          <a:bodyPr vert="horz" lIns="91440" tIns="45720" rIns="91440" bIns="45720" rtlCol="1" anchor="ctr">
            <a:normAutofit/>
          </a:bodyPr>
          <a:lstStyle/>
          <a:p>
            <a:r>
              <a:rPr lang="he-IL" dirty="0"/>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4" name="מציין מיקום של תאריך 3"/>
          <p:cNvSpPr>
            <a:spLocks noGrp="1"/>
          </p:cNvSpPr>
          <p:nvPr>
            <p:ph type="dt" sz="half" idx="2"/>
          </p:nvPr>
        </p:nvSpPr>
        <p:spPr>
          <a:xfrm>
            <a:off x="8610600" y="6356352"/>
            <a:ext cx="2743200" cy="365125"/>
          </a:xfrm>
          <a:prstGeom prst="rect">
            <a:avLst/>
          </a:prstGeom>
        </p:spPr>
        <p:txBody>
          <a:bodyPr vert="horz" lIns="91440" tIns="45720" rIns="91440" bIns="45720" rtlCol="1" anchor="ctr"/>
          <a:lstStyle>
            <a:lvl1pPr algn="r">
              <a:defRPr sz="1200">
                <a:solidFill>
                  <a:schemeClr val="tx1">
                    <a:tint val="75000"/>
                  </a:schemeClr>
                </a:solidFill>
                <a:latin typeface="Arial" panose="020B0604020202020204" pitchFamily="34" charset="0"/>
              </a:defRPr>
            </a:lvl1pPr>
          </a:lstStyle>
          <a:p>
            <a:fld id="{B149DD4D-33B4-471D-8E9C-D48EEC0BBE4B}" type="datetime8">
              <a:rPr lang="he-IL" smtClean="0"/>
              <a:pPr/>
              <a:t>06 ספטמבר 23</a:t>
            </a:fld>
            <a:endParaRPr lang="he-IL" dirty="0"/>
          </a:p>
        </p:txBody>
      </p:sp>
      <p:sp>
        <p:nvSpPr>
          <p:cNvPr id="5" name="מציין מיקום של כותרת תחתונה 4"/>
          <p:cNvSpPr>
            <a:spLocks noGrp="1"/>
          </p:cNvSpPr>
          <p:nvPr>
            <p:ph type="ftr" sz="quarter" idx="3"/>
          </p:nvPr>
        </p:nvSpPr>
        <p:spPr>
          <a:xfrm>
            <a:off x="4038600" y="6356352"/>
            <a:ext cx="4114800" cy="365125"/>
          </a:xfrm>
          <a:prstGeom prst="rect">
            <a:avLst/>
          </a:prstGeom>
        </p:spPr>
        <p:txBody>
          <a:bodyPr vert="horz" lIns="91440" tIns="45720" rIns="91440" bIns="45720" rtlCol="1" anchor="ctr"/>
          <a:lstStyle>
            <a:lvl1pPr algn="ctr">
              <a:defRPr sz="1200">
                <a:solidFill>
                  <a:schemeClr val="tx1">
                    <a:tint val="75000"/>
                  </a:schemeClr>
                </a:solidFill>
                <a:latin typeface="Arial" panose="020B0604020202020204" pitchFamily="34" charset="0"/>
              </a:defRPr>
            </a:lvl1pPr>
          </a:lstStyle>
          <a:p>
            <a:endParaRPr lang="he-IL" dirty="0"/>
          </a:p>
        </p:txBody>
      </p:sp>
      <p:sp>
        <p:nvSpPr>
          <p:cNvPr id="6" name="מציין מיקום של מספר שקופית 5"/>
          <p:cNvSpPr>
            <a:spLocks noGrp="1"/>
          </p:cNvSpPr>
          <p:nvPr>
            <p:ph type="sldNum" sz="quarter" idx="4"/>
          </p:nvPr>
        </p:nvSpPr>
        <p:spPr>
          <a:xfrm>
            <a:off x="838200" y="6356352"/>
            <a:ext cx="2743200" cy="365125"/>
          </a:xfrm>
          <a:prstGeom prst="rect">
            <a:avLst/>
          </a:prstGeom>
        </p:spPr>
        <p:txBody>
          <a:bodyPr vert="horz" lIns="91440" tIns="45720" rIns="91440" bIns="45720" rtlCol="1" anchor="ctr"/>
          <a:lstStyle>
            <a:lvl1pPr algn="l">
              <a:defRPr sz="1200">
                <a:solidFill>
                  <a:schemeClr val="tx1">
                    <a:tint val="75000"/>
                  </a:schemeClr>
                </a:solidFill>
                <a:latin typeface="Arial" panose="020B0604020202020204" pitchFamily="34" charset="0"/>
              </a:defRPr>
            </a:lvl1pPr>
          </a:lstStyle>
          <a:p>
            <a:fld id="{4C3B709D-3265-41A0-A411-CB1161B7F7D5}" type="slidenum">
              <a:rPr lang="he-IL" smtClean="0"/>
              <a:pPr/>
              <a:t>‹#›</a:t>
            </a:fld>
            <a:endParaRPr lang="he-IL" dirty="0"/>
          </a:p>
        </p:txBody>
      </p:sp>
    </p:spTree>
    <p:custDataLst>
      <p:tags r:id="rId19"/>
    </p:custDataLst>
    <p:extLst>
      <p:ext uri="{BB962C8B-B14F-4D97-AF65-F5344CB8AC3E}">
        <p14:creationId xmlns:p14="http://schemas.microsoft.com/office/powerpoint/2010/main" val="973106551"/>
      </p:ext>
    </p:extLst>
  </p:cSld>
  <p:clrMap bg1="lt1" tx1="dk1" bg2="lt2" tx2="dk2" accent1="accent1" accent2="accent2" accent3="accent3" accent4="accent4" accent5="accent5" accent6="accent6" hlink="hlink" folHlink="folHlink"/>
  <p:sldLayoutIdLst>
    <p:sldLayoutId id="2147483662" r:id="rId1"/>
    <p:sldLayoutId id="2147483692" r:id="rId2"/>
    <p:sldLayoutId id="2147483649" r:id="rId3"/>
    <p:sldLayoutId id="2147483650" r:id="rId4"/>
    <p:sldLayoutId id="2147483693" r:id="rId5"/>
    <p:sldLayoutId id="214748369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Lst>
  <p:hf hdr="0" ftr="0" dt="0"/>
  <p:txStyles>
    <p:titleStyle>
      <a:lvl1pPr algn="r" defTabSz="914377" rtl="1" eaLnBrk="1" latinLnBrk="0" hangingPunct="1">
        <a:lnSpc>
          <a:spcPct val="90000"/>
        </a:lnSpc>
        <a:spcBef>
          <a:spcPct val="0"/>
        </a:spcBef>
        <a:buNone/>
        <a:defRPr sz="4400" kern="1200">
          <a:solidFill>
            <a:srgbClr val="18A8B7"/>
          </a:solidFill>
          <a:latin typeface="Arial" panose="020B0604020202020204" pitchFamily="34" charset="0"/>
          <a:ea typeface="+mj-ea"/>
          <a:cs typeface="Arial" panose="020B0604020202020204" pitchFamily="34" charset="0"/>
        </a:defRPr>
      </a:lvl1pPr>
    </p:titleStyle>
    <p:bodyStyle>
      <a:lvl1pPr marL="228594" indent="-228594" algn="r" defTabSz="914377" rtl="1"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r" defTabSz="914377" rtl="1"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2971" indent="-228594" algn="r" defTabSz="914377" rtl="1"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160" indent="-228594" algn="r" defTabSz="914377" rtl="1"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349" indent="-228594" algn="r" defTabSz="914377" rtl="1"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537"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377" rtl="1" eaLnBrk="1" latinLnBrk="0" hangingPunct="1">
        <a:defRPr sz="1800" kern="1200">
          <a:solidFill>
            <a:schemeClr val="tx1"/>
          </a:solidFill>
          <a:latin typeface="+mn-lt"/>
          <a:ea typeface="+mn-ea"/>
          <a:cs typeface="+mn-cs"/>
        </a:defRPr>
      </a:lvl1pPr>
      <a:lvl2pPr marL="457189" algn="r" defTabSz="914377" rtl="1" eaLnBrk="1" latinLnBrk="0" hangingPunct="1">
        <a:defRPr sz="1800" kern="1200">
          <a:solidFill>
            <a:schemeClr val="tx1"/>
          </a:solidFill>
          <a:latin typeface="+mn-lt"/>
          <a:ea typeface="+mn-ea"/>
          <a:cs typeface="+mn-cs"/>
        </a:defRPr>
      </a:lvl2pPr>
      <a:lvl3pPr marL="914377" algn="r" defTabSz="914377" rtl="1" eaLnBrk="1" latinLnBrk="0" hangingPunct="1">
        <a:defRPr sz="1800" kern="1200">
          <a:solidFill>
            <a:schemeClr val="tx1"/>
          </a:solidFill>
          <a:latin typeface="+mn-lt"/>
          <a:ea typeface="+mn-ea"/>
          <a:cs typeface="+mn-cs"/>
        </a:defRPr>
      </a:lvl3pPr>
      <a:lvl4pPr marL="1371566" algn="r" defTabSz="914377" rtl="1" eaLnBrk="1" latinLnBrk="0" hangingPunct="1">
        <a:defRPr sz="1800" kern="1200">
          <a:solidFill>
            <a:schemeClr val="tx1"/>
          </a:solidFill>
          <a:latin typeface="+mn-lt"/>
          <a:ea typeface="+mn-ea"/>
          <a:cs typeface="+mn-cs"/>
        </a:defRPr>
      </a:lvl4pPr>
      <a:lvl5pPr marL="1828754" algn="r" defTabSz="914377" rtl="1" eaLnBrk="1" latinLnBrk="0" hangingPunct="1">
        <a:defRPr sz="1800" kern="1200">
          <a:solidFill>
            <a:schemeClr val="tx1"/>
          </a:solidFill>
          <a:latin typeface="+mn-lt"/>
          <a:ea typeface="+mn-ea"/>
          <a:cs typeface="+mn-cs"/>
        </a:defRPr>
      </a:lvl5pPr>
      <a:lvl6pPr marL="2285943" algn="r" defTabSz="914377" rtl="1" eaLnBrk="1" latinLnBrk="0" hangingPunct="1">
        <a:defRPr sz="1800" kern="1200">
          <a:solidFill>
            <a:schemeClr val="tx1"/>
          </a:solidFill>
          <a:latin typeface="+mn-lt"/>
          <a:ea typeface="+mn-ea"/>
          <a:cs typeface="+mn-cs"/>
        </a:defRPr>
      </a:lvl6pPr>
      <a:lvl7pPr marL="2743131" algn="r" defTabSz="914377" rtl="1" eaLnBrk="1" latinLnBrk="0" hangingPunct="1">
        <a:defRPr sz="1800" kern="1200">
          <a:solidFill>
            <a:schemeClr val="tx1"/>
          </a:solidFill>
          <a:latin typeface="+mn-lt"/>
          <a:ea typeface="+mn-ea"/>
          <a:cs typeface="+mn-cs"/>
        </a:defRPr>
      </a:lvl7pPr>
      <a:lvl8pPr marL="3200320" algn="r" defTabSz="914377" rtl="1" eaLnBrk="1" latinLnBrk="0" hangingPunct="1">
        <a:defRPr sz="1800" kern="1200">
          <a:solidFill>
            <a:schemeClr val="tx1"/>
          </a:solidFill>
          <a:latin typeface="+mn-lt"/>
          <a:ea typeface="+mn-ea"/>
          <a:cs typeface="+mn-cs"/>
        </a:defRPr>
      </a:lvl8pPr>
      <a:lvl9pPr marL="3657509" algn="r" defTabSz="914377"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מלבן 3"/>
          <p:cNvSpPr/>
          <p:nvPr userDrawn="1"/>
        </p:nvSpPr>
        <p:spPr>
          <a:xfrm rot="10800000" flipH="1">
            <a:off x="0" y="5232367"/>
            <a:ext cx="12192000" cy="1625634"/>
          </a:xfrm>
          <a:prstGeom prst="rect">
            <a:avLst/>
          </a:prstGeom>
          <a:gradFill flip="none" rotWithShape="1">
            <a:gsLst>
              <a:gs pos="0">
                <a:srgbClr val="F3B946">
                  <a:alpha val="29000"/>
                </a:srgbClr>
              </a:gs>
              <a:gs pos="100000">
                <a:srgbClr val="FCECD1">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Arial" panose="020B0604020202020204" pitchFamily="34" charset="0"/>
              <a:cs typeface="Arial" panose="020B0604020202020204" pitchFamily="34" charset="0"/>
            </a:endParaRPr>
          </a:p>
        </p:txBody>
      </p:sp>
      <p:sp>
        <p:nvSpPr>
          <p:cNvPr id="11" name="מלבן 10"/>
          <p:cNvSpPr/>
          <p:nvPr userDrawn="1"/>
        </p:nvSpPr>
        <p:spPr>
          <a:xfrm>
            <a:off x="11472597" y="6309320"/>
            <a:ext cx="710195" cy="360041"/>
          </a:xfrm>
          <a:prstGeom prst="rect">
            <a:avLst/>
          </a:prstGeom>
          <a:solidFill>
            <a:srgbClr val="00335C"/>
          </a:solidFill>
          <a:ln>
            <a:solidFill>
              <a:srgbClr val="00335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Arial" panose="020B0604020202020204" pitchFamily="34" charset="0"/>
              <a:cs typeface="Arial" panose="020B0604020202020204" pitchFamily="34" charset="0"/>
            </a:endParaRPr>
          </a:p>
        </p:txBody>
      </p:sp>
      <p:sp>
        <p:nvSpPr>
          <p:cNvPr id="10" name="Slide Number Placeholder 8"/>
          <p:cNvSpPr>
            <a:spLocks noGrp="1"/>
          </p:cNvSpPr>
          <p:nvPr>
            <p:ph type="sldNum" sz="quarter" idx="4"/>
          </p:nvPr>
        </p:nvSpPr>
        <p:spPr>
          <a:xfrm>
            <a:off x="11472597" y="6309320"/>
            <a:ext cx="636555" cy="288032"/>
          </a:xfrm>
          <a:prstGeom prst="rect">
            <a:avLst/>
          </a:prstGeom>
        </p:spPr>
        <p:txBody>
          <a:bodyPr/>
          <a:lstStyle>
            <a:lvl1pPr algn="r">
              <a:defRPr sz="1400">
                <a:solidFill>
                  <a:schemeClr val="bg1"/>
                </a:solidFill>
                <a:latin typeface="Arial" panose="020B0604020202020204" pitchFamily="34" charset="0"/>
                <a:cs typeface="Arial" panose="020B0604020202020204" pitchFamily="34" charset="0"/>
              </a:defRPr>
            </a:lvl1pPr>
          </a:lstStyle>
          <a:p>
            <a:fld id="{A14318B7-7A23-46B4-B76B-10B16BA86880}" type="slidenum">
              <a:rPr lang="he-IL" smtClean="0"/>
              <a:pPr/>
              <a:t>‹#›</a:t>
            </a:fld>
            <a:endParaRPr lang="he-IL" dirty="0"/>
          </a:p>
        </p:txBody>
      </p:sp>
      <p:sp>
        <p:nvSpPr>
          <p:cNvPr id="12" name="מלבן 11"/>
          <p:cNvSpPr/>
          <p:nvPr userDrawn="1"/>
        </p:nvSpPr>
        <p:spPr>
          <a:xfrm>
            <a:off x="427826" y="6479758"/>
            <a:ext cx="2234907" cy="261610"/>
          </a:xfrm>
          <a:prstGeom prst="rect">
            <a:avLst/>
          </a:prstGeom>
        </p:spPr>
        <p:txBody>
          <a:bodyPr wrap="none">
            <a:spAutoFit/>
          </a:bodyPr>
          <a:lstStyle/>
          <a:p>
            <a:pPr algn="l"/>
            <a:r>
              <a:rPr lang="he-IL" sz="1100" dirty="0">
                <a:solidFill>
                  <a:prstClr val="black">
                    <a:lumMod val="65000"/>
                    <a:lumOff val="35000"/>
                  </a:prstClr>
                </a:solidFill>
                <a:latin typeface="Arial" panose="020B0604020202020204" pitchFamily="34" charset="0"/>
                <a:cs typeface="Arial" panose="020B0604020202020204" pitchFamily="34" charset="0"/>
              </a:rPr>
              <a:t>הדרכת מנהלי בחירות מועצות</a:t>
            </a:r>
            <a:r>
              <a:rPr lang="he-IL" sz="1100" baseline="0" dirty="0">
                <a:solidFill>
                  <a:prstClr val="black">
                    <a:lumMod val="65000"/>
                    <a:lumOff val="35000"/>
                  </a:prstClr>
                </a:solidFill>
                <a:latin typeface="Arial" panose="020B0604020202020204" pitchFamily="34" charset="0"/>
                <a:cs typeface="Arial" panose="020B0604020202020204" pitchFamily="34" charset="0"/>
              </a:rPr>
              <a:t> אזוריות</a:t>
            </a:r>
            <a:endParaRPr lang="he-IL" sz="1100" dirty="0">
              <a:solidFill>
                <a:prstClr val="black">
                  <a:lumMod val="65000"/>
                  <a:lumOff val="35000"/>
                </a:prstClr>
              </a:solidFill>
              <a:latin typeface="Arial" panose="020B0604020202020204" pitchFamily="34" charset="0"/>
              <a:cs typeface="Arial" panose="020B0604020202020204" pitchFamily="34" charset="0"/>
            </a:endParaRPr>
          </a:p>
        </p:txBody>
      </p:sp>
      <p:cxnSp>
        <p:nvCxnSpPr>
          <p:cNvPr id="13" name="מחבר ישר 12"/>
          <p:cNvCxnSpPr/>
          <p:nvPr userDrawn="1"/>
        </p:nvCxnSpPr>
        <p:spPr>
          <a:xfrm>
            <a:off x="527381" y="6479758"/>
            <a:ext cx="10753195" cy="0"/>
          </a:xfrm>
          <a:prstGeom prst="line">
            <a:avLst/>
          </a:prstGeom>
          <a:ln w="28575">
            <a:solidFill>
              <a:srgbClr val="F2B845"/>
            </a:solidFill>
          </a:ln>
        </p:spPr>
        <p:style>
          <a:lnRef idx="1">
            <a:schemeClr val="accent1"/>
          </a:lnRef>
          <a:fillRef idx="0">
            <a:schemeClr val="accent1"/>
          </a:fillRef>
          <a:effectRef idx="0">
            <a:schemeClr val="accent1"/>
          </a:effectRef>
          <a:fontRef idx="minor">
            <a:schemeClr val="tx1"/>
          </a:fontRef>
        </p:style>
      </p:cxnSp>
      <p:cxnSp>
        <p:nvCxnSpPr>
          <p:cNvPr id="16" name="Straight Connector 8"/>
          <p:cNvCxnSpPr/>
          <p:nvPr userDrawn="1"/>
        </p:nvCxnSpPr>
        <p:spPr>
          <a:xfrm>
            <a:off x="3023659" y="627017"/>
            <a:ext cx="8715496" cy="0"/>
          </a:xfrm>
          <a:prstGeom prst="line">
            <a:avLst/>
          </a:prstGeom>
          <a:ln w="19050">
            <a:solidFill>
              <a:srgbClr val="00335C"/>
            </a:solidFill>
          </a:ln>
        </p:spPr>
        <p:style>
          <a:lnRef idx="1">
            <a:schemeClr val="dk1"/>
          </a:lnRef>
          <a:fillRef idx="0">
            <a:schemeClr val="dk1"/>
          </a:fillRef>
          <a:effectRef idx="0">
            <a:schemeClr val="dk1"/>
          </a:effectRef>
          <a:fontRef idx="minor">
            <a:schemeClr val="tx1"/>
          </a:fontRef>
        </p:style>
      </p:cxnSp>
      <p:cxnSp>
        <p:nvCxnSpPr>
          <p:cNvPr id="17" name="Straight Connector 9"/>
          <p:cNvCxnSpPr/>
          <p:nvPr userDrawn="1"/>
        </p:nvCxnSpPr>
        <p:spPr>
          <a:xfrm>
            <a:off x="3023659" y="1124744"/>
            <a:ext cx="8698068" cy="3006"/>
          </a:xfrm>
          <a:prstGeom prst="line">
            <a:avLst/>
          </a:prstGeom>
          <a:ln w="19050">
            <a:solidFill>
              <a:srgbClr val="00335C"/>
            </a:solidFill>
          </a:ln>
        </p:spPr>
        <p:style>
          <a:lnRef idx="1">
            <a:schemeClr val="dk1"/>
          </a:lnRef>
          <a:fillRef idx="0">
            <a:schemeClr val="dk1"/>
          </a:fillRef>
          <a:effectRef idx="0">
            <a:schemeClr val="dk1"/>
          </a:effectRef>
          <a:fontRef idx="minor">
            <a:schemeClr val="tx1"/>
          </a:fontRef>
        </p:style>
      </p:cxnSp>
      <p:pic>
        <p:nvPicPr>
          <p:cNvPr id="18" name="תמונה 17"/>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43339" y="44625"/>
            <a:ext cx="1249743" cy="826101"/>
          </a:xfrm>
          <a:prstGeom prst="rect">
            <a:avLst/>
          </a:prstGeom>
        </p:spPr>
      </p:pic>
      <p:sp>
        <p:nvSpPr>
          <p:cNvPr id="3" name="מציין מיקום של כותרת 2"/>
          <p:cNvSpPr>
            <a:spLocks noGrp="1"/>
          </p:cNvSpPr>
          <p:nvPr>
            <p:ph type="title"/>
          </p:nvPr>
        </p:nvSpPr>
        <p:spPr>
          <a:xfrm>
            <a:off x="2679345" y="194905"/>
            <a:ext cx="10515600" cy="1325563"/>
          </a:xfrm>
          <a:prstGeom prst="rect">
            <a:avLst/>
          </a:prstGeom>
        </p:spPr>
        <p:txBody>
          <a:bodyPr vert="horz" lIns="91440" tIns="45720" rIns="91440" bIns="45720" rtlCol="1" anchor="ctr">
            <a:normAutofit/>
          </a:bodyPr>
          <a:lstStyle/>
          <a:p>
            <a:r>
              <a:rPr lang="he-IL" dirty="0"/>
              <a:t>לחץ כדי לערוך סגנון כותרת של תבנית בסיס</a:t>
            </a:r>
          </a:p>
        </p:txBody>
      </p:sp>
      <p:sp>
        <p:nvSpPr>
          <p:cNvPr id="2" name="מציין מיקום טקסט 1"/>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dirty="0"/>
              <a:t>ערוך סגנונות טקסט של תבנית בסיס</a:t>
            </a:r>
          </a:p>
          <a:p>
            <a:pPr lvl="1"/>
            <a:r>
              <a:rPr lang="he-IL" dirty="0"/>
              <a:t>רמה שניה</a:t>
            </a:r>
          </a:p>
          <a:p>
            <a:pPr lvl="2"/>
            <a:r>
              <a:rPr lang="he-IL" dirty="0"/>
              <a:t>רמה שלישית</a:t>
            </a:r>
          </a:p>
          <a:p>
            <a:pPr lvl="3"/>
            <a:r>
              <a:rPr lang="he-IL" dirty="0"/>
              <a:t>רמה רביעית</a:t>
            </a:r>
          </a:p>
          <a:p>
            <a:pPr lvl="4"/>
            <a:r>
              <a:rPr lang="he-IL" dirty="0"/>
              <a:t>רמה חמישית</a:t>
            </a:r>
          </a:p>
        </p:txBody>
      </p:sp>
    </p:spTree>
    <p:custDataLst>
      <p:tags r:id="rId27"/>
    </p:custDataLst>
    <p:extLst>
      <p:ext uri="{BB962C8B-B14F-4D97-AF65-F5344CB8AC3E}">
        <p14:creationId xmlns:p14="http://schemas.microsoft.com/office/powerpoint/2010/main" val="81290493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Lst>
  <p:hf hdr="0" ftr="0" dt="0"/>
  <p:txStyles>
    <p:titleStyle>
      <a:lvl1pPr algn="ctr" defTabSz="914400" rtl="1" eaLnBrk="1" latinLnBrk="0" hangingPunct="1">
        <a:spcBef>
          <a:spcPct val="0"/>
        </a:spcBef>
        <a:buNone/>
        <a:defRPr sz="2800" b="1" kern="1200">
          <a:solidFill>
            <a:srgbClr val="10717F"/>
          </a:solidFill>
          <a:latin typeface="Arial" panose="020B0604020202020204" pitchFamily="34" charset="0"/>
          <a:ea typeface="+mj-ea"/>
          <a:cs typeface="Arial" panose="020B0604020202020204" pitchFamily="34" charset="0"/>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spcBef>
          <a:spcPct val="20000"/>
        </a:spcBef>
        <a:buFontTx/>
        <a:buBlip>
          <a:blip r:embed="rId29"/>
        </a:buBlip>
        <a:defRPr sz="24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32.xm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2.png"/><Relationship Id="rId1" Type="http://schemas.openxmlformats.org/officeDocument/2006/relationships/slideLayout" Target="../slideLayouts/slideLayout4.xml"/><Relationship Id="rId4" Type="http://schemas.openxmlformats.org/officeDocument/2006/relationships/image" Target="../media/image198.png"/></Relationships>
</file>

<file path=ppt/slides/_rels/slide10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11.png"/><Relationship Id="rId1" Type="http://schemas.openxmlformats.org/officeDocument/2006/relationships/slideLayout" Target="../slideLayouts/slideLayout4.xml"/><Relationship Id="rId5" Type="http://schemas.openxmlformats.org/officeDocument/2006/relationships/image" Target="../media/image197.png"/><Relationship Id="rId4" Type="http://schemas.openxmlformats.org/officeDocument/2006/relationships/image" Target="../media/image196.png"/></Relationships>
</file>

<file path=ppt/slides/_rels/slide10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2.png"/><Relationship Id="rId1" Type="http://schemas.openxmlformats.org/officeDocument/2006/relationships/slideLayout" Target="../slideLayouts/slideLayout4.xml"/><Relationship Id="rId5" Type="http://schemas.openxmlformats.org/officeDocument/2006/relationships/image" Target="../media/image198.png"/><Relationship Id="rId4" Type="http://schemas.openxmlformats.org/officeDocument/2006/relationships/image" Target="../media/image199.png"/></Relationships>
</file>

<file path=ppt/slides/_rels/slide10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11.png"/><Relationship Id="rId1" Type="http://schemas.openxmlformats.org/officeDocument/2006/relationships/slideLayout" Target="../slideLayouts/slideLayout4.xml"/><Relationship Id="rId5" Type="http://schemas.openxmlformats.org/officeDocument/2006/relationships/image" Target="../media/image197.png"/><Relationship Id="rId4" Type="http://schemas.openxmlformats.org/officeDocument/2006/relationships/image" Target="../media/image196.png"/></Relationships>
</file>

<file path=ppt/slides/_rels/slide10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11.png"/><Relationship Id="rId1" Type="http://schemas.openxmlformats.org/officeDocument/2006/relationships/slideLayout" Target="../slideLayouts/slideLayout4.xml"/><Relationship Id="rId5" Type="http://schemas.openxmlformats.org/officeDocument/2006/relationships/image" Target="../media/image197.png"/><Relationship Id="rId4" Type="http://schemas.openxmlformats.org/officeDocument/2006/relationships/image" Target="../media/image196.png"/></Relationships>
</file>

<file path=ppt/slides/_rels/slide10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4.xml"/><Relationship Id="rId1" Type="http://schemas.openxmlformats.org/officeDocument/2006/relationships/tags" Target="../tags/tag74.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10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slideLayout" Target="../slideLayouts/slideLayout4.xml"/><Relationship Id="rId1" Type="http://schemas.openxmlformats.org/officeDocument/2006/relationships/tags" Target="../tags/tag75.xml"/><Relationship Id="rId6" Type="http://schemas.openxmlformats.org/officeDocument/2006/relationships/image" Target="../media/image196.png"/><Relationship Id="rId5" Type="http://schemas.openxmlformats.org/officeDocument/2006/relationships/image" Target="../media/image198.png"/><Relationship Id="rId4" Type="http://schemas.openxmlformats.org/officeDocument/2006/relationships/image" Target="../media/image199.png"/></Relationships>
</file>

<file path=ppt/slides/_rels/slide10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4.xml"/><Relationship Id="rId1" Type="http://schemas.openxmlformats.org/officeDocument/2006/relationships/tags" Target="../tags/tag76.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10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11.png"/><Relationship Id="rId1" Type="http://schemas.openxmlformats.org/officeDocument/2006/relationships/slideLayout" Target="../slideLayouts/slideLayout4.xml"/><Relationship Id="rId5" Type="http://schemas.openxmlformats.org/officeDocument/2006/relationships/image" Target="../media/image196.png"/><Relationship Id="rId4" Type="http://schemas.openxmlformats.org/officeDocument/2006/relationships/image" Target="../media/image197.png"/></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4.xml"/><Relationship Id="rId1" Type="http://schemas.openxmlformats.org/officeDocument/2006/relationships/tags" Target="../tags/tag77.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5.xml"/><Relationship Id="rId1" Type="http://schemas.openxmlformats.org/officeDocument/2006/relationships/tags" Target="../tags/tag33.xml"/><Relationship Id="rId5" Type="http://schemas.openxmlformats.org/officeDocument/2006/relationships/image" Target="../media/image23.png"/><Relationship Id="rId4" Type="http://schemas.openxmlformats.org/officeDocument/2006/relationships/image" Target="../media/image40.png"/></Relationships>
</file>

<file path=ppt/slides/_rels/slide1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4.xml"/><Relationship Id="rId1" Type="http://schemas.openxmlformats.org/officeDocument/2006/relationships/tags" Target="../tags/tag78.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11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slideLayout" Target="../slideLayouts/slideLayout4.xml"/><Relationship Id="rId1" Type="http://schemas.openxmlformats.org/officeDocument/2006/relationships/tags" Target="../tags/tag79.xml"/></Relationships>
</file>

<file path=ppt/slides/_rels/slide11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slideLayout" Target="../slideLayouts/slideLayout4.xml"/><Relationship Id="rId1" Type="http://schemas.openxmlformats.org/officeDocument/2006/relationships/tags" Target="../tags/tag80.xml"/></Relationships>
</file>

<file path=ppt/slides/_rels/slide11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slideLayout" Target="../slideLayouts/slideLayout4.xml"/><Relationship Id="rId1" Type="http://schemas.openxmlformats.org/officeDocument/2006/relationships/tags" Target="../tags/tag81.xml"/><Relationship Id="rId4" Type="http://schemas.openxmlformats.org/officeDocument/2006/relationships/image" Target="../media/image202.png"/></Relationships>
</file>

<file path=ppt/slides/_rels/slide11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slideLayout" Target="../slideLayouts/slideLayout4.xml"/><Relationship Id="rId1" Type="http://schemas.openxmlformats.org/officeDocument/2006/relationships/tags" Target="../tags/tag82.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4.xml"/><Relationship Id="rId1" Type="http://schemas.openxmlformats.org/officeDocument/2006/relationships/tags" Target="../tags/tag84.xml"/><Relationship Id="rId4" Type="http://schemas.openxmlformats.org/officeDocument/2006/relationships/image" Target="../media/image18.png"/></Relationships>
</file>

<file path=ppt/slides/_rels/slide11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slideLayout" Target="../slideLayouts/slideLayout1.xml"/><Relationship Id="rId1" Type="http://schemas.openxmlformats.org/officeDocument/2006/relationships/tags" Target="../tags/tag85.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5.xml"/><Relationship Id="rId1" Type="http://schemas.openxmlformats.org/officeDocument/2006/relationships/tags" Target="../tags/tag3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23.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37.xml"/><Relationship Id="rId5" Type="http://schemas.openxmlformats.org/officeDocument/2006/relationships/image" Target="../media/image46.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38.xml"/><Relationship Id="rId6" Type="http://schemas.openxmlformats.org/officeDocument/2006/relationships/image" Target="../media/image23.png"/><Relationship Id="rId5" Type="http://schemas.openxmlformats.org/officeDocument/2006/relationships/image" Target="../media/image47.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39.xml"/><Relationship Id="rId6" Type="http://schemas.openxmlformats.org/officeDocument/2006/relationships/image" Target="../media/image49.png"/><Relationship Id="rId5" Type="http://schemas.openxmlformats.org/officeDocument/2006/relationships/image" Target="../media/image18.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40.xml"/><Relationship Id="rId6" Type="http://schemas.openxmlformats.org/officeDocument/2006/relationships/image" Target="../media/image18.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41.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4.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42.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tags" Target="../tags/tag4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7.jpe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44.xml"/><Relationship Id="rId6" Type="http://schemas.openxmlformats.org/officeDocument/2006/relationships/image" Target="../media/image1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8.png"/><Relationship Id="rId2" Type="http://schemas.openxmlformats.org/officeDocument/2006/relationships/slideLayout" Target="../slideLayouts/slideLayout5.xml"/><Relationship Id="rId1" Type="http://schemas.openxmlformats.org/officeDocument/2006/relationships/tags" Target="../tags/tag4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4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22.xml"/><Relationship Id="rId7" Type="http://schemas.openxmlformats.org/officeDocument/2006/relationships/image" Target="../media/image33.png"/><Relationship Id="rId2" Type="http://schemas.openxmlformats.org/officeDocument/2006/relationships/slideLayout" Target="../slideLayouts/slideLayout5.xml"/><Relationship Id="rId1" Type="http://schemas.openxmlformats.org/officeDocument/2006/relationships/tags" Target="../tags/tag47.xml"/><Relationship Id="rId6" Type="http://schemas.openxmlformats.org/officeDocument/2006/relationships/image" Target="../media/image32.png"/><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4.png"/><Relationship Id="rId2" Type="http://schemas.openxmlformats.org/officeDocument/2006/relationships/slideLayout" Target="../slideLayouts/slideLayout5.xml"/><Relationship Id="rId1" Type="http://schemas.openxmlformats.org/officeDocument/2006/relationships/tags" Target="../tags/tag4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49.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50.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51.xml"/><Relationship Id="rId5" Type="http://schemas.openxmlformats.org/officeDocument/2006/relationships/image" Target="../media/image18.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52.xml"/><Relationship Id="rId5" Type="http://schemas.openxmlformats.org/officeDocument/2006/relationships/image" Target="../media/image79.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53.xml"/><Relationship Id="rId6" Type="http://schemas.openxmlformats.org/officeDocument/2006/relationships/image" Target="../media/image23.png"/><Relationship Id="rId5" Type="http://schemas.openxmlformats.org/officeDocument/2006/relationships/image" Target="../media/image80.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54.xml"/><Relationship Id="rId6" Type="http://schemas.openxmlformats.org/officeDocument/2006/relationships/image" Target="../media/image23.png"/><Relationship Id="rId5" Type="http://schemas.openxmlformats.org/officeDocument/2006/relationships/image" Target="../media/image81.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55.xml"/><Relationship Id="rId6" Type="http://schemas.openxmlformats.org/officeDocument/2006/relationships/image" Target="../media/image82.png"/><Relationship Id="rId5" Type="http://schemas.openxmlformats.org/officeDocument/2006/relationships/image" Target="../media/image23.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56.xml"/><Relationship Id="rId5" Type="http://schemas.openxmlformats.org/officeDocument/2006/relationships/image" Target="../media/image83.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5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6.xml"/><Relationship Id="rId5" Type="http://schemas.openxmlformats.org/officeDocument/2006/relationships/image" Target="../media/image22.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5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59.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60.xml"/><Relationship Id="rId5" Type="http://schemas.openxmlformats.org/officeDocument/2006/relationships/image" Target="../media/image91.png"/><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5.xml"/><Relationship Id="rId1" Type="http://schemas.openxmlformats.org/officeDocument/2006/relationships/tags" Target="../tags/tag61.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62.xml"/><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95.png"/><Relationship Id="rId2" Type="http://schemas.openxmlformats.org/officeDocument/2006/relationships/slideLayout" Target="../slideLayouts/slideLayout5.xml"/><Relationship Id="rId1" Type="http://schemas.openxmlformats.org/officeDocument/2006/relationships/tags" Target="../tags/tag63.xml"/><Relationship Id="rId6" Type="http://schemas.openxmlformats.org/officeDocument/2006/relationships/image" Target="../media/image94.png"/><Relationship Id="rId5" Type="http://schemas.openxmlformats.org/officeDocument/2006/relationships/image" Target="../media/image90.pn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32.png"/><Relationship Id="rId2" Type="http://schemas.openxmlformats.org/officeDocument/2006/relationships/slideLayout" Target="../slideLayouts/slideLayout5.xml"/><Relationship Id="rId1" Type="http://schemas.openxmlformats.org/officeDocument/2006/relationships/tags" Target="../tags/tag64.xml"/><Relationship Id="rId6" Type="http://schemas.openxmlformats.org/officeDocument/2006/relationships/image" Target="../media/image33.png"/><Relationship Id="rId5" Type="http://schemas.openxmlformats.org/officeDocument/2006/relationships/image" Target="../media/image98.png"/><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xml"/><Relationship Id="rId1" Type="http://schemas.openxmlformats.org/officeDocument/2006/relationships/tags" Target="../tags/tag65.xml"/><Relationship Id="rId6" Type="http://schemas.openxmlformats.org/officeDocument/2006/relationships/image" Target="../media/image99.png"/><Relationship Id="rId5" Type="http://schemas.openxmlformats.org/officeDocument/2006/relationships/image" Target="../media/image23.pn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101.png"/></Relationships>
</file>

<file path=ppt/slides/_rels/slide5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23.png"/><Relationship Id="rId9" Type="http://schemas.openxmlformats.org/officeDocument/2006/relationships/image" Target="../media/image107.png"/></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07.png"/><Relationship Id="rId5" Type="http://schemas.openxmlformats.org/officeDocument/2006/relationships/image" Target="../media/image23.png"/><Relationship Id="rId4" Type="http://schemas.openxmlformats.org/officeDocument/2006/relationships/image" Target="../media/image18.png"/></Relationships>
</file>

<file path=ppt/slides/_rels/slide5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105.png"/><Relationship Id="rId5" Type="http://schemas.openxmlformats.org/officeDocument/2006/relationships/image" Target="../media/image103.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tags" Target="../tags/tag66.xml"/><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image" Target="../media/image109.png"/><Relationship Id="rId1" Type="http://schemas.openxmlformats.org/officeDocument/2006/relationships/slideLayout" Target="../slideLayouts/slideLayout5.xml"/><Relationship Id="rId6" Type="http://schemas.openxmlformats.org/officeDocument/2006/relationships/image" Target="../media/image112.png"/><Relationship Id="rId5" Type="http://schemas.openxmlformats.org/officeDocument/2006/relationships/image" Target="../media/image24.png"/><Relationship Id="rId4" Type="http://schemas.openxmlformats.org/officeDocument/2006/relationships/image" Target="../media/image111.png"/><Relationship Id="rId9"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image" Target="../media/image107.png"/><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117.png"/><Relationship Id="rId4" Type="http://schemas.openxmlformats.org/officeDocument/2006/relationships/image" Target="../media/image116.png"/></Relationships>
</file>

<file path=ppt/slides/_rels/slide5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8.png"/><Relationship Id="rId7" Type="http://schemas.openxmlformats.org/officeDocument/2006/relationships/image" Target="../media/image121.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28.xml"/><Relationship Id="rId5" Type="http://schemas.openxmlformats.org/officeDocument/2006/relationships/image" Target="../media/image27.png"/><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125.png"/></Relationships>
</file>

<file path=ppt/slides/_rels/slide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67.xml"/><Relationship Id="rId4" Type="http://schemas.openxmlformats.org/officeDocument/2006/relationships/image" Target="../media/image126.png"/></Relationships>
</file>

<file path=ppt/slides/_rels/slide6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6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8.png"/><Relationship Id="rId7" Type="http://schemas.openxmlformats.org/officeDocument/2006/relationships/image" Target="../media/image139.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65.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8.png"/><Relationship Id="rId7" Type="http://schemas.openxmlformats.org/officeDocument/2006/relationships/image" Target="../media/image144.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143.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6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150.png"/><Relationship Id="rId4" Type="http://schemas.openxmlformats.org/officeDocument/2006/relationships/image" Target="../media/image149.png"/></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151.png"/><Relationship Id="rId4" Type="http://schemas.openxmlformats.org/officeDocument/2006/relationships/image" Target="../media/image18.png"/></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127.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7.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154.png"/></Relationships>
</file>

<file path=ppt/slides/_rels/slide7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7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0.pn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4.png"/></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0.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5.png"/></Relationships>
</file>

<file path=ppt/slides/_rels/slide7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7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7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30.xml"/><Relationship Id="rId5" Type="http://schemas.openxmlformats.org/officeDocument/2006/relationships/image" Target="../media/image38.png"/><Relationship Id="rId4" Type="http://schemas.openxmlformats.org/officeDocument/2006/relationships/image" Target="../media/image37.png"/></Relationships>
</file>

<file path=ppt/slides/_rels/slide8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165.png"/></Relationships>
</file>

<file path=ppt/slides/_rels/slide81.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notesSlide" Target="../notesSlides/notesSlide66.xml"/><Relationship Id="rId7" Type="http://schemas.openxmlformats.org/officeDocument/2006/relationships/image" Target="../media/image63.png"/><Relationship Id="rId2" Type="http://schemas.openxmlformats.org/officeDocument/2006/relationships/slideLayout" Target="../slideLayouts/slideLayout5.xml"/><Relationship Id="rId1" Type="http://schemas.openxmlformats.org/officeDocument/2006/relationships/tags" Target="../tags/tag68.xml"/><Relationship Id="rId6" Type="http://schemas.openxmlformats.org/officeDocument/2006/relationships/image" Target="../media/image168.png"/><Relationship Id="rId11" Type="http://schemas.openxmlformats.org/officeDocument/2006/relationships/image" Target="../media/image32.png"/><Relationship Id="rId5" Type="http://schemas.openxmlformats.org/officeDocument/2006/relationships/image" Target="../media/image167.png"/><Relationship Id="rId10" Type="http://schemas.openxmlformats.org/officeDocument/2006/relationships/image" Target="../media/image33.png"/><Relationship Id="rId4" Type="http://schemas.openxmlformats.org/officeDocument/2006/relationships/image" Target="../media/image166.png"/><Relationship Id="rId9" Type="http://schemas.openxmlformats.org/officeDocument/2006/relationships/image" Target="../media/image71.png"/></Relationships>
</file>

<file path=ppt/slides/_rels/slide82.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3.png"/><Relationship Id="rId3" Type="http://schemas.openxmlformats.org/officeDocument/2006/relationships/image" Target="../media/image170.png"/><Relationship Id="rId7" Type="http://schemas.openxmlformats.org/officeDocument/2006/relationships/image" Target="../media/image109.png"/><Relationship Id="rId12" Type="http://schemas.openxmlformats.org/officeDocument/2006/relationships/image" Target="../media/image24.png"/><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173.png"/><Relationship Id="rId11" Type="http://schemas.openxmlformats.org/officeDocument/2006/relationships/image" Target="../media/image174.png"/><Relationship Id="rId5" Type="http://schemas.openxmlformats.org/officeDocument/2006/relationships/image" Target="../media/image172.png"/><Relationship Id="rId10" Type="http://schemas.openxmlformats.org/officeDocument/2006/relationships/image" Target="../media/image112.png"/><Relationship Id="rId4" Type="http://schemas.openxmlformats.org/officeDocument/2006/relationships/image" Target="../media/image171.png"/><Relationship Id="rId9" Type="http://schemas.openxmlformats.org/officeDocument/2006/relationships/image" Target="../media/image111.png"/><Relationship Id="rId14" Type="http://schemas.openxmlformats.org/officeDocument/2006/relationships/image" Target="../media/image114.png"/></Relationships>
</file>

<file path=ppt/slides/_rels/slide83.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23.png"/><Relationship Id="rId3" Type="http://schemas.openxmlformats.org/officeDocument/2006/relationships/image" Target="../media/image175.png"/><Relationship Id="rId7" Type="http://schemas.openxmlformats.org/officeDocument/2006/relationships/image" Target="../media/image170.png"/><Relationship Id="rId12" Type="http://schemas.openxmlformats.org/officeDocument/2006/relationships/image" Target="../media/image178.png"/><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image" Target="../media/image112.png"/><Relationship Id="rId11" Type="http://schemas.openxmlformats.org/officeDocument/2006/relationships/image" Target="../media/image174.png"/><Relationship Id="rId5" Type="http://schemas.openxmlformats.org/officeDocument/2006/relationships/image" Target="../media/image177.png"/><Relationship Id="rId10" Type="http://schemas.openxmlformats.org/officeDocument/2006/relationships/image" Target="../media/image173.png"/><Relationship Id="rId4" Type="http://schemas.openxmlformats.org/officeDocument/2006/relationships/image" Target="../media/image176.png"/><Relationship Id="rId9" Type="http://schemas.openxmlformats.org/officeDocument/2006/relationships/image" Target="../media/image172.png"/><Relationship Id="rId14" Type="http://schemas.openxmlformats.org/officeDocument/2006/relationships/image" Target="../media/image113.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1.xml"/><Relationship Id="rId1" Type="http://schemas.openxmlformats.org/officeDocument/2006/relationships/tags" Target="../tags/tag70.xml"/><Relationship Id="rId5" Type="http://schemas.openxmlformats.org/officeDocument/2006/relationships/image" Target="../media/image179.jpeg"/><Relationship Id="rId4" Type="http://schemas.openxmlformats.org/officeDocument/2006/relationships/image" Target="../media/image1.jpg"/></Relationships>
</file>

<file path=ppt/slides/_rels/slide8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7.jpeg"/><Relationship Id="rId7"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182.png"/><Relationship Id="rId4" Type="http://schemas.openxmlformats.org/officeDocument/2006/relationships/image" Target="../media/image180.png"/><Relationship Id="rId9" Type="http://schemas.openxmlformats.org/officeDocument/2006/relationships/image" Target="../media/image181.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xml"/><Relationship Id="rId1" Type="http://schemas.openxmlformats.org/officeDocument/2006/relationships/tags" Target="../tags/tag71.xml"/><Relationship Id="rId5" Type="http://schemas.openxmlformats.org/officeDocument/2006/relationships/image" Target="../media/image183.png"/><Relationship Id="rId4" Type="http://schemas.openxmlformats.org/officeDocument/2006/relationships/image" Target="../media/image18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3.xml"/><Relationship Id="rId7" Type="http://schemas.openxmlformats.org/officeDocument/2006/relationships/image" Target="../media/image185.png"/><Relationship Id="rId2" Type="http://schemas.openxmlformats.org/officeDocument/2006/relationships/slideLayout" Target="../slideLayouts/slideLayout5.xml"/><Relationship Id="rId1" Type="http://schemas.openxmlformats.org/officeDocument/2006/relationships/tags" Target="../tags/tag72.xml"/><Relationship Id="rId6" Type="http://schemas.openxmlformats.org/officeDocument/2006/relationships/image" Target="../media/image108.png"/><Relationship Id="rId5" Type="http://schemas.openxmlformats.org/officeDocument/2006/relationships/image" Target="../media/image23.png"/><Relationship Id="rId4" Type="http://schemas.openxmlformats.org/officeDocument/2006/relationships/image" Target="../media/image184.png"/></Relationships>
</file>

<file path=ppt/slides/_rels/slide8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7.jpeg"/><Relationship Id="rId7" Type="http://schemas.openxmlformats.org/officeDocument/2006/relationships/image" Target="../media/image64.png"/><Relationship Id="rId12" Type="http://schemas.openxmlformats.org/officeDocument/2006/relationships/image" Target="../media/image187.png"/><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image" Target="../media/image62.png"/><Relationship Id="rId11" Type="http://schemas.openxmlformats.org/officeDocument/2006/relationships/image" Target="../media/image186.png"/><Relationship Id="rId5" Type="http://schemas.openxmlformats.org/officeDocument/2006/relationships/image" Target="../media/image61.png"/><Relationship Id="rId10" Type="http://schemas.openxmlformats.org/officeDocument/2006/relationships/image" Target="../media/image182.png"/><Relationship Id="rId4" Type="http://schemas.openxmlformats.org/officeDocument/2006/relationships/image" Target="../media/image180.png"/><Relationship Id="rId9" Type="http://schemas.openxmlformats.org/officeDocument/2006/relationships/image" Target="../media/image181.png"/></Relationships>
</file>

<file path=ppt/slides/_rels/slide9.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1.xml"/><Relationship Id="rId6" Type="http://schemas.openxmlformats.org/officeDocument/2006/relationships/image" Target="../media/image39.png"/><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xml"/><Relationship Id="rId1" Type="http://schemas.openxmlformats.org/officeDocument/2006/relationships/tags" Target="../tags/tag73.xml"/></Relationships>
</file>

<file path=ppt/slides/_rels/slide9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18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4.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11.png"/><Relationship Id="rId1" Type="http://schemas.openxmlformats.org/officeDocument/2006/relationships/slideLayout" Target="../slideLayouts/slideLayout4.xml"/><Relationship Id="rId5" Type="http://schemas.openxmlformats.org/officeDocument/2006/relationships/image" Target="../media/image197.png"/><Relationship Id="rId4" Type="http://schemas.openxmlformats.org/officeDocument/2006/relationships/image" Target="../media/image196.png"/></Relationships>
</file>

<file path=ppt/slides/_rels/slide9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11.png"/><Relationship Id="rId1" Type="http://schemas.openxmlformats.org/officeDocument/2006/relationships/slideLayout" Target="../slideLayouts/slideLayout4.xml"/><Relationship Id="rId5" Type="http://schemas.openxmlformats.org/officeDocument/2006/relationships/image" Target="../media/image197.png"/><Relationship Id="rId4" Type="http://schemas.openxmlformats.org/officeDocument/2006/relationships/image" Target="../media/image1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828800" y="1514943"/>
            <a:ext cx="8534400" cy="1752600"/>
          </a:xfrm>
        </p:spPr>
        <p:txBody>
          <a:bodyPr>
            <a:normAutofit/>
          </a:bodyPr>
          <a:lstStyle/>
          <a:p>
            <a:r>
              <a:rPr lang="he-IL" sz="4800" b="1" dirty="0">
                <a:latin typeface="Arial" panose="020B0604020202020204" pitchFamily="34" charset="0"/>
              </a:rPr>
              <a:t>בחירות לרשויות המקומיות</a:t>
            </a:r>
          </a:p>
        </p:txBody>
      </p:sp>
      <p:cxnSp>
        <p:nvCxnSpPr>
          <p:cNvPr id="18" name="מחבר ישר 4"/>
          <p:cNvCxnSpPr/>
          <p:nvPr/>
        </p:nvCxnSpPr>
        <p:spPr>
          <a:xfrm>
            <a:off x="1860332" y="2404165"/>
            <a:ext cx="8171793" cy="13354"/>
          </a:xfrm>
          <a:prstGeom prst="line">
            <a:avLst/>
          </a:prstGeom>
          <a:ln w="38100">
            <a:solidFill>
              <a:srgbClr val="F2B845"/>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932920" y="2437753"/>
            <a:ext cx="7809186" cy="846386"/>
          </a:xfrm>
          <a:prstGeom prst="rect">
            <a:avLst/>
          </a:prstGeom>
          <a:noFill/>
        </p:spPr>
        <p:txBody>
          <a:bodyPr wrap="square" rtlCol="1">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he-IL" sz="4900" dirty="0">
                <a:solidFill>
                  <a:srgbClr val="10717F"/>
                </a:solidFill>
                <a:latin typeface="Open Sans Hebrew" panose="00000500000000000000" pitchFamily="2" charset="-79"/>
                <a:ea typeface="Open Sans" panose="020B0606030504020204" pitchFamily="34" charset="0"/>
                <a:cs typeface="Open Sans Hebrew" panose="00000500000000000000" pitchFamily="2" charset="-79"/>
              </a:rPr>
              <a:t>הדרכת מזכירי ועדות קלפי</a:t>
            </a:r>
          </a:p>
        </p:txBody>
      </p:sp>
      <p:pic>
        <p:nvPicPr>
          <p:cNvPr id="34" name="תמונה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3457" y="6824547"/>
            <a:ext cx="2578233" cy="177809"/>
          </a:xfrm>
          <a:prstGeom prst="rect">
            <a:avLst/>
          </a:prstGeom>
        </p:spPr>
      </p:pic>
    </p:spTree>
    <p:custDataLst>
      <p:tags r:id="rId1"/>
    </p:custDataLst>
    <p:extLst>
      <p:ext uri="{BB962C8B-B14F-4D97-AF65-F5344CB8AC3E}">
        <p14:creationId xmlns:p14="http://schemas.microsoft.com/office/powerpoint/2010/main" val="786601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C3B709D-3265-41A0-A411-CB1161B7F7D5}" type="slidenum">
              <a:rPr lang="he-IL" smtClean="0"/>
              <a:pPr/>
              <a:t>10</a:t>
            </a:fld>
            <a:endParaRPr lang="he-IL" dirty="0"/>
          </a:p>
        </p:txBody>
      </p:sp>
      <p:sp>
        <p:nvSpPr>
          <p:cNvPr id="3" name="Title 2">
            <a:extLst>
              <a:ext uri="{FF2B5EF4-FFF2-40B4-BE49-F238E27FC236}">
                <a16:creationId xmlns:a16="http://schemas.microsoft.com/office/drawing/2014/main" id="{BF01B614-0F78-407E-9662-660CE58AC1E8}"/>
              </a:ext>
            </a:extLst>
          </p:cNvPr>
          <p:cNvSpPr>
            <a:spLocks noGrp="1"/>
          </p:cNvSpPr>
          <p:nvPr>
            <p:ph type="title"/>
          </p:nvPr>
        </p:nvSpPr>
        <p:spPr>
          <a:xfrm>
            <a:off x="1055910" y="250827"/>
            <a:ext cx="10515600" cy="1325563"/>
          </a:xfrm>
        </p:spPr>
        <p:txBody>
          <a:bodyPr/>
          <a:lstStyle/>
          <a:p>
            <a:r>
              <a:rPr lang="he-IL" dirty="0"/>
              <a:t>חושבים... </a:t>
            </a:r>
          </a:p>
        </p:txBody>
      </p:sp>
      <p:sp>
        <p:nvSpPr>
          <p:cNvPr id="20" name="TextBox 19"/>
          <p:cNvSpPr txBox="1"/>
          <p:nvPr/>
        </p:nvSpPr>
        <p:spPr>
          <a:xfrm>
            <a:off x="304800" y="1663295"/>
            <a:ext cx="11199813" cy="577850"/>
          </a:xfrm>
          <a:prstGeom prst="rect">
            <a:avLst/>
          </a:prstGeom>
          <a:noFill/>
        </p:spPr>
        <p:txBody>
          <a:bodyPr wrap="square" rtlCol="1">
            <a:spAutoFit/>
          </a:bodyPr>
          <a:lstStyle>
            <a:defPPr>
              <a:defRPr lang="he-IL"/>
            </a:defPPr>
            <a:lvl1pPr marL="342891" indent="-342891">
              <a:lnSpc>
                <a:spcPct val="150000"/>
              </a:lnSpc>
              <a:buClr>
                <a:srgbClr val="18A8B7"/>
              </a:buClr>
              <a:buBlip>
                <a:blip r:embed="rId4"/>
              </a:buBlip>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4"/>
              </a:buBlip>
              <a:defRPr sz="2800">
                <a:solidFill>
                  <a:srgbClr val="54707C"/>
                </a:solidFill>
                <a:latin typeface="Calibri" panose="020F0502020204030204" pitchFamily="34" charset="0"/>
                <a:cs typeface="Calibri" panose="020F050202020403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he-IL" sz="2400" b="1" dirty="0">
                <a:latin typeface="Arial" panose="020B0604020202020204" pitchFamily="34" charset="0"/>
                <a:cs typeface="Arial" panose="020B0604020202020204" pitchFamily="34" charset="0"/>
              </a:rPr>
              <a:t>במה שונה הסרטון ממה שלמדנו? </a:t>
            </a:r>
          </a:p>
        </p:txBody>
      </p:sp>
      <p:sp>
        <p:nvSpPr>
          <p:cNvPr id="8" name="Rectangle 7">
            <a:extLst>
              <a:ext uri="{FF2B5EF4-FFF2-40B4-BE49-F238E27FC236}">
                <a16:creationId xmlns:a16="http://schemas.microsoft.com/office/drawing/2014/main" id="{1A61647A-4A17-4E81-A09E-8156398733D0}"/>
              </a:ext>
            </a:extLst>
          </p:cNvPr>
          <p:cNvSpPr/>
          <p:nvPr/>
        </p:nvSpPr>
        <p:spPr>
          <a:xfrm>
            <a:off x="989014" y="2755781"/>
            <a:ext cx="10515600" cy="1287052"/>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he-IL" sz="2400" dirty="0">
                <a:solidFill>
                  <a:srgbClr val="54707C"/>
                </a:solidFill>
                <a:latin typeface="Arial" panose="020B0604020202020204" pitchFamily="34" charset="0"/>
                <a:cs typeface="Arial" panose="020B0604020202020204" pitchFamily="34" charset="0"/>
              </a:rPr>
              <a:t>הסרטון מתייחס למזכיר אחד בלבד, ואילו בפועל בכל קלפי מתוכננים שני מזכירים. </a:t>
            </a:r>
          </a:p>
        </p:txBody>
      </p:sp>
      <p:sp>
        <p:nvSpPr>
          <p:cNvPr id="7" name="Rectangle 6">
            <a:extLst>
              <a:ext uri="{FF2B5EF4-FFF2-40B4-BE49-F238E27FC236}">
                <a16:creationId xmlns:a16="http://schemas.microsoft.com/office/drawing/2014/main" id="{A85F0DAE-0920-45B4-8012-D45DC2096BC8}"/>
              </a:ext>
            </a:extLst>
          </p:cNvPr>
          <p:cNvSpPr/>
          <p:nvPr/>
        </p:nvSpPr>
        <p:spPr>
          <a:xfrm>
            <a:off x="1017589" y="4192437"/>
            <a:ext cx="10515599" cy="1287052"/>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he-IL" sz="2400" dirty="0">
                <a:solidFill>
                  <a:srgbClr val="54707C"/>
                </a:solidFill>
                <a:latin typeface="Arial" panose="020B0604020202020204" pitchFamily="34" charset="0"/>
                <a:cs typeface="Arial" panose="020B0604020202020204" pitchFamily="34" charset="0"/>
              </a:rPr>
              <a:t>בסידור הפתקים ישנה התייחסות לפתקים צהובים ולבנים. בקלפיות מסוימות יהיה צורך לסדר גם פתקים כחולים לבחירות לוועד/נציגות.</a:t>
            </a:r>
          </a:p>
        </p:txBody>
      </p:sp>
    </p:spTree>
    <p:custDataLst>
      <p:tags r:id="rId1"/>
    </p:custDataLst>
    <p:extLst>
      <p:ext uri="{BB962C8B-B14F-4D97-AF65-F5344CB8AC3E}">
        <p14:creationId xmlns:p14="http://schemas.microsoft.com/office/powerpoint/2010/main" val="157309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F5614B3-AF78-4D5B-9CB9-25FE77C182E6}"/>
              </a:ext>
            </a:extLst>
          </p:cNvPr>
          <p:cNvGrpSpPr/>
          <p:nvPr/>
        </p:nvGrpSpPr>
        <p:grpSpPr>
          <a:xfrm>
            <a:off x="806489" y="370482"/>
            <a:ext cx="7954485" cy="5782482"/>
            <a:chOff x="806489" y="370482"/>
            <a:chExt cx="7954485" cy="5782482"/>
          </a:xfrm>
        </p:grpSpPr>
        <p:grpSp>
          <p:nvGrpSpPr>
            <p:cNvPr id="6" name="Group 5">
              <a:extLst>
                <a:ext uri="{FF2B5EF4-FFF2-40B4-BE49-F238E27FC236}">
                  <a16:creationId xmlns:a16="http://schemas.microsoft.com/office/drawing/2014/main" id="{FD2405AA-88FD-4D6F-95B5-725943F6B1B4}"/>
                </a:ext>
              </a:extLst>
            </p:cNvPr>
            <p:cNvGrpSpPr/>
            <p:nvPr/>
          </p:nvGrpSpPr>
          <p:grpSpPr>
            <a:xfrm>
              <a:off x="806489" y="370482"/>
              <a:ext cx="7954485" cy="5782482"/>
              <a:chOff x="806489" y="370482"/>
              <a:chExt cx="7954485" cy="5782482"/>
            </a:xfrm>
          </p:grpSpPr>
          <p:pic>
            <p:nvPicPr>
              <p:cNvPr id="8" name="Picture 7">
                <a:extLst>
                  <a:ext uri="{FF2B5EF4-FFF2-40B4-BE49-F238E27FC236}">
                    <a16:creationId xmlns:a16="http://schemas.microsoft.com/office/drawing/2014/main" id="{98C68846-6F43-456D-98ED-9F9C2C7C2DBF}"/>
                  </a:ext>
                </a:extLst>
              </p:cNvPr>
              <p:cNvPicPr>
                <a:picLocks noChangeAspect="1"/>
              </p:cNvPicPr>
              <p:nvPr/>
            </p:nvPicPr>
            <p:blipFill>
              <a:blip r:embed="rId2"/>
              <a:stretch>
                <a:fillRect/>
              </a:stretch>
            </p:blipFill>
            <p:spPr>
              <a:xfrm>
                <a:off x="806489" y="370482"/>
                <a:ext cx="7954485" cy="5782482"/>
              </a:xfrm>
              <a:prstGeom prst="rect">
                <a:avLst/>
              </a:prstGeom>
            </p:spPr>
          </p:pic>
          <p:cxnSp>
            <p:nvCxnSpPr>
              <p:cNvPr id="9" name="Straight Connector 8">
                <a:extLst>
                  <a:ext uri="{FF2B5EF4-FFF2-40B4-BE49-F238E27FC236}">
                    <a16:creationId xmlns:a16="http://schemas.microsoft.com/office/drawing/2014/main" id="{D54997AD-8056-4BFC-9C6F-8DE18B6C869B}"/>
                  </a:ext>
                </a:extLst>
              </p:cNvPr>
              <p:cNvCxnSpPr/>
              <p:nvPr/>
            </p:nvCxnSpPr>
            <p:spPr>
              <a:xfrm>
                <a:off x="1348015" y="46736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248C5C6D-3E70-4FAA-A344-177608640645}"/>
                </a:ext>
              </a:extLst>
            </p:cNvPr>
            <p:cNvCxnSpPr/>
            <p:nvPr/>
          </p:nvCxnSpPr>
          <p:spPr>
            <a:xfrm>
              <a:off x="1424215" y="46736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5" name="AutoShape 29">
            <a:extLst>
              <a:ext uri="{FF2B5EF4-FFF2-40B4-BE49-F238E27FC236}">
                <a16:creationId xmlns:a16="http://schemas.microsoft.com/office/drawing/2014/main" id="{F907DC2F-E73E-4A09-9ED8-B2984D8262F8}"/>
              </a:ext>
            </a:extLst>
          </p:cNvPr>
          <p:cNvSpPr>
            <a:spLocks noChangeArrowheads="1"/>
          </p:cNvSpPr>
          <p:nvPr/>
        </p:nvSpPr>
        <p:spPr bwMode="auto">
          <a:xfrm>
            <a:off x="10149114" y="180208"/>
            <a:ext cx="1077006" cy="1515383"/>
          </a:xfrm>
          <a:prstGeom prst="roundRect">
            <a:avLst>
              <a:gd name="adj" fmla="val 0"/>
            </a:avLst>
          </a:prstGeom>
          <a:gradFill flip="none" rotWithShape="1">
            <a:gsLst>
              <a:gs pos="0">
                <a:schemeClr val="bg1">
                  <a:lumMod val="95000"/>
                </a:schemeClr>
              </a:gs>
              <a:gs pos="100000">
                <a:schemeClr val="lt1">
                  <a:shade val="100000"/>
                  <a:satMod val="115000"/>
                </a:schemeClr>
              </a:gs>
            </a:gsLst>
            <a:lin ang="16200000" scaled="1"/>
            <a:tileRect/>
          </a:gra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upright="1">
            <a:noAutofit/>
          </a:bodyPr>
          <a:lstStyle/>
          <a:p>
            <a:pPr algn="ctr" rtl="1">
              <a:lnSpc>
                <a:spcPct val="115000"/>
              </a:lnSpc>
            </a:pPr>
            <a:r>
              <a:rPr lang="he-IL" sz="400" dirty="0">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algn="ctr" rtl="1">
              <a:lnSpc>
                <a:spcPct val="115000"/>
              </a:lnSpc>
            </a:pPr>
            <a:r>
              <a:rPr lang="he-IL" sz="1000" dirty="0">
                <a:effectLst/>
                <a:latin typeface="Simplified Arabic Fixed" panose="020B0604020202020204" pitchFamily="49" charset="-78"/>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CDAEA22-8F69-4749-B094-E82C3E01E6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634925" y="275771"/>
            <a:ext cx="2105383" cy="1419820"/>
          </a:xfrm>
          <a:prstGeom prst="rect">
            <a:avLst/>
          </a:prstGeom>
        </p:spPr>
      </p:pic>
      <p:cxnSp>
        <p:nvCxnSpPr>
          <p:cNvPr id="12" name="Straight Connector 11">
            <a:extLst>
              <a:ext uri="{FF2B5EF4-FFF2-40B4-BE49-F238E27FC236}">
                <a16:creationId xmlns:a16="http://schemas.microsoft.com/office/drawing/2014/main" id="{06A9F112-A090-4FDB-9112-0904B357E88C}"/>
              </a:ext>
            </a:extLst>
          </p:cNvPr>
          <p:cNvCxnSpPr/>
          <p:nvPr/>
        </p:nvCxnSpPr>
        <p:spPr>
          <a:xfrm>
            <a:off x="1340759" y="35433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78A6B2F-D1B8-4CDF-83F0-8E7F14D117FC}"/>
              </a:ext>
            </a:extLst>
          </p:cNvPr>
          <p:cNvSpPr txBox="1"/>
          <p:nvPr/>
        </p:nvSpPr>
        <p:spPr>
          <a:xfrm rot="20747862">
            <a:off x="9524483" y="677782"/>
            <a:ext cx="780549" cy="646331"/>
          </a:xfrm>
          <a:prstGeom prst="rect">
            <a:avLst/>
          </a:prstGeom>
          <a:noFill/>
        </p:spPr>
        <p:txBody>
          <a:bodyPr wrap="square" rtlCol="1">
            <a:spAutoFit/>
          </a:bodyPr>
          <a:lstStyle>
            <a:defPPr>
              <a:defRPr lang="he-IL"/>
            </a:defPPr>
            <a:lvl1pPr>
              <a:defRPr>
                <a:solidFill>
                  <a:srgbClr val="0070C0"/>
                </a:solidFill>
                <a:latin typeface="Guttman Yad-Brush" panose="02010401010101010101" pitchFamily="2" charset="-79"/>
                <a:cs typeface="Guttman Yad-Brush" panose="02010401010101010101" pitchFamily="2" charset="-79"/>
              </a:defRPr>
            </a:lvl1pPr>
          </a:lstStyle>
          <a:p>
            <a:r>
              <a:rPr lang="he-IL" sz="1200" dirty="0"/>
              <a:t>פסול-פתק לבן</a:t>
            </a:r>
          </a:p>
        </p:txBody>
      </p:sp>
      <p:pic>
        <p:nvPicPr>
          <p:cNvPr id="4" name="Picture 3">
            <a:extLst>
              <a:ext uri="{FF2B5EF4-FFF2-40B4-BE49-F238E27FC236}">
                <a16:creationId xmlns:a16="http://schemas.microsoft.com/office/drawing/2014/main" id="{931465DB-3B5E-4C04-BE8B-D418825A478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908160" y="2206324"/>
            <a:ext cx="2928461" cy="2110797"/>
          </a:xfrm>
          <a:prstGeom prst="rect">
            <a:avLst/>
          </a:prstGeom>
        </p:spPr>
      </p:pic>
    </p:spTree>
    <p:extLst>
      <p:ext uri="{BB962C8B-B14F-4D97-AF65-F5344CB8AC3E}">
        <p14:creationId xmlns:p14="http://schemas.microsoft.com/office/powerpoint/2010/main" val="116316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5"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35" presetClass="path" presetSubtype="0" accel="50000" decel="50000" fill="hold" grpId="0" nodeType="afterEffect">
                                  <p:stCondLst>
                                    <p:cond delay="0"/>
                                  </p:stCondLst>
                                  <p:childTnLst>
                                    <p:animMotion origin="layout" path="M -2.5E-6 4.44444E-6 L -0.17265 0.00023 " pathEditMode="relative" rAng="0" ptsTypes="AA">
                                      <p:cBhvr>
                                        <p:cTn id="15" dur="2000" fill="hold"/>
                                        <p:tgtEl>
                                          <p:spTgt spid="5"/>
                                        </p:tgtEl>
                                        <p:attrNameLst>
                                          <p:attrName>ppt_x</p:attrName>
                                          <p:attrName>ppt_y</p:attrName>
                                        </p:attrNameLst>
                                      </p:cBhvr>
                                      <p:rCtr x="-8633" y="0"/>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par>
                          <p:cTn id="25" fill="hold">
                            <p:stCondLst>
                              <p:cond delay="1000"/>
                            </p:stCondLst>
                            <p:childTnLst>
                              <p:par>
                                <p:cTn id="26" presetID="22" presetClass="entr" presetSubtype="2" fill="hold" grpId="1"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right)">
                                      <p:cBhvr>
                                        <p:cTn id="28" dur="500"/>
                                        <p:tgtEl>
                                          <p:spTgt spid="17"/>
                                        </p:tgtEl>
                                      </p:cBhvr>
                                    </p:animEffect>
                                  </p:childTnLst>
                                </p:cTn>
                              </p:par>
                            </p:childTnLst>
                          </p:cTn>
                        </p:par>
                        <p:par>
                          <p:cTn id="29" fill="hold">
                            <p:stCondLst>
                              <p:cond delay="1500"/>
                            </p:stCondLst>
                            <p:childTnLst>
                              <p:par>
                                <p:cTn id="30" presetID="63" presetClass="path" presetSubtype="0" accel="50000" decel="50000" fill="hold" grpId="3" nodeType="afterEffect">
                                  <p:stCondLst>
                                    <p:cond delay="0"/>
                                  </p:stCondLst>
                                  <p:childTnLst>
                                    <p:animMotion origin="layout" path="M -0.17266 0.00023 L -2.5E-6 4.44444E-6 " pathEditMode="relative" rAng="0" ptsTypes="AA">
                                      <p:cBhvr>
                                        <p:cTn id="31" dur="2000" fill="hold"/>
                                        <p:tgtEl>
                                          <p:spTgt spid="5"/>
                                        </p:tgtEl>
                                        <p:attrNameLst>
                                          <p:attrName>ppt_x</p:attrName>
                                          <p:attrName>ppt_y</p:attrName>
                                        </p:attrNameLst>
                                      </p:cBhvr>
                                      <p:rCtr x="7578" y="-23"/>
                                    </p:animMotion>
                                  </p:childTnLst>
                                </p:cTn>
                              </p:par>
                            </p:childTnLst>
                          </p:cTn>
                        </p:par>
                        <p:par>
                          <p:cTn id="32" fill="hold">
                            <p:stCondLst>
                              <p:cond delay="3500"/>
                            </p:stCondLst>
                            <p:childTnLst>
                              <p:par>
                                <p:cTn id="33" presetID="10" presetClass="exit" presetSubtype="0" fill="hold" grpId="6" nodeType="after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up)">
                                      <p:cBhvr>
                                        <p:cTn id="39" dur="500"/>
                                        <p:tgtEl>
                                          <p:spTgt spid="4"/>
                                        </p:tgtEl>
                                      </p:cBhvr>
                                    </p:animEffect>
                                  </p:childTnLst>
                                </p:cTn>
                              </p:par>
                            </p:childTnLst>
                          </p:cTn>
                        </p:par>
                        <p:par>
                          <p:cTn id="40" fill="hold">
                            <p:stCondLst>
                              <p:cond delay="4500"/>
                            </p:stCondLst>
                            <p:childTnLst>
                              <p:par>
                                <p:cTn id="41" presetID="42" presetClass="path" presetSubtype="0" accel="50000" decel="50000" fill="hold" grpId="0" nodeType="afterEffect">
                                  <p:stCondLst>
                                    <p:cond delay="0"/>
                                  </p:stCondLst>
                                  <p:childTnLst>
                                    <p:animMotion origin="layout" path="M -1.04167E-6 -3.33333E-6 L -1.04167E-6 0.25 " pathEditMode="relative" rAng="0" ptsTypes="AA">
                                      <p:cBhvr>
                                        <p:cTn id="42" dur="2000" fill="hold"/>
                                        <p:tgtEl>
                                          <p:spTgt spid="17"/>
                                        </p:tgtEl>
                                        <p:attrNameLst>
                                          <p:attrName>ppt_x</p:attrName>
                                          <p:attrName>ppt_y</p:attrName>
                                        </p:attrNameLst>
                                      </p:cBhvr>
                                      <p:rCtr x="0" y="12500"/>
                                    </p:animMotion>
                                  </p:childTnLst>
                                </p:cTn>
                              </p:par>
                              <p:par>
                                <p:cTn id="43" presetID="42" presetClass="path" presetSubtype="0" accel="50000" decel="50000" fill="hold" nodeType="withEffect">
                                  <p:stCondLst>
                                    <p:cond delay="0"/>
                                  </p:stCondLst>
                                  <p:childTnLst>
                                    <p:animMotion origin="layout" path="M -2.5E-6 0 L 0.00157 0.32662 " pathEditMode="relative" rAng="0" ptsTypes="AA">
                                      <p:cBhvr>
                                        <p:cTn id="44" dur="2000" fill="hold"/>
                                        <p:tgtEl>
                                          <p:spTgt spid="7"/>
                                        </p:tgtEl>
                                        <p:attrNameLst>
                                          <p:attrName>ppt_x</p:attrName>
                                          <p:attrName>ppt_y</p:attrName>
                                        </p:attrNameLst>
                                      </p:cBhvr>
                                      <p:rCtr x="78" y="16319"/>
                                    </p:animMotion>
                                  </p:childTnLst>
                                </p:cTn>
                              </p:par>
                            </p:childTnLst>
                          </p:cTn>
                        </p:par>
                        <p:par>
                          <p:cTn id="45" fill="hold">
                            <p:stCondLst>
                              <p:cond delay="6500"/>
                            </p:stCondLst>
                            <p:childTnLst>
                              <p:par>
                                <p:cTn id="46" presetID="10" presetClass="exit" presetSubtype="0" fill="hold" nodeType="after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3" animBg="1"/>
      <p:bldP spid="5" grpId="5" animBg="1"/>
      <p:bldP spid="5" grpId="6" animBg="1"/>
      <p:bldP spid="17" grpId="0"/>
      <p:bldP spid="17" grpId="1"/>
      <p:bldP spid="17" grpId="2"/>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10334-85FA-4C48-9EA0-A9B83282A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418" y="985681"/>
            <a:ext cx="2269238" cy="1019167"/>
          </a:xfrm>
          <a:prstGeom prst="rect">
            <a:avLst/>
          </a:prstGeom>
        </p:spPr>
      </p:pic>
      <p:sp>
        <p:nvSpPr>
          <p:cNvPr id="15" name="AutoShape 29">
            <a:extLst>
              <a:ext uri="{FF2B5EF4-FFF2-40B4-BE49-F238E27FC236}">
                <a16:creationId xmlns:a16="http://schemas.microsoft.com/office/drawing/2014/main" id="{B02FF614-BA41-47EB-BAF8-0EA40F3461B9}"/>
              </a:ext>
            </a:extLst>
          </p:cNvPr>
          <p:cNvSpPr>
            <a:spLocks noChangeArrowheads="1"/>
          </p:cNvSpPr>
          <p:nvPr/>
        </p:nvSpPr>
        <p:spPr bwMode="auto">
          <a:xfrm>
            <a:off x="10287387" y="120347"/>
            <a:ext cx="1077006" cy="1515383"/>
          </a:xfrm>
          <a:prstGeom prst="roundRect">
            <a:avLst>
              <a:gd name="adj" fmla="val 0"/>
            </a:avLst>
          </a:prstGeom>
          <a:gradFill flip="none" rotWithShape="1">
            <a:gsLst>
              <a:gs pos="0">
                <a:schemeClr val="bg1">
                  <a:lumMod val="95000"/>
                </a:schemeClr>
              </a:gs>
              <a:gs pos="100000">
                <a:schemeClr val="lt1">
                  <a:shade val="100000"/>
                  <a:satMod val="115000"/>
                </a:schemeClr>
              </a:gs>
            </a:gsLst>
            <a:lin ang="16200000" scaled="1"/>
            <a:tileRect/>
          </a:gra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upright="1">
            <a:noAutofit/>
          </a:bodyPr>
          <a:lstStyle/>
          <a:p>
            <a:pPr algn="ctr">
              <a:lnSpc>
                <a:spcPct val="115000"/>
              </a:lnSpc>
            </a:pPr>
            <a:r>
              <a:rPr lang="he-IL" sz="400" dirty="0">
                <a:effectLst/>
                <a:latin typeface="Arial" panose="020B0604020202020204" pitchFamily="34" charset="0"/>
                <a:ea typeface="Calibri" panose="020F0502020204030204" pitchFamily="34" charset="0"/>
                <a:cs typeface="Arial" panose="020B0604020202020204" pitchFamily="34" charset="0"/>
              </a:rPr>
              <a:t> </a:t>
            </a:r>
            <a:r>
              <a:rPr lang="he-IL" sz="2000" dirty="0">
                <a:latin typeface="Arial" panose="020B0604020202020204" pitchFamily="34" charset="0"/>
                <a:ea typeface="Calibri" panose="020F0502020204030204" pitchFamily="34" charset="0"/>
                <a:cs typeface="David" panose="020E0502060401010101" pitchFamily="34" charset="-79"/>
              </a:rPr>
              <a:t>ירוק</a:t>
            </a:r>
            <a:r>
              <a:rPr lang="he-IL" sz="3200" dirty="0">
                <a:latin typeface="Arial" panose="020B0604020202020204" pitchFamily="34" charset="0"/>
                <a:ea typeface="Calibri" panose="020F0502020204030204" pitchFamily="34" charset="0"/>
                <a:cs typeface="David" panose="020E0502060401010101" pitchFamily="34" charset="-79"/>
              </a:rPr>
              <a:t> </a:t>
            </a:r>
            <a:endParaRPr lang="en-US" sz="2400" dirty="0">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ar-AE" sz="2400" dirty="0">
                <a:solidFill>
                  <a:srgbClr val="363636"/>
                </a:solidFill>
                <a:latin typeface="-apple-system"/>
              </a:rPr>
              <a:t>تا</a:t>
            </a:r>
            <a:br>
              <a:rPr lang="he-IL" dirty="0">
                <a:latin typeface="Arial" panose="020B0604020202020204" pitchFamily="34" charset="0"/>
                <a:ea typeface="Calibri" panose="020F0502020204030204" pitchFamily="34" charset="0"/>
              </a:rPr>
            </a:br>
            <a:r>
              <a:rPr lang="he-IL" sz="1200" dirty="0">
                <a:latin typeface="Arial" panose="020B0604020202020204" pitchFamily="34" charset="0"/>
                <a:ea typeface="Calibri" panose="020F0502020204030204" pitchFamily="34" charset="0"/>
                <a:cs typeface="David" panose="020E0502060401010101" pitchFamily="34" charset="-79"/>
              </a:rPr>
              <a:t>שינוי ירוק</a:t>
            </a:r>
            <a:endParaRPr lang="en-US" sz="1600" dirty="0">
              <a:latin typeface="Arial" panose="020B0604020202020204" pitchFamily="34" charset="0"/>
              <a:ea typeface="Calibri" panose="020F0502020204030204" pitchFamily="34" charset="0"/>
              <a:cs typeface="Arial" panose="020B0604020202020204" pitchFamily="34" charset="0"/>
            </a:endParaRPr>
          </a:p>
          <a:p>
            <a:pPr lvl="0" algn="ctr" rtl="0" eaLnBrk="0" fontAlgn="base" hangingPunct="0">
              <a:spcBef>
                <a:spcPct val="0"/>
              </a:spcBef>
              <a:spcAft>
                <a:spcPct val="0"/>
              </a:spcAft>
            </a:pPr>
            <a:r>
              <a:rPr lang="ar-SA" altLang="he-IL" sz="1100" dirty="0">
                <a:solidFill>
                  <a:srgbClr val="202124"/>
                </a:solidFill>
                <a:latin typeface="inherit"/>
              </a:rPr>
              <a:t>لتغيير الأخضر</a:t>
            </a:r>
            <a:r>
              <a:rPr lang="he-IL" sz="1000" dirty="0">
                <a:effectLst/>
                <a:latin typeface="Simplified Arabic Fixed" panose="020B0604020202020204" pitchFamily="49" charset="-78"/>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E21450D-14D3-422B-8661-D4FB0F6DDE61}"/>
              </a:ext>
            </a:extLst>
          </p:cNvPr>
          <p:cNvPicPr>
            <a:picLocks noChangeAspect="1"/>
          </p:cNvPicPr>
          <p:nvPr/>
        </p:nvPicPr>
        <p:blipFill>
          <a:blip r:embed="rId3"/>
          <a:stretch>
            <a:fillRect/>
          </a:stretch>
        </p:blipFill>
        <p:spPr>
          <a:xfrm>
            <a:off x="2737659" y="1989760"/>
            <a:ext cx="7906853" cy="5868219"/>
          </a:xfrm>
          <a:prstGeom prst="rect">
            <a:avLst/>
          </a:prstGeom>
        </p:spPr>
      </p:pic>
      <p:pic>
        <p:nvPicPr>
          <p:cNvPr id="16" name="Picture 15">
            <a:extLst>
              <a:ext uri="{FF2B5EF4-FFF2-40B4-BE49-F238E27FC236}">
                <a16:creationId xmlns:a16="http://schemas.microsoft.com/office/drawing/2014/main" id="{BC709008-6A63-40ED-92E0-B4C5A99BDFA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773199" y="275771"/>
            <a:ext cx="2105383" cy="1419820"/>
          </a:xfrm>
          <a:prstGeom prst="rect">
            <a:avLst/>
          </a:prstGeom>
        </p:spPr>
      </p:pic>
      <p:grpSp>
        <p:nvGrpSpPr>
          <p:cNvPr id="4" name="Group 3">
            <a:extLst>
              <a:ext uri="{FF2B5EF4-FFF2-40B4-BE49-F238E27FC236}">
                <a16:creationId xmlns:a16="http://schemas.microsoft.com/office/drawing/2014/main" id="{2B63555E-1108-4CC1-9527-8115BCD55B27}"/>
              </a:ext>
            </a:extLst>
          </p:cNvPr>
          <p:cNvGrpSpPr/>
          <p:nvPr/>
        </p:nvGrpSpPr>
        <p:grpSpPr>
          <a:xfrm>
            <a:off x="2890459" y="2244519"/>
            <a:ext cx="5420481" cy="2953162"/>
            <a:chOff x="2890459" y="2244519"/>
            <a:chExt cx="5420481" cy="2953162"/>
          </a:xfrm>
        </p:grpSpPr>
        <p:grpSp>
          <p:nvGrpSpPr>
            <p:cNvPr id="2" name="Group 1">
              <a:extLst>
                <a:ext uri="{FF2B5EF4-FFF2-40B4-BE49-F238E27FC236}">
                  <a16:creationId xmlns:a16="http://schemas.microsoft.com/office/drawing/2014/main" id="{D9291FBC-7672-4BCE-B8A6-F461B7406284}"/>
                </a:ext>
              </a:extLst>
            </p:cNvPr>
            <p:cNvGrpSpPr/>
            <p:nvPr/>
          </p:nvGrpSpPr>
          <p:grpSpPr>
            <a:xfrm>
              <a:off x="2890459" y="2244519"/>
              <a:ext cx="5420481" cy="2953162"/>
              <a:chOff x="2890459" y="2244519"/>
              <a:chExt cx="5420481" cy="2953162"/>
            </a:xfrm>
          </p:grpSpPr>
          <p:pic>
            <p:nvPicPr>
              <p:cNvPr id="20" name="Picture 19">
                <a:extLst>
                  <a:ext uri="{FF2B5EF4-FFF2-40B4-BE49-F238E27FC236}">
                    <a16:creationId xmlns:a16="http://schemas.microsoft.com/office/drawing/2014/main" id="{8806C46D-5ED4-47CA-A113-01611EA48030}"/>
                  </a:ext>
                </a:extLst>
              </p:cNvPr>
              <p:cNvPicPr>
                <a:picLocks noChangeAspect="1"/>
              </p:cNvPicPr>
              <p:nvPr/>
            </p:nvPicPr>
            <p:blipFill>
              <a:blip r:embed="rId5"/>
              <a:stretch>
                <a:fillRect/>
              </a:stretch>
            </p:blipFill>
            <p:spPr>
              <a:xfrm>
                <a:off x="2890459" y="2244519"/>
                <a:ext cx="5420481" cy="2953162"/>
              </a:xfrm>
              <a:prstGeom prst="rect">
                <a:avLst/>
              </a:prstGeom>
            </p:spPr>
          </p:pic>
          <p:sp>
            <p:nvSpPr>
              <p:cNvPr id="21" name="TextBox 20">
                <a:extLst>
                  <a:ext uri="{FF2B5EF4-FFF2-40B4-BE49-F238E27FC236}">
                    <a16:creationId xmlns:a16="http://schemas.microsoft.com/office/drawing/2014/main" id="{B5A14B67-79A1-491D-AF26-90751E1E8077}"/>
                  </a:ext>
                </a:extLst>
              </p:cNvPr>
              <p:cNvSpPr txBox="1"/>
              <p:nvPr/>
            </p:nvSpPr>
            <p:spPr>
              <a:xfrm>
                <a:off x="3009900" y="3429000"/>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בית</a:t>
                </a:r>
              </a:p>
            </p:txBody>
          </p:sp>
          <p:cxnSp>
            <p:nvCxnSpPr>
              <p:cNvPr id="22" name="Straight Connector 21">
                <a:extLst>
                  <a:ext uri="{FF2B5EF4-FFF2-40B4-BE49-F238E27FC236}">
                    <a16:creationId xmlns:a16="http://schemas.microsoft.com/office/drawing/2014/main" id="{B185A4A6-31E2-4618-B10A-2ECEF513E70D}"/>
                  </a:ext>
                </a:extLst>
              </p:cNvPr>
              <p:cNvCxnSpPr/>
              <p:nvPr/>
            </p:nvCxnSpPr>
            <p:spPr>
              <a:xfrm>
                <a:off x="38553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5A1806C9-E8D9-47AD-8023-46C3653BF86B}"/>
                </a:ext>
              </a:extLst>
            </p:cNvPr>
            <p:cNvSpPr txBox="1"/>
            <p:nvPr/>
          </p:nvSpPr>
          <p:spPr>
            <a:xfrm>
              <a:off x="2941259" y="4053091"/>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גשר</a:t>
              </a:r>
            </a:p>
          </p:txBody>
        </p:sp>
        <p:cxnSp>
          <p:nvCxnSpPr>
            <p:cNvPr id="11" name="Straight Connector 10">
              <a:extLst>
                <a:ext uri="{FF2B5EF4-FFF2-40B4-BE49-F238E27FC236}">
                  <a16:creationId xmlns:a16="http://schemas.microsoft.com/office/drawing/2014/main" id="{1EA158BA-9765-4819-9B04-BE761AC41399}"/>
                </a:ext>
              </a:extLst>
            </p:cNvPr>
            <p:cNvCxnSpPr/>
            <p:nvPr/>
          </p:nvCxnSpPr>
          <p:spPr>
            <a:xfrm>
              <a:off x="3868059" y="39624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D8EDA45A-19F8-4B54-981A-64CAE9EBD927}"/>
              </a:ext>
            </a:extLst>
          </p:cNvPr>
          <p:cNvSpPr txBox="1"/>
          <p:nvPr/>
        </p:nvSpPr>
        <p:spPr>
          <a:xfrm>
            <a:off x="2941259" y="4625486"/>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ירוק</a:t>
            </a:r>
          </a:p>
        </p:txBody>
      </p:sp>
      <p:cxnSp>
        <p:nvCxnSpPr>
          <p:cNvPr id="18" name="Straight Connector 17">
            <a:extLst>
              <a:ext uri="{FF2B5EF4-FFF2-40B4-BE49-F238E27FC236}">
                <a16:creationId xmlns:a16="http://schemas.microsoft.com/office/drawing/2014/main" id="{DA986CB7-18BD-4331-9D08-536F6713EB8E}"/>
              </a:ext>
            </a:extLst>
          </p:cNvPr>
          <p:cNvCxnSpPr/>
          <p:nvPr/>
        </p:nvCxnSpPr>
        <p:spPr>
          <a:xfrm>
            <a:off x="3868059" y="45593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725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1000"/>
                            </p:stCondLst>
                            <p:childTnLst>
                              <p:par>
                                <p:cTn id="14" presetID="35" presetClass="path" presetSubtype="0" accel="50000" decel="50000" fill="hold" grpId="1" nodeType="afterEffect">
                                  <p:stCondLst>
                                    <p:cond delay="0"/>
                                  </p:stCondLst>
                                  <p:childTnLst>
                                    <p:animMotion origin="layout" path="M -6.25E-7 7.40741E-7 L -0.17266 0.00532 " pathEditMode="relative" rAng="0" ptsTypes="AA">
                                      <p:cBhvr>
                                        <p:cTn id="15" dur="2000" fill="hold"/>
                                        <p:tgtEl>
                                          <p:spTgt spid="15"/>
                                        </p:tgtEl>
                                        <p:attrNameLst>
                                          <p:attrName>ppt_x</p:attrName>
                                          <p:attrName>ppt_y</p:attrName>
                                        </p:attrNameLst>
                                      </p:cBhvr>
                                      <p:rCtr x="-8633" y="255"/>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par>
                          <p:cTn id="31" fill="hold">
                            <p:stCondLst>
                              <p:cond delay="1500"/>
                            </p:stCondLst>
                            <p:childTnLst>
                              <p:par>
                                <p:cTn id="32" presetID="22" presetClass="entr" presetSubtype="2"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childTnLst>
                          </p:cTn>
                        </p:par>
                        <p:par>
                          <p:cTn id="35" fill="hold">
                            <p:stCondLst>
                              <p:cond delay="2000"/>
                            </p:stCondLst>
                            <p:childTnLst>
                              <p:par>
                                <p:cTn id="36" presetID="22" presetClass="entr" presetSubtype="1"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par>
                          <p:cTn id="43" fill="hold">
                            <p:stCondLst>
                              <p:cond delay="3000"/>
                            </p:stCondLst>
                            <p:childTnLst>
                              <p:par>
                                <p:cTn id="44" presetID="0" presetClass="path" presetSubtype="0" accel="50000" decel="50000" fill="hold" grpId="2" nodeType="afterEffect">
                                  <p:stCondLst>
                                    <p:cond delay="0"/>
                                  </p:stCondLst>
                                  <p:childTnLst>
                                    <p:animMotion origin="layout" path="M -0.17956 0.00162 L -0.17956 0.00162 C -0.18268 0.00093 -0.18594 0.00046 -0.18893 -0.00023 C -0.19036 -0.0007 -0.1918 -0.00162 -0.1931 -0.00208 C -0.21133 -0.00926 -0.21276 -0.0081 -0.22956 -0.01875 C -0.23385 -0.02153 -0.23802 -0.025 -0.24206 -0.02801 C -0.24766 -0.03241 -0.25299 -0.03796 -0.25872 -0.04097 C -0.26224 -0.04282 -0.26562 -0.04514 -0.26914 -0.04653 C -0.28437 -0.05301 -0.28164 -0.05116 -0.29414 -0.05394 C -0.31836 -0.05949 -0.30117 -0.05625 -0.32122 -0.05949 C -0.32435 -0.06088 -0.32747 -0.0625 -0.3306 -0.0632 C -0.33724 -0.06505 -0.35039 -0.0669 -0.35039 -0.0669 C -0.3638 -0.07292 -0.34023 -0.06296 -0.37435 -0.07245 C -0.4043 -0.08102 -0.39167 -0.07847 -0.41185 -0.08171 L -0.61185 -0.07986 C -0.6138 -0.07986 -0.61523 -0.07708 -0.61706 -0.07616 C -0.62161 -0.07454 -0.62617 -0.07431 -0.6306 -0.07245 C -0.6345 -0.07107 -0.63828 -0.06875 -0.64206 -0.0669 C -0.64388 -0.0662 -0.64557 -0.06574 -0.64726 -0.06505 C -0.65417 -0.05833 -0.65625 -0.05556 -0.66393 -0.05023 C -0.66641 -0.04884 -0.66888 -0.04792 -0.67122 -0.04653 C -0.67226 -0.04537 -0.67344 -0.04421 -0.67435 -0.04282 C -0.67578 -0.0412 -0.67708 -0.03889 -0.67851 -0.03727 C -0.69154 -0.02361 -0.67904 -0.03958 -0.68893 -0.02616 C -0.68932 -0.02431 -0.68958 -0.02245 -0.68997 -0.0206 C -0.69128 -0.01574 -0.69414 -0.00579 -0.69414 -0.00579 C -0.69453 0.00162 -0.69479 0.00903 -0.69518 0.01643 C -0.6957 0.02315 -0.69648 0.02315 -0.69726 0.0294 C -0.69779 0.03241 -0.69805 0.03542 -0.69831 0.03866 C -0.70026 0.05718 -0.6987 0.04375 -0.70039 0.06829 C -0.70104 0.07685 -0.70247 0.09421 -0.70247 0.09421 L -0.70143 0.09606 " pathEditMode="relative" ptsTypes="AAAAAAAAAAAAAAAAAAAAAAAAAAAAAAAA">
                                      <p:cBhvr>
                                        <p:cTn id="45" dur="2000" fill="hold"/>
                                        <p:tgtEl>
                                          <p:spTgt spid="15"/>
                                        </p:tgtEl>
                                        <p:attrNameLst>
                                          <p:attrName>ppt_x</p:attrName>
                                          <p:attrName>ppt_y</p:attrName>
                                        </p:attrNameLst>
                                      </p:cBhvr>
                                    </p:animMotion>
                                  </p:childTnLst>
                                </p:cTn>
                              </p:par>
                            </p:childTnLst>
                          </p:cTn>
                        </p:par>
                        <p:par>
                          <p:cTn id="46" fill="hold">
                            <p:stCondLst>
                              <p:cond delay="5000"/>
                            </p:stCondLst>
                            <p:childTnLst>
                              <p:par>
                                <p:cTn id="47" presetID="10" presetClass="exit" presetSubtype="0" fill="hold" grpId="3" nodeType="after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0DE799C-62F2-43E9-869F-C6FBAC8918E3}"/>
              </a:ext>
            </a:extLst>
          </p:cNvPr>
          <p:cNvGrpSpPr/>
          <p:nvPr/>
        </p:nvGrpSpPr>
        <p:grpSpPr>
          <a:xfrm>
            <a:off x="806489" y="370482"/>
            <a:ext cx="7954485" cy="5782482"/>
            <a:chOff x="806489" y="370482"/>
            <a:chExt cx="7954485" cy="5782482"/>
          </a:xfrm>
        </p:grpSpPr>
        <p:grpSp>
          <p:nvGrpSpPr>
            <p:cNvPr id="10" name="Group 9">
              <a:extLst>
                <a:ext uri="{FF2B5EF4-FFF2-40B4-BE49-F238E27FC236}">
                  <a16:creationId xmlns:a16="http://schemas.microsoft.com/office/drawing/2014/main" id="{2F5614B3-AF78-4D5B-9CB9-25FE77C182E6}"/>
                </a:ext>
              </a:extLst>
            </p:cNvPr>
            <p:cNvGrpSpPr/>
            <p:nvPr/>
          </p:nvGrpSpPr>
          <p:grpSpPr>
            <a:xfrm>
              <a:off x="806489" y="370482"/>
              <a:ext cx="7954485" cy="5782482"/>
              <a:chOff x="806489" y="370482"/>
              <a:chExt cx="7954485" cy="5782482"/>
            </a:xfrm>
          </p:grpSpPr>
          <p:grpSp>
            <p:nvGrpSpPr>
              <p:cNvPr id="6" name="Group 5">
                <a:extLst>
                  <a:ext uri="{FF2B5EF4-FFF2-40B4-BE49-F238E27FC236}">
                    <a16:creationId xmlns:a16="http://schemas.microsoft.com/office/drawing/2014/main" id="{FD2405AA-88FD-4D6F-95B5-725943F6B1B4}"/>
                  </a:ext>
                </a:extLst>
              </p:cNvPr>
              <p:cNvGrpSpPr/>
              <p:nvPr/>
            </p:nvGrpSpPr>
            <p:grpSpPr>
              <a:xfrm>
                <a:off x="806489" y="370482"/>
                <a:ext cx="7954485" cy="5782482"/>
                <a:chOff x="806489" y="370482"/>
                <a:chExt cx="7954485" cy="5782482"/>
              </a:xfrm>
            </p:grpSpPr>
            <p:pic>
              <p:nvPicPr>
                <p:cNvPr id="8" name="Picture 7">
                  <a:extLst>
                    <a:ext uri="{FF2B5EF4-FFF2-40B4-BE49-F238E27FC236}">
                      <a16:creationId xmlns:a16="http://schemas.microsoft.com/office/drawing/2014/main" id="{98C68846-6F43-456D-98ED-9F9C2C7C2DBF}"/>
                    </a:ext>
                  </a:extLst>
                </p:cNvPr>
                <p:cNvPicPr>
                  <a:picLocks noChangeAspect="1"/>
                </p:cNvPicPr>
                <p:nvPr/>
              </p:nvPicPr>
              <p:blipFill>
                <a:blip r:embed="rId2"/>
                <a:stretch>
                  <a:fillRect/>
                </a:stretch>
              </p:blipFill>
              <p:spPr>
                <a:xfrm>
                  <a:off x="806489" y="370482"/>
                  <a:ext cx="7954485" cy="5782482"/>
                </a:xfrm>
                <a:prstGeom prst="rect">
                  <a:avLst/>
                </a:prstGeom>
              </p:spPr>
            </p:pic>
            <p:cxnSp>
              <p:nvCxnSpPr>
                <p:cNvPr id="9" name="Straight Connector 8">
                  <a:extLst>
                    <a:ext uri="{FF2B5EF4-FFF2-40B4-BE49-F238E27FC236}">
                      <a16:creationId xmlns:a16="http://schemas.microsoft.com/office/drawing/2014/main" id="{D54997AD-8056-4BFC-9C6F-8DE18B6C869B}"/>
                    </a:ext>
                  </a:extLst>
                </p:cNvPr>
                <p:cNvCxnSpPr/>
                <p:nvPr/>
              </p:nvCxnSpPr>
              <p:spPr>
                <a:xfrm>
                  <a:off x="1348015" y="46736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248C5C6D-3E70-4FAA-A344-177608640645}"/>
                  </a:ext>
                </a:extLst>
              </p:cNvPr>
              <p:cNvCxnSpPr/>
              <p:nvPr/>
            </p:nvCxnSpPr>
            <p:spPr>
              <a:xfrm>
                <a:off x="1424215" y="46736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06A9F112-A090-4FDB-9112-0904B357E88C}"/>
                </a:ext>
              </a:extLst>
            </p:cNvPr>
            <p:cNvCxnSpPr/>
            <p:nvPr/>
          </p:nvCxnSpPr>
          <p:spPr>
            <a:xfrm>
              <a:off x="1340759" y="35433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C336285A-367D-494B-83DE-C998AFEF5768}"/>
              </a:ext>
            </a:extLst>
          </p:cNvPr>
          <p:cNvGrpSpPr/>
          <p:nvPr/>
        </p:nvGrpSpPr>
        <p:grpSpPr>
          <a:xfrm>
            <a:off x="10149114" y="180208"/>
            <a:ext cx="1077006" cy="1515383"/>
            <a:chOff x="10149114" y="180208"/>
            <a:chExt cx="1077006" cy="1515383"/>
          </a:xfrm>
        </p:grpSpPr>
        <p:sp>
          <p:nvSpPr>
            <p:cNvPr id="5" name="AutoShape 29">
              <a:extLst>
                <a:ext uri="{FF2B5EF4-FFF2-40B4-BE49-F238E27FC236}">
                  <a16:creationId xmlns:a16="http://schemas.microsoft.com/office/drawing/2014/main" id="{F907DC2F-E73E-4A09-9ED8-B2984D8262F8}"/>
                </a:ext>
              </a:extLst>
            </p:cNvPr>
            <p:cNvSpPr>
              <a:spLocks noChangeArrowheads="1"/>
            </p:cNvSpPr>
            <p:nvPr/>
          </p:nvSpPr>
          <p:spPr bwMode="auto">
            <a:xfrm>
              <a:off x="10149114" y="180208"/>
              <a:ext cx="1077006" cy="1515383"/>
            </a:xfrm>
            <a:prstGeom prst="roundRect">
              <a:avLst>
                <a:gd name="adj" fmla="val 0"/>
              </a:avLst>
            </a:prstGeom>
            <a:gradFill flip="none" rotWithShape="1">
              <a:gsLst>
                <a:gs pos="0">
                  <a:schemeClr val="bg1">
                    <a:lumMod val="95000"/>
                  </a:schemeClr>
                </a:gs>
                <a:gs pos="100000">
                  <a:schemeClr val="lt1">
                    <a:shade val="100000"/>
                    <a:satMod val="115000"/>
                  </a:schemeClr>
                </a:gs>
              </a:gsLst>
              <a:lin ang="16200000" scaled="1"/>
              <a:tileRect/>
            </a:gra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upright="1">
              <a:noAutofit/>
            </a:bodyPr>
            <a:lstStyle/>
            <a:p>
              <a:pPr algn="ctr">
                <a:lnSpc>
                  <a:spcPct val="115000"/>
                </a:lnSpc>
              </a:pPr>
              <a:r>
                <a:rPr lang="he-IL" sz="2000" dirty="0">
                  <a:latin typeface="Arial" panose="020B0604020202020204" pitchFamily="34" charset="0"/>
                  <a:ea typeface="Calibri" panose="020F0502020204030204" pitchFamily="34" charset="0"/>
                  <a:cs typeface="David" panose="020E0502060401010101" pitchFamily="34" charset="-79"/>
                </a:rPr>
                <a:t>בית</a:t>
              </a:r>
              <a:endParaRPr lang="en-US" sz="2000" dirty="0">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ar-AE" sz="2400" dirty="0">
                  <a:solidFill>
                    <a:srgbClr val="363636"/>
                  </a:solidFill>
                  <a:latin typeface="-apple-system"/>
                </a:rPr>
                <a:t>بيت</a:t>
              </a:r>
              <a:r>
                <a:rPr lang="ar-AE" sz="1200" dirty="0">
                  <a:solidFill>
                    <a:srgbClr val="363636"/>
                  </a:solidFill>
                  <a:latin typeface="-apple-system"/>
                </a:rPr>
                <a:t> </a:t>
              </a:r>
              <a:br>
                <a:rPr lang="he-IL" sz="800" dirty="0">
                  <a:latin typeface="Arial" panose="020B0604020202020204" pitchFamily="34" charset="0"/>
                  <a:ea typeface="Calibri" panose="020F0502020204030204" pitchFamily="34" charset="0"/>
                </a:rPr>
              </a:br>
              <a:r>
                <a:rPr lang="he-IL" sz="1200" dirty="0">
                  <a:latin typeface="Arial" panose="020B0604020202020204" pitchFamily="34" charset="0"/>
                  <a:ea typeface="Calibri" panose="020F0502020204030204" pitchFamily="34" charset="0"/>
                  <a:cs typeface="David" panose="020E0502060401010101" pitchFamily="34" charset="-79"/>
                </a:rPr>
                <a:t>הבית שלנו</a:t>
              </a:r>
              <a:endParaRPr lang="en-US" sz="1200" dirty="0">
                <a:latin typeface="Arial" panose="020B0604020202020204" pitchFamily="34" charset="0"/>
                <a:ea typeface="Calibri" panose="020F0502020204030204" pitchFamily="34" charset="0"/>
                <a:cs typeface="Arial" panose="020B0604020202020204" pitchFamily="34" charset="0"/>
              </a:endParaRPr>
            </a:p>
            <a:p>
              <a:pPr lvl="0" algn="ctr" rtl="0" eaLnBrk="0" fontAlgn="base" hangingPunct="0">
                <a:spcBef>
                  <a:spcPct val="0"/>
                </a:spcBef>
                <a:spcAft>
                  <a:spcPct val="0"/>
                </a:spcAft>
              </a:pPr>
              <a:r>
                <a:rPr lang="ar-SA" altLang="he-IL" sz="1600" dirty="0">
                  <a:solidFill>
                    <a:srgbClr val="202124"/>
                  </a:solidFill>
                  <a:latin typeface="inherit"/>
                </a:rPr>
                <a:t>بيتنا</a:t>
              </a:r>
              <a:r>
                <a:rPr lang="he-IL" altLang="he-IL" sz="1600" dirty="0">
                  <a:solidFill>
                    <a:schemeClr val="tx1"/>
                  </a:solidFill>
                  <a:latin typeface="Arial" panose="020B0604020202020204" pitchFamily="34" charset="0"/>
                </a:rPr>
                <a:t> </a:t>
              </a:r>
            </a:p>
          </p:txBody>
        </p:sp>
        <p:sp>
          <p:nvSpPr>
            <p:cNvPr id="11" name="Heart 10">
              <a:extLst>
                <a:ext uri="{FF2B5EF4-FFF2-40B4-BE49-F238E27FC236}">
                  <a16:creationId xmlns:a16="http://schemas.microsoft.com/office/drawing/2014/main" id="{8777F4A9-2257-4F44-AAE0-ED23AF8CDAF9}"/>
                </a:ext>
              </a:extLst>
            </p:cNvPr>
            <p:cNvSpPr/>
            <p:nvPr/>
          </p:nvSpPr>
          <p:spPr>
            <a:xfrm>
              <a:off x="10257975" y="268626"/>
              <a:ext cx="232228" cy="20371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grpSp>
      <p:pic>
        <p:nvPicPr>
          <p:cNvPr id="7" name="Picture 6">
            <a:extLst>
              <a:ext uri="{FF2B5EF4-FFF2-40B4-BE49-F238E27FC236}">
                <a16:creationId xmlns:a16="http://schemas.microsoft.com/office/drawing/2014/main" id="{4CDAEA22-8F69-4749-B094-E82C3E01E6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634925" y="275771"/>
            <a:ext cx="2105383" cy="1419820"/>
          </a:xfrm>
          <a:prstGeom prst="rect">
            <a:avLst/>
          </a:prstGeom>
        </p:spPr>
      </p:pic>
      <p:pic>
        <p:nvPicPr>
          <p:cNvPr id="18" name="Picture 17">
            <a:extLst>
              <a:ext uri="{FF2B5EF4-FFF2-40B4-BE49-F238E27FC236}">
                <a16:creationId xmlns:a16="http://schemas.microsoft.com/office/drawing/2014/main" id="{99CF999F-6244-4518-970F-A3873A703DF2}"/>
              </a:ext>
            </a:extLst>
          </p:cNvPr>
          <p:cNvPicPr>
            <a:picLocks noChangeAspect="1"/>
          </p:cNvPicPr>
          <p:nvPr/>
        </p:nvPicPr>
        <p:blipFill>
          <a:blip r:embed="rId4"/>
          <a:stretch>
            <a:fillRect/>
          </a:stretch>
        </p:blipFill>
        <p:spPr>
          <a:xfrm>
            <a:off x="1665394" y="2603954"/>
            <a:ext cx="9933805" cy="2488746"/>
          </a:xfrm>
          <a:prstGeom prst="rect">
            <a:avLst/>
          </a:prstGeom>
        </p:spPr>
      </p:pic>
      <p:sp>
        <p:nvSpPr>
          <p:cNvPr id="19" name="TextBox 18">
            <a:extLst>
              <a:ext uri="{FF2B5EF4-FFF2-40B4-BE49-F238E27FC236}">
                <a16:creationId xmlns:a16="http://schemas.microsoft.com/office/drawing/2014/main" id="{D8E6D54A-DA1D-4AB5-8026-F93DF5D8B025}"/>
              </a:ext>
            </a:extLst>
          </p:cNvPr>
          <p:cNvSpPr txBox="1"/>
          <p:nvPr/>
        </p:nvSpPr>
        <p:spPr>
          <a:xfrm>
            <a:off x="8411372" y="2914700"/>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בית</a:t>
            </a:r>
          </a:p>
        </p:txBody>
      </p:sp>
      <p:cxnSp>
        <p:nvCxnSpPr>
          <p:cNvPr id="20" name="Straight Connector 19">
            <a:extLst>
              <a:ext uri="{FF2B5EF4-FFF2-40B4-BE49-F238E27FC236}">
                <a16:creationId xmlns:a16="http://schemas.microsoft.com/office/drawing/2014/main" id="{0C9C085A-EC58-4A7C-B786-1ABA73A133D2}"/>
              </a:ext>
            </a:extLst>
          </p:cNvPr>
          <p:cNvCxnSpPr/>
          <p:nvPr/>
        </p:nvCxnSpPr>
        <p:spPr>
          <a:xfrm>
            <a:off x="9036959" y="3201432"/>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B159CD3-4F2B-41D7-8D99-499EDAA76653}"/>
              </a:ext>
            </a:extLst>
          </p:cNvPr>
          <p:cNvSpPr txBox="1"/>
          <p:nvPr/>
        </p:nvSpPr>
        <p:spPr>
          <a:xfrm>
            <a:off x="10835845" y="685599"/>
            <a:ext cx="780549" cy="600164"/>
          </a:xfrm>
          <a:prstGeom prst="rect">
            <a:avLst/>
          </a:prstGeom>
          <a:noFill/>
        </p:spPr>
        <p:txBody>
          <a:bodyPr wrap="square" rtlCol="1">
            <a:spAutoFit/>
          </a:bodyPr>
          <a:lstStyle>
            <a:defPPr>
              <a:defRPr lang="he-IL"/>
            </a:defPPr>
            <a:lvl1pPr>
              <a:defRPr>
                <a:solidFill>
                  <a:srgbClr val="0070C0"/>
                </a:solidFill>
                <a:latin typeface="Guttman Yad-Brush" panose="02010401010101010101" pitchFamily="2" charset="-79"/>
                <a:cs typeface="Guttman Yad-Brush" panose="02010401010101010101" pitchFamily="2" charset="-79"/>
              </a:defRPr>
            </a:lvl1pPr>
          </a:lstStyle>
          <a:p>
            <a:r>
              <a:rPr lang="he-IL" sz="1100" dirty="0"/>
              <a:t>פסול-פתק מסומן</a:t>
            </a:r>
          </a:p>
        </p:txBody>
      </p:sp>
      <p:pic>
        <p:nvPicPr>
          <p:cNvPr id="4" name="Picture 3">
            <a:extLst>
              <a:ext uri="{FF2B5EF4-FFF2-40B4-BE49-F238E27FC236}">
                <a16:creationId xmlns:a16="http://schemas.microsoft.com/office/drawing/2014/main" id="{931465DB-3B5E-4C04-BE8B-D418825A478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08658" y="275770"/>
            <a:ext cx="2951199" cy="2127187"/>
          </a:xfrm>
          <a:prstGeom prst="rect">
            <a:avLst/>
          </a:prstGeom>
        </p:spPr>
      </p:pic>
    </p:spTree>
    <p:extLst>
      <p:ext uri="{BB962C8B-B14F-4D97-AF65-F5344CB8AC3E}">
        <p14:creationId xmlns:p14="http://schemas.microsoft.com/office/powerpoint/2010/main" val="21716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35" presetClass="path" presetSubtype="0" accel="50000" decel="50000" fill="hold" nodeType="afterEffect">
                                  <p:stCondLst>
                                    <p:cond delay="0"/>
                                  </p:stCondLst>
                                  <p:childTnLst>
                                    <p:animMotion origin="layout" path="M -2.5E-6 4.44444E-6 L -0.15794 0.00578 " pathEditMode="relative" rAng="0" ptsTypes="AA">
                                      <p:cBhvr>
                                        <p:cTn id="15" dur="2000" fill="hold"/>
                                        <p:tgtEl>
                                          <p:spTgt spid="2"/>
                                        </p:tgtEl>
                                        <p:attrNameLst>
                                          <p:attrName>ppt_x</p:attrName>
                                          <p:attrName>ppt_y</p:attrName>
                                        </p:attrNameLst>
                                      </p:cBhvr>
                                      <p:rCtr x="-7904" y="278"/>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750" fill="hold"/>
                                        <p:tgtEl>
                                          <p:spTgt spid="18"/>
                                        </p:tgtEl>
                                        <p:attrNameLst>
                                          <p:attrName>ppt_w</p:attrName>
                                        </p:attrNameLst>
                                      </p:cBhvr>
                                      <p:tavLst>
                                        <p:tav tm="0">
                                          <p:val>
                                            <p:fltVal val="0"/>
                                          </p:val>
                                        </p:tav>
                                        <p:tav tm="100000">
                                          <p:val>
                                            <p:strVal val="#ppt_w"/>
                                          </p:val>
                                        </p:tav>
                                      </p:tavLst>
                                    </p:anim>
                                    <p:anim calcmode="lin" valueType="num">
                                      <p:cBhvr>
                                        <p:cTn id="26" dur="750" fill="hold"/>
                                        <p:tgtEl>
                                          <p:spTgt spid="18"/>
                                        </p:tgtEl>
                                        <p:attrNameLst>
                                          <p:attrName>ppt_h</p:attrName>
                                        </p:attrNameLst>
                                      </p:cBhvr>
                                      <p:tavLst>
                                        <p:tav tm="0">
                                          <p:val>
                                            <p:fltVal val="0"/>
                                          </p:val>
                                        </p:tav>
                                        <p:tav tm="100000">
                                          <p:val>
                                            <p:strVal val="#ppt_h"/>
                                          </p:val>
                                        </p:tav>
                                      </p:tavLst>
                                    </p:anim>
                                    <p:animEffect transition="in" filter="fade">
                                      <p:cBhvr>
                                        <p:cTn id="27" dur="750"/>
                                        <p:tgtEl>
                                          <p:spTgt spid="18"/>
                                        </p:tgtEl>
                                      </p:cBhvr>
                                    </p:animEffect>
                                  </p:childTnLst>
                                </p:cTn>
                              </p:par>
                              <p:par>
                                <p:cTn id="28" presetID="10" presetClass="exit" presetSubtype="0" fill="hold" nodeType="with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par>
                          <p:cTn id="31" fill="hold">
                            <p:stCondLst>
                              <p:cond delay="750"/>
                            </p:stCondLst>
                            <p:childTnLst>
                              <p:par>
                                <p:cTn id="32" presetID="22" presetClass="entr" presetSubtype="2"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right)">
                                      <p:cBhvr>
                                        <p:cTn id="34" dur="500"/>
                                        <p:tgtEl>
                                          <p:spTgt spid="19"/>
                                        </p:tgtEl>
                                      </p:cBhvr>
                                    </p:animEffect>
                                  </p:childTnLst>
                                </p:cTn>
                              </p:par>
                            </p:childTnLst>
                          </p:cTn>
                        </p:par>
                        <p:par>
                          <p:cTn id="35" fill="hold">
                            <p:stCondLst>
                              <p:cond delay="1250"/>
                            </p:stCondLst>
                            <p:childTnLst>
                              <p:par>
                                <p:cTn id="36" presetID="22" presetClass="entr" presetSubtype="1"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500"/>
                                        <p:tgtEl>
                                          <p:spTgt spid="20"/>
                                        </p:tgtEl>
                                      </p:cBhvr>
                                    </p:animEffect>
                                  </p:childTnLst>
                                </p:cTn>
                              </p:par>
                            </p:childTnLst>
                          </p:cTn>
                        </p:par>
                        <p:par>
                          <p:cTn id="39" fill="hold">
                            <p:stCondLst>
                              <p:cond delay="1750"/>
                            </p:stCondLst>
                            <p:childTnLst>
                              <p:par>
                                <p:cTn id="40" presetID="63" presetClass="path" presetSubtype="0" accel="50000" decel="50000" fill="hold" nodeType="afterEffect">
                                  <p:stCondLst>
                                    <p:cond delay="0"/>
                                  </p:stCondLst>
                                  <p:childTnLst>
                                    <p:animMotion origin="layout" path="M -0.15794 0.00578 L 1.66667E-6 3.33333E-6 " pathEditMode="relative" rAng="0" ptsTypes="AA">
                                      <p:cBhvr>
                                        <p:cTn id="41" dur="2000" fill="hold"/>
                                        <p:tgtEl>
                                          <p:spTgt spid="2"/>
                                        </p:tgtEl>
                                        <p:attrNameLst>
                                          <p:attrName>ppt_x</p:attrName>
                                          <p:attrName>ppt_y</p:attrName>
                                        </p:attrNameLst>
                                      </p:cBhvr>
                                      <p:rCtr x="8073" y="-370"/>
                                    </p:animMotion>
                                  </p:childTnLst>
                                </p:cTn>
                              </p:par>
                            </p:childTnLst>
                          </p:cTn>
                        </p:par>
                        <p:par>
                          <p:cTn id="42" fill="hold">
                            <p:stCondLst>
                              <p:cond delay="3750"/>
                            </p:stCondLst>
                            <p:childTnLst>
                              <p:par>
                                <p:cTn id="43" presetID="1" presetClass="exit" presetSubtype="0" fill="hold" nodeType="afterEffect">
                                  <p:stCondLst>
                                    <p:cond delay="0"/>
                                  </p:stCondLst>
                                  <p:childTnLst>
                                    <p:set>
                                      <p:cBhvr>
                                        <p:cTn id="44" dur="1" fill="hold">
                                          <p:stCondLst>
                                            <p:cond delay="0"/>
                                          </p:stCondLst>
                                        </p:cTn>
                                        <p:tgtEl>
                                          <p:spTgt spid="2"/>
                                        </p:tgtEl>
                                        <p:attrNameLst>
                                          <p:attrName>style.visibility</p:attrName>
                                        </p:attrNameLst>
                                      </p:cBhvr>
                                      <p:to>
                                        <p:strVal val="hidden"/>
                                      </p:to>
                                    </p:set>
                                  </p:childTnLst>
                                </p:cTn>
                              </p:par>
                            </p:childTnLst>
                          </p:cTn>
                        </p:par>
                        <p:par>
                          <p:cTn id="45" fill="hold">
                            <p:stCondLst>
                              <p:cond delay="3750"/>
                            </p:stCondLst>
                            <p:childTnLst>
                              <p:par>
                                <p:cTn id="46" presetID="22" presetClass="entr" presetSubtype="2" fill="hold" grpId="1"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right)">
                                      <p:cBhvr>
                                        <p:cTn id="48" dur="500"/>
                                        <p:tgtEl>
                                          <p:spTgt spid="21"/>
                                        </p:tgtEl>
                                      </p:cBhvr>
                                    </p:animEffect>
                                  </p:childTnLst>
                                </p:cTn>
                              </p:par>
                            </p:childTnLst>
                          </p:cTn>
                        </p:par>
                        <p:par>
                          <p:cTn id="49" fill="hold">
                            <p:stCondLst>
                              <p:cond delay="4250"/>
                            </p:stCondLst>
                            <p:childTnLst>
                              <p:par>
                                <p:cTn id="50" presetID="22" presetClass="entr" presetSubtype="1"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up)">
                                      <p:cBhvr>
                                        <p:cTn id="52" dur="500"/>
                                        <p:tgtEl>
                                          <p:spTgt spid="4"/>
                                        </p:tgtEl>
                                      </p:cBhvr>
                                    </p:animEffect>
                                  </p:childTnLst>
                                </p:cTn>
                              </p:par>
                            </p:childTnLst>
                          </p:cTn>
                        </p:par>
                        <p:par>
                          <p:cTn id="53" fill="hold">
                            <p:stCondLst>
                              <p:cond delay="4750"/>
                            </p:stCondLst>
                            <p:childTnLst>
                              <p:par>
                                <p:cTn id="54" presetID="35" presetClass="path" presetSubtype="0" accel="50000" decel="50000" fill="hold" nodeType="afterEffect">
                                  <p:stCondLst>
                                    <p:cond delay="0"/>
                                  </p:stCondLst>
                                  <p:childTnLst>
                                    <p:animMotion origin="layout" path="M -2.5E-6 0 L -0.79739 0.0787 " pathEditMode="relative" rAng="0" ptsTypes="AA">
                                      <p:cBhvr>
                                        <p:cTn id="55" dur="2000" fill="hold"/>
                                        <p:tgtEl>
                                          <p:spTgt spid="7"/>
                                        </p:tgtEl>
                                        <p:attrNameLst>
                                          <p:attrName>ppt_x</p:attrName>
                                          <p:attrName>ppt_y</p:attrName>
                                        </p:attrNameLst>
                                      </p:cBhvr>
                                      <p:rCtr x="-39870" y="3935"/>
                                    </p:animMotion>
                                  </p:childTnLst>
                                </p:cTn>
                              </p:par>
                              <p:par>
                                <p:cTn id="56" presetID="42" presetClass="path" presetSubtype="0" accel="50000" decel="50000" fill="hold" grpId="2" nodeType="withEffect">
                                  <p:stCondLst>
                                    <p:cond delay="0"/>
                                  </p:stCondLst>
                                  <p:childTnLst>
                                    <p:animMotion origin="layout" path="M -3.125E-6 0 L -0.77591 0.04468 " pathEditMode="relative" rAng="0" ptsTypes="AA">
                                      <p:cBhvr>
                                        <p:cTn id="57" dur="2000" fill="hold"/>
                                        <p:tgtEl>
                                          <p:spTgt spid="21"/>
                                        </p:tgtEl>
                                        <p:attrNameLst>
                                          <p:attrName>ppt_x</p:attrName>
                                          <p:attrName>ppt_y</p:attrName>
                                        </p:attrNameLst>
                                      </p:cBhvr>
                                      <p:rCtr x="-38802" y="2222"/>
                                    </p:animMotion>
                                  </p:childTnLst>
                                </p:cTn>
                              </p:par>
                            </p:childTnLst>
                          </p:cTn>
                        </p:par>
                        <p:par>
                          <p:cTn id="58" fill="hold">
                            <p:stCondLst>
                              <p:cond delay="6750"/>
                            </p:stCondLst>
                            <p:childTnLst>
                              <p:par>
                                <p:cTn id="59" presetID="1" presetClass="exit" presetSubtype="0" fill="hold" grpId="3" nodeType="afterEffect">
                                  <p:stCondLst>
                                    <p:cond delay="0"/>
                                  </p:stCondLst>
                                  <p:childTnLst>
                                    <p:set>
                                      <p:cBhvr>
                                        <p:cTn id="60" dur="1" fill="hold">
                                          <p:stCondLst>
                                            <p:cond delay="0"/>
                                          </p:stCondLst>
                                        </p:cTn>
                                        <p:tgtEl>
                                          <p:spTgt spid="21"/>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1"/>
      <p:bldP spid="21" grpId="2"/>
      <p:bldP spid="21" grpId="3"/>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10334-85FA-4C48-9EA0-A9B83282A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418" y="985681"/>
            <a:ext cx="2269238" cy="1019167"/>
          </a:xfrm>
          <a:prstGeom prst="rect">
            <a:avLst/>
          </a:prstGeom>
        </p:spPr>
      </p:pic>
      <p:sp>
        <p:nvSpPr>
          <p:cNvPr id="15" name="AutoShape 29">
            <a:extLst>
              <a:ext uri="{FF2B5EF4-FFF2-40B4-BE49-F238E27FC236}">
                <a16:creationId xmlns:a16="http://schemas.microsoft.com/office/drawing/2014/main" id="{B02FF614-BA41-47EB-BAF8-0EA40F3461B9}"/>
              </a:ext>
            </a:extLst>
          </p:cNvPr>
          <p:cNvSpPr>
            <a:spLocks noChangeArrowheads="1"/>
          </p:cNvSpPr>
          <p:nvPr/>
        </p:nvSpPr>
        <p:spPr bwMode="auto">
          <a:xfrm>
            <a:off x="10287387" y="120347"/>
            <a:ext cx="1077006" cy="1515383"/>
          </a:xfrm>
          <a:prstGeom prst="roundRect">
            <a:avLst>
              <a:gd name="adj" fmla="val 0"/>
            </a:avLst>
          </a:prstGeom>
          <a:gradFill flip="none" rotWithShape="1">
            <a:gsLst>
              <a:gs pos="0">
                <a:schemeClr val="bg1">
                  <a:lumMod val="95000"/>
                </a:schemeClr>
              </a:gs>
              <a:gs pos="100000">
                <a:schemeClr val="lt1">
                  <a:shade val="100000"/>
                  <a:satMod val="115000"/>
                </a:schemeClr>
              </a:gs>
            </a:gsLst>
            <a:lin ang="16200000" scaled="1"/>
            <a:tileRect/>
          </a:gra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upright="1">
            <a:noAutofit/>
          </a:bodyPr>
          <a:lstStyle/>
          <a:p>
            <a:pPr algn="ctr">
              <a:lnSpc>
                <a:spcPct val="115000"/>
              </a:lnSpc>
            </a:pPr>
            <a:r>
              <a:rPr lang="he-IL" sz="400" dirty="0">
                <a:effectLst/>
                <a:latin typeface="Arial" panose="020B0604020202020204" pitchFamily="34" charset="0"/>
                <a:ea typeface="Calibri" panose="020F0502020204030204" pitchFamily="34" charset="0"/>
                <a:cs typeface="Arial" panose="020B0604020202020204" pitchFamily="34" charset="0"/>
              </a:rPr>
              <a:t> </a:t>
            </a:r>
            <a:r>
              <a:rPr lang="he-IL" sz="2000" dirty="0">
                <a:latin typeface="Arial" panose="020B0604020202020204" pitchFamily="34" charset="0"/>
                <a:ea typeface="Calibri" panose="020F0502020204030204" pitchFamily="34" charset="0"/>
                <a:cs typeface="David" panose="020E0502060401010101" pitchFamily="34" charset="-79"/>
              </a:rPr>
              <a:t>בית</a:t>
            </a:r>
            <a:r>
              <a:rPr lang="he-IL" sz="3200" dirty="0">
                <a:latin typeface="Arial" panose="020B0604020202020204" pitchFamily="34" charset="0"/>
                <a:ea typeface="Calibri" panose="020F0502020204030204" pitchFamily="34" charset="0"/>
                <a:cs typeface="David" panose="020E0502060401010101" pitchFamily="34" charset="-79"/>
              </a:rPr>
              <a:t> </a:t>
            </a:r>
            <a:endParaRPr lang="en-US" sz="2400" dirty="0">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ar-AE" sz="2400" dirty="0">
                <a:solidFill>
                  <a:srgbClr val="363636"/>
                </a:solidFill>
                <a:latin typeface="-apple-system"/>
              </a:rPr>
              <a:t>بيت</a:t>
            </a:r>
            <a:br>
              <a:rPr lang="he-IL" dirty="0">
                <a:latin typeface="Arial" panose="020B0604020202020204" pitchFamily="34" charset="0"/>
                <a:ea typeface="Calibri" panose="020F0502020204030204" pitchFamily="34" charset="0"/>
              </a:rPr>
            </a:br>
            <a:r>
              <a:rPr lang="he-IL" sz="1200" dirty="0">
                <a:latin typeface="Arial" panose="020B0604020202020204" pitchFamily="34" charset="0"/>
                <a:ea typeface="Calibri" panose="020F0502020204030204" pitchFamily="34" charset="0"/>
                <a:cs typeface="David" panose="020E0502060401010101" pitchFamily="34" charset="-79"/>
              </a:rPr>
              <a:t>הבית שלנו</a:t>
            </a:r>
            <a:endParaRPr lang="en-US" sz="1600" dirty="0">
              <a:latin typeface="Arial" panose="020B0604020202020204" pitchFamily="34" charset="0"/>
              <a:ea typeface="Calibri" panose="020F0502020204030204" pitchFamily="34" charset="0"/>
              <a:cs typeface="Arial" panose="020B0604020202020204" pitchFamily="34" charset="0"/>
            </a:endParaRPr>
          </a:p>
          <a:p>
            <a:pPr lvl="0" algn="ctr" rtl="0" eaLnBrk="0" fontAlgn="base" hangingPunct="0">
              <a:spcBef>
                <a:spcPct val="0"/>
              </a:spcBef>
              <a:spcAft>
                <a:spcPct val="0"/>
              </a:spcAft>
            </a:pPr>
            <a:r>
              <a:rPr lang="ar-SA" altLang="he-IL" sz="1600" dirty="0">
                <a:solidFill>
                  <a:srgbClr val="202124"/>
                </a:solidFill>
                <a:latin typeface="inherit"/>
              </a:rPr>
              <a:t>بيتنا</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E21450D-14D3-422B-8661-D4FB0F6DDE61}"/>
              </a:ext>
            </a:extLst>
          </p:cNvPr>
          <p:cNvPicPr>
            <a:picLocks noChangeAspect="1"/>
          </p:cNvPicPr>
          <p:nvPr/>
        </p:nvPicPr>
        <p:blipFill>
          <a:blip r:embed="rId3"/>
          <a:stretch>
            <a:fillRect/>
          </a:stretch>
        </p:blipFill>
        <p:spPr>
          <a:xfrm>
            <a:off x="2737659" y="1989760"/>
            <a:ext cx="7906853" cy="5868219"/>
          </a:xfrm>
          <a:prstGeom prst="rect">
            <a:avLst/>
          </a:prstGeom>
        </p:spPr>
      </p:pic>
      <p:pic>
        <p:nvPicPr>
          <p:cNvPr id="16" name="Picture 15">
            <a:extLst>
              <a:ext uri="{FF2B5EF4-FFF2-40B4-BE49-F238E27FC236}">
                <a16:creationId xmlns:a16="http://schemas.microsoft.com/office/drawing/2014/main" id="{BC709008-6A63-40ED-92E0-B4C5A99BDFA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773199" y="275771"/>
            <a:ext cx="2105383" cy="1419820"/>
          </a:xfrm>
          <a:prstGeom prst="rect">
            <a:avLst/>
          </a:prstGeom>
        </p:spPr>
      </p:pic>
      <p:grpSp>
        <p:nvGrpSpPr>
          <p:cNvPr id="5" name="Group 4">
            <a:extLst>
              <a:ext uri="{FF2B5EF4-FFF2-40B4-BE49-F238E27FC236}">
                <a16:creationId xmlns:a16="http://schemas.microsoft.com/office/drawing/2014/main" id="{57CCA712-B4CB-47B1-B362-6F2090A7BBE9}"/>
              </a:ext>
            </a:extLst>
          </p:cNvPr>
          <p:cNvGrpSpPr/>
          <p:nvPr/>
        </p:nvGrpSpPr>
        <p:grpSpPr>
          <a:xfrm>
            <a:off x="2890459" y="2244519"/>
            <a:ext cx="5420481" cy="2953162"/>
            <a:chOff x="2890459" y="2244519"/>
            <a:chExt cx="5420481" cy="2953162"/>
          </a:xfrm>
        </p:grpSpPr>
        <p:grpSp>
          <p:nvGrpSpPr>
            <p:cNvPr id="4" name="Group 3">
              <a:extLst>
                <a:ext uri="{FF2B5EF4-FFF2-40B4-BE49-F238E27FC236}">
                  <a16:creationId xmlns:a16="http://schemas.microsoft.com/office/drawing/2014/main" id="{2B63555E-1108-4CC1-9527-8115BCD55B27}"/>
                </a:ext>
              </a:extLst>
            </p:cNvPr>
            <p:cNvGrpSpPr/>
            <p:nvPr/>
          </p:nvGrpSpPr>
          <p:grpSpPr>
            <a:xfrm>
              <a:off x="2890459" y="2244519"/>
              <a:ext cx="5420481" cy="2953162"/>
              <a:chOff x="2890459" y="2244519"/>
              <a:chExt cx="5420481" cy="2953162"/>
            </a:xfrm>
          </p:grpSpPr>
          <p:grpSp>
            <p:nvGrpSpPr>
              <p:cNvPr id="2" name="Group 1">
                <a:extLst>
                  <a:ext uri="{FF2B5EF4-FFF2-40B4-BE49-F238E27FC236}">
                    <a16:creationId xmlns:a16="http://schemas.microsoft.com/office/drawing/2014/main" id="{D9291FBC-7672-4BCE-B8A6-F461B7406284}"/>
                  </a:ext>
                </a:extLst>
              </p:cNvPr>
              <p:cNvGrpSpPr/>
              <p:nvPr/>
            </p:nvGrpSpPr>
            <p:grpSpPr>
              <a:xfrm>
                <a:off x="2890459" y="2244519"/>
                <a:ext cx="5420481" cy="2953162"/>
                <a:chOff x="2890459" y="2244519"/>
                <a:chExt cx="5420481" cy="2953162"/>
              </a:xfrm>
            </p:grpSpPr>
            <p:pic>
              <p:nvPicPr>
                <p:cNvPr id="20" name="Picture 19">
                  <a:extLst>
                    <a:ext uri="{FF2B5EF4-FFF2-40B4-BE49-F238E27FC236}">
                      <a16:creationId xmlns:a16="http://schemas.microsoft.com/office/drawing/2014/main" id="{8806C46D-5ED4-47CA-A113-01611EA48030}"/>
                    </a:ext>
                  </a:extLst>
                </p:cNvPr>
                <p:cNvPicPr>
                  <a:picLocks noChangeAspect="1"/>
                </p:cNvPicPr>
                <p:nvPr/>
              </p:nvPicPr>
              <p:blipFill>
                <a:blip r:embed="rId5"/>
                <a:stretch>
                  <a:fillRect/>
                </a:stretch>
              </p:blipFill>
              <p:spPr>
                <a:xfrm>
                  <a:off x="2890459" y="2244519"/>
                  <a:ext cx="5420481" cy="2953162"/>
                </a:xfrm>
                <a:prstGeom prst="rect">
                  <a:avLst/>
                </a:prstGeom>
              </p:spPr>
            </p:pic>
            <p:sp>
              <p:nvSpPr>
                <p:cNvPr id="21" name="TextBox 20">
                  <a:extLst>
                    <a:ext uri="{FF2B5EF4-FFF2-40B4-BE49-F238E27FC236}">
                      <a16:creationId xmlns:a16="http://schemas.microsoft.com/office/drawing/2014/main" id="{B5A14B67-79A1-491D-AF26-90751E1E8077}"/>
                    </a:ext>
                  </a:extLst>
                </p:cNvPr>
                <p:cNvSpPr txBox="1"/>
                <p:nvPr/>
              </p:nvSpPr>
              <p:spPr>
                <a:xfrm>
                  <a:off x="3009900" y="3429000"/>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בית</a:t>
                  </a:r>
                </a:p>
              </p:txBody>
            </p:sp>
            <p:cxnSp>
              <p:nvCxnSpPr>
                <p:cNvPr id="22" name="Straight Connector 21">
                  <a:extLst>
                    <a:ext uri="{FF2B5EF4-FFF2-40B4-BE49-F238E27FC236}">
                      <a16:creationId xmlns:a16="http://schemas.microsoft.com/office/drawing/2014/main" id="{B185A4A6-31E2-4618-B10A-2ECEF513E70D}"/>
                    </a:ext>
                  </a:extLst>
                </p:cNvPr>
                <p:cNvCxnSpPr/>
                <p:nvPr/>
              </p:nvCxnSpPr>
              <p:spPr>
                <a:xfrm>
                  <a:off x="38553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5A1806C9-E8D9-47AD-8023-46C3653BF86B}"/>
                  </a:ext>
                </a:extLst>
              </p:cNvPr>
              <p:cNvSpPr txBox="1"/>
              <p:nvPr/>
            </p:nvSpPr>
            <p:spPr>
              <a:xfrm>
                <a:off x="2941259" y="4053091"/>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גשר</a:t>
                </a:r>
              </a:p>
            </p:txBody>
          </p:sp>
          <p:cxnSp>
            <p:nvCxnSpPr>
              <p:cNvPr id="11" name="Straight Connector 10">
                <a:extLst>
                  <a:ext uri="{FF2B5EF4-FFF2-40B4-BE49-F238E27FC236}">
                    <a16:creationId xmlns:a16="http://schemas.microsoft.com/office/drawing/2014/main" id="{1EA158BA-9765-4819-9B04-BE761AC41399}"/>
                  </a:ext>
                </a:extLst>
              </p:cNvPr>
              <p:cNvCxnSpPr/>
              <p:nvPr/>
            </p:nvCxnSpPr>
            <p:spPr>
              <a:xfrm>
                <a:off x="3868059" y="39624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D8EDA45A-19F8-4B54-981A-64CAE9EBD927}"/>
                </a:ext>
              </a:extLst>
            </p:cNvPr>
            <p:cNvSpPr txBox="1"/>
            <p:nvPr/>
          </p:nvSpPr>
          <p:spPr>
            <a:xfrm>
              <a:off x="2941259" y="4625486"/>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ירוק</a:t>
              </a:r>
            </a:p>
          </p:txBody>
        </p:sp>
        <p:cxnSp>
          <p:nvCxnSpPr>
            <p:cNvPr id="18" name="Straight Connector 17">
              <a:extLst>
                <a:ext uri="{FF2B5EF4-FFF2-40B4-BE49-F238E27FC236}">
                  <a16:creationId xmlns:a16="http://schemas.microsoft.com/office/drawing/2014/main" id="{DA986CB7-18BD-4331-9D08-536F6713EB8E}"/>
                </a:ext>
              </a:extLst>
            </p:cNvPr>
            <p:cNvCxnSpPr/>
            <p:nvPr/>
          </p:nvCxnSpPr>
          <p:spPr>
            <a:xfrm>
              <a:off x="3868059" y="45593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577936C9-D274-40C3-AAC0-6629C7C91383}"/>
              </a:ext>
            </a:extLst>
          </p:cNvPr>
          <p:cNvCxnSpPr/>
          <p:nvPr/>
        </p:nvCxnSpPr>
        <p:spPr>
          <a:xfrm>
            <a:off x="39569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30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1000"/>
                            </p:stCondLst>
                            <p:childTnLst>
                              <p:par>
                                <p:cTn id="14" presetID="35" presetClass="path" presetSubtype="0" accel="50000" decel="50000" fill="hold" grpId="1" nodeType="afterEffect">
                                  <p:stCondLst>
                                    <p:cond delay="0"/>
                                  </p:stCondLst>
                                  <p:childTnLst>
                                    <p:animMotion origin="layout" path="M -6.25E-7 7.40741E-7 L -0.17266 0.00532 " pathEditMode="relative" rAng="0" ptsTypes="AA">
                                      <p:cBhvr>
                                        <p:cTn id="15" dur="2000" fill="hold"/>
                                        <p:tgtEl>
                                          <p:spTgt spid="15"/>
                                        </p:tgtEl>
                                        <p:attrNameLst>
                                          <p:attrName>ppt_x</p:attrName>
                                          <p:attrName>ppt_y</p:attrName>
                                        </p:attrNameLst>
                                      </p:cBhvr>
                                      <p:rCtr x="-8633" y="255"/>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par>
                          <p:cTn id="39" fill="hold">
                            <p:stCondLst>
                              <p:cond delay="2500"/>
                            </p:stCondLst>
                            <p:childTnLst>
                              <p:par>
                                <p:cTn id="40" presetID="0" presetClass="path" presetSubtype="0" accel="50000" decel="50000" fill="hold" grpId="2" nodeType="afterEffect">
                                  <p:stCondLst>
                                    <p:cond delay="0"/>
                                  </p:stCondLst>
                                  <p:childTnLst>
                                    <p:animMotion origin="layout" path="M -0.17956 0.00162 L -0.17956 0.00162 C -0.18268 0.00093 -0.18594 0.00046 -0.18893 -0.00023 C -0.19036 -0.0007 -0.1918 -0.00162 -0.1931 -0.00208 C -0.21133 -0.00926 -0.21276 -0.0081 -0.22956 -0.01875 C -0.23385 -0.02153 -0.23802 -0.025 -0.24206 -0.02801 C -0.24766 -0.03241 -0.25299 -0.03796 -0.25872 -0.04097 C -0.26224 -0.04282 -0.26562 -0.04514 -0.26914 -0.04653 C -0.28437 -0.05301 -0.28164 -0.05116 -0.29414 -0.05394 C -0.31836 -0.05949 -0.30117 -0.05625 -0.32122 -0.05949 C -0.32435 -0.06088 -0.32747 -0.0625 -0.3306 -0.0632 C -0.33724 -0.06505 -0.35039 -0.0669 -0.35039 -0.0669 C -0.3638 -0.07292 -0.34023 -0.06296 -0.37435 -0.07245 C -0.4043 -0.08102 -0.39167 -0.07847 -0.41185 -0.08171 L -0.61185 -0.07986 C -0.6138 -0.07986 -0.61523 -0.07708 -0.61706 -0.07616 C -0.62161 -0.07454 -0.62617 -0.07431 -0.6306 -0.07245 C -0.6345 -0.07107 -0.63828 -0.06875 -0.64206 -0.0669 C -0.64388 -0.0662 -0.64557 -0.06574 -0.64726 -0.06505 C -0.65417 -0.05833 -0.65625 -0.05556 -0.66393 -0.05023 C -0.66641 -0.04884 -0.66888 -0.04792 -0.67122 -0.04653 C -0.67226 -0.04537 -0.67344 -0.04421 -0.67435 -0.04282 C -0.67578 -0.0412 -0.67708 -0.03889 -0.67851 -0.03727 C -0.69154 -0.02361 -0.67904 -0.03958 -0.68893 -0.02616 C -0.68932 -0.02431 -0.68958 -0.02245 -0.68997 -0.0206 C -0.69128 -0.01574 -0.69414 -0.00579 -0.69414 -0.00579 C -0.69453 0.00162 -0.69479 0.00903 -0.69518 0.01643 C -0.6957 0.02315 -0.69648 0.02315 -0.69726 0.0294 C -0.69779 0.03241 -0.69805 0.03542 -0.69831 0.03866 C -0.70026 0.05718 -0.6987 0.04375 -0.70039 0.06829 C -0.70104 0.07685 -0.70247 0.09421 -0.70247 0.09421 L -0.70143 0.09606 " pathEditMode="relative" ptsTypes="AAAAAAAAAAAAAAAAAAAAAAAAAAAAAAAA">
                                      <p:cBhvr>
                                        <p:cTn id="41" dur="2000" fill="hold"/>
                                        <p:tgtEl>
                                          <p:spTgt spid="15"/>
                                        </p:tgtEl>
                                        <p:attrNameLst>
                                          <p:attrName>ppt_x</p:attrName>
                                          <p:attrName>ppt_y</p:attrName>
                                        </p:attrNameLst>
                                      </p:cBhvr>
                                    </p:animMotion>
                                  </p:childTnLst>
                                </p:cTn>
                              </p:par>
                            </p:childTnLst>
                          </p:cTn>
                        </p:par>
                        <p:par>
                          <p:cTn id="42" fill="hold">
                            <p:stCondLst>
                              <p:cond delay="4500"/>
                            </p:stCondLst>
                            <p:childTnLst>
                              <p:par>
                                <p:cTn id="43" presetID="10" presetClass="exit" presetSubtype="0" fill="hold" grpId="3" nodeType="after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10334-85FA-4C48-9EA0-A9B83282A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418" y="985681"/>
            <a:ext cx="2269238" cy="1019167"/>
          </a:xfrm>
          <a:prstGeom prst="rect">
            <a:avLst/>
          </a:prstGeom>
        </p:spPr>
      </p:pic>
      <p:sp>
        <p:nvSpPr>
          <p:cNvPr id="15" name="AutoShape 29">
            <a:extLst>
              <a:ext uri="{FF2B5EF4-FFF2-40B4-BE49-F238E27FC236}">
                <a16:creationId xmlns:a16="http://schemas.microsoft.com/office/drawing/2014/main" id="{B02FF614-BA41-47EB-BAF8-0EA40F3461B9}"/>
              </a:ext>
            </a:extLst>
          </p:cNvPr>
          <p:cNvSpPr>
            <a:spLocks noChangeArrowheads="1"/>
          </p:cNvSpPr>
          <p:nvPr/>
        </p:nvSpPr>
        <p:spPr bwMode="auto">
          <a:xfrm>
            <a:off x="10287387" y="120347"/>
            <a:ext cx="1077006" cy="1515383"/>
          </a:xfrm>
          <a:prstGeom prst="roundRect">
            <a:avLst>
              <a:gd name="adj" fmla="val 0"/>
            </a:avLst>
          </a:prstGeom>
          <a:gradFill flip="none" rotWithShape="1">
            <a:gsLst>
              <a:gs pos="0">
                <a:schemeClr val="bg1">
                  <a:lumMod val="95000"/>
                </a:schemeClr>
              </a:gs>
              <a:gs pos="100000">
                <a:schemeClr val="lt1">
                  <a:shade val="100000"/>
                  <a:satMod val="115000"/>
                </a:schemeClr>
              </a:gs>
            </a:gsLst>
            <a:lin ang="16200000" scaled="1"/>
            <a:tileRect/>
          </a:gra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upright="1">
            <a:noAutofit/>
          </a:bodyPr>
          <a:lstStyle/>
          <a:p>
            <a:pPr algn="ctr">
              <a:lnSpc>
                <a:spcPct val="115000"/>
              </a:lnSpc>
            </a:pPr>
            <a:r>
              <a:rPr lang="he-IL" sz="400" dirty="0">
                <a:effectLst/>
                <a:latin typeface="Arial" panose="020B0604020202020204" pitchFamily="34" charset="0"/>
                <a:ea typeface="Calibri" panose="020F0502020204030204" pitchFamily="34" charset="0"/>
                <a:cs typeface="Arial" panose="020B0604020202020204" pitchFamily="34" charset="0"/>
              </a:rPr>
              <a:t> </a:t>
            </a:r>
            <a:r>
              <a:rPr lang="he-IL" sz="2000" dirty="0">
                <a:latin typeface="Arial" panose="020B0604020202020204" pitchFamily="34" charset="0"/>
                <a:ea typeface="Calibri" panose="020F0502020204030204" pitchFamily="34" charset="0"/>
                <a:cs typeface="David" panose="020E0502060401010101" pitchFamily="34" charset="-79"/>
              </a:rPr>
              <a:t>בית</a:t>
            </a:r>
            <a:r>
              <a:rPr lang="he-IL" sz="3200" dirty="0">
                <a:latin typeface="Arial" panose="020B0604020202020204" pitchFamily="34" charset="0"/>
                <a:ea typeface="Calibri" panose="020F0502020204030204" pitchFamily="34" charset="0"/>
                <a:cs typeface="David" panose="020E0502060401010101" pitchFamily="34" charset="-79"/>
              </a:rPr>
              <a:t> </a:t>
            </a:r>
            <a:endParaRPr lang="en-US" sz="2400" dirty="0">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ar-AE" sz="2400" dirty="0">
                <a:solidFill>
                  <a:srgbClr val="363636"/>
                </a:solidFill>
                <a:latin typeface="-apple-system"/>
              </a:rPr>
              <a:t>بيت</a:t>
            </a:r>
            <a:br>
              <a:rPr lang="he-IL" dirty="0">
                <a:latin typeface="Arial" panose="020B0604020202020204" pitchFamily="34" charset="0"/>
                <a:ea typeface="Calibri" panose="020F0502020204030204" pitchFamily="34" charset="0"/>
              </a:rPr>
            </a:br>
            <a:r>
              <a:rPr lang="he-IL" sz="1200" dirty="0">
                <a:latin typeface="Arial" panose="020B0604020202020204" pitchFamily="34" charset="0"/>
                <a:ea typeface="Calibri" panose="020F0502020204030204" pitchFamily="34" charset="0"/>
                <a:cs typeface="David" panose="020E0502060401010101" pitchFamily="34" charset="-79"/>
              </a:rPr>
              <a:t>הבית שלנו</a:t>
            </a:r>
            <a:endParaRPr lang="en-US" sz="1600" dirty="0">
              <a:latin typeface="Arial" panose="020B0604020202020204" pitchFamily="34" charset="0"/>
              <a:ea typeface="Calibri" panose="020F0502020204030204" pitchFamily="34" charset="0"/>
              <a:cs typeface="Arial" panose="020B0604020202020204" pitchFamily="34" charset="0"/>
            </a:endParaRPr>
          </a:p>
          <a:p>
            <a:pPr lvl="0" algn="ctr" rtl="0" eaLnBrk="0" fontAlgn="base" hangingPunct="0">
              <a:spcBef>
                <a:spcPct val="0"/>
              </a:spcBef>
              <a:spcAft>
                <a:spcPct val="0"/>
              </a:spcAft>
            </a:pPr>
            <a:r>
              <a:rPr lang="ar-SA" altLang="he-IL" sz="1600" dirty="0">
                <a:solidFill>
                  <a:srgbClr val="202124"/>
                </a:solidFill>
                <a:latin typeface="inherit"/>
              </a:rPr>
              <a:t>بيتنا</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E21450D-14D3-422B-8661-D4FB0F6DDE61}"/>
              </a:ext>
            </a:extLst>
          </p:cNvPr>
          <p:cNvPicPr>
            <a:picLocks noChangeAspect="1"/>
          </p:cNvPicPr>
          <p:nvPr/>
        </p:nvPicPr>
        <p:blipFill>
          <a:blip r:embed="rId3"/>
          <a:stretch>
            <a:fillRect/>
          </a:stretch>
        </p:blipFill>
        <p:spPr>
          <a:xfrm>
            <a:off x="2737659" y="1989760"/>
            <a:ext cx="7906853" cy="5868219"/>
          </a:xfrm>
          <a:prstGeom prst="rect">
            <a:avLst/>
          </a:prstGeom>
        </p:spPr>
      </p:pic>
      <p:pic>
        <p:nvPicPr>
          <p:cNvPr id="16" name="Picture 15">
            <a:extLst>
              <a:ext uri="{FF2B5EF4-FFF2-40B4-BE49-F238E27FC236}">
                <a16:creationId xmlns:a16="http://schemas.microsoft.com/office/drawing/2014/main" id="{BC709008-6A63-40ED-92E0-B4C5A99BDFA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773199" y="275771"/>
            <a:ext cx="2105383" cy="1419820"/>
          </a:xfrm>
          <a:prstGeom prst="rect">
            <a:avLst/>
          </a:prstGeom>
        </p:spPr>
      </p:pic>
      <p:grpSp>
        <p:nvGrpSpPr>
          <p:cNvPr id="6" name="Group 5">
            <a:extLst>
              <a:ext uri="{FF2B5EF4-FFF2-40B4-BE49-F238E27FC236}">
                <a16:creationId xmlns:a16="http://schemas.microsoft.com/office/drawing/2014/main" id="{D552C92C-532F-48FA-8D81-18AEE60C07F4}"/>
              </a:ext>
            </a:extLst>
          </p:cNvPr>
          <p:cNvGrpSpPr/>
          <p:nvPr/>
        </p:nvGrpSpPr>
        <p:grpSpPr>
          <a:xfrm>
            <a:off x="2890459" y="2244519"/>
            <a:ext cx="5420481" cy="2953162"/>
            <a:chOff x="2890459" y="2244519"/>
            <a:chExt cx="5420481" cy="2953162"/>
          </a:xfrm>
        </p:grpSpPr>
        <p:grpSp>
          <p:nvGrpSpPr>
            <p:cNvPr id="5" name="Group 4">
              <a:extLst>
                <a:ext uri="{FF2B5EF4-FFF2-40B4-BE49-F238E27FC236}">
                  <a16:creationId xmlns:a16="http://schemas.microsoft.com/office/drawing/2014/main" id="{57CCA712-B4CB-47B1-B362-6F2090A7BBE9}"/>
                </a:ext>
              </a:extLst>
            </p:cNvPr>
            <p:cNvGrpSpPr/>
            <p:nvPr/>
          </p:nvGrpSpPr>
          <p:grpSpPr>
            <a:xfrm>
              <a:off x="2890459" y="2244519"/>
              <a:ext cx="5420481" cy="2953162"/>
              <a:chOff x="2890459" y="2244519"/>
              <a:chExt cx="5420481" cy="2953162"/>
            </a:xfrm>
          </p:grpSpPr>
          <p:grpSp>
            <p:nvGrpSpPr>
              <p:cNvPr id="4" name="Group 3">
                <a:extLst>
                  <a:ext uri="{FF2B5EF4-FFF2-40B4-BE49-F238E27FC236}">
                    <a16:creationId xmlns:a16="http://schemas.microsoft.com/office/drawing/2014/main" id="{2B63555E-1108-4CC1-9527-8115BCD55B27}"/>
                  </a:ext>
                </a:extLst>
              </p:cNvPr>
              <p:cNvGrpSpPr/>
              <p:nvPr/>
            </p:nvGrpSpPr>
            <p:grpSpPr>
              <a:xfrm>
                <a:off x="2890459" y="2244519"/>
                <a:ext cx="5420481" cy="2953162"/>
                <a:chOff x="2890459" y="2244519"/>
                <a:chExt cx="5420481" cy="2953162"/>
              </a:xfrm>
            </p:grpSpPr>
            <p:grpSp>
              <p:nvGrpSpPr>
                <p:cNvPr id="2" name="Group 1">
                  <a:extLst>
                    <a:ext uri="{FF2B5EF4-FFF2-40B4-BE49-F238E27FC236}">
                      <a16:creationId xmlns:a16="http://schemas.microsoft.com/office/drawing/2014/main" id="{D9291FBC-7672-4BCE-B8A6-F461B7406284}"/>
                    </a:ext>
                  </a:extLst>
                </p:cNvPr>
                <p:cNvGrpSpPr/>
                <p:nvPr/>
              </p:nvGrpSpPr>
              <p:grpSpPr>
                <a:xfrm>
                  <a:off x="2890459" y="2244519"/>
                  <a:ext cx="5420481" cy="2953162"/>
                  <a:chOff x="2890459" y="2244519"/>
                  <a:chExt cx="5420481" cy="2953162"/>
                </a:xfrm>
              </p:grpSpPr>
              <p:pic>
                <p:nvPicPr>
                  <p:cNvPr id="20" name="Picture 19">
                    <a:extLst>
                      <a:ext uri="{FF2B5EF4-FFF2-40B4-BE49-F238E27FC236}">
                        <a16:creationId xmlns:a16="http://schemas.microsoft.com/office/drawing/2014/main" id="{8806C46D-5ED4-47CA-A113-01611EA48030}"/>
                      </a:ext>
                    </a:extLst>
                  </p:cNvPr>
                  <p:cNvPicPr>
                    <a:picLocks noChangeAspect="1"/>
                  </p:cNvPicPr>
                  <p:nvPr/>
                </p:nvPicPr>
                <p:blipFill>
                  <a:blip r:embed="rId5"/>
                  <a:stretch>
                    <a:fillRect/>
                  </a:stretch>
                </p:blipFill>
                <p:spPr>
                  <a:xfrm>
                    <a:off x="2890459" y="2244519"/>
                    <a:ext cx="5420481" cy="2953162"/>
                  </a:xfrm>
                  <a:prstGeom prst="rect">
                    <a:avLst/>
                  </a:prstGeom>
                </p:spPr>
              </p:pic>
              <p:sp>
                <p:nvSpPr>
                  <p:cNvPr id="21" name="TextBox 20">
                    <a:extLst>
                      <a:ext uri="{FF2B5EF4-FFF2-40B4-BE49-F238E27FC236}">
                        <a16:creationId xmlns:a16="http://schemas.microsoft.com/office/drawing/2014/main" id="{B5A14B67-79A1-491D-AF26-90751E1E8077}"/>
                      </a:ext>
                    </a:extLst>
                  </p:cNvPr>
                  <p:cNvSpPr txBox="1"/>
                  <p:nvPr/>
                </p:nvSpPr>
                <p:spPr>
                  <a:xfrm>
                    <a:off x="3009900" y="3429000"/>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בית</a:t>
                    </a:r>
                  </a:p>
                </p:txBody>
              </p:sp>
              <p:cxnSp>
                <p:nvCxnSpPr>
                  <p:cNvPr id="22" name="Straight Connector 21">
                    <a:extLst>
                      <a:ext uri="{FF2B5EF4-FFF2-40B4-BE49-F238E27FC236}">
                        <a16:creationId xmlns:a16="http://schemas.microsoft.com/office/drawing/2014/main" id="{B185A4A6-31E2-4618-B10A-2ECEF513E70D}"/>
                      </a:ext>
                    </a:extLst>
                  </p:cNvPr>
                  <p:cNvCxnSpPr/>
                  <p:nvPr/>
                </p:nvCxnSpPr>
                <p:spPr>
                  <a:xfrm>
                    <a:off x="38553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5A1806C9-E8D9-47AD-8023-46C3653BF86B}"/>
                    </a:ext>
                  </a:extLst>
                </p:cNvPr>
                <p:cNvSpPr txBox="1"/>
                <p:nvPr/>
              </p:nvSpPr>
              <p:spPr>
                <a:xfrm>
                  <a:off x="2941259" y="4053091"/>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גשר</a:t>
                  </a:r>
                </a:p>
              </p:txBody>
            </p:sp>
            <p:cxnSp>
              <p:nvCxnSpPr>
                <p:cNvPr id="11" name="Straight Connector 10">
                  <a:extLst>
                    <a:ext uri="{FF2B5EF4-FFF2-40B4-BE49-F238E27FC236}">
                      <a16:creationId xmlns:a16="http://schemas.microsoft.com/office/drawing/2014/main" id="{1EA158BA-9765-4819-9B04-BE761AC41399}"/>
                    </a:ext>
                  </a:extLst>
                </p:cNvPr>
                <p:cNvCxnSpPr/>
                <p:nvPr/>
              </p:nvCxnSpPr>
              <p:spPr>
                <a:xfrm>
                  <a:off x="3868059" y="39624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D8EDA45A-19F8-4B54-981A-64CAE9EBD927}"/>
                  </a:ext>
                </a:extLst>
              </p:cNvPr>
              <p:cNvSpPr txBox="1"/>
              <p:nvPr/>
            </p:nvSpPr>
            <p:spPr>
              <a:xfrm>
                <a:off x="2941259" y="4625486"/>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ירוק</a:t>
                </a:r>
              </a:p>
            </p:txBody>
          </p:sp>
          <p:cxnSp>
            <p:nvCxnSpPr>
              <p:cNvPr id="18" name="Straight Connector 17">
                <a:extLst>
                  <a:ext uri="{FF2B5EF4-FFF2-40B4-BE49-F238E27FC236}">
                    <a16:creationId xmlns:a16="http://schemas.microsoft.com/office/drawing/2014/main" id="{DA986CB7-18BD-4331-9D08-536F6713EB8E}"/>
                  </a:ext>
                </a:extLst>
              </p:cNvPr>
              <p:cNvCxnSpPr/>
              <p:nvPr/>
            </p:nvCxnSpPr>
            <p:spPr>
              <a:xfrm>
                <a:off x="3868059" y="45593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577936C9-D274-40C3-AAC0-6629C7C91383}"/>
                </a:ext>
              </a:extLst>
            </p:cNvPr>
            <p:cNvCxnSpPr/>
            <p:nvPr/>
          </p:nvCxnSpPr>
          <p:spPr>
            <a:xfrm>
              <a:off x="39569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B6B12412-8B8F-4603-B74A-DD231C0A3CBC}"/>
              </a:ext>
            </a:extLst>
          </p:cNvPr>
          <p:cNvCxnSpPr/>
          <p:nvPr/>
        </p:nvCxnSpPr>
        <p:spPr>
          <a:xfrm>
            <a:off x="4045859" y="33909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11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1000"/>
                            </p:stCondLst>
                            <p:childTnLst>
                              <p:par>
                                <p:cTn id="14" presetID="35" presetClass="path" presetSubtype="0" accel="50000" decel="50000" fill="hold" grpId="1" nodeType="afterEffect">
                                  <p:stCondLst>
                                    <p:cond delay="0"/>
                                  </p:stCondLst>
                                  <p:childTnLst>
                                    <p:animMotion origin="layout" path="M -6.25E-7 7.40741E-7 L -0.17266 0.00532 " pathEditMode="relative" rAng="0" ptsTypes="AA">
                                      <p:cBhvr>
                                        <p:cTn id="15" dur="2000" fill="hold"/>
                                        <p:tgtEl>
                                          <p:spTgt spid="15"/>
                                        </p:tgtEl>
                                        <p:attrNameLst>
                                          <p:attrName>ppt_x</p:attrName>
                                          <p:attrName>ppt_y</p:attrName>
                                        </p:attrNameLst>
                                      </p:cBhvr>
                                      <p:rCtr x="-8633" y="255"/>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up)">
                                      <p:cBhvr>
                                        <p:cTn id="34" dur="500"/>
                                        <p:tgtEl>
                                          <p:spTgt spid="19"/>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par>
                          <p:cTn id="39" fill="hold">
                            <p:stCondLst>
                              <p:cond delay="2500"/>
                            </p:stCondLst>
                            <p:childTnLst>
                              <p:par>
                                <p:cTn id="40" presetID="0" presetClass="path" presetSubtype="0" accel="50000" decel="50000" fill="hold" grpId="2" nodeType="afterEffect">
                                  <p:stCondLst>
                                    <p:cond delay="0"/>
                                  </p:stCondLst>
                                  <p:childTnLst>
                                    <p:animMotion origin="layout" path="M -0.17956 0.00162 L -0.17956 0.00162 C -0.18268 0.00093 -0.18594 0.00046 -0.18893 -0.00023 C -0.19036 -0.0007 -0.1918 -0.00162 -0.1931 -0.00208 C -0.21133 -0.00926 -0.21276 -0.0081 -0.22956 -0.01875 C -0.23385 -0.02153 -0.23802 -0.025 -0.24206 -0.02801 C -0.24766 -0.03241 -0.25299 -0.03796 -0.25872 -0.04097 C -0.26224 -0.04282 -0.26562 -0.04514 -0.26914 -0.04653 C -0.28437 -0.05301 -0.28164 -0.05116 -0.29414 -0.05394 C -0.31836 -0.05949 -0.30117 -0.05625 -0.32122 -0.05949 C -0.32435 -0.06088 -0.32747 -0.0625 -0.3306 -0.0632 C -0.33724 -0.06505 -0.35039 -0.0669 -0.35039 -0.0669 C -0.3638 -0.07292 -0.34023 -0.06296 -0.37435 -0.07245 C -0.4043 -0.08102 -0.39167 -0.07847 -0.41185 -0.08171 L -0.61185 -0.07986 C -0.6138 -0.07986 -0.61523 -0.07708 -0.61706 -0.07616 C -0.62161 -0.07454 -0.62617 -0.07431 -0.6306 -0.07245 C -0.6345 -0.07107 -0.63828 -0.06875 -0.64206 -0.0669 C -0.64388 -0.0662 -0.64557 -0.06574 -0.64726 -0.06505 C -0.65417 -0.05833 -0.65625 -0.05556 -0.66393 -0.05023 C -0.66641 -0.04884 -0.66888 -0.04792 -0.67122 -0.04653 C -0.67226 -0.04537 -0.67344 -0.04421 -0.67435 -0.04282 C -0.67578 -0.0412 -0.67708 -0.03889 -0.67851 -0.03727 C -0.69154 -0.02361 -0.67904 -0.03958 -0.68893 -0.02616 C -0.68932 -0.02431 -0.68958 -0.02245 -0.68997 -0.0206 C -0.69128 -0.01574 -0.69414 -0.00579 -0.69414 -0.00579 C -0.69453 0.00162 -0.69479 0.00903 -0.69518 0.01643 C -0.6957 0.02315 -0.69648 0.02315 -0.69726 0.0294 C -0.69779 0.03241 -0.69805 0.03542 -0.69831 0.03866 C -0.70026 0.05718 -0.6987 0.04375 -0.70039 0.06829 C -0.70104 0.07685 -0.70247 0.09421 -0.70247 0.09421 L -0.70143 0.09606 " pathEditMode="relative" ptsTypes="AAAAAAAAAAAAAAAAAAAAAAAAAAAAAAAA">
                                      <p:cBhvr>
                                        <p:cTn id="41" dur="2000" fill="hold"/>
                                        <p:tgtEl>
                                          <p:spTgt spid="15"/>
                                        </p:tgtEl>
                                        <p:attrNameLst>
                                          <p:attrName>ppt_x</p:attrName>
                                          <p:attrName>ppt_y</p:attrName>
                                        </p:attrNameLst>
                                      </p:cBhvr>
                                    </p:animMotion>
                                  </p:childTnLst>
                                </p:cTn>
                              </p:par>
                            </p:childTnLst>
                          </p:cTn>
                        </p:par>
                        <p:par>
                          <p:cTn id="42" fill="hold">
                            <p:stCondLst>
                              <p:cond delay="4500"/>
                            </p:stCondLst>
                            <p:childTnLst>
                              <p:par>
                                <p:cTn id="43" presetID="10" presetClass="exit" presetSubtype="0" fill="hold" grpId="3" nodeType="after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10334-85FA-4C48-9EA0-A9B83282AA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418" y="985681"/>
            <a:ext cx="2269238" cy="1019167"/>
          </a:xfrm>
          <a:prstGeom prst="rect">
            <a:avLst/>
          </a:prstGeom>
        </p:spPr>
      </p:pic>
      <p:sp>
        <p:nvSpPr>
          <p:cNvPr id="15" name="AutoShape 29">
            <a:extLst>
              <a:ext uri="{FF2B5EF4-FFF2-40B4-BE49-F238E27FC236}">
                <a16:creationId xmlns:a16="http://schemas.microsoft.com/office/drawing/2014/main" id="{B02FF614-BA41-47EB-BAF8-0EA40F3461B9}"/>
              </a:ext>
            </a:extLst>
          </p:cNvPr>
          <p:cNvSpPr>
            <a:spLocks noChangeArrowheads="1"/>
          </p:cNvSpPr>
          <p:nvPr/>
        </p:nvSpPr>
        <p:spPr bwMode="auto">
          <a:xfrm>
            <a:off x="10287387" y="120347"/>
            <a:ext cx="1077006" cy="1515383"/>
          </a:xfrm>
          <a:prstGeom prst="roundRect">
            <a:avLst>
              <a:gd name="adj" fmla="val 0"/>
            </a:avLst>
          </a:prstGeom>
          <a:gradFill flip="none" rotWithShape="1">
            <a:gsLst>
              <a:gs pos="0">
                <a:schemeClr val="bg1">
                  <a:lumMod val="95000"/>
                </a:schemeClr>
              </a:gs>
              <a:gs pos="100000">
                <a:schemeClr val="lt1">
                  <a:shade val="100000"/>
                  <a:satMod val="115000"/>
                </a:schemeClr>
              </a:gs>
            </a:gsLst>
            <a:lin ang="16200000" scaled="1"/>
            <a:tileRect/>
          </a:gra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upright="1">
            <a:noAutofit/>
          </a:bodyPr>
          <a:lstStyle/>
          <a:p>
            <a:pPr algn="ctr">
              <a:lnSpc>
                <a:spcPct val="115000"/>
              </a:lnSpc>
            </a:pPr>
            <a:r>
              <a:rPr lang="he-IL" sz="400" dirty="0">
                <a:effectLst/>
                <a:latin typeface="Arial" panose="020B0604020202020204" pitchFamily="34" charset="0"/>
                <a:ea typeface="Calibri" panose="020F0502020204030204" pitchFamily="34" charset="0"/>
                <a:cs typeface="Arial" panose="020B0604020202020204" pitchFamily="34" charset="0"/>
              </a:rPr>
              <a:t> </a:t>
            </a:r>
            <a:r>
              <a:rPr lang="he-IL" sz="2000" dirty="0">
                <a:latin typeface="Arial" panose="020B0604020202020204" pitchFamily="34" charset="0"/>
                <a:ea typeface="Calibri" panose="020F0502020204030204" pitchFamily="34" charset="0"/>
                <a:cs typeface="David" panose="020E0502060401010101" pitchFamily="34" charset="-79"/>
              </a:rPr>
              <a:t>גשר</a:t>
            </a:r>
            <a:r>
              <a:rPr lang="he-IL" sz="3200" dirty="0">
                <a:latin typeface="Arial" panose="020B0604020202020204" pitchFamily="34" charset="0"/>
                <a:ea typeface="Calibri" panose="020F0502020204030204" pitchFamily="34" charset="0"/>
                <a:cs typeface="David" panose="020E0502060401010101" pitchFamily="34" charset="-79"/>
              </a:rPr>
              <a:t> </a:t>
            </a:r>
            <a:endParaRPr lang="en-US" sz="2400" dirty="0">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ar-AE" sz="2400" dirty="0">
                <a:solidFill>
                  <a:srgbClr val="363636"/>
                </a:solidFill>
                <a:latin typeface="-apple-system"/>
              </a:rPr>
              <a:t>جم</a:t>
            </a:r>
            <a:br>
              <a:rPr lang="he-IL" dirty="0">
                <a:latin typeface="Arial" panose="020B0604020202020204" pitchFamily="34" charset="0"/>
                <a:ea typeface="Calibri" panose="020F0502020204030204" pitchFamily="34" charset="0"/>
              </a:rPr>
            </a:br>
            <a:r>
              <a:rPr lang="he-IL" sz="1200" dirty="0">
                <a:latin typeface="Arial" panose="020B0604020202020204" pitchFamily="34" charset="0"/>
                <a:ea typeface="Calibri" panose="020F0502020204030204" pitchFamily="34" charset="0"/>
                <a:cs typeface="David" panose="020E0502060401010101" pitchFamily="34" charset="-79"/>
              </a:rPr>
              <a:t>גשר לעתיד</a:t>
            </a:r>
            <a:endParaRPr lang="en-US" sz="1600" dirty="0">
              <a:latin typeface="Arial" panose="020B0604020202020204" pitchFamily="34" charset="0"/>
              <a:ea typeface="Calibri" panose="020F0502020204030204" pitchFamily="34" charset="0"/>
              <a:cs typeface="Arial" panose="020B0604020202020204" pitchFamily="34" charset="0"/>
            </a:endParaRPr>
          </a:p>
          <a:p>
            <a:pPr lvl="0" algn="ctr" rtl="0" eaLnBrk="0" fontAlgn="base" hangingPunct="0">
              <a:spcBef>
                <a:spcPct val="0"/>
              </a:spcBef>
              <a:spcAft>
                <a:spcPct val="0"/>
              </a:spcAft>
            </a:pPr>
            <a:r>
              <a:rPr lang="ar-SA" altLang="he-IL" sz="1050" dirty="0">
                <a:solidFill>
                  <a:srgbClr val="202124"/>
                </a:solidFill>
                <a:latin typeface="inherit"/>
              </a:rPr>
              <a:t>جسر إلى المستقبل</a:t>
            </a:r>
            <a:r>
              <a:rPr lang="he-IL" altLang="he-IL" sz="1050" dirty="0">
                <a:solidFill>
                  <a:schemeClr val="tx1"/>
                </a:solidFill>
                <a:latin typeface="Arial" panose="020B0604020202020204" pitchFamily="34" charset="0"/>
              </a:rPr>
              <a:t> </a:t>
            </a:r>
          </a:p>
        </p:txBody>
      </p:sp>
      <p:pic>
        <p:nvPicPr>
          <p:cNvPr id="7" name="Picture 6">
            <a:extLst>
              <a:ext uri="{FF2B5EF4-FFF2-40B4-BE49-F238E27FC236}">
                <a16:creationId xmlns:a16="http://schemas.microsoft.com/office/drawing/2014/main" id="{9E21450D-14D3-422B-8661-D4FB0F6DDE61}"/>
              </a:ext>
            </a:extLst>
          </p:cNvPr>
          <p:cNvPicPr>
            <a:picLocks noChangeAspect="1"/>
          </p:cNvPicPr>
          <p:nvPr/>
        </p:nvPicPr>
        <p:blipFill>
          <a:blip r:embed="rId4"/>
          <a:stretch>
            <a:fillRect/>
          </a:stretch>
        </p:blipFill>
        <p:spPr>
          <a:xfrm>
            <a:off x="2737659" y="1989760"/>
            <a:ext cx="7906853" cy="5868219"/>
          </a:xfrm>
          <a:prstGeom prst="rect">
            <a:avLst/>
          </a:prstGeom>
        </p:spPr>
      </p:pic>
      <p:pic>
        <p:nvPicPr>
          <p:cNvPr id="16" name="Picture 15">
            <a:extLst>
              <a:ext uri="{FF2B5EF4-FFF2-40B4-BE49-F238E27FC236}">
                <a16:creationId xmlns:a16="http://schemas.microsoft.com/office/drawing/2014/main" id="{BC709008-6A63-40ED-92E0-B4C5A99BDF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773199" y="275771"/>
            <a:ext cx="2105383" cy="1419820"/>
          </a:xfrm>
          <a:prstGeom prst="rect">
            <a:avLst/>
          </a:prstGeom>
        </p:spPr>
      </p:pic>
      <p:grpSp>
        <p:nvGrpSpPr>
          <p:cNvPr id="8" name="Group 7">
            <a:extLst>
              <a:ext uri="{FF2B5EF4-FFF2-40B4-BE49-F238E27FC236}">
                <a16:creationId xmlns:a16="http://schemas.microsoft.com/office/drawing/2014/main" id="{9F3AF937-132F-4C3B-8D2E-90BED03DF716}"/>
              </a:ext>
            </a:extLst>
          </p:cNvPr>
          <p:cNvGrpSpPr/>
          <p:nvPr/>
        </p:nvGrpSpPr>
        <p:grpSpPr>
          <a:xfrm>
            <a:off x="2890459" y="2244519"/>
            <a:ext cx="5420481" cy="2953162"/>
            <a:chOff x="2890459" y="2244519"/>
            <a:chExt cx="5420481" cy="2953162"/>
          </a:xfrm>
        </p:grpSpPr>
        <p:grpSp>
          <p:nvGrpSpPr>
            <p:cNvPr id="6" name="Group 5">
              <a:extLst>
                <a:ext uri="{FF2B5EF4-FFF2-40B4-BE49-F238E27FC236}">
                  <a16:creationId xmlns:a16="http://schemas.microsoft.com/office/drawing/2014/main" id="{D552C92C-532F-48FA-8D81-18AEE60C07F4}"/>
                </a:ext>
              </a:extLst>
            </p:cNvPr>
            <p:cNvGrpSpPr/>
            <p:nvPr/>
          </p:nvGrpSpPr>
          <p:grpSpPr>
            <a:xfrm>
              <a:off x="2890459" y="2244519"/>
              <a:ext cx="5420481" cy="2953162"/>
              <a:chOff x="2890459" y="2244519"/>
              <a:chExt cx="5420481" cy="2953162"/>
            </a:xfrm>
          </p:grpSpPr>
          <p:grpSp>
            <p:nvGrpSpPr>
              <p:cNvPr id="5" name="Group 4">
                <a:extLst>
                  <a:ext uri="{FF2B5EF4-FFF2-40B4-BE49-F238E27FC236}">
                    <a16:creationId xmlns:a16="http://schemas.microsoft.com/office/drawing/2014/main" id="{57CCA712-B4CB-47B1-B362-6F2090A7BBE9}"/>
                  </a:ext>
                </a:extLst>
              </p:cNvPr>
              <p:cNvGrpSpPr/>
              <p:nvPr/>
            </p:nvGrpSpPr>
            <p:grpSpPr>
              <a:xfrm>
                <a:off x="2890459" y="2244519"/>
                <a:ext cx="5420481" cy="2953162"/>
                <a:chOff x="2890459" y="2244519"/>
                <a:chExt cx="5420481" cy="2953162"/>
              </a:xfrm>
            </p:grpSpPr>
            <p:grpSp>
              <p:nvGrpSpPr>
                <p:cNvPr id="4" name="Group 3">
                  <a:extLst>
                    <a:ext uri="{FF2B5EF4-FFF2-40B4-BE49-F238E27FC236}">
                      <a16:creationId xmlns:a16="http://schemas.microsoft.com/office/drawing/2014/main" id="{2B63555E-1108-4CC1-9527-8115BCD55B27}"/>
                    </a:ext>
                  </a:extLst>
                </p:cNvPr>
                <p:cNvGrpSpPr/>
                <p:nvPr/>
              </p:nvGrpSpPr>
              <p:grpSpPr>
                <a:xfrm>
                  <a:off x="2890459" y="2244519"/>
                  <a:ext cx="5420481" cy="2953162"/>
                  <a:chOff x="2890459" y="2244519"/>
                  <a:chExt cx="5420481" cy="2953162"/>
                </a:xfrm>
              </p:grpSpPr>
              <p:grpSp>
                <p:nvGrpSpPr>
                  <p:cNvPr id="2" name="Group 1">
                    <a:extLst>
                      <a:ext uri="{FF2B5EF4-FFF2-40B4-BE49-F238E27FC236}">
                        <a16:creationId xmlns:a16="http://schemas.microsoft.com/office/drawing/2014/main" id="{D9291FBC-7672-4BCE-B8A6-F461B7406284}"/>
                      </a:ext>
                    </a:extLst>
                  </p:cNvPr>
                  <p:cNvGrpSpPr/>
                  <p:nvPr/>
                </p:nvGrpSpPr>
                <p:grpSpPr>
                  <a:xfrm>
                    <a:off x="2890459" y="2244519"/>
                    <a:ext cx="5420481" cy="2953162"/>
                    <a:chOff x="2890459" y="2244519"/>
                    <a:chExt cx="5420481" cy="2953162"/>
                  </a:xfrm>
                </p:grpSpPr>
                <p:pic>
                  <p:nvPicPr>
                    <p:cNvPr id="20" name="Picture 19">
                      <a:extLst>
                        <a:ext uri="{FF2B5EF4-FFF2-40B4-BE49-F238E27FC236}">
                          <a16:creationId xmlns:a16="http://schemas.microsoft.com/office/drawing/2014/main" id="{8806C46D-5ED4-47CA-A113-01611EA48030}"/>
                        </a:ext>
                      </a:extLst>
                    </p:cNvPr>
                    <p:cNvPicPr>
                      <a:picLocks noChangeAspect="1"/>
                    </p:cNvPicPr>
                    <p:nvPr/>
                  </p:nvPicPr>
                  <p:blipFill>
                    <a:blip r:embed="rId6"/>
                    <a:stretch>
                      <a:fillRect/>
                    </a:stretch>
                  </p:blipFill>
                  <p:spPr>
                    <a:xfrm>
                      <a:off x="2890459" y="2244519"/>
                      <a:ext cx="5420481" cy="2953162"/>
                    </a:xfrm>
                    <a:prstGeom prst="rect">
                      <a:avLst/>
                    </a:prstGeom>
                  </p:spPr>
                </p:pic>
                <p:sp>
                  <p:nvSpPr>
                    <p:cNvPr id="21" name="TextBox 20">
                      <a:extLst>
                        <a:ext uri="{FF2B5EF4-FFF2-40B4-BE49-F238E27FC236}">
                          <a16:creationId xmlns:a16="http://schemas.microsoft.com/office/drawing/2014/main" id="{B5A14B67-79A1-491D-AF26-90751E1E8077}"/>
                        </a:ext>
                      </a:extLst>
                    </p:cNvPr>
                    <p:cNvSpPr txBox="1"/>
                    <p:nvPr/>
                  </p:nvSpPr>
                  <p:spPr>
                    <a:xfrm>
                      <a:off x="3009900" y="3429000"/>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בית</a:t>
                      </a:r>
                    </a:p>
                  </p:txBody>
                </p:sp>
                <p:cxnSp>
                  <p:nvCxnSpPr>
                    <p:cNvPr id="22" name="Straight Connector 21">
                      <a:extLst>
                        <a:ext uri="{FF2B5EF4-FFF2-40B4-BE49-F238E27FC236}">
                          <a16:creationId xmlns:a16="http://schemas.microsoft.com/office/drawing/2014/main" id="{B185A4A6-31E2-4618-B10A-2ECEF513E70D}"/>
                        </a:ext>
                      </a:extLst>
                    </p:cNvPr>
                    <p:cNvCxnSpPr/>
                    <p:nvPr/>
                  </p:nvCxnSpPr>
                  <p:spPr>
                    <a:xfrm>
                      <a:off x="38553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5A1806C9-E8D9-47AD-8023-46C3653BF86B}"/>
                      </a:ext>
                    </a:extLst>
                  </p:cNvPr>
                  <p:cNvSpPr txBox="1"/>
                  <p:nvPr/>
                </p:nvSpPr>
                <p:spPr>
                  <a:xfrm>
                    <a:off x="2941259" y="4053091"/>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גשר</a:t>
                    </a:r>
                  </a:p>
                </p:txBody>
              </p:sp>
              <p:cxnSp>
                <p:nvCxnSpPr>
                  <p:cNvPr id="11" name="Straight Connector 10">
                    <a:extLst>
                      <a:ext uri="{FF2B5EF4-FFF2-40B4-BE49-F238E27FC236}">
                        <a16:creationId xmlns:a16="http://schemas.microsoft.com/office/drawing/2014/main" id="{1EA158BA-9765-4819-9B04-BE761AC41399}"/>
                      </a:ext>
                    </a:extLst>
                  </p:cNvPr>
                  <p:cNvCxnSpPr/>
                  <p:nvPr/>
                </p:nvCxnSpPr>
                <p:spPr>
                  <a:xfrm>
                    <a:off x="3868059" y="39624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D8EDA45A-19F8-4B54-981A-64CAE9EBD927}"/>
                    </a:ext>
                  </a:extLst>
                </p:cNvPr>
                <p:cNvSpPr txBox="1"/>
                <p:nvPr/>
              </p:nvSpPr>
              <p:spPr>
                <a:xfrm>
                  <a:off x="2941259" y="4625486"/>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ירוק</a:t>
                  </a:r>
                </a:p>
              </p:txBody>
            </p:sp>
            <p:cxnSp>
              <p:nvCxnSpPr>
                <p:cNvPr id="18" name="Straight Connector 17">
                  <a:extLst>
                    <a:ext uri="{FF2B5EF4-FFF2-40B4-BE49-F238E27FC236}">
                      <a16:creationId xmlns:a16="http://schemas.microsoft.com/office/drawing/2014/main" id="{DA986CB7-18BD-4331-9D08-536F6713EB8E}"/>
                    </a:ext>
                  </a:extLst>
                </p:cNvPr>
                <p:cNvCxnSpPr/>
                <p:nvPr/>
              </p:nvCxnSpPr>
              <p:spPr>
                <a:xfrm>
                  <a:off x="3868059" y="45593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577936C9-D274-40C3-AAC0-6629C7C91383}"/>
                  </a:ext>
                </a:extLst>
              </p:cNvPr>
              <p:cNvCxnSpPr/>
              <p:nvPr/>
            </p:nvCxnSpPr>
            <p:spPr>
              <a:xfrm>
                <a:off x="39569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B6B12412-8B8F-4603-B74A-DD231C0A3CBC}"/>
                </a:ext>
              </a:extLst>
            </p:cNvPr>
            <p:cNvCxnSpPr/>
            <p:nvPr/>
          </p:nvCxnSpPr>
          <p:spPr>
            <a:xfrm>
              <a:off x="4045859" y="33909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7C792D35-4F95-4097-8750-74F09C38D99E}"/>
              </a:ext>
            </a:extLst>
          </p:cNvPr>
          <p:cNvCxnSpPr/>
          <p:nvPr/>
        </p:nvCxnSpPr>
        <p:spPr>
          <a:xfrm>
            <a:off x="3944259" y="39624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8811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1000"/>
                            </p:stCondLst>
                            <p:childTnLst>
                              <p:par>
                                <p:cTn id="14" presetID="35" presetClass="path" presetSubtype="0" accel="50000" decel="50000" fill="hold" grpId="1" nodeType="afterEffect">
                                  <p:stCondLst>
                                    <p:cond delay="0"/>
                                  </p:stCondLst>
                                  <p:childTnLst>
                                    <p:animMotion origin="layout" path="M -6.25E-7 7.40741E-7 L -0.17266 0.00532 " pathEditMode="relative" rAng="0" ptsTypes="AA">
                                      <p:cBhvr>
                                        <p:cTn id="15" dur="2000" fill="hold"/>
                                        <p:tgtEl>
                                          <p:spTgt spid="15"/>
                                        </p:tgtEl>
                                        <p:attrNameLst>
                                          <p:attrName>ppt_x</p:attrName>
                                          <p:attrName>ppt_y</p:attrName>
                                        </p:attrNameLst>
                                      </p:cBhvr>
                                      <p:rCtr x="-8633" y="255"/>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par>
                          <p:cTn id="39" fill="hold">
                            <p:stCondLst>
                              <p:cond delay="2500"/>
                            </p:stCondLst>
                            <p:childTnLst>
                              <p:par>
                                <p:cTn id="40" presetID="0" presetClass="path" presetSubtype="0" accel="50000" decel="50000" fill="hold" grpId="2" nodeType="afterEffect">
                                  <p:stCondLst>
                                    <p:cond delay="0"/>
                                  </p:stCondLst>
                                  <p:childTnLst>
                                    <p:animMotion origin="layout" path="M -0.17956 0.00162 L -0.17956 0.00162 C -0.18268 0.00093 -0.18594 0.00046 -0.18893 -0.00023 C -0.19036 -0.0007 -0.1918 -0.00162 -0.1931 -0.00208 C -0.21133 -0.00926 -0.21276 -0.0081 -0.22956 -0.01875 C -0.23385 -0.02153 -0.23802 -0.025 -0.24206 -0.02801 C -0.24766 -0.03241 -0.25299 -0.03796 -0.25872 -0.04097 C -0.26224 -0.04282 -0.26562 -0.04514 -0.26914 -0.04653 C -0.28437 -0.05301 -0.28164 -0.05116 -0.29414 -0.05394 C -0.31836 -0.05949 -0.30117 -0.05625 -0.32122 -0.05949 C -0.32435 -0.06088 -0.32747 -0.0625 -0.3306 -0.0632 C -0.33724 -0.06505 -0.35039 -0.0669 -0.35039 -0.0669 C -0.3638 -0.07292 -0.34023 -0.06296 -0.37435 -0.07245 C -0.4043 -0.08102 -0.39167 -0.07847 -0.41185 -0.08171 L -0.61185 -0.07986 C -0.6138 -0.07986 -0.61523 -0.07708 -0.61706 -0.07616 C -0.62161 -0.07454 -0.62617 -0.07431 -0.6306 -0.07245 C -0.6345 -0.07107 -0.63828 -0.06875 -0.64206 -0.0669 C -0.64388 -0.0662 -0.64557 -0.06574 -0.64726 -0.06505 C -0.65417 -0.05833 -0.65625 -0.05556 -0.66393 -0.05023 C -0.66641 -0.04884 -0.66888 -0.04792 -0.67122 -0.04653 C -0.67226 -0.04537 -0.67344 -0.04421 -0.67435 -0.04282 C -0.67578 -0.0412 -0.67708 -0.03889 -0.67851 -0.03727 C -0.69154 -0.02361 -0.67904 -0.03958 -0.68893 -0.02616 C -0.68932 -0.02431 -0.68958 -0.02245 -0.68997 -0.0206 C -0.69128 -0.01574 -0.69414 -0.00579 -0.69414 -0.00579 C -0.69453 0.00162 -0.69479 0.00903 -0.69518 0.01643 C -0.6957 0.02315 -0.69648 0.02315 -0.69726 0.0294 C -0.69779 0.03241 -0.69805 0.03542 -0.69831 0.03866 C -0.70026 0.05718 -0.6987 0.04375 -0.70039 0.06829 C -0.70104 0.07685 -0.70247 0.09421 -0.70247 0.09421 L -0.70143 0.09606 " pathEditMode="relative" ptsTypes="AAAAAAAAAAAAAAAAAAAAAAAAAAAAAAAA">
                                      <p:cBhvr>
                                        <p:cTn id="41" dur="2000" fill="hold"/>
                                        <p:tgtEl>
                                          <p:spTgt spid="15"/>
                                        </p:tgtEl>
                                        <p:attrNameLst>
                                          <p:attrName>ppt_x</p:attrName>
                                          <p:attrName>ppt_y</p:attrName>
                                        </p:attrNameLst>
                                      </p:cBhvr>
                                    </p:animMotion>
                                  </p:childTnLst>
                                </p:cTn>
                              </p:par>
                            </p:childTnLst>
                          </p:cTn>
                        </p:par>
                        <p:par>
                          <p:cTn id="42" fill="hold">
                            <p:stCondLst>
                              <p:cond delay="4500"/>
                            </p:stCondLst>
                            <p:childTnLst>
                              <p:par>
                                <p:cTn id="43" presetID="10" presetClass="exit" presetSubtype="0" fill="hold" grpId="3" nodeType="after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0DE799C-62F2-43E9-869F-C6FBAC8918E3}"/>
              </a:ext>
            </a:extLst>
          </p:cNvPr>
          <p:cNvGrpSpPr/>
          <p:nvPr/>
        </p:nvGrpSpPr>
        <p:grpSpPr>
          <a:xfrm>
            <a:off x="806489" y="370482"/>
            <a:ext cx="7954485" cy="5782482"/>
            <a:chOff x="806489" y="370482"/>
            <a:chExt cx="7954485" cy="5782482"/>
          </a:xfrm>
        </p:grpSpPr>
        <p:grpSp>
          <p:nvGrpSpPr>
            <p:cNvPr id="10" name="Group 9">
              <a:extLst>
                <a:ext uri="{FF2B5EF4-FFF2-40B4-BE49-F238E27FC236}">
                  <a16:creationId xmlns:a16="http://schemas.microsoft.com/office/drawing/2014/main" id="{2F5614B3-AF78-4D5B-9CB9-25FE77C182E6}"/>
                </a:ext>
              </a:extLst>
            </p:cNvPr>
            <p:cNvGrpSpPr/>
            <p:nvPr/>
          </p:nvGrpSpPr>
          <p:grpSpPr>
            <a:xfrm>
              <a:off x="806489" y="370482"/>
              <a:ext cx="7954485" cy="5782482"/>
              <a:chOff x="806489" y="370482"/>
              <a:chExt cx="7954485" cy="5782482"/>
            </a:xfrm>
          </p:grpSpPr>
          <p:grpSp>
            <p:nvGrpSpPr>
              <p:cNvPr id="6" name="Group 5">
                <a:extLst>
                  <a:ext uri="{FF2B5EF4-FFF2-40B4-BE49-F238E27FC236}">
                    <a16:creationId xmlns:a16="http://schemas.microsoft.com/office/drawing/2014/main" id="{FD2405AA-88FD-4D6F-95B5-725943F6B1B4}"/>
                  </a:ext>
                </a:extLst>
              </p:cNvPr>
              <p:cNvGrpSpPr/>
              <p:nvPr/>
            </p:nvGrpSpPr>
            <p:grpSpPr>
              <a:xfrm>
                <a:off x="806489" y="370482"/>
                <a:ext cx="7954485" cy="5782482"/>
                <a:chOff x="806489" y="370482"/>
                <a:chExt cx="7954485" cy="5782482"/>
              </a:xfrm>
            </p:grpSpPr>
            <p:pic>
              <p:nvPicPr>
                <p:cNvPr id="8" name="Picture 7">
                  <a:extLst>
                    <a:ext uri="{FF2B5EF4-FFF2-40B4-BE49-F238E27FC236}">
                      <a16:creationId xmlns:a16="http://schemas.microsoft.com/office/drawing/2014/main" id="{98C68846-6F43-456D-98ED-9F9C2C7C2DBF}"/>
                    </a:ext>
                  </a:extLst>
                </p:cNvPr>
                <p:cNvPicPr>
                  <a:picLocks noChangeAspect="1"/>
                </p:cNvPicPr>
                <p:nvPr/>
              </p:nvPicPr>
              <p:blipFill>
                <a:blip r:embed="rId3"/>
                <a:stretch>
                  <a:fillRect/>
                </a:stretch>
              </p:blipFill>
              <p:spPr>
                <a:xfrm>
                  <a:off x="806489" y="370482"/>
                  <a:ext cx="7954485" cy="5782482"/>
                </a:xfrm>
                <a:prstGeom prst="rect">
                  <a:avLst/>
                </a:prstGeom>
              </p:spPr>
            </p:pic>
            <p:cxnSp>
              <p:nvCxnSpPr>
                <p:cNvPr id="9" name="Straight Connector 8">
                  <a:extLst>
                    <a:ext uri="{FF2B5EF4-FFF2-40B4-BE49-F238E27FC236}">
                      <a16:creationId xmlns:a16="http://schemas.microsoft.com/office/drawing/2014/main" id="{D54997AD-8056-4BFC-9C6F-8DE18B6C869B}"/>
                    </a:ext>
                  </a:extLst>
                </p:cNvPr>
                <p:cNvCxnSpPr/>
                <p:nvPr/>
              </p:nvCxnSpPr>
              <p:spPr>
                <a:xfrm>
                  <a:off x="1348015" y="46736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248C5C6D-3E70-4FAA-A344-177608640645}"/>
                  </a:ext>
                </a:extLst>
              </p:cNvPr>
              <p:cNvCxnSpPr/>
              <p:nvPr/>
            </p:nvCxnSpPr>
            <p:spPr>
              <a:xfrm>
                <a:off x="1424215" y="46736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06A9F112-A090-4FDB-9112-0904B357E88C}"/>
                </a:ext>
              </a:extLst>
            </p:cNvPr>
            <p:cNvCxnSpPr/>
            <p:nvPr/>
          </p:nvCxnSpPr>
          <p:spPr>
            <a:xfrm>
              <a:off x="1340759" y="35433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9D687941-94FE-4308-9894-D823510EBF00}"/>
              </a:ext>
            </a:extLst>
          </p:cNvPr>
          <p:cNvGrpSpPr/>
          <p:nvPr/>
        </p:nvGrpSpPr>
        <p:grpSpPr>
          <a:xfrm>
            <a:off x="1665394" y="2603954"/>
            <a:ext cx="9933805" cy="2488746"/>
            <a:chOff x="1665394" y="2603954"/>
            <a:chExt cx="9933805" cy="2488746"/>
          </a:xfrm>
        </p:grpSpPr>
        <p:pic>
          <p:nvPicPr>
            <p:cNvPr id="18" name="Picture 17">
              <a:extLst>
                <a:ext uri="{FF2B5EF4-FFF2-40B4-BE49-F238E27FC236}">
                  <a16:creationId xmlns:a16="http://schemas.microsoft.com/office/drawing/2014/main" id="{99CF999F-6244-4518-970F-A3873A703DF2}"/>
                </a:ext>
              </a:extLst>
            </p:cNvPr>
            <p:cNvPicPr>
              <a:picLocks noChangeAspect="1"/>
            </p:cNvPicPr>
            <p:nvPr/>
          </p:nvPicPr>
          <p:blipFill>
            <a:blip r:embed="rId4"/>
            <a:stretch>
              <a:fillRect/>
            </a:stretch>
          </p:blipFill>
          <p:spPr>
            <a:xfrm>
              <a:off x="1665394" y="2603954"/>
              <a:ext cx="9933805" cy="2488746"/>
            </a:xfrm>
            <a:prstGeom prst="rect">
              <a:avLst/>
            </a:prstGeom>
          </p:spPr>
        </p:pic>
        <p:sp>
          <p:nvSpPr>
            <p:cNvPr id="19" name="TextBox 18">
              <a:extLst>
                <a:ext uri="{FF2B5EF4-FFF2-40B4-BE49-F238E27FC236}">
                  <a16:creationId xmlns:a16="http://schemas.microsoft.com/office/drawing/2014/main" id="{D8E6D54A-DA1D-4AB5-8026-F93DF5D8B025}"/>
                </a:ext>
              </a:extLst>
            </p:cNvPr>
            <p:cNvSpPr txBox="1"/>
            <p:nvPr/>
          </p:nvSpPr>
          <p:spPr>
            <a:xfrm>
              <a:off x="8411372" y="2914700"/>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בית</a:t>
              </a:r>
            </a:p>
          </p:txBody>
        </p:sp>
        <p:cxnSp>
          <p:nvCxnSpPr>
            <p:cNvPr id="20" name="Straight Connector 19">
              <a:extLst>
                <a:ext uri="{FF2B5EF4-FFF2-40B4-BE49-F238E27FC236}">
                  <a16:creationId xmlns:a16="http://schemas.microsoft.com/office/drawing/2014/main" id="{0C9C085A-EC58-4A7C-B786-1ABA73A133D2}"/>
                </a:ext>
              </a:extLst>
            </p:cNvPr>
            <p:cNvCxnSpPr/>
            <p:nvPr/>
          </p:nvCxnSpPr>
          <p:spPr>
            <a:xfrm>
              <a:off x="9036959" y="3201432"/>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931465DB-3B5E-4C04-BE8B-D418825A478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93907" y="400784"/>
            <a:ext cx="2942973" cy="2121257"/>
          </a:xfrm>
          <a:prstGeom prst="rect">
            <a:avLst/>
          </a:prstGeom>
        </p:spPr>
      </p:pic>
      <p:sp>
        <p:nvSpPr>
          <p:cNvPr id="21" name="AutoShape 29">
            <a:extLst>
              <a:ext uri="{FF2B5EF4-FFF2-40B4-BE49-F238E27FC236}">
                <a16:creationId xmlns:a16="http://schemas.microsoft.com/office/drawing/2014/main" id="{D2272DF2-FCBE-4487-BB72-A27EE87A3F7A}"/>
              </a:ext>
            </a:extLst>
          </p:cNvPr>
          <p:cNvSpPr>
            <a:spLocks noChangeArrowheads="1"/>
          </p:cNvSpPr>
          <p:nvPr/>
        </p:nvSpPr>
        <p:spPr bwMode="auto">
          <a:xfrm>
            <a:off x="10079345" y="46953"/>
            <a:ext cx="1077006" cy="1515383"/>
          </a:xfrm>
          <a:prstGeom prst="roundRect">
            <a:avLst>
              <a:gd name="adj" fmla="val 0"/>
            </a:avLst>
          </a:prstGeom>
          <a:gradFill flip="none" rotWithShape="1">
            <a:gsLst>
              <a:gs pos="0">
                <a:schemeClr val="bg1">
                  <a:lumMod val="95000"/>
                </a:schemeClr>
              </a:gs>
              <a:gs pos="100000">
                <a:schemeClr val="lt1">
                  <a:shade val="100000"/>
                  <a:satMod val="115000"/>
                </a:schemeClr>
              </a:gs>
            </a:gsLst>
            <a:lin ang="16200000" scaled="1"/>
            <a:tileRect/>
          </a:gra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upright="1">
            <a:noAutofit/>
          </a:bodyPr>
          <a:lstStyle/>
          <a:p>
            <a:pPr algn="ctr" rtl="1">
              <a:lnSpc>
                <a:spcPct val="115000"/>
              </a:lnSpc>
            </a:pPr>
            <a:r>
              <a:rPr lang="he-IL" sz="400" dirty="0">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algn="ctr" rtl="1">
              <a:lnSpc>
                <a:spcPct val="115000"/>
              </a:lnSpc>
            </a:pPr>
            <a:r>
              <a:rPr lang="he-IL" sz="2000" dirty="0">
                <a:effectLst/>
                <a:latin typeface="Arial" panose="020B0604020202020204" pitchFamily="34" charset="0"/>
                <a:ea typeface="Calibri" panose="020F0502020204030204" pitchFamily="34" charset="0"/>
                <a:cs typeface="David" panose="020E0502060401010101" pitchFamily="34" charset="-79"/>
              </a:rPr>
              <a:t>בית</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algn="ctr" rtl="1">
              <a:lnSpc>
                <a:spcPct val="115000"/>
              </a:lnSpc>
            </a:pPr>
            <a:r>
              <a:rPr lang="ar-AE" sz="2400" b="0" i="0" dirty="0">
                <a:solidFill>
                  <a:srgbClr val="363636"/>
                </a:solidFill>
                <a:effectLst/>
                <a:latin typeface="-apple-system"/>
              </a:rPr>
              <a:t>بيت </a:t>
            </a:r>
            <a:br>
              <a:rPr lang="he-IL" sz="1200" dirty="0">
                <a:effectLst/>
                <a:latin typeface="Arial" panose="020B0604020202020204" pitchFamily="34" charset="0"/>
                <a:ea typeface="Calibri" panose="020F0502020204030204" pitchFamily="34" charset="0"/>
                <a:cs typeface="Arial" panose="020B0604020202020204" pitchFamily="34" charset="0"/>
              </a:rPr>
            </a:br>
            <a:r>
              <a:rPr lang="he-IL" sz="1200" dirty="0">
                <a:effectLst/>
                <a:latin typeface="Arial" panose="020B0604020202020204" pitchFamily="34" charset="0"/>
                <a:ea typeface="Calibri" panose="020F0502020204030204" pitchFamily="34" charset="0"/>
                <a:cs typeface="David" panose="020E0502060401010101" pitchFamily="34" charset="-79"/>
              </a:rPr>
              <a:t>הבית שלנו</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he-IL" sz="1600" b="0" i="0" u="none" strike="noStrike" cap="none" normalizeH="0" baseline="0" dirty="0">
                <a:ln>
                  <a:noFill/>
                </a:ln>
                <a:solidFill>
                  <a:srgbClr val="202124"/>
                </a:solidFill>
                <a:effectLst/>
                <a:latin typeface="inherit"/>
                <a:cs typeface="Arial" panose="020B0604020202020204" pitchFamily="34" charset="0"/>
              </a:rPr>
              <a:t>بيتنا</a:t>
            </a:r>
            <a:r>
              <a:rPr kumimoji="0" lang="he-IL" altLang="he-IL" sz="1050" b="0" i="0" u="none" strike="noStrike" cap="none" normalizeH="0" baseline="0" dirty="0">
                <a:ln>
                  <a:noFill/>
                </a:ln>
                <a:solidFill>
                  <a:schemeClr val="tx1"/>
                </a:solidFill>
                <a:effectLst/>
                <a:latin typeface="Arial" panose="020B0604020202020204" pitchFamily="34" charset="0"/>
              </a:rPr>
              <a:t> </a:t>
            </a:r>
            <a:endParaRPr kumimoji="0" lang="he-IL" altLang="he-IL" sz="1200" b="0" i="0" u="none" strike="noStrike" cap="none" normalizeH="0" baseline="0" dirty="0">
              <a:ln>
                <a:noFill/>
              </a:ln>
              <a:solidFill>
                <a:schemeClr val="tx1"/>
              </a:solidFill>
              <a:effectLst/>
              <a:latin typeface="Arial" panose="020B0604020202020204" pitchFamily="34" charset="0"/>
            </a:endParaRPr>
          </a:p>
          <a:p>
            <a:pPr algn="ctr" rtl="1">
              <a:lnSpc>
                <a:spcPct val="115000"/>
              </a:lnSpc>
            </a:pPr>
            <a:r>
              <a:rPr lang="he-IL" sz="1000" dirty="0">
                <a:effectLst/>
                <a:latin typeface="Simplified Arabic Fixed" panose="020B0604020202020204" pitchFamily="49" charset="-78"/>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22" name="AutoShape 29">
            <a:extLst>
              <a:ext uri="{FF2B5EF4-FFF2-40B4-BE49-F238E27FC236}">
                <a16:creationId xmlns:a16="http://schemas.microsoft.com/office/drawing/2014/main" id="{A4A468DA-860B-4B2D-B634-D45D030DF6E8}"/>
              </a:ext>
            </a:extLst>
          </p:cNvPr>
          <p:cNvSpPr>
            <a:spLocks noChangeArrowheads="1"/>
          </p:cNvSpPr>
          <p:nvPr/>
        </p:nvSpPr>
        <p:spPr bwMode="auto">
          <a:xfrm>
            <a:off x="10231745" y="199353"/>
            <a:ext cx="1077006" cy="1515383"/>
          </a:xfrm>
          <a:prstGeom prst="roundRect">
            <a:avLst>
              <a:gd name="adj" fmla="val 0"/>
            </a:avLst>
          </a:prstGeom>
          <a:gradFill flip="none" rotWithShape="1">
            <a:gsLst>
              <a:gs pos="0">
                <a:schemeClr val="bg1">
                  <a:lumMod val="95000"/>
                </a:schemeClr>
              </a:gs>
              <a:gs pos="100000">
                <a:schemeClr val="lt1">
                  <a:shade val="100000"/>
                  <a:satMod val="115000"/>
                </a:schemeClr>
              </a:gs>
            </a:gsLst>
            <a:lin ang="16200000" scaled="1"/>
            <a:tileRect/>
          </a:gra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upright="1">
            <a:noAutofit/>
          </a:bodyPr>
          <a:lstStyle/>
          <a:p>
            <a:pPr algn="ctr" rtl="1">
              <a:lnSpc>
                <a:spcPct val="115000"/>
              </a:lnSpc>
            </a:pPr>
            <a:r>
              <a:rPr lang="he-IL" sz="400" dirty="0">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algn="ctr" rtl="1">
              <a:lnSpc>
                <a:spcPct val="115000"/>
              </a:lnSpc>
            </a:pPr>
            <a:r>
              <a:rPr lang="he-IL" sz="2000" dirty="0">
                <a:effectLst/>
                <a:latin typeface="Arial" panose="020B0604020202020204" pitchFamily="34" charset="0"/>
                <a:ea typeface="Calibri" panose="020F0502020204030204" pitchFamily="34" charset="0"/>
                <a:cs typeface="David" panose="020E0502060401010101" pitchFamily="34" charset="-79"/>
              </a:rPr>
              <a:t>בית</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algn="ctr" rtl="1">
              <a:lnSpc>
                <a:spcPct val="115000"/>
              </a:lnSpc>
            </a:pPr>
            <a:r>
              <a:rPr lang="ar-AE" sz="2400" b="0" i="0" dirty="0">
                <a:solidFill>
                  <a:srgbClr val="363636"/>
                </a:solidFill>
                <a:effectLst/>
                <a:latin typeface="-apple-system"/>
              </a:rPr>
              <a:t>بيت </a:t>
            </a:r>
            <a:br>
              <a:rPr lang="he-IL" sz="1200" dirty="0">
                <a:effectLst/>
                <a:latin typeface="Arial" panose="020B0604020202020204" pitchFamily="34" charset="0"/>
                <a:ea typeface="Calibri" panose="020F0502020204030204" pitchFamily="34" charset="0"/>
                <a:cs typeface="Arial" panose="020B0604020202020204" pitchFamily="34" charset="0"/>
              </a:rPr>
            </a:br>
            <a:r>
              <a:rPr lang="he-IL" sz="1200" dirty="0">
                <a:effectLst/>
                <a:latin typeface="Arial" panose="020B0604020202020204" pitchFamily="34" charset="0"/>
                <a:ea typeface="Calibri" panose="020F0502020204030204" pitchFamily="34" charset="0"/>
                <a:cs typeface="David" panose="020E0502060401010101" pitchFamily="34" charset="-79"/>
              </a:rPr>
              <a:t>הבית שלנו</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he-IL" sz="1600" b="0" i="0" u="none" strike="noStrike" cap="none" normalizeH="0" baseline="0" dirty="0">
                <a:ln>
                  <a:noFill/>
                </a:ln>
                <a:solidFill>
                  <a:srgbClr val="202124"/>
                </a:solidFill>
                <a:effectLst/>
                <a:latin typeface="inherit"/>
                <a:cs typeface="Arial" panose="020B0604020202020204" pitchFamily="34" charset="0"/>
              </a:rPr>
              <a:t>بيتنا</a:t>
            </a:r>
            <a:r>
              <a:rPr kumimoji="0" lang="he-IL" altLang="he-IL" sz="1050" b="0" i="0" u="none" strike="noStrike" cap="none" normalizeH="0" baseline="0" dirty="0">
                <a:ln>
                  <a:noFill/>
                </a:ln>
                <a:solidFill>
                  <a:schemeClr val="tx1"/>
                </a:solidFill>
                <a:effectLst/>
                <a:latin typeface="Arial" panose="020B0604020202020204" pitchFamily="34" charset="0"/>
              </a:rPr>
              <a:t> </a:t>
            </a:r>
            <a:endParaRPr kumimoji="0" lang="he-IL" altLang="he-IL" sz="1200" b="0" i="0" u="none" strike="noStrike" cap="none" normalizeH="0" baseline="0" dirty="0">
              <a:ln>
                <a:noFill/>
              </a:ln>
              <a:solidFill>
                <a:schemeClr val="tx1"/>
              </a:solidFill>
              <a:effectLst/>
              <a:latin typeface="Arial" panose="020B0604020202020204" pitchFamily="34" charset="0"/>
            </a:endParaRPr>
          </a:p>
          <a:p>
            <a:pPr algn="ctr" rtl="1">
              <a:lnSpc>
                <a:spcPct val="115000"/>
              </a:lnSpc>
            </a:pPr>
            <a:r>
              <a:rPr lang="he-IL" sz="1000" dirty="0">
                <a:effectLst/>
                <a:latin typeface="Simplified Arabic Fixed" panose="020B0604020202020204" pitchFamily="49" charset="-78"/>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23" name="AutoShape 29">
            <a:extLst>
              <a:ext uri="{FF2B5EF4-FFF2-40B4-BE49-F238E27FC236}">
                <a16:creationId xmlns:a16="http://schemas.microsoft.com/office/drawing/2014/main" id="{1D4FEDC0-FA7B-4724-9749-1AF3EE62B75A}"/>
              </a:ext>
            </a:extLst>
          </p:cNvPr>
          <p:cNvSpPr>
            <a:spLocks noChangeArrowheads="1"/>
          </p:cNvSpPr>
          <p:nvPr/>
        </p:nvSpPr>
        <p:spPr bwMode="auto">
          <a:xfrm>
            <a:off x="10384145" y="351753"/>
            <a:ext cx="1077006" cy="1515383"/>
          </a:xfrm>
          <a:prstGeom prst="roundRect">
            <a:avLst>
              <a:gd name="adj" fmla="val 0"/>
            </a:avLst>
          </a:prstGeom>
          <a:gradFill flip="none" rotWithShape="1">
            <a:gsLst>
              <a:gs pos="0">
                <a:schemeClr val="bg1">
                  <a:lumMod val="95000"/>
                </a:schemeClr>
              </a:gs>
              <a:gs pos="100000">
                <a:schemeClr val="lt1">
                  <a:shade val="100000"/>
                  <a:satMod val="115000"/>
                </a:schemeClr>
              </a:gs>
            </a:gsLst>
            <a:lin ang="16200000" scaled="1"/>
            <a:tileRect/>
          </a:gra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upright="1">
            <a:noAutofit/>
          </a:bodyPr>
          <a:lstStyle/>
          <a:p>
            <a:pPr algn="ctr" rtl="1">
              <a:lnSpc>
                <a:spcPct val="115000"/>
              </a:lnSpc>
            </a:pPr>
            <a:r>
              <a:rPr lang="he-IL" sz="400" dirty="0">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algn="ctr" rtl="1">
              <a:lnSpc>
                <a:spcPct val="115000"/>
              </a:lnSpc>
            </a:pPr>
            <a:r>
              <a:rPr lang="he-IL" sz="2000" dirty="0">
                <a:effectLst/>
                <a:latin typeface="Arial" panose="020B0604020202020204" pitchFamily="34" charset="0"/>
                <a:ea typeface="Calibri" panose="020F0502020204030204" pitchFamily="34" charset="0"/>
                <a:cs typeface="David" panose="020E0502060401010101" pitchFamily="34" charset="-79"/>
              </a:rPr>
              <a:t>בית</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algn="ctr" rtl="1">
              <a:lnSpc>
                <a:spcPct val="115000"/>
              </a:lnSpc>
            </a:pPr>
            <a:r>
              <a:rPr lang="ar-AE" sz="2400" b="0" i="0" dirty="0">
                <a:solidFill>
                  <a:srgbClr val="363636"/>
                </a:solidFill>
                <a:effectLst/>
                <a:latin typeface="-apple-system"/>
              </a:rPr>
              <a:t>بيت </a:t>
            </a:r>
            <a:br>
              <a:rPr lang="he-IL" sz="1200" dirty="0">
                <a:effectLst/>
                <a:latin typeface="Arial" panose="020B0604020202020204" pitchFamily="34" charset="0"/>
                <a:ea typeface="Calibri" panose="020F0502020204030204" pitchFamily="34" charset="0"/>
                <a:cs typeface="Arial" panose="020B0604020202020204" pitchFamily="34" charset="0"/>
              </a:rPr>
            </a:br>
            <a:r>
              <a:rPr lang="he-IL" sz="1200" dirty="0">
                <a:effectLst/>
                <a:latin typeface="Arial" panose="020B0604020202020204" pitchFamily="34" charset="0"/>
                <a:ea typeface="Calibri" panose="020F0502020204030204" pitchFamily="34" charset="0"/>
                <a:cs typeface="David" panose="020E0502060401010101" pitchFamily="34" charset="-79"/>
              </a:rPr>
              <a:t>הבית שלנו</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he-IL" sz="1600" b="0" i="0" u="none" strike="noStrike" cap="none" normalizeH="0" baseline="0" dirty="0">
                <a:ln>
                  <a:noFill/>
                </a:ln>
                <a:solidFill>
                  <a:srgbClr val="202124"/>
                </a:solidFill>
                <a:effectLst/>
                <a:latin typeface="inherit"/>
                <a:cs typeface="Arial" panose="020B0604020202020204" pitchFamily="34" charset="0"/>
              </a:rPr>
              <a:t>بيتنا</a:t>
            </a:r>
            <a:r>
              <a:rPr kumimoji="0" lang="he-IL" altLang="he-IL" sz="1050" b="0" i="0" u="none" strike="noStrike" cap="none" normalizeH="0" baseline="0" dirty="0">
                <a:ln>
                  <a:noFill/>
                </a:ln>
                <a:solidFill>
                  <a:schemeClr val="tx1"/>
                </a:solidFill>
                <a:effectLst/>
                <a:latin typeface="Arial" panose="020B0604020202020204" pitchFamily="34" charset="0"/>
              </a:rPr>
              <a:t> </a:t>
            </a:r>
            <a:endParaRPr kumimoji="0" lang="he-IL" altLang="he-IL" sz="1200" b="0" i="0" u="none" strike="noStrike" cap="none" normalizeH="0" baseline="0" dirty="0">
              <a:ln>
                <a:noFill/>
              </a:ln>
              <a:solidFill>
                <a:schemeClr val="tx1"/>
              </a:solidFill>
              <a:effectLst/>
              <a:latin typeface="Arial" panose="020B0604020202020204" pitchFamily="34" charset="0"/>
            </a:endParaRPr>
          </a:p>
          <a:p>
            <a:pPr algn="ctr" rtl="1">
              <a:lnSpc>
                <a:spcPct val="115000"/>
              </a:lnSpc>
            </a:pPr>
            <a:r>
              <a:rPr lang="he-IL" sz="1000" dirty="0">
                <a:effectLst/>
                <a:latin typeface="Simplified Arabic Fixed" panose="020B0604020202020204" pitchFamily="49" charset="-78"/>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24" name="AutoShape 29">
            <a:extLst>
              <a:ext uri="{FF2B5EF4-FFF2-40B4-BE49-F238E27FC236}">
                <a16:creationId xmlns:a16="http://schemas.microsoft.com/office/drawing/2014/main" id="{DED69AF2-D302-4E8C-B067-F98084E33AF7}"/>
              </a:ext>
            </a:extLst>
          </p:cNvPr>
          <p:cNvSpPr>
            <a:spLocks noChangeArrowheads="1"/>
          </p:cNvSpPr>
          <p:nvPr/>
        </p:nvSpPr>
        <p:spPr bwMode="auto">
          <a:xfrm>
            <a:off x="10536545" y="504153"/>
            <a:ext cx="1077006" cy="1515383"/>
          </a:xfrm>
          <a:prstGeom prst="roundRect">
            <a:avLst>
              <a:gd name="adj" fmla="val 0"/>
            </a:avLst>
          </a:prstGeom>
          <a:gradFill flip="none" rotWithShape="1">
            <a:gsLst>
              <a:gs pos="0">
                <a:schemeClr val="bg1">
                  <a:lumMod val="95000"/>
                </a:schemeClr>
              </a:gs>
              <a:gs pos="100000">
                <a:schemeClr val="lt1">
                  <a:shade val="100000"/>
                  <a:satMod val="115000"/>
                </a:schemeClr>
              </a:gs>
            </a:gsLst>
            <a:lin ang="16200000" scaled="1"/>
            <a:tileRect/>
          </a:gra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upright="1">
            <a:noAutofit/>
          </a:bodyPr>
          <a:lstStyle/>
          <a:p>
            <a:pPr algn="ctr" rtl="1">
              <a:lnSpc>
                <a:spcPct val="115000"/>
              </a:lnSpc>
            </a:pPr>
            <a:r>
              <a:rPr lang="he-IL" sz="400" dirty="0">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algn="ctr" rtl="1">
              <a:lnSpc>
                <a:spcPct val="115000"/>
              </a:lnSpc>
            </a:pPr>
            <a:r>
              <a:rPr lang="he-IL" sz="2000" dirty="0">
                <a:effectLst/>
                <a:latin typeface="Arial" panose="020B0604020202020204" pitchFamily="34" charset="0"/>
                <a:ea typeface="Calibri" panose="020F0502020204030204" pitchFamily="34" charset="0"/>
                <a:cs typeface="David" panose="020E0502060401010101" pitchFamily="34" charset="-79"/>
              </a:rPr>
              <a:t>בית</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algn="ctr" rtl="1">
              <a:lnSpc>
                <a:spcPct val="115000"/>
              </a:lnSpc>
            </a:pPr>
            <a:r>
              <a:rPr lang="ar-AE" sz="2400" b="0" i="0" dirty="0">
                <a:solidFill>
                  <a:srgbClr val="363636"/>
                </a:solidFill>
                <a:effectLst/>
                <a:latin typeface="-apple-system"/>
              </a:rPr>
              <a:t>بيت </a:t>
            </a:r>
            <a:br>
              <a:rPr lang="he-IL" sz="1200" dirty="0">
                <a:effectLst/>
                <a:latin typeface="Arial" panose="020B0604020202020204" pitchFamily="34" charset="0"/>
                <a:ea typeface="Calibri" panose="020F0502020204030204" pitchFamily="34" charset="0"/>
                <a:cs typeface="Arial" panose="020B0604020202020204" pitchFamily="34" charset="0"/>
              </a:rPr>
            </a:br>
            <a:r>
              <a:rPr lang="he-IL" sz="1200" dirty="0">
                <a:effectLst/>
                <a:latin typeface="Arial" panose="020B0604020202020204" pitchFamily="34" charset="0"/>
                <a:ea typeface="Calibri" panose="020F0502020204030204" pitchFamily="34" charset="0"/>
                <a:cs typeface="David" panose="020E0502060401010101" pitchFamily="34" charset="-79"/>
              </a:rPr>
              <a:t>הבית שלנו</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he-IL" sz="1600" b="0" i="0" u="none" strike="noStrike" cap="none" normalizeH="0" baseline="0" dirty="0">
                <a:ln>
                  <a:noFill/>
                </a:ln>
                <a:solidFill>
                  <a:srgbClr val="202124"/>
                </a:solidFill>
                <a:effectLst/>
                <a:latin typeface="inherit"/>
                <a:cs typeface="Arial" panose="020B0604020202020204" pitchFamily="34" charset="0"/>
              </a:rPr>
              <a:t>بيتنا</a:t>
            </a:r>
            <a:r>
              <a:rPr kumimoji="0" lang="he-IL" altLang="he-IL" sz="1050" b="0" i="0" u="none" strike="noStrike" cap="none" normalizeH="0" baseline="0" dirty="0">
                <a:ln>
                  <a:noFill/>
                </a:ln>
                <a:solidFill>
                  <a:schemeClr val="tx1"/>
                </a:solidFill>
                <a:effectLst/>
                <a:latin typeface="Arial" panose="020B0604020202020204" pitchFamily="34" charset="0"/>
              </a:rPr>
              <a:t> </a:t>
            </a:r>
            <a:endParaRPr kumimoji="0" lang="he-IL" altLang="he-IL" sz="1200" b="0" i="0" u="none" strike="noStrike" cap="none" normalizeH="0" baseline="0" dirty="0">
              <a:ln>
                <a:noFill/>
              </a:ln>
              <a:solidFill>
                <a:schemeClr val="tx1"/>
              </a:solidFill>
              <a:effectLst/>
              <a:latin typeface="Arial" panose="020B0604020202020204" pitchFamily="34" charset="0"/>
            </a:endParaRPr>
          </a:p>
          <a:p>
            <a:pPr algn="ctr" rtl="1">
              <a:lnSpc>
                <a:spcPct val="115000"/>
              </a:lnSpc>
            </a:pPr>
            <a:r>
              <a:rPr lang="he-IL" sz="1000" dirty="0">
                <a:effectLst/>
                <a:latin typeface="Simplified Arabic Fixed" panose="020B0604020202020204" pitchFamily="49" charset="-78"/>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CDAEA22-8F69-4749-B094-E82C3E01E6D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634925" y="275771"/>
            <a:ext cx="2105383" cy="1419820"/>
          </a:xfrm>
          <a:prstGeom prst="rect">
            <a:avLst/>
          </a:prstGeom>
        </p:spPr>
      </p:pic>
      <p:cxnSp>
        <p:nvCxnSpPr>
          <p:cNvPr id="25" name="Straight Connector 24">
            <a:extLst>
              <a:ext uri="{FF2B5EF4-FFF2-40B4-BE49-F238E27FC236}">
                <a16:creationId xmlns:a16="http://schemas.microsoft.com/office/drawing/2014/main" id="{249588DC-563F-4F0A-A830-6D68D4FC42AC}"/>
              </a:ext>
            </a:extLst>
          </p:cNvPr>
          <p:cNvCxnSpPr/>
          <p:nvPr/>
        </p:nvCxnSpPr>
        <p:spPr>
          <a:xfrm>
            <a:off x="9018818" y="4115832"/>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30278DD-5E29-4ABB-9528-5774C87CF189}"/>
              </a:ext>
            </a:extLst>
          </p:cNvPr>
          <p:cNvSpPr txBox="1"/>
          <p:nvPr/>
        </p:nvSpPr>
        <p:spPr>
          <a:xfrm>
            <a:off x="10835845" y="685599"/>
            <a:ext cx="780549" cy="600164"/>
          </a:xfrm>
          <a:prstGeom prst="rect">
            <a:avLst/>
          </a:prstGeom>
          <a:noFill/>
        </p:spPr>
        <p:txBody>
          <a:bodyPr wrap="square" rtlCol="1">
            <a:spAutoFit/>
          </a:bodyPr>
          <a:lstStyle>
            <a:defPPr>
              <a:defRPr lang="he-IL"/>
            </a:defPPr>
            <a:lvl1pPr>
              <a:defRPr>
                <a:solidFill>
                  <a:srgbClr val="0070C0"/>
                </a:solidFill>
                <a:latin typeface="Guttman Yad-Brush" panose="02010401010101010101" pitchFamily="2" charset="-79"/>
                <a:cs typeface="Guttman Yad-Brush" panose="02010401010101010101" pitchFamily="2" charset="-79"/>
              </a:defRPr>
            </a:lvl1pPr>
          </a:lstStyle>
          <a:p>
            <a:r>
              <a:rPr lang="he-IL" sz="1100" dirty="0"/>
              <a:t>פסול- ארבעה פתקים</a:t>
            </a:r>
          </a:p>
        </p:txBody>
      </p:sp>
    </p:spTree>
    <p:custDataLst>
      <p:tags r:id="rId1"/>
    </p:custDataLst>
    <p:extLst>
      <p:ext uri="{BB962C8B-B14F-4D97-AF65-F5344CB8AC3E}">
        <p14:creationId xmlns:p14="http://schemas.microsoft.com/office/powerpoint/2010/main" val="335704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par>
                          <p:cTn id="22" fill="hold">
                            <p:stCondLst>
                              <p:cond delay="1000"/>
                            </p:stCondLst>
                            <p:childTnLst>
                              <p:par>
                                <p:cTn id="23" presetID="35" presetClass="path" presetSubtype="0" accel="50000" decel="50000" fill="hold" grpId="1" nodeType="afterEffect">
                                  <p:stCondLst>
                                    <p:cond delay="0"/>
                                  </p:stCondLst>
                                  <p:childTnLst>
                                    <p:animMotion origin="layout" path="M 0 0 L -0.25 0 E" pathEditMode="relative" ptsTypes="">
                                      <p:cBhvr>
                                        <p:cTn id="24" dur="2000" fill="hold"/>
                                        <p:tgtEl>
                                          <p:spTgt spid="21"/>
                                        </p:tgtEl>
                                        <p:attrNameLst>
                                          <p:attrName>ppt_x</p:attrName>
                                          <p:attrName>ppt_y</p:attrName>
                                        </p:attrNameLst>
                                      </p:cBhvr>
                                    </p:animMotion>
                                  </p:childTnLst>
                                </p:cTn>
                              </p:par>
                            </p:childTnLst>
                          </p:cTn>
                        </p:par>
                        <p:par>
                          <p:cTn id="25" fill="hold">
                            <p:stCondLst>
                              <p:cond delay="3000"/>
                            </p:stCondLst>
                            <p:childTnLst>
                              <p:par>
                                <p:cTn id="26" presetID="35" presetClass="path" presetSubtype="0" accel="50000" decel="50000" fill="hold" grpId="1" nodeType="afterEffect">
                                  <p:stCondLst>
                                    <p:cond delay="0"/>
                                  </p:stCondLst>
                                  <p:childTnLst>
                                    <p:animMotion origin="layout" path="M 0 0 L -0.25 0 E" pathEditMode="relative" ptsTypes="">
                                      <p:cBhvr>
                                        <p:cTn id="27" dur="2000" fill="hold"/>
                                        <p:tgtEl>
                                          <p:spTgt spid="22"/>
                                        </p:tgtEl>
                                        <p:attrNameLst>
                                          <p:attrName>ppt_x</p:attrName>
                                          <p:attrName>ppt_y</p:attrName>
                                        </p:attrNameLst>
                                      </p:cBhvr>
                                    </p:animMotion>
                                  </p:childTnLst>
                                </p:cTn>
                              </p:par>
                            </p:childTnLst>
                          </p:cTn>
                        </p:par>
                        <p:par>
                          <p:cTn id="28" fill="hold">
                            <p:stCondLst>
                              <p:cond delay="5000"/>
                            </p:stCondLst>
                            <p:childTnLst>
                              <p:par>
                                <p:cTn id="29" presetID="35" presetClass="path" presetSubtype="0" accel="50000" decel="50000" fill="hold" grpId="1" nodeType="afterEffect">
                                  <p:stCondLst>
                                    <p:cond delay="0"/>
                                  </p:stCondLst>
                                  <p:childTnLst>
                                    <p:animMotion origin="layout" path="M 0 0 L -0.25 0 E" pathEditMode="relative" ptsTypes="">
                                      <p:cBhvr>
                                        <p:cTn id="30" dur="2000" fill="hold"/>
                                        <p:tgtEl>
                                          <p:spTgt spid="23"/>
                                        </p:tgtEl>
                                        <p:attrNameLst>
                                          <p:attrName>ppt_x</p:attrName>
                                          <p:attrName>ppt_y</p:attrName>
                                        </p:attrNameLst>
                                      </p:cBhvr>
                                    </p:animMotion>
                                  </p:childTnLst>
                                </p:cTn>
                              </p:par>
                            </p:childTnLst>
                          </p:cTn>
                        </p:par>
                        <p:par>
                          <p:cTn id="31" fill="hold">
                            <p:stCondLst>
                              <p:cond delay="7000"/>
                            </p:stCondLst>
                            <p:childTnLst>
                              <p:par>
                                <p:cTn id="32" presetID="35" presetClass="path" presetSubtype="0" accel="50000" decel="50000" fill="hold" grpId="1" nodeType="afterEffect">
                                  <p:stCondLst>
                                    <p:cond delay="0"/>
                                  </p:stCondLst>
                                  <p:childTnLst>
                                    <p:animMotion origin="layout" path="M 0 0 L -0.25 0 E" pathEditMode="relative" ptsTypes="">
                                      <p:cBhvr>
                                        <p:cTn id="33" dur="2000" fill="hold"/>
                                        <p:tgtEl>
                                          <p:spTgt spid="24"/>
                                        </p:tgtEl>
                                        <p:attrNameLst>
                                          <p:attrName>ppt_x</p:attrName>
                                          <p:attrName>ppt_y</p:attrName>
                                        </p:attrNameLst>
                                      </p:cBhvr>
                                    </p:animMotion>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par>
                          <p:cTn id="39" fill="hold">
                            <p:stCondLst>
                              <p:cond delay="500"/>
                            </p:stCondLst>
                            <p:childTnLst>
                              <p:par>
                                <p:cTn id="40" presetID="53" presetClass="entr" presetSubtype="16"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10" presetClass="exit" presetSubtype="0" fill="hold" nodeType="with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childTnLst>
                          </p:cTn>
                        </p:par>
                        <p:par>
                          <p:cTn id="48" fill="hold">
                            <p:stCondLst>
                              <p:cond delay="1000"/>
                            </p:stCondLst>
                            <p:childTnLst>
                              <p:par>
                                <p:cTn id="49" presetID="22" presetClass="entr" presetSubtype="1"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up)">
                                      <p:cBhvr>
                                        <p:cTn id="51" dur="500"/>
                                        <p:tgtEl>
                                          <p:spTgt spid="25"/>
                                        </p:tgtEl>
                                      </p:cBhvr>
                                    </p:animEffect>
                                  </p:childTnLst>
                                </p:cTn>
                              </p:par>
                            </p:childTnLst>
                          </p:cTn>
                        </p:par>
                        <p:par>
                          <p:cTn id="52" fill="hold">
                            <p:stCondLst>
                              <p:cond delay="1500"/>
                            </p:stCondLst>
                            <p:childTnLst>
                              <p:par>
                                <p:cTn id="53" presetID="63" presetClass="path" presetSubtype="0" accel="50000" decel="50000" fill="hold" grpId="2" nodeType="afterEffect">
                                  <p:stCondLst>
                                    <p:cond delay="0"/>
                                  </p:stCondLst>
                                  <p:childTnLst>
                                    <p:animMotion origin="layout" path="M -0.25 -2.96296E-6 L 3.54167E-6 -2.96296E-6 " pathEditMode="relative" rAng="0" ptsTypes="AA">
                                      <p:cBhvr>
                                        <p:cTn id="54" dur="2000" fill="hold"/>
                                        <p:tgtEl>
                                          <p:spTgt spid="21"/>
                                        </p:tgtEl>
                                        <p:attrNameLst>
                                          <p:attrName>ppt_x</p:attrName>
                                          <p:attrName>ppt_y</p:attrName>
                                        </p:attrNameLst>
                                      </p:cBhvr>
                                      <p:rCtr x="12500" y="0"/>
                                    </p:animMotion>
                                  </p:childTnLst>
                                </p:cTn>
                              </p:par>
                              <p:par>
                                <p:cTn id="55" presetID="63" presetClass="path" presetSubtype="0" accel="50000" decel="50000" fill="hold" grpId="2" nodeType="withEffect">
                                  <p:stCondLst>
                                    <p:cond delay="0"/>
                                  </p:stCondLst>
                                  <p:childTnLst>
                                    <p:animMotion origin="layout" path="M -0.2625 -0.02223 L -0.0125 -0.02223 " pathEditMode="relative" rAng="0" ptsTypes="AA">
                                      <p:cBhvr>
                                        <p:cTn id="56" dur="2000" fill="hold"/>
                                        <p:tgtEl>
                                          <p:spTgt spid="22"/>
                                        </p:tgtEl>
                                        <p:attrNameLst>
                                          <p:attrName>ppt_x</p:attrName>
                                          <p:attrName>ppt_y</p:attrName>
                                        </p:attrNameLst>
                                      </p:cBhvr>
                                      <p:rCtr x="12500" y="0"/>
                                    </p:animMotion>
                                  </p:childTnLst>
                                </p:cTn>
                              </p:par>
                              <p:par>
                                <p:cTn id="57" presetID="63" presetClass="path" presetSubtype="0" accel="50000" decel="50000" fill="hold" grpId="2" nodeType="withEffect">
                                  <p:stCondLst>
                                    <p:cond delay="0"/>
                                  </p:stCondLst>
                                  <p:childTnLst>
                                    <p:animMotion origin="layout" path="M -0.275 -0.04444 L -0.025 -0.04444 " pathEditMode="relative" rAng="0" ptsTypes="AA">
                                      <p:cBhvr>
                                        <p:cTn id="58" dur="2000" fill="hold"/>
                                        <p:tgtEl>
                                          <p:spTgt spid="23"/>
                                        </p:tgtEl>
                                        <p:attrNameLst>
                                          <p:attrName>ppt_x</p:attrName>
                                          <p:attrName>ppt_y</p:attrName>
                                        </p:attrNameLst>
                                      </p:cBhvr>
                                      <p:rCtr x="12500" y="0"/>
                                    </p:animMotion>
                                  </p:childTnLst>
                                </p:cTn>
                              </p:par>
                              <p:par>
                                <p:cTn id="59" presetID="63" presetClass="path" presetSubtype="0" accel="50000" decel="50000" fill="hold" grpId="2" nodeType="withEffect">
                                  <p:stCondLst>
                                    <p:cond delay="0"/>
                                  </p:stCondLst>
                                  <p:childTnLst>
                                    <p:animMotion origin="layout" path="M -0.275 -0.04445 L -0.025 -0.04445 " pathEditMode="relative" rAng="0" ptsTypes="AA">
                                      <p:cBhvr>
                                        <p:cTn id="60" dur="2000" fill="hold"/>
                                        <p:tgtEl>
                                          <p:spTgt spid="24"/>
                                        </p:tgtEl>
                                        <p:attrNameLst>
                                          <p:attrName>ppt_x</p:attrName>
                                          <p:attrName>ppt_y</p:attrName>
                                        </p:attrNameLst>
                                      </p:cBhvr>
                                      <p:rCtr x="12500" y="0"/>
                                    </p:animMotion>
                                  </p:childTnLst>
                                </p:cTn>
                              </p:par>
                            </p:childTnLst>
                          </p:cTn>
                        </p:par>
                        <p:par>
                          <p:cTn id="61" fill="hold">
                            <p:stCondLst>
                              <p:cond delay="3500"/>
                            </p:stCondLst>
                            <p:childTnLst>
                              <p:par>
                                <p:cTn id="62" presetID="1" presetClass="exit" presetSubtype="0" fill="hold" grpId="3" nodeType="afterEffect">
                                  <p:stCondLst>
                                    <p:cond delay="0"/>
                                  </p:stCondLst>
                                  <p:childTnLst>
                                    <p:set>
                                      <p:cBhvr>
                                        <p:cTn id="63" dur="1" fill="hold">
                                          <p:stCondLst>
                                            <p:cond delay="0"/>
                                          </p:stCondLst>
                                        </p:cTn>
                                        <p:tgtEl>
                                          <p:spTgt spid="21"/>
                                        </p:tgtEl>
                                        <p:attrNameLst>
                                          <p:attrName>style.visibility</p:attrName>
                                        </p:attrNameLst>
                                      </p:cBhvr>
                                      <p:to>
                                        <p:strVal val="hidden"/>
                                      </p:to>
                                    </p:set>
                                  </p:childTnLst>
                                </p:cTn>
                              </p:par>
                              <p:par>
                                <p:cTn id="64" presetID="1" presetClass="exit" presetSubtype="0" fill="hold" grpId="3" nodeType="withEffect">
                                  <p:stCondLst>
                                    <p:cond delay="0"/>
                                  </p:stCondLst>
                                  <p:childTnLst>
                                    <p:set>
                                      <p:cBhvr>
                                        <p:cTn id="65" dur="1" fill="hold">
                                          <p:stCondLst>
                                            <p:cond delay="0"/>
                                          </p:stCondLst>
                                        </p:cTn>
                                        <p:tgtEl>
                                          <p:spTgt spid="22"/>
                                        </p:tgtEl>
                                        <p:attrNameLst>
                                          <p:attrName>style.visibility</p:attrName>
                                        </p:attrNameLst>
                                      </p:cBhvr>
                                      <p:to>
                                        <p:strVal val="hidden"/>
                                      </p:to>
                                    </p:set>
                                  </p:childTnLst>
                                </p:cTn>
                              </p:par>
                              <p:par>
                                <p:cTn id="66" presetID="1" presetClass="exit" presetSubtype="0" fill="hold" grpId="3" nodeType="withEffect">
                                  <p:stCondLst>
                                    <p:cond delay="0"/>
                                  </p:stCondLst>
                                  <p:childTnLst>
                                    <p:set>
                                      <p:cBhvr>
                                        <p:cTn id="67" dur="1" fill="hold">
                                          <p:stCondLst>
                                            <p:cond delay="0"/>
                                          </p:stCondLst>
                                        </p:cTn>
                                        <p:tgtEl>
                                          <p:spTgt spid="23"/>
                                        </p:tgtEl>
                                        <p:attrNameLst>
                                          <p:attrName>style.visibility</p:attrName>
                                        </p:attrNameLst>
                                      </p:cBhvr>
                                      <p:to>
                                        <p:strVal val="hidden"/>
                                      </p:to>
                                    </p:set>
                                  </p:childTnLst>
                                </p:cTn>
                              </p:par>
                              <p:par>
                                <p:cTn id="68" presetID="1" presetClass="exit" presetSubtype="0" fill="hold" grpId="3" nodeType="withEffect">
                                  <p:stCondLst>
                                    <p:cond delay="0"/>
                                  </p:stCondLst>
                                  <p:childTnLst>
                                    <p:set>
                                      <p:cBhvr>
                                        <p:cTn id="69" dur="1" fill="hold">
                                          <p:stCondLst>
                                            <p:cond delay="0"/>
                                          </p:stCondLst>
                                        </p:cTn>
                                        <p:tgtEl>
                                          <p:spTgt spid="24"/>
                                        </p:tgtEl>
                                        <p:attrNameLst>
                                          <p:attrName>style.visibility</p:attrName>
                                        </p:attrNameLst>
                                      </p:cBhvr>
                                      <p:to>
                                        <p:strVal val="hidden"/>
                                      </p:to>
                                    </p:set>
                                  </p:childTnLst>
                                </p:cTn>
                              </p:par>
                            </p:childTnLst>
                          </p:cTn>
                        </p:par>
                        <p:par>
                          <p:cTn id="70" fill="hold">
                            <p:stCondLst>
                              <p:cond delay="3500"/>
                            </p:stCondLst>
                            <p:childTnLst>
                              <p:par>
                                <p:cTn id="71" presetID="22" presetClass="entr" presetSubtype="2" fill="hold" grpId="0"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right)">
                                      <p:cBhvr>
                                        <p:cTn id="73" dur="500"/>
                                        <p:tgtEl>
                                          <p:spTgt spid="26"/>
                                        </p:tgtEl>
                                      </p:cBhvr>
                                    </p:animEffect>
                                  </p:childTnLst>
                                </p:cTn>
                              </p:par>
                            </p:childTnLst>
                          </p:cTn>
                        </p:par>
                        <p:par>
                          <p:cTn id="74" fill="hold">
                            <p:stCondLst>
                              <p:cond delay="4000"/>
                            </p:stCondLst>
                            <p:childTnLst>
                              <p:par>
                                <p:cTn id="75" presetID="10" presetClass="entr" presetSubtype="0" fill="hold" nodeType="after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par>
                                <p:cTn id="78" presetID="42" presetClass="path" presetSubtype="0" accel="50000" decel="50000" fill="hold" grpId="1" nodeType="withEffect">
                                  <p:stCondLst>
                                    <p:cond delay="0"/>
                                  </p:stCondLst>
                                  <p:childTnLst>
                                    <p:animMotion origin="layout" path="M -3.125E-6 0 L -0.77591 0.04468 " pathEditMode="relative" rAng="0" ptsTypes="AA">
                                      <p:cBhvr>
                                        <p:cTn id="79" dur="2000" fill="hold"/>
                                        <p:tgtEl>
                                          <p:spTgt spid="26"/>
                                        </p:tgtEl>
                                        <p:attrNameLst>
                                          <p:attrName>ppt_x</p:attrName>
                                          <p:attrName>ppt_y</p:attrName>
                                        </p:attrNameLst>
                                      </p:cBhvr>
                                      <p:rCtr x="-38802" y="2222"/>
                                    </p:animMotion>
                                  </p:childTnLst>
                                </p:cTn>
                              </p:par>
                              <p:par>
                                <p:cTn id="80" presetID="42" presetClass="path" presetSubtype="0" accel="50000" decel="50000" fill="hold" nodeType="withEffect">
                                  <p:stCondLst>
                                    <p:cond delay="0"/>
                                  </p:stCondLst>
                                  <p:childTnLst>
                                    <p:animMotion origin="layout" path="M -2.5E-6 0 L -0.79166 0.05162 " pathEditMode="relative" rAng="0" ptsTypes="AA">
                                      <p:cBhvr>
                                        <p:cTn id="81" dur="2000" fill="hold"/>
                                        <p:tgtEl>
                                          <p:spTgt spid="7"/>
                                        </p:tgtEl>
                                        <p:attrNameLst>
                                          <p:attrName>ppt_x</p:attrName>
                                          <p:attrName>ppt_y</p:attrName>
                                        </p:attrNameLst>
                                      </p:cBhvr>
                                      <p:rCtr x="-39583" y="2569"/>
                                    </p:animMotion>
                                  </p:childTnLst>
                                </p:cTn>
                              </p:par>
                            </p:childTnLst>
                          </p:cTn>
                        </p:par>
                        <p:par>
                          <p:cTn id="82" fill="hold">
                            <p:stCondLst>
                              <p:cond delay="6000"/>
                            </p:stCondLst>
                            <p:childTnLst>
                              <p:par>
                                <p:cTn id="83" presetID="1" presetClass="exit" presetSubtype="0" fill="hold" grpId="2" nodeType="afterEffect">
                                  <p:stCondLst>
                                    <p:cond delay="0"/>
                                  </p:stCondLst>
                                  <p:childTnLst>
                                    <p:set>
                                      <p:cBhvr>
                                        <p:cTn id="84" dur="1" fill="hold">
                                          <p:stCondLst>
                                            <p:cond delay="0"/>
                                          </p:stCondLst>
                                        </p:cTn>
                                        <p:tgtEl>
                                          <p:spTgt spid="2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1" grpId="2" animBg="1"/>
      <p:bldP spid="21" grpId="3" animBg="1"/>
      <p:bldP spid="22" grpId="0" animBg="1"/>
      <p:bldP spid="22" grpId="1" animBg="1"/>
      <p:bldP spid="22" grpId="2" animBg="1"/>
      <p:bldP spid="22" grpId="3" animBg="1"/>
      <p:bldP spid="23" grpId="0" animBg="1"/>
      <p:bldP spid="23" grpId="1" animBg="1"/>
      <p:bldP spid="23" grpId="2" animBg="1"/>
      <p:bldP spid="23" grpId="3" animBg="1"/>
      <p:bldP spid="24" grpId="0" animBg="1"/>
      <p:bldP spid="24" grpId="1" animBg="1"/>
      <p:bldP spid="24" grpId="2" animBg="1"/>
      <p:bldP spid="24" grpId="3" animBg="1"/>
      <p:bldP spid="26" grpId="0"/>
      <p:bldP spid="26" grpId="1"/>
      <p:bldP spid="26" grpId="2"/>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10334-85FA-4C48-9EA0-A9B83282AA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418" y="985681"/>
            <a:ext cx="2269238" cy="1019167"/>
          </a:xfrm>
          <a:prstGeom prst="rect">
            <a:avLst/>
          </a:prstGeom>
        </p:spPr>
      </p:pic>
      <p:sp>
        <p:nvSpPr>
          <p:cNvPr id="15" name="AutoShape 29">
            <a:extLst>
              <a:ext uri="{FF2B5EF4-FFF2-40B4-BE49-F238E27FC236}">
                <a16:creationId xmlns:a16="http://schemas.microsoft.com/office/drawing/2014/main" id="{B02FF614-BA41-47EB-BAF8-0EA40F3461B9}"/>
              </a:ext>
            </a:extLst>
          </p:cNvPr>
          <p:cNvSpPr>
            <a:spLocks noChangeArrowheads="1"/>
          </p:cNvSpPr>
          <p:nvPr/>
        </p:nvSpPr>
        <p:spPr bwMode="auto">
          <a:xfrm>
            <a:off x="10287387" y="120347"/>
            <a:ext cx="1077006" cy="1515383"/>
          </a:xfrm>
          <a:prstGeom prst="roundRect">
            <a:avLst>
              <a:gd name="adj" fmla="val 0"/>
            </a:avLst>
          </a:prstGeom>
          <a:gradFill flip="none" rotWithShape="1">
            <a:gsLst>
              <a:gs pos="0">
                <a:schemeClr val="bg1">
                  <a:lumMod val="95000"/>
                </a:schemeClr>
              </a:gs>
              <a:gs pos="100000">
                <a:schemeClr val="lt1">
                  <a:shade val="100000"/>
                  <a:satMod val="115000"/>
                </a:schemeClr>
              </a:gs>
            </a:gsLst>
            <a:lin ang="16200000" scaled="1"/>
            <a:tileRect/>
          </a:gra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upright="1">
            <a:noAutofit/>
          </a:bodyPr>
          <a:lstStyle/>
          <a:p>
            <a:pPr algn="ctr">
              <a:lnSpc>
                <a:spcPct val="115000"/>
              </a:lnSpc>
            </a:pPr>
            <a:r>
              <a:rPr lang="he-IL" sz="400" dirty="0">
                <a:effectLst/>
                <a:latin typeface="Arial" panose="020B0604020202020204" pitchFamily="34" charset="0"/>
                <a:ea typeface="Calibri" panose="020F0502020204030204" pitchFamily="34" charset="0"/>
                <a:cs typeface="Arial" panose="020B0604020202020204" pitchFamily="34" charset="0"/>
              </a:rPr>
              <a:t> </a:t>
            </a:r>
            <a:r>
              <a:rPr lang="he-IL" sz="2000" dirty="0">
                <a:latin typeface="Arial" panose="020B0604020202020204" pitchFamily="34" charset="0"/>
                <a:ea typeface="Calibri" panose="020F0502020204030204" pitchFamily="34" charset="0"/>
                <a:cs typeface="David" panose="020E0502060401010101" pitchFamily="34" charset="-79"/>
              </a:rPr>
              <a:t>ירוק</a:t>
            </a:r>
            <a:r>
              <a:rPr lang="he-IL" sz="3200" dirty="0">
                <a:latin typeface="Arial" panose="020B0604020202020204" pitchFamily="34" charset="0"/>
                <a:ea typeface="Calibri" panose="020F0502020204030204" pitchFamily="34" charset="0"/>
                <a:cs typeface="David" panose="020E0502060401010101" pitchFamily="34" charset="-79"/>
              </a:rPr>
              <a:t> </a:t>
            </a:r>
            <a:endParaRPr lang="en-US" sz="2400" dirty="0">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ar-AE" sz="2400" dirty="0">
                <a:solidFill>
                  <a:srgbClr val="363636"/>
                </a:solidFill>
                <a:latin typeface="-apple-system"/>
              </a:rPr>
              <a:t>تا</a:t>
            </a:r>
            <a:br>
              <a:rPr lang="he-IL" dirty="0">
                <a:latin typeface="Arial" panose="020B0604020202020204" pitchFamily="34" charset="0"/>
                <a:ea typeface="Calibri" panose="020F0502020204030204" pitchFamily="34" charset="0"/>
              </a:rPr>
            </a:br>
            <a:r>
              <a:rPr lang="he-IL" sz="1200" dirty="0">
                <a:latin typeface="Arial" panose="020B0604020202020204" pitchFamily="34" charset="0"/>
                <a:ea typeface="Calibri" panose="020F0502020204030204" pitchFamily="34" charset="0"/>
                <a:cs typeface="David" panose="020E0502060401010101" pitchFamily="34" charset="-79"/>
              </a:rPr>
              <a:t>שינוי ירוק</a:t>
            </a:r>
            <a:endParaRPr lang="en-US" sz="1600" dirty="0">
              <a:latin typeface="Arial" panose="020B0604020202020204" pitchFamily="34" charset="0"/>
              <a:ea typeface="Calibri" panose="020F0502020204030204" pitchFamily="34" charset="0"/>
              <a:cs typeface="Arial" panose="020B0604020202020204" pitchFamily="34" charset="0"/>
            </a:endParaRPr>
          </a:p>
          <a:p>
            <a:pPr lvl="0" algn="ctr" rtl="0" eaLnBrk="0" fontAlgn="base" hangingPunct="0">
              <a:spcBef>
                <a:spcPct val="0"/>
              </a:spcBef>
              <a:spcAft>
                <a:spcPct val="0"/>
              </a:spcAft>
            </a:pPr>
            <a:r>
              <a:rPr lang="ar-SA" altLang="he-IL" sz="1050" dirty="0">
                <a:solidFill>
                  <a:srgbClr val="202124"/>
                </a:solidFill>
                <a:latin typeface="inherit"/>
              </a:rPr>
              <a:t>التغيير الأخضر</a:t>
            </a:r>
            <a:r>
              <a:rPr lang="he-IL" altLang="he-IL" sz="700" dirty="0">
                <a:solidFill>
                  <a:schemeClr val="tx1"/>
                </a:solidFill>
                <a:latin typeface="Arial" panose="020B0604020202020204" pitchFamily="34" charset="0"/>
              </a:rPr>
              <a:t> </a:t>
            </a:r>
            <a:endParaRPr lang="he-IL" altLang="he-IL" sz="900" dirty="0">
              <a:solidFill>
                <a:schemeClr val="tx1"/>
              </a:solidFill>
              <a:latin typeface="Arial" panose="020B0604020202020204" pitchFamily="34" charset="0"/>
            </a:endParaRPr>
          </a:p>
        </p:txBody>
      </p:sp>
      <p:pic>
        <p:nvPicPr>
          <p:cNvPr id="7" name="Picture 6">
            <a:extLst>
              <a:ext uri="{FF2B5EF4-FFF2-40B4-BE49-F238E27FC236}">
                <a16:creationId xmlns:a16="http://schemas.microsoft.com/office/drawing/2014/main" id="{9E21450D-14D3-422B-8661-D4FB0F6DDE61}"/>
              </a:ext>
            </a:extLst>
          </p:cNvPr>
          <p:cNvPicPr>
            <a:picLocks noChangeAspect="1"/>
          </p:cNvPicPr>
          <p:nvPr/>
        </p:nvPicPr>
        <p:blipFill>
          <a:blip r:embed="rId4"/>
          <a:stretch>
            <a:fillRect/>
          </a:stretch>
        </p:blipFill>
        <p:spPr>
          <a:xfrm>
            <a:off x="2737659" y="1989760"/>
            <a:ext cx="7906853" cy="5868219"/>
          </a:xfrm>
          <a:prstGeom prst="rect">
            <a:avLst/>
          </a:prstGeom>
        </p:spPr>
      </p:pic>
      <p:pic>
        <p:nvPicPr>
          <p:cNvPr id="16" name="Picture 15">
            <a:extLst>
              <a:ext uri="{FF2B5EF4-FFF2-40B4-BE49-F238E27FC236}">
                <a16:creationId xmlns:a16="http://schemas.microsoft.com/office/drawing/2014/main" id="{BC709008-6A63-40ED-92E0-B4C5A99BDF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773199" y="275771"/>
            <a:ext cx="2105383" cy="1419820"/>
          </a:xfrm>
          <a:prstGeom prst="rect">
            <a:avLst/>
          </a:prstGeom>
        </p:spPr>
      </p:pic>
      <p:grpSp>
        <p:nvGrpSpPr>
          <p:cNvPr id="9" name="Group 8">
            <a:extLst>
              <a:ext uri="{FF2B5EF4-FFF2-40B4-BE49-F238E27FC236}">
                <a16:creationId xmlns:a16="http://schemas.microsoft.com/office/drawing/2014/main" id="{08494633-789E-4DC8-92A9-2B2A9174449A}"/>
              </a:ext>
            </a:extLst>
          </p:cNvPr>
          <p:cNvGrpSpPr/>
          <p:nvPr/>
        </p:nvGrpSpPr>
        <p:grpSpPr>
          <a:xfrm>
            <a:off x="2890459" y="2244519"/>
            <a:ext cx="5420481" cy="2953162"/>
            <a:chOff x="2890459" y="2244519"/>
            <a:chExt cx="5420481" cy="2953162"/>
          </a:xfrm>
        </p:grpSpPr>
        <p:grpSp>
          <p:nvGrpSpPr>
            <p:cNvPr id="8" name="Group 7">
              <a:extLst>
                <a:ext uri="{FF2B5EF4-FFF2-40B4-BE49-F238E27FC236}">
                  <a16:creationId xmlns:a16="http://schemas.microsoft.com/office/drawing/2014/main" id="{9F3AF937-132F-4C3B-8D2E-90BED03DF716}"/>
                </a:ext>
              </a:extLst>
            </p:cNvPr>
            <p:cNvGrpSpPr/>
            <p:nvPr/>
          </p:nvGrpSpPr>
          <p:grpSpPr>
            <a:xfrm>
              <a:off x="2890459" y="2244519"/>
              <a:ext cx="5420481" cy="2953162"/>
              <a:chOff x="2890459" y="2244519"/>
              <a:chExt cx="5420481" cy="2953162"/>
            </a:xfrm>
          </p:grpSpPr>
          <p:grpSp>
            <p:nvGrpSpPr>
              <p:cNvPr id="6" name="Group 5">
                <a:extLst>
                  <a:ext uri="{FF2B5EF4-FFF2-40B4-BE49-F238E27FC236}">
                    <a16:creationId xmlns:a16="http://schemas.microsoft.com/office/drawing/2014/main" id="{D552C92C-532F-48FA-8D81-18AEE60C07F4}"/>
                  </a:ext>
                </a:extLst>
              </p:cNvPr>
              <p:cNvGrpSpPr/>
              <p:nvPr/>
            </p:nvGrpSpPr>
            <p:grpSpPr>
              <a:xfrm>
                <a:off x="2890459" y="2244519"/>
                <a:ext cx="5420481" cy="2953162"/>
                <a:chOff x="2890459" y="2244519"/>
                <a:chExt cx="5420481" cy="2953162"/>
              </a:xfrm>
            </p:grpSpPr>
            <p:grpSp>
              <p:nvGrpSpPr>
                <p:cNvPr id="5" name="Group 4">
                  <a:extLst>
                    <a:ext uri="{FF2B5EF4-FFF2-40B4-BE49-F238E27FC236}">
                      <a16:creationId xmlns:a16="http://schemas.microsoft.com/office/drawing/2014/main" id="{57CCA712-B4CB-47B1-B362-6F2090A7BBE9}"/>
                    </a:ext>
                  </a:extLst>
                </p:cNvPr>
                <p:cNvGrpSpPr/>
                <p:nvPr/>
              </p:nvGrpSpPr>
              <p:grpSpPr>
                <a:xfrm>
                  <a:off x="2890459" y="2244519"/>
                  <a:ext cx="5420481" cy="2953162"/>
                  <a:chOff x="2890459" y="2244519"/>
                  <a:chExt cx="5420481" cy="2953162"/>
                </a:xfrm>
              </p:grpSpPr>
              <p:grpSp>
                <p:nvGrpSpPr>
                  <p:cNvPr id="4" name="Group 3">
                    <a:extLst>
                      <a:ext uri="{FF2B5EF4-FFF2-40B4-BE49-F238E27FC236}">
                        <a16:creationId xmlns:a16="http://schemas.microsoft.com/office/drawing/2014/main" id="{2B63555E-1108-4CC1-9527-8115BCD55B27}"/>
                      </a:ext>
                    </a:extLst>
                  </p:cNvPr>
                  <p:cNvGrpSpPr/>
                  <p:nvPr/>
                </p:nvGrpSpPr>
                <p:grpSpPr>
                  <a:xfrm>
                    <a:off x="2890459" y="2244519"/>
                    <a:ext cx="5420481" cy="2953162"/>
                    <a:chOff x="2890459" y="2244519"/>
                    <a:chExt cx="5420481" cy="2953162"/>
                  </a:xfrm>
                </p:grpSpPr>
                <p:grpSp>
                  <p:nvGrpSpPr>
                    <p:cNvPr id="2" name="Group 1">
                      <a:extLst>
                        <a:ext uri="{FF2B5EF4-FFF2-40B4-BE49-F238E27FC236}">
                          <a16:creationId xmlns:a16="http://schemas.microsoft.com/office/drawing/2014/main" id="{D9291FBC-7672-4BCE-B8A6-F461B7406284}"/>
                        </a:ext>
                      </a:extLst>
                    </p:cNvPr>
                    <p:cNvGrpSpPr/>
                    <p:nvPr/>
                  </p:nvGrpSpPr>
                  <p:grpSpPr>
                    <a:xfrm>
                      <a:off x="2890459" y="2244519"/>
                      <a:ext cx="5420481" cy="2953162"/>
                      <a:chOff x="2890459" y="2244519"/>
                      <a:chExt cx="5420481" cy="2953162"/>
                    </a:xfrm>
                  </p:grpSpPr>
                  <p:pic>
                    <p:nvPicPr>
                      <p:cNvPr id="20" name="Picture 19">
                        <a:extLst>
                          <a:ext uri="{FF2B5EF4-FFF2-40B4-BE49-F238E27FC236}">
                            <a16:creationId xmlns:a16="http://schemas.microsoft.com/office/drawing/2014/main" id="{8806C46D-5ED4-47CA-A113-01611EA48030}"/>
                          </a:ext>
                        </a:extLst>
                      </p:cNvPr>
                      <p:cNvPicPr>
                        <a:picLocks noChangeAspect="1"/>
                      </p:cNvPicPr>
                      <p:nvPr/>
                    </p:nvPicPr>
                    <p:blipFill>
                      <a:blip r:embed="rId6"/>
                      <a:stretch>
                        <a:fillRect/>
                      </a:stretch>
                    </p:blipFill>
                    <p:spPr>
                      <a:xfrm>
                        <a:off x="2890459" y="2244519"/>
                        <a:ext cx="5420481" cy="2953162"/>
                      </a:xfrm>
                      <a:prstGeom prst="rect">
                        <a:avLst/>
                      </a:prstGeom>
                    </p:spPr>
                  </p:pic>
                  <p:sp>
                    <p:nvSpPr>
                      <p:cNvPr id="21" name="TextBox 20">
                        <a:extLst>
                          <a:ext uri="{FF2B5EF4-FFF2-40B4-BE49-F238E27FC236}">
                            <a16:creationId xmlns:a16="http://schemas.microsoft.com/office/drawing/2014/main" id="{B5A14B67-79A1-491D-AF26-90751E1E8077}"/>
                          </a:ext>
                        </a:extLst>
                      </p:cNvPr>
                      <p:cNvSpPr txBox="1"/>
                      <p:nvPr/>
                    </p:nvSpPr>
                    <p:spPr>
                      <a:xfrm>
                        <a:off x="3009900" y="3429000"/>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בית</a:t>
                        </a:r>
                      </a:p>
                    </p:txBody>
                  </p:sp>
                  <p:cxnSp>
                    <p:nvCxnSpPr>
                      <p:cNvPr id="22" name="Straight Connector 21">
                        <a:extLst>
                          <a:ext uri="{FF2B5EF4-FFF2-40B4-BE49-F238E27FC236}">
                            <a16:creationId xmlns:a16="http://schemas.microsoft.com/office/drawing/2014/main" id="{B185A4A6-31E2-4618-B10A-2ECEF513E70D}"/>
                          </a:ext>
                        </a:extLst>
                      </p:cNvPr>
                      <p:cNvCxnSpPr/>
                      <p:nvPr/>
                    </p:nvCxnSpPr>
                    <p:spPr>
                      <a:xfrm>
                        <a:off x="38553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5A1806C9-E8D9-47AD-8023-46C3653BF86B}"/>
                        </a:ext>
                      </a:extLst>
                    </p:cNvPr>
                    <p:cNvSpPr txBox="1"/>
                    <p:nvPr/>
                  </p:nvSpPr>
                  <p:spPr>
                    <a:xfrm>
                      <a:off x="2941259" y="4053091"/>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גשר</a:t>
                      </a:r>
                    </a:p>
                  </p:txBody>
                </p:sp>
                <p:cxnSp>
                  <p:nvCxnSpPr>
                    <p:cNvPr id="11" name="Straight Connector 10">
                      <a:extLst>
                        <a:ext uri="{FF2B5EF4-FFF2-40B4-BE49-F238E27FC236}">
                          <a16:creationId xmlns:a16="http://schemas.microsoft.com/office/drawing/2014/main" id="{1EA158BA-9765-4819-9B04-BE761AC41399}"/>
                        </a:ext>
                      </a:extLst>
                    </p:cNvPr>
                    <p:cNvCxnSpPr/>
                    <p:nvPr/>
                  </p:nvCxnSpPr>
                  <p:spPr>
                    <a:xfrm>
                      <a:off x="3868059" y="39624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D8EDA45A-19F8-4B54-981A-64CAE9EBD927}"/>
                      </a:ext>
                    </a:extLst>
                  </p:cNvPr>
                  <p:cNvSpPr txBox="1"/>
                  <p:nvPr/>
                </p:nvSpPr>
                <p:spPr>
                  <a:xfrm>
                    <a:off x="2941259" y="4625486"/>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ירוק</a:t>
                    </a:r>
                  </a:p>
                </p:txBody>
              </p:sp>
              <p:cxnSp>
                <p:nvCxnSpPr>
                  <p:cNvPr id="18" name="Straight Connector 17">
                    <a:extLst>
                      <a:ext uri="{FF2B5EF4-FFF2-40B4-BE49-F238E27FC236}">
                        <a16:creationId xmlns:a16="http://schemas.microsoft.com/office/drawing/2014/main" id="{DA986CB7-18BD-4331-9D08-536F6713EB8E}"/>
                      </a:ext>
                    </a:extLst>
                  </p:cNvPr>
                  <p:cNvCxnSpPr/>
                  <p:nvPr/>
                </p:nvCxnSpPr>
                <p:spPr>
                  <a:xfrm>
                    <a:off x="3868059" y="45593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577936C9-D274-40C3-AAC0-6629C7C91383}"/>
                    </a:ext>
                  </a:extLst>
                </p:cNvPr>
                <p:cNvCxnSpPr/>
                <p:nvPr/>
              </p:nvCxnSpPr>
              <p:spPr>
                <a:xfrm>
                  <a:off x="39569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B6B12412-8B8F-4603-B74A-DD231C0A3CBC}"/>
                  </a:ext>
                </a:extLst>
              </p:cNvPr>
              <p:cNvCxnSpPr/>
              <p:nvPr/>
            </p:nvCxnSpPr>
            <p:spPr>
              <a:xfrm>
                <a:off x="4045859" y="33909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7C792D35-4F95-4097-8750-74F09C38D99E}"/>
                </a:ext>
              </a:extLst>
            </p:cNvPr>
            <p:cNvCxnSpPr/>
            <p:nvPr/>
          </p:nvCxnSpPr>
          <p:spPr>
            <a:xfrm>
              <a:off x="3944259" y="39751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AB3BEF13-3B16-4B0A-9052-3019180CAE30}"/>
              </a:ext>
            </a:extLst>
          </p:cNvPr>
          <p:cNvCxnSpPr/>
          <p:nvPr/>
        </p:nvCxnSpPr>
        <p:spPr>
          <a:xfrm>
            <a:off x="3944259" y="45720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9550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1000"/>
                            </p:stCondLst>
                            <p:childTnLst>
                              <p:par>
                                <p:cTn id="14" presetID="35" presetClass="path" presetSubtype="0" accel="50000" decel="50000" fill="hold" grpId="1" nodeType="afterEffect">
                                  <p:stCondLst>
                                    <p:cond delay="0"/>
                                  </p:stCondLst>
                                  <p:childTnLst>
                                    <p:animMotion origin="layout" path="M -6.25E-7 7.40741E-7 L -0.17266 0.00532 " pathEditMode="relative" rAng="0" ptsTypes="AA">
                                      <p:cBhvr>
                                        <p:cTn id="15" dur="2000" fill="hold"/>
                                        <p:tgtEl>
                                          <p:spTgt spid="15"/>
                                        </p:tgtEl>
                                        <p:attrNameLst>
                                          <p:attrName>ppt_x</p:attrName>
                                          <p:attrName>ppt_y</p:attrName>
                                        </p:attrNameLst>
                                      </p:cBhvr>
                                      <p:rCtr x="-8633" y="255"/>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up)">
                                      <p:cBhvr>
                                        <p:cTn id="34" dur="500"/>
                                        <p:tgtEl>
                                          <p:spTgt spid="24"/>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par>
                          <p:cTn id="39" fill="hold">
                            <p:stCondLst>
                              <p:cond delay="2500"/>
                            </p:stCondLst>
                            <p:childTnLst>
                              <p:par>
                                <p:cTn id="40" presetID="0" presetClass="path" presetSubtype="0" accel="50000" decel="50000" fill="hold" grpId="2" nodeType="afterEffect">
                                  <p:stCondLst>
                                    <p:cond delay="0"/>
                                  </p:stCondLst>
                                  <p:childTnLst>
                                    <p:animMotion origin="layout" path="M -0.17956 0.00162 L -0.17956 0.00162 C -0.18268 0.00093 -0.18594 0.00046 -0.18893 -0.00023 C -0.19036 -0.0007 -0.1918 -0.00162 -0.1931 -0.00208 C -0.21133 -0.00926 -0.21276 -0.0081 -0.22956 -0.01875 C -0.23385 -0.02153 -0.23802 -0.025 -0.24206 -0.02801 C -0.24766 -0.03241 -0.25299 -0.03796 -0.25872 -0.04097 C -0.26224 -0.04282 -0.26562 -0.04514 -0.26914 -0.04653 C -0.28437 -0.05301 -0.28164 -0.05116 -0.29414 -0.05394 C -0.31836 -0.05949 -0.30117 -0.05625 -0.32122 -0.05949 C -0.32435 -0.06088 -0.32747 -0.0625 -0.3306 -0.0632 C -0.33724 -0.06505 -0.35039 -0.0669 -0.35039 -0.0669 C -0.3638 -0.07292 -0.34023 -0.06296 -0.37435 -0.07245 C -0.4043 -0.08102 -0.39167 -0.07847 -0.41185 -0.08171 L -0.61185 -0.07986 C -0.6138 -0.07986 -0.61523 -0.07708 -0.61706 -0.07616 C -0.62161 -0.07454 -0.62617 -0.07431 -0.6306 -0.07245 C -0.6345 -0.07107 -0.63828 -0.06875 -0.64206 -0.0669 C -0.64388 -0.0662 -0.64557 -0.06574 -0.64726 -0.06505 C -0.65417 -0.05833 -0.65625 -0.05556 -0.66393 -0.05023 C -0.66641 -0.04884 -0.66888 -0.04792 -0.67122 -0.04653 C -0.67226 -0.04537 -0.67344 -0.04421 -0.67435 -0.04282 C -0.67578 -0.0412 -0.67708 -0.03889 -0.67851 -0.03727 C -0.69154 -0.02361 -0.67904 -0.03958 -0.68893 -0.02616 C -0.68932 -0.02431 -0.68958 -0.02245 -0.68997 -0.0206 C -0.69128 -0.01574 -0.69414 -0.00579 -0.69414 -0.00579 C -0.69453 0.00162 -0.69479 0.00903 -0.69518 0.01643 C -0.6957 0.02315 -0.69648 0.02315 -0.69726 0.0294 C -0.69779 0.03241 -0.69805 0.03542 -0.69831 0.03866 C -0.70026 0.05718 -0.6987 0.04375 -0.70039 0.06829 C -0.70104 0.07685 -0.70247 0.09421 -0.70247 0.09421 L -0.70143 0.09606 " pathEditMode="relative" ptsTypes="AAAAAAAAAAAAAAAAAAAAAAAAAAAAAAAA">
                                      <p:cBhvr>
                                        <p:cTn id="41" dur="2000" fill="hold"/>
                                        <p:tgtEl>
                                          <p:spTgt spid="15"/>
                                        </p:tgtEl>
                                        <p:attrNameLst>
                                          <p:attrName>ppt_x</p:attrName>
                                          <p:attrName>ppt_y</p:attrName>
                                        </p:attrNameLst>
                                      </p:cBhvr>
                                    </p:animMotion>
                                  </p:childTnLst>
                                </p:cTn>
                              </p:par>
                            </p:childTnLst>
                          </p:cTn>
                        </p:par>
                        <p:par>
                          <p:cTn id="42" fill="hold">
                            <p:stCondLst>
                              <p:cond delay="4500"/>
                            </p:stCondLst>
                            <p:childTnLst>
                              <p:par>
                                <p:cTn id="43" presetID="10" presetClass="exit" presetSubtype="0" fill="hold" grpId="3" nodeType="after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10334-85FA-4C48-9EA0-A9B83282A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418" y="985681"/>
            <a:ext cx="2269238" cy="1019167"/>
          </a:xfrm>
          <a:prstGeom prst="rect">
            <a:avLst/>
          </a:prstGeom>
        </p:spPr>
      </p:pic>
      <p:sp>
        <p:nvSpPr>
          <p:cNvPr id="15" name="AutoShape 29">
            <a:extLst>
              <a:ext uri="{FF2B5EF4-FFF2-40B4-BE49-F238E27FC236}">
                <a16:creationId xmlns:a16="http://schemas.microsoft.com/office/drawing/2014/main" id="{B02FF614-BA41-47EB-BAF8-0EA40F3461B9}"/>
              </a:ext>
            </a:extLst>
          </p:cNvPr>
          <p:cNvSpPr>
            <a:spLocks noChangeArrowheads="1"/>
          </p:cNvSpPr>
          <p:nvPr/>
        </p:nvSpPr>
        <p:spPr bwMode="auto">
          <a:xfrm>
            <a:off x="10145639" y="138041"/>
            <a:ext cx="1077006" cy="1515383"/>
          </a:xfrm>
          <a:prstGeom prst="roundRect">
            <a:avLst>
              <a:gd name="adj" fmla="val 0"/>
            </a:avLst>
          </a:prstGeom>
          <a:gradFill flip="none" rotWithShape="1">
            <a:gsLst>
              <a:gs pos="0">
                <a:schemeClr val="bg1">
                  <a:lumMod val="95000"/>
                </a:schemeClr>
              </a:gs>
              <a:gs pos="100000">
                <a:schemeClr val="lt1">
                  <a:shade val="100000"/>
                  <a:satMod val="115000"/>
                </a:schemeClr>
              </a:gs>
            </a:gsLst>
            <a:lin ang="16200000" scaled="1"/>
            <a:tileRect/>
          </a:gra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upright="1">
            <a:noAutofit/>
          </a:bodyPr>
          <a:lstStyle/>
          <a:p>
            <a:pPr algn="ctr">
              <a:lnSpc>
                <a:spcPct val="115000"/>
              </a:lnSpc>
            </a:pPr>
            <a:r>
              <a:rPr lang="he-IL" sz="400" dirty="0">
                <a:effectLst/>
                <a:latin typeface="Arial" panose="020B0604020202020204" pitchFamily="34" charset="0"/>
                <a:ea typeface="Calibri" panose="020F0502020204030204" pitchFamily="34" charset="0"/>
                <a:cs typeface="Arial" panose="020B0604020202020204" pitchFamily="34" charset="0"/>
              </a:rPr>
              <a:t> </a:t>
            </a:r>
            <a:r>
              <a:rPr lang="he-IL" sz="2000" dirty="0">
                <a:latin typeface="Arial" panose="020B0604020202020204" pitchFamily="34" charset="0"/>
                <a:ea typeface="Calibri" panose="020F0502020204030204" pitchFamily="34" charset="0"/>
                <a:cs typeface="David" panose="020E0502060401010101" pitchFamily="34" charset="-79"/>
              </a:rPr>
              <a:t>בית</a:t>
            </a:r>
            <a:endParaRPr lang="en-US" sz="2000" dirty="0">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ar-AE" sz="2400" dirty="0">
                <a:solidFill>
                  <a:srgbClr val="363636"/>
                </a:solidFill>
                <a:latin typeface="-apple-system"/>
              </a:rPr>
              <a:t>بيت</a:t>
            </a:r>
            <a:r>
              <a:rPr lang="ar-AE" sz="4000" dirty="0">
                <a:solidFill>
                  <a:srgbClr val="363636"/>
                </a:solidFill>
                <a:latin typeface="-apple-system"/>
              </a:rPr>
              <a:t> </a:t>
            </a:r>
            <a:br>
              <a:rPr lang="he-IL" sz="2000" dirty="0">
                <a:latin typeface="Arial" panose="020B0604020202020204" pitchFamily="34" charset="0"/>
                <a:ea typeface="Calibri" panose="020F0502020204030204" pitchFamily="34" charset="0"/>
              </a:rPr>
            </a:br>
            <a:r>
              <a:rPr lang="he-IL" sz="1200" dirty="0">
                <a:latin typeface="Arial" panose="020B0604020202020204" pitchFamily="34" charset="0"/>
                <a:ea typeface="Calibri" panose="020F0502020204030204" pitchFamily="34" charset="0"/>
                <a:cs typeface="David" panose="020E0502060401010101" pitchFamily="34" charset="-79"/>
              </a:rPr>
              <a:t>הבית שלנו</a:t>
            </a:r>
            <a:endParaRPr lang="en-US" sz="1200" dirty="0">
              <a:latin typeface="Arial" panose="020B0604020202020204" pitchFamily="34" charset="0"/>
              <a:ea typeface="Calibri" panose="020F0502020204030204" pitchFamily="34" charset="0"/>
              <a:cs typeface="Arial" panose="020B0604020202020204" pitchFamily="34" charset="0"/>
            </a:endParaRPr>
          </a:p>
          <a:p>
            <a:pPr lvl="0" algn="ctr" rtl="0" eaLnBrk="0" fontAlgn="base" hangingPunct="0">
              <a:spcBef>
                <a:spcPct val="0"/>
              </a:spcBef>
              <a:spcAft>
                <a:spcPct val="0"/>
              </a:spcAft>
            </a:pPr>
            <a:r>
              <a:rPr lang="ar-SA" altLang="he-IL" sz="1600" dirty="0">
                <a:solidFill>
                  <a:srgbClr val="202124"/>
                </a:solidFill>
                <a:latin typeface="inherit"/>
              </a:rPr>
              <a:t>بيتنا</a:t>
            </a:r>
            <a:r>
              <a:rPr lang="he-IL" altLang="he-IL" sz="1600" dirty="0">
                <a:solidFill>
                  <a:schemeClr val="tx1"/>
                </a:solidFill>
                <a:latin typeface="Arial" panose="020B0604020202020204" pitchFamily="34" charset="0"/>
              </a:rPr>
              <a:t> </a:t>
            </a:r>
          </a:p>
        </p:txBody>
      </p:sp>
      <p:pic>
        <p:nvPicPr>
          <p:cNvPr id="7" name="Picture 6">
            <a:extLst>
              <a:ext uri="{FF2B5EF4-FFF2-40B4-BE49-F238E27FC236}">
                <a16:creationId xmlns:a16="http://schemas.microsoft.com/office/drawing/2014/main" id="{9E21450D-14D3-422B-8661-D4FB0F6DDE61}"/>
              </a:ext>
            </a:extLst>
          </p:cNvPr>
          <p:cNvPicPr>
            <a:picLocks noChangeAspect="1"/>
          </p:cNvPicPr>
          <p:nvPr/>
        </p:nvPicPr>
        <p:blipFill>
          <a:blip r:embed="rId3"/>
          <a:stretch>
            <a:fillRect/>
          </a:stretch>
        </p:blipFill>
        <p:spPr>
          <a:xfrm>
            <a:off x="2737659" y="1989760"/>
            <a:ext cx="7906853" cy="5868219"/>
          </a:xfrm>
          <a:prstGeom prst="rect">
            <a:avLst/>
          </a:prstGeom>
        </p:spPr>
      </p:pic>
      <p:grpSp>
        <p:nvGrpSpPr>
          <p:cNvPr id="12" name="Group 11">
            <a:extLst>
              <a:ext uri="{FF2B5EF4-FFF2-40B4-BE49-F238E27FC236}">
                <a16:creationId xmlns:a16="http://schemas.microsoft.com/office/drawing/2014/main" id="{910076A3-1359-44E5-8879-90763B755941}"/>
              </a:ext>
            </a:extLst>
          </p:cNvPr>
          <p:cNvGrpSpPr/>
          <p:nvPr/>
        </p:nvGrpSpPr>
        <p:grpSpPr>
          <a:xfrm>
            <a:off x="2890459" y="2244519"/>
            <a:ext cx="5420481" cy="2953162"/>
            <a:chOff x="2890459" y="2244519"/>
            <a:chExt cx="5420481" cy="2953162"/>
          </a:xfrm>
        </p:grpSpPr>
        <p:grpSp>
          <p:nvGrpSpPr>
            <p:cNvPr id="9" name="Group 8">
              <a:extLst>
                <a:ext uri="{FF2B5EF4-FFF2-40B4-BE49-F238E27FC236}">
                  <a16:creationId xmlns:a16="http://schemas.microsoft.com/office/drawing/2014/main" id="{08494633-789E-4DC8-92A9-2B2A9174449A}"/>
                </a:ext>
              </a:extLst>
            </p:cNvPr>
            <p:cNvGrpSpPr/>
            <p:nvPr/>
          </p:nvGrpSpPr>
          <p:grpSpPr>
            <a:xfrm>
              <a:off x="2890459" y="2244519"/>
              <a:ext cx="5420481" cy="2953162"/>
              <a:chOff x="2890459" y="2244519"/>
              <a:chExt cx="5420481" cy="2953162"/>
            </a:xfrm>
          </p:grpSpPr>
          <p:grpSp>
            <p:nvGrpSpPr>
              <p:cNvPr id="8" name="Group 7">
                <a:extLst>
                  <a:ext uri="{FF2B5EF4-FFF2-40B4-BE49-F238E27FC236}">
                    <a16:creationId xmlns:a16="http://schemas.microsoft.com/office/drawing/2014/main" id="{9F3AF937-132F-4C3B-8D2E-90BED03DF716}"/>
                  </a:ext>
                </a:extLst>
              </p:cNvPr>
              <p:cNvGrpSpPr/>
              <p:nvPr/>
            </p:nvGrpSpPr>
            <p:grpSpPr>
              <a:xfrm>
                <a:off x="2890459" y="2244519"/>
                <a:ext cx="5420481" cy="2953162"/>
                <a:chOff x="2890459" y="2244519"/>
                <a:chExt cx="5420481" cy="2953162"/>
              </a:xfrm>
            </p:grpSpPr>
            <p:grpSp>
              <p:nvGrpSpPr>
                <p:cNvPr id="6" name="Group 5">
                  <a:extLst>
                    <a:ext uri="{FF2B5EF4-FFF2-40B4-BE49-F238E27FC236}">
                      <a16:creationId xmlns:a16="http://schemas.microsoft.com/office/drawing/2014/main" id="{D552C92C-532F-48FA-8D81-18AEE60C07F4}"/>
                    </a:ext>
                  </a:extLst>
                </p:cNvPr>
                <p:cNvGrpSpPr/>
                <p:nvPr/>
              </p:nvGrpSpPr>
              <p:grpSpPr>
                <a:xfrm>
                  <a:off x="2890459" y="2244519"/>
                  <a:ext cx="5420481" cy="2953162"/>
                  <a:chOff x="2890459" y="2244519"/>
                  <a:chExt cx="5420481" cy="2953162"/>
                </a:xfrm>
              </p:grpSpPr>
              <p:grpSp>
                <p:nvGrpSpPr>
                  <p:cNvPr id="5" name="Group 4">
                    <a:extLst>
                      <a:ext uri="{FF2B5EF4-FFF2-40B4-BE49-F238E27FC236}">
                        <a16:creationId xmlns:a16="http://schemas.microsoft.com/office/drawing/2014/main" id="{57CCA712-B4CB-47B1-B362-6F2090A7BBE9}"/>
                      </a:ext>
                    </a:extLst>
                  </p:cNvPr>
                  <p:cNvGrpSpPr/>
                  <p:nvPr/>
                </p:nvGrpSpPr>
                <p:grpSpPr>
                  <a:xfrm>
                    <a:off x="2890459" y="2244519"/>
                    <a:ext cx="5420481" cy="2953162"/>
                    <a:chOff x="2890459" y="2244519"/>
                    <a:chExt cx="5420481" cy="2953162"/>
                  </a:xfrm>
                </p:grpSpPr>
                <p:grpSp>
                  <p:nvGrpSpPr>
                    <p:cNvPr id="4" name="Group 3">
                      <a:extLst>
                        <a:ext uri="{FF2B5EF4-FFF2-40B4-BE49-F238E27FC236}">
                          <a16:creationId xmlns:a16="http://schemas.microsoft.com/office/drawing/2014/main" id="{2B63555E-1108-4CC1-9527-8115BCD55B27}"/>
                        </a:ext>
                      </a:extLst>
                    </p:cNvPr>
                    <p:cNvGrpSpPr/>
                    <p:nvPr/>
                  </p:nvGrpSpPr>
                  <p:grpSpPr>
                    <a:xfrm>
                      <a:off x="2890459" y="2244519"/>
                      <a:ext cx="5420481" cy="2953162"/>
                      <a:chOff x="2890459" y="2244519"/>
                      <a:chExt cx="5420481" cy="2953162"/>
                    </a:xfrm>
                  </p:grpSpPr>
                  <p:grpSp>
                    <p:nvGrpSpPr>
                      <p:cNvPr id="2" name="Group 1">
                        <a:extLst>
                          <a:ext uri="{FF2B5EF4-FFF2-40B4-BE49-F238E27FC236}">
                            <a16:creationId xmlns:a16="http://schemas.microsoft.com/office/drawing/2014/main" id="{D9291FBC-7672-4BCE-B8A6-F461B7406284}"/>
                          </a:ext>
                        </a:extLst>
                      </p:cNvPr>
                      <p:cNvGrpSpPr/>
                      <p:nvPr/>
                    </p:nvGrpSpPr>
                    <p:grpSpPr>
                      <a:xfrm>
                        <a:off x="2890459" y="2244519"/>
                        <a:ext cx="5420481" cy="2953162"/>
                        <a:chOff x="2890459" y="2244519"/>
                        <a:chExt cx="5420481" cy="2953162"/>
                      </a:xfrm>
                    </p:grpSpPr>
                    <p:pic>
                      <p:nvPicPr>
                        <p:cNvPr id="20" name="Picture 19">
                          <a:extLst>
                            <a:ext uri="{FF2B5EF4-FFF2-40B4-BE49-F238E27FC236}">
                              <a16:creationId xmlns:a16="http://schemas.microsoft.com/office/drawing/2014/main" id="{8806C46D-5ED4-47CA-A113-01611EA48030}"/>
                            </a:ext>
                          </a:extLst>
                        </p:cNvPr>
                        <p:cNvPicPr>
                          <a:picLocks noChangeAspect="1"/>
                        </p:cNvPicPr>
                        <p:nvPr/>
                      </p:nvPicPr>
                      <p:blipFill>
                        <a:blip r:embed="rId4"/>
                        <a:stretch>
                          <a:fillRect/>
                        </a:stretch>
                      </p:blipFill>
                      <p:spPr>
                        <a:xfrm>
                          <a:off x="2890459" y="2244519"/>
                          <a:ext cx="5420481" cy="2953162"/>
                        </a:xfrm>
                        <a:prstGeom prst="rect">
                          <a:avLst/>
                        </a:prstGeom>
                      </p:spPr>
                    </p:pic>
                    <p:sp>
                      <p:nvSpPr>
                        <p:cNvPr id="21" name="TextBox 20">
                          <a:extLst>
                            <a:ext uri="{FF2B5EF4-FFF2-40B4-BE49-F238E27FC236}">
                              <a16:creationId xmlns:a16="http://schemas.microsoft.com/office/drawing/2014/main" id="{B5A14B67-79A1-491D-AF26-90751E1E8077}"/>
                            </a:ext>
                          </a:extLst>
                        </p:cNvPr>
                        <p:cNvSpPr txBox="1"/>
                        <p:nvPr/>
                      </p:nvSpPr>
                      <p:spPr>
                        <a:xfrm>
                          <a:off x="3009900" y="3429000"/>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בית</a:t>
                          </a:r>
                        </a:p>
                      </p:txBody>
                    </p:sp>
                    <p:cxnSp>
                      <p:nvCxnSpPr>
                        <p:cNvPr id="22" name="Straight Connector 21">
                          <a:extLst>
                            <a:ext uri="{FF2B5EF4-FFF2-40B4-BE49-F238E27FC236}">
                              <a16:creationId xmlns:a16="http://schemas.microsoft.com/office/drawing/2014/main" id="{B185A4A6-31E2-4618-B10A-2ECEF513E70D}"/>
                            </a:ext>
                          </a:extLst>
                        </p:cNvPr>
                        <p:cNvCxnSpPr/>
                        <p:nvPr/>
                      </p:nvCxnSpPr>
                      <p:spPr>
                        <a:xfrm>
                          <a:off x="38553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5A1806C9-E8D9-47AD-8023-46C3653BF86B}"/>
                          </a:ext>
                        </a:extLst>
                      </p:cNvPr>
                      <p:cNvSpPr txBox="1"/>
                      <p:nvPr/>
                    </p:nvSpPr>
                    <p:spPr>
                      <a:xfrm>
                        <a:off x="2941259" y="4053091"/>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גשר</a:t>
                        </a:r>
                      </a:p>
                    </p:txBody>
                  </p:sp>
                  <p:cxnSp>
                    <p:nvCxnSpPr>
                      <p:cNvPr id="11" name="Straight Connector 10">
                        <a:extLst>
                          <a:ext uri="{FF2B5EF4-FFF2-40B4-BE49-F238E27FC236}">
                            <a16:creationId xmlns:a16="http://schemas.microsoft.com/office/drawing/2014/main" id="{1EA158BA-9765-4819-9B04-BE761AC41399}"/>
                          </a:ext>
                        </a:extLst>
                      </p:cNvPr>
                      <p:cNvCxnSpPr/>
                      <p:nvPr/>
                    </p:nvCxnSpPr>
                    <p:spPr>
                      <a:xfrm>
                        <a:off x="3868059" y="39624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D8EDA45A-19F8-4B54-981A-64CAE9EBD927}"/>
                        </a:ext>
                      </a:extLst>
                    </p:cNvPr>
                    <p:cNvSpPr txBox="1"/>
                    <p:nvPr/>
                  </p:nvSpPr>
                  <p:spPr>
                    <a:xfrm>
                      <a:off x="2941259" y="4625486"/>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ירוק</a:t>
                      </a:r>
                    </a:p>
                  </p:txBody>
                </p:sp>
                <p:cxnSp>
                  <p:nvCxnSpPr>
                    <p:cNvPr id="18" name="Straight Connector 17">
                      <a:extLst>
                        <a:ext uri="{FF2B5EF4-FFF2-40B4-BE49-F238E27FC236}">
                          <a16:creationId xmlns:a16="http://schemas.microsoft.com/office/drawing/2014/main" id="{DA986CB7-18BD-4331-9D08-536F6713EB8E}"/>
                        </a:ext>
                      </a:extLst>
                    </p:cNvPr>
                    <p:cNvCxnSpPr/>
                    <p:nvPr/>
                  </p:nvCxnSpPr>
                  <p:spPr>
                    <a:xfrm>
                      <a:off x="3868059" y="45593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577936C9-D274-40C3-AAC0-6629C7C91383}"/>
                      </a:ext>
                    </a:extLst>
                  </p:cNvPr>
                  <p:cNvCxnSpPr/>
                  <p:nvPr/>
                </p:nvCxnSpPr>
                <p:spPr>
                  <a:xfrm>
                    <a:off x="39569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B6B12412-8B8F-4603-B74A-DD231C0A3CBC}"/>
                    </a:ext>
                  </a:extLst>
                </p:cNvPr>
                <p:cNvCxnSpPr/>
                <p:nvPr/>
              </p:nvCxnSpPr>
              <p:spPr>
                <a:xfrm>
                  <a:off x="4045859" y="33909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7C792D35-4F95-4097-8750-74F09C38D99E}"/>
                  </a:ext>
                </a:extLst>
              </p:cNvPr>
              <p:cNvCxnSpPr/>
              <p:nvPr/>
            </p:nvCxnSpPr>
            <p:spPr>
              <a:xfrm>
                <a:off x="3944259" y="39751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AB3BEF13-3B16-4B0A-9052-3019180CAE30}"/>
                </a:ext>
              </a:extLst>
            </p:cNvPr>
            <p:cNvCxnSpPr/>
            <p:nvPr/>
          </p:nvCxnSpPr>
          <p:spPr>
            <a:xfrm>
              <a:off x="3944259" y="45720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6" name="AutoShape 29">
            <a:extLst>
              <a:ext uri="{FF2B5EF4-FFF2-40B4-BE49-F238E27FC236}">
                <a16:creationId xmlns:a16="http://schemas.microsoft.com/office/drawing/2014/main" id="{5FA5C473-7884-4151-A858-AE97BC96CA42}"/>
              </a:ext>
            </a:extLst>
          </p:cNvPr>
          <p:cNvSpPr>
            <a:spLocks noChangeArrowheads="1"/>
          </p:cNvSpPr>
          <p:nvPr/>
        </p:nvSpPr>
        <p:spPr bwMode="auto">
          <a:xfrm>
            <a:off x="10331837" y="163395"/>
            <a:ext cx="1077006" cy="1515383"/>
          </a:xfrm>
          <a:prstGeom prst="roundRect">
            <a:avLst>
              <a:gd name="adj" fmla="val 0"/>
            </a:avLst>
          </a:prstGeom>
          <a:gradFill flip="none" rotWithShape="1">
            <a:gsLst>
              <a:gs pos="0">
                <a:schemeClr val="bg1">
                  <a:lumMod val="95000"/>
                </a:schemeClr>
              </a:gs>
              <a:gs pos="100000">
                <a:schemeClr val="lt1">
                  <a:shade val="100000"/>
                  <a:satMod val="115000"/>
                </a:schemeClr>
              </a:gs>
            </a:gsLst>
            <a:lin ang="16200000" scaled="1"/>
            <a:tileRect/>
          </a:gra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upright="1">
            <a:noAutofit/>
          </a:bodyPr>
          <a:lstStyle/>
          <a:p>
            <a:pPr algn="ctr" rtl="1">
              <a:lnSpc>
                <a:spcPct val="115000"/>
              </a:lnSpc>
            </a:pPr>
            <a:r>
              <a:rPr lang="he-IL" sz="400" dirty="0">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algn="ctr" rtl="1">
              <a:lnSpc>
                <a:spcPct val="115000"/>
              </a:lnSpc>
            </a:pPr>
            <a:r>
              <a:rPr lang="he-IL" sz="2000" dirty="0">
                <a:effectLst/>
                <a:latin typeface="Arial" panose="020B0604020202020204" pitchFamily="34" charset="0"/>
                <a:ea typeface="Calibri" panose="020F0502020204030204" pitchFamily="34" charset="0"/>
                <a:cs typeface="David" panose="020E0502060401010101" pitchFamily="34" charset="-79"/>
              </a:rPr>
              <a:t>בית</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algn="ctr" rtl="1">
              <a:lnSpc>
                <a:spcPct val="115000"/>
              </a:lnSpc>
            </a:pPr>
            <a:r>
              <a:rPr lang="ar-AE" sz="2400" b="0" i="0" dirty="0">
                <a:solidFill>
                  <a:srgbClr val="363636"/>
                </a:solidFill>
                <a:effectLst/>
                <a:latin typeface="-apple-system"/>
              </a:rPr>
              <a:t>بيت </a:t>
            </a:r>
            <a:br>
              <a:rPr lang="he-IL" sz="1200" dirty="0">
                <a:effectLst/>
                <a:latin typeface="Arial" panose="020B0604020202020204" pitchFamily="34" charset="0"/>
                <a:ea typeface="Calibri" panose="020F0502020204030204" pitchFamily="34" charset="0"/>
                <a:cs typeface="Arial" panose="020B0604020202020204" pitchFamily="34" charset="0"/>
              </a:rPr>
            </a:br>
            <a:r>
              <a:rPr lang="he-IL" sz="1200" dirty="0">
                <a:effectLst/>
                <a:latin typeface="Arial" panose="020B0604020202020204" pitchFamily="34" charset="0"/>
                <a:ea typeface="Calibri" panose="020F0502020204030204" pitchFamily="34" charset="0"/>
                <a:cs typeface="David" panose="020E0502060401010101" pitchFamily="34" charset="-79"/>
              </a:rPr>
              <a:t>הבית שלנו</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he-IL" sz="1600" b="0" i="0" u="none" strike="noStrike" cap="none" normalizeH="0" baseline="0" dirty="0">
                <a:ln>
                  <a:noFill/>
                </a:ln>
                <a:solidFill>
                  <a:srgbClr val="202124"/>
                </a:solidFill>
                <a:effectLst/>
                <a:latin typeface="inherit"/>
                <a:cs typeface="Arial" panose="020B0604020202020204" pitchFamily="34" charset="0"/>
              </a:rPr>
              <a:t>بيتنا</a:t>
            </a:r>
            <a:r>
              <a:rPr kumimoji="0" lang="he-IL" altLang="he-IL" sz="1050" b="0" i="0" u="none" strike="noStrike" cap="none" normalizeH="0" baseline="0" dirty="0">
                <a:ln>
                  <a:noFill/>
                </a:ln>
                <a:solidFill>
                  <a:schemeClr val="tx1"/>
                </a:solidFill>
                <a:effectLst/>
                <a:latin typeface="Arial" panose="020B0604020202020204" pitchFamily="34" charset="0"/>
              </a:rPr>
              <a:t> </a:t>
            </a:r>
            <a:endParaRPr kumimoji="0" lang="he-IL" altLang="he-IL" sz="1200" b="0" i="0" u="none" strike="noStrike" cap="none" normalizeH="0" baseline="0" dirty="0">
              <a:ln>
                <a:noFill/>
              </a:ln>
              <a:solidFill>
                <a:schemeClr val="tx1"/>
              </a:solidFill>
              <a:effectLst/>
              <a:latin typeface="Arial" panose="020B0604020202020204" pitchFamily="34" charset="0"/>
            </a:endParaRPr>
          </a:p>
          <a:p>
            <a:pPr algn="ctr" rtl="1">
              <a:lnSpc>
                <a:spcPct val="115000"/>
              </a:lnSpc>
            </a:pPr>
            <a:r>
              <a:rPr lang="he-IL" sz="1000" dirty="0">
                <a:effectLst/>
                <a:latin typeface="Simplified Arabic Fixed" panose="020B0604020202020204" pitchFamily="49" charset="-78"/>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27" name="AutoShape 29">
            <a:extLst>
              <a:ext uri="{FF2B5EF4-FFF2-40B4-BE49-F238E27FC236}">
                <a16:creationId xmlns:a16="http://schemas.microsoft.com/office/drawing/2014/main" id="{AF3D1727-CC19-4D5A-B556-F17FC8A8ACEC}"/>
              </a:ext>
            </a:extLst>
          </p:cNvPr>
          <p:cNvSpPr>
            <a:spLocks noChangeArrowheads="1"/>
          </p:cNvSpPr>
          <p:nvPr/>
        </p:nvSpPr>
        <p:spPr bwMode="auto">
          <a:xfrm>
            <a:off x="10566707" y="159375"/>
            <a:ext cx="1077006" cy="1515383"/>
          </a:xfrm>
          <a:prstGeom prst="roundRect">
            <a:avLst>
              <a:gd name="adj" fmla="val 0"/>
            </a:avLst>
          </a:prstGeom>
          <a:gradFill flip="none" rotWithShape="1">
            <a:gsLst>
              <a:gs pos="0">
                <a:schemeClr val="bg1">
                  <a:lumMod val="95000"/>
                </a:schemeClr>
              </a:gs>
              <a:gs pos="100000">
                <a:schemeClr val="lt1">
                  <a:shade val="100000"/>
                  <a:satMod val="115000"/>
                </a:schemeClr>
              </a:gs>
            </a:gsLst>
            <a:lin ang="16200000" scaled="1"/>
            <a:tileRect/>
          </a:gra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upright="1">
            <a:noAutofit/>
          </a:bodyPr>
          <a:lstStyle/>
          <a:p>
            <a:pPr algn="ctr" rtl="1">
              <a:lnSpc>
                <a:spcPct val="115000"/>
              </a:lnSpc>
            </a:pPr>
            <a:r>
              <a:rPr lang="he-IL" sz="400" dirty="0">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algn="ctr" rtl="1">
              <a:lnSpc>
                <a:spcPct val="115000"/>
              </a:lnSpc>
            </a:pPr>
            <a:r>
              <a:rPr lang="he-IL" sz="2000" dirty="0">
                <a:effectLst/>
                <a:latin typeface="Arial" panose="020B0604020202020204" pitchFamily="34" charset="0"/>
                <a:ea typeface="Calibri" panose="020F0502020204030204" pitchFamily="34" charset="0"/>
                <a:cs typeface="David" panose="020E0502060401010101" pitchFamily="34" charset="-79"/>
              </a:rPr>
              <a:t>בית</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algn="ctr" rtl="1">
              <a:lnSpc>
                <a:spcPct val="115000"/>
              </a:lnSpc>
            </a:pPr>
            <a:r>
              <a:rPr lang="ar-AE" sz="2400" b="0" i="0" dirty="0">
                <a:solidFill>
                  <a:srgbClr val="363636"/>
                </a:solidFill>
                <a:effectLst/>
                <a:latin typeface="-apple-system"/>
              </a:rPr>
              <a:t>بيت </a:t>
            </a:r>
            <a:br>
              <a:rPr lang="he-IL" sz="1200" dirty="0">
                <a:effectLst/>
                <a:latin typeface="Arial" panose="020B0604020202020204" pitchFamily="34" charset="0"/>
                <a:ea typeface="Calibri" panose="020F0502020204030204" pitchFamily="34" charset="0"/>
                <a:cs typeface="Arial" panose="020B0604020202020204" pitchFamily="34" charset="0"/>
              </a:rPr>
            </a:br>
            <a:r>
              <a:rPr lang="he-IL" sz="1200" dirty="0">
                <a:effectLst/>
                <a:latin typeface="Arial" panose="020B0604020202020204" pitchFamily="34" charset="0"/>
                <a:ea typeface="Calibri" panose="020F0502020204030204" pitchFamily="34" charset="0"/>
                <a:cs typeface="David" panose="020E0502060401010101" pitchFamily="34" charset="-79"/>
              </a:rPr>
              <a:t>הבית שלנו</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he-IL" sz="1600" b="0" i="0" u="none" strike="noStrike" cap="none" normalizeH="0" baseline="0" dirty="0">
                <a:ln>
                  <a:noFill/>
                </a:ln>
                <a:solidFill>
                  <a:srgbClr val="202124"/>
                </a:solidFill>
                <a:effectLst/>
                <a:latin typeface="inherit"/>
                <a:cs typeface="Arial" panose="020B0604020202020204" pitchFamily="34" charset="0"/>
              </a:rPr>
              <a:t>بيتنا</a:t>
            </a:r>
            <a:r>
              <a:rPr kumimoji="0" lang="he-IL" altLang="he-IL" sz="1050" b="0" i="0" u="none" strike="noStrike" cap="none" normalizeH="0" baseline="0" dirty="0">
                <a:ln>
                  <a:noFill/>
                </a:ln>
                <a:solidFill>
                  <a:schemeClr val="tx1"/>
                </a:solidFill>
                <a:effectLst/>
                <a:latin typeface="Arial" panose="020B0604020202020204" pitchFamily="34" charset="0"/>
              </a:rPr>
              <a:t> </a:t>
            </a:r>
            <a:endParaRPr kumimoji="0" lang="he-IL" altLang="he-IL" sz="1200" b="0" i="0" u="none" strike="noStrike" cap="none" normalizeH="0" baseline="0" dirty="0">
              <a:ln>
                <a:noFill/>
              </a:ln>
              <a:solidFill>
                <a:schemeClr val="tx1"/>
              </a:solidFill>
              <a:effectLst/>
              <a:latin typeface="Arial" panose="020B0604020202020204" pitchFamily="34" charset="0"/>
            </a:endParaRPr>
          </a:p>
          <a:p>
            <a:pPr algn="ctr" rtl="1">
              <a:lnSpc>
                <a:spcPct val="115000"/>
              </a:lnSpc>
            </a:pPr>
            <a:r>
              <a:rPr lang="he-IL" sz="1000" dirty="0">
                <a:effectLst/>
                <a:latin typeface="Simplified Arabic Fixed" panose="020B0604020202020204" pitchFamily="49" charset="-78"/>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BC709008-6A63-40ED-92E0-B4C5A99BDF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773199" y="275771"/>
            <a:ext cx="2105383" cy="1419820"/>
          </a:xfrm>
          <a:prstGeom prst="rect">
            <a:avLst/>
          </a:prstGeom>
        </p:spPr>
      </p:pic>
      <p:cxnSp>
        <p:nvCxnSpPr>
          <p:cNvPr id="28" name="Straight Connector 27">
            <a:extLst>
              <a:ext uri="{FF2B5EF4-FFF2-40B4-BE49-F238E27FC236}">
                <a16:creationId xmlns:a16="http://schemas.microsoft.com/office/drawing/2014/main" id="{A7F9D05C-279B-4096-9830-D6E3028E51B4}"/>
              </a:ext>
            </a:extLst>
          </p:cNvPr>
          <p:cNvCxnSpPr/>
          <p:nvPr/>
        </p:nvCxnSpPr>
        <p:spPr>
          <a:xfrm>
            <a:off x="41220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4A7E7E7-BF2F-4DD7-AC93-5D5E805E8401}"/>
              </a:ext>
            </a:extLst>
          </p:cNvPr>
          <p:cNvSpPr txBox="1"/>
          <p:nvPr/>
        </p:nvSpPr>
        <p:spPr>
          <a:xfrm>
            <a:off x="8178800" y="275771"/>
            <a:ext cx="838200" cy="430887"/>
          </a:xfrm>
          <a:prstGeom prst="rect">
            <a:avLst/>
          </a:prstGeom>
          <a:noFill/>
        </p:spPr>
        <p:txBody>
          <a:bodyPr wrap="square" rtlCol="1">
            <a:spAutoFit/>
          </a:bodyPr>
          <a:lstStyle>
            <a:defPPr>
              <a:defRPr lang="he-IL"/>
            </a:defPPr>
            <a:lvl1pPr>
              <a:defRPr sz="1100">
                <a:solidFill>
                  <a:srgbClr val="0070C0"/>
                </a:solidFill>
                <a:latin typeface="Guttman Yad-Brush" panose="02010401010101010101" pitchFamily="2" charset="-79"/>
                <a:cs typeface="Guttman Yad-Brush" panose="02010401010101010101" pitchFamily="2" charset="-79"/>
              </a:defRPr>
            </a:lvl1pPr>
          </a:lstStyle>
          <a:p>
            <a:r>
              <a:rPr lang="he-IL" dirty="0"/>
              <a:t>פתק כפול</a:t>
            </a:r>
          </a:p>
        </p:txBody>
      </p:sp>
    </p:spTree>
    <p:extLst>
      <p:ext uri="{BB962C8B-B14F-4D97-AF65-F5344CB8AC3E}">
        <p14:creationId xmlns:p14="http://schemas.microsoft.com/office/powerpoint/2010/main" val="189020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par>
                          <p:cTn id="19" fill="hold">
                            <p:stCondLst>
                              <p:cond delay="1000"/>
                            </p:stCondLst>
                            <p:childTnLst>
                              <p:par>
                                <p:cTn id="20" presetID="35" presetClass="path" presetSubtype="0" accel="50000" decel="50000" fill="hold" grpId="1" nodeType="afterEffect">
                                  <p:stCondLst>
                                    <p:cond delay="0"/>
                                  </p:stCondLst>
                                  <p:childTnLst>
                                    <p:animMotion origin="layout" path="M -2.08333E-6 4.44444E-6 L -0.17265 0.00532 " pathEditMode="relative" rAng="0" ptsTypes="AA">
                                      <p:cBhvr>
                                        <p:cTn id="21" dur="2000" fill="hold"/>
                                        <p:tgtEl>
                                          <p:spTgt spid="15"/>
                                        </p:tgtEl>
                                        <p:attrNameLst>
                                          <p:attrName>ppt_x</p:attrName>
                                          <p:attrName>ppt_y</p:attrName>
                                        </p:attrNameLst>
                                      </p:cBhvr>
                                      <p:rCtr x="-8633" y="255"/>
                                    </p:animMotion>
                                  </p:childTnLst>
                                </p:cTn>
                              </p:par>
                            </p:childTnLst>
                          </p:cTn>
                        </p:par>
                        <p:par>
                          <p:cTn id="22" fill="hold">
                            <p:stCondLst>
                              <p:cond delay="3000"/>
                            </p:stCondLst>
                            <p:childTnLst>
                              <p:par>
                                <p:cTn id="23" presetID="35" presetClass="path" presetSubtype="0" accel="50000" decel="50000" fill="hold" grpId="1" nodeType="afterEffect">
                                  <p:stCondLst>
                                    <p:cond delay="0"/>
                                  </p:stCondLst>
                                  <p:childTnLst>
                                    <p:animMotion origin="layout" path="M 3.54167E-6 7.40741E-7 L -0.15508 0.03055 " pathEditMode="relative" rAng="0" ptsTypes="AA">
                                      <p:cBhvr>
                                        <p:cTn id="24" dur="2000" fill="hold"/>
                                        <p:tgtEl>
                                          <p:spTgt spid="26"/>
                                        </p:tgtEl>
                                        <p:attrNameLst>
                                          <p:attrName>ppt_x</p:attrName>
                                          <p:attrName>ppt_y</p:attrName>
                                        </p:attrNameLst>
                                      </p:cBhvr>
                                      <p:rCtr x="-7760" y="1528"/>
                                    </p:animMotion>
                                  </p:childTnLst>
                                </p:cTn>
                              </p:par>
                            </p:childTnLst>
                          </p:cTn>
                        </p:par>
                        <p:par>
                          <p:cTn id="25" fill="hold">
                            <p:stCondLst>
                              <p:cond delay="5000"/>
                            </p:stCondLst>
                            <p:childTnLst>
                              <p:par>
                                <p:cTn id="26" presetID="35" presetClass="path" presetSubtype="0" accel="50000" decel="50000" fill="hold" grpId="1" nodeType="afterEffect">
                                  <p:stCondLst>
                                    <p:cond delay="0"/>
                                  </p:stCondLst>
                                  <p:childTnLst>
                                    <p:animMotion origin="layout" path="M 2.70833E-6 -4.81481E-6 L -0.25977 -0.00578 " pathEditMode="relative" rAng="0" ptsTypes="AA">
                                      <p:cBhvr>
                                        <p:cTn id="27" dur="2000" fill="hold"/>
                                        <p:tgtEl>
                                          <p:spTgt spid="27"/>
                                        </p:tgtEl>
                                        <p:attrNameLst>
                                          <p:attrName>ppt_x</p:attrName>
                                          <p:attrName>ppt_y</p:attrName>
                                        </p:attrNameLst>
                                      </p:cBhvr>
                                      <p:rCtr x="-12995" y="-30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par>
                          <p:cTn id="39" fill="hold">
                            <p:stCondLst>
                              <p:cond delay="1000"/>
                            </p:stCondLst>
                            <p:childTnLst>
                              <p:par>
                                <p:cTn id="40" presetID="10" presetClass="exit" presetSubtype="0" fill="hold" nodeType="after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par>
                          <p:cTn id="43" fill="hold">
                            <p:stCondLst>
                              <p:cond delay="1500"/>
                            </p:stCondLst>
                            <p:childTnLst>
                              <p:par>
                                <p:cTn id="44" presetID="22" presetClass="entr" presetSubtype="1"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up)">
                                      <p:cBhvr>
                                        <p:cTn id="46" dur="500"/>
                                        <p:tgtEl>
                                          <p:spTgt spid="28"/>
                                        </p:tgtEl>
                                      </p:cBhvr>
                                    </p:animEffect>
                                  </p:childTnLst>
                                </p:cTn>
                              </p:par>
                            </p:childTnLst>
                          </p:cTn>
                        </p:par>
                        <p:par>
                          <p:cTn id="47" fill="hold">
                            <p:stCondLst>
                              <p:cond delay="2000"/>
                            </p:stCondLst>
                            <p:childTnLst>
                              <p:par>
                                <p:cTn id="48" presetID="22" presetClass="exit" presetSubtype="2" fill="hold" grpId="2" nodeType="afterEffect">
                                  <p:stCondLst>
                                    <p:cond delay="0"/>
                                  </p:stCondLst>
                                  <p:childTnLst>
                                    <p:animEffect transition="out" filter="wipe(right)">
                                      <p:cBhvr>
                                        <p:cTn id="49" dur="500"/>
                                        <p:tgtEl>
                                          <p:spTgt spid="26"/>
                                        </p:tgtEl>
                                      </p:cBhvr>
                                    </p:animEffect>
                                    <p:set>
                                      <p:cBhvr>
                                        <p:cTn id="50" dur="1" fill="hold">
                                          <p:stCondLst>
                                            <p:cond delay="499"/>
                                          </p:stCondLst>
                                        </p:cTn>
                                        <p:tgtEl>
                                          <p:spTgt spid="26"/>
                                        </p:tgtEl>
                                        <p:attrNameLst>
                                          <p:attrName>style.visibility</p:attrName>
                                        </p:attrNameLst>
                                      </p:cBhvr>
                                      <p:to>
                                        <p:strVal val="hidden"/>
                                      </p:to>
                                    </p:set>
                                  </p:childTnLst>
                                </p:cTn>
                              </p:par>
                              <p:par>
                                <p:cTn id="51" presetID="22" presetClass="exit" presetSubtype="8" fill="hold" grpId="3" nodeType="withEffect">
                                  <p:stCondLst>
                                    <p:cond delay="0"/>
                                  </p:stCondLst>
                                  <p:childTnLst>
                                    <p:animEffect transition="out" filter="wipe(left)">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par>
                                <p:cTn id="54" presetID="22" presetClass="exit" presetSubtype="8" fill="hold" grpId="2" nodeType="withEffect">
                                  <p:stCondLst>
                                    <p:cond delay="0"/>
                                  </p:stCondLst>
                                  <p:childTnLst>
                                    <p:animEffect transition="out" filter="wipe(left)">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childTnLst>
                          </p:cTn>
                        </p:par>
                        <p:par>
                          <p:cTn id="57" fill="hold">
                            <p:stCondLst>
                              <p:cond delay="2500"/>
                            </p:stCondLst>
                            <p:childTnLst>
                              <p:par>
                                <p:cTn id="58" presetID="22" presetClass="entr" presetSubtype="2" fill="hold" grpId="1"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right)">
                                      <p:cBhvr>
                                        <p:cTn id="60" dur="500"/>
                                        <p:tgtEl>
                                          <p:spTgt spid="13"/>
                                        </p:tgtEl>
                                      </p:cBhvr>
                                    </p:animEffect>
                                  </p:childTnLst>
                                </p:cTn>
                              </p:par>
                            </p:childTnLst>
                          </p:cTn>
                        </p:par>
                        <p:par>
                          <p:cTn id="61" fill="hold">
                            <p:stCondLst>
                              <p:cond delay="3000"/>
                            </p:stCondLst>
                            <p:childTnLst>
                              <p:par>
                                <p:cTn id="62" presetID="10" presetClass="entr" presetSubtype="0" fill="hold" nodeType="after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childTnLst>
                          </p:cTn>
                        </p:par>
                        <p:par>
                          <p:cTn id="65" fill="hold">
                            <p:stCondLst>
                              <p:cond delay="3500"/>
                            </p:stCondLst>
                            <p:childTnLst>
                              <p:par>
                                <p:cTn id="66" presetID="0" presetClass="path" presetSubtype="0" accel="50000" decel="50000" fill="hold" grpId="2" nodeType="afterEffect">
                                  <p:stCondLst>
                                    <p:cond delay="0"/>
                                  </p:stCondLst>
                                  <p:childTnLst>
                                    <p:animMotion origin="layout" path="M -0.17956 0.00162 L -0.17956 0.00185 C -0.18268 0.00092 -0.18594 0.00046 -0.18893 -0.00024 C -0.19036 -0.0007 -0.19179 -0.00162 -0.1931 -0.00209 C -0.21133 -0.00926 -0.21276 -0.00811 -0.22956 -0.01875 C -0.23385 -0.02153 -0.23802 -0.025 -0.24206 -0.02801 C -0.24765 -0.03241 -0.25299 -0.03797 -0.25872 -0.04098 C -0.26224 -0.04283 -0.26562 -0.04514 -0.26914 -0.04653 C -0.28437 -0.05301 -0.28164 -0.05116 -0.29414 -0.05394 C -0.31836 -0.0595 -0.30117 -0.05625 -0.32122 -0.0595 C -0.32435 -0.06088 -0.32747 -0.0625 -0.3306 -0.0632 C -0.33724 -0.06505 -0.35039 -0.0669 -0.35039 -0.06667 C -0.3638 -0.07292 -0.34023 -0.06297 -0.37435 -0.07246 C -0.40442 -0.08102 -0.39166 -0.07848 -0.41185 -0.08172 L -0.61185 -0.07987 C -0.6138 -0.07987 -0.61523 -0.07709 -0.61706 -0.07616 C -0.62161 -0.07454 -0.62617 -0.07431 -0.6306 -0.07246 C -0.6345 -0.07107 -0.63828 -0.06875 -0.64206 -0.0669 C -0.64388 -0.06621 -0.64557 -0.06575 -0.64726 -0.06505 C -0.65416 -0.05834 -0.65625 -0.05556 -0.66393 -0.05024 C -0.6664 -0.04885 -0.66888 -0.04792 -0.67122 -0.04653 C -0.67226 -0.04537 -0.67344 -0.04422 -0.67435 -0.04283 C -0.67578 -0.04121 -0.67708 -0.03889 -0.67851 -0.03727 C -0.69153 -0.02362 -0.67903 -0.03959 -0.68893 -0.02616 C -0.68932 -0.02431 -0.68958 -0.02246 -0.68997 -0.02061 C -0.69127 -0.01575 -0.69414 -0.00579 -0.69414 -0.00556 C -0.69453 0.00162 -0.69479 0.00902 -0.69518 0.01643 C -0.6957 0.02314 -0.69648 0.02314 -0.69726 0.02939 C -0.69778 0.0324 -0.69804 0.03541 -0.69831 0.03865 C -0.70026 0.05717 -0.6987 0.04375 -0.70039 0.06828 C -0.70104 0.07685 -0.70247 0.09421 -0.70247 0.09444 L -0.70143 0.09606 " pathEditMode="relative" rAng="0" ptsTypes="AAAAAAAAAAAAAAAAAAAAAAAAAAAAAAAA">
                                      <p:cBhvr>
                                        <p:cTn id="67" dur="2000" fill="hold"/>
                                        <p:tgtEl>
                                          <p:spTgt spid="15"/>
                                        </p:tgtEl>
                                        <p:attrNameLst>
                                          <p:attrName>ppt_x</p:attrName>
                                          <p:attrName>ppt_y</p:attrName>
                                        </p:attrNameLst>
                                      </p:cBhvr>
                                      <p:rCtr x="-26146" y="556"/>
                                    </p:animMotion>
                                  </p:childTnLst>
                                </p:cTn>
                              </p:par>
                              <p:par>
                                <p:cTn id="68" presetID="0" presetClass="path" presetSubtype="0" accel="50000" decel="50000" fill="hold" grpId="0" nodeType="withEffect">
                                  <p:stCondLst>
                                    <p:cond delay="0"/>
                                  </p:stCondLst>
                                  <p:childTnLst>
                                    <p:animMotion origin="layout" path="M -0.01979 0.00254 L -0.01979 0.00254 C -0.03958 -0.0257 -0.02513 -0.01042 -0.06458 -0.01968 C -0.10638 -0.02986 -0.06159 -0.02431 -0.12917 -0.02709 L -0.4125 -0.02523 C -0.41511 -0.02523 -0.41758 -0.02338 -0.41979 -0.02153 C -0.42383 -0.01852 -0.42735 -0.01389 -0.43125 -0.01042 C -0.45742 0.01157 -0.45833 0.00694 -0.47604 0.03032 C -0.47865 0.03356 -0.48099 0.03773 -0.48333 0.04143 C -0.48412 0.04514 -0.48464 0.04884 -0.48542 0.05254 C -0.48633 0.05625 -0.48789 0.05972 -0.48854 0.06366 C -0.4918 0.08055 -0.48685 0.06967 -0.49271 0.08032 C -0.49453 0.07893 -0.4961 0.07685 -0.49792 0.07662 C -0.5013 0.07569 -0.50274 0.08241 -0.50417 0.08588 C -0.50456 0.08634 -0.50495 0.08703 -0.50521 0.08773 L -0.50521 0.08773 L -0.50208 0.09143 L -0.51042 0.08773 " pathEditMode="relative" ptsTypes="AAAAAAAAAAAAAAAAAA">
                                      <p:cBhvr>
                                        <p:cTn id="69" dur="2000" fill="hold"/>
                                        <p:tgtEl>
                                          <p:spTgt spid="13"/>
                                        </p:tgtEl>
                                        <p:attrNameLst>
                                          <p:attrName>ppt_x</p:attrName>
                                          <p:attrName>ppt_y</p:attrName>
                                        </p:attrNameLst>
                                      </p:cBhvr>
                                    </p:animMotion>
                                  </p:childTnLst>
                                </p:cTn>
                              </p:par>
                            </p:childTnLst>
                          </p:cTn>
                        </p:par>
                        <p:par>
                          <p:cTn id="70" fill="hold">
                            <p:stCondLst>
                              <p:cond delay="5500"/>
                            </p:stCondLst>
                            <p:childTnLst>
                              <p:par>
                                <p:cTn id="71" presetID="10" presetClass="exit" presetSubtype="0" fill="hold" grpId="3" nodeType="afterEffect">
                                  <p:stCondLst>
                                    <p:cond delay="0"/>
                                  </p:stCondLst>
                                  <p:childTnLst>
                                    <p:animEffect transition="out" filter="fade">
                                      <p:cBhvr>
                                        <p:cTn id="72" dur="500"/>
                                        <p:tgtEl>
                                          <p:spTgt spid="15"/>
                                        </p:tgtEl>
                                      </p:cBhvr>
                                    </p:animEffect>
                                    <p:set>
                                      <p:cBhvr>
                                        <p:cTn id="73" dur="1" fill="hold">
                                          <p:stCondLst>
                                            <p:cond delay="499"/>
                                          </p:stCondLst>
                                        </p:cTn>
                                        <p:tgtEl>
                                          <p:spTgt spid="15"/>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26" grpId="0" animBg="1"/>
      <p:bldP spid="26" grpId="1" animBg="1"/>
      <p:bldP spid="26" grpId="2" animBg="1"/>
      <p:bldP spid="26" grpId="3" animBg="1"/>
      <p:bldP spid="27" grpId="0" animBg="1"/>
      <p:bldP spid="27" grpId="1" animBg="1"/>
      <p:bldP spid="27" grpId="2" animBg="1"/>
      <p:bldP spid="13" grpId="0"/>
      <p:bldP spid="13" grpId="1"/>
      <p:bldP spid="13" grpId="2"/>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10334-85FA-4C48-9EA0-A9B83282AA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418" y="985681"/>
            <a:ext cx="2269238" cy="1019167"/>
          </a:xfrm>
          <a:prstGeom prst="rect">
            <a:avLst/>
          </a:prstGeom>
        </p:spPr>
      </p:pic>
      <p:sp>
        <p:nvSpPr>
          <p:cNvPr id="15" name="AutoShape 29">
            <a:extLst>
              <a:ext uri="{FF2B5EF4-FFF2-40B4-BE49-F238E27FC236}">
                <a16:creationId xmlns:a16="http://schemas.microsoft.com/office/drawing/2014/main" id="{B02FF614-BA41-47EB-BAF8-0EA40F3461B9}"/>
              </a:ext>
            </a:extLst>
          </p:cNvPr>
          <p:cNvSpPr>
            <a:spLocks noChangeArrowheads="1"/>
          </p:cNvSpPr>
          <p:nvPr/>
        </p:nvSpPr>
        <p:spPr bwMode="auto">
          <a:xfrm>
            <a:off x="10287387" y="120347"/>
            <a:ext cx="1077006" cy="1515383"/>
          </a:xfrm>
          <a:prstGeom prst="roundRect">
            <a:avLst>
              <a:gd name="adj" fmla="val 0"/>
            </a:avLst>
          </a:prstGeom>
          <a:gradFill flip="none" rotWithShape="1">
            <a:gsLst>
              <a:gs pos="0">
                <a:schemeClr val="bg1">
                  <a:lumMod val="95000"/>
                </a:schemeClr>
              </a:gs>
              <a:gs pos="100000">
                <a:schemeClr val="lt1">
                  <a:shade val="100000"/>
                  <a:satMod val="115000"/>
                </a:schemeClr>
              </a:gs>
            </a:gsLst>
            <a:lin ang="16200000" scaled="1"/>
            <a:tileRect/>
          </a:gra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upright="1">
            <a:noAutofit/>
          </a:bodyPr>
          <a:lstStyle/>
          <a:p>
            <a:pPr algn="ctr">
              <a:lnSpc>
                <a:spcPct val="115000"/>
              </a:lnSpc>
            </a:pPr>
            <a:r>
              <a:rPr lang="he-IL" sz="400" dirty="0">
                <a:effectLst/>
                <a:latin typeface="Arial" panose="020B0604020202020204" pitchFamily="34" charset="0"/>
                <a:ea typeface="Calibri" panose="020F0502020204030204" pitchFamily="34" charset="0"/>
                <a:cs typeface="Arial" panose="020B0604020202020204" pitchFamily="34" charset="0"/>
              </a:rPr>
              <a:t> </a:t>
            </a:r>
            <a:r>
              <a:rPr lang="he-IL" sz="2000" dirty="0">
                <a:latin typeface="Arial" panose="020B0604020202020204" pitchFamily="34" charset="0"/>
                <a:ea typeface="Calibri" panose="020F0502020204030204" pitchFamily="34" charset="0"/>
                <a:cs typeface="David" panose="020E0502060401010101" pitchFamily="34" charset="-79"/>
              </a:rPr>
              <a:t> בית</a:t>
            </a:r>
            <a:r>
              <a:rPr lang="he-IL" sz="3200" dirty="0">
                <a:latin typeface="Arial" panose="020B0604020202020204" pitchFamily="34" charset="0"/>
                <a:ea typeface="Calibri" panose="020F0502020204030204" pitchFamily="34" charset="0"/>
                <a:cs typeface="David" panose="020E0502060401010101" pitchFamily="34" charset="-79"/>
              </a:rPr>
              <a:t> </a:t>
            </a:r>
            <a:endParaRPr lang="en-US" sz="2400" dirty="0">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ar-AE" sz="2400" dirty="0">
                <a:solidFill>
                  <a:srgbClr val="363636"/>
                </a:solidFill>
                <a:latin typeface="-apple-system"/>
              </a:rPr>
              <a:t>بيت</a:t>
            </a:r>
            <a:br>
              <a:rPr lang="he-IL" sz="2400" dirty="0">
                <a:latin typeface="Arial" panose="020B0604020202020204" pitchFamily="34" charset="0"/>
                <a:ea typeface="Calibri" panose="020F0502020204030204" pitchFamily="34" charset="0"/>
              </a:rPr>
            </a:br>
            <a:r>
              <a:rPr lang="he-IL" sz="1200" dirty="0">
                <a:latin typeface="Arial" panose="020B0604020202020204" pitchFamily="34" charset="0"/>
                <a:ea typeface="Calibri" panose="020F0502020204030204" pitchFamily="34" charset="0"/>
                <a:cs typeface="David" panose="020E0502060401010101" pitchFamily="34" charset="-79"/>
              </a:rPr>
              <a:t>הבית שלנו</a:t>
            </a:r>
            <a:endParaRPr lang="en-US" sz="1200" dirty="0">
              <a:latin typeface="Arial" panose="020B0604020202020204" pitchFamily="34" charset="0"/>
              <a:ea typeface="Calibri" panose="020F0502020204030204" pitchFamily="34" charset="0"/>
              <a:cs typeface="Arial" panose="020B0604020202020204" pitchFamily="34" charset="0"/>
            </a:endParaRPr>
          </a:p>
          <a:p>
            <a:pPr lvl="0" algn="ctr" rtl="0" eaLnBrk="0" fontAlgn="base" hangingPunct="0">
              <a:spcBef>
                <a:spcPct val="0"/>
              </a:spcBef>
              <a:spcAft>
                <a:spcPct val="0"/>
              </a:spcAft>
            </a:pPr>
            <a:r>
              <a:rPr lang="ar-SA" altLang="he-IL" sz="1600" dirty="0">
                <a:solidFill>
                  <a:srgbClr val="202124"/>
                </a:solidFill>
                <a:latin typeface="inherit"/>
              </a:rPr>
              <a:t>بيتنا</a:t>
            </a:r>
            <a:r>
              <a:rPr lang="he-IL" altLang="he-IL" dirty="0">
                <a:solidFill>
                  <a:schemeClr val="tx1"/>
                </a:solidFill>
                <a:latin typeface="Arial" panose="020B0604020202020204" pitchFamily="34" charset="0"/>
              </a:rPr>
              <a:t> </a:t>
            </a:r>
            <a:endParaRPr lang="he-IL" altLang="he-IL" sz="2400" dirty="0">
              <a:solidFill>
                <a:schemeClr val="tx1"/>
              </a:solidFill>
              <a:latin typeface="Arial" panose="020B0604020202020204" pitchFamily="34" charset="0"/>
            </a:endParaRPr>
          </a:p>
        </p:txBody>
      </p:sp>
      <p:pic>
        <p:nvPicPr>
          <p:cNvPr id="7" name="Picture 6">
            <a:extLst>
              <a:ext uri="{FF2B5EF4-FFF2-40B4-BE49-F238E27FC236}">
                <a16:creationId xmlns:a16="http://schemas.microsoft.com/office/drawing/2014/main" id="{9E21450D-14D3-422B-8661-D4FB0F6DDE61}"/>
              </a:ext>
            </a:extLst>
          </p:cNvPr>
          <p:cNvPicPr>
            <a:picLocks noChangeAspect="1"/>
          </p:cNvPicPr>
          <p:nvPr/>
        </p:nvPicPr>
        <p:blipFill>
          <a:blip r:embed="rId4"/>
          <a:stretch>
            <a:fillRect/>
          </a:stretch>
        </p:blipFill>
        <p:spPr>
          <a:xfrm>
            <a:off x="2737659" y="1989760"/>
            <a:ext cx="7906853" cy="5868219"/>
          </a:xfrm>
          <a:prstGeom prst="rect">
            <a:avLst/>
          </a:prstGeom>
        </p:spPr>
      </p:pic>
      <p:pic>
        <p:nvPicPr>
          <p:cNvPr id="16" name="Picture 15">
            <a:extLst>
              <a:ext uri="{FF2B5EF4-FFF2-40B4-BE49-F238E27FC236}">
                <a16:creationId xmlns:a16="http://schemas.microsoft.com/office/drawing/2014/main" id="{BC709008-6A63-40ED-92E0-B4C5A99BDF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773199" y="275771"/>
            <a:ext cx="2105383" cy="1419820"/>
          </a:xfrm>
          <a:prstGeom prst="rect">
            <a:avLst/>
          </a:prstGeom>
        </p:spPr>
      </p:pic>
      <p:cxnSp>
        <p:nvCxnSpPr>
          <p:cNvPr id="24" name="Straight Connector 23" hidden="1">
            <a:extLst>
              <a:ext uri="{FF2B5EF4-FFF2-40B4-BE49-F238E27FC236}">
                <a16:creationId xmlns:a16="http://schemas.microsoft.com/office/drawing/2014/main" id="{AB3BEF13-3B16-4B0A-9052-3019180CAE30}"/>
              </a:ext>
            </a:extLst>
          </p:cNvPr>
          <p:cNvCxnSpPr/>
          <p:nvPr/>
        </p:nvCxnSpPr>
        <p:spPr>
          <a:xfrm>
            <a:off x="3944259" y="45720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B064D23-B953-4639-A7EF-FBED79221950}"/>
              </a:ext>
            </a:extLst>
          </p:cNvPr>
          <p:cNvGrpSpPr/>
          <p:nvPr/>
        </p:nvGrpSpPr>
        <p:grpSpPr>
          <a:xfrm>
            <a:off x="2890459" y="2244519"/>
            <a:ext cx="5420481" cy="2953162"/>
            <a:chOff x="2890459" y="2244519"/>
            <a:chExt cx="5420481" cy="2953162"/>
          </a:xfrm>
        </p:grpSpPr>
        <p:grpSp>
          <p:nvGrpSpPr>
            <p:cNvPr id="25" name="Group 24">
              <a:extLst>
                <a:ext uri="{FF2B5EF4-FFF2-40B4-BE49-F238E27FC236}">
                  <a16:creationId xmlns:a16="http://schemas.microsoft.com/office/drawing/2014/main" id="{F11C76A7-E29B-421A-BD8C-1B0D216263E4}"/>
                </a:ext>
              </a:extLst>
            </p:cNvPr>
            <p:cNvGrpSpPr/>
            <p:nvPr/>
          </p:nvGrpSpPr>
          <p:grpSpPr>
            <a:xfrm>
              <a:off x="2890459" y="2244519"/>
              <a:ext cx="5420481" cy="2953162"/>
              <a:chOff x="2890459" y="2244519"/>
              <a:chExt cx="5420481" cy="2953162"/>
            </a:xfrm>
          </p:grpSpPr>
          <p:grpSp>
            <p:nvGrpSpPr>
              <p:cNvPr id="26" name="Group 25">
                <a:extLst>
                  <a:ext uri="{FF2B5EF4-FFF2-40B4-BE49-F238E27FC236}">
                    <a16:creationId xmlns:a16="http://schemas.microsoft.com/office/drawing/2014/main" id="{FC443671-87E1-4EDB-932D-9E2082B324F2}"/>
                  </a:ext>
                </a:extLst>
              </p:cNvPr>
              <p:cNvGrpSpPr/>
              <p:nvPr/>
            </p:nvGrpSpPr>
            <p:grpSpPr>
              <a:xfrm>
                <a:off x="2890459" y="2244519"/>
                <a:ext cx="5420481" cy="2953162"/>
                <a:chOff x="2890459" y="2244519"/>
                <a:chExt cx="5420481" cy="2953162"/>
              </a:xfrm>
            </p:grpSpPr>
            <p:grpSp>
              <p:nvGrpSpPr>
                <p:cNvPr id="28" name="Group 27">
                  <a:extLst>
                    <a:ext uri="{FF2B5EF4-FFF2-40B4-BE49-F238E27FC236}">
                      <a16:creationId xmlns:a16="http://schemas.microsoft.com/office/drawing/2014/main" id="{A47B3F60-9141-46B7-867C-F5A2B7152644}"/>
                    </a:ext>
                  </a:extLst>
                </p:cNvPr>
                <p:cNvGrpSpPr/>
                <p:nvPr/>
              </p:nvGrpSpPr>
              <p:grpSpPr>
                <a:xfrm>
                  <a:off x="2890459" y="2244519"/>
                  <a:ext cx="5420481" cy="2953162"/>
                  <a:chOff x="2890459" y="2244519"/>
                  <a:chExt cx="5420481" cy="2953162"/>
                </a:xfrm>
              </p:grpSpPr>
              <p:grpSp>
                <p:nvGrpSpPr>
                  <p:cNvPr id="30" name="Group 29">
                    <a:extLst>
                      <a:ext uri="{FF2B5EF4-FFF2-40B4-BE49-F238E27FC236}">
                        <a16:creationId xmlns:a16="http://schemas.microsoft.com/office/drawing/2014/main" id="{242AE8E6-1632-45B4-BB7F-0F68C4F79029}"/>
                      </a:ext>
                    </a:extLst>
                  </p:cNvPr>
                  <p:cNvGrpSpPr/>
                  <p:nvPr/>
                </p:nvGrpSpPr>
                <p:grpSpPr>
                  <a:xfrm>
                    <a:off x="2890459" y="2244519"/>
                    <a:ext cx="5420481" cy="2953162"/>
                    <a:chOff x="2890459" y="2244519"/>
                    <a:chExt cx="5420481" cy="2953162"/>
                  </a:xfrm>
                </p:grpSpPr>
                <p:grpSp>
                  <p:nvGrpSpPr>
                    <p:cNvPr id="32" name="Group 31">
                      <a:extLst>
                        <a:ext uri="{FF2B5EF4-FFF2-40B4-BE49-F238E27FC236}">
                          <a16:creationId xmlns:a16="http://schemas.microsoft.com/office/drawing/2014/main" id="{C0AA8269-5156-4C0D-955E-E05C0C0BBF72}"/>
                        </a:ext>
                      </a:extLst>
                    </p:cNvPr>
                    <p:cNvGrpSpPr/>
                    <p:nvPr/>
                  </p:nvGrpSpPr>
                  <p:grpSpPr>
                    <a:xfrm>
                      <a:off x="2890459" y="2244519"/>
                      <a:ext cx="5420481" cy="2953162"/>
                      <a:chOff x="2890459" y="2244519"/>
                      <a:chExt cx="5420481" cy="2953162"/>
                    </a:xfrm>
                  </p:grpSpPr>
                  <p:grpSp>
                    <p:nvGrpSpPr>
                      <p:cNvPr id="34" name="Group 33">
                        <a:extLst>
                          <a:ext uri="{FF2B5EF4-FFF2-40B4-BE49-F238E27FC236}">
                            <a16:creationId xmlns:a16="http://schemas.microsoft.com/office/drawing/2014/main" id="{FAF956F3-BCF2-423E-A087-8F50CBB12A64}"/>
                          </a:ext>
                        </a:extLst>
                      </p:cNvPr>
                      <p:cNvGrpSpPr/>
                      <p:nvPr/>
                    </p:nvGrpSpPr>
                    <p:grpSpPr>
                      <a:xfrm>
                        <a:off x="2890459" y="2244519"/>
                        <a:ext cx="5420481" cy="2953162"/>
                        <a:chOff x="2890459" y="2244519"/>
                        <a:chExt cx="5420481" cy="2953162"/>
                      </a:xfrm>
                    </p:grpSpPr>
                    <p:grpSp>
                      <p:nvGrpSpPr>
                        <p:cNvPr id="37" name="Group 36">
                          <a:extLst>
                            <a:ext uri="{FF2B5EF4-FFF2-40B4-BE49-F238E27FC236}">
                              <a16:creationId xmlns:a16="http://schemas.microsoft.com/office/drawing/2014/main" id="{876E45E3-AA94-42CF-803B-22BB4DFE65FF}"/>
                            </a:ext>
                          </a:extLst>
                        </p:cNvPr>
                        <p:cNvGrpSpPr/>
                        <p:nvPr/>
                      </p:nvGrpSpPr>
                      <p:grpSpPr>
                        <a:xfrm>
                          <a:off x="2890459" y="2244519"/>
                          <a:ext cx="5420481" cy="2953162"/>
                          <a:chOff x="2890459" y="2244519"/>
                          <a:chExt cx="5420481" cy="2953162"/>
                        </a:xfrm>
                      </p:grpSpPr>
                      <p:pic>
                        <p:nvPicPr>
                          <p:cNvPr id="40" name="Picture 39">
                            <a:extLst>
                              <a:ext uri="{FF2B5EF4-FFF2-40B4-BE49-F238E27FC236}">
                                <a16:creationId xmlns:a16="http://schemas.microsoft.com/office/drawing/2014/main" id="{7E8941C6-F555-4407-93C6-8C6913450E4E}"/>
                              </a:ext>
                            </a:extLst>
                          </p:cNvPr>
                          <p:cNvPicPr>
                            <a:picLocks noChangeAspect="1"/>
                          </p:cNvPicPr>
                          <p:nvPr/>
                        </p:nvPicPr>
                        <p:blipFill>
                          <a:blip r:embed="rId6"/>
                          <a:stretch>
                            <a:fillRect/>
                          </a:stretch>
                        </p:blipFill>
                        <p:spPr>
                          <a:xfrm>
                            <a:off x="2890459" y="2244519"/>
                            <a:ext cx="5420481" cy="2953162"/>
                          </a:xfrm>
                          <a:prstGeom prst="rect">
                            <a:avLst/>
                          </a:prstGeom>
                        </p:spPr>
                      </p:pic>
                      <p:sp>
                        <p:nvSpPr>
                          <p:cNvPr id="41" name="TextBox 40">
                            <a:extLst>
                              <a:ext uri="{FF2B5EF4-FFF2-40B4-BE49-F238E27FC236}">
                                <a16:creationId xmlns:a16="http://schemas.microsoft.com/office/drawing/2014/main" id="{1A44225F-B437-494E-B228-380DA15136AB}"/>
                              </a:ext>
                            </a:extLst>
                          </p:cNvPr>
                          <p:cNvSpPr txBox="1"/>
                          <p:nvPr/>
                        </p:nvSpPr>
                        <p:spPr>
                          <a:xfrm>
                            <a:off x="3009900" y="3429000"/>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בית</a:t>
                            </a:r>
                          </a:p>
                        </p:txBody>
                      </p:sp>
                      <p:cxnSp>
                        <p:nvCxnSpPr>
                          <p:cNvPr id="42" name="Straight Connector 41">
                            <a:extLst>
                              <a:ext uri="{FF2B5EF4-FFF2-40B4-BE49-F238E27FC236}">
                                <a16:creationId xmlns:a16="http://schemas.microsoft.com/office/drawing/2014/main" id="{45525BAE-0BF5-4560-B1EF-BD71657A4BA1}"/>
                              </a:ext>
                            </a:extLst>
                          </p:cNvPr>
                          <p:cNvCxnSpPr/>
                          <p:nvPr/>
                        </p:nvCxnSpPr>
                        <p:spPr>
                          <a:xfrm>
                            <a:off x="38553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5FA54845-C84A-4B92-A075-A48AF1A08A23}"/>
                            </a:ext>
                          </a:extLst>
                        </p:cNvPr>
                        <p:cNvSpPr txBox="1"/>
                        <p:nvPr/>
                      </p:nvSpPr>
                      <p:spPr>
                        <a:xfrm>
                          <a:off x="2941259" y="4053091"/>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גשר</a:t>
                          </a:r>
                        </a:p>
                      </p:txBody>
                    </p:sp>
                    <p:cxnSp>
                      <p:nvCxnSpPr>
                        <p:cNvPr id="39" name="Straight Connector 38">
                          <a:extLst>
                            <a:ext uri="{FF2B5EF4-FFF2-40B4-BE49-F238E27FC236}">
                              <a16:creationId xmlns:a16="http://schemas.microsoft.com/office/drawing/2014/main" id="{F48A3ABA-BEA9-45F6-8931-2AF792CE82EB}"/>
                            </a:ext>
                          </a:extLst>
                        </p:cNvPr>
                        <p:cNvCxnSpPr/>
                        <p:nvPr/>
                      </p:nvCxnSpPr>
                      <p:spPr>
                        <a:xfrm>
                          <a:off x="3868059" y="39624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5CD5DC13-F07A-46C3-9C71-2991A3D43430}"/>
                          </a:ext>
                        </a:extLst>
                      </p:cNvPr>
                      <p:cNvSpPr txBox="1"/>
                      <p:nvPr/>
                    </p:nvSpPr>
                    <p:spPr>
                      <a:xfrm>
                        <a:off x="2941259" y="4625486"/>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ירוק</a:t>
                        </a:r>
                      </a:p>
                    </p:txBody>
                  </p:sp>
                  <p:cxnSp>
                    <p:nvCxnSpPr>
                      <p:cNvPr id="36" name="Straight Connector 35">
                        <a:extLst>
                          <a:ext uri="{FF2B5EF4-FFF2-40B4-BE49-F238E27FC236}">
                            <a16:creationId xmlns:a16="http://schemas.microsoft.com/office/drawing/2014/main" id="{710AA4EF-76B4-4A4A-A612-5511ECB35F58}"/>
                          </a:ext>
                        </a:extLst>
                      </p:cNvPr>
                      <p:cNvCxnSpPr/>
                      <p:nvPr/>
                    </p:nvCxnSpPr>
                    <p:spPr>
                      <a:xfrm>
                        <a:off x="3868059" y="45593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B5F2842B-0DAA-4576-B674-22D2175CA925}"/>
                        </a:ext>
                      </a:extLst>
                    </p:cNvPr>
                    <p:cNvCxnSpPr/>
                    <p:nvPr/>
                  </p:nvCxnSpPr>
                  <p:spPr>
                    <a:xfrm>
                      <a:off x="39569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E1FFF976-6658-4456-B7AF-8707D23E0A26}"/>
                      </a:ext>
                    </a:extLst>
                  </p:cNvPr>
                  <p:cNvCxnSpPr/>
                  <p:nvPr/>
                </p:nvCxnSpPr>
                <p:spPr>
                  <a:xfrm>
                    <a:off x="4045859" y="33909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D8F87751-6202-4ECC-9DFF-7C6F07FA0522}"/>
                    </a:ext>
                  </a:extLst>
                </p:cNvPr>
                <p:cNvCxnSpPr/>
                <p:nvPr/>
              </p:nvCxnSpPr>
              <p:spPr>
                <a:xfrm>
                  <a:off x="3944259" y="39751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FDFAACE5-087A-44E5-9EF3-9E45BF481655}"/>
                  </a:ext>
                </a:extLst>
              </p:cNvPr>
              <p:cNvCxnSpPr/>
              <p:nvPr/>
            </p:nvCxnSpPr>
            <p:spPr>
              <a:xfrm>
                <a:off x="3944259" y="45720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id="{1D589198-086A-46B3-B54E-A36EC5529794}"/>
                </a:ext>
              </a:extLst>
            </p:cNvPr>
            <p:cNvCxnSpPr/>
            <p:nvPr/>
          </p:nvCxnSpPr>
          <p:spPr>
            <a:xfrm>
              <a:off x="41220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D1B837F2-0B5C-45A7-98F8-FEBCDE948546}"/>
              </a:ext>
            </a:extLst>
          </p:cNvPr>
          <p:cNvCxnSpPr/>
          <p:nvPr/>
        </p:nvCxnSpPr>
        <p:spPr>
          <a:xfrm>
            <a:off x="3771900" y="3479800"/>
            <a:ext cx="413659" cy="0"/>
          </a:xfrm>
          <a:prstGeom prst="line">
            <a:avLst/>
          </a:prstGeom>
          <a:ln w="28575"/>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001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1000"/>
                            </p:stCondLst>
                            <p:childTnLst>
                              <p:par>
                                <p:cTn id="14" presetID="35" presetClass="path" presetSubtype="0" accel="50000" decel="50000" fill="hold" grpId="1" nodeType="afterEffect">
                                  <p:stCondLst>
                                    <p:cond delay="0"/>
                                  </p:stCondLst>
                                  <p:childTnLst>
                                    <p:animMotion origin="layout" path="M -6.25E-7 7.40741E-7 L -0.17266 0.00532 " pathEditMode="relative" rAng="0" ptsTypes="AA">
                                      <p:cBhvr>
                                        <p:cTn id="15" dur="2000" fill="hold"/>
                                        <p:tgtEl>
                                          <p:spTgt spid="15"/>
                                        </p:tgtEl>
                                        <p:attrNameLst>
                                          <p:attrName>ppt_x</p:attrName>
                                          <p:attrName>ppt_y</p:attrName>
                                        </p:attrNameLst>
                                      </p:cBhvr>
                                      <p:rCtr x="-8633" y="255"/>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left)">
                                      <p:cBhvr>
                                        <p:cTn id="34" dur="500"/>
                                        <p:tgtEl>
                                          <p:spTgt spid="44"/>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par>
                          <p:cTn id="39" fill="hold">
                            <p:stCondLst>
                              <p:cond delay="2500"/>
                            </p:stCondLst>
                            <p:childTnLst>
                              <p:par>
                                <p:cTn id="40" presetID="0" presetClass="path" presetSubtype="0" accel="50000" decel="50000" fill="hold" grpId="2" nodeType="afterEffect">
                                  <p:stCondLst>
                                    <p:cond delay="0"/>
                                  </p:stCondLst>
                                  <p:childTnLst>
                                    <p:animMotion origin="layout" path="M -0.17956 0.00162 L -0.17956 0.00162 C -0.18268 0.00093 -0.18594 0.00046 -0.18893 -0.00023 C -0.19036 -0.0007 -0.1918 -0.00162 -0.1931 -0.00208 C -0.21133 -0.00926 -0.21276 -0.0081 -0.22956 -0.01875 C -0.23385 -0.02153 -0.23802 -0.025 -0.24206 -0.02801 C -0.24766 -0.03241 -0.25299 -0.03796 -0.25872 -0.04097 C -0.26224 -0.04282 -0.26562 -0.04514 -0.26914 -0.04653 C -0.28437 -0.05301 -0.28164 -0.05116 -0.29414 -0.05394 C -0.31836 -0.05949 -0.30117 -0.05625 -0.32122 -0.05949 C -0.32435 -0.06088 -0.32747 -0.0625 -0.3306 -0.0632 C -0.33724 -0.06505 -0.35039 -0.0669 -0.35039 -0.0669 C -0.3638 -0.07292 -0.34023 -0.06296 -0.37435 -0.07245 C -0.4043 -0.08102 -0.39167 -0.07847 -0.41185 -0.08171 L -0.61185 -0.07986 C -0.6138 -0.07986 -0.61523 -0.07708 -0.61706 -0.07616 C -0.62161 -0.07454 -0.62617 -0.07431 -0.6306 -0.07245 C -0.6345 -0.07107 -0.63828 -0.06875 -0.64206 -0.0669 C -0.64388 -0.0662 -0.64557 -0.06574 -0.64726 -0.06505 C -0.65417 -0.05833 -0.65625 -0.05556 -0.66393 -0.05023 C -0.66641 -0.04884 -0.66888 -0.04792 -0.67122 -0.04653 C -0.67226 -0.04537 -0.67344 -0.04421 -0.67435 -0.04282 C -0.67578 -0.0412 -0.67708 -0.03889 -0.67851 -0.03727 C -0.69154 -0.02361 -0.67904 -0.03958 -0.68893 -0.02616 C -0.68932 -0.02431 -0.68958 -0.02245 -0.68997 -0.0206 C -0.69128 -0.01574 -0.69414 -0.00579 -0.69414 -0.00579 C -0.69453 0.00162 -0.69479 0.00903 -0.69518 0.01643 C -0.6957 0.02315 -0.69648 0.02315 -0.69726 0.0294 C -0.69779 0.03241 -0.69805 0.03542 -0.69831 0.03866 C -0.70026 0.05718 -0.6987 0.04375 -0.70039 0.06829 C -0.70104 0.07685 -0.70247 0.09421 -0.70247 0.09421 L -0.70143 0.09606 " pathEditMode="relative" ptsTypes="AAAAAAAAAAAAAAAAAAAAAAAAAAAAAAAA">
                                      <p:cBhvr>
                                        <p:cTn id="41" dur="2000" fill="hold"/>
                                        <p:tgtEl>
                                          <p:spTgt spid="15"/>
                                        </p:tgtEl>
                                        <p:attrNameLst>
                                          <p:attrName>ppt_x</p:attrName>
                                          <p:attrName>ppt_y</p:attrName>
                                        </p:attrNameLst>
                                      </p:cBhvr>
                                    </p:animMotion>
                                  </p:childTnLst>
                                </p:cTn>
                              </p:par>
                            </p:childTnLst>
                          </p:cTn>
                        </p:par>
                        <p:par>
                          <p:cTn id="42" fill="hold">
                            <p:stCondLst>
                              <p:cond delay="4500"/>
                            </p:stCondLst>
                            <p:childTnLst>
                              <p:par>
                                <p:cTn id="43" presetID="10" presetClass="exit" presetSubtype="0" fill="hold" grpId="3" nodeType="after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C3B709D-3265-41A0-A411-CB1161B7F7D5}" type="slidenum">
              <a:rPr lang="he-IL" smtClean="0"/>
              <a:pPr/>
              <a:t>11</a:t>
            </a:fld>
            <a:endParaRPr lang="he-IL" dirty="0"/>
          </a:p>
        </p:txBody>
      </p:sp>
      <p:sp>
        <p:nvSpPr>
          <p:cNvPr id="3" name="Title 2">
            <a:extLst>
              <a:ext uri="{FF2B5EF4-FFF2-40B4-BE49-F238E27FC236}">
                <a16:creationId xmlns:a16="http://schemas.microsoft.com/office/drawing/2014/main" id="{BF01B614-0F78-407E-9662-660CE58AC1E8}"/>
              </a:ext>
            </a:extLst>
          </p:cNvPr>
          <p:cNvSpPr>
            <a:spLocks noGrp="1"/>
          </p:cNvSpPr>
          <p:nvPr>
            <p:ph type="title"/>
          </p:nvPr>
        </p:nvSpPr>
        <p:spPr/>
        <p:txBody>
          <a:bodyPr/>
          <a:lstStyle/>
          <a:p>
            <a:r>
              <a:rPr lang="he-IL" dirty="0"/>
              <a:t>תרגול </a:t>
            </a:r>
          </a:p>
        </p:txBody>
      </p:sp>
      <p:sp>
        <p:nvSpPr>
          <p:cNvPr id="20" name="TextBox 19"/>
          <p:cNvSpPr txBox="1"/>
          <p:nvPr/>
        </p:nvSpPr>
        <p:spPr>
          <a:xfrm>
            <a:off x="5953960" y="1555150"/>
            <a:ext cx="5553850" cy="1131848"/>
          </a:xfrm>
          <a:prstGeom prst="rect">
            <a:avLst/>
          </a:prstGeom>
          <a:noFill/>
        </p:spPr>
        <p:txBody>
          <a:bodyPr wrap="square" rtlCol="1">
            <a:spAutoFit/>
          </a:bodyPr>
          <a:lstStyle>
            <a:defPPr>
              <a:defRPr lang="he-IL"/>
            </a:defPPr>
            <a:lvl1pPr marL="342891" indent="-342891">
              <a:lnSpc>
                <a:spcPct val="150000"/>
              </a:lnSpc>
              <a:buClr>
                <a:srgbClr val="18A8B7"/>
              </a:buClr>
              <a:buBlip>
                <a:blip r:embed="rId3"/>
              </a:buBlip>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3"/>
              </a:buBlip>
              <a:defRPr sz="2800">
                <a:solidFill>
                  <a:srgbClr val="54707C"/>
                </a:solidFill>
                <a:latin typeface="Calibri" panose="020F0502020204030204" pitchFamily="34" charset="0"/>
                <a:cs typeface="Calibri" panose="020F050202020403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he-IL" sz="2400" b="1" dirty="0">
                <a:latin typeface="Arial" panose="020B0604020202020204" pitchFamily="34" charset="0"/>
                <a:cs typeface="Arial" panose="020B0604020202020204" pitchFamily="34" charset="0"/>
              </a:rPr>
              <a:t>פתחו את הפרוטוקול שלפניכם. </a:t>
            </a:r>
          </a:p>
          <a:p>
            <a:pPr marL="0" indent="0">
              <a:buNone/>
            </a:pPr>
            <a:r>
              <a:rPr lang="he-IL" sz="2400" b="1" dirty="0">
                <a:latin typeface="Arial" panose="020B0604020202020204" pitchFamily="34" charset="0"/>
                <a:cs typeface="Arial" panose="020B0604020202020204" pitchFamily="34" charset="0"/>
              </a:rPr>
              <a:t>היכן תרשמו את הגעת חברי הוועדה? </a:t>
            </a:r>
          </a:p>
        </p:txBody>
      </p:sp>
      <p:sp>
        <p:nvSpPr>
          <p:cNvPr id="8" name="Rectangle 7">
            <a:extLst>
              <a:ext uri="{FF2B5EF4-FFF2-40B4-BE49-F238E27FC236}">
                <a16:creationId xmlns:a16="http://schemas.microsoft.com/office/drawing/2014/main" id="{1A61647A-4A17-4E81-A09E-8156398733D0}"/>
              </a:ext>
            </a:extLst>
          </p:cNvPr>
          <p:cNvSpPr/>
          <p:nvPr/>
        </p:nvSpPr>
        <p:spPr>
          <a:xfrm>
            <a:off x="5746103" y="3299599"/>
            <a:ext cx="5761707" cy="1497826"/>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he-IL" sz="2400" dirty="0">
                <a:solidFill>
                  <a:srgbClr val="54707C"/>
                </a:solidFill>
                <a:latin typeface="Arial" panose="020B0604020202020204" pitchFamily="34" charset="0"/>
                <a:cs typeface="Arial" panose="020B0604020202020204" pitchFamily="34" charset="0"/>
              </a:rPr>
              <a:t>עמוד 3, פרק א – סעיפים 11 ו-13 </a:t>
            </a:r>
          </a:p>
          <a:p>
            <a:pPr>
              <a:lnSpc>
                <a:spcPct val="150000"/>
              </a:lnSpc>
            </a:pPr>
            <a:r>
              <a:rPr lang="he-IL" sz="2400" dirty="0">
                <a:solidFill>
                  <a:srgbClr val="54707C"/>
                </a:solidFill>
                <a:latin typeface="Arial" panose="020B0604020202020204" pitchFamily="34" charset="0"/>
                <a:cs typeface="Arial" panose="020B0604020202020204" pitchFamily="34" charset="0"/>
              </a:rPr>
              <a:t>רישום ההרכב הסיעתי ופרטי בעלי התפקידים. </a:t>
            </a:r>
          </a:p>
        </p:txBody>
      </p:sp>
      <p:pic>
        <p:nvPicPr>
          <p:cNvPr id="11" name="Picture 10">
            <a:extLst>
              <a:ext uri="{FF2B5EF4-FFF2-40B4-BE49-F238E27FC236}">
                <a16:creationId xmlns:a16="http://schemas.microsoft.com/office/drawing/2014/main" id="{8D3046B2-A639-43F0-B6F6-2BB099C982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1838" y="1773211"/>
            <a:ext cx="5505870" cy="6226993"/>
          </a:xfrm>
          <a:prstGeom prst="rect">
            <a:avLst/>
          </a:prstGeom>
        </p:spPr>
      </p:pic>
      <p:pic>
        <p:nvPicPr>
          <p:cNvPr id="7" name="תמונה 18">
            <a:extLst>
              <a:ext uri="{FF2B5EF4-FFF2-40B4-BE49-F238E27FC236}">
                <a16:creationId xmlns:a16="http://schemas.microsoft.com/office/drawing/2014/main" id="{9654D63F-EF9C-4734-A585-A328E2EA44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96000" y="2843584"/>
            <a:ext cx="813933" cy="1147737"/>
          </a:xfrm>
          <a:prstGeom prst="rect">
            <a:avLst/>
          </a:prstGeom>
        </p:spPr>
      </p:pic>
    </p:spTree>
    <p:custDataLst>
      <p:tags r:id="rId1"/>
    </p:custDataLst>
    <p:extLst>
      <p:ext uri="{BB962C8B-B14F-4D97-AF65-F5344CB8AC3E}">
        <p14:creationId xmlns:p14="http://schemas.microsoft.com/office/powerpoint/2010/main" val="95298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64" presetClass="path" presetSubtype="0" accel="50000" decel="50000" fill="hold" nodeType="withEffect">
                                  <p:stCondLst>
                                    <p:cond delay="0"/>
                                  </p:stCondLst>
                                  <p:childTnLst>
                                    <p:animMotion origin="layout" path="M 0 0 L 0 -0.25 " pathEditMode="relative" rAng="0" ptsTypes="AA">
                                      <p:cBhvr>
                                        <p:cTn id="16" dur="2000" fill="hold"/>
                                        <p:tgtEl>
                                          <p:spTgt spid="11"/>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10334-85FA-4C48-9EA0-A9B83282AA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418" y="985681"/>
            <a:ext cx="2269238" cy="1019167"/>
          </a:xfrm>
          <a:prstGeom prst="rect">
            <a:avLst/>
          </a:prstGeom>
        </p:spPr>
      </p:pic>
      <p:sp>
        <p:nvSpPr>
          <p:cNvPr id="15" name="AutoShape 29">
            <a:extLst>
              <a:ext uri="{FF2B5EF4-FFF2-40B4-BE49-F238E27FC236}">
                <a16:creationId xmlns:a16="http://schemas.microsoft.com/office/drawing/2014/main" id="{B02FF614-BA41-47EB-BAF8-0EA40F3461B9}"/>
              </a:ext>
            </a:extLst>
          </p:cNvPr>
          <p:cNvSpPr>
            <a:spLocks noChangeArrowheads="1"/>
          </p:cNvSpPr>
          <p:nvPr/>
        </p:nvSpPr>
        <p:spPr bwMode="auto">
          <a:xfrm>
            <a:off x="10287387" y="120347"/>
            <a:ext cx="1077006" cy="1515383"/>
          </a:xfrm>
          <a:prstGeom prst="roundRect">
            <a:avLst>
              <a:gd name="adj" fmla="val 0"/>
            </a:avLst>
          </a:prstGeom>
          <a:gradFill flip="none" rotWithShape="1">
            <a:gsLst>
              <a:gs pos="0">
                <a:schemeClr val="bg1">
                  <a:lumMod val="95000"/>
                </a:schemeClr>
              </a:gs>
              <a:gs pos="100000">
                <a:schemeClr val="lt1">
                  <a:shade val="100000"/>
                  <a:satMod val="115000"/>
                </a:schemeClr>
              </a:gs>
            </a:gsLst>
            <a:lin ang="16200000" scaled="1"/>
            <a:tileRect/>
          </a:gra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upright="1">
            <a:noAutofit/>
          </a:bodyPr>
          <a:lstStyle/>
          <a:p>
            <a:pPr algn="ctr">
              <a:lnSpc>
                <a:spcPct val="115000"/>
              </a:lnSpc>
            </a:pPr>
            <a:r>
              <a:rPr lang="he-IL" sz="2000" dirty="0">
                <a:latin typeface="Arial" panose="020B0604020202020204" pitchFamily="34" charset="0"/>
                <a:ea typeface="Calibri" panose="020F0502020204030204" pitchFamily="34" charset="0"/>
                <a:cs typeface="David" panose="020E0502060401010101" pitchFamily="34" charset="-79"/>
              </a:rPr>
              <a:t>ירוק</a:t>
            </a:r>
            <a:r>
              <a:rPr lang="he-IL" sz="1200" dirty="0">
                <a:latin typeface="Arial" panose="020B0604020202020204" pitchFamily="34" charset="0"/>
                <a:ea typeface="Calibri" panose="020F0502020204030204" pitchFamily="34" charset="0"/>
                <a:cs typeface="David" panose="020E0502060401010101" pitchFamily="34" charset="-79"/>
              </a:rPr>
              <a:t> </a:t>
            </a:r>
            <a:endParaRPr lang="en-US" sz="1050" dirty="0">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ar-AE" sz="2400" dirty="0">
                <a:solidFill>
                  <a:srgbClr val="363636"/>
                </a:solidFill>
                <a:latin typeface="-apple-system"/>
              </a:rPr>
              <a:t>تا</a:t>
            </a:r>
            <a:br>
              <a:rPr lang="he-IL" sz="900" dirty="0">
                <a:latin typeface="Arial" panose="020B0604020202020204" pitchFamily="34" charset="0"/>
                <a:ea typeface="Calibri" panose="020F0502020204030204" pitchFamily="34" charset="0"/>
              </a:rPr>
            </a:br>
            <a:r>
              <a:rPr lang="he-IL" sz="1200" dirty="0">
                <a:latin typeface="Arial" panose="020B0604020202020204" pitchFamily="34" charset="0"/>
                <a:ea typeface="Calibri" panose="020F0502020204030204" pitchFamily="34" charset="0"/>
                <a:cs typeface="David" panose="020E0502060401010101" pitchFamily="34" charset="-79"/>
              </a:rPr>
              <a:t>שינוי ירוק</a:t>
            </a:r>
            <a:endParaRPr lang="en-US" sz="1200" dirty="0">
              <a:latin typeface="Arial" panose="020B0604020202020204" pitchFamily="34" charset="0"/>
              <a:ea typeface="Calibri" panose="020F0502020204030204" pitchFamily="34" charset="0"/>
              <a:cs typeface="Arial" panose="020B0604020202020204" pitchFamily="34" charset="0"/>
            </a:endParaRPr>
          </a:p>
          <a:p>
            <a:pPr lvl="0" algn="ctr" rtl="0" eaLnBrk="0" fontAlgn="base" hangingPunct="0">
              <a:spcBef>
                <a:spcPct val="0"/>
              </a:spcBef>
              <a:spcAft>
                <a:spcPct val="0"/>
              </a:spcAft>
            </a:pPr>
            <a:r>
              <a:rPr lang="ar-SA" altLang="he-IL" sz="1100" dirty="0">
                <a:solidFill>
                  <a:srgbClr val="202124"/>
                </a:solidFill>
                <a:latin typeface="inherit"/>
                <a:cs typeface="Arial" panose="020B0604020202020204" pitchFamily="34" charset="0"/>
              </a:rPr>
              <a:t>التغيير الأخضر</a:t>
            </a:r>
            <a:r>
              <a:rPr lang="he-IL" altLang="he-IL" sz="1100" dirty="0">
                <a:solidFill>
                  <a:srgbClr val="202124"/>
                </a:solidFill>
                <a:latin typeface="inherit"/>
                <a:cs typeface="Arial" panose="020B0604020202020204" pitchFamily="34" charset="0"/>
              </a:rPr>
              <a:t> </a:t>
            </a:r>
          </a:p>
        </p:txBody>
      </p:sp>
      <p:pic>
        <p:nvPicPr>
          <p:cNvPr id="7" name="Picture 6">
            <a:extLst>
              <a:ext uri="{FF2B5EF4-FFF2-40B4-BE49-F238E27FC236}">
                <a16:creationId xmlns:a16="http://schemas.microsoft.com/office/drawing/2014/main" id="{9E21450D-14D3-422B-8661-D4FB0F6DDE61}"/>
              </a:ext>
            </a:extLst>
          </p:cNvPr>
          <p:cNvPicPr>
            <a:picLocks noChangeAspect="1"/>
          </p:cNvPicPr>
          <p:nvPr/>
        </p:nvPicPr>
        <p:blipFill>
          <a:blip r:embed="rId4"/>
          <a:stretch>
            <a:fillRect/>
          </a:stretch>
        </p:blipFill>
        <p:spPr>
          <a:xfrm>
            <a:off x="2737659" y="1989760"/>
            <a:ext cx="7906853" cy="5868219"/>
          </a:xfrm>
          <a:prstGeom prst="rect">
            <a:avLst/>
          </a:prstGeom>
        </p:spPr>
      </p:pic>
      <p:pic>
        <p:nvPicPr>
          <p:cNvPr id="16" name="Picture 15">
            <a:extLst>
              <a:ext uri="{FF2B5EF4-FFF2-40B4-BE49-F238E27FC236}">
                <a16:creationId xmlns:a16="http://schemas.microsoft.com/office/drawing/2014/main" id="{BC709008-6A63-40ED-92E0-B4C5A99BDF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773199" y="275771"/>
            <a:ext cx="2105383" cy="1419820"/>
          </a:xfrm>
          <a:prstGeom prst="rect">
            <a:avLst/>
          </a:prstGeom>
        </p:spPr>
      </p:pic>
      <p:cxnSp>
        <p:nvCxnSpPr>
          <p:cNvPr id="24" name="Straight Connector 23" hidden="1">
            <a:extLst>
              <a:ext uri="{FF2B5EF4-FFF2-40B4-BE49-F238E27FC236}">
                <a16:creationId xmlns:a16="http://schemas.microsoft.com/office/drawing/2014/main" id="{AB3BEF13-3B16-4B0A-9052-3019180CAE30}"/>
              </a:ext>
            </a:extLst>
          </p:cNvPr>
          <p:cNvCxnSpPr/>
          <p:nvPr/>
        </p:nvCxnSpPr>
        <p:spPr>
          <a:xfrm>
            <a:off x="3944259" y="45720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39CC58B8-B07C-448B-B264-BDECEF5C19CC}"/>
              </a:ext>
            </a:extLst>
          </p:cNvPr>
          <p:cNvGrpSpPr/>
          <p:nvPr/>
        </p:nvGrpSpPr>
        <p:grpSpPr>
          <a:xfrm>
            <a:off x="2890459" y="2244519"/>
            <a:ext cx="5420481" cy="2953162"/>
            <a:chOff x="2890459" y="2244519"/>
            <a:chExt cx="5420481" cy="2953162"/>
          </a:xfrm>
        </p:grpSpPr>
        <p:grpSp>
          <p:nvGrpSpPr>
            <p:cNvPr id="12" name="Group 11">
              <a:extLst>
                <a:ext uri="{FF2B5EF4-FFF2-40B4-BE49-F238E27FC236}">
                  <a16:creationId xmlns:a16="http://schemas.microsoft.com/office/drawing/2014/main" id="{9B064D23-B953-4639-A7EF-FBED79221950}"/>
                </a:ext>
              </a:extLst>
            </p:cNvPr>
            <p:cNvGrpSpPr/>
            <p:nvPr/>
          </p:nvGrpSpPr>
          <p:grpSpPr>
            <a:xfrm>
              <a:off x="2890459" y="2244519"/>
              <a:ext cx="5420481" cy="2953162"/>
              <a:chOff x="2890459" y="2244519"/>
              <a:chExt cx="5420481" cy="2953162"/>
            </a:xfrm>
          </p:grpSpPr>
          <p:grpSp>
            <p:nvGrpSpPr>
              <p:cNvPr id="25" name="Group 24">
                <a:extLst>
                  <a:ext uri="{FF2B5EF4-FFF2-40B4-BE49-F238E27FC236}">
                    <a16:creationId xmlns:a16="http://schemas.microsoft.com/office/drawing/2014/main" id="{F11C76A7-E29B-421A-BD8C-1B0D216263E4}"/>
                  </a:ext>
                </a:extLst>
              </p:cNvPr>
              <p:cNvGrpSpPr/>
              <p:nvPr/>
            </p:nvGrpSpPr>
            <p:grpSpPr>
              <a:xfrm>
                <a:off x="2890459" y="2244519"/>
                <a:ext cx="5420481" cy="2953162"/>
                <a:chOff x="2890459" y="2244519"/>
                <a:chExt cx="5420481" cy="2953162"/>
              </a:xfrm>
            </p:grpSpPr>
            <p:grpSp>
              <p:nvGrpSpPr>
                <p:cNvPr id="26" name="Group 25">
                  <a:extLst>
                    <a:ext uri="{FF2B5EF4-FFF2-40B4-BE49-F238E27FC236}">
                      <a16:creationId xmlns:a16="http://schemas.microsoft.com/office/drawing/2014/main" id="{FC443671-87E1-4EDB-932D-9E2082B324F2}"/>
                    </a:ext>
                  </a:extLst>
                </p:cNvPr>
                <p:cNvGrpSpPr/>
                <p:nvPr/>
              </p:nvGrpSpPr>
              <p:grpSpPr>
                <a:xfrm>
                  <a:off x="2890459" y="2244519"/>
                  <a:ext cx="5420481" cy="2953162"/>
                  <a:chOff x="2890459" y="2244519"/>
                  <a:chExt cx="5420481" cy="2953162"/>
                </a:xfrm>
              </p:grpSpPr>
              <p:grpSp>
                <p:nvGrpSpPr>
                  <p:cNvPr id="28" name="Group 27">
                    <a:extLst>
                      <a:ext uri="{FF2B5EF4-FFF2-40B4-BE49-F238E27FC236}">
                        <a16:creationId xmlns:a16="http://schemas.microsoft.com/office/drawing/2014/main" id="{A47B3F60-9141-46B7-867C-F5A2B7152644}"/>
                      </a:ext>
                    </a:extLst>
                  </p:cNvPr>
                  <p:cNvGrpSpPr/>
                  <p:nvPr/>
                </p:nvGrpSpPr>
                <p:grpSpPr>
                  <a:xfrm>
                    <a:off x="2890459" y="2244519"/>
                    <a:ext cx="5420481" cy="2953162"/>
                    <a:chOff x="2890459" y="2244519"/>
                    <a:chExt cx="5420481" cy="2953162"/>
                  </a:xfrm>
                </p:grpSpPr>
                <p:grpSp>
                  <p:nvGrpSpPr>
                    <p:cNvPr id="30" name="Group 29">
                      <a:extLst>
                        <a:ext uri="{FF2B5EF4-FFF2-40B4-BE49-F238E27FC236}">
                          <a16:creationId xmlns:a16="http://schemas.microsoft.com/office/drawing/2014/main" id="{242AE8E6-1632-45B4-BB7F-0F68C4F79029}"/>
                        </a:ext>
                      </a:extLst>
                    </p:cNvPr>
                    <p:cNvGrpSpPr/>
                    <p:nvPr/>
                  </p:nvGrpSpPr>
                  <p:grpSpPr>
                    <a:xfrm>
                      <a:off x="2890459" y="2244519"/>
                      <a:ext cx="5420481" cy="2953162"/>
                      <a:chOff x="2890459" y="2244519"/>
                      <a:chExt cx="5420481" cy="2953162"/>
                    </a:xfrm>
                  </p:grpSpPr>
                  <p:grpSp>
                    <p:nvGrpSpPr>
                      <p:cNvPr id="32" name="Group 31">
                        <a:extLst>
                          <a:ext uri="{FF2B5EF4-FFF2-40B4-BE49-F238E27FC236}">
                            <a16:creationId xmlns:a16="http://schemas.microsoft.com/office/drawing/2014/main" id="{C0AA8269-5156-4C0D-955E-E05C0C0BBF72}"/>
                          </a:ext>
                        </a:extLst>
                      </p:cNvPr>
                      <p:cNvGrpSpPr/>
                      <p:nvPr/>
                    </p:nvGrpSpPr>
                    <p:grpSpPr>
                      <a:xfrm>
                        <a:off x="2890459" y="2244519"/>
                        <a:ext cx="5420481" cy="2953162"/>
                        <a:chOff x="2890459" y="2244519"/>
                        <a:chExt cx="5420481" cy="2953162"/>
                      </a:xfrm>
                    </p:grpSpPr>
                    <p:grpSp>
                      <p:nvGrpSpPr>
                        <p:cNvPr id="34" name="Group 33">
                          <a:extLst>
                            <a:ext uri="{FF2B5EF4-FFF2-40B4-BE49-F238E27FC236}">
                              <a16:creationId xmlns:a16="http://schemas.microsoft.com/office/drawing/2014/main" id="{FAF956F3-BCF2-423E-A087-8F50CBB12A64}"/>
                            </a:ext>
                          </a:extLst>
                        </p:cNvPr>
                        <p:cNvGrpSpPr/>
                        <p:nvPr/>
                      </p:nvGrpSpPr>
                      <p:grpSpPr>
                        <a:xfrm>
                          <a:off x="2890459" y="2244519"/>
                          <a:ext cx="5420481" cy="2953162"/>
                          <a:chOff x="2890459" y="2244519"/>
                          <a:chExt cx="5420481" cy="2953162"/>
                        </a:xfrm>
                      </p:grpSpPr>
                      <p:grpSp>
                        <p:nvGrpSpPr>
                          <p:cNvPr id="37" name="Group 36">
                            <a:extLst>
                              <a:ext uri="{FF2B5EF4-FFF2-40B4-BE49-F238E27FC236}">
                                <a16:creationId xmlns:a16="http://schemas.microsoft.com/office/drawing/2014/main" id="{876E45E3-AA94-42CF-803B-22BB4DFE65FF}"/>
                              </a:ext>
                            </a:extLst>
                          </p:cNvPr>
                          <p:cNvGrpSpPr/>
                          <p:nvPr/>
                        </p:nvGrpSpPr>
                        <p:grpSpPr>
                          <a:xfrm>
                            <a:off x="2890459" y="2244519"/>
                            <a:ext cx="5420481" cy="2953162"/>
                            <a:chOff x="2890459" y="2244519"/>
                            <a:chExt cx="5420481" cy="2953162"/>
                          </a:xfrm>
                        </p:grpSpPr>
                        <p:pic>
                          <p:nvPicPr>
                            <p:cNvPr id="40" name="Picture 39">
                              <a:extLst>
                                <a:ext uri="{FF2B5EF4-FFF2-40B4-BE49-F238E27FC236}">
                                  <a16:creationId xmlns:a16="http://schemas.microsoft.com/office/drawing/2014/main" id="{7E8941C6-F555-4407-93C6-8C6913450E4E}"/>
                                </a:ext>
                              </a:extLst>
                            </p:cNvPr>
                            <p:cNvPicPr>
                              <a:picLocks noChangeAspect="1"/>
                            </p:cNvPicPr>
                            <p:nvPr/>
                          </p:nvPicPr>
                          <p:blipFill>
                            <a:blip r:embed="rId6"/>
                            <a:stretch>
                              <a:fillRect/>
                            </a:stretch>
                          </p:blipFill>
                          <p:spPr>
                            <a:xfrm>
                              <a:off x="2890459" y="2244519"/>
                              <a:ext cx="5420481" cy="2953162"/>
                            </a:xfrm>
                            <a:prstGeom prst="rect">
                              <a:avLst/>
                            </a:prstGeom>
                          </p:spPr>
                        </p:pic>
                        <p:sp>
                          <p:nvSpPr>
                            <p:cNvPr id="41" name="TextBox 40">
                              <a:extLst>
                                <a:ext uri="{FF2B5EF4-FFF2-40B4-BE49-F238E27FC236}">
                                  <a16:creationId xmlns:a16="http://schemas.microsoft.com/office/drawing/2014/main" id="{1A44225F-B437-494E-B228-380DA15136AB}"/>
                                </a:ext>
                              </a:extLst>
                            </p:cNvPr>
                            <p:cNvSpPr txBox="1"/>
                            <p:nvPr/>
                          </p:nvSpPr>
                          <p:spPr>
                            <a:xfrm>
                              <a:off x="3009900" y="3429000"/>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בית</a:t>
                              </a:r>
                            </a:p>
                          </p:txBody>
                        </p:sp>
                        <p:cxnSp>
                          <p:nvCxnSpPr>
                            <p:cNvPr id="42" name="Straight Connector 41">
                              <a:extLst>
                                <a:ext uri="{FF2B5EF4-FFF2-40B4-BE49-F238E27FC236}">
                                  <a16:creationId xmlns:a16="http://schemas.microsoft.com/office/drawing/2014/main" id="{45525BAE-0BF5-4560-B1EF-BD71657A4BA1}"/>
                                </a:ext>
                              </a:extLst>
                            </p:cNvPr>
                            <p:cNvCxnSpPr/>
                            <p:nvPr/>
                          </p:nvCxnSpPr>
                          <p:spPr>
                            <a:xfrm>
                              <a:off x="38553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5FA54845-C84A-4B92-A075-A48AF1A08A23}"/>
                              </a:ext>
                            </a:extLst>
                          </p:cNvPr>
                          <p:cNvSpPr txBox="1"/>
                          <p:nvPr/>
                        </p:nvSpPr>
                        <p:spPr>
                          <a:xfrm>
                            <a:off x="2941259" y="4053091"/>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גשר</a:t>
                            </a:r>
                          </a:p>
                        </p:txBody>
                      </p:sp>
                      <p:cxnSp>
                        <p:nvCxnSpPr>
                          <p:cNvPr id="39" name="Straight Connector 38">
                            <a:extLst>
                              <a:ext uri="{FF2B5EF4-FFF2-40B4-BE49-F238E27FC236}">
                                <a16:creationId xmlns:a16="http://schemas.microsoft.com/office/drawing/2014/main" id="{F48A3ABA-BEA9-45F6-8931-2AF792CE82EB}"/>
                              </a:ext>
                            </a:extLst>
                          </p:cNvPr>
                          <p:cNvCxnSpPr/>
                          <p:nvPr/>
                        </p:nvCxnSpPr>
                        <p:spPr>
                          <a:xfrm>
                            <a:off x="3868059" y="39624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5CD5DC13-F07A-46C3-9C71-2991A3D43430}"/>
                            </a:ext>
                          </a:extLst>
                        </p:cNvPr>
                        <p:cNvSpPr txBox="1"/>
                        <p:nvPr/>
                      </p:nvSpPr>
                      <p:spPr>
                        <a:xfrm>
                          <a:off x="2941259" y="4625486"/>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ירוק</a:t>
                          </a:r>
                        </a:p>
                      </p:txBody>
                    </p:sp>
                    <p:cxnSp>
                      <p:nvCxnSpPr>
                        <p:cNvPr id="36" name="Straight Connector 35">
                          <a:extLst>
                            <a:ext uri="{FF2B5EF4-FFF2-40B4-BE49-F238E27FC236}">
                              <a16:creationId xmlns:a16="http://schemas.microsoft.com/office/drawing/2014/main" id="{710AA4EF-76B4-4A4A-A612-5511ECB35F58}"/>
                            </a:ext>
                          </a:extLst>
                        </p:cNvPr>
                        <p:cNvCxnSpPr/>
                        <p:nvPr/>
                      </p:nvCxnSpPr>
                      <p:spPr>
                        <a:xfrm>
                          <a:off x="3868059" y="45593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B5F2842B-0DAA-4576-B674-22D2175CA925}"/>
                          </a:ext>
                        </a:extLst>
                      </p:cNvPr>
                      <p:cNvCxnSpPr/>
                      <p:nvPr/>
                    </p:nvCxnSpPr>
                    <p:spPr>
                      <a:xfrm>
                        <a:off x="39569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E1FFF976-6658-4456-B7AF-8707D23E0A26}"/>
                        </a:ext>
                      </a:extLst>
                    </p:cNvPr>
                    <p:cNvCxnSpPr/>
                    <p:nvPr/>
                  </p:nvCxnSpPr>
                  <p:spPr>
                    <a:xfrm>
                      <a:off x="4045859" y="33909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D8F87751-6202-4ECC-9DFF-7C6F07FA0522}"/>
                      </a:ext>
                    </a:extLst>
                  </p:cNvPr>
                  <p:cNvCxnSpPr/>
                  <p:nvPr/>
                </p:nvCxnSpPr>
                <p:spPr>
                  <a:xfrm>
                    <a:off x="3944259" y="39751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FDFAACE5-087A-44E5-9EF3-9E45BF481655}"/>
                    </a:ext>
                  </a:extLst>
                </p:cNvPr>
                <p:cNvCxnSpPr/>
                <p:nvPr/>
              </p:nvCxnSpPr>
              <p:spPr>
                <a:xfrm>
                  <a:off x="3944259" y="45720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id="{1D589198-086A-46B3-B54E-A36EC5529794}"/>
                  </a:ext>
                </a:extLst>
              </p:cNvPr>
              <p:cNvCxnSpPr/>
              <p:nvPr/>
            </p:nvCxnSpPr>
            <p:spPr>
              <a:xfrm>
                <a:off x="41220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D1B837F2-0B5C-45A7-98F8-FEBCDE948546}"/>
                </a:ext>
              </a:extLst>
            </p:cNvPr>
            <p:cNvCxnSpPr/>
            <p:nvPr/>
          </p:nvCxnSpPr>
          <p:spPr>
            <a:xfrm>
              <a:off x="3771900" y="3479800"/>
              <a:ext cx="413659" cy="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C0CCAC36-B000-4405-B6E4-F1270EA28954}"/>
              </a:ext>
            </a:extLst>
          </p:cNvPr>
          <p:cNvCxnSpPr/>
          <p:nvPr/>
        </p:nvCxnSpPr>
        <p:spPr>
          <a:xfrm>
            <a:off x="4033159" y="45720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1488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1000"/>
                            </p:stCondLst>
                            <p:childTnLst>
                              <p:par>
                                <p:cTn id="14" presetID="35" presetClass="path" presetSubtype="0" accel="50000" decel="50000" fill="hold" grpId="1" nodeType="afterEffect">
                                  <p:stCondLst>
                                    <p:cond delay="0"/>
                                  </p:stCondLst>
                                  <p:childTnLst>
                                    <p:animMotion origin="layout" path="M -6.25E-7 7.40741E-7 L -0.17266 0.00532 " pathEditMode="relative" rAng="0" ptsTypes="AA">
                                      <p:cBhvr>
                                        <p:cTn id="15" dur="2000" fill="hold"/>
                                        <p:tgtEl>
                                          <p:spTgt spid="15"/>
                                        </p:tgtEl>
                                        <p:attrNameLst>
                                          <p:attrName>ppt_x</p:attrName>
                                          <p:attrName>ppt_y</p:attrName>
                                        </p:attrNameLst>
                                      </p:cBhvr>
                                      <p:rCtr x="-8633" y="255"/>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par>
                          <p:cTn id="39" fill="hold">
                            <p:stCondLst>
                              <p:cond delay="2500"/>
                            </p:stCondLst>
                            <p:childTnLst>
                              <p:par>
                                <p:cTn id="40" presetID="0" presetClass="path" presetSubtype="0" accel="50000" decel="50000" fill="hold" grpId="2" nodeType="afterEffect">
                                  <p:stCondLst>
                                    <p:cond delay="0"/>
                                  </p:stCondLst>
                                  <p:childTnLst>
                                    <p:animMotion origin="layout" path="M -0.17956 0.00162 L -0.17956 0.00162 C -0.18268 0.00093 -0.18594 0.00046 -0.18893 -0.00023 C -0.19036 -0.0007 -0.1918 -0.00162 -0.1931 -0.00208 C -0.21133 -0.00926 -0.21276 -0.0081 -0.22956 -0.01875 C -0.23385 -0.02153 -0.23802 -0.025 -0.24206 -0.02801 C -0.24766 -0.03241 -0.25299 -0.03796 -0.25872 -0.04097 C -0.26224 -0.04282 -0.26562 -0.04514 -0.26914 -0.04653 C -0.28437 -0.05301 -0.28164 -0.05116 -0.29414 -0.05394 C -0.31836 -0.05949 -0.30117 -0.05625 -0.32122 -0.05949 C -0.32435 -0.06088 -0.32747 -0.0625 -0.3306 -0.0632 C -0.33724 -0.06505 -0.35039 -0.0669 -0.35039 -0.0669 C -0.3638 -0.07292 -0.34023 -0.06296 -0.37435 -0.07245 C -0.4043 -0.08102 -0.39167 -0.07847 -0.41185 -0.08171 L -0.61185 -0.07986 C -0.6138 -0.07986 -0.61523 -0.07708 -0.61706 -0.07616 C -0.62161 -0.07454 -0.62617 -0.07431 -0.6306 -0.07245 C -0.6345 -0.07107 -0.63828 -0.06875 -0.64206 -0.0669 C -0.64388 -0.0662 -0.64557 -0.06574 -0.64726 -0.06505 C -0.65417 -0.05833 -0.65625 -0.05556 -0.66393 -0.05023 C -0.66641 -0.04884 -0.66888 -0.04792 -0.67122 -0.04653 C -0.67226 -0.04537 -0.67344 -0.04421 -0.67435 -0.04282 C -0.67578 -0.0412 -0.67708 -0.03889 -0.67851 -0.03727 C -0.69154 -0.02361 -0.67904 -0.03958 -0.68893 -0.02616 C -0.68932 -0.02431 -0.68958 -0.02245 -0.68997 -0.0206 C -0.69128 -0.01574 -0.69414 -0.00579 -0.69414 -0.00579 C -0.69453 0.00162 -0.69479 0.00903 -0.69518 0.01643 C -0.6957 0.02315 -0.69648 0.02315 -0.69726 0.0294 C -0.69779 0.03241 -0.69805 0.03542 -0.69831 0.03866 C -0.70026 0.05718 -0.6987 0.04375 -0.70039 0.06829 C -0.70104 0.07685 -0.70247 0.09421 -0.70247 0.09421 L -0.70143 0.09606 " pathEditMode="relative" ptsTypes="AAAAAAAAAAAAAAAAAAAAAAAAAAAAAAAA">
                                      <p:cBhvr>
                                        <p:cTn id="41" dur="2000" fill="hold"/>
                                        <p:tgtEl>
                                          <p:spTgt spid="15"/>
                                        </p:tgtEl>
                                        <p:attrNameLst>
                                          <p:attrName>ppt_x</p:attrName>
                                          <p:attrName>ppt_y</p:attrName>
                                        </p:attrNameLst>
                                      </p:cBhvr>
                                    </p:animMotion>
                                  </p:childTnLst>
                                </p:cTn>
                              </p:par>
                            </p:childTnLst>
                          </p:cTn>
                        </p:par>
                        <p:par>
                          <p:cTn id="42" fill="hold">
                            <p:stCondLst>
                              <p:cond delay="4500"/>
                            </p:stCondLst>
                            <p:childTnLst>
                              <p:par>
                                <p:cTn id="43" presetID="10" presetClass="exit" presetSubtype="0" fill="hold" grpId="3" nodeType="after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A9BE7990-F3F0-45FD-B90D-675FECBE1FDF}"/>
              </a:ext>
            </a:extLst>
          </p:cNvPr>
          <p:cNvGrpSpPr/>
          <p:nvPr/>
        </p:nvGrpSpPr>
        <p:grpSpPr>
          <a:xfrm>
            <a:off x="736815" y="3705957"/>
            <a:ext cx="9926435" cy="2248214"/>
            <a:chOff x="736815" y="3705957"/>
            <a:chExt cx="9926435" cy="2248214"/>
          </a:xfrm>
        </p:grpSpPr>
        <p:grpSp>
          <p:nvGrpSpPr>
            <p:cNvPr id="55" name="Group 54">
              <a:extLst>
                <a:ext uri="{FF2B5EF4-FFF2-40B4-BE49-F238E27FC236}">
                  <a16:creationId xmlns:a16="http://schemas.microsoft.com/office/drawing/2014/main" id="{F7908267-0B47-43F8-B373-B2869CD7E4AD}"/>
                </a:ext>
              </a:extLst>
            </p:cNvPr>
            <p:cNvGrpSpPr/>
            <p:nvPr/>
          </p:nvGrpSpPr>
          <p:grpSpPr>
            <a:xfrm>
              <a:off x="736815" y="3705957"/>
              <a:ext cx="9926435" cy="2248214"/>
              <a:chOff x="736815" y="3705957"/>
              <a:chExt cx="9926435" cy="2248214"/>
            </a:xfrm>
          </p:grpSpPr>
          <p:pic>
            <p:nvPicPr>
              <p:cNvPr id="5" name="Picture 4">
                <a:extLst>
                  <a:ext uri="{FF2B5EF4-FFF2-40B4-BE49-F238E27FC236}">
                    <a16:creationId xmlns:a16="http://schemas.microsoft.com/office/drawing/2014/main" id="{2CE5CFA4-489D-49B2-B06B-20DFB9AB158C}"/>
                  </a:ext>
                </a:extLst>
              </p:cNvPr>
              <p:cNvPicPr>
                <a:picLocks noChangeAspect="1"/>
              </p:cNvPicPr>
              <p:nvPr/>
            </p:nvPicPr>
            <p:blipFill>
              <a:blip r:embed="rId3"/>
              <a:stretch>
                <a:fillRect/>
              </a:stretch>
            </p:blipFill>
            <p:spPr>
              <a:xfrm>
                <a:off x="736815" y="3705957"/>
                <a:ext cx="9926435" cy="2248214"/>
              </a:xfrm>
              <a:prstGeom prst="rect">
                <a:avLst/>
              </a:prstGeom>
            </p:spPr>
          </p:pic>
          <p:sp>
            <p:nvSpPr>
              <p:cNvPr id="34" name="TextBox 33">
                <a:extLst>
                  <a:ext uri="{FF2B5EF4-FFF2-40B4-BE49-F238E27FC236}">
                    <a16:creationId xmlns:a16="http://schemas.microsoft.com/office/drawing/2014/main" id="{00FD515C-E165-436A-A092-39498FD89270}"/>
                  </a:ext>
                </a:extLst>
              </p:cNvPr>
              <p:cNvSpPr txBox="1"/>
              <p:nvPr/>
            </p:nvSpPr>
            <p:spPr>
              <a:xfrm>
                <a:off x="736815" y="4630282"/>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בית</a:t>
                </a:r>
              </a:p>
            </p:txBody>
          </p:sp>
          <p:sp>
            <p:nvSpPr>
              <p:cNvPr id="35" name="TextBox 34">
                <a:extLst>
                  <a:ext uri="{FF2B5EF4-FFF2-40B4-BE49-F238E27FC236}">
                    <a16:creationId xmlns:a16="http://schemas.microsoft.com/office/drawing/2014/main" id="{2719C699-8102-48B2-ADE7-91DA89723DD0}"/>
                  </a:ext>
                </a:extLst>
              </p:cNvPr>
              <p:cNvSpPr txBox="1"/>
              <p:nvPr/>
            </p:nvSpPr>
            <p:spPr>
              <a:xfrm>
                <a:off x="736815" y="5080543"/>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גשר</a:t>
                </a:r>
              </a:p>
            </p:txBody>
          </p:sp>
          <p:sp>
            <p:nvSpPr>
              <p:cNvPr id="36" name="TextBox 35">
                <a:extLst>
                  <a:ext uri="{FF2B5EF4-FFF2-40B4-BE49-F238E27FC236}">
                    <a16:creationId xmlns:a16="http://schemas.microsoft.com/office/drawing/2014/main" id="{73D6E456-866C-499C-B720-DD04C8B4D651}"/>
                  </a:ext>
                </a:extLst>
              </p:cNvPr>
              <p:cNvSpPr txBox="1"/>
              <p:nvPr/>
            </p:nvSpPr>
            <p:spPr>
              <a:xfrm>
                <a:off x="736815" y="5548063"/>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ירוק</a:t>
                </a:r>
              </a:p>
            </p:txBody>
          </p:sp>
          <p:cxnSp>
            <p:nvCxnSpPr>
              <p:cNvPr id="37" name="Straight Connector 36">
                <a:extLst>
                  <a:ext uri="{FF2B5EF4-FFF2-40B4-BE49-F238E27FC236}">
                    <a16:creationId xmlns:a16="http://schemas.microsoft.com/office/drawing/2014/main" id="{B56C915E-FC01-46F3-A4ED-86AD1D02476D}"/>
                  </a:ext>
                </a:extLst>
              </p:cNvPr>
              <p:cNvCxnSpPr/>
              <p:nvPr/>
            </p:nvCxnSpPr>
            <p:spPr>
              <a:xfrm>
                <a:off x="1546829" y="5036682"/>
                <a:ext cx="0" cy="144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755BA7-1F63-42E5-BEAB-3D0B066BCA5D}"/>
                  </a:ext>
                </a:extLst>
              </p:cNvPr>
              <p:cNvCxnSpPr/>
              <p:nvPr/>
            </p:nvCxnSpPr>
            <p:spPr>
              <a:xfrm>
                <a:off x="1554449" y="5504042"/>
                <a:ext cx="0" cy="144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8EEAFCE-3964-4161-8A74-F326CDB342C3}"/>
                  </a:ext>
                </a:extLst>
              </p:cNvPr>
              <p:cNvCxnSpPr/>
              <p:nvPr/>
            </p:nvCxnSpPr>
            <p:spPr>
              <a:xfrm>
                <a:off x="1623029" y="5049382"/>
                <a:ext cx="0" cy="144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303EC04-9151-4C45-A671-CA2B3CEA52F1}"/>
                  </a:ext>
                </a:extLst>
              </p:cNvPr>
              <p:cNvCxnSpPr/>
              <p:nvPr/>
            </p:nvCxnSpPr>
            <p:spPr>
              <a:xfrm>
                <a:off x="1630649" y="5516742"/>
                <a:ext cx="0" cy="144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A69872B-9345-41CA-8DBA-346DA0A9F42D}"/>
                  </a:ext>
                </a:extLst>
              </p:cNvPr>
              <p:cNvCxnSpPr>
                <a:cxnSpLocks/>
              </p:cNvCxnSpPr>
              <p:nvPr/>
            </p:nvCxnSpPr>
            <p:spPr>
              <a:xfrm>
                <a:off x="1513067" y="4583013"/>
                <a:ext cx="0" cy="144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E334B08-9BEB-4293-A1B5-46869427086E}"/>
                  </a:ext>
                </a:extLst>
              </p:cNvPr>
              <p:cNvCxnSpPr>
                <a:cxnSpLocks/>
              </p:cNvCxnSpPr>
              <p:nvPr/>
            </p:nvCxnSpPr>
            <p:spPr>
              <a:xfrm>
                <a:off x="1614667" y="4583013"/>
                <a:ext cx="0" cy="144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96B6C6C-0CDB-4D0C-BFE6-5055A9DB475A}"/>
                  </a:ext>
                </a:extLst>
              </p:cNvPr>
              <p:cNvCxnSpPr>
                <a:cxnSpLocks/>
              </p:cNvCxnSpPr>
              <p:nvPr/>
            </p:nvCxnSpPr>
            <p:spPr>
              <a:xfrm>
                <a:off x="1703567" y="4595713"/>
                <a:ext cx="0" cy="144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E92782A-87C6-42AB-B441-37AA9B5EB6F6}"/>
                  </a:ext>
                </a:extLst>
              </p:cNvPr>
              <p:cNvCxnSpPr>
                <a:cxnSpLocks/>
              </p:cNvCxnSpPr>
              <p:nvPr/>
            </p:nvCxnSpPr>
            <p:spPr>
              <a:xfrm>
                <a:off x="1779767" y="4583013"/>
                <a:ext cx="0" cy="144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7A6014-E896-4DA7-97EE-148CC09BF0F9}"/>
                  </a:ext>
                </a:extLst>
              </p:cNvPr>
              <p:cNvCxnSpPr>
                <a:cxnSpLocks/>
              </p:cNvCxnSpPr>
              <p:nvPr/>
            </p:nvCxnSpPr>
            <p:spPr>
              <a:xfrm>
                <a:off x="1496390" y="4630282"/>
                <a:ext cx="340030" cy="37431"/>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75" name="Straight Connector 74">
              <a:extLst>
                <a:ext uri="{FF2B5EF4-FFF2-40B4-BE49-F238E27FC236}">
                  <a16:creationId xmlns:a16="http://schemas.microsoft.com/office/drawing/2014/main" id="{4B277FD2-2F72-45C2-86FE-30D079618698}"/>
                </a:ext>
              </a:extLst>
            </p:cNvPr>
            <p:cNvCxnSpPr/>
            <p:nvPr/>
          </p:nvCxnSpPr>
          <p:spPr>
            <a:xfrm>
              <a:off x="1706849" y="5512442"/>
              <a:ext cx="0" cy="144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 name="תיבת טקסט 4">
            <a:extLst>
              <a:ext uri="{FF2B5EF4-FFF2-40B4-BE49-F238E27FC236}">
                <a16:creationId xmlns:a16="http://schemas.microsoft.com/office/drawing/2014/main" id="{78991176-3176-4DB2-BC6B-EF43F6C04470}"/>
              </a:ext>
            </a:extLst>
          </p:cNvPr>
          <p:cNvSpPr txBox="1"/>
          <p:nvPr/>
        </p:nvSpPr>
        <p:spPr>
          <a:xfrm>
            <a:off x="489926" y="1017428"/>
            <a:ext cx="11043262"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סיימתם לתעד את הקולות מהמעטפות. כעת יש לבצע סיכום של סך הקולות בכל גיליון. </a:t>
            </a:r>
          </a:p>
        </p:txBody>
      </p:sp>
      <p:sp>
        <p:nvSpPr>
          <p:cNvPr id="6" name="TextBox 5">
            <a:extLst>
              <a:ext uri="{FF2B5EF4-FFF2-40B4-BE49-F238E27FC236}">
                <a16:creationId xmlns:a16="http://schemas.microsoft.com/office/drawing/2014/main" id="{909BC4FB-64B8-4864-8552-005BB0702F12}"/>
              </a:ext>
            </a:extLst>
          </p:cNvPr>
          <p:cNvSpPr txBox="1"/>
          <p:nvPr/>
        </p:nvSpPr>
        <p:spPr>
          <a:xfrm>
            <a:off x="5242660" y="1787109"/>
            <a:ext cx="6182590"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b="1" dirty="0">
                <a:latin typeface="Arial" panose="020B0604020202020204" pitchFamily="34" charset="0"/>
                <a:cs typeface="Arial" panose="020B0604020202020204" pitchFamily="34" charset="0"/>
              </a:rPr>
              <a:t>מה עליכם לבצע כעת? </a:t>
            </a:r>
          </a:p>
        </p:txBody>
      </p:sp>
      <p:grpSp>
        <p:nvGrpSpPr>
          <p:cNvPr id="2" name="Group 1">
            <a:extLst>
              <a:ext uri="{FF2B5EF4-FFF2-40B4-BE49-F238E27FC236}">
                <a16:creationId xmlns:a16="http://schemas.microsoft.com/office/drawing/2014/main" id="{B8066D3D-30F0-4DFE-AFA8-88E1204DFE1F}"/>
              </a:ext>
            </a:extLst>
          </p:cNvPr>
          <p:cNvGrpSpPr/>
          <p:nvPr/>
        </p:nvGrpSpPr>
        <p:grpSpPr>
          <a:xfrm>
            <a:off x="2192436" y="2592632"/>
            <a:ext cx="9232814" cy="854114"/>
            <a:chOff x="1657135" y="3732317"/>
            <a:chExt cx="9232814" cy="854114"/>
          </a:xfrm>
        </p:grpSpPr>
        <p:sp>
          <p:nvSpPr>
            <p:cNvPr id="10" name="מלבן 29">
              <a:extLst>
                <a:ext uri="{FF2B5EF4-FFF2-40B4-BE49-F238E27FC236}">
                  <a16:creationId xmlns:a16="http://schemas.microsoft.com/office/drawing/2014/main" id="{0C324F02-6EBE-4886-8174-1D6504507199}"/>
                </a:ext>
              </a:extLst>
            </p:cNvPr>
            <p:cNvSpPr/>
            <p:nvPr/>
          </p:nvSpPr>
          <p:spPr>
            <a:xfrm>
              <a:off x="2400300" y="3732317"/>
              <a:ext cx="8489649" cy="854114"/>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latin typeface="Arial" panose="020B0604020202020204" pitchFamily="34" charset="0"/>
              </a:endParaRPr>
            </a:p>
          </p:txBody>
        </p:sp>
        <p:sp>
          <p:nvSpPr>
            <p:cNvPr id="9" name="תיבת טקסט 4">
              <a:extLst>
                <a:ext uri="{FF2B5EF4-FFF2-40B4-BE49-F238E27FC236}">
                  <a16:creationId xmlns:a16="http://schemas.microsoft.com/office/drawing/2014/main" id="{F46230B7-01AE-4AE5-A795-782BEBD4DBBA}"/>
                </a:ext>
              </a:extLst>
            </p:cNvPr>
            <p:cNvSpPr txBox="1"/>
            <p:nvPr/>
          </p:nvSpPr>
          <p:spPr>
            <a:xfrm>
              <a:off x="1657135" y="3800294"/>
              <a:ext cx="9144000"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השוואה בין שני הגיליונות הכשרים ובין שני הגיליונות הפסולים </a:t>
              </a:r>
            </a:p>
          </p:txBody>
        </p:sp>
      </p:grpSp>
      <p:sp>
        <p:nvSpPr>
          <p:cNvPr id="52" name="TextBox 51">
            <a:extLst>
              <a:ext uri="{FF2B5EF4-FFF2-40B4-BE49-F238E27FC236}">
                <a16:creationId xmlns:a16="http://schemas.microsoft.com/office/drawing/2014/main" id="{C2FBAE70-D2AA-4CCE-BEEF-1EF629C04885}"/>
              </a:ext>
            </a:extLst>
          </p:cNvPr>
          <p:cNvSpPr txBox="1"/>
          <p:nvPr/>
        </p:nvSpPr>
        <p:spPr>
          <a:xfrm>
            <a:off x="10157463" y="4595713"/>
            <a:ext cx="403857" cy="369332"/>
          </a:xfrm>
          <a:prstGeom prst="rect">
            <a:avLst/>
          </a:prstGeom>
          <a:noFill/>
        </p:spPr>
        <p:txBody>
          <a:bodyPr wrap="square" rtlCol="1">
            <a:spAutoFit/>
          </a:bodyPr>
          <a:lstStyle>
            <a:defPPr>
              <a:defRPr lang="he-IL"/>
            </a:defPPr>
            <a:lvl1pPr>
              <a:defRPr>
                <a:solidFill>
                  <a:srgbClr val="0070C0"/>
                </a:solidFill>
                <a:latin typeface="Guttman Yad-Brush" panose="02010401010101010101" pitchFamily="2" charset="-79"/>
                <a:cs typeface="Guttman Yad-Brush" panose="02010401010101010101" pitchFamily="2" charset="-79"/>
              </a:defRPr>
            </a:lvl1pPr>
          </a:lstStyle>
          <a:p>
            <a:r>
              <a:rPr lang="he-IL" dirty="0"/>
              <a:t>5</a:t>
            </a:r>
          </a:p>
        </p:txBody>
      </p:sp>
      <p:sp>
        <p:nvSpPr>
          <p:cNvPr id="53" name="TextBox 52">
            <a:extLst>
              <a:ext uri="{FF2B5EF4-FFF2-40B4-BE49-F238E27FC236}">
                <a16:creationId xmlns:a16="http://schemas.microsoft.com/office/drawing/2014/main" id="{B14AE397-5DF3-4CE7-8F95-E72139932528}"/>
              </a:ext>
            </a:extLst>
          </p:cNvPr>
          <p:cNvSpPr txBox="1"/>
          <p:nvPr/>
        </p:nvSpPr>
        <p:spPr>
          <a:xfrm>
            <a:off x="10157463" y="5051868"/>
            <a:ext cx="403857" cy="369332"/>
          </a:xfrm>
          <a:prstGeom prst="rect">
            <a:avLst/>
          </a:prstGeom>
          <a:noFill/>
        </p:spPr>
        <p:txBody>
          <a:bodyPr wrap="square" rtlCol="1">
            <a:spAutoFit/>
          </a:bodyPr>
          <a:lstStyle>
            <a:defPPr>
              <a:defRPr lang="he-IL"/>
            </a:defPPr>
            <a:lvl1pPr>
              <a:defRPr>
                <a:solidFill>
                  <a:srgbClr val="0070C0"/>
                </a:solidFill>
                <a:latin typeface="Guttman Yad-Brush" panose="02010401010101010101" pitchFamily="2" charset="-79"/>
                <a:cs typeface="Guttman Yad-Brush" panose="02010401010101010101" pitchFamily="2" charset="-79"/>
              </a:defRPr>
            </a:lvl1pPr>
          </a:lstStyle>
          <a:p>
            <a:r>
              <a:rPr lang="he-IL" dirty="0"/>
              <a:t>2</a:t>
            </a:r>
          </a:p>
        </p:txBody>
      </p:sp>
      <p:sp>
        <p:nvSpPr>
          <p:cNvPr id="54" name="TextBox 53">
            <a:extLst>
              <a:ext uri="{FF2B5EF4-FFF2-40B4-BE49-F238E27FC236}">
                <a16:creationId xmlns:a16="http://schemas.microsoft.com/office/drawing/2014/main" id="{24F3F7D0-C339-4500-AE83-DE285DF4C3A3}"/>
              </a:ext>
            </a:extLst>
          </p:cNvPr>
          <p:cNvSpPr txBox="1"/>
          <p:nvPr/>
        </p:nvSpPr>
        <p:spPr>
          <a:xfrm>
            <a:off x="10133695" y="5533174"/>
            <a:ext cx="403857" cy="369332"/>
          </a:xfrm>
          <a:prstGeom prst="rect">
            <a:avLst/>
          </a:prstGeom>
          <a:noFill/>
        </p:spPr>
        <p:txBody>
          <a:bodyPr wrap="square" rtlCol="1">
            <a:spAutoFit/>
          </a:bodyPr>
          <a:lstStyle>
            <a:defPPr>
              <a:defRPr lang="he-IL"/>
            </a:defPPr>
            <a:lvl1pPr>
              <a:defRPr>
                <a:solidFill>
                  <a:srgbClr val="0070C0"/>
                </a:solidFill>
                <a:latin typeface="Guttman Yad-Brush" panose="02010401010101010101" pitchFamily="2" charset="-79"/>
                <a:cs typeface="Guttman Yad-Brush" panose="02010401010101010101" pitchFamily="2" charset="-79"/>
              </a:defRPr>
            </a:lvl1pPr>
          </a:lstStyle>
          <a:p>
            <a:r>
              <a:rPr lang="he-IL" dirty="0"/>
              <a:t>3</a:t>
            </a:r>
          </a:p>
        </p:txBody>
      </p:sp>
      <p:grpSp>
        <p:nvGrpSpPr>
          <p:cNvPr id="74" name="Group 73">
            <a:extLst>
              <a:ext uri="{FF2B5EF4-FFF2-40B4-BE49-F238E27FC236}">
                <a16:creationId xmlns:a16="http://schemas.microsoft.com/office/drawing/2014/main" id="{A9FCA6EC-B288-4401-8BC2-B5F74F7C1FF5}"/>
              </a:ext>
            </a:extLst>
          </p:cNvPr>
          <p:cNvGrpSpPr/>
          <p:nvPr/>
        </p:nvGrpSpPr>
        <p:grpSpPr>
          <a:xfrm>
            <a:off x="889215" y="3858357"/>
            <a:ext cx="9926435" cy="2248214"/>
            <a:chOff x="889215" y="3858357"/>
            <a:chExt cx="9926435" cy="2248214"/>
          </a:xfrm>
        </p:grpSpPr>
        <p:grpSp>
          <p:nvGrpSpPr>
            <p:cNvPr id="56" name="Group 55">
              <a:extLst>
                <a:ext uri="{FF2B5EF4-FFF2-40B4-BE49-F238E27FC236}">
                  <a16:creationId xmlns:a16="http://schemas.microsoft.com/office/drawing/2014/main" id="{4B5BDBFA-73C8-4BD6-8DF8-1A7567233B16}"/>
                </a:ext>
              </a:extLst>
            </p:cNvPr>
            <p:cNvGrpSpPr/>
            <p:nvPr/>
          </p:nvGrpSpPr>
          <p:grpSpPr>
            <a:xfrm>
              <a:off x="889215" y="3858357"/>
              <a:ext cx="9926435" cy="2248214"/>
              <a:chOff x="736815" y="3705957"/>
              <a:chExt cx="9926435" cy="2248214"/>
            </a:xfrm>
          </p:grpSpPr>
          <p:pic>
            <p:nvPicPr>
              <p:cNvPr id="57" name="Picture 56">
                <a:extLst>
                  <a:ext uri="{FF2B5EF4-FFF2-40B4-BE49-F238E27FC236}">
                    <a16:creationId xmlns:a16="http://schemas.microsoft.com/office/drawing/2014/main" id="{38685164-899A-44F1-8002-2EEC8F6AC842}"/>
                  </a:ext>
                </a:extLst>
              </p:cNvPr>
              <p:cNvPicPr>
                <a:picLocks noChangeAspect="1"/>
              </p:cNvPicPr>
              <p:nvPr/>
            </p:nvPicPr>
            <p:blipFill>
              <a:blip r:embed="rId3"/>
              <a:stretch>
                <a:fillRect/>
              </a:stretch>
            </p:blipFill>
            <p:spPr>
              <a:xfrm>
                <a:off x="736815" y="3705957"/>
                <a:ext cx="9926435" cy="2248214"/>
              </a:xfrm>
              <a:prstGeom prst="rect">
                <a:avLst/>
              </a:prstGeom>
            </p:spPr>
          </p:pic>
          <p:sp>
            <p:nvSpPr>
              <p:cNvPr id="58" name="TextBox 57">
                <a:extLst>
                  <a:ext uri="{FF2B5EF4-FFF2-40B4-BE49-F238E27FC236}">
                    <a16:creationId xmlns:a16="http://schemas.microsoft.com/office/drawing/2014/main" id="{95E4426E-19CC-4B87-80FA-F64893922C5C}"/>
                  </a:ext>
                </a:extLst>
              </p:cNvPr>
              <p:cNvSpPr txBox="1"/>
              <p:nvPr/>
            </p:nvSpPr>
            <p:spPr>
              <a:xfrm>
                <a:off x="736815" y="4630282"/>
                <a:ext cx="698500" cy="369332"/>
              </a:xfrm>
              <a:prstGeom prst="rect">
                <a:avLst/>
              </a:prstGeom>
              <a:noFill/>
              <a:ln>
                <a:noFill/>
              </a:ln>
            </p:spPr>
            <p:txBody>
              <a:bodyPr wrap="square" rtlCol="1">
                <a:spAutoFit/>
              </a:bodyPr>
              <a:lstStyle/>
              <a:p>
                <a:r>
                  <a:rPr lang="he-IL" dirty="0">
                    <a:solidFill>
                      <a:srgbClr val="002060"/>
                    </a:solidFill>
                    <a:latin typeface="Guttman Yad-Brush" panose="02010401010101010101" pitchFamily="2" charset="-79"/>
                    <a:cs typeface="Guttman Yad-Brush" panose="02010401010101010101" pitchFamily="2" charset="-79"/>
                  </a:rPr>
                  <a:t>בית</a:t>
                </a:r>
              </a:p>
            </p:txBody>
          </p:sp>
          <p:sp>
            <p:nvSpPr>
              <p:cNvPr id="59" name="TextBox 58">
                <a:extLst>
                  <a:ext uri="{FF2B5EF4-FFF2-40B4-BE49-F238E27FC236}">
                    <a16:creationId xmlns:a16="http://schemas.microsoft.com/office/drawing/2014/main" id="{4A74BEBF-9939-45F3-A248-3F864BC4E87C}"/>
                  </a:ext>
                </a:extLst>
              </p:cNvPr>
              <p:cNvSpPr txBox="1"/>
              <p:nvPr/>
            </p:nvSpPr>
            <p:spPr>
              <a:xfrm>
                <a:off x="736815" y="5080543"/>
                <a:ext cx="698500" cy="369332"/>
              </a:xfrm>
              <a:prstGeom prst="rect">
                <a:avLst/>
              </a:prstGeom>
              <a:noFill/>
              <a:ln>
                <a:noFill/>
              </a:ln>
            </p:spPr>
            <p:txBody>
              <a:bodyPr wrap="square" rtlCol="1">
                <a:spAutoFit/>
              </a:bodyPr>
              <a:lstStyle/>
              <a:p>
                <a:r>
                  <a:rPr lang="he-IL" dirty="0">
                    <a:solidFill>
                      <a:srgbClr val="002060"/>
                    </a:solidFill>
                    <a:latin typeface="Guttman Yad-Brush" panose="02010401010101010101" pitchFamily="2" charset="-79"/>
                    <a:cs typeface="Guttman Yad-Brush" panose="02010401010101010101" pitchFamily="2" charset="-79"/>
                  </a:rPr>
                  <a:t>גשר</a:t>
                </a:r>
              </a:p>
            </p:txBody>
          </p:sp>
          <p:sp>
            <p:nvSpPr>
              <p:cNvPr id="60" name="TextBox 59">
                <a:extLst>
                  <a:ext uri="{FF2B5EF4-FFF2-40B4-BE49-F238E27FC236}">
                    <a16:creationId xmlns:a16="http://schemas.microsoft.com/office/drawing/2014/main" id="{393A281D-036E-4AC6-8168-4FEF4CA2E6E6}"/>
                  </a:ext>
                </a:extLst>
              </p:cNvPr>
              <p:cNvSpPr txBox="1"/>
              <p:nvPr/>
            </p:nvSpPr>
            <p:spPr>
              <a:xfrm>
                <a:off x="736815" y="5548063"/>
                <a:ext cx="698500" cy="369332"/>
              </a:xfrm>
              <a:prstGeom prst="rect">
                <a:avLst/>
              </a:prstGeom>
              <a:noFill/>
              <a:ln>
                <a:noFill/>
              </a:ln>
            </p:spPr>
            <p:txBody>
              <a:bodyPr wrap="square" rtlCol="1">
                <a:spAutoFit/>
              </a:bodyPr>
              <a:lstStyle/>
              <a:p>
                <a:r>
                  <a:rPr lang="he-IL" dirty="0">
                    <a:solidFill>
                      <a:srgbClr val="002060"/>
                    </a:solidFill>
                    <a:latin typeface="Guttman Yad-Brush" panose="02010401010101010101" pitchFamily="2" charset="-79"/>
                    <a:cs typeface="Guttman Yad-Brush" panose="02010401010101010101" pitchFamily="2" charset="-79"/>
                  </a:rPr>
                  <a:t>ירוק</a:t>
                </a:r>
              </a:p>
            </p:txBody>
          </p:sp>
          <p:cxnSp>
            <p:nvCxnSpPr>
              <p:cNvPr id="61" name="Straight Connector 60">
                <a:extLst>
                  <a:ext uri="{FF2B5EF4-FFF2-40B4-BE49-F238E27FC236}">
                    <a16:creationId xmlns:a16="http://schemas.microsoft.com/office/drawing/2014/main" id="{BA2842AE-77FC-48DD-9152-052BE679C1B6}"/>
                  </a:ext>
                </a:extLst>
              </p:cNvPr>
              <p:cNvCxnSpPr/>
              <p:nvPr/>
            </p:nvCxnSpPr>
            <p:spPr>
              <a:xfrm>
                <a:off x="1546829" y="5036682"/>
                <a:ext cx="0" cy="144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93B29C8-AAB1-4D6C-9DC2-EF76B0DBAD78}"/>
                  </a:ext>
                </a:extLst>
              </p:cNvPr>
              <p:cNvCxnSpPr/>
              <p:nvPr/>
            </p:nvCxnSpPr>
            <p:spPr>
              <a:xfrm>
                <a:off x="1554449" y="5504042"/>
                <a:ext cx="0" cy="144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97871AA-D588-414E-A501-EBB0DA469531}"/>
                  </a:ext>
                </a:extLst>
              </p:cNvPr>
              <p:cNvCxnSpPr/>
              <p:nvPr/>
            </p:nvCxnSpPr>
            <p:spPr>
              <a:xfrm>
                <a:off x="1623029" y="5049382"/>
                <a:ext cx="0" cy="144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53B6B94-5597-4756-8D1B-8720C99E47BE}"/>
                  </a:ext>
                </a:extLst>
              </p:cNvPr>
              <p:cNvCxnSpPr/>
              <p:nvPr/>
            </p:nvCxnSpPr>
            <p:spPr>
              <a:xfrm>
                <a:off x="1630649" y="5516742"/>
                <a:ext cx="0" cy="144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7065133-79C6-49A5-B64C-4C56F9FAA75B}"/>
                  </a:ext>
                </a:extLst>
              </p:cNvPr>
              <p:cNvCxnSpPr>
                <a:cxnSpLocks/>
              </p:cNvCxnSpPr>
              <p:nvPr/>
            </p:nvCxnSpPr>
            <p:spPr>
              <a:xfrm>
                <a:off x="1513067" y="4583013"/>
                <a:ext cx="0" cy="144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80E4AC8-3B88-41F8-B26F-83C4F46CA28F}"/>
                  </a:ext>
                </a:extLst>
              </p:cNvPr>
              <p:cNvCxnSpPr>
                <a:cxnSpLocks/>
              </p:cNvCxnSpPr>
              <p:nvPr/>
            </p:nvCxnSpPr>
            <p:spPr>
              <a:xfrm>
                <a:off x="1614667" y="4583013"/>
                <a:ext cx="0" cy="144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A2C8235-93DE-415C-9D8E-90D121199634}"/>
                  </a:ext>
                </a:extLst>
              </p:cNvPr>
              <p:cNvCxnSpPr>
                <a:cxnSpLocks/>
              </p:cNvCxnSpPr>
              <p:nvPr/>
            </p:nvCxnSpPr>
            <p:spPr>
              <a:xfrm>
                <a:off x="1703567" y="4595713"/>
                <a:ext cx="0" cy="144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B6154C7-AAB5-4454-9406-C834F69C24D5}"/>
                  </a:ext>
                </a:extLst>
              </p:cNvPr>
              <p:cNvCxnSpPr>
                <a:cxnSpLocks/>
              </p:cNvCxnSpPr>
              <p:nvPr/>
            </p:nvCxnSpPr>
            <p:spPr>
              <a:xfrm>
                <a:off x="1779767" y="4583013"/>
                <a:ext cx="0" cy="144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A73669F-0CAE-475E-A140-03C9A509602F}"/>
                  </a:ext>
                </a:extLst>
              </p:cNvPr>
              <p:cNvCxnSpPr>
                <a:cxnSpLocks/>
              </p:cNvCxnSpPr>
              <p:nvPr/>
            </p:nvCxnSpPr>
            <p:spPr>
              <a:xfrm>
                <a:off x="1496390" y="4630282"/>
                <a:ext cx="340030" cy="3743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73" name="Straight Connector 72">
              <a:extLst>
                <a:ext uri="{FF2B5EF4-FFF2-40B4-BE49-F238E27FC236}">
                  <a16:creationId xmlns:a16="http://schemas.microsoft.com/office/drawing/2014/main" id="{3D65721C-4FA7-4C18-9264-94C03E719D30}"/>
                </a:ext>
              </a:extLst>
            </p:cNvPr>
            <p:cNvCxnSpPr/>
            <p:nvPr/>
          </p:nvCxnSpPr>
          <p:spPr>
            <a:xfrm>
              <a:off x="1863556" y="5669142"/>
              <a:ext cx="0" cy="144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0" name="TextBox 69">
            <a:extLst>
              <a:ext uri="{FF2B5EF4-FFF2-40B4-BE49-F238E27FC236}">
                <a16:creationId xmlns:a16="http://schemas.microsoft.com/office/drawing/2014/main" id="{B976BFD9-F706-4457-AE25-62FBC005FF1A}"/>
              </a:ext>
            </a:extLst>
          </p:cNvPr>
          <p:cNvSpPr txBox="1"/>
          <p:nvPr/>
        </p:nvSpPr>
        <p:spPr>
          <a:xfrm>
            <a:off x="10302327" y="4711211"/>
            <a:ext cx="403857" cy="369332"/>
          </a:xfrm>
          <a:prstGeom prst="rect">
            <a:avLst/>
          </a:prstGeom>
          <a:noFill/>
          <a:ln>
            <a:noFill/>
          </a:ln>
        </p:spPr>
        <p:txBody>
          <a:bodyPr wrap="square" rtlCol="1">
            <a:spAutoFit/>
          </a:bodyPr>
          <a:lstStyle>
            <a:defPPr>
              <a:defRPr lang="he-IL"/>
            </a:defPPr>
            <a:lvl1pPr>
              <a:defRPr>
                <a:solidFill>
                  <a:srgbClr val="0070C0"/>
                </a:solidFill>
                <a:latin typeface="Guttman Yad-Brush" panose="02010401010101010101" pitchFamily="2" charset="-79"/>
                <a:cs typeface="Guttman Yad-Brush" panose="02010401010101010101" pitchFamily="2" charset="-79"/>
              </a:defRPr>
            </a:lvl1pPr>
          </a:lstStyle>
          <a:p>
            <a:r>
              <a:rPr lang="he-IL" dirty="0">
                <a:solidFill>
                  <a:srgbClr val="002060"/>
                </a:solidFill>
              </a:rPr>
              <a:t>5</a:t>
            </a:r>
          </a:p>
        </p:txBody>
      </p:sp>
      <p:sp>
        <p:nvSpPr>
          <p:cNvPr id="71" name="TextBox 70">
            <a:extLst>
              <a:ext uri="{FF2B5EF4-FFF2-40B4-BE49-F238E27FC236}">
                <a16:creationId xmlns:a16="http://schemas.microsoft.com/office/drawing/2014/main" id="{DD0D71F3-F3F3-45DB-BD08-296CE93675F3}"/>
              </a:ext>
            </a:extLst>
          </p:cNvPr>
          <p:cNvSpPr txBox="1"/>
          <p:nvPr/>
        </p:nvSpPr>
        <p:spPr>
          <a:xfrm>
            <a:off x="10302327" y="5167366"/>
            <a:ext cx="403857" cy="369332"/>
          </a:xfrm>
          <a:prstGeom prst="rect">
            <a:avLst/>
          </a:prstGeom>
          <a:noFill/>
          <a:ln>
            <a:noFill/>
          </a:ln>
        </p:spPr>
        <p:txBody>
          <a:bodyPr wrap="square" rtlCol="1">
            <a:spAutoFit/>
          </a:bodyPr>
          <a:lstStyle>
            <a:defPPr>
              <a:defRPr lang="he-IL"/>
            </a:defPPr>
            <a:lvl1pPr>
              <a:defRPr>
                <a:solidFill>
                  <a:srgbClr val="0070C0"/>
                </a:solidFill>
                <a:latin typeface="Guttman Yad-Brush" panose="02010401010101010101" pitchFamily="2" charset="-79"/>
                <a:cs typeface="Guttman Yad-Brush" panose="02010401010101010101" pitchFamily="2" charset="-79"/>
              </a:defRPr>
            </a:lvl1pPr>
          </a:lstStyle>
          <a:p>
            <a:r>
              <a:rPr lang="he-IL" dirty="0">
                <a:solidFill>
                  <a:srgbClr val="002060"/>
                </a:solidFill>
              </a:rPr>
              <a:t>2</a:t>
            </a:r>
          </a:p>
        </p:txBody>
      </p:sp>
      <p:sp>
        <p:nvSpPr>
          <p:cNvPr id="72" name="TextBox 71">
            <a:extLst>
              <a:ext uri="{FF2B5EF4-FFF2-40B4-BE49-F238E27FC236}">
                <a16:creationId xmlns:a16="http://schemas.microsoft.com/office/drawing/2014/main" id="{3C6DAC26-1790-490C-B61D-A64FF2B1B02A}"/>
              </a:ext>
            </a:extLst>
          </p:cNvPr>
          <p:cNvSpPr txBox="1"/>
          <p:nvPr/>
        </p:nvSpPr>
        <p:spPr>
          <a:xfrm>
            <a:off x="10278559" y="5648672"/>
            <a:ext cx="403857" cy="369332"/>
          </a:xfrm>
          <a:prstGeom prst="rect">
            <a:avLst/>
          </a:prstGeom>
          <a:noFill/>
          <a:ln>
            <a:noFill/>
          </a:ln>
        </p:spPr>
        <p:txBody>
          <a:bodyPr wrap="square" rtlCol="1">
            <a:spAutoFit/>
          </a:bodyPr>
          <a:lstStyle>
            <a:defPPr>
              <a:defRPr lang="he-IL"/>
            </a:defPPr>
            <a:lvl1pPr>
              <a:defRPr>
                <a:solidFill>
                  <a:srgbClr val="0070C0"/>
                </a:solidFill>
                <a:latin typeface="Guttman Yad-Brush" panose="02010401010101010101" pitchFamily="2" charset="-79"/>
                <a:cs typeface="Guttman Yad-Brush" panose="02010401010101010101" pitchFamily="2" charset="-79"/>
              </a:defRPr>
            </a:lvl1pPr>
          </a:lstStyle>
          <a:p>
            <a:r>
              <a:rPr lang="he-IL" dirty="0">
                <a:solidFill>
                  <a:srgbClr val="002060"/>
                </a:solidFill>
              </a:rPr>
              <a:t>3</a:t>
            </a:r>
          </a:p>
        </p:txBody>
      </p:sp>
    </p:spTree>
    <p:custDataLst>
      <p:tags r:id="rId1"/>
    </p:custDataLst>
    <p:extLst>
      <p:ext uri="{BB962C8B-B14F-4D97-AF65-F5344CB8AC3E}">
        <p14:creationId xmlns:p14="http://schemas.microsoft.com/office/powerpoint/2010/main" val="363065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6"/>
                                        </p:tgtEl>
                                        <p:attrNameLst>
                                          <p:attrName>style.visibility</p:attrName>
                                        </p:attrNameLst>
                                      </p:cBhvr>
                                      <p:to>
                                        <p:strVal val="visible"/>
                                      </p:to>
                                    </p:set>
                                    <p:anim calcmode="lin" valueType="num">
                                      <p:cBhvr additive="base">
                                        <p:cTn id="12" dur="500" fill="hold"/>
                                        <p:tgtEl>
                                          <p:spTgt spid="76"/>
                                        </p:tgtEl>
                                        <p:attrNameLst>
                                          <p:attrName>ppt_x</p:attrName>
                                        </p:attrNameLst>
                                      </p:cBhvr>
                                      <p:tavLst>
                                        <p:tav tm="0">
                                          <p:val>
                                            <p:strVal val="#ppt_x"/>
                                          </p:val>
                                        </p:tav>
                                        <p:tav tm="100000">
                                          <p:val>
                                            <p:strVal val="#ppt_x"/>
                                          </p:val>
                                        </p:tav>
                                      </p:tavLst>
                                    </p:anim>
                                    <p:anim calcmode="lin" valueType="num">
                                      <p:cBhvr additive="base">
                                        <p:cTn id="13" dur="500" fill="hold"/>
                                        <p:tgtEl>
                                          <p:spTgt spid="7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left)">
                                      <p:cBhvr>
                                        <p:cTn id="17" dur="500"/>
                                        <p:tgtEl>
                                          <p:spTgt spid="52"/>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left)">
                                      <p:cBhvr>
                                        <p:cTn id="21" dur="500"/>
                                        <p:tgtEl>
                                          <p:spTgt spid="5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ipe(left)">
                                      <p:cBhvr>
                                        <p:cTn id="25" dur="500"/>
                                        <p:tgtEl>
                                          <p:spTgt spid="54"/>
                                        </p:tgtEl>
                                      </p:cBhvr>
                                    </p:animEffect>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74"/>
                                        </p:tgtEl>
                                        <p:attrNameLst>
                                          <p:attrName>style.visibility</p:attrName>
                                        </p:attrNameLst>
                                      </p:cBhvr>
                                      <p:to>
                                        <p:strVal val="visible"/>
                                      </p:to>
                                    </p:set>
                                    <p:anim calcmode="lin" valueType="num">
                                      <p:cBhvr additive="base">
                                        <p:cTn id="29" dur="500" fill="hold"/>
                                        <p:tgtEl>
                                          <p:spTgt spid="74"/>
                                        </p:tgtEl>
                                        <p:attrNameLst>
                                          <p:attrName>ppt_x</p:attrName>
                                        </p:attrNameLst>
                                      </p:cBhvr>
                                      <p:tavLst>
                                        <p:tav tm="0">
                                          <p:val>
                                            <p:strVal val="#ppt_x"/>
                                          </p:val>
                                        </p:tav>
                                        <p:tav tm="100000">
                                          <p:val>
                                            <p:strVal val="#ppt_x"/>
                                          </p:val>
                                        </p:tav>
                                      </p:tavLst>
                                    </p:anim>
                                    <p:anim calcmode="lin" valueType="num">
                                      <p:cBhvr additive="base">
                                        <p:cTn id="30" dur="500" fill="hold"/>
                                        <p:tgtEl>
                                          <p:spTgt spid="74"/>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wipe(left)">
                                      <p:cBhvr>
                                        <p:cTn id="34" dur="500"/>
                                        <p:tgtEl>
                                          <p:spTgt spid="70"/>
                                        </p:tgtEl>
                                      </p:cBhvr>
                                    </p:animEffect>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wipe(left)">
                                      <p:cBhvr>
                                        <p:cTn id="38" dur="500"/>
                                        <p:tgtEl>
                                          <p:spTgt spid="71"/>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wipe(left)">
                                      <p:cBhvr>
                                        <p:cTn id="4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70" grpId="0" animBg="1"/>
      <p:bldP spid="71" grpId="0" animBg="1"/>
      <p:bldP spid="7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C840B8-D491-4DDC-9BBC-481FE27225FB}"/>
              </a:ext>
            </a:extLst>
          </p:cNvPr>
          <p:cNvSpPr>
            <a:spLocks noGrp="1"/>
          </p:cNvSpPr>
          <p:nvPr>
            <p:ph type="sldNum" sz="quarter" idx="12"/>
          </p:nvPr>
        </p:nvSpPr>
        <p:spPr/>
        <p:txBody>
          <a:bodyPr/>
          <a:lstStyle/>
          <a:p>
            <a:fld id="{4C3B709D-3265-41A0-A411-CB1161B7F7D5}" type="slidenum">
              <a:rPr lang="he-IL" smtClean="0"/>
              <a:pPr/>
              <a:t>112</a:t>
            </a:fld>
            <a:endParaRPr lang="he-IL" dirty="0"/>
          </a:p>
        </p:txBody>
      </p:sp>
      <p:grpSp>
        <p:nvGrpSpPr>
          <p:cNvPr id="22" name="Group 21">
            <a:extLst>
              <a:ext uri="{FF2B5EF4-FFF2-40B4-BE49-F238E27FC236}">
                <a16:creationId xmlns:a16="http://schemas.microsoft.com/office/drawing/2014/main" id="{4F43F431-6057-455E-9C36-E2AC4D7A38F5}"/>
              </a:ext>
            </a:extLst>
          </p:cNvPr>
          <p:cNvGrpSpPr/>
          <p:nvPr/>
        </p:nvGrpSpPr>
        <p:grpSpPr>
          <a:xfrm>
            <a:off x="806489" y="370482"/>
            <a:ext cx="7954485" cy="5782482"/>
            <a:chOff x="806489" y="370482"/>
            <a:chExt cx="7954485" cy="5782482"/>
          </a:xfrm>
        </p:grpSpPr>
        <p:grpSp>
          <p:nvGrpSpPr>
            <p:cNvPr id="5" name="Group 4">
              <a:extLst>
                <a:ext uri="{FF2B5EF4-FFF2-40B4-BE49-F238E27FC236}">
                  <a16:creationId xmlns:a16="http://schemas.microsoft.com/office/drawing/2014/main" id="{B43DE559-AC87-426C-8574-7AFCEC8E0C29}"/>
                </a:ext>
              </a:extLst>
            </p:cNvPr>
            <p:cNvGrpSpPr/>
            <p:nvPr/>
          </p:nvGrpSpPr>
          <p:grpSpPr>
            <a:xfrm>
              <a:off x="806489" y="370482"/>
              <a:ext cx="7954485" cy="5782482"/>
              <a:chOff x="806489" y="370482"/>
              <a:chExt cx="7954485" cy="5782482"/>
            </a:xfrm>
          </p:grpSpPr>
          <p:grpSp>
            <p:nvGrpSpPr>
              <p:cNvPr id="6" name="Group 5">
                <a:extLst>
                  <a:ext uri="{FF2B5EF4-FFF2-40B4-BE49-F238E27FC236}">
                    <a16:creationId xmlns:a16="http://schemas.microsoft.com/office/drawing/2014/main" id="{3FC3DC1C-F56D-4DD5-97BF-082959941F72}"/>
                  </a:ext>
                </a:extLst>
              </p:cNvPr>
              <p:cNvGrpSpPr/>
              <p:nvPr/>
            </p:nvGrpSpPr>
            <p:grpSpPr>
              <a:xfrm>
                <a:off x="806489" y="370482"/>
                <a:ext cx="7954485" cy="5782482"/>
                <a:chOff x="806489" y="370482"/>
                <a:chExt cx="7954485" cy="5782482"/>
              </a:xfrm>
            </p:grpSpPr>
            <p:grpSp>
              <p:nvGrpSpPr>
                <p:cNvPr id="8" name="Group 7">
                  <a:extLst>
                    <a:ext uri="{FF2B5EF4-FFF2-40B4-BE49-F238E27FC236}">
                      <a16:creationId xmlns:a16="http://schemas.microsoft.com/office/drawing/2014/main" id="{7D2BBDC5-1E78-49DC-AF7A-664E654B151D}"/>
                    </a:ext>
                  </a:extLst>
                </p:cNvPr>
                <p:cNvGrpSpPr/>
                <p:nvPr/>
              </p:nvGrpSpPr>
              <p:grpSpPr>
                <a:xfrm>
                  <a:off x="806489" y="370482"/>
                  <a:ext cx="7954485" cy="5782482"/>
                  <a:chOff x="806489" y="370482"/>
                  <a:chExt cx="7954485" cy="5782482"/>
                </a:xfrm>
              </p:grpSpPr>
              <p:pic>
                <p:nvPicPr>
                  <p:cNvPr id="10" name="Picture 9">
                    <a:extLst>
                      <a:ext uri="{FF2B5EF4-FFF2-40B4-BE49-F238E27FC236}">
                        <a16:creationId xmlns:a16="http://schemas.microsoft.com/office/drawing/2014/main" id="{15BA0795-86BD-4E9F-9B6A-91D4FE3A4D1B}"/>
                      </a:ext>
                    </a:extLst>
                  </p:cNvPr>
                  <p:cNvPicPr>
                    <a:picLocks noChangeAspect="1"/>
                  </p:cNvPicPr>
                  <p:nvPr/>
                </p:nvPicPr>
                <p:blipFill>
                  <a:blip r:embed="rId3"/>
                  <a:stretch>
                    <a:fillRect/>
                  </a:stretch>
                </p:blipFill>
                <p:spPr>
                  <a:xfrm>
                    <a:off x="806489" y="370482"/>
                    <a:ext cx="7954485" cy="5782482"/>
                  </a:xfrm>
                  <a:prstGeom prst="rect">
                    <a:avLst/>
                  </a:prstGeom>
                </p:spPr>
              </p:pic>
              <p:cxnSp>
                <p:nvCxnSpPr>
                  <p:cNvPr id="11" name="Straight Connector 10">
                    <a:extLst>
                      <a:ext uri="{FF2B5EF4-FFF2-40B4-BE49-F238E27FC236}">
                        <a16:creationId xmlns:a16="http://schemas.microsoft.com/office/drawing/2014/main" id="{173D946B-05BB-4426-B01D-79D607E9CDEF}"/>
                      </a:ext>
                    </a:extLst>
                  </p:cNvPr>
                  <p:cNvCxnSpPr/>
                  <p:nvPr/>
                </p:nvCxnSpPr>
                <p:spPr>
                  <a:xfrm>
                    <a:off x="1348015" y="46736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90602293-A756-4082-A73C-7B71B7101673}"/>
                    </a:ext>
                  </a:extLst>
                </p:cNvPr>
                <p:cNvCxnSpPr/>
                <p:nvPr/>
              </p:nvCxnSpPr>
              <p:spPr>
                <a:xfrm>
                  <a:off x="1424215" y="46736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7" name="Straight Connector 6">
                <a:extLst>
                  <a:ext uri="{FF2B5EF4-FFF2-40B4-BE49-F238E27FC236}">
                    <a16:creationId xmlns:a16="http://schemas.microsoft.com/office/drawing/2014/main" id="{6D166304-6BCF-48B0-968C-B43755497B6E}"/>
                  </a:ext>
                </a:extLst>
              </p:cNvPr>
              <p:cNvCxnSpPr/>
              <p:nvPr/>
            </p:nvCxnSpPr>
            <p:spPr>
              <a:xfrm>
                <a:off x="1340759" y="35433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8A4DE881-5E14-4C67-BE2E-B4998FD40071}"/>
                </a:ext>
              </a:extLst>
            </p:cNvPr>
            <p:cNvSpPr txBox="1"/>
            <p:nvPr/>
          </p:nvSpPr>
          <p:spPr>
            <a:xfrm>
              <a:off x="5496779" y="870943"/>
              <a:ext cx="698500" cy="307777"/>
            </a:xfrm>
            <a:prstGeom prst="rect">
              <a:avLst/>
            </a:prstGeom>
            <a:noFill/>
          </p:spPr>
          <p:txBody>
            <a:bodyPr wrap="square" rtlCol="1">
              <a:spAutoFit/>
            </a:bodyPr>
            <a:lstStyle/>
            <a:p>
              <a:r>
                <a:rPr lang="he-IL" sz="1400" dirty="0">
                  <a:solidFill>
                    <a:srgbClr val="0070C0"/>
                  </a:solidFill>
                  <a:latin typeface="Guttman Yad-Brush" panose="02010401010101010101" pitchFamily="2" charset="-79"/>
                  <a:cs typeface="Guttman Yad-Brush" panose="02010401010101010101" pitchFamily="2" charset="-79"/>
                </a:rPr>
                <a:t>בית</a:t>
              </a:r>
            </a:p>
          </p:txBody>
        </p:sp>
        <p:cxnSp>
          <p:nvCxnSpPr>
            <p:cNvPr id="15" name="Straight Connector 14">
              <a:extLst>
                <a:ext uri="{FF2B5EF4-FFF2-40B4-BE49-F238E27FC236}">
                  <a16:creationId xmlns:a16="http://schemas.microsoft.com/office/drawing/2014/main" id="{8B9B1DE1-071A-4793-8EC4-20784E751C25}"/>
                </a:ext>
              </a:extLst>
            </p:cNvPr>
            <p:cNvCxnSpPr/>
            <p:nvPr/>
          </p:nvCxnSpPr>
          <p:spPr>
            <a:xfrm>
              <a:off x="6096000" y="1106720"/>
              <a:ext cx="0" cy="144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2722712-DDC2-4AF0-86E8-CFA8D9E607D0}"/>
                </a:ext>
              </a:extLst>
            </p:cNvPr>
            <p:cNvCxnSpPr/>
            <p:nvPr/>
          </p:nvCxnSpPr>
          <p:spPr>
            <a:xfrm>
              <a:off x="6096000" y="1762040"/>
              <a:ext cx="0" cy="144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207E0FDE-1122-46D2-ADDD-5990C8D16F8F}"/>
              </a:ext>
            </a:extLst>
          </p:cNvPr>
          <p:cNvSpPr txBox="1"/>
          <p:nvPr/>
        </p:nvSpPr>
        <p:spPr>
          <a:xfrm>
            <a:off x="544324" y="1106720"/>
            <a:ext cx="698500" cy="307777"/>
          </a:xfrm>
          <a:prstGeom prst="rect">
            <a:avLst/>
          </a:prstGeom>
          <a:noFill/>
        </p:spPr>
        <p:txBody>
          <a:bodyPr wrap="square" rtlCol="1">
            <a:spAutoFit/>
          </a:bodyPr>
          <a:lstStyle/>
          <a:p>
            <a:r>
              <a:rPr lang="he-IL" sz="1400" dirty="0">
                <a:solidFill>
                  <a:srgbClr val="0070C0"/>
                </a:solidFill>
                <a:latin typeface="Guttman Yad-Brush" panose="02010401010101010101" pitchFamily="2" charset="-79"/>
                <a:cs typeface="Guttman Yad-Brush" panose="02010401010101010101" pitchFamily="2" charset="-79"/>
              </a:rPr>
              <a:t>1</a:t>
            </a:r>
          </a:p>
        </p:txBody>
      </p:sp>
      <p:sp>
        <p:nvSpPr>
          <p:cNvPr id="18" name="TextBox 17">
            <a:extLst>
              <a:ext uri="{FF2B5EF4-FFF2-40B4-BE49-F238E27FC236}">
                <a16:creationId xmlns:a16="http://schemas.microsoft.com/office/drawing/2014/main" id="{07A2C58D-BCEC-4842-B425-3552DE85632A}"/>
              </a:ext>
            </a:extLst>
          </p:cNvPr>
          <p:cNvSpPr txBox="1"/>
          <p:nvPr/>
        </p:nvSpPr>
        <p:spPr>
          <a:xfrm>
            <a:off x="544324" y="1752151"/>
            <a:ext cx="698500" cy="307777"/>
          </a:xfrm>
          <a:prstGeom prst="rect">
            <a:avLst/>
          </a:prstGeom>
          <a:noFill/>
        </p:spPr>
        <p:txBody>
          <a:bodyPr wrap="square" rtlCol="1">
            <a:spAutoFit/>
          </a:bodyPr>
          <a:lstStyle/>
          <a:p>
            <a:r>
              <a:rPr lang="he-IL" sz="1400" dirty="0">
                <a:solidFill>
                  <a:srgbClr val="0070C0"/>
                </a:solidFill>
                <a:latin typeface="Guttman Yad-Brush" panose="02010401010101010101" pitchFamily="2" charset="-79"/>
                <a:cs typeface="Guttman Yad-Brush" panose="02010401010101010101" pitchFamily="2" charset="-79"/>
              </a:rPr>
              <a:t>1</a:t>
            </a:r>
          </a:p>
        </p:txBody>
      </p:sp>
      <p:sp>
        <p:nvSpPr>
          <p:cNvPr id="19" name="TextBox 18">
            <a:extLst>
              <a:ext uri="{FF2B5EF4-FFF2-40B4-BE49-F238E27FC236}">
                <a16:creationId xmlns:a16="http://schemas.microsoft.com/office/drawing/2014/main" id="{CB6BCA9C-EF34-47C5-8A93-20CD0B6C2FBD}"/>
              </a:ext>
            </a:extLst>
          </p:cNvPr>
          <p:cNvSpPr txBox="1"/>
          <p:nvPr/>
        </p:nvSpPr>
        <p:spPr>
          <a:xfrm>
            <a:off x="527853" y="3497411"/>
            <a:ext cx="698500" cy="307777"/>
          </a:xfrm>
          <a:prstGeom prst="rect">
            <a:avLst/>
          </a:prstGeom>
          <a:noFill/>
        </p:spPr>
        <p:txBody>
          <a:bodyPr wrap="square" rtlCol="1">
            <a:spAutoFit/>
          </a:bodyPr>
          <a:lstStyle/>
          <a:p>
            <a:r>
              <a:rPr lang="he-IL" sz="1400" dirty="0">
                <a:solidFill>
                  <a:srgbClr val="0070C0"/>
                </a:solidFill>
                <a:latin typeface="Guttman Yad-Brush" panose="02010401010101010101" pitchFamily="2" charset="-79"/>
                <a:cs typeface="Guttman Yad-Brush" panose="02010401010101010101" pitchFamily="2" charset="-79"/>
              </a:rPr>
              <a:t>1</a:t>
            </a:r>
          </a:p>
        </p:txBody>
      </p:sp>
      <p:sp>
        <p:nvSpPr>
          <p:cNvPr id="20" name="TextBox 19">
            <a:extLst>
              <a:ext uri="{FF2B5EF4-FFF2-40B4-BE49-F238E27FC236}">
                <a16:creationId xmlns:a16="http://schemas.microsoft.com/office/drawing/2014/main" id="{0713BD84-5043-4DA7-81D7-483C2B058698}"/>
              </a:ext>
            </a:extLst>
          </p:cNvPr>
          <p:cNvSpPr txBox="1"/>
          <p:nvPr/>
        </p:nvSpPr>
        <p:spPr>
          <a:xfrm>
            <a:off x="564465" y="4627711"/>
            <a:ext cx="698500" cy="307777"/>
          </a:xfrm>
          <a:prstGeom prst="rect">
            <a:avLst/>
          </a:prstGeom>
          <a:noFill/>
        </p:spPr>
        <p:txBody>
          <a:bodyPr wrap="square" rtlCol="1">
            <a:spAutoFit/>
          </a:bodyPr>
          <a:lstStyle/>
          <a:p>
            <a:r>
              <a:rPr lang="he-IL" sz="1400" dirty="0">
                <a:solidFill>
                  <a:srgbClr val="0070C0"/>
                </a:solidFill>
                <a:latin typeface="Guttman Yad-Brush" panose="02010401010101010101" pitchFamily="2" charset="-79"/>
                <a:cs typeface="Guttman Yad-Brush" panose="02010401010101010101" pitchFamily="2" charset="-79"/>
              </a:rPr>
              <a:t>2</a:t>
            </a:r>
          </a:p>
        </p:txBody>
      </p:sp>
      <p:sp>
        <p:nvSpPr>
          <p:cNvPr id="21" name="TextBox 20">
            <a:extLst>
              <a:ext uri="{FF2B5EF4-FFF2-40B4-BE49-F238E27FC236}">
                <a16:creationId xmlns:a16="http://schemas.microsoft.com/office/drawing/2014/main" id="{A1D51BCD-540B-42EF-9B42-1DA044422D35}"/>
              </a:ext>
            </a:extLst>
          </p:cNvPr>
          <p:cNvSpPr txBox="1"/>
          <p:nvPr/>
        </p:nvSpPr>
        <p:spPr>
          <a:xfrm>
            <a:off x="564465" y="4951556"/>
            <a:ext cx="698500" cy="307777"/>
          </a:xfrm>
          <a:prstGeom prst="rect">
            <a:avLst/>
          </a:prstGeom>
          <a:noFill/>
        </p:spPr>
        <p:txBody>
          <a:bodyPr wrap="square" rtlCol="1">
            <a:spAutoFit/>
          </a:bodyPr>
          <a:lstStyle/>
          <a:p>
            <a:r>
              <a:rPr lang="he-IL" sz="1400" dirty="0">
                <a:solidFill>
                  <a:srgbClr val="0070C0"/>
                </a:solidFill>
                <a:latin typeface="Guttman Yad-Brush" panose="02010401010101010101" pitchFamily="2" charset="-79"/>
                <a:cs typeface="Guttman Yad-Brush" panose="02010401010101010101" pitchFamily="2" charset="-79"/>
              </a:rPr>
              <a:t>5</a:t>
            </a:r>
          </a:p>
        </p:txBody>
      </p:sp>
      <p:grpSp>
        <p:nvGrpSpPr>
          <p:cNvPr id="39" name="Group 38">
            <a:extLst>
              <a:ext uri="{FF2B5EF4-FFF2-40B4-BE49-F238E27FC236}">
                <a16:creationId xmlns:a16="http://schemas.microsoft.com/office/drawing/2014/main" id="{0264C765-523D-4006-B308-997A6C515213}"/>
              </a:ext>
            </a:extLst>
          </p:cNvPr>
          <p:cNvGrpSpPr/>
          <p:nvPr/>
        </p:nvGrpSpPr>
        <p:grpSpPr>
          <a:xfrm>
            <a:off x="1657716" y="537759"/>
            <a:ext cx="8165555" cy="5782482"/>
            <a:chOff x="1657716" y="537759"/>
            <a:chExt cx="8165555" cy="5782482"/>
          </a:xfrm>
        </p:grpSpPr>
        <p:grpSp>
          <p:nvGrpSpPr>
            <p:cNvPr id="23" name="Group 22">
              <a:extLst>
                <a:ext uri="{FF2B5EF4-FFF2-40B4-BE49-F238E27FC236}">
                  <a16:creationId xmlns:a16="http://schemas.microsoft.com/office/drawing/2014/main" id="{C6FE21E3-4D3F-4F06-9954-C9F3F67C8641}"/>
                </a:ext>
              </a:extLst>
            </p:cNvPr>
            <p:cNvGrpSpPr/>
            <p:nvPr/>
          </p:nvGrpSpPr>
          <p:grpSpPr>
            <a:xfrm>
              <a:off x="1868786" y="537759"/>
              <a:ext cx="7954485" cy="5782482"/>
              <a:chOff x="806489" y="370482"/>
              <a:chExt cx="7954485" cy="5782482"/>
            </a:xfrm>
          </p:grpSpPr>
          <p:grpSp>
            <p:nvGrpSpPr>
              <p:cNvPr id="24" name="Group 23">
                <a:extLst>
                  <a:ext uri="{FF2B5EF4-FFF2-40B4-BE49-F238E27FC236}">
                    <a16:creationId xmlns:a16="http://schemas.microsoft.com/office/drawing/2014/main" id="{DC0ED360-2271-4EC0-A39A-7DA5D9226387}"/>
                  </a:ext>
                </a:extLst>
              </p:cNvPr>
              <p:cNvGrpSpPr/>
              <p:nvPr/>
            </p:nvGrpSpPr>
            <p:grpSpPr>
              <a:xfrm>
                <a:off x="806489" y="370482"/>
                <a:ext cx="7954485" cy="5782482"/>
                <a:chOff x="806489" y="370482"/>
                <a:chExt cx="7954485" cy="5782482"/>
              </a:xfrm>
            </p:grpSpPr>
            <p:grpSp>
              <p:nvGrpSpPr>
                <p:cNvPr id="28" name="Group 27">
                  <a:extLst>
                    <a:ext uri="{FF2B5EF4-FFF2-40B4-BE49-F238E27FC236}">
                      <a16:creationId xmlns:a16="http://schemas.microsoft.com/office/drawing/2014/main" id="{C9B8D698-7017-4305-9F91-AE1C48EEF8C5}"/>
                    </a:ext>
                  </a:extLst>
                </p:cNvPr>
                <p:cNvGrpSpPr/>
                <p:nvPr/>
              </p:nvGrpSpPr>
              <p:grpSpPr>
                <a:xfrm>
                  <a:off x="806489" y="370482"/>
                  <a:ext cx="7954485" cy="5782482"/>
                  <a:chOff x="806489" y="370482"/>
                  <a:chExt cx="7954485" cy="5782482"/>
                </a:xfrm>
              </p:grpSpPr>
              <p:grpSp>
                <p:nvGrpSpPr>
                  <p:cNvPr id="30" name="Group 29">
                    <a:extLst>
                      <a:ext uri="{FF2B5EF4-FFF2-40B4-BE49-F238E27FC236}">
                        <a16:creationId xmlns:a16="http://schemas.microsoft.com/office/drawing/2014/main" id="{9651CB86-4DBF-4517-BB74-F90431155B40}"/>
                      </a:ext>
                    </a:extLst>
                  </p:cNvPr>
                  <p:cNvGrpSpPr/>
                  <p:nvPr/>
                </p:nvGrpSpPr>
                <p:grpSpPr>
                  <a:xfrm>
                    <a:off x="806489" y="370482"/>
                    <a:ext cx="7954485" cy="5782482"/>
                    <a:chOff x="806489" y="370482"/>
                    <a:chExt cx="7954485" cy="5782482"/>
                  </a:xfrm>
                </p:grpSpPr>
                <p:pic>
                  <p:nvPicPr>
                    <p:cNvPr id="32" name="Picture 31">
                      <a:extLst>
                        <a:ext uri="{FF2B5EF4-FFF2-40B4-BE49-F238E27FC236}">
                          <a16:creationId xmlns:a16="http://schemas.microsoft.com/office/drawing/2014/main" id="{219C4481-D132-4ADC-886C-65F81008C048}"/>
                        </a:ext>
                      </a:extLst>
                    </p:cNvPr>
                    <p:cNvPicPr>
                      <a:picLocks noChangeAspect="1"/>
                    </p:cNvPicPr>
                    <p:nvPr/>
                  </p:nvPicPr>
                  <p:blipFill>
                    <a:blip r:embed="rId3"/>
                    <a:stretch>
                      <a:fillRect/>
                    </a:stretch>
                  </p:blipFill>
                  <p:spPr>
                    <a:xfrm>
                      <a:off x="806489" y="370482"/>
                      <a:ext cx="7954485" cy="5782482"/>
                    </a:xfrm>
                    <a:prstGeom prst="rect">
                      <a:avLst/>
                    </a:prstGeom>
                  </p:spPr>
                </p:pic>
                <p:cxnSp>
                  <p:nvCxnSpPr>
                    <p:cNvPr id="33" name="Straight Connector 32">
                      <a:extLst>
                        <a:ext uri="{FF2B5EF4-FFF2-40B4-BE49-F238E27FC236}">
                          <a16:creationId xmlns:a16="http://schemas.microsoft.com/office/drawing/2014/main" id="{11A9B2E2-2E74-4CF0-A796-B808E268659C}"/>
                        </a:ext>
                      </a:extLst>
                    </p:cNvPr>
                    <p:cNvCxnSpPr/>
                    <p:nvPr/>
                  </p:nvCxnSpPr>
                  <p:spPr>
                    <a:xfrm>
                      <a:off x="1348015" y="4673600"/>
                      <a:ext cx="0" cy="216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FEAD5B10-30F1-4D97-9973-CFB67B7B6F7B}"/>
                      </a:ext>
                    </a:extLst>
                  </p:cNvPr>
                  <p:cNvCxnSpPr/>
                  <p:nvPr/>
                </p:nvCxnSpPr>
                <p:spPr>
                  <a:xfrm>
                    <a:off x="1424215" y="4673600"/>
                    <a:ext cx="0" cy="216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58B3F809-FAAC-4A18-8A63-1A633E9A79FD}"/>
                    </a:ext>
                  </a:extLst>
                </p:cNvPr>
                <p:cNvCxnSpPr/>
                <p:nvPr/>
              </p:nvCxnSpPr>
              <p:spPr>
                <a:xfrm>
                  <a:off x="1340759" y="3543300"/>
                  <a:ext cx="0" cy="216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A297E49B-DE97-47C7-870B-D560F8EAF03E}"/>
                  </a:ext>
                </a:extLst>
              </p:cNvPr>
              <p:cNvSpPr txBox="1"/>
              <p:nvPr/>
            </p:nvSpPr>
            <p:spPr>
              <a:xfrm>
                <a:off x="5496779" y="870943"/>
                <a:ext cx="698500" cy="307777"/>
              </a:xfrm>
              <a:prstGeom prst="rect">
                <a:avLst/>
              </a:prstGeom>
              <a:noFill/>
            </p:spPr>
            <p:txBody>
              <a:bodyPr wrap="square" rtlCol="1">
                <a:spAutoFit/>
              </a:bodyPr>
              <a:lstStyle/>
              <a:p>
                <a:r>
                  <a:rPr lang="he-IL" sz="1400" dirty="0">
                    <a:solidFill>
                      <a:srgbClr val="002060"/>
                    </a:solidFill>
                    <a:latin typeface="Guttman Yad-Brush" panose="02010401010101010101" pitchFamily="2" charset="-79"/>
                    <a:cs typeface="Guttman Yad-Brush" panose="02010401010101010101" pitchFamily="2" charset="-79"/>
                  </a:rPr>
                  <a:t>בית</a:t>
                </a:r>
              </a:p>
            </p:txBody>
          </p:sp>
          <p:cxnSp>
            <p:nvCxnSpPr>
              <p:cNvPr id="26" name="Straight Connector 25">
                <a:extLst>
                  <a:ext uri="{FF2B5EF4-FFF2-40B4-BE49-F238E27FC236}">
                    <a16:creationId xmlns:a16="http://schemas.microsoft.com/office/drawing/2014/main" id="{86CE4F31-3A33-438E-946B-B92BA0DF2813}"/>
                  </a:ext>
                </a:extLst>
              </p:cNvPr>
              <p:cNvCxnSpPr/>
              <p:nvPr/>
            </p:nvCxnSpPr>
            <p:spPr>
              <a:xfrm>
                <a:off x="6096000" y="1106720"/>
                <a:ext cx="0" cy="144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B58B058-A840-4391-94A6-8B854C2D3779}"/>
                  </a:ext>
                </a:extLst>
              </p:cNvPr>
              <p:cNvCxnSpPr/>
              <p:nvPr/>
            </p:nvCxnSpPr>
            <p:spPr>
              <a:xfrm>
                <a:off x="6096000" y="1762040"/>
                <a:ext cx="0" cy="144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98ED1E44-8171-4831-984A-39E2058D821F}"/>
                </a:ext>
              </a:extLst>
            </p:cNvPr>
            <p:cNvSpPr txBox="1"/>
            <p:nvPr/>
          </p:nvSpPr>
          <p:spPr>
            <a:xfrm>
              <a:off x="1674187" y="1273997"/>
              <a:ext cx="698500" cy="307777"/>
            </a:xfrm>
            <a:prstGeom prst="rect">
              <a:avLst/>
            </a:prstGeom>
            <a:noFill/>
          </p:spPr>
          <p:txBody>
            <a:bodyPr wrap="square" rtlCol="1">
              <a:spAutoFit/>
            </a:bodyPr>
            <a:lstStyle/>
            <a:p>
              <a:r>
                <a:rPr lang="he-IL" sz="1400" dirty="0">
                  <a:solidFill>
                    <a:srgbClr val="002060"/>
                  </a:solidFill>
                  <a:latin typeface="Guttman Yad-Brush" panose="02010401010101010101" pitchFamily="2" charset="-79"/>
                  <a:cs typeface="Guttman Yad-Brush" panose="02010401010101010101" pitchFamily="2" charset="-79"/>
                </a:rPr>
                <a:t>1</a:t>
              </a:r>
            </a:p>
          </p:txBody>
        </p:sp>
        <p:sp>
          <p:nvSpPr>
            <p:cNvPr id="35" name="TextBox 34">
              <a:extLst>
                <a:ext uri="{FF2B5EF4-FFF2-40B4-BE49-F238E27FC236}">
                  <a16:creationId xmlns:a16="http://schemas.microsoft.com/office/drawing/2014/main" id="{BC1184B8-AB47-41D5-8C30-1561DED6B870}"/>
                </a:ext>
              </a:extLst>
            </p:cNvPr>
            <p:cNvSpPr txBox="1"/>
            <p:nvPr/>
          </p:nvSpPr>
          <p:spPr>
            <a:xfrm>
              <a:off x="1674187" y="1919428"/>
              <a:ext cx="698500" cy="307777"/>
            </a:xfrm>
            <a:prstGeom prst="rect">
              <a:avLst/>
            </a:prstGeom>
            <a:noFill/>
          </p:spPr>
          <p:txBody>
            <a:bodyPr wrap="square" rtlCol="1">
              <a:spAutoFit/>
            </a:bodyPr>
            <a:lstStyle/>
            <a:p>
              <a:r>
                <a:rPr lang="he-IL" sz="1400" dirty="0">
                  <a:solidFill>
                    <a:srgbClr val="002060"/>
                  </a:solidFill>
                  <a:latin typeface="Guttman Yad-Brush" panose="02010401010101010101" pitchFamily="2" charset="-79"/>
                  <a:cs typeface="Guttman Yad-Brush" panose="02010401010101010101" pitchFamily="2" charset="-79"/>
                </a:rPr>
                <a:t>1</a:t>
              </a:r>
            </a:p>
          </p:txBody>
        </p:sp>
        <p:sp>
          <p:nvSpPr>
            <p:cNvPr id="36" name="TextBox 35">
              <a:extLst>
                <a:ext uri="{FF2B5EF4-FFF2-40B4-BE49-F238E27FC236}">
                  <a16:creationId xmlns:a16="http://schemas.microsoft.com/office/drawing/2014/main" id="{2BA3B597-60E9-469B-9CF9-42F8514A992C}"/>
                </a:ext>
              </a:extLst>
            </p:cNvPr>
            <p:cNvSpPr txBox="1"/>
            <p:nvPr/>
          </p:nvSpPr>
          <p:spPr>
            <a:xfrm>
              <a:off x="1657716" y="3664688"/>
              <a:ext cx="698500" cy="307777"/>
            </a:xfrm>
            <a:prstGeom prst="rect">
              <a:avLst/>
            </a:prstGeom>
            <a:noFill/>
          </p:spPr>
          <p:txBody>
            <a:bodyPr wrap="square" rtlCol="1">
              <a:spAutoFit/>
            </a:bodyPr>
            <a:lstStyle/>
            <a:p>
              <a:r>
                <a:rPr lang="he-IL" sz="1400" dirty="0">
                  <a:solidFill>
                    <a:srgbClr val="002060"/>
                  </a:solidFill>
                  <a:latin typeface="Guttman Yad-Brush" panose="02010401010101010101" pitchFamily="2" charset="-79"/>
                  <a:cs typeface="Guttman Yad-Brush" panose="02010401010101010101" pitchFamily="2" charset="-79"/>
                </a:rPr>
                <a:t>1</a:t>
              </a:r>
            </a:p>
          </p:txBody>
        </p:sp>
        <p:sp>
          <p:nvSpPr>
            <p:cNvPr id="37" name="TextBox 36">
              <a:extLst>
                <a:ext uri="{FF2B5EF4-FFF2-40B4-BE49-F238E27FC236}">
                  <a16:creationId xmlns:a16="http://schemas.microsoft.com/office/drawing/2014/main" id="{0F945477-EEE7-4549-BC2B-E040D6EA331F}"/>
                </a:ext>
              </a:extLst>
            </p:cNvPr>
            <p:cNvSpPr txBox="1"/>
            <p:nvPr/>
          </p:nvSpPr>
          <p:spPr>
            <a:xfrm>
              <a:off x="1694328" y="4794988"/>
              <a:ext cx="698500" cy="307777"/>
            </a:xfrm>
            <a:prstGeom prst="rect">
              <a:avLst/>
            </a:prstGeom>
            <a:noFill/>
          </p:spPr>
          <p:txBody>
            <a:bodyPr wrap="square" rtlCol="1">
              <a:spAutoFit/>
            </a:bodyPr>
            <a:lstStyle/>
            <a:p>
              <a:r>
                <a:rPr lang="he-IL" sz="1400" dirty="0">
                  <a:solidFill>
                    <a:srgbClr val="002060"/>
                  </a:solidFill>
                  <a:latin typeface="Guttman Yad-Brush" panose="02010401010101010101" pitchFamily="2" charset="-79"/>
                  <a:cs typeface="Guttman Yad-Brush" panose="02010401010101010101" pitchFamily="2" charset="-79"/>
                </a:rPr>
                <a:t>2</a:t>
              </a:r>
            </a:p>
          </p:txBody>
        </p:sp>
        <p:sp>
          <p:nvSpPr>
            <p:cNvPr id="38" name="TextBox 37">
              <a:extLst>
                <a:ext uri="{FF2B5EF4-FFF2-40B4-BE49-F238E27FC236}">
                  <a16:creationId xmlns:a16="http://schemas.microsoft.com/office/drawing/2014/main" id="{D1F01707-8FC5-49AA-91E2-9EAB6ED14155}"/>
                </a:ext>
              </a:extLst>
            </p:cNvPr>
            <p:cNvSpPr txBox="1"/>
            <p:nvPr/>
          </p:nvSpPr>
          <p:spPr>
            <a:xfrm>
              <a:off x="1694328" y="5118833"/>
              <a:ext cx="698500" cy="307777"/>
            </a:xfrm>
            <a:prstGeom prst="rect">
              <a:avLst/>
            </a:prstGeom>
            <a:noFill/>
          </p:spPr>
          <p:txBody>
            <a:bodyPr wrap="square" rtlCol="1">
              <a:spAutoFit/>
            </a:bodyPr>
            <a:lstStyle/>
            <a:p>
              <a:r>
                <a:rPr lang="he-IL" sz="1400" dirty="0">
                  <a:solidFill>
                    <a:srgbClr val="002060"/>
                  </a:solidFill>
                  <a:latin typeface="Guttman Yad-Brush" panose="02010401010101010101" pitchFamily="2" charset="-79"/>
                  <a:cs typeface="Guttman Yad-Brush" panose="02010401010101010101" pitchFamily="2" charset="-79"/>
                </a:rPr>
                <a:t>5</a:t>
              </a:r>
            </a:p>
          </p:txBody>
        </p:sp>
      </p:grpSp>
    </p:spTree>
    <p:custDataLst>
      <p:tags r:id="rId1"/>
    </p:custDataLst>
    <p:extLst>
      <p:ext uri="{BB962C8B-B14F-4D97-AF65-F5344CB8AC3E}">
        <p14:creationId xmlns:p14="http://schemas.microsoft.com/office/powerpoint/2010/main" val="217458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0-#ppt_w/2"/>
                                          </p:val>
                                        </p:tav>
                                        <p:tav tm="100000">
                                          <p:val>
                                            <p:strVal val="#ppt_x"/>
                                          </p:val>
                                        </p:tav>
                                      </p:tavLst>
                                    </p:anim>
                                    <p:anim calcmode="lin" valueType="num">
                                      <p:cBhvr additive="base">
                                        <p:cTn id="34"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9BC4FB-64B8-4864-8552-005BB0702F12}"/>
              </a:ext>
            </a:extLst>
          </p:cNvPr>
          <p:cNvSpPr txBox="1"/>
          <p:nvPr/>
        </p:nvSpPr>
        <p:spPr>
          <a:xfrm>
            <a:off x="5299123" y="821626"/>
            <a:ext cx="6182590" cy="1131848"/>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b="1" dirty="0">
                <a:latin typeface="Arial" panose="020B0604020202020204" pitchFamily="34" charset="0"/>
                <a:cs typeface="Arial" panose="020B0604020202020204" pitchFamily="34" charset="0"/>
              </a:rPr>
              <a:t>היכן תתעדו את מספר הקולות הפסולים והכשרים שקיבלה כל רשימה?</a:t>
            </a:r>
            <a:r>
              <a:rPr lang="en-US" sz="2400" b="1" dirty="0">
                <a:latin typeface="Arial" panose="020B0604020202020204" pitchFamily="34" charset="0"/>
                <a:cs typeface="Arial" panose="020B0604020202020204" pitchFamily="34" charset="0"/>
              </a:rPr>
              <a:t> </a:t>
            </a:r>
            <a:endParaRPr lang="he-IL" sz="24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1069479-BA77-4476-BCAA-98FC35D81B19}"/>
              </a:ext>
            </a:extLst>
          </p:cNvPr>
          <p:cNvPicPr>
            <a:picLocks noChangeAspect="1"/>
          </p:cNvPicPr>
          <p:nvPr/>
        </p:nvPicPr>
        <p:blipFill>
          <a:blip r:embed="rId3"/>
          <a:stretch>
            <a:fillRect/>
          </a:stretch>
        </p:blipFill>
        <p:spPr>
          <a:xfrm>
            <a:off x="3932650" y="3664736"/>
            <a:ext cx="7554379" cy="1028844"/>
          </a:xfrm>
          <a:prstGeom prst="rect">
            <a:avLst/>
          </a:prstGeom>
        </p:spPr>
      </p:pic>
      <p:grpSp>
        <p:nvGrpSpPr>
          <p:cNvPr id="7" name="Group 6">
            <a:extLst>
              <a:ext uri="{FF2B5EF4-FFF2-40B4-BE49-F238E27FC236}">
                <a16:creationId xmlns:a16="http://schemas.microsoft.com/office/drawing/2014/main" id="{31C00677-30CA-4A80-AA31-0F126115A204}"/>
              </a:ext>
            </a:extLst>
          </p:cNvPr>
          <p:cNvGrpSpPr/>
          <p:nvPr/>
        </p:nvGrpSpPr>
        <p:grpSpPr>
          <a:xfrm>
            <a:off x="7932277" y="2333780"/>
            <a:ext cx="3549435" cy="854114"/>
            <a:chOff x="1657135" y="3732317"/>
            <a:chExt cx="9232814" cy="854114"/>
          </a:xfrm>
        </p:grpSpPr>
        <p:sp>
          <p:nvSpPr>
            <p:cNvPr id="8" name="מלבן 29">
              <a:extLst>
                <a:ext uri="{FF2B5EF4-FFF2-40B4-BE49-F238E27FC236}">
                  <a16:creationId xmlns:a16="http://schemas.microsoft.com/office/drawing/2014/main" id="{C0881A05-263A-4488-87A9-91468A557F4E}"/>
                </a:ext>
              </a:extLst>
            </p:cNvPr>
            <p:cNvSpPr/>
            <p:nvPr/>
          </p:nvSpPr>
          <p:spPr>
            <a:xfrm>
              <a:off x="3110692" y="3732317"/>
              <a:ext cx="7779257" cy="854114"/>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latin typeface="Arial" panose="020B0604020202020204" pitchFamily="34" charset="0"/>
              </a:endParaRPr>
            </a:p>
          </p:txBody>
        </p:sp>
        <p:sp>
          <p:nvSpPr>
            <p:cNvPr id="9" name="תיבת טקסט 4">
              <a:extLst>
                <a:ext uri="{FF2B5EF4-FFF2-40B4-BE49-F238E27FC236}">
                  <a16:creationId xmlns:a16="http://schemas.microsoft.com/office/drawing/2014/main" id="{1C68A5F1-E48C-4870-9E97-312883C541BA}"/>
                </a:ext>
              </a:extLst>
            </p:cNvPr>
            <p:cNvSpPr txBox="1"/>
            <p:nvPr/>
          </p:nvSpPr>
          <p:spPr>
            <a:xfrm>
              <a:off x="1657135" y="3800294"/>
              <a:ext cx="9144001"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פרק ב' בפרוטוקול </a:t>
              </a:r>
            </a:p>
          </p:txBody>
        </p:sp>
      </p:grpSp>
      <p:sp>
        <p:nvSpPr>
          <p:cNvPr id="10" name="TextBox 9">
            <a:extLst>
              <a:ext uri="{FF2B5EF4-FFF2-40B4-BE49-F238E27FC236}">
                <a16:creationId xmlns:a16="http://schemas.microsoft.com/office/drawing/2014/main" id="{E800C461-9518-4D1E-A915-4D110E3733CD}"/>
              </a:ext>
            </a:extLst>
          </p:cNvPr>
          <p:cNvSpPr txBox="1"/>
          <p:nvPr/>
        </p:nvSpPr>
        <p:spPr>
          <a:xfrm>
            <a:off x="10564187" y="4290760"/>
            <a:ext cx="698500" cy="307777"/>
          </a:xfrm>
          <a:prstGeom prst="rect">
            <a:avLst/>
          </a:prstGeom>
          <a:noFill/>
        </p:spPr>
        <p:txBody>
          <a:bodyPr wrap="square" rtlCol="1">
            <a:spAutoFit/>
          </a:bodyPr>
          <a:lstStyle/>
          <a:p>
            <a:r>
              <a:rPr lang="he-IL" sz="1400" dirty="0">
                <a:solidFill>
                  <a:srgbClr val="002060"/>
                </a:solidFill>
                <a:latin typeface="Guttman Yad-Brush" panose="02010401010101010101" pitchFamily="2" charset="-79"/>
                <a:cs typeface="Guttman Yad-Brush" panose="02010401010101010101" pitchFamily="2" charset="-79"/>
              </a:rPr>
              <a:t>5</a:t>
            </a:r>
          </a:p>
        </p:txBody>
      </p:sp>
      <p:pic>
        <p:nvPicPr>
          <p:cNvPr id="3" name="Picture 2">
            <a:extLst>
              <a:ext uri="{FF2B5EF4-FFF2-40B4-BE49-F238E27FC236}">
                <a16:creationId xmlns:a16="http://schemas.microsoft.com/office/drawing/2014/main" id="{5D017E13-17B2-4EB2-A1E8-C28D505DBB52}"/>
              </a:ext>
            </a:extLst>
          </p:cNvPr>
          <p:cNvPicPr>
            <a:picLocks noChangeAspect="1"/>
          </p:cNvPicPr>
          <p:nvPr/>
        </p:nvPicPr>
        <p:blipFill>
          <a:blip r:embed="rId4"/>
          <a:stretch>
            <a:fillRect/>
          </a:stretch>
        </p:blipFill>
        <p:spPr>
          <a:xfrm>
            <a:off x="711388" y="868759"/>
            <a:ext cx="4229690" cy="5591955"/>
          </a:xfrm>
          <a:prstGeom prst="rect">
            <a:avLst/>
          </a:prstGeom>
        </p:spPr>
      </p:pic>
      <p:grpSp>
        <p:nvGrpSpPr>
          <p:cNvPr id="5" name="Group 4">
            <a:extLst>
              <a:ext uri="{FF2B5EF4-FFF2-40B4-BE49-F238E27FC236}">
                <a16:creationId xmlns:a16="http://schemas.microsoft.com/office/drawing/2014/main" id="{915F6887-85CD-4650-99E9-DA00B4C793EF}"/>
              </a:ext>
            </a:extLst>
          </p:cNvPr>
          <p:cNvGrpSpPr/>
          <p:nvPr/>
        </p:nvGrpSpPr>
        <p:grpSpPr>
          <a:xfrm>
            <a:off x="698716" y="2519024"/>
            <a:ext cx="3952453" cy="307777"/>
            <a:chOff x="711388" y="2525593"/>
            <a:chExt cx="3952453" cy="307777"/>
          </a:xfrm>
        </p:grpSpPr>
        <p:sp>
          <p:nvSpPr>
            <p:cNvPr id="11" name="TextBox 10">
              <a:extLst>
                <a:ext uri="{FF2B5EF4-FFF2-40B4-BE49-F238E27FC236}">
                  <a16:creationId xmlns:a16="http://schemas.microsoft.com/office/drawing/2014/main" id="{204B378A-DBEA-4982-9EDF-69008D7B8CA3}"/>
                </a:ext>
              </a:extLst>
            </p:cNvPr>
            <p:cNvSpPr txBox="1"/>
            <p:nvPr/>
          </p:nvSpPr>
          <p:spPr>
            <a:xfrm>
              <a:off x="711388" y="2525593"/>
              <a:ext cx="698500" cy="307777"/>
            </a:xfrm>
            <a:prstGeom prst="rect">
              <a:avLst/>
            </a:prstGeom>
            <a:noFill/>
          </p:spPr>
          <p:txBody>
            <a:bodyPr wrap="square" rtlCol="1">
              <a:spAutoFit/>
            </a:bodyPr>
            <a:lstStyle/>
            <a:p>
              <a:r>
                <a:rPr lang="he-IL" sz="1400" dirty="0">
                  <a:solidFill>
                    <a:srgbClr val="002060"/>
                  </a:solidFill>
                  <a:latin typeface="Guttman Yad-Brush" panose="02010401010101010101" pitchFamily="2" charset="-79"/>
                  <a:cs typeface="Guttman Yad-Brush" panose="02010401010101010101" pitchFamily="2" charset="-79"/>
                </a:rPr>
                <a:t>5</a:t>
              </a:r>
            </a:p>
          </p:txBody>
        </p:sp>
        <p:sp>
          <p:nvSpPr>
            <p:cNvPr id="14" name="TextBox 13">
              <a:extLst>
                <a:ext uri="{FF2B5EF4-FFF2-40B4-BE49-F238E27FC236}">
                  <a16:creationId xmlns:a16="http://schemas.microsoft.com/office/drawing/2014/main" id="{6A6F869F-C1C8-45FA-BF91-9369937CB3C5}"/>
                </a:ext>
              </a:extLst>
            </p:cNvPr>
            <p:cNvSpPr txBox="1"/>
            <p:nvPr/>
          </p:nvSpPr>
          <p:spPr>
            <a:xfrm>
              <a:off x="3680871" y="2550774"/>
              <a:ext cx="982970" cy="261610"/>
            </a:xfrm>
            <a:prstGeom prst="rect">
              <a:avLst/>
            </a:prstGeom>
            <a:noFill/>
          </p:spPr>
          <p:txBody>
            <a:bodyPr wrap="square" rtlCol="1">
              <a:spAutoFit/>
            </a:bodyPr>
            <a:lstStyle/>
            <a:p>
              <a:r>
                <a:rPr lang="he-IL" sz="1100" dirty="0">
                  <a:solidFill>
                    <a:srgbClr val="002060"/>
                  </a:solidFill>
                  <a:latin typeface="Guttman Yad-Brush" panose="02010401010101010101" pitchFamily="2" charset="-79"/>
                  <a:cs typeface="Guttman Yad-Brush" panose="02010401010101010101" pitchFamily="2" charset="-79"/>
                </a:rPr>
                <a:t>הבית שלנו</a:t>
              </a:r>
            </a:p>
          </p:txBody>
        </p:sp>
        <p:sp>
          <p:nvSpPr>
            <p:cNvPr id="18" name="TextBox 17">
              <a:extLst>
                <a:ext uri="{FF2B5EF4-FFF2-40B4-BE49-F238E27FC236}">
                  <a16:creationId xmlns:a16="http://schemas.microsoft.com/office/drawing/2014/main" id="{54431635-B597-437B-8711-9154830D20E7}"/>
                </a:ext>
              </a:extLst>
            </p:cNvPr>
            <p:cNvSpPr txBox="1"/>
            <p:nvPr/>
          </p:nvSpPr>
          <p:spPr>
            <a:xfrm>
              <a:off x="3034925" y="2550774"/>
              <a:ext cx="698500" cy="276999"/>
            </a:xfrm>
            <a:prstGeom prst="rect">
              <a:avLst/>
            </a:prstGeom>
            <a:noFill/>
          </p:spPr>
          <p:txBody>
            <a:bodyPr wrap="square" rtlCol="1">
              <a:spAutoFit/>
            </a:bodyPr>
            <a:lstStyle/>
            <a:p>
              <a:r>
                <a:rPr lang="he-IL" sz="1200" dirty="0">
                  <a:solidFill>
                    <a:srgbClr val="002060"/>
                  </a:solidFill>
                  <a:latin typeface="Guttman Yad-Brush" panose="02010401010101010101" pitchFamily="2" charset="-79"/>
                  <a:cs typeface="Guttman Yad-Brush" panose="02010401010101010101" pitchFamily="2" charset="-79"/>
                </a:rPr>
                <a:t>בית</a:t>
              </a:r>
            </a:p>
          </p:txBody>
        </p:sp>
        <p:sp>
          <p:nvSpPr>
            <p:cNvPr id="21" name="TextBox 20">
              <a:extLst>
                <a:ext uri="{FF2B5EF4-FFF2-40B4-BE49-F238E27FC236}">
                  <a16:creationId xmlns:a16="http://schemas.microsoft.com/office/drawing/2014/main" id="{B047B4D5-3244-4AE0-AA53-BCEFDCBB4FE2}"/>
                </a:ext>
              </a:extLst>
            </p:cNvPr>
            <p:cNvSpPr txBox="1"/>
            <p:nvPr/>
          </p:nvSpPr>
          <p:spPr>
            <a:xfrm>
              <a:off x="2355447" y="2550774"/>
              <a:ext cx="698500" cy="276999"/>
            </a:xfrm>
            <a:prstGeom prst="rect">
              <a:avLst/>
            </a:prstGeom>
            <a:noFill/>
          </p:spPr>
          <p:txBody>
            <a:bodyPr wrap="square" rtlCol="1">
              <a:spAutoFit/>
            </a:bodyPr>
            <a:lstStyle/>
            <a:p>
              <a:r>
                <a:rPr lang="he-IL" sz="1200" dirty="0">
                  <a:solidFill>
                    <a:srgbClr val="002060"/>
                  </a:solidFill>
                  <a:latin typeface="Guttman Yad-Brush" panose="02010401010101010101" pitchFamily="2" charset="-79"/>
                  <a:cs typeface="Guttman Yad-Brush" panose="02010401010101010101" pitchFamily="2" charset="-79"/>
                </a:rPr>
                <a:t>חמישה</a:t>
              </a:r>
            </a:p>
          </p:txBody>
        </p:sp>
      </p:grpSp>
      <p:grpSp>
        <p:nvGrpSpPr>
          <p:cNvPr id="26" name="Group 25">
            <a:extLst>
              <a:ext uri="{FF2B5EF4-FFF2-40B4-BE49-F238E27FC236}">
                <a16:creationId xmlns:a16="http://schemas.microsoft.com/office/drawing/2014/main" id="{8AAE8251-BAAB-4BB8-AEED-E5D79DDDD834}"/>
              </a:ext>
            </a:extLst>
          </p:cNvPr>
          <p:cNvGrpSpPr/>
          <p:nvPr/>
        </p:nvGrpSpPr>
        <p:grpSpPr>
          <a:xfrm>
            <a:off x="692366" y="2704881"/>
            <a:ext cx="3971475" cy="307777"/>
            <a:chOff x="692366" y="2704881"/>
            <a:chExt cx="3971475" cy="307777"/>
          </a:xfrm>
        </p:grpSpPr>
        <p:sp>
          <p:nvSpPr>
            <p:cNvPr id="12" name="TextBox 11">
              <a:extLst>
                <a:ext uri="{FF2B5EF4-FFF2-40B4-BE49-F238E27FC236}">
                  <a16:creationId xmlns:a16="http://schemas.microsoft.com/office/drawing/2014/main" id="{46C6BC76-2034-457B-A703-AB86213222D7}"/>
                </a:ext>
              </a:extLst>
            </p:cNvPr>
            <p:cNvSpPr txBox="1"/>
            <p:nvPr/>
          </p:nvSpPr>
          <p:spPr>
            <a:xfrm>
              <a:off x="692366" y="2704881"/>
              <a:ext cx="698500" cy="307777"/>
            </a:xfrm>
            <a:prstGeom prst="rect">
              <a:avLst/>
            </a:prstGeom>
            <a:noFill/>
          </p:spPr>
          <p:txBody>
            <a:bodyPr wrap="square" rtlCol="1">
              <a:spAutoFit/>
            </a:bodyPr>
            <a:lstStyle/>
            <a:p>
              <a:r>
                <a:rPr lang="he-IL" sz="1400" dirty="0">
                  <a:solidFill>
                    <a:srgbClr val="002060"/>
                  </a:solidFill>
                  <a:latin typeface="Guttman Yad-Brush" panose="02010401010101010101" pitchFamily="2" charset="-79"/>
                  <a:cs typeface="Guttman Yad-Brush" panose="02010401010101010101" pitchFamily="2" charset="-79"/>
                </a:rPr>
                <a:t>2</a:t>
              </a:r>
            </a:p>
          </p:txBody>
        </p:sp>
        <p:sp>
          <p:nvSpPr>
            <p:cNvPr id="15" name="TextBox 14">
              <a:extLst>
                <a:ext uri="{FF2B5EF4-FFF2-40B4-BE49-F238E27FC236}">
                  <a16:creationId xmlns:a16="http://schemas.microsoft.com/office/drawing/2014/main" id="{AD7AD0E3-CA1B-439B-B103-0243060B2E6F}"/>
                </a:ext>
              </a:extLst>
            </p:cNvPr>
            <p:cNvSpPr txBox="1"/>
            <p:nvPr/>
          </p:nvSpPr>
          <p:spPr>
            <a:xfrm>
              <a:off x="3515805" y="2744327"/>
              <a:ext cx="1148036" cy="261610"/>
            </a:xfrm>
            <a:prstGeom prst="rect">
              <a:avLst/>
            </a:prstGeom>
            <a:noFill/>
          </p:spPr>
          <p:txBody>
            <a:bodyPr wrap="square" rtlCol="1">
              <a:spAutoFit/>
            </a:bodyPr>
            <a:lstStyle/>
            <a:p>
              <a:r>
                <a:rPr lang="he-IL" sz="1100" dirty="0">
                  <a:solidFill>
                    <a:srgbClr val="002060"/>
                  </a:solidFill>
                  <a:latin typeface="Guttman Yad-Brush" panose="02010401010101010101" pitchFamily="2" charset="-79"/>
                  <a:cs typeface="Guttman Yad-Brush" panose="02010401010101010101" pitchFamily="2" charset="-79"/>
                </a:rPr>
                <a:t>גשר לעתיד</a:t>
              </a:r>
            </a:p>
          </p:txBody>
        </p:sp>
        <p:sp>
          <p:nvSpPr>
            <p:cNvPr id="19" name="TextBox 18">
              <a:extLst>
                <a:ext uri="{FF2B5EF4-FFF2-40B4-BE49-F238E27FC236}">
                  <a16:creationId xmlns:a16="http://schemas.microsoft.com/office/drawing/2014/main" id="{E02C6052-697A-4068-9379-789FDD023ACD}"/>
                </a:ext>
              </a:extLst>
            </p:cNvPr>
            <p:cNvSpPr txBox="1"/>
            <p:nvPr/>
          </p:nvSpPr>
          <p:spPr>
            <a:xfrm>
              <a:off x="3034925" y="2730062"/>
              <a:ext cx="698500" cy="276999"/>
            </a:xfrm>
            <a:prstGeom prst="rect">
              <a:avLst/>
            </a:prstGeom>
            <a:noFill/>
          </p:spPr>
          <p:txBody>
            <a:bodyPr wrap="square" rtlCol="1">
              <a:spAutoFit/>
            </a:bodyPr>
            <a:lstStyle/>
            <a:p>
              <a:r>
                <a:rPr lang="he-IL" sz="1200" dirty="0">
                  <a:solidFill>
                    <a:srgbClr val="002060"/>
                  </a:solidFill>
                  <a:latin typeface="Guttman Yad-Brush" panose="02010401010101010101" pitchFamily="2" charset="-79"/>
                  <a:cs typeface="Guttman Yad-Brush" panose="02010401010101010101" pitchFamily="2" charset="-79"/>
                </a:rPr>
                <a:t>גשר</a:t>
              </a:r>
            </a:p>
          </p:txBody>
        </p:sp>
        <p:sp>
          <p:nvSpPr>
            <p:cNvPr id="22" name="TextBox 21">
              <a:extLst>
                <a:ext uri="{FF2B5EF4-FFF2-40B4-BE49-F238E27FC236}">
                  <a16:creationId xmlns:a16="http://schemas.microsoft.com/office/drawing/2014/main" id="{23151A2D-BBB4-4817-BFBC-DEF754547D5E}"/>
                </a:ext>
              </a:extLst>
            </p:cNvPr>
            <p:cNvSpPr txBox="1"/>
            <p:nvPr/>
          </p:nvSpPr>
          <p:spPr>
            <a:xfrm>
              <a:off x="2355447" y="2730062"/>
              <a:ext cx="698500" cy="276999"/>
            </a:xfrm>
            <a:prstGeom prst="rect">
              <a:avLst/>
            </a:prstGeom>
            <a:noFill/>
          </p:spPr>
          <p:txBody>
            <a:bodyPr wrap="square" rtlCol="1">
              <a:spAutoFit/>
            </a:bodyPr>
            <a:lstStyle/>
            <a:p>
              <a:r>
                <a:rPr lang="he-IL" sz="1200" dirty="0">
                  <a:solidFill>
                    <a:srgbClr val="002060"/>
                  </a:solidFill>
                  <a:latin typeface="Guttman Yad-Brush" panose="02010401010101010101" pitchFamily="2" charset="-79"/>
                  <a:cs typeface="Guttman Yad-Brush" panose="02010401010101010101" pitchFamily="2" charset="-79"/>
                </a:rPr>
                <a:t>שניים</a:t>
              </a:r>
            </a:p>
          </p:txBody>
        </p:sp>
      </p:grpSp>
      <p:grpSp>
        <p:nvGrpSpPr>
          <p:cNvPr id="27" name="Group 26">
            <a:extLst>
              <a:ext uri="{FF2B5EF4-FFF2-40B4-BE49-F238E27FC236}">
                <a16:creationId xmlns:a16="http://schemas.microsoft.com/office/drawing/2014/main" id="{E42B92E9-61E8-4B64-A71F-6C3F9CB9A623}"/>
              </a:ext>
            </a:extLst>
          </p:cNvPr>
          <p:cNvGrpSpPr/>
          <p:nvPr/>
        </p:nvGrpSpPr>
        <p:grpSpPr>
          <a:xfrm>
            <a:off x="724304" y="2883950"/>
            <a:ext cx="3939537" cy="319105"/>
            <a:chOff x="724304" y="2883950"/>
            <a:chExt cx="3939537" cy="319105"/>
          </a:xfrm>
        </p:grpSpPr>
        <p:sp>
          <p:nvSpPr>
            <p:cNvPr id="13" name="TextBox 12">
              <a:extLst>
                <a:ext uri="{FF2B5EF4-FFF2-40B4-BE49-F238E27FC236}">
                  <a16:creationId xmlns:a16="http://schemas.microsoft.com/office/drawing/2014/main" id="{AEFEAF31-E740-4538-AF70-86F52789C67F}"/>
                </a:ext>
              </a:extLst>
            </p:cNvPr>
            <p:cNvSpPr txBox="1"/>
            <p:nvPr/>
          </p:nvSpPr>
          <p:spPr>
            <a:xfrm>
              <a:off x="724304" y="2883950"/>
              <a:ext cx="698500" cy="307777"/>
            </a:xfrm>
            <a:prstGeom prst="rect">
              <a:avLst/>
            </a:prstGeom>
            <a:noFill/>
          </p:spPr>
          <p:txBody>
            <a:bodyPr wrap="square" rtlCol="1">
              <a:spAutoFit/>
            </a:bodyPr>
            <a:lstStyle/>
            <a:p>
              <a:r>
                <a:rPr lang="he-IL" sz="1400" dirty="0">
                  <a:solidFill>
                    <a:srgbClr val="002060"/>
                  </a:solidFill>
                  <a:latin typeface="Guttman Yad-Brush" panose="02010401010101010101" pitchFamily="2" charset="-79"/>
                  <a:cs typeface="Guttman Yad-Brush" panose="02010401010101010101" pitchFamily="2" charset="-79"/>
                </a:rPr>
                <a:t>3</a:t>
              </a:r>
            </a:p>
          </p:txBody>
        </p:sp>
        <p:sp>
          <p:nvSpPr>
            <p:cNvPr id="16" name="TextBox 15">
              <a:extLst>
                <a:ext uri="{FF2B5EF4-FFF2-40B4-BE49-F238E27FC236}">
                  <a16:creationId xmlns:a16="http://schemas.microsoft.com/office/drawing/2014/main" id="{7C1909FC-5E11-4A5A-98A9-7ED9378BB8C0}"/>
                </a:ext>
              </a:extLst>
            </p:cNvPr>
            <p:cNvSpPr txBox="1"/>
            <p:nvPr/>
          </p:nvSpPr>
          <p:spPr>
            <a:xfrm>
              <a:off x="3680871" y="2899219"/>
              <a:ext cx="982970" cy="261610"/>
            </a:xfrm>
            <a:prstGeom prst="rect">
              <a:avLst/>
            </a:prstGeom>
            <a:noFill/>
          </p:spPr>
          <p:txBody>
            <a:bodyPr wrap="square" rtlCol="1">
              <a:spAutoFit/>
            </a:bodyPr>
            <a:lstStyle/>
            <a:p>
              <a:r>
                <a:rPr lang="he-IL" sz="1100" dirty="0">
                  <a:solidFill>
                    <a:srgbClr val="002060"/>
                  </a:solidFill>
                  <a:latin typeface="Guttman Yad-Brush" panose="02010401010101010101" pitchFamily="2" charset="-79"/>
                  <a:cs typeface="Guttman Yad-Brush" panose="02010401010101010101" pitchFamily="2" charset="-79"/>
                </a:rPr>
                <a:t>שינוי ירוק</a:t>
              </a:r>
            </a:p>
          </p:txBody>
        </p:sp>
        <p:sp>
          <p:nvSpPr>
            <p:cNvPr id="20" name="TextBox 19">
              <a:extLst>
                <a:ext uri="{FF2B5EF4-FFF2-40B4-BE49-F238E27FC236}">
                  <a16:creationId xmlns:a16="http://schemas.microsoft.com/office/drawing/2014/main" id="{08E32B2C-A124-42E1-A032-0A91D72D92AA}"/>
                </a:ext>
              </a:extLst>
            </p:cNvPr>
            <p:cNvSpPr txBox="1"/>
            <p:nvPr/>
          </p:nvSpPr>
          <p:spPr>
            <a:xfrm>
              <a:off x="3015903" y="2926056"/>
              <a:ext cx="698500" cy="276999"/>
            </a:xfrm>
            <a:prstGeom prst="rect">
              <a:avLst/>
            </a:prstGeom>
            <a:noFill/>
          </p:spPr>
          <p:txBody>
            <a:bodyPr wrap="square" rtlCol="1">
              <a:spAutoFit/>
            </a:bodyPr>
            <a:lstStyle/>
            <a:p>
              <a:r>
                <a:rPr lang="he-IL" sz="1200" dirty="0">
                  <a:solidFill>
                    <a:srgbClr val="002060"/>
                  </a:solidFill>
                  <a:latin typeface="Guttman Yad-Brush" panose="02010401010101010101" pitchFamily="2" charset="-79"/>
                  <a:cs typeface="Guttman Yad-Brush" panose="02010401010101010101" pitchFamily="2" charset="-79"/>
                </a:rPr>
                <a:t>ירוק</a:t>
              </a:r>
            </a:p>
          </p:txBody>
        </p:sp>
        <p:sp>
          <p:nvSpPr>
            <p:cNvPr id="23" name="TextBox 22">
              <a:extLst>
                <a:ext uri="{FF2B5EF4-FFF2-40B4-BE49-F238E27FC236}">
                  <a16:creationId xmlns:a16="http://schemas.microsoft.com/office/drawing/2014/main" id="{51F131C7-52CA-4F04-A30A-65183407662E}"/>
                </a:ext>
              </a:extLst>
            </p:cNvPr>
            <p:cNvSpPr txBox="1"/>
            <p:nvPr/>
          </p:nvSpPr>
          <p:spPr>
            <a:xfrm>
              <a:off x="2336425" y="2926056"/>
              <a:ext cx="698500" cy="276999"/>
            </a:xfrm>
            <a:prstGeom prst="rect">
              <a:avLst/>
            </a:prstGeom>
            <a:noFill/>
          </p:spPr>
          <p:txBody>
            <a:bodyPr wrap="square" rtlCol="1">
              <a:spAutoFit/>
            </a:bodyPr>
            <a:lstStyle/>
            <a:p>
              <a:r>
                <a:rPr lang="he-IL" sz="1200" dirty="0">
                  <a:solidFill>
                    <a:srgbClr val="002060"/>
                  </a:solidFill>
                  <a:latin typeface="Guttman Yad-Brush" panose="02010401010101010101" pitchFamily="2" charset="-79"/>
                  <a:cs typeface="Guttman Yad-Brush" panose="02010401010101010101" pitchFamily="2" charset="-79"/>
                </a:rPr>
                <a:t>שלושה</a:t>
              </a:r>
            </a:p>
          </p:txBody>
        </p:sp>
      </p:grpSp>
      <p:grpSp>
        <p:nvGrpSpPr>
          <p:cNvPr id="28" name="Group 27">
            <a:extLst>
              <a:ext uri="{FF2B5EF4-FFF2-40B4-BE49-F238E27FC236}">
                <a16:creationId xmlns:a16="http://schemas.microsoft.com/office/drawing/2014/main" id="{91A1ECAE-FF10-4795-A3BD-0C606D412CDF}"/>
              </a:ext>
            </a:extLst>
          </p:cNvPr>
          <p:cNvGrpSpPr/>
          <p:nvPr/>
        </p:nvGrpSpPr>
        <p:grpSpPr>
          <a:xfrm>
            <a:off x="711388" y="6101201"/>
            <a:ext cx="2323537" cy="307777"/>
            <a:chOff x="711388" y="6101201"/>
            <a:chExt cx="2323537" cy="307777"/>
          </a:xfrm>
        </p:grpSpPr>
        <p:sp>
          <p:nvSpPr>
            <p:cNvPr id="24" name="TextBox 23">
              <a:extLst>
                <a:ext uri="{FF2B5EF4-FFF2-40B4-BE49-F238E27FC236}">
                  <a16:creationId xmlns:a16="http://schemas.microsoft.com/office/drawing/2014/main" id="{4F3B6BD5-3666-4A04-8EBB-D58DD68843EE}"/>
                </a:ext>
              </a:extLst>
            </p:cNvPr>
            <p:cNvSpPr txBox="1"/>
            <p:nvPr/>
          </p:nvSpPr>
          <p:spPr>
            <a:xfrm>
              <a:off x="711388" y="6101201"/>
              <a:ext cx="698500" cy="307777"/>
            </a:xfrm>
            <a:prstGeom prst="rect">
              <a:avLst/>
            </a:prstGeom>
            <a:noFill/>
          </p:spPr>
          <p:txBody>
            <a:bodyPr wrap="square" rtlCol="1">
              <a:spAutoFit/>
            </a:bodyPr>
            <a:lstStyle/>
            <a:p>
              <a:r>
                <a:rPr lang="he-IL" sz="1400" dirty="0">
                  <a:solidFill>
                    <a:srgbClr val="002060"/>
                  </a:solidFill>
                  <a:latin typeface="Guttman Yad-Brush" panose="02010401010101010101" pitchFamily="2" charset="-79"/>
                  <a:cs typeface="Guttman Yad-Brush" panose="02010401010101010101" pitchFamily="2" charset="-79"/>
                </a:rPr>
                <a:t>0 1</a:t>
              </a:r>
            </a:p>
          </p:txBody>
        </p:sp>
        <p:sp>
          <p:nvSpPr>
            <p:cNvPr id="25" name="TextBox 24">
              <a:extLst>
                <a:ext uri="{FF2B5EF4-FFF2-40B4-BE49-F238E27FC236}">
                  <a16:creationId xmlns:a16="http://schemas.microsoft.com/office/drawing/2014/main" id="{622CD4F7-A60E-4F2A-A37B-1680E137A405}"/>
                </a:ext>
              </a:extLst>
            </p:cNvPr>
            <p:cNvSpPr txBox="1"/>
            <p:nvPr/>
          </p:nvSpPr>
          <p:spPr>
            <a:xfrm>
              <a:off x="2336425" y="6116589"/>
              <a:ext cx="698500" cy="276999"/>
            </a:xfrm>
            <a:prstGeom prst="rect">
              <a:avLst/>
            </a:prstGeom>
            <a:noFill/>
          </p:spPr>
          <p:txBody>
            <a:bodyPr wrap="square" rtlCol="1">
              <a:spAutoFit/>
            </a:bodyPr>
            <a:lstStyle/>
            <a:p>
              <a:r>
                <a:rPr lang="he-IL" sz="1200" dirty="0">
                  <a:solidFill>
                    <a:srgbClr val="002060"/>
                  </a:solidFill>
                  <a:latin typeface="Guttman Yad-Brush" panose="02010401010101010101" pitchFamily="2" charset="-79"/>
                  <a:cs typeface="Guttman Yad-Brush" panose="02010401010101010101" pitchFamily="2" charset="-79"/>
                </a:rPr>
                <a:t>עשרה</a:t>
              </a:r>
            </a:p>
          </p:txBody>
        </p:sp>
      </p:grpSp>
    </p:spTree>
    <p:custDataLst>
      <p:tags r:id="rId1"/>
    </p:custDataLst>
    <p:extLst>
      <p:ext uri="{BB962C8B-B14F-4D97-AF65-F5344CB8AC3E}">
        <p14:creationId xmlns:p14="http://schemas.microsoft.com/office/powerpoint/2010/main" val="402378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500"/>
                                        <p:tgtEl>
                                          <p:spTgt spid="5"/>
                                        </p:tgtEl>
                                      </p:cBhvr>
                                    </p:animEffect>
                                  </p:childTnLst>
                                </p:cTn>
                              </p:par>
                            </p:childTnLst>
                          </p:cTn>
                        </p:par>
                        <p:par>
                          <p:cTn id="27" fill="hold">
                            <p:stCondLst>
                              <p:cond delay="2500"/>
                            </p:stCondLst>
                            <p:childTnLst>
                              <p:par>
                                <p:cTn id="28" presetID="22" presetClass="entr" presetSubtype="2"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right)">
                                      <p:cBhvr>
                                        <p:cTn id="30" dur="500"/>
                                        <p:tgtEl>
                                          <p:spTgt spid="26"/>
                                        </p:tgtEl>
                                      </p:cBhvr>
                                    </p:animEffect>
                                  </p:childTnLst>
                                </p:cTn>
                              </p:par>
                            </p:childTnLst>
                          </p:cTn>
                        </p:par>
                        <p:par>
                          <p:cTn id="31" fill="hold">
                            <p:stCondLst>
                              <p:cond delay="3000"/>
                            </p:stCondLst>
                            <p:childTnLst>
                              <p:par>
                                <p:cTn id="32" presetID="22" presetClass="entr" presetSubtype="2"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right)">
                                      <p:cBhvr>
                                        <p:cTn id="34" dur="500"/>
                                        <p:tgtEl>
                                          <p:spTgt spid="27"/>
                                        </p:tgtEl>
                                      </p:cBhvr>
                                    </p:animEffect>
                                  </p:childTnLst>
                                </p:cTn>
                              </p:par>
                            </p:childTnLst>
                          </p:cTn>
                        </p:par>
                        <p:par>
                          <p:cTn id="35" fill="hold">
                            <p:stCondLst>
                              <p:cond delay="3500"/>
                            </p:stCondLst>
                            <p:childTnLst>
                              <p:par>
                                <p:cTn id="36" presetID="22" presetClass="entr" presetSubtype="2"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right)">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9BC4FB-64B8-4864-8552-005BB0702F12}"/>
              </a:ext>
            </a:extLst>
          </p:cNvPr>
          <p:cNvSpPr txBox="1"/>
          <p:nvPr/>
        </p:nvSpPr>
        <p:spPr>
          <a:xfrm>
            <a:off x="2110211" y="862442"/>
            <a:ext cx="9368575"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b="1" dirty="0">
                <a:latin typeface="Arial" panose="020B0604020202020204" pitchFamily="34" charset="0"/>
                <a:cs typeface="Arial" panose="020B0604020202020204" pitchFamily="34" charset="0"/>
              </a:rPr>
              <a:t>כיצד נשווה את סך הקולות למספר המעטפות הלבנות שהוצאו מהקלפי?</a:t>
            </a:r>
            <a:r>
              <a:rPr lang="en-US" sz="2400" b="1" dirty="0">
                <a:latin typeface="Arial" panose="020B0604020202020204" pitchFamily="34" charset="0"/>
                <a:cs typeface="Arial" panose="020B0604020202020204" pitchFamily="34" charset="0"/>
              </a:rPr>
              <a:t> </a:t>
            </a:r>
            <a:endParaRPr lang="he-IL" sz="2400" b="1"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6EF5DFB-1364-48F6-8855-7E0E267CDA85}"/>
              </a:ext>
            </a:extLst>
          </p:cNvPr>
          <p:cNvGrpSpPr/>
          <p:nvPr/>
        </p:nvGrpSpPr>
        <p:grpSpPr>
          <a:xfrm>
            <a:off x="2178091" y="1968747"/>
            <a:ext cx="9232814" cy="854114"/>
            <a:chOff x="1568321" y="2440545"/>
            <a:chExt cx="9232814" cy="854114"/>
          </a:xfrm>
        </p:grpSpPr>
        <p:sp>
          <p:nvSpPr>
            <p:cNvPr id="5" name="מלבן 29">
              <a:extLst>
                <a:ext uri="{FF2B5EF4-FFF2-40B4-BE49-F238E27FC236}">
                  <a16:creationId xmlns:a16="http://schemas.microsoft.com/office/drawing/2014/main" id="{5D0DAB90-78CF-40F2-B51D-45E3F6DDBEB0}"/>
                </a:ext>
              </a:extLst>
            </p:cNvPr>
            <p:cNvSpPr/>
            <p:nvPr/>
          </p:nvSpPr>
          <p:spPr>
            <a:xfrm>
              <a:off x="4991186" y="2440545"/>
              <a:ext cx="5809949" cy="854114"/>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latin typeface="Arial" panose="020B0604020202020204" pitchFamily="34" charset="0"/>
              </a:endParaRPr>
            </a:p>
          </p:txBody>
        </p:sp>
        <p:sp>
          <p:nvSpPr>
            <p:cNvPr id="7" name="תיבת טקסט 4">
              <a:extLst>
                <a:ext uri="{FF2B5EF4-FFF2-40B4-BE49-F238E27FC236}">
                  <a16:creationId xmlns:a16="http://schemas.microsoft.com/office/drawing/2014/main" id="{6F4FB9D0-5242-4115-BB97-D8D523C3C4F7}"/>
                </a:ext>
              </a:extLst>
            </p:cNvPr>
            <p:cNvSpPr txBox="1"/>
            <p:nvPr/>
          </p:nvSpPr>
          <p:spPr>
            <a:xfrm>
              <a:off x="1568321" y="2508522"/>
              <a:ext cx="9144000"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הצבה בנוסחת האיזון </a:t>
              </a:r>
            </a:p>
          </p:txBody>
        </p:sp>
      </p:grpSp>
      <p:pic>
        <p:nvPicPr>
          <p:cNvPr id="8" name="Picture 7">
            <a:extLst>
              <a:ext uri="{FF2B5EF4-FFF2-40B4-BE49-F238E27FC236}">
                <a16:creationId xmlns:a16="http://schemas.microsoft.com/office/drawing/2014/main" id="{B56D83AF-E10C-4EC1-98F3-BCE9ABDFBD48}"/>
              </a:ext>
            </a:extLst>
          </p:cNvPr>
          <p:cNvPicPr>
            <a:picLocks noChangeAspect="1"/>
          </p:cNvPicPr>
          <p:nvPr/>
        </p:nvPicPr>
        <p:blipFill>
          <a:blip r:embed="rId3"/>
          <a:stretch>
            <a:fillRect/>
          </a:stretch>
        </p:blipFill>
        <p:spPr>
          <a:xfrm>
            <a:off x="2468716" y="3211175"/>
            <a:ext cx="7544853" cy="2133898"/>
          </a:xfrm>
          <a:prstGeom prst="rect">
            <a:avLst/>
          </a:prstGeom>
        </p:spPr>
      </p:pic>
      <p:sp>
        <p:nvSpPr>
          <p:cNvPr id="11" name="TextBox 10">
            <a:extLst>
              <a:ext uri="{FF2B5EF4-FFF2-40B4-BE49-F238E27FC236}">
                <a16:creationId xmlns:a16="http://schemas.microsoft.com/office/drawing/2014/main" id="{CC190720-8BB2-4319-934B-5CFBA6AD9CAC}"/>
              </a:ext>
            </a:extLst>
          </p:cNvPr>
          <p:cNvSpPr txBox="1"/>
          <p:nvPr/>
        </p:nvSpPr>
        <p:spPr>
          <a:xfrm>
            <a:off x="6241142" y="4916067"/>
            <a:ext cx="698500" cy="307777"/>
          </a:xfrm>
          <a:prstGeom prst="rect">
            <a:avLst/>
          </a:prstGeom>
          <a:noFill/>
        </p:spPr>
        <p:txBody>
          <a:bodyPr wrap="square" rtlCol="1">
            <a:spAutoFit/>
          </a:bodyPr>
          <a:lstStyle/>
          <a:p>
            <a:r>
              <a:rPr lang="he-IL" sz="1400" dirty="0">
                <a:solidFill>
                  <a:srgbClr val="002060"/>
                </a:solidFill>
                <a:latin typeface="Guttman Yad-Brush" panose="02010401010101010101" pitchFamily="2" charset="-79"/>
                <a:cs typeface="Guttman Yad-Brush" panose="02010401010101010101" pitchFamily="2" charset="-79"/>
              </a:rPr>
              <a:t>0 1</a:t>
            </a:r>
          </a:p>
        </p:txBody>
      </p:sp>
      <p:sp>
        <p:nvSpPr>
          <p:cNvPr id="13" name="TextBox 12">
            <a:extLst>
              <a:ext uri="{FF2B5EF4-FFF2-40B4-BE49-F238E27FC236}">
                <a16:creationId xmlns:a16="http://schemas.microsoft.com/office/drawing/2014/main" id="{4C784114-6713-40DA-9DE1-74D652FF86E6}"/>
              </a:ext>
            </a:extLst>
          </p:cNvPr>
          <p:cNvSpPr txBox="1"/>
          <p:nvPr/>
        </p:nvSpPr>
        <p:spPr>
          <a:xfrm>
            <a:off x="8846456" y="4953382"/>
            <a:ext cx="698500" cy="307777"/>
          </a:xfrm>
          <a:prstGeom prst="rect">
            <a:avLst/>
          </a:prstGeom>
          <a:noFill/>
        </p:spPr>
        <p:txBody>
          <a:bodyPr wrap="square" rtlCol="1">
            <a:spAutoFit/>
          </a:bodyPr>
          <a:lstStyle/>
          <a:p>
            <a:r>
              <a:rPr lang="he-IL" sz="1400" dirty="0">
                <a:solidFill>
                  <a:srgbClr val="002060"/>
                </a:solidFill>
                <a:latin typeface="Guttman Yad-Brush" panose="02010401010101010101" pitchFamily="2" charset="-79"/>
                <a:cs typeface="Guttman Yad-Brush" panose="02010401010101010101" pitchFamily="2" charset="-79"/>
              </a:rPr>
              <a:t>5 1</a:t>
            </a:r>
          </a:p>
        </p:txBody>
      </p:sp>
      <p:sp>
        <p:nvSpPr>
          <p:cNvPr id="14" name="TextBox 13">
            <a:extLst>
              <a:ext uri="{FF2B5EF4-FFF2-40B4-BE49-F238E27FC236}">
                <a16:creationId xmlns:a16="http://schemas.microsoft.com/office/drawing/2014/main" id="{0A4B7CDD-DA25-4734-BA9C-D5682D0E81AA}"/>
              </a:ext>
            </a:extLst>
          </p:cNvPr>
          <p:cNvSpPr txBox="1"/>
          <p:nvPr/>
        </p:nvSpPr>
        <p:spPr>
          <a:xfrm>
            <a:off x="3795484" y="4953382"/>
            <a:ext cx="698500" cy="307777"/>
          </a:xfrm>
          <a:prstGeom prst="rect">
            <a:avLst/>
          </a:prstGeom>
          <a:noFill/>
        </p:spPr>
        <p:txBody>
          <a:bodyPr wrap="square" rtlCol="1">
            <a:spAutoFit/>
          </a:bodyPr>
          <a:lstStyle/>
          <a:p>
            <a:r>
              <a:rPr lang="he-IL" sz="1400" dirty="0">
                <a:solidFill>
                  <a:srgbClr val="002060"/>
                </a:solidFill>
                <a:latin typeface="Guttman Yad-Brush" panose="02010401010101010101" pitchFamily="2" charset="-79"/>
                <a:cs typeface="Guttman Yad-Brush" panose="02010401010101010101" pitchFamily="2" charset="-79"/>
              </a:rPr>
              <a:t>5</a:t>
            </a:r>
          </a:p>
        </p:txBody>
      </p:sp>
      <p:grpSp>
        <p:nvGrpSpPr>
          <p:cNvPr id="10" name="Group 9">
            <a:extLst>
              <a:ext uri="{FF2B5EF4-FFF2-40B4-BE49-F238E27FC236}">
                <a16:creationId xmlns:a16="http://schemas.microsoft.com/office/drawing/2014/main" id="{90DAA742-A4E6-4E63-B0EA-0465942015DD}"/>
              </a:ext>
            </a:extLst>
          </p:cNvPr>
          <p:cNvGrpSpPr/>
          <p:nvPr/>
        </p:nvGrpSpPr>
        <p:grpSpPr>
          <a:xfrm>
            <a:off x="1727242" y="5514617"/>
            <a:ext cx="9232814" cy="854114"/>
            <a:chOff x="1568321" y="2440545"/>
            <a:chExt cx="9232814" cy="854114"/>
          </a:xfrm>
        </p:grpSpPr>
        <p:sp>
          <p:nvSpPr>
            <p:cNvPr id="12" name="מלבן 29">
              <a:extLst>
                <a:ext uri="{FF2B5EF4-FFF2-40B4-BE49-F238E27FC236}">
                  <a16:creationId xmlns:a16="http://schemas.microsoft.com/office/drawing/2014/main" id="{85F47562-851B-44A5-B50B-6E7051F6FB5C}"/>
                </a:ext>
              </a:extLst>
            </p:cNvPr>
            <p:cNvSpPr/>
            <p:nvPr/>
          </p:nvSpPr>
          <p:spPr>
            <a:xfrm>
              <a:off x="3256282" y="2440545"/>
              <a:ext cx="7544853" cy="854114"/>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latin typeface="Arial" panose="020B0604020202020204" pitchFamily="34" charset="0"/>
              </a:endParaRPr>
            </a:p>
          </p:txBody>
        </p:sp>
        <p:sp>
          <p:nvSpPr>
            <p:cNvPr id="15" name="תיבת טקסט 4">
              <a:extLst>
                <a:ext uri="{FF2B5EF4-FFF2-40B4-BE49-F238E27FC236}">
                  <a16:creationId xmlns:a16="http://schemas.microsoft.com/office/drawing/2014/main" id="{7FDE4C4E-15B9-4EEE-90D9-E17787A46690}"/>
                </a:ext>
              </a:extLst>
            </p:cNvPr>
            <p:cNvSpPr txBox="1"/>
            <p:nvPr/>
          </p:nvSpPr>
          <p:spPr>
            <a:xfrm>
              <a:off x="1568321" y="2508522"/>
              <a:ext cx="9144000"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בכל הליך של ספירה, יש לוודא איזון על פי נוסחת האיזון. </a:t>
              </a:r>
            </a:p>
          </p:txBody>
        </p:sp>
      </p:grpSp>
    </p:spTree>
    <p:custDataLst>
      <p:tags r:id="rId1"/>
    </p:custDataLst>
    <p:extLst>
      <p:ext uri="{BB962C8B-B14F-4D97-AF65-F5344CB8AC3E}">
        <p14:creationId xmlns:p14="http://schemas.microsoft.com/office/powerpoint/2010/main" val="95560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4294967295"/>
          </p:nvPr>
        </p:nvSpPr>
        <p:spPr>
          <a:xfrm>
            <a:off x="0" y="6492875"/>
            <a:ext cx="2743200" cy="365125"/>
          </a:xfrm>
        </p:spPr>
        <p:txBody>
          <a:bodyPr/>
          <a:lstStyle/>
          <a:p>
            <a:r>
              <a:rPr lang="en-US" dirty="0"/>
              <a:t>94</a:t>
            </a:r>
            <a:endParaRPr lang="he-IL" dirty="0"/>
          </a:p>
        </p:txBody>
      </p:sp>
      <p:sp>
        <p:nvSpPr>
          <p:cNvPr id="22" name="TextBox 21"/>
          <p:cNvSpPr txBox="1"/>
          <p:nvPr/>
        </p:nvSpPr>
        <p:spPr>
          <a:xfrm>
            <a:off x="2069433" y="2316748"/>
            <a:ext cx="7279105" cy="784830"/>
          </a:xfrm>
          <a:prstGeom prst="rect">
            <a:avLst/>
          </a:prstGeom>
          <a:noFill/>
        </p:spPr>
        <p:txBody>
          <a:bodyPr wrap="square" rtlCol="1">
            <a:spAutoFit/>
          </a:bodyPr>
          <a:lstStyle/>
          <a:p>
            <a:pPr algn="ctr"/>
            <a:r>
              <a:rPr lang="he-IL" sz="4500" b="1" dirty="0">
                <a:solidFill>
                  <a:srgbClr val="18A8B7"/>
                </a:solidFill>
                <a:latin typeface="Arial" panose="020B0604020202020204" pitchFamily="34" charset="0"/>
              </a:rPr>
              <a:t>סיכום</a:t>
            </a:r>
            <a:endParaRPr lang="en-US" sz="4500" b="1" dirty="0">
              <a:solidFill>
                <a:srgbClr val="18A8B7"/>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16730621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2920" y="1319422"/>
            <a:ext cx="11030268" cy="3919022"/>
          </a:xfrm>
          <a:prstGeom prst="rect">
            <a:avLst/>
          </a:prstGeom>
          <a:noFill/>
        </p:spPr>
        <p:txBody>
          <a:bodyPr wrap="square" rtlCol="1">
            <a:spAutoFit/>
          </a:bodyPr>
          <a:lstStyle>
            <a:defPPr>
              <a:defRPr lang="he-IL"/>
            </a:defPPr>
            <a:lvl1pPr marL="342891" indent="-342891">
              <a:lnSpc>
                <a:spcPct val="150000"/>
              </a:lnSpc>
              <a:buClr>
                <a:srgbClr val="18A8B7"/>
              </a:buClr>
              <a:buBlip>
                <a:blip r:embed="rId4"/>
              </a:buBlip>
              <a:defRPr sz="2400">
                <a:solidFill>
                  <a:srgbClr val="54707C"/>
                </a:solidFill>
                <a:latin typeface="Arial" panose="020B0604020202020204" pitchFamily="34" charset="0"/>
                <a:cs typeface="Arial" panose="020B0604020202020204" pitchFamily="34" charset="0"/>
              </a:defRPr>
            </a:lvl1pPr>
          </a:lstStyle>
          <a:p>
            <a:pPr marL="0" indent="0">
              <a:buNone/>
            </a:pPr>
            <a:r>
              <a:rPr lang="he-IL" dirty="0"/>
              <a:t>חלקה העיקרי של עבודת ועדת הקלפי ועיקר האחריות לניהולו התקין של יום הבחירות - </a:t>
            </a:r>
            <a:r>
              <a:rPr lang="he-IL" b="1" dirty="0"/>
              <a:t>באחריותכם!  </a:t>
            </a:r>
            <a:br>
              <a:rPr lang="en-US" dirty="0"/>
            </a:br>
            <a:r>
              <a:rPr lang="he-IL" dirty="0"/>
              <a:t>בסוף יום הבחירות עליך להגיש למנהל הבחירות את החומרים והטפסים השונים.</a:t>
            </a:r>
          </a:p>
          <a:p>
            <a:pPr marL="0" indent="0">
              <a:buNone/>
            </a:pPr>
            <a:r>
              <a:rPr lang="he-IL" b="1" dirty="0"/>
              <a:t>המדדים לפיהם תימדדו:</a:t>
            </a:r>
          </a:p>
          <a:p>
            <a:r>
              <a:rPr lang="he-IL" dirty="0"/>
              <a:t>פרוטוקולים מאוזנים</a:t>
            </a:r>
            <a:endParaRPr lang="en-US" dirty="0"/>
          </a:p>
          <a:p>
            <a:r>
              <a:rPr lang="he-IL" dirty="0"/>
              <a:t>החומרים הרגישים נמצאים במלואם</a:t>
            </a:r>
            <a:endParaRPr lang="en-US" dirty="0"/>
          </a:p>
          <a:p>
            <a:r>
              <a:rPr lang="he-IL" dirty="0"/>
              <a:t>רשימת מלאה וקריאה של בעלי התפקידים שנכחו בקלפי בדגש על פירוט שעות נוכחותם </a:t>
            </a:r>
            <a:endParaRPr lang="en-US" dirty="0"/>
          </a:p>
          <a:p>
            <a:r>
              <a:rPr lang="he-IL" dirty="0"/>
              <a:t>הפרוטוקולים נערכו באופן מסודר ומלא לאורך כל היום </a:t>
            </a:r>
            <a:endParaRPr lang="en-US" dirty="0"/>
          </a:p>
        </p:txBody>
      </p:sp>
      <p:sp>
        <p:nvSpPr>
          <p:cNvPr id="37" name="מציין מיקום של מספר שקופית 1">
            <a:extLst>
              <a:ext uri="{FF2B5EF4-FFF2-40B4-BE49-F238E27FC236}">
                <a16:creationId xmlns:a16="http://schemas.microsoft.com/office/drawing/2014/main" id="{03E35F89-B307-46D6-9FF1-04CD6F29AF2E}"/>
              </a:ext>
            </a:extLst>
          </p:cNvPr>
          <p:cNvSpPr>
            <a:spLocks noGrp="1"/>
          </p:cNvSpPr>
          <p:nvPr>
            <p:ph type="sldNum" sz="quarter" idx="12"/>
          </p:nvPr>
        </p:nvSpPr>
        <p:spPr/>
        <p:txBody>
          <a:bodyPr/>
          <a:lstStyle/>
          <a:p>
            <a:fld id="{4C3B709D-3265-41A0-A411-CB1161B7F7D5}" type="slidenum">
              <a:rPr lang="he-IL" smtClean="0"/>
              <a:pPr/>
              <a:t>116</a:t>
            </a:fld>
            <a:endParaRPr lang="he-IL" dirty="0"/>
          </a:p>
        </p:txBody>
      </p:sp>
      <p:sp>
        <p:nvSpPr>
          <p:cNvPr id="2" name="Title 1">
            <a:extLst>
              <a:ext uri="{FF2B5EF4-FFF2-40B4-BE49-F238E27FC236}">
                <a16:creationId xmlns:a16="http://schemas.microsoft.com/office/drawing/2014/main" id="{E73F1082-FF5A-4AAC-8CF3-804189F6A3C3}"/>
              </a:ext>
            </a:extLst>
          </p:cNvPr>
          <p:cNvSpPr>
            <a:spLocks noGrp="1"/>
          </p:cNvSpPr>
          <p:nvPr>
            <p:ph type="title"/>
          </p:nvPr>
        </p:nvSpPr>
        <p:spPr/>
        <p:txBody>
          <a:bodyPr/>
          <a:lstStyle/>
          <a:p>
            <a:r>
              <a:rPr lang="he-IL" dirty="0"/>
              <a:t>סיכום </a:t>
            </a:r>
          </a:p>
        </p:txBody>
      </p:sp>
    </p:spTree>
    <p:custDataLst>
      <p:tags r:id="rId1"/>
    </p:custDataLst>
    <p:extLst>
      <p:ext uri="{BB962C8B-B14F-4D97-AF65-F5344CB8AC3E}">
        <p14:creationId xmlns:p14="http://schemas.microsoft.com/office/powerpoint/2010/main" val="19470066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15EC93-73A8-46F4-8102-82B820F261DA}"/>
              </a:ext>
            </a:extLst>
          </p:cNvPr>
          <p:cNvSpPr>
            <a:spLocks noGrp="1"/>
          </p:cNvSpPr>
          <p:nvPr>
            <p:ph type="sldNum" sz="quarter" idx="4"/>
          </p:nvPr>
        </p:nvSpPr>
        <p:spPr/>
        <p:txBody>
          <a:bodyPr/>
          <a:lstStyle/>
          <a:p>
            <a:fld id="{4C3B709D-3265-41A0-A411-CB1161B7F7D5}" type="slidenum">
              <a:rPr lang="he-IL" smtClean="0"/>
              <a:pPr/>
              <a:t>117</a:t>
            </a:fld>
            <a:endParaRPr lang="he-IL" dirty="0"/>
          </a:p>
        </p:txBody>
      </p:sp>
      <p:sp>
        <p:nvSpPr>
          <p:cNvPr id="4" name="Content Placeholder 3">
            <a:extLst>
              <a:ext uri="{FF2B5EF4-FFF2-40B4-BE49-F238E27FC236}">
                <a16:creationId xmlns:a16="http://schemas.microsoft.com/office/drawing/2014/main" id="{D960BF8B-2F60-4BB6-8A21-5A4D6960B74E}"/>
              </a:ext>
            </a:extLst>
          </p:cNvPr>
          <p:cNvSpPr>
            <a:spLocks noGrp="1"/>
          </p:cNvSpPr>
          <p:nvPr>
            <p:ph type="subTitle" idx="1"/>
          </p:nvPr>
        </p:nvSpPr>
        <p:spPr>
          <a:xfrm>
            <a:off x="2381250" y="1765610"/>
            <a:ext cx="8534400" cy="1752600"/>
          </a:xfrm>
        </p:spPr>
        <p:txBody>
          <a:bodyPr/>
          <a:lstStyle/>
          <a:p>
            <a:r>
              <a:rPr lang="he-IL" sz="5400" b="1" dirty="0"/>
              <a:t>תודה על ההקשבה</a:t>
            </a:r>
          </a:p>
          <a:p>
            <a:r>
              <a:rPr lang="he-IL" dirty="0"/>
              <a:t>בהצלחה! </a:t>
            </a:r>
          </a:p>
        </p:txBody>
      </p:sp>
      <p:pic>
        <p:nvPicPr>
          <p:cNvPr id="5" name="Picture 4">
            <a:extLst>
              <a:ext uri="{FF2B5EF4-FFF2-40B4-BE49-F238E27FC236}">
                <a16:creationId xmlns:a16="http://schemas.microsoft.com/office/drawing/2014/main" id="{4283FA2C-5E60-4F55-89EF-33E8727914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286" y="190500"/>
            <a:ext cx="2699657" cy="2699657"/>
          </a:xfrm>
          <a:prstGeom prst="rect">
            <a:avLst/>
          </a:prstGeom>
        </p:spPr>
      </p:pic>
      <p:sp>
        <p:nvSpPr>
          <p:cNvPr id="7" name="TextBox 6">
            <a:extLst>
              <a:ext uri="{FF2B5EF4-FFF2-40B4-BE49-F238E27FC236}">
                <a16:creationId xmlns:a16="http://schemas.microsoft.com/office/drawing/2014/main" id="{1A643E6D-D237-48FE-8EF1-C7EABDE810C3}"/>
              </a:ext>
            </a:extLst>
          </p:cNvPr>
          <p:cNvSpPr txBox="1"/>
          <p:nvPr/>
        </p:nvSpPr>
        <p:spPr>
          <a:xfrm>
            <a:off x="3098800" y="387124"/>
            <a:ext cx="1587500" cy="590931"/>
          </a:xfrm>
          <a:prstGeom prst="rect">
            <a:avLst/>
          </a:prstGeom>
          <a:noFill/>
        </p:spPr>
        <p:txBody>
          <a:bodyPr wrap="square" rtlCol="1">
            <a:spAutoFit/>
          </a:bodyPr>
          <a:lstStyle/>
          <a:p>
            <a:pPr algn="ctr" defTabSz="914377">
              <a:lnSpc>
                <a:spcPct val="90000"/>
              </a:lnSpc>
              <a:spcBef>
                <a:spcPts val="1000"/>
              </a:spcBef>
            </a:pPr>
            <a:r>
              <a:rPr lang="he-IL" dirty="0">
                <a:solidFill>
                  <a:srgbClr val="00335C"/>
                </a:solidFill>
                <a:latin typeface="Open Sans Hebrew" panose="00000500000000000000" pitchFamily="2" charset="-79"/>
                <a:cs typeface="Open Sans Hebrew" panose="00000500000000000000" pitchFamily="2" charset="-79"/>
              </a:rPr>
              <a:t>סירקו את הקוד למילוי המשוב</a:t>
            </a:r>
          </a:p>
        </p:txBody>
      </p:sp>
    </p:spTree>
    <p:custDataLst>
      <p:tags r:id="rId1"/>
    </p:custDataLst>
    <p:extLst>
      <p:ext uri="{BB962C8B-B14F-4D97-AF65-F5344CB8AC3E}">
        <p14:creationId xmlns:p14="http://schemas.microsoft.com/office/powerpoint/2010/main" val="1388137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A9B071-734B-45F2-9689-CCE7E4F527C2}"/>
              </a:ext>
            </a:extLst>
          </p:cNvPr>
          <p:cNvSpPr>
            <a:spLocks noGrp="1"/>
          </p:cNvSpPr>
          <p:nvPr>
            <p:ph type="sldNum" sz="quarter" idx="12"/>
          </p:nvPr>
        </p:nvSpPr>
        <p:spPr/>
        <p:txBody>
          <a:bodyPr/>
          <a:lstStyle/>
          <a:p>
            <a:fld id="{4C3B709D-3265-41A0-A411-CB1161B7F7D5}" type="slidenum">
              <a:rPr lang="he-IL" smtClean="0"/>
              <a:pPr/>
              <a:t>12</a:t>
            </a:fld>
            <a:endParaRPr lang="he-IL" dirty="0"/>
          </a:p>
        </p:txBody>
      </p:sp>
      <p:sp>
        <p:nvSpPr>
          <p:cNvPr id="3" name="Title 2">
            <a:extLst>
              <a:ext uri="{FF2B5EF4-FFF2-40B4-BE49-F238E27FC236}">
                <a16:creationId xmlns:a16="http://schemas.microsoft.com/office/drawing/2014/main" id="{D4799528-84F1-4A15-AECB-D7DC41996974}"/>
              </a:ext>
            </a:extLst>
          </p:cNvPr>
          <p:cNvSpPr>
            <a:spLocks noGrp="1"/>
          </p:cNvSpPr>
          <p:nvPr>
            <p:ph type="title"/>
          </p:nvPr>
        </p:nvSpPr>
        <p:spPr/>
        <p:txBody>
          <a:bodyPr/>
          <a:lstStyle/>
          <a:p>
            <a:endParaRPr lang="he-IL"/>
          </a:p>
        </p:txBody>
      </p:sp>
      <p:sp>
        <p:nvSpPr>
          <p:cNvPr id="4" name="Content Placeholder 3">
            <a:extLst>
              <a:ext uri="{FF2B5EF4-FFF2-40B4-BE49-F238E27FC236}">
                <a16:creationId xmlns:a16="http://schemas.microsoft.com/office/drawing/2014/main" id="{D9A4A1BB-8F6C-4B8C-9EFB-961F299701B6}"/>
              </a:ext>
            </a:extLst>
          </p:cNvPr>
          <p:cNvSpPr>
            <a:spLocks noGrp="1"/>
          </p:cNvSpPr>
          <p:nvPr>
            <p:ph idx="1"/>
          </p:nvPr>
        </p:nvSpPr>
        <p:spPr/>
        <p:txBody>
          <a:bodyPr/>
          <a:lstStyle/>
          <a:p>
            <a:endParaRPr lang="he-IL"/>
          </a:p>
        </p:txBody>
      </p:sp>
      <p:pic>
        <p:nvPicPr>
          <p:cNvPr id="6" name="Picture 5">
            <a:extLst>
              <a:ext uri="{FF2B5EF4-FFF2-40B4-BE49-F238E27FC236}">
                <a16:creationId xmlns:a16="http://schemas.microsoft.com/office/drawing/2014/main" id="{3F64762E-076E-4C82-9F10-28D79855EB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6478" y="76139"/>
            <a:ext cx="5505870" cy="6226993"/>
          </a:xfrm>
          <a:prstGeom prst="rect">
            <a:avLst/>
          </a:prstGeom>
        </p:spPr>
      </p:pic>
      <p:grpSp>
        <p:nvGrpSpPr>
          <p:cNvPr id="34" name="Group 33">
            <a:extLst>
              <a:ext uri="{FF2B5EF4-FFF2-40B4-BE49-F238E27FC236}">
                <a16:creationId xmlns:a16="http://schemas.microsoft.com/office/drawing/2014/main" id="{FB1507CB-2AA8-40C5-B404-7C0DE22B9248}"/>
              </a:ext>
            </a:extLst>
          </p:cNvPr>
          <p:cNvGrpSpPr/>
          <p:nvPr/>
        </p:nvGrpSpPr>
        <p:grpSpPr>
          <a:xfrm>
            <a:off x="5855850" y="384751"/>
            <a:ext cx="5973220" cy="999555"/>
            <a:chOff x="3877126" y="428831"/>
            <a:chExt cx="7840170" cy="1311969"/>
          </a:xfrm>
        </p:grpSpPr>
        <p:pic>
          <p:nvPicPr>
            <p:cNvPr id="13" name="Picture 12">
              <a:extLst>
                <a:ext uri="{FF2B5EF4-FFF2-40B4-BE49-F238E27FC236}">
                  <a16:creationId xmlns:a16="http://schemas.microsoft.com/office/drawing/2014/main" id="{1A4CC39D-0172-43B2-9349-599A92F386D0}"/>
                </a:ext>
              </a:extLst>
            </p:cNvPr>
            <p:cNvPicPr>
              <a:picLocks noChangeAspect="1"/>
            </p:cNvPicPr>
            <p:nvPr/>
          </p:nvPicPr>
          <p:blipFill>
            <a:blip r:embed="rId4"/>
            <a:stretch>
              <a:fillRect/>
            </a:stretch>
          </p:blipFill>
          <p:spPr>
            <a:xfrm>
              <a:off x="3877126" y="428831"/>
              <a:ext cx="7840170" cy="1228896"/>
            </a:xfrm>
            <a:prstGeom prst="rect">
              <a:avLst/>
            </a:prstGeom>
          </p:spPr>
        </p:pic>
        <p:sp>
          <p:nvSpPr>
            <p:cNvPr id="14" name="TextBox 4">
              <a:extLst>
                <a:ext uri="{FF2B5EF4-FFF2-40B4-BE49-F238E27FC236}">
                  <a16:creationId xmlns:a16="http://schemas.microsoft.com/office/drawing/2014/main" id="{1D8B12B5-0B6B-46C8-ABC9-21863D7FA6DD}"/>
                </a:ext>
              </a:extLst>
            </p:cNvPr>
            <p:cNvSpPr txBox="1">
              <a:spLocks noChangeArrowheads="1"/>
            </p:cNvSpPr>
            <p:nvPr/>
          </p:nvSpPr>
          <p:spPr bwMode="auto">
            <a:xfrm>
              <a:off x="7853693" y="1249030"/>
              <a:ext cx="1879728" cy="444370"/>
            </a:xfrm>
            <a:prstGeom prst="rect">
              <a:avLst/>
            </a:prstGeom>
            <a:noFill/>
            <a:ln w="9525">
              <a:noFill/>
              <a:miter lim="800000"/>
              <a:headEnd/>
              <a:tailEnd/>
            </a:ln>
          </p:spPr>
          <p:txBody>
            <a:bodyPr wrap="square">
              <a:spAutoFit/>
            </a:bodyPr>
            <a:lstStyle/>
            <a:p>
              <a:r>
                <a:rPr lang="he-IL" sz="1600" b="1" dirty="0">
                  <a:solidFill>
                    <a:schemeClr val="accent5"/>
                  </a:solidFill>
                  <a:latin typeface="Guttman Yad-Brush" panose="02010401010101010101" pitchFamily="2" charset="-79"/>
                  <a:cs typeface="Guttman Yad-Brush" panose="02010401010101010101" pitchFamily="2" charset="-79"/>
                </a:rPr>
                <a:t>א  </a:t>
              </a:r>
              <a:r>
                <a:rPr lang="he-IL" sz="1600" b="1" dirty="0" err="1">
                  <a:solidFill>
                    <a:schemeClr val="accent5"/>
                  </a:solidFill>
                  <a:latin typeface="Guttman Yad-Brush" panose="02010401010101010101" pitchFamily="2" charset="-79"/>
                  <a:cs typeface="Guttman Yad-Brush" panose="02010401010101010101" pitchFamily="2" charset="-79"/>
                </a:rPr>
                <a:t>א</a:t>
              </a:r>
              <a:r>
                <a:rPr lang="he-IL" sz="1600" b="1" dirty="0">
                  <a:solidFill>
                    <a:schemeClr val="accent5"/>
                  </a:solidFill>
                  <a:latin typeface="Guttman Yad-Brush" panose="02010401010101010101" pitchFamily="2" charset="-79"/>
                  <a:cs typeface="Guttman Yad-Brush" panose="02010401010101010101" pitchFamily="2" charset="-79"/>
                </a:rPr>
                <a:t>  </a:t>
              </a:r>
              <a:r>
                <a:rPr lang="he-IL" sz="1600" b="1" dirty="0" err="1">
                  <a:solidFill>
                    <a:schemeClr val="accent5"/>
                  </a:solidFill>
                  <a:latin typeface="Guttman Yad-Brush" panose="02010401010101010101" pitchFamily="2" charset="-79"/>
                  <a:cs typeface="Guttman Yad-Brush" panose="02010401010101010101" pitchFamily="2" charset="-79"/>
                </a:rPr>
                <a:t>א</a:t>
              </a:r>
              <a:endParaRPr lang="he-IL" sz="1600" b="1" dirty="0">
                <a:solidFill>
                  <a:schemeClr val="accent5"/>
                </a:solidFill>
                <a:latin typeface="Guttman Yad-Brush" panose="02010401010101010101" pitchFamily="2" charset="-79"/>
                <a:cs typeface="Guttman Yad-Brush" panose="02010401010101010101" pitchFamily="2" charset="-79"/>
              </a:endParaRPr>
            </a:p>
          </p:txBody>
        </p:sp>
        <p:sp>
          <p:nvSpPr>
            <p:cNvPr id="15" name="TextBox 4">
              <a:extLst>
                <a:ext uri="{FF2B5EF4-FFF2-40B4-BE49-F238E27FC236}">
                  <a16:creationId xmlns:a16="http://schemas.microsoft.com/office/drawing/2014/main" id="{B53D8EE9-98C1-4AC1-B8DA-AB9BEF32CE1C}"/>
                </a:ext>
              </a:extLst>
            </p:cNvPr>
            <p:cNvSpPr txBox="1">
              <a:spLocks noChangeArrowheads="1"/>
            </p:cNvSpPr>
            <p:nvPr/>
          </p:nvSpPr>
          <p:spPr bwMode="auto">
            <a:xfrm>
              <a:off x="6197905" y="1244629"/>
              <a:ext cx="1536808" cy="444370"/>
            </a:xfrm>
            <a:prstGeom prst="rect">
              <a:avLst/>
            </a:prstGeom>
            <a:noFill/>
            <a:ln w="9525">
              <a:noFill/>
              <a:miter lim="800000"/>
              <a:headEnd/>
              <a:tailEnd/>
            </a:ln>
          </p:spPr>
          <p:txBody>
            <a:bodyPr wrap="square">
              <a:spAutoFit/>
            </a:bodyPr>
            <a:lstStyle>
              <a:defPPr>
                <a:defRPr lang="he-IL"/>
              </a:defPPr>
              <a:lvl1pPr>
                <a:defRPr sz="2400" b="1">
                  <a:solidFill>
                    <a:schemeClr val="accent5"/>
                  </a:solidFill>
                  <a:latin typeface="Guttman Yad-Brush" panose="02010401010101010101" pitchFamily="2" charset="-79"/>
                </a:defRPr>
              </a:lvl1pPr>
            </a:lstStyle>
            <a:p>
              <a:r>
                <a:rPr lang="he-IL" sz="1600" dirty="0">
                  <a:cs typeface="Guttman Yad-Brush" panose="02010401010101010101" pitchFamily="2" charset="-79"/>
                </a:rPr>
                <a:t>ב  </a:t>
              </a:r>
              <a:r>
                <a:rPr lang="he-IL" sz="1600" dirty="0" err="1">
                  <a:cs typeface="Guttman Yad-Brush" panose="02010401010101010101" pitchFamily="2" charset="-79"/>
                </a:rPr>
                <a:t>ב</a:t>
              </a:r>
              <a:r>
                <a:rPr lang="he-IL" sz="1600" dirty="0">
                  <a:cs typeface="Guttman Yad-Brush" panose="02010401010101010101" pitchFamily="2" charset="-79"/>
                </a:rPr>
                <a:t>  </a:t>
              </a:r>
              <a:r>
                <a:rPr lang="he-IL" sz="1600" dirty="0" err="1">
                  <a:cs typeface="Guttman Yad-Brush" panose="02010401010101010101" pitchFamily="2" charset="-79"/>
                </a:rPr>
                <a:t>ב</a:t>
              </a:r>
              <a:endParaRPr lang="he-IL" sz="1600" dirty="0">
                <a:cs typeface="Guttman Yad-Brush" panose="02010401010101010101" pitchFamily="2" charset="-79"/>
              </a:endParaRPr>
            </a:p>
          </p:txBody>
        </p:sp>
        <p:sp>
          <p:nvSpPr>
            <p:cNvPr id="16" name="TextBox 4">
              <a:extLst>
                <a:ext uri="{FF2B5EF4-FFF2-40B4-BE49-F238E27FC236}">
                  <a16:creationId xmlns:a16="http://schemas.microsoft.com/office/drawing/2014/main" id="{41DF49EE-55E4-4197-9D60-597D2418E3CF}"/>
                </a:ext>
              </a:extLst>
            </p:cNvPr>
            <p:cNvSpPr txBox="1">
              <a:spLocks noChangeArrowheads="1"/>
            </p:cNvSpPr>
            <p:nvPr/>
          </p:nvSpPr>
          <p:spPr bwMode="auto">
            <a:xfrm>
              <a:off x="4386537" y="1256032"/>
              <a:ext cx="1486612" cy="484768"/>
            </a:xfrm>
            <a:prstGeom prst="rect">
              <a:avLst/>
            </a:prstGeom>
            <a:noFill/>
            <a:ln w="9525">
              <a:noFill/>
              <a:miter lim="800000"/>
              <a:headEnd/>
              <a:tailEnd/>
            </a:ln>
          </p:spPr>
          <p:txBody>
            <a:bodyPr wrap="square">
              <a:spAutoFit/>
            </a:bodyPr>
            <a:lstStyle>
              <a:defPPr>
                <a:defRPr lang="he-IL"/>
              </a:defPPr>
              <a:lvl1pPr>
                <a:defRPr sz="2400" b="1">
                  <a:solidFill>
                    <a:schemeClr val="accent5"/>
                  </a:solidFill>
                  <a:latin typeface="Guttman Yad-Brush" panose="02010401010101010101" pitchFamily="2" charset="-79"/>
                </a:defRPr>
              </a:lvl1pPr>
            </a:lstStyle>
            <a:p>
              <a:r>
                <a:rPr lang="he-IL" sz="1800" dirty="0">
                  <a:cs typeface="Guttman Yad-Brush" panose="02010401010101010101" pitchFamily="2" charset="-79"/>
                </a:rPr>
                <a:t>ג  </a:t>
              </a:r>
              <a:r>
                <a:rPr lang="he-IL" sz="1800" dirty="0" err="1">
                  <a:cs typeface="Guttman Yad-Brush" panose="02010401010101010101" pitchFamily="2" charset="-79"/>
                </a:rPr>
                <a:t>ג</a:t>
              </a:r>
              <a:r>
                <a:rPr lang="he-IL" sz="1800" dirty="0">
                  <a:cs typeface="Guttman Yad-Brush" panose="02010401010101010101" pitchFamily="2" charset="-79"/>
                </a:rPr>
                <a:t>  </a:t>
              </a:r>
              <a:r>
                <a:rPr lang="he-IL" sz="1800" dirty="0" err="1">
                  <a:cs typeface="Guttman Yad-Brush" panose="02010401010101010101" pitchFamily="2" charset="-79"/>
                </a:rPr>
                <a:t>ג</a:t>
              </a:r>
              <a:endParaRPr lang="he-IL" sz="1800" dirty="0">
                <a:cs typeface="Guttman Yad-Brush" panose="02010401010101010101" pitchFamily="2" charset="-79"/>
              </a:endParaRPr>
            </a:p>
          </p:txBody>
        </p:sp>
      </p:grpSp>
      <p:grpSp>
        <p:nvGrpSpPr>
          <p:cNvPr id="35" name="Group 34">
            <a:extLst>
              <a:ext uri="{FF2B5EF4-FFF2-40B4-BE49-F238E27FC236}">
                <a16:creationId xmlns:a16="http://schemas.microsoft.com/office/drawing/2014/main" id="{DF93BCBF-F0E9-4B2D-ABD0-B247E7A74F58}"/>
              </a:ext>
            </a:extLst>
          </p:cNvPr>
          <p:cNvGrpSpPr/>
          <p:nvPr/>
        </p:nvGrpSpPr>
        <p:grpSpPr>
          <a:xfrm>
            <a:off x="5846768" y="1488057"/>
            <a:ext cx="3825815" cy="419158"/>
            <a:chOff x="6354276" y="2141859"/>
            <a:chExt cx="3825815" cy="419158"/>
          </a:xfrm>
        </p:grpSpPr>
        <p:pic>
          <p:nvPicPr>
            <p:cNvPr id="18" name="Picture 17">
              <a:extLst>
                <a:ext uri="{FF2B5EF4-FFF2-40B4-BE49-F238E27FC236}">
                  <a16:creationId xmlns:a16="http://schemas.microsoft.com/office/drawing/2014/main" id="{FDE2777C-2F9B-493C-A43C-17BB99D269F6}"/>
                </a:ext>
              </a:extLst>
            </p:cNvPr>
            <p:cNvPicPr>
              <a:picLocks noChangeAspect="1"/>
            </p:cNvPicPr>
            <p:nvPr/>
          </p:nvPicPr>
          <p:blipFill>
            <a:blip r:embed="rId5"/>
            <a:stretch>
              <a:fillRect/>
            </a:stretch>
          </p:blipFill>
          <p:spPr>
            <a:xfrm>
              <a:off x="6436244" y="2141859"/>
              <a:ext cx="3743847" cy="419158"/>
            </a:xfrm>
            <a:prstGeom prst="rect">
              <a:avLst/>
            </a:prstGeom>
          </p:spPr>
        </p:pic>
        <p:sp>
          <p:nvSpPr>
            <p:cNvPr id="19" name="TextBox 18">
              <a:extLst>
                <a:ext uri="{FF2B5EF4-FFF2-40B4-BE49-F238E27FC236}">
                  <a16:creationId xmlns:a16="http://schemas.microsoft.com/office/drawing/2014/main" id="{CF40A858-42E7-4B8F-BABC-E20B25531443}"/>
                </a:ext>
              </a:extLst>
            </p:cNvPr>
            <p:cNvSpPr txBox="1">
              <a:spLocks noChangeArrowheads="1"/>
            </p:cNvSpPr>
            <p:nvPr/>
          </p:nvSpPr>
          <p:spPr bwMode="auto">
            <a:xfrm>
              <a:off x="6354276" y="2151383"/>
              <a:ext cx="1270451" cy="400110"/>
            </a:xfrm>
            <a:prstGeom prst="rect">
              <a:avLst/>
            </a:prstGeom>
            <a:noFill/>
            <a:ln w="9525">
              <a:noFill/>
              <a:miter lim="800000"/>
              <a:headEnd/>
              <a:tailEnd/>
            </a:ln>
          </p:spPr>
          <p:txBody>
            <a:bodyPr wrap="square">
              <a:spAutoFit/>
            </a:bodyPr>
            <a:lstStyle/>
            <a:p>
              <a:pPr algn="ctr"/>
              <a:r>
                <a:rPr lang="he-IL" sz="2000" b="1" dirty="0">
                  <a:solidFill>
                    <a:schemeClr val="accent5"/>
                  </a:solidFill>
                  <a:latin typeface="Guttman Yad-Brush" panose="02010401010101010101" pitchFamily="2" charset="-79"/>
                  <a:cs typeface="Guttman Yad-Brush" panose="02010401010101010101" pitchFamily="2" charset="-79"/>
                </a:rPr>
                <a:t>06:30</a:t>
              </a:r>
            </a:p>
          </p:txBody>
        </p:sp>
      </p:grpSp>
      <p:grpSp>
        <p:nvGrpSpPr>
          <p:cNvPr id="40" name="Group 39">
            <a:extLst>
              <a:ext uri="{FF2B5EF4-FFF2-40B4-BE49-F238E27FC236}">
                <a16:creationId xmlns:a16="http://schemas.microsoft.com/office/drawing/2014/main" id="{EB5C8C97-9288-47F8-8288-8FE655C8A969}"/>
              </a:ext>
            </a:extLst>
          </p:cNvPr>
          <p:cNvGrpSpPr/>
          <p:nvPr/>
        </p:nvGrpSpPr>
        <p:grpSpPr>
          <a:xfrm>
            <a:off x="296479" y="400497"/>
            <a:ext cx="5564478" cy="621237"/>
            <a:chOff x="149114" y="1448579"/>
            <a:chExt cx="4829994" cy="767082"/>
          </a:xfrm>
        </p:grpSpPr>
        <p:sp>
          <p:nvSpPr>
            <p:cNvPr id="41" name="מלבן 34">
              <a:extLst>
                <a:ext uri="{FF2B5EF4-FFF2-40B4-BE49-F238E27FC236}">
                  <a16:creationId xmlns:a16="http://schemas.microsoft.com/office/drawing/2014/main" id="{52089BCB-C2D5-47C3-8C4B-526027975162}"/>
                </a:ext>
              </a:extLst>
            </p:cNvPr>
            <p:cNvSpPr/>
            <p:nvPr/>
          </p:nvSpPr>
          <p:spPr>
            <a:xfrm>
              <a:off x="149114" y="1448579"/>
              <a:ext cx="4682154" cy="767082"/>
            </a:xfrm>
            <a:prstGeom prst="rect">
              <a:avLst/>
            </a:prstGeom>
            <a:noFill/>
            <a:ln w="28575">
              <a:solidFill>
                <a:srgbClr val="18A8B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42" name="משולש שווה-שוקיים 15">
              <a:extLst>
                <a:ext uri="{FF2B5EF4-FFF2-40B4-BE49-F238E27FC236}">
                  <a16:creationId xmlns:a16="http://schemas.microsoft.com/office/drawing/2014/main" id="{B89054B9-552E-4AA6-9831-A23C56518449}"/>
                </a:ext>
              </a:extLst>
            </p:cNvPr>
            <p:cNvSpPr/>
            <p:nvPr/>
          </p:nvSpPr>
          <p:spPr>
            <a:xfrm rot="5400000" flipH="1">
              <a:off x="4758329" y="1788017"/>
              <a:ext cx="305438" cy="136120"/>
            </a:xfrm>
            <a:prstGeom prs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grpSp>
      <p:grpSp>
        <p:nvGrpSpPr>
          <p:cNvPr id="43" name="Group 42">
            <a:extLst>
              <a:ext uri="{FF2B5EF4-FFF2-40B4-BE49-F238E27FC236}">
                <a16:creationId xmlns:a16="http://schemas.microsoft.com/office/drawing/2014/main" id="{1D27652E-6323-454F-AD6E-0F15EF3A7D5B}"/>
              </a:ext>
            </a:extLst>
          </p:cNvPr>
          <p:cNvGrpSpPr/>
          <p:nvPr/>
        </p:nvGrpSpPr>
        <p:grpSpPr>
          <a:xfrm>
            <a:off x="3261191" y="1243062"/>
            <a:ext cx="2561407" cy="304214"/>
            <a:chOff x="2463800" y="2114062"/>
            <a:chExt cx="2561407" cy="304213"/>
          </a:xfrm>
        </p:grpSpPr>
        <p:sp>
          <p:nvSpPr>
            <p:cNvPr id="44" name="מלבן 46">
              <a:extLst>
                <a:ext uri="{FF2B5EF4-FFF2-40B4-BE49-F238E27FC236}">
                  <a16:creationId xmlns:a16="http://schemas.microsoft.com/office/drawing/2014/main" id="{8DF07E27-84AD-4D92-BD15-1D4C12E58BAA}"/>
                </a:ext>
              </a:extLst>
            </p:cNvPr>
            <p:cNvSpPr/>
            <p:nvPr/>
          </p:nvSpPr>
          <p:spPr>
            <a:xfrm>
              <a:off x="2463800" y="2114062"/>
              <a:ext cx="2394978" cy="304213"/>
            </a:xfrm>
            <a:prstGeom prst="rect">
              <a:avLst/>
            </a:prstGeom>
            <a:noFill/>
            <a:ln w="28575">
              <a:solidFill>
                <a:srgbClr val="18A8B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45" name="משולש שווה-שוקיים 24">
              <a:extLst>
                <a:ext uri="{FF2B5EF4-FFF2-40B4-BE49-F238E27FC236}">
                  <a16:creationId xmlns:a16="http://schemas.microsoft.com/office/drawing/2014/main" id="{BA23A54A-6F30-488A-ACDA-B85CA2F06BBE}"/>
                </a:ext>
              </a:extLst>
            </p:cNvPr>
            <p:cNvSpPr/>
            <p:nvPr/>
          </p:nvSpPr>
          <p:spPr>
            <a:xfrm rot="5400000" flipH="1">
              <a:off x="4818823" y="2196083"/>
              <a:ext cx="255947" cy="156820"/>
            </a:xfrm>
            <a:prstGeom prs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latin typeface="Arial" panose="020B0604020202020204" pitchFamily="34" charset="0"/>
              </a:endParaRPr>
            </a:p>
          </p:txBody>
        </p:sp>
      </p:grpSp>
      <p:grpSp>
        <p:nvGrpSpPr>
          <p:cNvPr id="46" name="Group 45">
            <a:extLst>
              <a:ext uri="{FF2B5EF4-FFF2-40B4-BE49-F238E27FC236}">
                <a16:creationId xmlns:a16="http://schemas.microsoft.com/office/drawing/2014/main" id="{EB680803-93EF-4CF5-82A2-C0365B772538}"/>
              </a:ext>
            </a:extLst>
          </p:cNvPr>
          <p:cNvGrpSpPr/>
          <p:nvPr/>
        </p:nvGrpSpPr>
        <p:grpSpPr>
          <a:xfrm>
            <a:off x="450442" y="1720311"/>
            <a:ext cx="5394384" cy="4186477"/>
            <a:chOff x="363616" y="2479687"/>
            <a:chExt cx="4622245" cy="3850774"/>
          </a:xfrm>
        </p:grpSpPr>
        <p:sp>
          <p:nvSpPr>
            <p:cNvPr id="47" name="מלבן 48">
              <a:extLst>
                <a:ext uri="{FF2B5EF4-FFF2-40B4-BE49-F238E27FC236}">
                  <a16:creationId xmlns:a16="http://schemas.microsoft.com/office/drawing/2014/main" id="{C5B43383-74DD-4B0B-9A21-A21A67989A7E}"/>
                </a:ext>
              </a:extLst>
            </p:cNvPr>
            <p:cNvSpPr/>
            <p:nvPr/>
          </p:nvSpPr>
          <p:spPr>
            <a:xfrm>
              <a:off x="363616" y="2479687"/>
              <a:ext cx="4469763" cy="3850774"/>
            </a:xfrm>
            <a:prstGeom prst="rect">
              <a:avLst/>
            </a:prstGeom>
            <a:noFill/>
            <a:ln w="28575">
              <a:solidFill>
                <a:srgbClr val="18A8B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48" name="משולש שווה-שוקיים 26">
              <a:extLst>
                <a:ext uri="{FF2B5EF4-FFF2-40B4-BE49-F238E27FC236}">
                  <a16:creationId xmlns:a16="http://schemas.microsoft.com/office/drawing/2014/main" id="{E7EE8CC7-6FD4-45DC-B9C3-D06528F74382}"/>
                </a:ext>
              </a:extLst>
            </p:cNvPr>
            <p:cNvSpPr/>
            <p:nvPr/>
          </p:nvSpPr>
          <p:spPr>
            <a:xfrm rot="5400000" flipH="1">
              <a:off x="4749965" y="4132137"/>
              <a:ext cx="328919" cy="142872"/>
            </a:xfrm>
            <a:prstGeom prs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latin typeface="Arial" panose="020B0604020202020204" pitchFamily="34" charset="0"/>
              </a:endParaRPr>
            </a:p>
          </p:txBody>
        </p:sp>
      </p:grpSp>
      <p:sp>
        <p:nvSpPr>
          <p:cNvPr id="5" name="Rectangle 4">
            <a:extLst>
              <a:ext uri="{FF2B5EF4-FFF2-40B4-BE49-F238E27FC236}">
                <a16:creationId xmlns:a16="http://schemas.microsoft.com/office/drawing/2014/main" id="{48243AB0-A9A6-4EE4-BEA6-E4711D175374}"/>
              </a:ext>
            </a:extLst>
          </p:cNvPr>
          <p:cNvSpPr/>
          <p:nvPr/>
        </p:nvSpPr>
        <p:spPr>
          <a:xfrm>
            <a:off x="11652250" y="444501"/>
            <a:ext cx="176820" cy="139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B6264A64-9445-47D4-B722-6B8339DC7185}"/>
              </a:ext>
            </a:extLst>
          </p:cNvPr>
          <p:cNvSpPr/>
          <p:nvPr/>
        </p:nvSpPr>
        <p:spPr>
          <a:xfrm>
            <a:off x="9355888" y="1664100"/>
            <a:ext cx="176820" cy="139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065850D1-7B2C-4B26-9C92-8F88D7595876}"/>
              </a:ext>
            </a:extLst>
          </p:cNvPr>
          <p:cNvGrpSpPr/>
          <p:nvPr/>
        </p:nvGrpSpPr>
        <p:grpSpPr>
          <a:xfrm>
            <a:off x="5908306" y="1407352"/>
            <a:ext cx="5823512" cy="4566406"/>
            <a:chOff x="1933686" y="331591"/>
            <a:chExt cx="7925906" cy="5811694"/>
          </a:xfrm>
        </p:grpSpPr>
        <p:pic>
          <p:nvPicPr>
            <p:cNvPr id="21" name="Picture 20">
              <a:extLst>
                <a:ext uri="{FF2B5EF4-FFF2-40B4-BE49-F238E27FC236}">
                  <a16:creationId xmlns:a16="http://schemas.microsoft.com/office/drawing/2014/main" id="{47D3CB39-7534-42A9-BFE1-103987D0CA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33686" y="331591"/>
              <a:ext cx="7925906" cy="5811694"/>
            </a:xfrm>
            <a:prstGeom prst="rect">
              <a:avLst/>
            </a:prstGeom>
          </p:spPr>
        </p:pic>
        <p:sp>
          <p:nvSpPr>
            <p:cNvPr id="22" name="TextBox 4">
              <a:extLst>
                <a:ext uri="{FF2B5EF4-FFF2-40B4-BE49-F238E27FC236}">
                  <a16:creationId xmlns:a16="http://schemas.microsoft.com/office/drawing/2014/main" id="{52B31B97-1897-4EE9-8726-ADC62F9B87A5}"/>
                </a:ext>
              </a:extLst>
            </p:cNvPr>
            <p:cNvSpPr txBox="1">
              <a:spLocks noChangeArrowheads="1"/>
            </p:cNvSpPr>
            <p:nvPr/>
          </p:nvSpPr>
          <p:spPr bwMode="auto">
            <a:xfrm>
              <a:off x="7222984" y="660643"/>
              <a:ext cx="1428719" cy="391710"/>
            </a:xfrm>
            <a:prstGeom prst="rect">
              <a:avLst/>
            </a:prstGeom>
            <a:noFill/>
            <a:ln w="9525">
              <a:noFill/>
              <a:miter lim="800000"/>
              <a:headEnd/>
              <a:tailEnd/>
            </a:ln>
          </p:spPr>
          <p:txBody>
            <a:bodyPr wrap="square">
              <a:spAutoFit/>
            </a:bodyPr>
            <a:lstStyle/>
            <a:p>
              <a:r>
                <a:rPr lang="he-IL" sz="1400" dirty="0">
                  <a:solidFill>
                    <a:schemeClr val="accent1"/>
                  </a:solidFill>
                  <a:latin typeface="Guttman Yad-Brush" panose="02010401010101010101" pitchFamily="2" charset="-79"/>
                  <a:cs typeface="Guttman Yad-Brush" panose="02010401010101010101" pitchFamily="2" charset="-79"/>
                </a:rPr>
                <a:t>יוסי כהן</a:t>
              </a:r>
            </a:p>
          </p:txBody>
        </p:sp>
        <p:sp>
          <p:nvSpPr>
            <p:cNvPr id="23" name="TextBox 4">
              <a:extLst>
                <a:ext uri="{FF2B5EF4-FFF2-40B4-BE49-F238E27FC236}">
                  <a16:creationId xmlns:a16="http://schemas.microsoft.com/office/drawing/2014/main" id="{747B9351-E4DA-44B3-88AC-AC24AB65B600}"/>
                </a:ext>
              </a:extLst>
            </p:cNvPr>
            <p:cNvSpPr txBox="1">
              <a:spLocks noChangeArrowheads="1"/>
            </p:cNvSpPr>
            <p:nvPr/>
          </p:nvSpPr>
          <p:spPr bwMode="auto">
            <a:xfrm>
              <a:off x="7115088" y="977232"/>
              <a:ext cx="2066958" cy="352538"/>
            </a:xfrm>
            <a:prstGeom prst="rect">
              <a:avLst/>
            </a:prstGeom>
            <a:noFill/>
            <a:ln w="9525">
              <a:noFill/>
              <a:miter lim="800000"/>
              <a:headEnd/>
              <a:tailEnd/>
            </a:ln>
          </p:spPr>
          <p:txBody>
            <a:bodyPr wrap="square">
              <a:spAutoFit/>
            </a:bodyPr>
            <a:lstStyle/>
            <a:p>
              <a:pPr algn="ctr" rtl="0"/>
              <a:r>
                <a:rPr lang="he-IL" sz="1200" dirty="0">
                  <a:solidFill>
                    <a:schemeClr val="accent1"/>
                  </a:solidFill>
                  <a:latin typeface="Guttman Yad-Brush" panose="02010401010101010101" pitchFamily="2" charset="-79"/>
                  <a:cs typeface="Guttman Yad-Brush" panose="02010401010101010101" pitchFamily="2" charset="-79"/>
                </a:rPr>
                <a:t>1 2 3 4 5 6 7 8</a:t>
              </a:r>
            </a:p>
          </p:txBody>
        </p:sp>
        <p:sp>
          <p:nvSpPr>
            <p:cNvPr id="24" name="TextBox 4">
              <a:extLst>
                <a:ext uri="{FF2B5EF4-FFF2-40B4-BE49-F238E27FC236}">
                  <a16:creationId xmlns:a16="http://schemas.microsoft.com/office/drawing/2014/main" id="{37134B35-8157-47FC-B192-C0D05D297636}"/>
                </a:ext>
              </a:extLst>
            </p:cNvPr>
            <p:cNvSpPr txBox="1">
              <a:spLocks noChangeArrowheads="1"/>
            </p:cNvSpPr>
            <p:nvPr/>
          </p:nvSpPr>
          <p:spPr bwMode="auto">
            <a:xfrm>
              <a:off x="3747303" y="928589"/>
              <a:ext cx="1162857" cy="391710"/>
            </a:xfrm>
            <a:prstGeom prst="rect">
              <a:avLst/>
            </a:prstGeom>
            <a:noFill/>
            <a:ln w="9525">
              <a:noFill/>
              <a:miter lim="800000"/>
              <a:headEnd/>
              <a:tailEnd/>
            </a:ln>
          </p:spPr>
          <p:txBody>
            <a:bodyPr wrap="square">
              <a:spAutoFit/>
            </a:bodyPr>
            <a:lstStyle/>
            <a:p>
              <a:pPr algn="ctr" rtl="0"/>
              <a:r>
                <a:rPr lang="he-IL" sz="1400" dirty="0">
                  <a:solidFill>
                    <a:schemeClr val="accent1"/>
                  </a:solidFill>
                  <a:latin typeface="Guttman Yad-Brush" panose="02010401010101010101" pitchFamily="2" charset="-79"/>
                  <a:cs typeface="Guttman Yad-Brush" panose="02010401010101010101" pitchFamily="2" charset="-79"/>
                </a:rPr>
                <a:t>א </a:t>
              </a:r>
              <a:r>
                <a:rPr lang="he-IL" sz="1400" dirty="0" err="1">
                  <a:solidFill>
                    <a:schemeClr val="accent1"/>
                  </a:solidFill>
                  <a:latin typeface="Guttman Yad-Brush" panose="02010401010101010101" pitchFamily="2" charset="-79"/>
                  <a:cs typeface="Guttman Yad-Brush" panose="02010401010101010101" pitchFamily="2" charset="-79"/>
                </a:rPr>
                <a:t>א</a:t>
              </a:r>
              <a:r>
                <a:rPr lang="he-IL" sz="1400" dirty="0">
                  <a:solidFill>
                    <a:schemeClr val="accent1"/>
                  </a:solidFill>
                  <a:latin typeface="Guttman Yad-Brush" panose="02010401010101010101" pitchFamily="2" charset="-79"/>
                  <a:cs typeface="Guttman Yad-Brush" panose="02010401010101010101" pitchFamily="2" charset="-79"/>
                </a:rPr>
                <a:t> </a:t>
              </a:r>
              <a:r>
                <a:rPr lang="he-IL" sz="1400" dirty="0" err="1">
                  <a:solidFill>
                    <a:schemeClr val="accent1"/>
                  </a:solidFill>
                  <a:latin typeface="Guttman Yad-Brush" panose="02010401010101010101" pitchFamily="2" charset="-79"/>
                  <a:cs typeface="Guttman Yad-Brush" panose="02010401010101010101" pitchFamily="2" charset="-79"/>
                </a:rPr>
                <a:t>א</a:t>
              </a:r>
              <a:endParaRPr lang="he-IL" sz="1400" dirty="0">
                <a:solidFill>
                  <a:schemeClr val="accent1"/>
                </a:solidFill>
                <a:latin typeface="Guttman Yad-Brush" panose="02010401010101010101" pitchFamily="2" charset="-79"/>
                <a:cs typeface="Guttman Yad-Brush" panose="02010401010101010101" pitchFamily="2" charset="-79"/>
              </a:endParaRPr>
            </a:p>
          </p:txBody>
        </p:sp>
        <p:sp>
          <p:nvSpPr>
            <p:cNvPr id="25" name="TextBox 4">
              <a:extLst>
                <a:ext uri="{FF2B5EF4-FFF2-40B4-BE49-F238E27FC236}">
                  <a16:creationId xmlns:a16="http://schemas.microsoft.com/office/drawing/2014/main" id="{699CAD48-2F4D-450E-99E6-0FAE473787A7}"/>
                </a:ext>
              </a:extLst>
            </p:cNvPr>
            <p:cNvSpPr txBox="1">
              <a:spLocks noChangeArrowheads="1"/>
            </p:cNvSpPr>
            <p:nvPr/>
          </p:nvSpPr>
          <p:spPr bwMode="auto">
            <a:xfrm>
              <a:off x="7305467" y="1196596"/>
              <a:ext cx="1536806" cy="391710"/>
            </a:xfrm>
            <a:prstGeom prst="rect">
              <a:avLst/>
            </a:prstGeom>
            <a:noFill/>
            <a:ln w="9525">
              <a:noFill/>
              <a:miter lim="800000"/>
              <a:headEnd/>
              <a:tailEnd/>
            </a:ln>
          </p:spPr>
          <p:txBody>
            <a:bodyPr wrap="square">
              <a:spAutoFit/>
            </a:bodyPr>
            <a:lstStyle/>
            <a:p>
              <a:r>
                <a:rPr lang="he-IL" sz="1400" dirty="0">
                  <a:solidFill>
                    <a:schemeClr val="accent1"/>
                  </a:solidFill>
                  <a:latin typeface="Guttman Yad-Brush" panose="02010401010101010101" pitchFamily="2" charset="-79"/>
                  <a:cs typeface="Guttman Yad-Brush" panose="02010401010101010101" pitchFamily="2" charset="-79"/>
                </a:rPr>
                <a:t>נעמה לוי</a:t>
              </a:r>
            </a:p>
          </p:txBody>
        </p:sp>
        <p:sp>
          <p:nvSpPr>
            <p:cNvPr id="26" name="TextBox 4">
              <a:extLst>
                <a:ext uri="{FF2B5EF4-FFF2-40B4-BE49-F238E27FC236}">
                  <a16:creationId xmlns:a16="http://schemas.microsoft.com/office/drawing/2014/main" id="{3C0CF739-24C6-4CE3-A60F-1270DBD3501C}"/>
                </a:ext>
              </a:extLst>
            </p:cNvPr>
            <p:cNvSpPr txBox="1">
              <a:spLocks noChangeArrowheads="1"/>
            </p:cNvSpPr>
            <p:nvPr/>
          </p:nvSpPr>
          <p:spPr bwMode="auto">
            <a:xfrm>
              <a:off x="7173522" y="1534153"/>
              <a:ext cx="1892235" cy="352538"/>
            </a:xfrm>
            <a:prstGeom prst="rect">
              <a:avLst/>
            </a:prstGeom>
            <a:noFill/>
            <a:ln w="9525">
              <a:noFill/>
              <a:miter lim="800000"/>
              <a:headEnd/>
              <a:tailEnd/>
            </a:ln>
          </p:spPr>
          <p:txBody>
            <a:bodyPr wrap="square">
              <a:spAutoFit/>
            </a:bodyPr>
            <a:lstStyle>
              <a:defPPr>
                <a:defRPr lang="he-IL"/>
              </a:defPPr>
              <a:lvl1pPr algn="ctr" rtl="0">
                <a:defRPr sz="1600">
                  <a:solidFill>
                    <a:schemeClr val="accent1"/>
                  </a:solidFill>
                  <a:latin typeface="Guttman Yad-Brush" panose="02010401010101010101" pitchFamily="2" charset="-79"/>
                  <a:cs typeface="Guttman Yad-Brush" panose="02010401010101010101" pitchFamily="2" charset="-79"/>
                </a:defRPr>
              </a:lvl1pPr>
            </a:lstStyle>
            <a:p>
              <a:r>
                <a:rPr lang="he-IL" sz="1200" dirty="0"/>
                <a:t>9 9 9 4 5 9 9 9</a:t>
              </a:r>
            </a:p>
          </p:txBody>
        </p:sp>
        <p:sp>
          <p:nvSpPr>
            <p:cNvPr id="27" name="TextBox 4">
              <a:extLst>
                <a:ext uri="{FF2B5EF4-FFF2-40B4-BE49-F238E27FC236}">
                  <a16:creationId xmlns:a16="http://schemas.microsoft.com/office/drawing/2014/main" id="{577B7A5E-1BE9-413E-B1D0-0013E62D9774}"/>
                </a:ext>
              </a:extLst>
            </p:cNvPr>
            <p:cNvSpPr txBox="1">
              <a:spLocks noChangeArrowheads="1"/>
            </p:cNvSpPr>
            <p:nvPr/>
          </p:nvSpPr>
          <p:spPr bwMode="auto">
            <a:xfrm>
              <a:off x="3738761" y="1481594"/>
              <a:ext cx="1162857" cy="391710"/>
            </a:xfrm>
            <a:prstGeom prst="rect">
              <a:avLst/>
            </a:prstGeom>
            <a:noFill/>
            <a:ln w="9525">
              <a:noFill/>
              <a:miter lim="800000"/>
              <a:headEnd/>
              <a:tailEnd/>
            </a:ln>
          </p:spPr>
          <p:txBody>
            <a:bodyPr wrap="square">
              <a:spAutoFit/>
            </a:bodyPr>
            <a:lstStyle/>
            <a:p>
              <a:pPr algn="ctr" rtl="0"/>
              <a:r>
                <a:rPr lang="he-IL" sz="1400" dirty="0">
                  <a:solidFill>
                    <a:schemeClr val="accent1"/>
                  </a:solidFill>
                  <a:latin typeface="Guttman Yad-Brush" panose="02010401010101010101" pitchFamily="2" charset="-79"/>
                  <a:cs typeface="Guttman Yad-Brush" panose="02010401010101010101" pitchFamily="2" charset="-79"/>
                </a:rPr>
                <a:t>ב </a:t>
              </a:r>
              <a:r>
                <a:rPr lang="he-IL" sz="1400" dirty="0" err="1">
                  <a:solidFill>
                    <a:schemeClr val="accent1"/>
                  </a:solidFill>
                  <a:latin typeface="Guttman Yad-Brush" panose="02010401010101010101" pitchFamily="2" charset="-79"/>
                  <a:cs typeface="Guttman Yad-Brush" panose="02010401010101010101" pitchFamily="2" charset="-79"/>
                </a:rPr>
                <a:t>ב</a:t>
              </a:r>
              <a:r>
                <a:rPr lang="he-IL" sz="1400" dirty="0">
                  <a:solidFill>
                    <a:schemeClr val="accent1"/>
                  </a:solidFill>
                  <a:latin typeface="Guttman Yad-Brush" panose="02010401010101010101" pitchFamily="2" charset="-79"/>
                  <a:cs typeface="Guttman Yad-Brush" panose="02010401010101010101" pitchFamily="2" charset="-79"/>
                </a:rPr>
                <a:t> </a:t>
              </a:r>
              <a:r>
                <a:rPr lang="he-IL" sz="1400" dirty="0" err="1">
                  <a:solidFill>
                    <a:schemeClr val="accent1"/>
                  </a:solidFill>
                  <a:latin typeface="Guttman Yad-Brush" panose="02010401010101010101" pitchFamily="2" charset="-79"/>
                  <a:cs typeface="Guttman Yad-Brush" panose="02010401010101010101" pitchFamily="2" charset="-79"/>
                </a:rPr>
                <a:t>ב</a:t>
              </a:r>
              <a:endParaRPr lang="he-IL" sz="1400" dirty="0">
                <a:solidFill>
                  <a:schemeClr val="accent1"/>
                </a:solidFill>
                <a:latin typeface="Guttman Yad-Brush" panose="02010401010101010101" pitchFamily="2" charset="-79"/>
                <a:cs typeface="Guttman Yad-Brush" panose="02010401010101010101" pitchFamily="2" charset="-79"/>
              </a:endParaRPr>
            </a:p>
          </p:txBody>
        </p:sp>
        <p:sp>
          <p:nvSpPr>
            <p:cNvPr id="28" name="TextBox 4">
              <a:extLst>
                <a:ext uri="{FF2B5EF4-FFF2-40B4-BE49-F238E27FC236}">
                  <a16:creationId xmlns:a16="http://schemas.microsoft.com/office/drawing/2014/main" id="{E8A2CF56-5CDF-4CD4-9F25-4502D1B1D3ED}"/>
                </a:ext>
              </a:extLst>
            </p:cNvPr>
            <p:cNvSpPr txBox="1">
              <a:spLocks noChangeArrowheads="1"/>
            </p:cNvSpPr>
            <p:nvPr/>
          </p:nvSpPr>
          <p:spPr bwMode="auto">
            <a:xfrm>
              <a:off x="2645187" y="638978"/>
              <a:ext cx="860223" cy="391710"/>
            </a:xfrm>
            <a:prstGeom prst="rect">
              <a:avLst/>
            </a:prstGeom>
            <a:noFill/>
            <a:ln w="9525">
              <a:noFill/>
              <a:miter lim="800000"/>
              <a:headEnd/>
              <a:tailEnd/>
            </a:ln>
          </p:spPr>
          <p:txBody>
            <a:bodyPr wrap="square">
              <a:spAutoFit/>
            </a:bodyPr>
            <a:lstStyle/>
            <a:p>
              <a:pPr algn="ctr" rtl="0"/>
              <a:r>
                <a:rPr lang="he-IL" sz="1400" dirty="0">
                  <a:solidFill>
                    <a:schemeClr val="accent1"/>
                  </a:solidFill>
                  <a:latin typeface="Guttman Yad-Brush" panose="02010401010101010101" pitchFamily="2" charset="-79"/>
                  <a:cs typeface="Guttman Yad-Brush" panose="02010401010101010101" pitchFamily="2" charset="-79"/>
                </a:rPr>
                <a:t>06:30</a:t>
              </a:r>
            </a:p>
          </p:txBody>
        </p:sp>
        <p:sp>
          <p:nvSpPr>
            <p:cNvPr id="29" name="TextBox 4">
              <a:extLst>
                <a:ext uri="{FF2B5EF4-FFF2-40B4-BE49-F238E27FC236}">
                  <a16:creationId xmlns:a16="http://schemas.microsoft.com/office/drawing/2014/main" id="{D1099430-FF14-4636-97A1-F20EE09AEDC7}"/>
                </a:ext>
              </a:extLst>
            </p:cNvPr>
            <p:cNvSpPr txBox="1">
              <a:spLocks noChangeArrowheads="1"/>
            </p:cNvSpPr>
            <p:nvPr/>
          </p:nvSpPr>
          <p:spPr bwMode="auto">
            <a:xfrm>
              <a:off x="2642811" y="1166855"/>
              <a:ext cx="860223" cy="391710"/>
            </a:xfrm>
            <a:prstGeom prst="rect">
              <a:avLst/>
            </a:prstGeom>
            <a:noFill/>
            <a:ln w="9525">
              <a:noFill/>
              <a:miter lim="800000"/>
              <a:headEnd/>
              <a:tailEnd/>
            </a:ln>
          </p:spPr>
          <p:txBody>
            <a:bodyPr wrap="square">
              <a:spAutoFit/>
            </a:bodyPr>
            <a:lstStyle/>
            <a:p>
              <a:pPr algn="ctr" rtl="0"/>
              <a:r>
                <a:rPr lang="he-IL" sz="1400" dirty="0">
                  <a:solidFill>
                    <a:schemeClr val="accent1"/>
                  </a:solidFill>
                  <a:latin typeface="Guttman Yad-Brush" panose="02010401010101010101" pitchFamily="2" charset="-79"/>
                  <a:cs typeface="Guttman Yad-Brush" panose="02010401010101010101" pitchFamily="2" charset="-79"/>
                </a:rPr>
                <a:t>06:30</a:t>
              </a:r>
            </a:p>
          </p:txBody>
        </p:sp>
        <p:sp>
          <p:nvSpPr>
            <p:cNvPr id="30" name="TextBox 4">
              <a:extLst>
                <a:ext uri="{FF2B5EF4-FFF2-40B4-BE49-F238E27FC236}">
                  <a16:creationId xmlns:a16="http://schemas.microsoft.com/office/drawing/2014/main" id="{87F5D57A-8008-4038-93C3-92BF37810ECD}"/>
                </a:ext>
              </a:extLst>
            </p:cNvPr>
            <p:cNvSpPr txBox="1">
              <a:spLocks noChangeArrowheads="1"/>
            </p:cNvSpPr>
            <p:nvPr/>
          </p:nvSpPr>
          <p:spPr bwMode="auto">
            <a:xfrm>
              <a:off x="5566808" y="660645"/>
              <a:ext cx="1162857" cy="391710"/>
            </a:xfrm>
            <a:prstGeom prst="rect">
              <a:avLst/>
            </a:prstGeom>
            <a:noFill/>
            <a:ln w="9525">
              <a:noFill/>
              <a:miter lim="800000"/>
              <a:headEnd/>
              <a:tailEnd/>
            </a:ln>
          </p:spPr>
          <p:txBody>
            <a:bodyPr wrap="square">
              <a:spAutoFit/>
            </a:bodyPr>
            <a:lstStyle/>
            <a:p>
              <a:pPr algn="ctr" rtl="0"/>
              <a:r>
                <a:rPr lang="he-IL" sz="1400" dirty="0">
                  <a:solidFill>
                    <a:schemeClr val="accent1"/>
                  </a:solidFill>
                  <a:latin typeface="Guttman Yad-Brush" panose="02010401010101010101" pitchFamily="2" charset="-79"/>
                  <a:cs typeface="Guttman Yad-Brush" panose="02010401010101010101" pitchFamily="2" charset="-79"/>
                </a:rPr>
                <a:t>ירושלים</a:t>
              </a:r>
            </a:p>
          </p:txBody>
        </p:sp>
        <p:sp>
          <p:nvSpPr>
            <p:cNvPr id="31" name="TextBox 4">
              <a:extLst>
                <a:ext uri="{FF2B5EF4-FFF2-40B4-BE49-F238E27FC236}">
                  <a16:creationId xmlns:a16="http://schemas.microsoft.com/office/drawing/2014/main" id="{2A5C7182-7126-49A7-89B9-7A7ED46E025F}"/>
                </a:ext>
              </a:extLst>
            </p:cNvPr>
            <p:cNvSpPr txBox="1">
              <a:spLocks noChangeArrowheads="1"/>
            </p:cNvSpPr>
            <p:nvPr/>
          </p:nvSpPr>
          <p:spPr bwMode="auto">
            <a:xfrm>
              <a:off x="4993914" y="928589"/>
              <a:ext cx="1794405" cy="391710"/>
            </a:xfrm>
            <a:prstGeom prst="rect">
              <a:avLst/>
            </a:prstGeom>
            <a:noFill/>
            <a:ln w="9525">
              <a:noFill/>
              <a:miter lim="800000"/>
              <a:headEnd/>
              <a:tailEnd/>
            </a:ln>
          </p:spPr>
          <p:txBody>
            <a:bodyPr wrap="square">
              <a:spAutoFit/>
            </a:bodyPr>
            <a:lstStyle/>
            <a:p>
              <a:pPr algn="ctr" rtl="0"/>
              <a:r>
                <a:rPr lang="he-IL" sz="1400" dirty="0">
                  <a:solidFill>
                    <a:schemeClr val="accent1"/>
                  </a:solidFill>
                  <a:latin typeface="Guttman Yad-Brush" panose="02010401010101010101" pitchFamily="2" charset="-79"/>
                  <a:cs typeface="Guttman Yad-Brush" panose="02010401010101010101" pitchFamily="2" charset="-79"/>
                </a:rPr>
                <a:t>050-2221111</a:t>
              </a:r>
            </a:p>
          </p:txBody>
        </p:sp>
        <p:sp>
          <p:nvSpPr>
            <p:cNvPr id="32" name="TextBox 4">
              <a:extLst>
                <a:ext uri="{FF2B5EF4-FFF2-40B4-BE49-F238E27FC236}">
                  <a16:creationId xmlns:a16="http://schemas.microsoft.com/office/drawing/2014/main" id="{6B8A3EE5-D99F-461D-AE31-B8BE503E89C5}"/>
                </a:ext>
              </a:extLst>
            </p:cNvPr>
            <p:cNvSpPr txBox="1">
              <a:spLocks noChangeArrowheads="1"/>
            </p:cNvSpPr>
            <p:nvPr/>
          </p:nvSpPr>
          <p:spPr bwMode="auto">
            <a:xfrm>
              <a:off x="5647668" y="1233691"/>
              <a:ext cx="1162857" cy="391710"/>
            </a:xfrm>
            <a:prstGeom prst="rect">
              <a:avLst/>
            </a:prstGeom>
            <a:noFill/>
            <a:ln w="9525">
              <a:noFill/>
              <a:miter lim="800000"/>
              <a:headEnd/>
              <a:tailEnd/>
            </a:ln>
          </p:spPr>
          <p:txBody>
            <a:bodyPr wrap="square">
              <a:spAutoFit/>
            </a:bodyPr>
            <a:lstStyle/>
            <a:p>
              <a:pPr algn="ctr" rtl="0"/>
              <a:r>
                <a:rPr lang="he-IL" sz="1400" dirty="0">
                  <a:solidFill>
                    <a:schemeClr val="accent1"/>
                  </a:solidFill>
                  <a:latin typeface="Guttman Yad-Brush" panose="02010401010101010101" pitchFamily="2" charset="-79"/>
                  <a:cs typeface="Guttman Yad-Brush" panose="02010401010101010101" pitchFamily="2" charset="-79"/>
                </a:rPr>
                <a:t>ירושלים</a:t>
              </a:r>
            </a:p>
          </p:txBody>
        </p:sp>
        <p:sp>
          <p:nvSpPr>
            <p:cNvPr id="33" name="TextBox 4">
              <a:extLst>
                <a:ext uri="{FF2B5EF4-FFF2-40B4-BE49-F238E27FC236}">
                  <a16:creationId xmlns:a16="http://schemas.microsoft.com/office/drawing/2014/main" id="{C56EF9DB-5C83-4721-A43C-0FAD6CA94CA5}"/>
                </a:ext>
              </a:extLst>
            </p:cNvPr>
            <p:cNvSpPr txBox="1">
              <a:spLocks noChangeArrowheads="1"/>
            </p:cNvSpPr>
            <p:nvPr/>
          </p:nvSpPr>
          <p:spPr bwMode="auto">
            <a:xfrm>
              <a:off x="5137346" y="1499789"/>
              <a:ext cx="1729217" cy="391710"/>
            </a:xfrm>
            <a:prstGeom prst="rect">
              <a:avLst/>
            </a:prstGeom>
            <a:noFill/>
            <a:ln w="9525">
              <a:noFill/>
              <a:miter lim="800000"/>
              <a:headEnd/>
              <a:tailEnd/>
            </a:ln>
          </p:spPr>
          <p:txBody>
            <a:bodyPr wrap="square">
              <a:spAutoFit/>
            </a:bodyPr>
            <a:lstStyle/>
            <a:p>
              <a:pPr algn="ctr" rtl="0"/>
              <a:r>
                <a:rPr lang="he-IL" sz="1400" dirty="0">
                  <a:solidFill>
                    <a:schemeClr val="accent1"/>
                  </a:solidFill>
                  <a:latin typeface="Guttman Yad-Brush" panose="02010401010101010101" pitchFamily="2" charset="-79"/>
                  <a:cs typeface="Guttman Yad-Brush" panose="02010401010101010101" pitchFamily="2" charset="-79"/>
                </a:rPr>
                <a:t>050-3334444</a:t>
              </a:r>
            </a:p>
          </p:txBody>
        </p:sp>
      </p:grpSp>
    </p:spTree>
    <p:custDataLst>
      <p:tags r:id="rId1"/>
    </p:custDataLst>
    <p:extLst>
      <p:ext uri="{BB962C8B-B14F-4D97-AF65-F5344CB8AC3E}">
        <p14:creationId xmlns:p14="http://schemas.microsoft.com/office/powerpoint/2010/main" val="364641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50"/>
                                        <p:tgtEl>
                                          <p:spTgt spid="40"/>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250"/>
                                        <p:tgtEl>
                                          <p:spTgt spid="40"/>
                                        </p:tgtEl>
                                      </p:cBhvr>
                                    </p:animEffect>
                                    <p:set>
                                      <p:cBhvr>
                                        <p:cTn id="16" dur="1" fill="hold">
                                          <p:stCondLst>
                                            <p:cond delay="249"/>
                                          </p:stCondLst>
                                        </p:cTn>
                                        <p:tgtEl>
                                          <p:spTgt spid="4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par>
                          <p:cTn id="21" fill="hold">
                            <p:stCondLst>
                              <p:cond delay="250"/>
                            </p:stCondLst>
                            <p:childTnLst>
                              <p:par>
                                <p:cTn id="22" presetID="22" presetClass="entr" presetSubtype="8"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par>
                          <p:cTn id="31" fill="hold">
                            <p:stCondLst>
                              <p:cond delay="0"/>
                            </p:stCondLst>
                            <p:childTnLst>
                              <p:par>
                                <p:cTn id="32" presetID="10"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C3B709D-3265-41A0-A411-CB1161B7F7D5}" type="slidenum">
              <a:rPr lang="he-IL" smtClean="0"/>
              <a:pPr/>
              <a:t>13</a:t>
            </a:fld>
            <a:endParaRPr lang="he-IL" dirty="0"/>
          </a:p>
        </p:txBody>
      </p:sp>
      <p:sp>
        <p:nvSpPr>
          <p:cNvPr id="3" name="Title 2">
            <a:extLst>
              <a:ext uri="{FF2B5EF4-FFF2-40B4-BE49-F238E27FC236}">
                <a16:creationId xmlns:a16="http://schemas.microsoft.com/office/drawing/2014/main" id="{BF01B614-0F78-407E-9662-660CE58AC1E8}"/>
              </a:ext>
            </a:extLst>
          </p:cNvPr>
          <p:cNvSpPr>
            <a:spLocks noGrp="1"/>
          </p:cNvSpPr>
          <p:nvPr>
            <p:ph type="title"/>
          </p:nvPr>
        </p:nvSpPr>
        <p:spPr>
          <a:xfrm>
            <a:off x="1055910" y="250827"/>
            <a:ext cx="10515600" cy="1325563"/>
          </a:xfrm>
        </p:spPr>
        <p:txBody>
          <a:bodyPr/>
          <a:lstStyle/>
          <a:p>
            <a:r>
              <a:rPr lang="he-IL" dirty="0"/>
              <a:t>חושבים... </a:t>
            </a:r>
          </a:p>
        </p:txBody>
      </p:sp>
      <p:sp>
        <p:nvSpPr>
          <p:cNvPr id="20" name="TextBox 19"/>
          <p:cNvSpPr txBox="1"/>
          <p:nvPr/>
        </p:nvSpPr>
        <p:spPr>
          <a:xfrm>
            <a:off x="304800" y="1663295"/>
            <a:ext cx="11199813" cy="577850"/>
          </a:xfrm>
          <a:prstGeom prst="rect">
            <a:avLst/>
          </a:prstGeom>
          <a:noFill/>
        </p:spPr>
        <p:txBody>
          <a:bodyPr wrap="square" rtlCol="1">
            <a:spAutoFit/>
          </a:bodyPr>
          <a:lstStyle>
            <a:defPPr>
              <a:defRPr lang="he-IL"/>
            </a:defPPr>
            <a:lvl1pPr marL="342891" indent="-342891">
              <a:lnSpc>
                <a:spcPct val="150000"/>
              </a:lnSpc>
              <a:buClr>
                <a:srgbClr val="18A8B7"/>
              </a:buClr>
              <a:buBlip>
                <a:blip r:embed="rId3"/>
              </a:buBlip>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3"/>
              </a:buBlip>
              <a:defRPr sz="2800">
                <a:solidFill>
                  <a:srgbClr val="54707C"/>
                </a:solidFill>
                <a:latin typeface="Calibri" panose="020F0502020204030204" pitchFamily="34" charset="0"/>
                <a:cs typeface="Calibri" panose="020F050202020403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he-IL" sz="2400" b="1" dirty="0">
                <a:latin typeface="Arial" panose="020B0604020202020204" pitchFamily="34" charset="0"/>
                <a:cs typeface="Arial" panose="020B0604020202020204" pitchFamily="34" charset="0"/>
              </a:rPr>
              <a:t>מדוע חשוב לרשום את שעות ההגעה והעזיבה של חברי הוועדה לאורך היום? </a:t>
            </a:r>
          </a:p>
        </p:txBody>
      </p:sp>
      <p:sp>
        <p:nvSpPr>
          <p:cNvPr id="8" name="Rectangle 7">
            <a:extLst>
              <a:ext uri="{FF2B5EF4-FFF2-40B4-BE49-F238E27FC236}">
                <a16:creationId xmlns:a16="http://schemas.microsoft.com/office/drawing/2014/main" id="{1A61647A-4A17-4E81-A09E-8156398733D0}"/>
              </a:ext>
            </a:extLst>
          </p:cNvPr>
          <p:cNvSpPr/>
          <p:nvPr/>
        </p:nvSpPr>
        <p:spPr>
          <a:xfrm>
            <a:off x="989014" y="2755781"/>
            <a:ext cx="10515600" cy="1287052"/>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he-IL" sz="2400" dirty="0">
                <a:solidFill>
                  <a:srgbClr val="54707C"/>
                </a:solidFill>
                <a:latin typeface="Arial" panose="020B0604020202020204" pitchFamily="34" charset="0"/>
                <a:cs typeface="Arial" panose="020B0604020202020204" pitchFamily="34" charset="0"/>
              </a:rPr>
              <a:t>על סמך דיווח זה משולם השכר לבעלי התפקידים.</a:t>
            </a:r>
          </a:p>
        </p:txBody>
      </p:sp>
      <p:sp>
        <p:nvSpPr>
          <p:cNvPr id="7" name="Rectangle 6">
            <a:extLst>
              <a:ext uri="{FF2B5EF4-FFF2-40B4-BE49-F238E27FC236}">
                <a16:creationId xmlns:a16="http://schemas.microsoft.com/office/drawing/2014/main" id="{A85F0DAE-0920-45B4-8012-D45DC2096BC8}"/>
              </a:ext>
            </a:extLst>
          </p:cNvPr>
          <p:cNvSpPr/>
          <p:nvPr/>
        </p:nvSpPr>
        <p:spPr>
          <a:xfrm>
            <a:off x="1017589" y="4192437"/>
            <a:ext cx="10515599" cy="1287052"/>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he-IL" sz="2400" dirty="0">
                <a:solidFill>
                  <a:srgbClr val="54707C"/>
                </a:solidFill>
                <a:latin typeface="Arial" panose="020B0604020202020204" pitchFamily="34" charset="0"/>
                <a:cs typeface="Arial" panose="020B0604020202020204" pitchFamily="34" charset="0"/>
              </a:rPr>
              <a:t>חילופים של בעלי תפקידים (חילופי גברי) יתועדו בטבלה בעמ' 6 בפרוטוקול. </a:t>
            </a:r>
          </a:p>
        </p:txBody>
      </p:sp>
    </p:spTree>
    <p:custDataLst>
      <p:tags r:id="rId1"/>
    </p:custDataLst>
    <p:extLst>
      <p:ext uri="{BB962C8B-B14F-4D97-AF65-F5344CB8AC3E}">
        <p14:creationId xmlns:p14="http://schemas.microsoft.com/office/powerpoint/2010/main" val="152099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079F70-7A2B-4269-9877-3CC1C76EDB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14015" y="1971350"/>
            <a:ext cx="8021169" cy="1096830"/>
          </a:xfrm>
          <a:prstGeom prst="rect">
            <a:avLst/>
          </a:prstGeom>
          <a:ln>
            <a:solidFill>
              <a:schemeClr val="tx1"/>
            </a:solidFill>
          </a:ln>
        </p:spPr>
      </p:pic>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14</a:t>
            </a:fld>
            <a:endParaRPr lang="he-IL" dirty="0"/>
          </a:p>
        </p:txBody>
      </p:sp>
      <p:sp>
        <p:nvSpPr>
          <p:cNvPr id="3" name="Title 2">
            <a:extLst>
              <a:ext uri="{FF2B5EF4-FFF2-40B4-BE49-F238E27FC236}">
                <a16:creationId xmlns:a16="http://schemas.microsoft.com/office/drawing/2014/main" id="{2135BF86-8932-4B59-9871-5B77E1569785}"/>
              </a:ext>
            </a:extLst>
          </p:cNvPr>
          <p:cNvSpPr>
            <a:spLocks noGrp="1"/>
          </p:cNvSpPr>
          <p:nvPr>
            <p:ph type="title"/>
          </p:nvPr>
        </p:nvSpPr>
        <p:spPr>
          <a:xfrm>
            <a:off x="1055910" y="250827"/>
            <a:ext cx="10515600" cy="1325563"/>
          </a:xfrm>
        </p:spPr>
        <p:txBody>
          <a:bodyPr/>
          <a:lstStyle/>
          <a:p>
            <a:r>
              <a:rPr lang="he-IL" dirty="0"/>
              <a:t>נעילת תיבת הקלפי </a:t>
            </a:r>
          </a:p>
        </p:txBody>
      </p:sp>
      <p:sp>
        <p:nvSpPr>
          <p:cNvPr id="66" name="TextBox 4"/>
          <p:cNvSpPr txBox="1">
            <a:spLocks noChangeArrowheads="1"/>
          </p:cNvSpPr>
          <p:nvPr/>
        </p:nvSpPr>
        <p:spPr bwMode="auto">
          <a:xfrm>
            <a:off x="8015954" y="2371855"/>
            <a:ext cx="1424213" cy="338554"/>
          </a:xfrm>
          <a:prstGeom prst="rect">
            <a:avLst/>
          </a:prstGeom>
          <a:noFill/>
          <a:ln w="9525">
            <a:noFill/>
            <a:miter lim="800000"/>
            <a:headEnd/>
            <a:tailEnd/>
          </a:ln>
        </p:spPr>
        <p:txBody>
          <a:bodyPr wrap="square">
            <a:spAutoFit/>
          </a:bodyPr>
          <a:lstStyle/>
          <a:p>
            <a:r>
              <a:rPr lang="he-IL" sz="1600" dirty="0">
                <a:solidFill>
                  <a:schemeClr val="accent1"/>
                </a:solidFill>
                <a:latin typeface="Guttman Yad-Brush" panose="02010401010101010101" pitchFamily="2" charset="-79"/>
                <a:cs typeface="Guttman Yad-Brush" panose="02010401010101010101" pitchFamily="2" charset="-79"/>
              </a:rPr>
              <a:t>יוסי כהן</a:t>
            </a:r>
          </a:p>
        </p:txBody>
      </p:sp>
      <p:sp>
        <p:nvSpPr>
          <p:cNvPr id="81" name="TextBox 4"/>
          <p:cNvSpPr txBox="1">
            <a:spLocks noChangeArrowheads="1"/>
          </p:cNvSpPr>
          <p:nvPr/>
        </p:nvSpPr>
        <p:spPr bwMode="auto">
          <a:xfrm>
            <a:off x="6674569" y="2371855"/>
            <a:ext cx="1424213" cy="338554"/>
          </a:xfrm>
          <a:prstGeom prst="rect">
            <a:avLst/>
          </a:prstGeom>
          <a:noFill/>
          <a:ln w="9525">
            <a:noFill/>
            <a:miter lim="800000"/>
            <a:headEnd/>
            <a:tailEnd/>
          </a:ln>
        </p:spPr>
        <p:txBody>
          <a:bodyPr wrap="square">
            <a:spAutoFit/>
          </a:bodyPr>
          <a:lstStyle/>
          <a:p>
            <a:r>
              <a:rPr lang="he-IL" sz="1600" dirty="0">
                <a:solidFill>
                  <a:schemeClr val="accent1"/>
                </a:solidFill>
                <a:latin typeface="Guttman Yad-Brush" panose="02010401010101010101" pitchFamily="2" charset="-79"/>
                <a:cs typeface="Guttman Yad-Brush" panose="02010401010101010101" pitchFamily="2" charset="-79"/>
              </a:rPr>
              <a:t>נעמה לוי</a:t>
            </a:r>
          </a:p>
        </p:txBody>
      </p:sp>
      <p:sp>
        <p:nvSpPr>
          <p:cNvPr id="82" name="TextBox 4"/>
          <p:cNvSpPr txBox="1">
            <a:spLocks noChangeArrowheads="1"/>
          </p:cNvSpPr>
          <p:nvPr/>
        </p:nvSpPr>
        <p:spPr bwMode="auto">
          <a:xfrm>
            <a:off x="2231187" y="2022911"/>
            <a:ext cx="3453351" cy="369332"/>
          </a:xfrm>
          <a:prstGeom prst="rect">
            <a:avLst/>
          </a:prstGeom>
          <a:noFill/>
          <a:ln w="9525">
            <a:noFill/>
            <a:miter lim="800000"/>
            <a:headEnd/>
            <a:tailEnd/>
          </a:ln>
        </p:spPr>
        <p:txBody>
          <a:bodyPr wrap="square">
            <a:spAutoFit/>
          </a:bodyPr>
          <a:lstStyle/>
          <a:p>
            <a:pPr algn="ctr" rtl="0"/>
            <a:r>
              <a:rPr lang="he-IL" b="1" spc="-300" dirty="0">
                <a:solidFill>
                  <a:schemeClr val="accent1"/>
                </a:solidFill>
                <a:latin typeface="Guttman Yad-Brush" panose="02010401010101010101" pitchFamily="2" charset="-79"/>
                <a:cs typeface="Guttman Yad-Brush" panose="02010401010101010101" pitchFamily="2" charset="-79"/>
              </a:rPr>
              <a:t>1   2  3  4  5  6   7   8</a:t>
            </a:r>
          </a:p>
        </p:txBody>
      </p:sp>
      <p:sp>
        <p:nvSpPr>
          <p:cNvPr id="83" name="TextBox 4"/>
          <p:cNvSpPr txBox="1">
            <a:spLocks noChangeArrowheads="1"/>
          </p:cNvSpPr>
          <p:nvPr/>
        </p:nvSpPr>
        <p:spPr bwMode="auto">
          <a:xfrm>
            <a:off x="3912786" y="2407035"/>
            <a:ext cx="1854580" cy="338554"/>
          </a:xfrm>
          <a:prstGeom prst="rect">
            <a:avLst/>
          </a:prstGeom>
          <a:noFill/>
          <a:ln w="9525">
            <a:noFill/>
            <a:miter lim="800000"/>
            <a:headEnd/>
            <a:tailEnd/>
          </a:ln>
        </p:spPr>
        <p:txBody>
          <a:bodyPr wrap="square">
            <a:spAutoFit/>
          </a:bodyPr>
          <a:lstStyle/>
          <a:p>
            <a:pPr algn="l" rtl="0"/>
            <a:r>
              <a:rPr lang="he-IL" sz="1600" dirty="0">
                <a:solidFill>
                  <a:schemeClr val="accent1"/>
                </a:solidFill>
                <a:latin typeface="Guttman Yad-Brush" panose="02010401010101010101" pitchFamily="2" charset="-79"/>
                <a:cs typeface="Guttman Yad-Brush" panose="02010401010101010101" pitchFamily="2" charset="-79"/>
              </a:rPr>
              <a:t>ישראל ישראלי</a:t>
            </a:r>
          </a:p>
        </p:txBody>
      </p:sp>
      <p:pic>
        <p:nvPicPr>
          <p:cNvPr id="11" name="Picture 10">
            <a:extLst>
              <a:ext uri="{FF2B5EF4-FFF2-40B4-BE49-F238E27FC236}">
                <a16:creationId xmlns:a16="http://schemas.microsoft.com/office/drawing/2014/main" id="{7C410B4F-73C2-4703-B6F1-C1F7EBF182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01" y="2598694"/>
            <a:ext cx="3847359" cy="3894183"/>
          </a:xfrm>
          <a:prstGeom prst="rect">
            <a:avLst/>
          </a:prstGeom>
        </p:spPr>
      </p:pic>
      <p:pic>
        <p:nvPicPr>
          <p:cNvPr id="10" name="תמונה 18">
            <a:extLst>
              <a:ext uri="{FF2B5EF4-FFF2-40B4-BE49-F238E27FC236}">
                <a16:creationId xmlns:a16="http://schemas.microsoft.com/office/drawing/2014/main" id="{672ED7CA-2B5E-448A-8E2A-CFF4ABC05CF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928217" y="5341963"/>
            <a:ext cx="813933" cy="1147737"/>
          </a:xfrm>
          <a:prstGeom prst="rect">
            <a:avLst/>
          </a:prstGeom>
        </p:spPr>
      </p:pic>
      <p:sp>
        <p:nvSpPr>
          <p:cNvPr id="12" name="TextBox 4">
            <a:extLst>
              <a:ext uri="{FF2B5EF4-FFF2-40B4-BE49-F238E27FC236}">
                <a16:creationId xmlns:a16="http://schemas.microsoft.com/office/drawing/2014/main" id="{08123D65-35D5-483A-BA0B-B975CE1C92D7}"/>
              </a:ext>
            </a:extLst>
          </p:cNvPr>
          <p:cNvSpPr txBox="1">
            <a:spLocks noChangeArrowheads="1"/>
          </p:cNvSpPr>
          <p:nvPr/>
        </p:nvSpPr>
        <p:spPr bwMode="auto">
          <a:xfrm>
            <a:off x="2604080" y="2371855"/>
            <a:ext cx="1854580" cy="338554"/>
          </a:xfrm>
          <a:prstGeom prst="rect">
            <a:avLst/>
          </a:prstGeom>
          <a:noFill/>
          <a:ln w="9525">
            <a:noFill/>
            <a:miter lim="800000"/>
            <a:headEnd/>
            <a:tailEnd/>
          </a:ln>
        </p:spPr>
        <p:txBody>
          <a:bodyPr wrap="square">
            <a:spAutoFit/>
          </a:bodyPr>
          <a:lstStyle/>
          <a:p>
            <a:pPr algn="l" rtl="0"/>
            <a:r>
              <a:rPr lang="he-IL" sz="1600" dirty="0">
                <a:solidFill>
                  <a:schemeClr val="accent1"/>
                </a:solidFill>
                <a:latin typeface="Guttman Yad-Brush" panose="02010401010101010101" pitchFamily="2" charset="-79"/>
                <a:cs typeface="Guttman Yad-Brush" panose="02010401010101010101" pitchFamily="2" charset="-79"/>
              </a:rPr>
              <a:t>דינה ביטון</a:t>
            </a:r>
          </a:p>
        </p:txBody>
      </p:sp>
      <p:sp>
        <p:nvSpPr>
          <p:cNvPr id="13" name="TextBox 4">
            <a:extLst>
              <a:ext uri="{FF2B5EF4-FFF2-40B4-BE49-F238E27FC236}">
                <a16:creationId xmlns:a16="http://schemas.microsoft.com/office/drawing/2014/main" id="{8BD34165-755B-434A-AA49-FD48F4A1017B}"/>
              </a:ext>
            </a:extLst>
          </p:cNvPr>
          <p:cNvSpPr txBox="1">
            <a:spLocks noChangeArrowheads="1"/>
          </p:cNvSpPr>
          <p:nvPr/>
        </p:nvSpPr>
        <p:spPr bwMode="auto">
          <a:xfrm>
            <a:off x="5333760" y="2399054"/>
            <a:ext cx="1424213" cy="338554"/>
          </a:xfrm>
          <a:prstGeom prst="rect">
            <a:avLst/>
          </a:prstGeom>
          <a:noFill/>
          <a:ln w="9525">
            <a:noFill/>
            <a:miter lim="800000"/>
            <a:headEnd/>
            <a:tailEnd/>
          </a:ln>
        </p:spPr>
        <p:txBody>
          <a:bodyPr wrap="square">
            <a:spAutoFit/>
          </a:bodyPr>
          <a:lstStyle/>
          <a:p>
            <a:r>
              <a:rPr lang="he-IL" sz="1600" dirty="0">
                <a:solidFill>
                  <a:schemeClr val="accent1"/>
                </a:solidFill>
                <a:latin typeface="Guttman Yad-Brush" panose="02010401010101010101" pitchFamily="2" charset="-79"/>
                <a:cs typeface="Guttman Yad-Brush" panose="02010401010101010101" pitchFamily="2" charset="-79"/>
              </a:rPr>
              <a:t>אמיתי צבר</a:t>
            </a:r>
          </a:p>
        </p:txBody>
      </p:sp>
    </p:spTree>
    <p:custDataLst>
      <p:tags r:id="rId1"/>
    </p:custDataLst>
    <p:extLst>
      <p:ext uri="{BB962C8B-B14F-4D97-AF65-F5344CB8AC3E}">
        <p14:creationId xmlns:p14="http://schemas.microsoft.com/office/powerpoint/2010/main" val="121089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15</a:t>
            </a:fld>
            <a:endParaRPr lang="he-IL" dirty="0"/>
          </a:p>
        </p:txBody>
      </p:sp>
      <p:sp>
        <p:nvSpPr>
          <p:cNvPr id="6" name="Title 5">
            <a:extLst>
              <a:ext uri="{FF2B5EF4-FFF2-40B4-BE49-F238E27FC236}">
                <a16:creationId xmlns:a16="http://schemas.microsoft.com/office/drawing/2014/main" id="{DFC49215-4D07-48AC-9D23-614D191563A9}"/>
              </a:ext>
            </a:extLst>
          </p:cNvPr>
          <p:cNvSpPr>
            <a:spLocks noGrp="1"/>
          </p:cNvSpPr>
          <p:nvPr>
            <p:ph type="title"/>
          </p:nvPr>
        </p:nvSpPr>
        <p:spPr>
          <a:xfrm>
            <a:off x="1055910" y="250827"/>
            <a:ext cx="10515600" cy="1325563"/>
          </a:xfrm>
        </p:spPr>
        <p:txBody>
          <a:bodyPr/>
          <a:lstStyle/>
          <a:p>
            <a:r>
              <a:rPr lang="he-IL" dirty="0"/>
              <a:t>חתימה על מעטפות הצבעה</a:t>
            </a:r>
          </a:p>
        </p:txBody>
      </p:sp>
      <p:sp>
        <p:nvSpPr>
          <p:cNvPr id="19" name="TextBox 18">
            <a:extLst>
              <a:ext uri="{FF2B5EF4-FFF2-40B4-BE49-F238E27FC236}">
                <a16:creationId xmlns:a16="http://schemas.microsoft.com/office/drawing/2014/main" id="{A0CC39E9-FC5E-456A-A3BA-6409400306E6}"/>
              </a:ext>
            </a:extLst>
          </p:cNvPr>
          <p:cNvSpPr txBox="1"/>
          <p:nvPr/>
        </p:nvSpPr>
        <p:spPr>
          <a:xfrm>
            <a:off x="1786270" y="1690690"/>
            <a:ext cx="9602455" cy="1131848"/>
          </a:xfrm>
          <a:prstGeom prst="rect">
            <a:avLst/>
          </a:prstGeom>
          <a:noFill/>
        </p:spPr>
        <p:txBody>
          <a:bodyPr wrap="square" rtlCol="1">
            <a:spAutoFit/>
          </a:bodyPr>
          <a:lstStyle/>
          <a:p>
            <a:pPr marL="342891" indent="-342891">
              <a:lnSpc>
                <a:spcPct val="150000"/>
              </a:lnSpc>
              <a:buClr>
                <a:srgbClr val="18A8B7"/>
              </a:buClr>
              <a:buBlip>
                <a:blip r:embed="rId4"/>
              </a:buBlip>
            </a:pPr>
            <a:r>
              <a:rPr lang="he-IL" sz="2400" dirty="0">
                <a:solidFill>
                  <a:srgbClr val="54707C"/>
                </a:solidFill>
                <a:latin typeface="Arial" panose="020B0604020202020204" pitchFamily="34" charset="0"/>
                <a:cs typeface="Arial" panose="020B0604020202020204" pitchFamily="34" charset="0"/>
              </a:rPr>
              <a:t>שני חברי ועדה חותמים על מעטפות ההצבעה </a:t>
            </a:r>
          </a:p>
          <a:p>
            <a:pPr marL="342891" indent="-342891">
              <a:lnSpc>
                <a:spcPct val="150000"/>
              </a:lnSpc>
              <a:buClr>
                <a:srgbClr val="18A8B7"/>
              </a:buClr>
              <a:buBlip>
                <a:blip r:embed="rId4"/>
              </a:buBlip>
            </a:pPr>
            <a:r>
              <a:rPr lang="he-IL" sz="2400" dirty="0">
                <a:solidFill>
                  <a:srgbClr val="54707C"/>
                </a:solidFill>
                <a:latin typeface="Arial" panose="020B0604020202020204" pitchFamily="34" charset="0"/>
                <a:cs typeface="Arial" panose="020B0604020202020204" pitchFamily="34" charset="0"/>
              </a:rPr>
              <a:t>יש לחתום על 50 מעטפות בכל פעם </a:t>
            </a:r>
          </a:p>
        </p:txBody>
      </p:sp>
      <p:sp>
        <p:nvSpPr>
          <p:cNvPr id="20" name="TextBox 19">
            <a:extLst>
              <a:ext uri="{FF2B5EF4-FFF2-40B4-BE49-F238E27FC236}">
                <a16:creationId xmlns:a16="http://schemas.microsoft.com/office/drawing/2014/main" id="{DFEC4E47-04A8-4B07-B0DD-98DD116D6043}"/>
              </a:ext>
            </a:extLst>
          </p:cNvPr>
          <p:cNvSpPr txBox="1"/>
          <p:nvPr/>
        </p:nvSpPr>
        <p:spPr>
          <a:xfrm>
            <a:off x="1297544" y="3701918"/>
            <a:ext cx="10217680" cy="577850"/>
          </a:xfrm>
          <a:prstGeom prst="rect">
            <a:avLst/>
          </a:prstGeom>
          <a:noFill/>
        </p:spPr>
        <p:txBody>
          <a:bodyPr wrap="square" rtlCol="1">
            <a:spAutoFit/>
          </a:bodyPr>
          <a:lstStyle>
            <a:defPPr>
              <a:defRPr lang="he-IL"/>
            </a:defPPr>
            <a:lvl1pPr marL="342891" indent="-342891">
              <a:lnSpc>
                <a:spcPct val="150000"/>
              </a:lnSpc>
              <a:buClr>
                <a:srgbClr val="18A8B7"/>
              </a:buClr>
              <a:buBlip>
                <a:blip r:embed="rId4"/>
              </a:buBlip>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4"/>
              </a:buBlip>
              <a:defRPr sz="2800">
                <a:solidFill>
                  <a:srgbClr val="54707C"/>
                </a:solidFill>
                <a:latin typeface="Calibri" panose="020F0502020204030204" pitchFamily="34" charset="0"/>
                <a:cs typeface="Calibri" panose="020F050202020403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he-IL" sz="2400" b="1" dirty="0">
                <a:latin typeface="Arial" panose="020B0604020202020204" pitchFamily="34" charset="0"/>
                <a:cs typeface="Arial" panose="020B0604020202020204" pitchFamily="34" charset="0"/>
              </a:rPr>
              <a:t>מה עושים אם אף חבר ועדה לא נוכח בעת פתיחת מקום הקלפי?</a:t>
            </a:r>
            <a:r>
              <a:rPr lang="en-US" sz="2400" b="1" dirty="0">
                <a:latin typeface="Arial" panose="020B0604020202020204" pitchFamily="34" charset="0"/>
                <a:cs typeface="Arial" panose="020B0604020202020204" pitchFamily="34" charset="0"/>
              </a:rPr>
              <a:t> </a:t>
            </a:r>
            <a:endParaRPr lang="he-IL" sz="2400" b="1"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557FDCD1-0D68-4D92-90C5-C70720F7C065}"/>
              </a:ext>
            </a:extLst>
          </p:cNvPr>
          <p:cNvSpPr/>
          <p:nvPr/>
        </p:nvSpPr>
        <p:spPr>
          <a:xfrm>
            <a:off x="2599764" y="4400128"/>
            <a:ext cx="8913809" cy="1653559"/>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he-IL" sz="2400" dirty="0">
                <a:solidFill>
                  <a:srgbClr val="54707C"/>
                </a:solidFill>
                <a:latin typeface="Arial" panose="020B0604020202020204" pitchFamily="34" charset="0"/>
                <a:cs typeface="Arial" panose="020B0604020202020204" pitchFamily="34" charset="0"/>
              </a:rPr>
              <a:t>המזכיר השני ישמש כחבר ועדה ויחתום על מעטפות ההצבעה. – </a:t>
            </a:r>
            <a:r>
              <a:rPr lang="he-IL" sz="2400" b="1" dirty="0">
                <a:solidFill>
                  <a:srgbClr val="FF0000"/>
                </a:solidFill>
                <a:latin typeface="Arial" panose="020B0604020202020204" pitchFamily="34" charset="0"/>
                <a:cs typeface="Arial" panose="020B0604020202020204" pitchFamily="34" charset="0"/>
              </a:rPr>
              <a:t>חדש!</a:t>
            </a:r>
          </a:p>
          <a:p>
            <a:pPr>
              <a:lnSpc>
                <a:spcPct val="150000"/>
              </a:lnSpc>
            </a:pPr>
            <a:r>
              <a:rPr lang="he-IL" sz="2400" dirty="0">
                <a:solidFill>
                  <a:srgbClr val="54707C"/>
                </a:solidFill>
                <a:latin typeface="Arial" panose="020B0604020202020204" pitchFamily="34" charset="0"/>
                <a:cs typeface="Arial" panose="020B0604020202020204" pitchFamily="34" charset="0"/>
              </a:rPr>
              <a:t>אין לחתום בנוכחות בוחר על מעטפת הצבעה. </a:t>
            </a:r>
          </a:p>
        </p:txBody>
      </p:sp>
      <p:pic>
        <p:nvPicPr>
          <p:cNvPr id="12" name="Picture 11">
            <a:extLst>
              <a:ext uri="{FF2B5EF4-FFF2-40B4-BE49-F238E27FC236}">
                <a16:creationId xmlns:a16="http://schemas.microsoft.com/office/drawing/2014/main" id="{B63BDFBF-F25C-4774-9238-8D168561A5D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6320" y="443637"/>
            <a:ext cx="4166887" cy="3625953"/>
          </a:xfrm>
          <a:prstGeom prst="rect">
            <a:avLst/>
          </a:prstGeom>
        </p:spPr>
      </p:pic>
    </p:spTree>
    <p:custDataLst>
      <p:tags r:id="rId1"/>
    </p:custDataLst>
    <p:extLst>
      <p:ext uri="{BB962C8B-B14F-4D97-AF65-F5344CB8AC3E}">
        <p14:creationId xmlns:p14="http://schemas.microsoft.com/office/powerpoint/2010/main" val="380980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16</a:t>
            </a:fld>
            <a:endParaRPr lang="he-IL" dirty="0"/>
          </a:p>
        </p:txBody>
      </p:sp>
      <p:grpSp>
        <p:nvGrpSpPr>
          <p:cNvPr id="33" name="Group 32"/>
          <p:cNvGrpSpPr/>
          <p:nvPr/>
        </p:nvGrpSpPr>
        <p:grpSpPr>
          <a:xfrm>
            <a:off x="6615495" y="4298981"/>
            <a:ext cx="4725640" cy="987861"/>
            <a:chOff x="6821814" y="4755876"/>
            <a:chExt cx="4725640" cy="987860"/>
          </a:xfrm>
        </p:grpSpPr>
        <p:sp>
          <p:nvSpPr>
            <p:cNvPr id="34" name="מלבן 33"/>
            <p:cNvSpPr/>
            <p:nvPr/>
          </p:nvSpPr>
          <p:spPr>
            <a:xfrm>
              <a:off x="6821814" y="4755876"/>
              <a:ext cx="4725640" cy="987860"/>
            </a:xfrm>
            <a:prstGeom prst="rect">
              <a:avLst/>
            </a:prstGeom>
            <a:solidFill>
              <a:srgbClr val="F4858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35" name="TextBox 34"/>
            <p:cNvSpPr txBox="1"/>
            <p:nvPr/>
          </p:nvSpPr>
          <p:spPr>
            <a:xfrm>
              <a:off x="6821814" y="4859781"/>
              <a:ext cx="4574441" cy="707885"/>
            </a:xfrm>
            <a:prstGeom prst="rect">
              <a:avLst/>
            </a:prstGeom>
            <a:noFill/>
          </p:spPr>
          <p:txBody>
            <a:bodyPr wrap="square" rtlCol="1">
              <a:spAutoFit/>
            </a:bodyPr>
            <a:lstStyle/>
            <a:p>
              <a:pPr>
                <a:buClr>
                  <a:srgbClr val="18A8B7"/>
                </a:buClr>
              </a:pPr>
              <a:r>
                <a:rPr lang="he-IL" sz="2000" b="1" dirty="0">
                  <a:solidFill>
                    <a:schemeClr val="bg1"/>
                  </a:solidFill>
                  <a:latin typeface="Arial" panose="020B0604020202020204" pitchFamily="34" charset="0"/>
                  <a:cs typeface="Arial" panose="020B0604020202020204" pitchFamily="34" charset="0"/>
                </a:rPr>
                <a:t>אם המזכיר השני חתם, בהיעדר חברי ועדה בבוקר, עליו לציין זאת כהערה בפרוטוקול. </a:t>
              </a:r>
            </a:p>
          </p:txBody>
        </p:sp>
      </p:grpSp>
      <p:sp>
        <p:nvSpPr>
          <p:cNvPr id="18" name="Title 2">
            <a:extLst>
              <a:ext uri="{FF2B5EF4-FFF2-40B4-BE49-F238E27FC236}">
                <a16:creationId xmlns:a16="http://schemas.microsoft.com/office/drawing/2014/main" id="{621DB48B-2385-4C78-89DA-CFC6FFF93238}"/>
              </a:ext>
            </a:extLst>
          </p:cNvPr>
          <p:cNvSpPr txBox="1">
            <a:spLocks/>
          </p:cNvSpPr>
          <p:nvPr/>
        </p:nvSpPr>
        <p:spPr>
          <a:xfrm>
            <a:off x="1055910" y="365127"/>
            <a:ext cx="10515600" cy="1325563"/>
          </a:xfrm>
          <a:prstGeom prst="rect">
            <a:avLst/>
          </a:prstGeom>
        </p:spPr>
        <p:txBody>
          <a:bodyPr vert="horz" lIns="91440" tIns="45720" rIns="91440" bIns="45720" rtlCol="1" anchor="ctr">
            <a:normAutofit/>
          </a:bodyPr>
          <a:lstStyle>
            <a:lvl1pPr algn="r" defTabSz="914377" rtl="1" eaLnBrk="1" latinLnBrk="0" hangingPunct="1">
              <a:lnSpc>
                <a:spcPct val="90000"/>
              </a:lnSpc>
              <a:spcBef>
                <a:spcPct val="0"/>
              </a:spcBef>
              <a:buNone/>
              <a:defRPr sz="4400" kern="1200">
                <a:solidFill>
                  <a:srgbClr val="18A8B7"/>
                </a:solidFill>
                <a:latin typeface="Calibri" panose="020F0502020204030204" pitchFamily="34" charset="0"/>
                <a:ea typeface="+mj-ea"/>
                <a:cs typeface="Calibri" panose="020F0502020204030204" pitchFamily="34" charset="0"/>
              </a:defRPr>
            </a:lvl1pPr>
          </a:lstStyle>
          <a:p>
            <a:r>
              <a:rPr lang="he-IL" dirty="0">
                <a:latin typeface="Arial" panose="020B0604020202020204" pitchFamily="34" charset="0"/>
                <a:cs typeface="Arial" panose="020B0604020202020204" pitchFamily="34" charset="0"/>
              </a:rPr>
              <a:t>תרגול </a:t>
            </a:r>
          </a:p>
        </p:txBody>
      </p:sp>
      <p:sp>
        <p:nvSpPr>
          <p:cNvPr id="19" name="TextBox 18">
            <a:extLst>
              <a:ext uri="{FF2B5EF4-FFF2-40B4-BE49-F238E27FC236}">
                <a16:creationId xmlns:a16="http://schemas.microsoft.com/office/drawing/2014/main" id="{A185CF81-DB6D-49BD-8484-88C7EE1B937F}"/>
              </a:ext>
            </a:extLst>
          </p:cNvPr>
          <p:cNvSpPr txBox="1"/>
          <p:nvPr/>
        </p:nvSpPr>
        <p:spPr>
          <a:xfrm>
            <a:off x="6395268" y="1455907"/>
            <a:ext cx="5136236" cy="577850"/>
          </a:xfrm>
          <a:prstGeom prst="rect">
            <a:avLst/>
          </a:prstGeom>
          <a:noFill/>
        </p:spPr>
        <p:txBody>
          <a:bodyPr wrap="square" rtlCol="1">
            <a:spAutoFit/>
          </a:bodyPr>
          <a:lstStyle>
            <a:defPPr>
              <a:defRPr lang="he-IL"/>
            </a:defPPr>
            <a:lvl1pPr marL="342891" indent="-342891">
              <a:lnSpc>
                <a:spcPct val="150000"/>
              </a:lnSpc>
              <a:buClr>
                <a:srgbClr val="18A8B7"/>
              </a:buClr>
              <a:buBlip>
                <a:blip r:embed="rId4"/>
              </a:buBlip>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4"/>
              </a:buBlip>
              <a:defRPr sz="2800">
                <a:solidFill>
                  <a:srgbClr val="54707C"/>
                </a:solidFill>
                <a:latin typeface="Calibri" panose="020F0502020204030204" pitchFamily="34" charset="0"/>
                <a:cs typeface="Calibri" panose="020F050202020403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he-IL" sz="2400" b="1" dirty="0">
                <a:latin typeface="Arial" panose="020B0604020202020204" pitchFamily="34" charset="0"/>
                <a:cs typeface="Arial" panose="020B0604020202020204" pitchFamily="34" charset="0"/>
              </a:rPr>
              <a:t>היכן נתעד את החתימה על המעטפות?</a:t>
            </a:r>
            <a:r>
              <a:rPr lang="en-US" sz="2400" b="1" dirty="0">
                <a:latin typeface="Arial" panose="020B0604020202020204" pitchFamily="34" charset="0"/>
                <a:cs typeface="Arial" panose="020B0604020202020204" pitchFamily="34" charset="0"/>
              </a:rPr>
              <a:t> </a:t>
            </a:r>
            <a:endParaRPr lang="he-IL" sz="2400" b="1"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A325943A-83F6-4594-9BAA-5AC4C519AD67}"/>
              </a:ext>
            </a:extLst>
          </p:cNvPr>
          <p:cNvSpPr/>
          <p:nvPr/>
        </p:nvSpPr>
        <p:spPr>
          <a:xfrm>
            <a:off x="6805864" y="2470117"/>
            <a:ext cx="4725640" cy="1162309"/>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he-IL" sz="2400" dirty="0">
                <a:solidFill>
                  <a:srgbClr val="54707C"/>
                </a:solidFill>
                <a:latin typeface="Arial" panose="020B0604020202020204" pitchFamily="34" charset="0"/>
                <a:cs typeface="Arial" panose="020B0604020202020204" pitchFamily="34" charset="0"/>
              </a:rPr>
              <a:t>בפרוטוקול בעמוד 5, פרק ב </a:t>
            </a:r>
          </a:p>
        </p:txBody>
      </p:sp>
      <p:grpSp>
        <p:nvGrpSpPr>
          <p:cNvPr id="8" name="Group 7">
            <a:extLst>
              <a:ext uri="{FF2B5EF4-FFF2-40B4-BE49-F238E27FC236}">
                <a16:creationId xmlns:a16="http://schemas.microsoft.com/office/drawing/2014/main" id="{F699EC7F-11A2-44AD-8EA7-5A543021971E}"/>
              </a:ext>
            </a:extLst>
          </p:cNvPr>
          <p:cNvGrpSpPr/>
          <p:nvPr/>
        </p:nvGrpSpPr>
        <p:grpSpPr>
          <a:xfrm>
            <a:off x="207306" y="721425"/>
            <a:ext cx="6008672" cy="4918237"/>
            <a:chOff x="291971" y="721425"/>
            <a:chExt cx="6008672" cy="4918237"/>
          </a:xfrm>
        </p:grpSpPr>
        <p:pic>
          <p:nvPicPr>
            <p:cNvPr id="5" name="Picture 4">
              <a:extLst>
                <a:ext uri="{FF2B5EF4-FFF2-40B4-BE49-F238E27FC236}">
                  <a16:creationId xmlns:a16="http://schemas.microsoft.com/office/drawing/2014/main" id="{40EC0D1A-26FB-4A3D-887E-DDFE02E431AC}"/>
                </a:ext>
              </a:extLst>
            </p:cNvPr>
            <p:cNvPicPr>
              <a:picLocks noChangeAspect="1"/>
            </p:cNvPicPr>
            <p:nvPr/>
          </p:nvPicPr>
          <p:blipFill>
            <a:blip r:embed="rId5"/>
            <a:stretch>
              <a:fillRect/>
            </a:stretch>
          </p:blipFill>
          <p:spPr>
            <a:xfrm>
              <a:off x="291971" y="721425"/>
              <a:ext cx="6008672" cy="4918237"/>
            </a:xfrm>
            <a:prstGeom prst="rect">
              <a:avLst/>
            </a:prstGeom>
          </p:spPr>
        </p:pic>
        <p:sp>
          <p:nvSpPr>
            <p:cNvPr id="26" name="TextBox 4"/>
            <p:cNvSpPr txBox="1">
              <a:spLocks noChangeArrowheads="1"/>
            </p:cNvSpPr>
            <p:nvPr/>
          </p:nvSpPr>
          <p:spPr bwMode="auto">
            <a:xfrm>
              <a:off x="3912181" y="1468458"/>
              <a:ext cx="1273803" cy="307777"/>
            </a:xfrm>
            <a:prstGeom prst="rect">
              <a:avLst/>
            </a:prstGeom>
            <a:noFill/>
            <a:ln w="9525">
              <a:noFill/>
              <a:miter lim="800000"/>
              <a:headEnd/>
              <a:tailEnd/>
            </a:ln>
          </p:spPr>
          <p:txBody>
            <a:bodyPr wrap="square">
              <a:spAutoFit/>
            </a:bodyPr>
            <a:lstStyle>
              <a:defPPr>
                <a:defRPr lang="he-IL"/>
              </a:defPPr>
              <a:lvl1pPr>
                <a:defRPr sz="1400">
                  <a:solidFill>
                    <a:schemeClr val="accent1"/>
                  </a:solidFill>
                  <a:latin typeface="Guttman Yad-Brush" panose="02010401010101010101" pitchFamily="2" charset="-79"/>
                  <a:cs typeface="Guttman Yad-Brush" panose="02010401010101010101" pitchFamily="2" charset="-79"/>
                </a:defRPr>
              </a:lvl1pPr>
            </a:lstStyle>
            <a:p>
              <a:r>
                <a:rPr lang="he-IL" dirty="0"/>
                <a:t>יוסי כהן</a:t>
              </a:r>
            </a:p>
          </p:txBody>
        </p:sp>
        <p:sp>
          <p:nvSpPr>
            <p:cNvPr id="27" name="TextBox 22"/>
            <p:cNvSpPr txBox="1">
              <a:spLocks noChangeArrowheads="1"/>
            </p:cNvSpPr>
            <p:nvPr/>
          </p:nvSpPr>
          <p:spPr bwMode="auto">
            <a:xfrm>
              <a:off x="1899709" y="1467642"/>
              <a:ext cx="1440959" cy="307777"/>
            </a:xfrm>
            <a:prstGeom prst="rect">
              <a:avLst/>
            </a:prstGeom>
            <a:noFill/>
            <a:ln w="9525">
              <a:noFill/>
              <a:miter lim="800000"/>
              <a:headEnd/>
              <a:tailEnd/>
            </a:ln>
          </p:spPr>
          <p:txBody>
            <a:bodyPr wrap="square">
              <a:spAutoFit/>
            </a:bodyPr>
            <a:lstStyle>
              <a:defPPr>
                <a:defRPr lang="he-IL"/>
              </a:defPPr>
              <a:lvl1pPr>
                <a:defRPr sz="1400">
                  <a:solidFill>
                    <a:schemeClr val="accent1"/>
                  </a:solidFill>
                  <a:latin typeface="Guttman Yad-Brush" panose="02010401010101010101" pitchFamily="2" charset="-79"/>
                  <a:cs typeface="Guttman Yad-Brush" panose="02010401010101010101" pitchFamily="2" charset="-79"/>
                </a:defRPr>
              </a:lvl1pPr>
            </a:lstStyle>
            <a:p>
              <a:r>
                <a:rPr lang="he-IL" dirty="0"/>
                <a:t>נעמה לוי</a:t>
              </a:r>
            </a:p>
          </p:txBody>
        </p:sp>
        <p:sp>
          <p:nvSpPr>
            <p:cNvPr id="28" name="צורה חופשית 27"/>
            <p:cNvSpPr/>
            <p:nvPr/>
          </p:nvSpPr>
          <p:spPr>
            <a:xfrm>
              <a:off x="3563965" y="1467642"/>
              <a:ext cx="496389" cy="223048"/>
            </a:xfrm>
            <a:custGeom>
              <a:avLst/>
              <a:gdLst>
                <a:gd name="connsiteX0" fmla="*/ 261257 w 496389"/>
                <a:gd name="connsiteY0" fmla="*/ 14042 h 223048"/>
                <a:gd name="connsiteX1" fmla="*/ 104503 w 496389"/>
                <a:gd name="connsiteY1" fmla="*/ 14042 h 223048"/>
                <a:gd name="connsiteX2" fmla="*/ 52251 w 496389"/>
                <a:gd name="connsiteY2" fmla="*/ 40168 h 223048"/>
                <a:gd name="connsiteX3" fmla="*/ 13063 w 496389"/>
                <a:gd name="connsiteY3" fmla="*/ 53231 h 223048"/>
                <a:gd name="connsiteX4" fmla="*/ 0 w 496389"/>
                <a:gd name="connsiteY4" fmla="*/ 105482 h 223048"/>
                <a:gd name="connsiteX5" fmla="*/ 91440 w 496389"/>
                <a:gd name="connsiteY5" fmla="*/ 170797 h 223048"/>
                <a:gd name="connsiteX6" fmla="*/ 143691 w 496389"/>
                <a:gd name="connsiteY6" fmla="*/ 183859 h 223048"/>
                <a:gd name="connsiteX7" fmla="*/ 274320 w 496389"/>
                <a:gd name="connsiteY7" fmla="*/ 170797 h 223048"/>
                <a:gd name="connsiteX8" fmla="*/ 300446 w 496389"/>
                <a:gd name="connsiteY8" fmla="*/ 131608 h 223048"/>
                <a:gd name="connsiteX9" fmla="*/ 222069 w 496389"/>
                <a:gd name="connsiteY9" fmla="*/ 144671 h 223048"/>
                <a:gd name="connsiteX10" fmla="*/ 209006 w 496389"/>
                <a:gd name="connsiteY10" fmla="*/ 183859 h 223048"/>
                <a:gd name="connsiteX11" fmla="*/ 287383 w 496389"/>
                <a:gd name="connsiteY11" fmla="*/ 223048 h 223048"/>
                <a:gd name="connsiteX12" fmla="*/ 496389 w 496389"/>
                <a:gd name="connsiteY12" fmla="*/ 209985 h 22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389" h="223048">
                  <a:moveTo>
                    <a:pt x="261257" y="14042"/>
                  </a:moveTo>
                  <a:cubicBezTo>
                    <a:pt x="188220" y="-566"/>
                    <a:pt x="186763" y="-8393"/>
                    <a:pt x="104503" y="14042"/>
                  </a:cubicBezTo>
                  <a:cubicBezTo>
                    <a:pt x="85716" y="19166"/>
                    <a:pt x="70150" y="32497"/>
                    <a:pt x="52251" y="40168"/>
                  </a:cubicBezTo>
                  <a:cubicBezTo>
                    <a:pt x="39595" y="45592"/>
                    <a:pt x="26126" y="48877"/>
                    <a:pt x="13063" y="53231"/>
                  </a:cubicBezTo>
                  <a:cubicBezTo>
                    <a:pt x="8709" y="70648"/>
                    <a:pt x="0" y="87529"/>
                    <a:pt x="0" y="105482"/>
                  </a:cubicBezTo>
                  <a:cubicBezTo>
                    <a:pt x="0" y="161543"/>
                    <a:pt x="43543" y="158823"/>
                    <a:pt x="91440" y="170797"/>
                  </a:cubicBezTo>
                  <a:lnTo>
                    <a:pt x="143691" y="183859"/>
                  </a:lnTo>
                  <a:cubicBezTo>
                    <a:pt x="187234" y="179505"/>
                    <a:pt x="232805" y="184635"/>
                    <a:pt x="274320" y="170797"/>
                  </a:cubicBezTo>
                  <a:cubicBezTo>
                    <a:pt x="289214" y="165832"/>
                    <a:pt x="314488" y="138629"/>
                    <a:pt x="300446" y="131608"/>
                  </a:cubicBezTo>
                  <a:cubicBezTo>
                    <a:pt x="276756" y="119763"/>
                    <a:pt x="248195" y="140317"/>
                    <a:pt x="222069" y="144671"/>
                  </a:cubicBezTo>
                  <a:cubicBezTo>
                    <a:pt x="217715" y="157734"/>
                    <a:pt x="203892" y="171074"/>
                    <a:pt x="209006" y="183859"/>
                  </a:cubicBezTo>
                  <a:cubicBezTo>
                    <a:pt x="216798" y="203339"/>
                    <a:pt x="270886" y="217549"/>
                    <a:pt x="287383" y="223048"/>
                  </a:cubicBezTo>
                  <a:lnTo>
                    <a:pt x="496389" y="209985"/>
                  </a:ln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latin typeface="Arial" panose="020B0604020202020204" pitchFamily="34" charset="0"/>
                <a:cs typeface="AlexandraH" pitchFamily="2" charset="-79"/>
              </a:endParaRPr>
            </a:p>
          </p:txBody>
        </p:sp>
        <p:sp>
          <p:nvSpPr>
            <p:cNvPr id="29" name="צורה חופשית 28"/>
            <p:cNvSpPr/>
            <p:nvPr/>
          </p:nvSpPr>
          <p:spPr>
            <a:xfrm>
              <a:off x="1434049" y="1452227"/>
              <a:ext cx="841743" cy="274783"/>
            </a:xfrm>
            <a:custGeom>
              <a:avLst/>
              <a:gdLst>
                <a:gd name="connsiteX0" fmla="*/ 631801 w 841742"/>
                <a:gd name="connsiteY0" fmla="*/ 39188 h 274783"/>
                <a:gd name="connsiteX1" fmla="*/ 566487 w 841742"/>
                <a:gd name="connsiteY1" fmla="*/ 274320 h 274783"/>
                <a:gd name="connsiteX2" fmla="*/ 461984 w 841742"/>
                <a:gd name="connsiteY2" fmla="*/ 261257 h 274783"/>
                <a:gd name="connsiteX3" fmla="*/ 383607 w 841742"/>
                <a:gd name="connsiteY3" fmla="*/ 195943 h 274783"/>
                <a:gd name="connsiteX4" fmla="*/ 357481 w 841742"/>
                <a:gd name="connsiteY4" fmla="*/ 117565 h 274783"/>
                <a:gd name="connsiteX5" fmla="*/ 396669 w 841742"/>
                <a:gd name="connsiteY5" fmla="*/ 39188 h 274783"/>
                <a:gd name="connsiteX6" fmla="*/ 461984 w 841742"/>
                <a:gd name="connsiteY6" fmla="*/ 52251 h 274783"/>
                <a:gd name="connsiteX7" fmla="*/ 488109 w 841742"/>
                <a:gd name="connsiteY7" fmla="*/ 91440 h 274783"/>
                <a:gd name="connsiteX8" fmla="*/ 488109 w 841742"/>
                <a:gd name="connsiteY8" fmla="*/ 222068 h 274783"/>
                <a:gd name="connsiteX9" fmla="*/ 396669 w 841742"/>
                <a:gd name="connsiteY9" fmla="*/ 209005 h 274783"/>
                <a:gd name="connsiteX10" fmla="*/ 383607 w 841742"/>
                <a:gd name="connsiteY10" fmla="*/ 169817 h 274783"/>
                <a:gd name="connsiteX11" fmla="*/ 344418 w 841742"/>
                <a:gd name="connsiteY11" fmla="*/ 143691 h 274783"/>
                <a:gd name="connsiteX12" fmla="*/ 344418 w 841742"/>
                <a:gd name="connsiteY12" fmla="*/ 169817 h 274783"/>
                <a:gd name="connsiteX13" fmla="*/ 357481 w 841742"/>
                <a:gd name="connsiteY13" fmla="*/ 209005 h 274783"/>
                <a:gd name="connsiteX14" fmla="*/ 344418 w 841742"/>
                <a:gd name="connsiteY14" fmla="*/ 261257 h 274783"/>
                <a:gd name="connsiteX15" fmla="*/ 318292 w 841742"/>
                <a:gd name="connsiteY15" fmla="*/ 222068 h 274783"/>
                <a:gd name="connsiteX16" fmla="*/ 292167 w 841742"/>
                <a:gd name="connsiteY16" fmla="*/ 143691 h 274783"/>
                <a:gd name="connsiteX17" fmla="*/ 266041 w 841742"/>
                <a:gd name="connsiteY17" fmla="*/ 182880 h 274783"/>
                <a:gd name="connsiteX18" fmla="*/ 252978 w 841742"/>
                <a:gd name="connsiteY18" fmla="*/ 222068 h 274783"/>
                <a:gd name="connsiteX19" fmla="*/ 213789 w 841742"/>
                <a:gd name="connsiteY19" fmla="*/ 235131 h 274783"/>
                <a:gd name="connsiteX20" fmla="*/ 4784 w 841742"/>
                <a:gd name="connsiteY20" fmla="*/ 222068 h 274783"/>
                <a:gd name="connsiteX21" fmla="*/ 17847 w 841742"/>
                <a:gd name="connsiteY21" fmla="*/ 182880 h 274783"/>
                <a:gd name="connsiteX22" fmla="*/ 57035 w 841742"/>
                <a:gd name="connsiteY22" fmla="*/ 156754 h 274783"/>
                <a:gd name="connsiteX23" fmla="*/ 122349 w 841742"/>
                <a:gd name="connsiteY23" fmla="*/ 143691 h 274783"/>
                <a:gd name="connsiteX24" fmla="*/ 213789 w 841742"/>
                <a:gd name="connsiteY24" fmla="*/ 130628 h 274783"/>
                <a:gd name="connsiteX25" fmla="*/ 292167 w 841742"/>
                <a:gd name="connsiteY25" fmla="*/ 117565 h 274783"/>
                <a:gd name="connsiteX26" fmla="*/ 762429 w 841742"/>
                <a:gd name="connsiteY26" fmla="*/ 117565 h 274783"/>
                <a:gd name="connsiteX27" fmla="*/ 801618 w 841742"/>
                <a:gd name="connsiteY27" fmla="*/ 91440 h 274783"/>
                <a:gd name="connsiteX28" fmla="*/ 840807 w 841742"/>
                <a:gd name="connsiteY28" fmla="*/ 13063 h 274783"/>
                <a:gd name="connsiteX29" fmla="*/ 801618 w 841742"/>
                <a:gd name="connsiteY29" fmla="*/ 0 h 274783"/>
                <a:gd name="connsiteX30" fmla="*/ 749367 w 841742"/>
                <a:gd name="connsiteY30" fmla="*/ 26125 h 274783"/>
                <a:gd name="connsiteX31" fmla="*/ 710178 w 841742"/>
                <a:gd name="connsiteY31" fmla="*/ 52251 h 27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41742" h="274783">
                  <a:moveTo>
                    <a:pt x="631801" y="39188"/>
                  </a:moveTo>
                  <a:cubicBezTo>
                    <a:pt x="628286" y="95430"/>
                    <a:pt x="678171" y="265013"/>
                    <a:pt x="566487" y="274320"/>
                  </a:cubicBezTo>
                  <a:cubicBezTo>
                    <a:pt x="531503" y="277235"/>
                    <a:pt x="496818" y="265611"/>
                    <a:pt x="461984" y="261257"/>
                  </a:cubicBezTo>
                  <a:cubicBezTo>
                    <a:pt x="437593" y="244996"/>
                    <a:pt x="398398" y="222567"/>
                    <a:pt x="383607" y="195943"/>
                  </a:cubicBezTo>
                  <a:cubicBezTo>
                    <a:pt x="370233" y="171869"/>
                    <a:pt x="357481" y="117565"/>
                    <a:pt x="357481" y="117565"/>
                  </a:cubicBezTo>
                  <a:cubicBezTo>
                    <a:pt x="362261" y="103227"/>
                    <a:pt x="378012" y="44519"/>
                    <a:pt x="396669" y="39188"/>
                  </a:cubicBezTo>
                  <a:cubicBezTo>
                    <a:pt x="418018" y="33088"/>
                    <a:pt x="440212" y="47897"/>
                    <a:pt x="461984" y="52251"/>
                  </a:cubicBezTo>
                  <a:cubicBezTo>
                    <a:pt x="470692" y="65314"/>
                    <a:pt x="481088" y="77398"/>
                    <a:pt x="488109" y="91440"/>
                  </a:cubicBezTo>
                  <a:cubicBezTo>
                    <a:pt x="513442" y="142106"/>
                    <a:pt x="497455" y="156646"/>
                    <a:pt x="488109" y="222068"/>
                  </a:cubicBezTo>
                  <a:cubicBezTo>
                    <a:pt x="457629" y="217714"/>
                    <a:pt x="424208" y="222774"/>
                    <a:pt x="396669" y="209005"/>
                  </a:cubicBezTo>
                  <a:cubicBezTo>
                    <a:pt x="384353" y="202847"/>
                    <a:pt x="392209" y="180569"/>
                    <a:pt x="383607" y="169817"/>
                  </a:cubicBezTo>
                  <a:cubicBezTo>
                    <a:pt x="373799" y="157558"/>
                    <a:pt x="357481" y="152400"/>
                    <a:pt x="344418" y="143691"/>
                  </a:cubicBezTo>
                  <a:cubicBezTo>
                    <a:pt x="334110" y="112767"/>
                    <a:pt x="312891" y="43712"/>
                    <a:pt x="344418" y="169817"/>
                  </a:cubicBezTo>
                  <a:cubicBezTo>
                    <a:pt x="347758" y="183175"/>
                    <a:pt x="353127" y="195942"/>
                    <a:pt x="357481" y="209005"/>
                  </a:cubicBezTo>
                  <a:cubicBezTo>
                    <a:pt x="353127" y="226422"/>
                    <a:pt x="361450" y="255580"/>
                    <a:pt x="344418" y="261257"/>
                  </a:cubicBezTo>
                  <a:cubicBezTo>
                    <a:pt x="329524" y="266222"/>
                    <a:pt x="324668" y="236415"/>
                    <a:pt x="318292" y="222068"/>
                  </a:cubicBezTo>
                  <a:cubicBezTo>
                    <a:pt x="307108" y="196903"/>
                    <a:pt x="292167" y="143691"/>
                    <a:pt x="292167" y="143691"/>
                  </a:cubicBezTo>
                  <a:cubicBezTo>
                    <a:pt x="283458" y="156754"/>
                    <a:pt x="273062" y="168838"/>
                    <a:pt x="266041" y="182880"/>
                  </a:cubicBezTo>
                  <a:cubicBezTo>
                    <a:pt x="259883" y="195196"/>
                    <a:pt x="262714" y="212332"/>
                    <a:pt x="252978" y="222068"/>
                  </a:cubicBezTo>
                  <a:cubicBezTo>
                    <a:pt x="243241" y="231804"/>
                    <a:pt x="226852" y="230777"/>
                    <a:pt x="213789" y="235131"/>
                  </a:cubicBezTo>
                  <a:cubicBezTo>
                    <a:pt x="144121" y="230777"/>
                    <a:pt x="72231" y="240054"/>
                    <a:pt x="4784" y="222068"/>
                  </a:cubicBezTo>
                  <a:cubicBezTo>
                    <a:pt x="-8520" y="218520"/>
                    <a:pt x="9245" y="193632"/>
                    <a:pt x="17847" y="182880"/>
                  </a:cubicBezTo>
                  <a:cubicBezTo>
                    <a:pt x="27654" y="170621"/>
                    <a:pt x="42335" y="162267"/>
                    <a:pt x="57035" y="156754"/>
                  </a:cubicBezTo>
                  <a:cubicBezTo>
                    <a:pt x="77824" y="148958"/>
                    <a:pt x="100449" y="147341"/>
                    <a:pt x="122349" y="143691"/>
                  </a:cubicBezTo>
                  <a:cubicBezTo>
                    <a:pt x="152720" y="138629"/>
                    <a:pt x="183358" y="135310"/>
                    <a:pt x="213789" y="130628"/>
                  </a:cubicBezTo>
                  <a:cubicBezTo>
                    <a:pt x="239967" y="126601"/>
                    <a:pt x="266041" y="121919"/>
                    <a:pt x="292167" y="117565"/>
                  </a:cubicBezTo>
                  <a:cubicBezTo>
                    <a:pt x="461197" y="126461"/>
                    <a:pt x="594790" y="142710"/>
                    <a:pt x="762429" y="117565"/>
                  </a:cubicBezTo>
                  <a:cubicBezTo>
                    <a:pt x="777955" y="115236"/>
                    <a:pt x="788555" y="100148"/>
                    <a:pt x="801618" y="91440"/>
                  </a:cubicBezTo>
                  <a:cubicBezTo>
                    <a:pt x="806017" y="84841"/>
                    <a:pt x="848533" y="28514"/>
                    <a:pt x="840807" y="13063"/>
                  </a:cubicBezTo>
                  <a:cubicBezTo>
                    <a:pt x="834649" y="747"/>
                    <a:pt x="814681" y="4354"/>
                    <a:pt x="801618" y="0"/>
                  </a:cubicBezTo>
                  <a:cubicBezTo>
                    <a:pt x="784201" y="8708"/>
                    <a:pt x="766274" y="16464"/>
                    <a:pt x="749367" y="26125"/>
                  </a:cubicBezTo>
                  <a:cubicBezTo>
                    <a:pt x="735736" y="33914"/>
                    <a:pt x="710178" y="52251"/>
                    <a:pt x="710178" y="52251"/>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latin typeface="Arial" panose="020B0604020202020204" pitchFamily="34" charset="0"/>
                <a:cs typeface="AlexandraH" pitchFamily="2" charset="-79"/>
              </a:endParaRPr>
            </a:p>
          </p:txBody>
        </p:sp>
        <p:sp>
          <p:nvSpPr>
            <p:cNvPr id="30" name="TextBox 4"/>
            <p:cNvSpPr txBox="1">
              <a:spLocks noChangeArrowheads="1"/>
            </p:cNvSpPr>
            <p:nvPr/>
          </p:nvSpPr>
          <p:spPr bwMode="auto">
            <a:xfrm>
              <a:off x="636419" y="1425277"/>
              <a:ext cx="373747" cy="307777"/>
            </a:xfrm>
            <a:prstGeom prst="rect">
              <a:avLst/>
            </a:prstGeom>
            <a:noFill/>
            <a:ln w="9525">
              <a:noFill/>
              <a:miter lim="800000"/>
              <a:headEnd/>
              <a:tailEnd/>
            </a:ln>
          </p:spPr>
          <p:txBody>
            <a:bodyPr wrap="square">
              <a:spAutoFit/>
            </a:bodyPr>
            <a:lstStyle>
              <a:defPPr>
                <a:defRPr lang="he-IL"/>
              </a:defPPr>
              <a:lvl1pPr>
                <a:defRPr sz="1400">
                  <a:solidFill>
                    <a:schemeClr val="accent1"/>
                  </a:solidFill>
                  <a:latin typeface="Guttman Yad-Brush" panose="02010401010101010101" pitchFamily="2" charset="-79"/>
                  <a:cs typeface="Guttman Yad-Brush" panose="02010401010101010101" pitchFamily="2" charset="-79"/>
                </a:defRPr>
              </a:lvl1pPr>
            </a:lstStyle>
            <a:p>
              <a:r>
                <a:rPr lang="he-IL" dirty="0"/>
                <a:t>5</a:t>
              </a:r>
            </a:p>
          </p:txBody>
        </p:sp>
        <p:sp>
          <p:nvSpPr>
            <p:cNvPr id="31" name="TextBox 4"/>
            <p:cNvSpPr txBox="1">
              <a:spLocks noChangeArrowheads="1"/>
            </p:cNvSpPr>
            <p:nvPr/>
          </p:nvSpPr>
          <p:spPr bwMode="auto">
            <a:xfrm>
              <a:off x="894317" y="1435729"/>
              <a:ext cx="373747" cy="307777"/>
            </a:xfrm>
            <a:prstGeom prst="rect">
              <a:avLst/>
            </a:prstGeom>
            <a:noFill/>
            <a:ln w="9525">
              <a:noFill/>
              <a:miter lim="800000"/>
              <a:headEnd/>
              <a:tailEnd/>
            </a:ln>
          </p:spPr>
          <p:txBody>
            <a:bodyPr wrap="square">
              <a:spAutoFit/>
            </a:bodyPr>
            <a:lstStyle>
              <a:defPPr>
                <a:defRPr lang="he-IL"/>
              </a:defPPr>
              <a:lvl1pPr>
                <a:defRPr sz="1400">
                  <a:solidFill>
                    <a:schemeClr val="accent1"/>
                  </a:solidFill>
                  <a:latin typeface="Guttman Yad-Brush" panose="02010401010101010101" pitchFamily="2" charset="-79"/>
                  <a:cs typeface="Guttman Yad-Brush" panose="02010401010101010101" pitchFamily="2" charset="-79"/>
                </a:defRPr>
              </a:lvl1pPr>
            </a:lstStyle>
            <a:p>
              <a:r>
                <a:rPr lang="he-IL" dirty="0"/>
                <a:t>0</a:t>
              </a:r>
            </a:p>
          </p:txBody>
        </p:sp>
        <p:sp>
          <p:nvSpPr>
            <p:cNvPr id="23" name="TextBox 4">
              <a:extLst>
                <a:ext uri="{FF2B5EF4-FFF2-40B4-BE49-F238E27FC236}">
                  <a16:creationId xmlns:a16="http://schemas.microsoft.com/office/drawing/2014/main" id="{0D6DC389-833E-4F50-8966-F4327E10A516}"/>
                </a:ext>
              </a:extLst>
            </p:cNvPr>
            <p:cNvSpPr txBox="1">
              <a:spLocks noChangeArrowheads="1"/>
            </p:cNvSpPr>
            <p:nvPr/>
          </p:nvSpPr>
          <p:spPr bwMode="auto">
            <a:xfrm>
              <a:off x="5407401" y="1366262"/>
              <a:ext cx="373747" cy="307777"/>
            </a:xfrm>
            <a:prstGeom prst="rect">
              <a:avLst/>
            </a:prstGeom>
            <a:noFill/>
            <a:ln w="9525">
              <a:noFill/>
              <a:miter lim="800000"/>
              <a:headEnd/>
              <a:tailEnd/>
            </a:ln>
          </p:spPr>
          <p:txBody>
            <a:bodyPr wrap="square">
              <a:spAutoFit/>
            </a:bodyPr>
            <a:lstStyle>
              <a:defPPr>
                <a:defRPr lang="he-IL"/>
              </a:defPPr>
              <a:lvl1pPr>
                <a:defRPr sz="1400">
                  <a:solidFill>
                    <a:schemeClr val="accent1"/>
                  </a:solidFill>
                  <a:latin typeface="Guttman Yad-Brush" panose="02010401010101010101" pitchFamily="2" charset="-79"/>
                  <a:cs typeface="Guttman Yad-Brush" panose="02010401010101010101" pitchFamily="2" charset="-79"/>
                </a:defRPr>
              </a:lvl1pPr>
            </a:lstStyle>
            <a:p>
              <a:r>
                <a:rPr lang="he-IL" dirty="0"/>
                <a:t>06</a:t>
              </a:r>
            </a:p>
          </p:txBody>
        </p:sp>
        <p:sp>
          <p:nvSpPr>
            <p:cNvPr id="24" name="TextBox 4">
              <a:extLst>
                <a:ext uri="{FF2B5EF4-FFF2-40B4-BE49-F238E27FC236}">
                  <a16:creationId xmlns:a16="http://schemas.microsoft.com/office/drawing/2014/main" id="{E87FD917-8220-414F-AD1A-E3DECDCAAD27}"/>
                </a:ext>
              </a:extLst>
            </p:cNvPr>
            <p:cNvSpPr txBox="1">
              <a:spLocks noChangeArrowheads="1"/>
            </p:cNvSpPr>
            <p:nvPr/>
          </p:nvSpPr>
          <p:spPr bwMode="auto">
            <a:xfrm>
              <a:off x="5718908" y="1366262"/>
              <a:ext cx="373747" cy="307777"/>
            </a:xfrm>
            <a:prstGeom prst="rect">
              <a:avLst/>
            </a:prstGeom>
            <a:noFill/>
            <a:ln w="9525">
              <a:noFill/>
              <a:miter lim="800000"/>
              <a:headEnd/>
              <a:tailEnd/>
            </a:ln>
          </p:spPr>
          <p:txBody>
            <a:bodyPr wrap="square">
              <a:spAutoFit/>
            </a:bodyPr>
            <a:lstStyle>
              <a:defPPr>
                <a:defRPr lang="he-IL"/>
              </a:defPPr>
              <a:lvl1pPr>
                <a:defRPr sz="1400">
                  <a:solidFill>
                    <a:schemeClr val="accent1"/>
                  </a:solidFill>
                  <a:latin typeface="Guttman Yad-Brush" panose="02010401010101010101" pitchFamily="2" charset="-79"/>
                  <a:cs typeface="Guttman Yad-Brush" panose="02010401010101010101" pitchFamily="2" charset="-79"/>
                </a:defRPr>
              </a:lvl1pPr>
            </a:lstStyle>
            <a:p>
              <a:r>
                <a:rPr lang="he-IL" dirty="0"/>
                <a:t>45</a:t>
              </a:r>
            </a:p>
          </p:txBody>
        </p:sp>
      </p:grpSp>
      <p:pic>
        <p:nvPicPr>
          <p:cNvPr id="20" name="תמונה 18">
            <a:extLst>
              <a:ext uri="{FF2B5EF4-FFF2-40B4-BE49-F238E27FC236}">
                <a16:creationId xmlns:a16="http://schemas.microsoft.com/office/drawing/2014/main" id="{B900F4D5-D876-458C-9F98-A97501A4B26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979920" y="2126443"/>
            <a:ext cx="813933" cy="1147737"/>
          </a:xfrm>
          <a:prstGeom prst="rect">
            <a:avLst/>
          </a:prstGeom>
        </p:spPr>
      </p:pic>
    </p:spTree>
    <p:custDataLst>
      <p:tags r:id="rId1"/>
    </p:custDataLst>
    <p:extLst>
      <p:ext uri="{BB962C8B-B14F-4D97-AF65-F5344CB8AC3E}">
        <p14:creationId xmlns:p14="http://schemas.microsoft.com/office/powerpoint/2010/main" val="351272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1120351" y="1948117"/>
            <a:ext cx="4872715" cy="3941823"/>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pic>
        <p:nvPicPr>
          <p:cNvPr id="51" name="תמונה 5">
            <a:extLst>
              <a:ext uri="{FF2B5EF4-FFF2-40B4-BE49-F238E27FC236}">
                <a16:creationId xmlns:a16="http://schemas.microsoft.com/office/drawing/2014/main" id="{4B17C293-A9AB-4239-9580-93D09A87F60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18296" y="2153598"/>
            <a:ext cx="4395120" cy="3627796"/>
          </a:xfrm>
          <a:prstGeom prst="rect">
            <a:avLst/>
          </a:prstGeom>
        </p:spPr>
      </p:pic>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17</a:t>
            </a:fld>
            <a:endParaRPr lang="he-IL" dirty="0"/>
          </a:p>
        </p:txBody>
      </p:sp>
      <p:sp>
        <p:nvSpPr>
          <p:cNvPr id="3" name="Title 2">
            <a:extLst>
              <a:ext uri="{FF2B5EF4-FFF2-40B4-BE49-F238E27FC236}">
                <a16:creationId xmlns:a16="http://schemas.microsoft.com/office/drawing/2014/main" id="{9DB4183D-DE00-4ABB-A8FA-343B615D2ED3}"/>
              </a:ext>
            </a:extLst>
          </p:cNvPr>
          <p:cNvSpPr>
            <a:spLocks noGrp="1"/>
          </p:cNvSpPr>
          <p:nvPr>
            <p:ph type="title"/>
          </p:nvPr>
        </p:nvSpPr>
        <p:spPr>
          <a:xfrm>
            <a:off x="1055918" y="250827"/>
            <a:ext cx="10515600" cy="1325563"/>
          </a:xfrm>
        </p:spPr>
        <p:txBody>
          <a:bodyPr/>
          <a:lstStyle/>
          <a:p>
            <a:r>
              <a:rPr lang="he-IL" dirty="0"/>
              <a:t>תרגול </a:t>
            </a:r>
          </a:p>
        </p:txBody>
      </p:sp>
      <p:sp>
        <p:nvSpPr>
          <p:cNvPr id="84" name="TextBox 83"/>
          <p:cNvSpPr txBox="1"/>
          <p:nvPr/>
        </p:nvSpPr>
        <p:spPr>
          <a:xfrm>
            <a:off x="-1139669" y="1243026"/>
            <a:ext cx="12662857" cy="577850"/>
          </a:xfrm>
          <a:prstGeom prst="rect">
            <a:avLst/>
          </a:prstGeom>
          <a:noFill/>
        </p:spPr>
        <p:txBody>
          <a:bodyPr wrap="square" rtlCol="1">
            <a:spAutoFit/>
          </a:bodyPr>
          <a:lstStyle>
            <a:defPPr>
              <a:defRPr lang="he-IL"/>
            </a:defPPr>
            <a:lvl1pPr indent="0">
              <a:lnSpc>
                <a:spcPct val="150000"/>
              </a:lnSpc>
              <a:buClr>
                <a:srgbClr val="18A8B7"/>
              </a:buClr>
              <a:buNone/>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5"/>
              </a:buBlip>
              <a:defRPr sz="2800">
                <a:solidFill>
                  <a:srgbClr val="54707C"/>
                </a:solidFill>
                <a:latin typeface="Calibri" panose="020F0502020204030204" pitchFamily="34" charset="0"/>
                <a:cs typeface="Calibri" panose="020F0502020204030204" pitchFamily="34" charset="0"/>
              </a:defRPr>
            </a:lvl2pPr>
          </a:lstStyle>
          <a:p>
            <a:r>
              <a:rPr lang="he-IL" sz="2400" b="1" dirty="0">
                <a:latin typeface="Arial" panose="020B0604020202020204" pitchFamily="34" charset="0"/>
                <a:cs typeface="Arial" panose="020B0604020202020204" pitchFamily="34" charset="0"/>
              </a:rPr>
              <a:t>על פי העקרונות שנלמדו, איזה מחדרי הקלפי שלפנינו מסודר כראוי?</a:t>
            </a:r>
          </a:p>
        </p:txBody>
      </p:sp>
      <p:pic>
        <p:nvPicPr>
          <p:cNvPr id="7" name="תמונה 6"/>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359650" y="2262143"/>
            <a:ext cx="4395484" cy="3627796"/>
          </a:xfrm>
          <a:prstGeom prst="rect">
            <a:avLst/>
          </a:prstGeom>
        </p:spPr>
      </p:pic>
      <p:grpSp>
        <p:nvGrpSpPr>
          <p:cNvPr id="8" name="קבוצה 7"/>
          <p:cNvGrpSpPr/>
          <p:nvPr/>
        </p:nvGrpSpPr>
        <p:grpSpPr>
          <a:xfrm>
            <a:off x="9454317" y="3612093"/>
            <a:ext cx="1518377" cy="866413"/>
            <a:chOff x="8761442" y="1925408"/>
            <a:chExt cx="1518377" cy="866413"/>
          </a:xfrm>
        </p:grpSpPr>
        <p:sp>
          <p:nvSpPr>
            <p:cNvPr id="34" name="מלבן 33"/>
            <p:cNvSpPr/>
            <p:nvPr/>
          </p:nvSpPr>
          <p:spPr>
            <a:xfrm>
              <a:off x="8789436" y="1925408"/>
              <a:ext cx="1490383" cy="544586"/>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35" name="TextBox 34"/>
            <p:cNvSpPr txBox="1"/>
            <p:nvPr/>
          </p:nvSpPr>
          <p:spPr>
            <a:xfrm>
              <a:off x="8761442" y="2008512"/>
              <a:ext cx="1476214" cy="338554"/>
            </a:xfrm>
            <a:prstGeom prst="rect">
              <a:avLst/>
            </a:prstGeom>
            <a:noFill/>
          </p:spPr>
          <p:txBody>
            <a:bodyPr wrap="square" rtlCol="1">
              <a:spAutoFit/>
            </a:bodyPr>
            <a:lstStyle/>
            <a:p>
              <a:pPr>
                <a:buClr>
                  <a:srgbClr val="18A8B7"/>
                </a:buClr>
              </a:pPr>
              <a:r>
                <a:rPr lang="he-IL" sz="1600" dirty="0">
                  <a:solidFill>
                    <a:schemeClr val="bg1"/>
                  </a:solidFill>
                  <a:latin typeface="Arial" panose="020B0604020202020204" pitchFamily="34" charset="0"/>
                </a:rPr>
                <a:t>שולחן משקיפים</a:t>
              </a:r>
            </a:p>
          </p:txBody>
        </p:sp>
        <p:sp>
          <p:nvSpPr>
            <p:cNvPr id="36" name="משולש ישר-זווית 35"/>
            <p:cNvSpPr/>
            <p:nvPr/>
          </p:nvSpPr>
          <p:spPr>
            <a:xfrm rot="10800000">
              <a:off x="8883500" y="2439194"/>
              <a:ext cx="273196" cy="352627"/>
            </a:xfrm>
            <a:prstGeom prst="r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grpSp>
      <p:grpSp>
        <p:nvGrpSpPr>
          <p:cNvPr id="38" name="קבוצה 37"/>
          <p:cNvGrpSpPr/>
          <p:nvPr/>
        </p:nvGrpSpPr>
        <p:grpSpPr>
          <a:xfrm>
            <a:off x="4628828" y="4940765"/>
            <a:ext cx="1809129" cy="544586"/>
            <a:chOff x="8734622" y="1736218"/>
            <a:chExt cx="1809129" cy="544586"/>
          </a:xfrm>
        </p:grpSpPr>
        <p:sp>
          <p:nvSpPr>
            <p:cNvPr id="39" name="מלבן 38"/>
            <p:cNvSpPr/>
            <p:nvPr/>
          </p:nvSpPr>
          <p:spPr>
            <a:xfrm>
              <a:off x="9053368" y="1736218"/>
              <a:ext cx="1490383" cy="544586"/>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40" name="TextBox 39"/>
            <p:cNvSpPr txBox="1"/>
            <p:nvPr/>
          </p:nvSpPr>
          <p:spPr>
            <a:xfrm>
              <a:off x="9221321" y="1819322"/>
              <a:ext cx="1131932" cy="338554"/>
            </a:xfrm>
            <a:prstGeom prst="rect">
              <a:avLst/>
            </a:prstGeom>
            <a:noFill/>
          </p:spPr>
          <p:txBody>
            <a:bodyPr wrap="square" rtlCol="1">
              <a:spAutoFit/>
            </a:bodyPr>
            <a:lstStyle/>
            <a:p>
              <a:pPr>
                <a:buClr>
                  <a:srgbClr val="18A8B7"/>
                </a:buClr>
              </a:pPr>
              <a:r>
                <a:rPr lang="he-IL" sz="1600" dirty="0">
                  <a:solidFill>
                    <a:schemeClr val="bg1"/>
                  </a:solidFill>
                  <a:latin typeface="Arial" panose="020B0604020202020204" pitchFamily="34" charset="0"/>
                </a:rPr>
                <a:t>שולחן ועדה</a:t>
              </a:r>
            </a:p>
          </p:txBody>
        </p:sp>
        <p:sp>
          <p:nvSpPr>
            <p:cNvPr id="41" name="משולש ישר-זווית 40"/>
            <p:cNvSpPr/>
            <p:nvPr/>
          </p:nvSpPr>
          <p:spPr>
            <a:xfrm rot="5400000" flipV="1">
              <a:off x="8774338" y="1812285"/>
              <a:ext cx="273196" cy="352627"/>
            </a:xfrm>
            <a:prstGeom prst="r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grpSp>
      <p:grpSp>
        <p:nvGrpSpPr>
          <p:cNvPr id="42" name="קבוצה 41"/>
          <p:cNvGrpSpPr/>
          <p:nvPr/>
        </p:nvGrpSpPr>
        <p:grpSpPr>
          <a:xfrm>
            <a:off x="4017556" y="2659504"/>
            <a:ext cx="1555699" cy="866413"/>
            <a:chOff x="8724120" y="1925408"/>
            <a:chExt cx="1555699" cy="866413"/>
          </a:xfrm>
        </p:grpSpPr>
        <p:sp>
          <p:nvSpPr>
            <p:cNvPr id="43" name="מלבן 42"/>
            <p:cNvSpPr/>
            <p:nvPr/>
          </p:nvSpPr>
          <p:spPr>
            <a:xfrm>
              <a:off x="8789436" y="1925408"/>
              <a:ext cx="1490383" cy="544586"/>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44" name="TextBox 43"/>
            <p:cNvSpPr txBox="1"/>
            <p:nvPr/>
          </p:nvSpPr>
          <p:spPr>
            <a:xfrm>
              <a:off x="8724120" y="2008512"/>
              <a:ext cx="1490384" cy="338554"/>
            </a:xfrm>
            <a:prstGeom prst="rect">
              <a:avLst/>
            </a:prstGeom>
            <a:noFill/>
          </p:spPr>
          <p:txBody>
            <a:bodyPr wrap="square" rtlCol="1">
              <a:spAutoFit/>
            </a:bodyPr>
            <a:lstStyle/>
            <a:p>
              <a:pPr>
                <a:buClr>
                  <a:srgbClr val="18A8B7"/>
                </a:buClr>
              </a:pPr>
              <a:r>
                <a:rPr lang="he-IL" sz="1600" dirty="0">
                  <a:solidFill>
                    <a:schemeClr val="bg1"/>
                  </a:solidFill>
                  <a:latin typeface="Arial" panose="020B0604020202020204" pitchFamily="34" charset="0"/>
                </a:rPr>
                <a:t>שולחן משקיפים</a:t>
              </a:r>
            </a:p>
          </p:txBody>
        </p:sp>
        <p:sp>
          <p:nvSpPr>
            <p:cNvPr id="46" name="משולש ישר-זווית 45"/>
            <p:cNvSpPr/>
            <p:nvPr/>
          </p:nvSpPr>
          <p:spPr>
            <a:xfrm rot="10800000">
              <a:off x="8883500" y="2439194"/>
              <a:ext cx="273196" cy="352627"/>
            </a:xfrm>
            <a:prstGeom prst="r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grpSp>
      <p:grpSp>
        <p:nvGrpSpPr>
          <p:cNvPr id="47" name="קבוצה 46"/>
          <p:cNvGrpSpPr/>
          <p:nvPr/>
        </p:nvGrpSpPr>
        <p:grpSpPr>
          <a:xfrm>
            <a:off x="9218792" y="5324415"/>
            <a:ext cx="1809129" cy="544586"/>
            <a:chOff x="8734622" y="1736218"/>
            <a:chExt cx="1809129" cy="544586"/>
          </a:xfrm>
        </p:grpSpPr>
        <p:sp>
          <p:nvSpPr>
            <p:cNvPr id="48" name="מלבן 47"/>
            <p:cNvSpPr/>
            <p:nvPr/>
          </p:nvSpPr>
          <p:spPr>
            <a:xfrm>
              <a:off x="9053368" y="1736218"/>
              <a:ext cx="1490383" cy="544586"/>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49" name="TextBox 48"/>
            <p:cNvSpPr txBox="1"/>
            <p:nvPr/>
          </p:nvSpPr>
          <p:spPr>
            <a:xfrm>
              <a:off x="9221321" y="1819322"/>
              <a:ext cx="1131932" cy="338554"/>
            </a:xfrm>
            <a:prstGeom prst="rect">
              <a:avLst/>
            </a:prstGeom>
            <a:noFill/>
          </p:spPr>
          <p:txBody>
            <a:bodyPr wrap="square" rtlCol="1">
              <a:spAutoFit/>
            </a:bodyPr>
            <a:lstStyle/>
            <a:p>
              <a:pPr>
                <a:buClr>
                  <a:srgbClr val="18A8B7"/>
                </a:buClr>
              </a:pPr>
              <a:r>
                <a:rPr lang="he-IL" sz="1600" dirty="0">
                  <a:solidFill>
                    <a:schemeClr val="bg1"/>
                  </a:solidFill>
                  <a:latin typeface="Arial" panose="020B0604020202020204" pitchFamily="34" charset="0"/>
                </a:rPr>
                <a:t>שולחן ועדה</a:t>
              </a:r>
            </a:p>
          </p:txBody>
        </p:sp>
        <p:sp>
          <p:nvSpPr>
            <p:cNvPr id="50" name="משולש ישר-זווית 49"/>
            <p:cNvSpPr/>
            <p:nvPr/>
          </p:nvSpPr>
          <p:spPr>
            <a:xfrm rot="5400000" flipV="1">
              <a:off x="8774338" y="1812285"/>
              <a:ext cx="273196" cy="352627"/>
            </a:xfrm>
            <a:prstGeom prst="r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grpSp>
    </p:spTree>
    <p:custDataLst>
      <p:tags r:id="rId1"/>
    </p:custDataLst>
    <p:extLst>
      <p:ext uri="{BB962C8B-B14F-4D97-AF65-F5344CB8AC3E}">
        <p14:creationId xmlns:p14="http://schemas.microsoft.com/office/powerpoint/2010/main" val="103595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right)">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9927" y="2612322"/>
            <a:ext cx="3765868" cy="2828949"/>
          </a:xfrm>
          <a:prstGeom prst="rect">
            <a:avLst/>
          </a:prstGeom>
        </p:spPr>
      </p:pic>
      <p:pic>
        <p:nvPicPr>
          <p:cNvPr id="3" name="תמונה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9447" y="2684715"/>
            <a:ext cx="3765868" cy="2828949"/>
          </a:xfrm>
          <a:prstGeom prst="rect">
            <a:avLst/>
          </a:prstGeom>
        </p:spPr>
      </p:pic>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18</a:t>
            </a:fld>
            <a:endParaRPr lang="he-IL" dirty="0"/>
          </a:p>
        </p:txBody>
      </p:sp>
      <p:sp>
        <p:nvSpPr>
          <p:cNvPr id="5" name="Title 4">
            <a:extLst>
              <a:ext uri="{FF2B5EF4-FFF2-40B4-BE49-F238E27FC236}">
                <a16:creationId xmlns:a16="http://schemas.microsoft.com/office/drawing/2014/main" id="{DFD51EAE-4EB4-45E8-AE87-83B0DBFE5FFD}"/>
              </a:ext>
            </a:extLst>
          </p:cNvPr>
          <p:cNvSpPr>
            <a:spLocks noGrp="1"/>
          </p:cNvSpPr>
          <p:nvPr>
            <p:ph type="title"/>
          </p:nvPr>
        </p:nvSpPr>
        <p:spPr>
          <a:xfrm>
            <a:off x="1055910" y="250827"/>
            <a:ext cx="10515600" cy="1325563"/>
          </a:xfrm>
        </p:spPr>
        <p:txBody>
          <a:bodyPr/>
          <a:lstStyle/>
          <a:p>
            <a:r>
              <a:rPr lang="he-IL" dirty="0"/>
              <a:t>תרגול </a:t>
            </a:r>
          </a:p>
        </p:txBody>
      </p:sp>
      <p:sp>
        <p:nvSpPr>
          <p:cNvPr id="84" name="TextBox 83"/>
          <p:cNvSpPr txBox="1"/>
          <p:nvPr/>
        </p:nvSpPr>
        <p:spPr>
          <a:xfrm>
            <a:off x="1381627" y="1367342"/>
            <a:ext cx="10131947" cy="577850"/>
          </a:xfrm>
          <a:prstGeom prst="rect">
            <a:avLst/>
          </a:prstGeom>
          <a:noFill/>
        </p:spPr>
        <p:txBody>
          <a:bodyPr wrap="square" rtlCol="1">
            <a:spAutoFit/>
          </a:bodyPr>
          <a:lstStyle>
            <a:defPPr>
              <a:defRPr lang="he-IL"/>
            </a:defPPr>
            <a:lvl1pPr indent="0">
              <a:lnSpc>
                <a:spcPct val="150000"/>
              </a:lnSpc>
              <a:buClr>
                <a:srgbClr val="18A8B7"/>
              </a:buClr>
              <a:buNone/>
              <a:defRPr sz="2800" b="1">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6"/>
              </a:buBlip>
              <a:defRPr sz="2800">
                <a:solidFill>
                  <a:srgbClr val="54707C"/>
                </a:solidFill>
                <a:latin typeface="Calibri" panose="020F0502020204030204" pitchFamily="34" charset="0"/>
                <a:cs typeface="Calibri" panose="020F0502020204030204" pitchFamily="34" charset="0"/>
              </a:defRPr>
            </a:lvl2pPr>
          </a:lstStyle>
          <a:p>
            <a:r>
              <a:rPr lang="he-IL" sz="2400" dirty="0">
                <a:latin typeface="Arial" panose="020B0604020202020204" pitchFamily="34" charset="0"/>
                <a:cs typeface="Arial" panose="020B0604020202020204" pitchFamily="34" charset="0"/>
              </a:rPr>
              <a:t>על פי העקרונות שנלמדו, איזה כוורת מסודרת כראוי?</a:t>
            </a:r>
          </a:p>
        </p:txBody>
      </p:sp>
      <p:sp>
        <p:nvSpPr>
          <p:cNvPr id="24" name="Rectangle 23"/>
          <p:cNvSpPr/>
          <p:nvPr/>
        </p:nvSpPr>
        <p:spPr>
          <a:xfrm>
            <a:off x="6760312" y="2385706"/>
            <a:ext cx="4171872" cy="3313345"/>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Tree>
    <p:custDataLst>
      <p:tags r:id="rId1"/>
    </p:custDataLst>
    <p:extLst>
      <p:ext uri="{BB962C8B-B14F-4D97-AF65-F5344CB8AC3E}">
        <p14:creationId xmlns:p14="http://schemas.microsoft.com/office/powerpoint/2010/main" val="418568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C533631-B05E-42A4-85F3-CB64CBDC08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2047" y="317576"/>
            <a:ext cx="5096007" cy="6335823"/>
          </a:xfrm>
          <a:prstGeom prst="rect">
            <a:avLst/>
          </a:prstGeom>
        </p:spPr>
      </p:pic>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19</a:t>
            </a:fld>
            <a:endParaRPr lang="he-IL" dirty="0"/>
          </a:p>
        </p:txBody>
      </p:sp>
      <p:sp>
        <p:nvSpPr>
          <p:cNvPr id="12" name="Title 11">
            <a:extLst>
              <a:ext uri="{FF2B5EF4-FFF2-40B4-BE49-F238E27FC236}">
                <a16:creationId xmlns:a16="http://schemas.microsoft.com/office/drawing/2014/main" id="{8F0EECCC-CA24-49E7-8F75-D3E5E49A6B41}"/>
              </a:ext>
            </a:extLst>
          </p:cNvPr>
          <p:cNvSpPr>
            <a:spLocks noGrp="1"/>
          </p:cNvSpPr>
          <p:nvPr>
            <p:ph type="title"/>
          </p:nvPr>
        </p:nvSpPr>
        <p:spPr>
          <a:xfrm>
            <a:off x="1055910" y="250827"/>
            <a:ext cx="10515600" cy="1325563"/>
          </a:xfrm>
        </p:spPr>
        <p:txBody>
          <a:bodyPr/>
          <a:lstStyle/>
          <a:p>
            <a:r>
              <a:rPr lang="he-IL" dirty="0"/>
              <a:t>סיכום </a:t>
            </a:r>
          </a:p>
        </p:txBody>
      </p:sp>
      <p:grpSp>
        <p:nvGrpSpPr>
          <p:cNvPr id="6" name="Group 5"/>
          <p:cNvGrpSpPr/>
          <p:nvPr/>
        </p:nvGrpSpPr>
        <p:grpSpPr>
          <a:xfrm>
            <a:off x="553797" y="219208"/>
            <a:ext cx="8085953" cy="953411"/>
            <a:chOff x="553797" y="219207"/>
            <a:chExt cx="8085953" cy="953411"/>
          </a:xfrm>
        </p:grpSpPr>
        <p:sp>
          <p:nvSpPr>
            <p:cNvPr id="55" name="מלבן 54"/>
            <p:cNvSpPr/>
            <p:nvPr/>
          </p:nvSpPr>
          <p:spPr>
            <a:xfrm>
              <a:off x="553797" y="610080"/>
              <a:ext cx="5143305" cy="562538"/>
            </a:xfrm>
            <a:prstGeom prst="rect">
              <a:avLst/>
            </a:prstGeom>
            <a:noFill/>
            <a:ln w="28575">
              <a:solidFill>
                <a:srgbClr val="18A8B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grpSp>
          <p:nvGrpSpPr>
            <p:cNvPr id="2" name="קבוצה 1"/>
            <p:cNvGrpSpPr/>
            <p:nvPr/>
          </p:nvGrpSpPr>
          <p:grpSpPr>
            <a:xfrm>
              <a:off x="5712726" y="219207"/>
              <a:ext cx="2927024" cy="923980"/>
              <a:chOff x="8598501" y="1710037"/>
              <a:chExt cx="2927024" cy="923980"/>
            </a:xfrm>
          </p:grpSpPr>
          <p:sp>
            <p:nvSpPr>
              <p:cNvPr id="43" name="משולש ישר-זווית 42"/>
              <p:cNvSpPr/>
              <p:nvPr/>
            </p:nvSpPr>
            <p:spPr>
              <a:xfrm rot="16200000">
                <a:off x="8638217" y="1964260"/>
                <a:ext cx="273196" cy="352627"/>
              </a:xfrm>
              <a:prstGeom prst="r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44" name="מלבן 43"/>
              <p:cNvSpPr/>
              <p:nvPr/>
            </p:nvSpPr>
            <p:spPr>
              <a:xfrm>
                <a:off x="8951330" y="1710037"/>
                <a:ext cx="2574195" cy="923980"/>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46" name="TextBox 45"/>
              <p:cNvSpPr txBox="1"/>
              <p:nvPr/>
            </p:nvSpPr>
            <p:spPr>
              <a:xfrm>
                <a:off x="8753640" y="1845287"/>
                <a:ext cx="2679526" cy="707886"/>
              </a:xfrm>
              <a:prstGeom prst="rect">
                <a:avLst/>
              </a:prstGeom>
              <a:noFill/>
            </p:spPr>
            <p:txBody>
              <a:bodyPr wrap="square" rtlCol="1">
                <a:spAutoFit/>
              </a:bodyPr>
              <a:lstStyle/>
              <a:p>
                <a:pPr>
                  <a:buClr>
                    <a:srgbClr val="18A8B7"/>
                  </a:buClr>
                </a:pPr>
                <a:r>
                  <a:rPr lang="he-IL" sz="2000" b="1" dirty="0">
                    <a:solidFill>
                      <a:schemeClr val="bg1"/>
                    </a:solidFill>
                    <a:latin typeface="Arial" panose="020B0604020202020204" pitchFamily="34" charset="0"/>
                    <a:cs typeface="Arial" panose="020B0604020202020204" pitchFamily="34" charset="0"/>
                  </a:rPr>
                  <a:t>רישום ההרכב הסיעתי </a:t>
                </a:r>
              </a:p>
              <a:p>
                <a:pPr>
                  <a:buClr>
                    <a:srgbClr val="18A8B7"/>
                  </a:buClr>
                </a:pPr>
                <a:r>
                  <a:rPr lang="he-IL" sz="2000" b="1" dirty="0">
                    <a:solidFill>
                      <a:schemeClr val="bg1"/>
                    </a:solidFill>
                    <a:latin typeface="Arial" panose="020B0604020202020204" pitchFamily="34" charset="0"/>
                    <a:cs typeface="Arial" panose="020B0604020202020204" pitchFamily="34" charset="0"/>
                  </a:rPr>
                  <a:t>של ועדת הקלפי</a:t>
                </a:r>
                <a:endParaRPr lang="he-IL" sz="2000" dirty="0">
                  <a:solidFill>
                    <a:schemeClr val="bg1"/>
                  </a:solidFill>
                  <a:latin typeface="Arial" panose="020B0604020202020204" pitchFamily="34" charset="0"/>
                  <a:cs typeface="Arial" panose="020B0604020202020204" pitchFamily="34" charset="0"/>
                </a:endParaRPr>
              </a:p>
            </p:txBody>
          </p:sp>
        </p:grpSp>
      </p:grpSp>
      <p:grpSp>
        <p:nvGrpSpPr>
          <p:cNvPr id="9" name="Group 8"/>
          <p:cNvGrpSpPr/>
          <p:nvPr/>
        </p:nvGrpSpPr>
        <p:grpSpPr>
          <a:xfrm>
            <a:off x="553797" y="1732716"/>
            <a:ext cx="8772299" cy="3999266"/>
            <a:chOff x="553796" y="1732716"/>
            <a:chExt cx="8772299" cy="3999266"/>
          </a:xfrm>
        </p:grpSpPr>
        <p:sp>
          <p:nvSpPr>
            <p:cNvPr id="60" name="מלבן 59"/>
            <p:cNvSpPr/>
            <p:nvPr/>
          </p:nvSpPr>
          <p:spPr>
            <a:xfrm>
              <a:off x="553796" y="1732716"/>
              <a:ext cx="5095964" cy="3999266"/>
            </a:xfrm>
            <a:prstGeom prst="rect">
              <a:avLst/>
            </a:prstGeom>
            <a:noFill/>
            <a:ln w="28575">
              <a:solidFill>
                <a:srgbClr val="18A8B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grpSp>
          <p:nvGrpSpPr>
            <p:cNvPr id="5" name="קבוצה 4"/>
            <p:cNvGrpSpPr/>
            <p:nvPr/>
          </p:nvGrpSpPr>
          <p:grpSpPr>
            <a:xfrm>
              <a:off x="5766936" y="2714480"/>
              <a:ext cx="3559159" cy="858984"/>
              <a:chOff x="6402859" y="2288838"/>
              <a:chExt cx="3559159" cy="858984"/>
            </a:xfrm>
          </p:grpSpPr>
          <p:sp>
            <p:nvSpPr>
              <p:cNvPr id="31" name="משולש ישר-זווית 30"/>
              <p:cNvSpPr/>
              <p:nvPr/>
            </p:nvSpPr>
            <p:spPr>
              <a:xfrm rot="16200000">
                <a:off x="6442575" y="2505225"/>
                <a:ext cx="273196" cy="352627"/>
              </a:xfrm>
              <a:prstGeom prst="r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50" name="מלבן 49"/>
              <p:cNvSpPr/>
              <p:nvPr/>
            </p:nvSpPr>
            <p:spPr>
              <a:xfrm>
                <a:off x="6693905" y="2288838"/>
                <a:ext cx="3268113" cy="858984"/>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51" name="TextBox 50"/>
              <p:cNvSpPr txBox="1"/>
              <p:nvPr/>
            </p:nvSpPr>
            <p:spPr>
              <a:xfrm>
                <a:off x="6653449" y="2390053"/>
                <a:ext cx="3268114" cy="707886"/>
              </a:xfrm>
              <a:prstGeom prst="rect">
                <a:avLst/>
              </a:prstGeom>
              <a:noFill/>
            </p:spPr>
            <p:txBody>
              <a:bodyPr wrap="square" rtlCol="1">
                <a:spAutoFit/>
              </a:bodyPr>
              <a:lstStyle/>
              <a:p>
                <a:pPr>
                  <a:buClr>
                    <a:srgbClr val="18A8B7"/>
                  </a:buClr>
                </a:pPr>
                <a:r>
                  <a:rPr lang="he-IL" sz="2000" b="1" dirty="0">
                    <a:solidFill>
                      <a:schemeClr val="bg1"/>
                    </a:solidFill>
                    <a:latin typeface="Arial" panose="020B0604020202020204" pitchFamily="34" charset="0"/>
                    <a:cs typeface="Arial" panose="020B0604020202020204" pitchFamily="34" charset="0"/>
                  </a:rPr>
                  <a:t>רישום שמות בעלי התפקידים הנוכחים בשעת הפתיחה</a:t>
                </a:r>
                <a:endParaRPr lang="he-IL" sz="2000" dirty="0">
                  <a:solidFill>
                    <a:schemeClr val="bg1"/>
                  </a:solidFill>
                  <a:latin typeface="Arial" panose="020B0604020202020204" pitchFamily="34" charset="0"/>
                  <a:cs typeface="Arial" panose="020B0604020202020204" pitchFamily="34" charset="0"/>
                </a:endParaRPr>
              </a:p>
            </p:txBody>
          </p:sp>
        </p:grpSp>
      </p:grpSp>
      <p:grpSp>
        <p:nvGrpSpPr>
          <p:cNvPr id="8" name="Group 7"/>
          <p:cNvGrpSpPr/>
          <p:nvPr/>
        </p:nvGrpSpPr>
        <p:grpSpPr>
          <a:xfrm>
            <a:off x="1052700" y="1043791"/>
            <a:ext cx="2829752" cy="802270"/>
            <a:chOff x="6123476" y="1906064"/>
            <a:chExt cx="2829752" cy="802269"/>
          </a:xfrm>
        </p:grpSpPr>
        <p:sp>
          <p:nvSpPr>
            <p:cNvPr id="59" name="מלבן 58"/>
            <p:cNvSpPr/>
            <p:nvPr/>
          </p:nvSpPr>
          <p:spPr>
            <a:xfrm>
              <a:off x="8303803" y="2213877"/>
              <a:ext cx="649425" cy="324918"/>
            </a:xfrm>
            <a:prstGeom prst="rect">
              <a:avLst/>
            </a:prstGeom>
            <a:noFill/>
            <a:ln w="28575">
              <a:solidFill>
                <a:srgbClr val="18A8B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grpSp>
          <p:nvGrpSpPr>
            <p:cNvPr id="3" name="קבוצה 2"/>
            <p:cNvGrpSpPr/>
            <p:nvPr/>
          </p:nvGrpSpPr>
          <p:grpSpPr>
            <a:xfrm>
              <a:off x="6123476" y="1906064"/>
              <a:ext cx="2156629" cy="802269"/>
              <a:chOff x="8139282" y="1562481"/>
              <a:chExt cx="2156629" cy="802269"/>
            </a:xfrm>
          </p:grpSpPr>
          <p:sp>
            <p:nvSpPr>
              <p:cNvPr id="35" name="משולש ישר-זווית 34"/>
              <p:cNvSpPr/>
              <p:nvPr/>
            </p:nvSpPr>
            <p:spPr>
              <a:xfrm rot="5400000" flipH="1">
                <a:off x="9983000" y="1753437"/>
                <a:ext cx="273196" cy="352627"/>
              </a:xfrm>
              <a:prstGeom prst="r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39" name="מלבן 38"/>
              <p:cNvSpPr/>
              <p:nvPr/>
            </p:nvSpPr>
            <p:spPr>
              <a:xfrm>
                <a:off x="8238223" y="1562481"/>
                <a:ext cx="1753010" cy="802269"/>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42" name="TextBox 41"/>
              <p:cNvSpPr txBox="1"/>
              <p:nvPr/>
            </p:nvSpPr>
            <p:spPr>
              <a:xfrm>
                <a:off x="8139282" y="1622214"/>
                <a:ext cx="1753009" cy="707885"/>
              </a:xfrm>
              <a:prstGeom prst="rect">
                <a:avLst/>
              </a:prstGeom>
              <a:noFill/>
            </p:spPr>
            <p:txBody>
              <a:bodyPr wrap="square" rtlCol="1">
                <a:spAutoFit/>
              </a:bodyPr>
              <a:lstStyle/>
              <a:p>
                <a:pPr>
                  <a:buClr>
                    <a:srgbClr val="18A8B7"/>
                  </a:buClr>
                </a:pPr>
                <a:r>
                  <a:rPr lang="he-IL" sz="2000" b="1" dirty="0">
                    <a:solidFill>
                      <a:schemeClr val="bg1"/>
                    </a:solidFill>
                    <a:latin typeface="Arial" panose="020B0604020202020204" pitchFamily="34" charset="0"/>
                    <a:cs typeface="Arial" panose="020B0604020202020204" pitchFamily="34" charset="0"/>
                  </a:rPr>
                  <a:t>שעת פתיחת </a:t>
                </a:r>
              </a:p>
              <a:p>
                <a:pPr>
                  <a:buClr>
                    <a:srgbClr val="18A8B7"/>
                  </a:buClr>
                </a:pPr>
                <a:r>
                  <a:rPr lang="he-IL" sz="2000" b="1" dirty="0">
                    <a:solidFill>
                      <a:schemeClr val="bg1"/>
                    </a:solidFill>
                    <a:latin typeface="Arial" panose="020B0604020202020204" pitchFamily="34" charset="0"/>
                    <a:cs typeface="Arial" panose="020B0604020202020204" pitchFamily="34" charset="0"/>
                  </a:rPr>
                  <a:t>מקום הקלפי</a:t>
                </a:r>
              </a:p>
            </p:txBody>
          </p:sp>
        </p:grpSp>
      </p:grpSp>
      <p:grpSp>
        <p:nvGrpSpPr>
          <p:cNvPr id="10" name="Group 9"/>
          <p:cNvGrpSpPr/>
          <p:nvPr/>
        </p:nvGrpSpPr>
        <p:grpSpPr>
          <a:xfrm>
            <a:off x="185346" y="4859380"/>
            <a:ext cx="2513548" cy="1490808"/>
            <a:chOff x="185346" y="4859376"/>
            <a:chExt cx="2513548" cy="1490806"/>
          </a:xfrm>
        </p:grpSpPr>
        <p:sp>
          <p:nvSpPr>
            <p:cNvPr id="61" name="מלבן 60"/>
            <p:cNvSpPr/>
            <p:nvPr/>
          </p:nvSpPr>
          <p:spPr>
            <a:xfrm>
              <a:off x="649612" y="6047022"/>
              <a:ext cx="1632596" cy="303160"/>
            </a:xfrm>
            <a:prstGeom prst="rect">
              <a:avLst/>
            </a:prstGeom>
            <a:noFill/>
            <a:ln w="28575">
              <a:solidFill>
                <a:srgbClr val="18A8B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grpSp>
          <p:nvGrpSpPr>
            <p:cNvPr id="7" name="קבוצה 6"/>
            <p:cNvGrpSpPr/>
            <p:nvPr/>
          </p:nvGrpSpPr>
          <p:grpSpPr>
            <a:xfrm>
              <a:off x="185346" y="4859376"/>
              <a:ext cx="2513548" cy="1181116"/>
              <a:chOff x="1937544" y="2880764"/>
              <a:chExt cx="2513548" cy="1181116"/>
            </a:xfrm>
          </p:grpSpPr>
          <p:sp>
            <p:nvSpPr>
              <p:cNvPr id="32" name="משולש ישר-זווית 31"/>
              <p:cNvSpPr/>
              <p:nvPr/>
            </p:nvSpPr>
            <p:spPr>
              <a:xfrm rot="16200000" flipH="1">
                <a:off x="2480495" y="3748968"/>
                <a:ext cx="273196" cy="352627"/>
              </a:xfrm>
              <a:prstGeom prst="r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33" name="מלבן 32"/>
              <p:cNvSpPr/>
              <p:nvPr/>
            </p:nvSpPr>
            <p:spPr>
              <a:xfrm>
                <a:off x="1937544" y="2880764"/>
                <a:ext cx="2513548" cy="921508"/>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34" name="TextBox 33"/>
              <p:cNvSpPr txBox="1"/>
              <p:nvPr/>
            </p:nvSpPr>
            <p:spPr>
              <a:xfrm>
                <a:off x="1942841" y="2976512"/>
                <a:ext cx="2387811" cy="707885"/>
              </a:xfrm>
              <a:prstGeom prst="rect">
                <a:avLst/>
              </a:prstGeom>
              <a:noFill/>
            </p:spPr>
            <p:txBody>
              <a:bodyPr wrap="square" rtlCol="1">
                <a:spAutoFit/>
              </a:bodyPr>
              <a:lstStyle/>
              <a:p>
                <a:pPr>
                  <a:buClr>
                    <a:srgbClr val="18A8B7"/>
                  </a:buClr>
                </a:pPr>
                <a:r>
                  <a:rPr lang="he-IL" sz="2000" b="1" dirty="0">
                    <a:solidFill>
                      <a:schemeClr val="bg1"/>
                    </a:solidFill>
                    <a:latin typeface="Arial" panose="020B0604020202020204" pitchFamily="34" charset="0"/>
                    <a:cs typeface="Arial" panose="020B0604020202020204" pitchFamily="34" charset="0"/>
                  </a:rPr>
                  <a:t>רישום מספר המנעול של תיבת הקלפי</a:t>
                </a:r>
                <a:endParaRPr lang="he-IL" sz="2000" dirty="0">
                  <a:solidFill>
                    <a:schemeClr val="bg1"/>
                  </a:solidFill>
                  <a:latin typeface="Arial" panose="020B0604020202020204" pitchFamily="34" charset="0"/>
                  <a:cs typeface="Arial" panose="020B0604020202020204" pitchFamily="34" charset="0"/>
                </a:endParaRPr>
              </a:p>
            </p:txBody>
          </p:sp>
        </p:grpSp>
      </p:grpSp>
      <p:sp>
        <p:nvSpPr>
          <p:cNvPr id="63" name="TextBox 62"/>
          <p:cNvSpPr txBox="1"/>
          <p:nvPr/>
        </p:nvSpPr>
        <p:spPr>
          <a:xfrm>
            <a:off x="6196005" y="1435819"/>
            <a:ext cx="5319157" cy="830997"/>
          </a:xfrm>
          <a:prstGeom prst="rect">
            <a:avLst/>
          </a:prstGeom>
          <a:noFill/>
        </p:spPr>
        <p:txBody>
          <a:bodyPr wrap="square" rtlCol="1">
            <a:spAutoFit/>
          </a:bodyPr>
          <a:lstStyle>
            <a:defPPr>
              <a:defRPr lang="he-IL"/>
            </a:defPPr>
            <a:lvl1pPr indent="0">
              <a:lnSpc>
                <a:spcPct val="150000"/>
              </a:lnSpc>
              <a:buClr>
                <a:srgbClr val="18A8B7"/>
              </a:buClr>
              <a:buNone/>
              <a:defRPr sz="2800" b="1">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5"/>
              </a:buBlip>
              <a:defRPr sz="2800">
                <a:solidFill>
                  <a:srgbClr val="54707C"/>
                </a:solidFill>
                <a:latin typeface="Calibri" panose="020F0502020204030204" pitchFamily="34" charset="0"/>
                <a:cs typeface="Calibri" panose="020F0502020204030204" pitchFamily="34" charset="0"/>
              </a:defRPr>
            </a:lvl2pPr>
          </a:lstStyle>
          <a:p>
            <a:pPr>
              <a:lnSpc>
                <a:spcPct val="100000"/>
              </a:lnSpc>
            </a:pPr>
            <a:r>
              <a:rPr lang="he-IL" sz="2400" dirty="0">
                <a:latin typeface="Arial" panose="020B0604020202020204" pitchFamily="34" charset="0"/>
                <a:cs typeface="Arial" panose="020B0604020202020204" pitchFamily="34" charset="0"/>
              </a:rPr>
              <a:t>אלו נתונים נמלא בפרוטוקול עוד לפני פתיחת הקלפי להצבעה?</a:t>
            </a:r>
          </a:p>
        </p:txBody>
      </p:sp>
      <p:grpSp>
        <p:nvGrpSpPr>
          <p:cNvPr id="11" name="Group 10"/>
          <p:cNvGrpSpPr/>
          <p:nvPr/>
        </p:nvGrpSpPr>
        <p:grpSpPr>
          <a:xfrm>
            <a:off x="553797" y="5767298"/>
            <a:ext cx="8339886" cy="938918"/>
            <a:chOff x="553797" y="5878347"/>
            <a:chExt cx="8339886" cy="1247797"/>
          </a:xfrm>
        </p:grpSpPr>
        <p:sp>
          <p:nvSpPr>
            <p:cNvPr id="62" name="מלבן 61"/>
            <p:cNvSpPr/>
            <p:nvPr/>
          </p:nvSpPr>
          <p:spPr>
            <a:xfrm>
              <a:off x="553797" y="6707497"/>
              <a:ext cx="5055994" cy="371323"/>
            </a:xfrm>
            <a:prstGeom prst="rect">
              <a:avLst/>
            </a:prstGeom>
            <a:noFill/>
            <a:ln w="28575">
              <a:solidFill>
                <a:srgbClr val="F4858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grpSp>
          <p:nvGrpSpPr>
            <p:cNvPr id="40" name="קבוצה 39"/>
            <p:cNvGrpSpPr/>
            <p:nvPr/>
          </p:nvGrpSpPr>
          <p:grpSpPr>
            <a:xfrm>
              <a:off x="5694885" y="5878347"/>
              <a:ext cx="3198798" cy="1247797"/>
              <a:chOff x="9678777" y="2383342"/>
              <a:chExt cx="3198798" cy="1247797"/>
            </a:xfrm>
          </p:grpSpPr>
          <p:sp>
            <p:nvSpPr>
              <p:cNvPr id="41" name="משולש ישר-זווית 40"/>
              <p:cNvSpPr/>
              <p:nvPr/>
            </p:nvSpPr>
            <p:spPr>
              <a:xfrm rot="5400000" flipV="1">
                <a:off x="9718493" y="3241562"/>
                <a:ext cx="273196" cy="352627"/>
              </a:xfrm>
              <a:prstGeom prst="rtTriangle">
                <a:avLst/>
              </a:prstGeom>
              <a:solidFill>
                <a:srgbClr val="F48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52" name="מלבן 51"/>
              <p:cNvSpPr/>
              <p:nvPr/>
            </p:nvSpPr>
            <p:spPr>
              <a:xfrm>
                <a:off x="10000997" y="2383342"/>
                <a:ext cx="2876578" cy="1247797"/>
              </a:xfrm>
              <a:prstGeom prst="rect">
                <a:avLst/>
              </a:prstGeom>
              <a:solidFill>
                <a:srgbClr val="F4858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53" name="TextBox 52"/>
              <p:cNvSpPr txBox="1"/>
              <p:nvPr/>
            </p:nvSpPr>
            <p:spPr>
              <a:xfrm>
                <a:off x="9927143" y="2552304"/>
                <a:ext cx="2950432" cy="940762"/>
              </a:xfrm>
              <a:prstGeom prst="rect">
                <a:avLst/>
              </a:prstGeom>
              <a:noFill/>
            </p:spPr>
            <p:txBody>
              <a:bodyPr wrap="square" rtlCol="1">
                <a:spAutoFit/>
              </a:bodyPr>
              <a:lstStyle/>
              <a:p>
                <a:pPr>
                  <a:buClr>
                    <a:srgbClr val="18A8B7"/>
                  </a:buClr>
                </a:pPr>
                <a:r>
                  <a:rPr lang="he-IL" sz="2000" b="1" dirty="0">
                    <a:solidFill>
                      <a:schemeClr val="bg1"/>
                    </a:solidFill>
                    <a:latin typeface="Arial" panose="020B0604020202020204" pitchFamily="34" charset="0"/>
                    <a:cs typeface="Arial" panose="020B0604020202020204" pitchFamily="34" charset="0"/>
                  </a:rPr>
                  <a:t>הקפידו לחתום במקומות המיועדים לכך בפרוטוקול </a:t>
                </a:r>
                <a:endParaRPr lang="he-IL" sz="2000" dirty="0">
                  <a:solidFill>
                    <a:schemeClr val="bg1"/>
                  </a:solidFill>
                  <a:latin typeface="Arial" panose="020B0604020202020204" pitchFamily="34" charset="0"/>
                  <a:cs typeface="Arial" panose="020B0604020202020204" pitchFamily="34" charset="0"/>
                </a:endParaRPr>
              </a:p>
            </p:txBody>
          </p:sp>
        </p:grpSp>
      </p:grpSp>
      <p:pic>
        <p:nvPicPr>
          <p:cNvPr id="36" name="תמונה 18">
            <a:extLst>
              <a:ext uri="{FF2B5EF4-FFF2-40B4-BE49-F238E27FC236}">
                <a16:creationId xmlns:a16="http://schemas.microsoft.com/office/drawing/2014/main" id="{BF66D2AB-6153-40BE-9AF1-ACE29BEEE1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012680" y="5281839"/>
            <a:ext cx="813933" cy="1147737"/>
          </a:xfrm>
          <a:prstGeom prst="rect">
            <a:avLst/>
          </a:prstGeom>
        </p:spPr>
      </p:pic>
    </p:spTree>
    <p:custDataLst>
      <p:tags r:id="rId1"/>
    </p:custDataLst>
    <p:extLst>
      <p:ext uri="{BB962C8B-B14F-4D97-AF65-F5344CB8AC3E}">
        <p14:creationId xmlns:p14="http://schemas.microsoft.com/office/powerpoint/2010/main" val="281675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4C3B709D-3265-41A0-A411-CB1161B7F7D5}" type="slidenum">
              <a:rPr lang="he-IL" smtClean="0">
                <a:cs typeface="Arial" panose="020B0604020202020204" pitchFamily="34" charset="0"/>
              </a:rPr>
              <a:pPr/>
              <a:t>2</a:t>
            </a:fld>
            <a:endParaRPr lang="he-IL" dirty="0">
              <a:cs typeface="Arial" panose="020B0604020202020204" pitchFamily="34" charset="0"/>
            </a:endParaRPr>
          </a:p>
        </p:txBody>
      </p:sp>
      <p:sp>
        <p:nvSpPr>
          <p:cNvPr id="2" name="Title 1">
            <a:extLst>
              <a:ext uri="{FF2B5EF4-FFF2-40B4-BE49-F238E27FC236}">
                <a16:creationId xmlns:a16="http://schemas.microsoft.com/office/drawing/2014/main" id="{D60BCE33-D222-4EBF-9AE6-CFACA1AB0D06}"/>
              </a:ext>
            </a:extLst>
          </p:cNvPr>
          <p:cNvSpPr>
            <a:spLocks noGrp="1"/>
          </p:cNvSpPr>
          <p:nvPr>
            <p:ph type="title"/>
          </p:nvPr>
        </p:nvSpPr>
        <p:spPr>
          <a:xfrm>
            <a:off x="1055910" y="250827"/>
            <a:ext cx="10515600" cy="1325563"/>
          </a:xfrm>
        </p:spPr>
        <p:txBody>
          <a:bodyPr/>
          <a:lstStyle/>
          <a:p>
            <a:r>
              <a:rPr lang="he-IL" dirty="0"/>
              <a:t>לפני שמתחילים </a:t>
            </a:r>
          </a:p>
        </p:txBody>
      </p:sp>
      <p:sp>
        <p:nvSpPr>
          <p:cNvPr id="11" name="TextBox 10"/>
          <p:cNvSpPr txBox="1"/>
          <p:nvPr/>
        </p:nvSpPr>
        <p:spPr>
          <a:xfrm>
            <a:off x="1456217" y="1542766"/>
            <a:ext cx="10049949" cy="3901837"/>
          </a:xfrm>
          <a:prstGeom prst="rect">
            <a:avLst/>
          </a:prstGeom>
          <a:noFill/>
        </p:spPr>
        <p:txBody>
          <a:bodyPr wrap="square" rtlCol="1">
            <a:spAutoFit/>
          </a:bodyPr>
          <a:lstStyle/>
          <a:p>
            <a:pPr marL="342891" indent="-342891">
              <a:lnSpc>
                <a:spcPct val="150000"/>
              </a:lnSpc>
              <a:buClr>
                <a:srgbClr val="18A8B7"/>
              </a:buClr>
              <a:buBlip>
                <a:blip r:embed="rId4"/>
              </a:buBlip>
            </a:pPr>
            <a:r>
              <a:rPr lang="he-IL" sz="2400" dirty="0">
                <a:solidFill>
                  <a:srgbClr val="54707C"/>
                </a:solidFill>
                <a:latin typeface="Arial" panose="020B0604020202020204" pitchFamily="34" charset="0"/>
                <a:cs typeface="Arial" panose="020B0604020202020204" pitchFamily="34" charset="0"/>
              </a:rPr>
              <a:t>מטרת ההדרכה היא לעבור על עיקרי התפקיד של המזכיר לפני, במהלך ובתום הליך ההצבעה. </a:t>
            </a:r>
          </a:p>
          <a:p>
            <a:pPr marL="342891" indent="-342891">
              <a:lnSpc>
                <a:spcPct val="150000"/>
              </a:lnSpc>
              <a:buClr>
                <a:srgbClr val="18A8B7"/>
              </a:buClr>
              <a:buBlip>
                <a:blip r:embed="rId4"/>
              </a:buBlip>
            </a:pPr>
            <a:r>
              <a:rPr lang="he-IL" sz="2400" dirty="0">
                <a:solidFill>
                  <a:srgbClr val="54707C"/>
                </a:solidFill>
                <a:latin typeface="Arial" panose="020B0604020202020204" pitchFamily="34" charset="0"/>
                <a:cs typeface="Arial" panose="020B0604020202020204" pitchFamily="34" charset="0"/>
              </a:rPr>
              <a:t>משך ההדרכה:</a:t>
            </a:r>
            <a:r>
              <a:rPr lang="en-US" sz="2400" dirty="0">
                <a:solidFill>
                  <a:srgbClr val="54707C"/>
                </a:solidFill>
                <a:latin typeface="Arial" panose="020B0604020202020204" pitchFamily="34" charset="0"/>
                <a:cs typeface="Arial" panose="020B0604020202020204" pitchFamily="34" charset="0"/>
              </a:rPr>
              <a:t> </a:t>
            </a:r>
            <a:endParaRPr lang="he-IL" sz="2400" dirty="0">
              <a:solidFill>
                <a:srgbClr val="54707C"/>
              </a:solidFill>
              <a:latin typeface="Arial" panose="020B0604020202020204" pitchFamily="34" charset="0"/>
              <a:cs typeface="Arial" panose="020B0604020202020204" pitchFamily="34" charset="0"/>
            </a:endParaRPr>
          </a:p>
          <a:p>
            <a:pPr marL="800091" lvl="1" indent="-342891">
              <a:lnSpc>
                <a:spcPct val="150000"/>
              </a:lnSpc>
              <a:buClr>
                <a:srgbClr val="18A8B7"/>
              </a:buClr>
              <a:buBlip>
                <a:blip r:embed="rId4"/>
              </a:buBlip>
            </a:pPr>
            <a:r>
              <a:rPr lang="he-IL" sz="2400" dirty="0">
                <a:solidFill>
                  <a:srgbClr val="54707C"/>
                </a:solidFill>
                <a:latin typeface="Arial" panose="020B0604020202020204" pitchFamily="34" charset="0"/>
                <a:cs typeface="Arial" panose="020B0604020202020204" pitchFamily="34" charset="0"/>
              </a:rPr>
              <a:t>שיעור – 3 שעות </a:t>
            </a:r>
          </a:p>
          <a:p>
            <a:pPr marL="800091" lvl="1" indent="-342891">
              <a:lnSpc>
                <a:spcPct val="150000"/>
              </a:lnSpc>
              <a:buClr>
                <a:srgbClr val="18A8B7"/>
              </a:buClr>
              <a:buBlip>
                <a:blip r:embed="rId4"/>
              </a:buBlip>
            </a:pPr>
            <a:r>
              <a:rPr lang="he-IL" sz="2400" dirty="0">
                <a:solidFill>
                  <a:srgbClr val="54707C"/>
                </a:solidFill>
                <a:latin typeface="Arial" panose="020B0604020202020204" pitchFamily="34" charset="0"/>
                <a:cs typeface="Arial" panose="020B0604020202020204" pitchFamily="34" charset="0"/>
              </a:rPr>
              <a:t>מבחן – שעה </a:t>
            </a:r>
          </a:p>
          <a:p>
            <a:pPr marL="342891" indent="-342891">
              <a:lnSpc>
                <a:spcPct val="150000"/>
              </a:lnSpc>
              <a:buClr>
                <a:srgbClr val="18A8B7"/>
              </a:buClr>
              <a:buBlip>
                <a:blip r:embed="rId4"/>
              </a:buBlip>
            </a:pPr>
            <a:endParaRPr lang="he-IL" sz="2400" dirty="0">
              <a:solidFill>
                <a:srgbClr val="54707C"/>
              </a:solidFill>
              <a:latin typeface="Arial" panose="020B0604020202020204" pitchFamily="34" charset="0"/>
              <a:cs typeface="Arial" panose="020B0604020202020204" pitchFamily="34" charset="0"/>
            </a:endParaRPr>
          </a:p>
          <a:p>
            <a:pPr marL="285744" indent="-285744">
              <a:lnSpc>
                <a:spcPct val="150000"/>
              </a:lnSpc>
              <a:buClr>
                <a:srgbClr val="18A8B7"/>
              </a:buClr>
              <a:buBlip>
                <a:blip r:embed="rId4"/>
              </a:buBlip>
            </a:pPr>
            <a:endParaRPr lang="he-IL"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80103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20</a:t>
            </a:fld>
            <a:endParaRPr lang="he-IL" dirty="0"/>
          </a:p>
        </p:txBody>
      </p:sp>
      <p:sp>
        <p:nvSpPr>
          <p:cNvPr id="2" name="Title 1">
            <a:extLst>
              <a:ext uri="{FF2B5EF4-FFF2-40B4-BE49-F238E27FC236}">
                <a16:creationId xmlns:a16="http://schemas.microsoft.com/office/drawing/2014/main" id="{A89F834B-AB5C-4F3F-8CBA-F377B73FA93D}"/>
              </a:ext>
            </a:extLst>
          </p:cNvPr>
          <p:cNvSpPr>
            <a:spLocks noGrp="1"/>
          </p:cNvSpPr>
          <p:nvPr>
            <p:ph type="title"/>
          </p:nvPr>
        </p:nvSpPr>
        <p:spPr>
          <a:xfrm>
            <a:off x="1055910" y="250827"/>
            <a:ext cx="10515600" cy="1325563"/>
          </a:xfrm>
        </p:spPr>
        <p:txBody>
          <a:bodyPr/>
          <a:lstStyle/>
          <a:p>
            <a:r>
              <a:rPr lang="he-IL" dirty="0"/>
              <a:t>מניין חוקי בקלפי </a:t>
            </a:r>
          </a:p>
        </p:txBody>
      </p:sp>
      <p:pic>
        <p:nvPicPr>
          <p:cNvPr id="11" name="Picture 10">
            <a:extLst>
              <a:ext uri="{FF2B5EF4-FFF2-40B4-BE49-F238E27FC236}">
                <a16:creationId xmlns:a16="http://schemas.microsoft.com/office/drawing/2014/main" id="{0BDFB7FB-9065-4D61-A1AF-9A066DE4885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466994" y="4288536"/>
            <a:ext cx="4583606" cy="2384303"/>
          </a:xfrm>
          <a:prstGeom prst="rect">
            <a:avLst/>
          </a:prstGeom>
        </p:spPr>
      </p:pic>
      <p:sp>
        <p:nvSpPr>
          <p:cNvPr id="7" name="TextBox 6">
            <a:extLst>
              <a:ext uri="{FF2B5EF4-FFF2-40B4-BE49-F238E27FC236}">
                <a16:creationId xmlns:a16="http://schemas.microsoft.com/office/drawing/2014/main" id="{2E57AC9D-B931-48AF-999B-B45C7E2302CD}"/>
              </a:ext>
            </a:extLst>
          </p:cNvPr>
          <p:cNvSpPr txBox="1"/>
          <p:nvPr/>
        </p:nvSpPr>
        <p:spPr>
          <a:xfrm>
            <a:off x="6466994" y="1567372"/>
            <a:ext cx="4850294" cy="458780"/>
          </a:xfrm>
          <a:prstGeom prst="rect">
            <a:avLst/>
          </a:prstGeom>
          <a:noFill/>
        </p:spPr>
        <p:txBody>
          <a:bodyPr wrap="square">
            <a:spAutoFit/>
          </a:bodyPr>
          <a:lstStyle/>
          <a:p>
            <a:pPr rtl="1">
              <a:lnSpc>
                <a:spcPct val="107000"/>
              </a:lnSpc>
              <a:spcAft>
                <a:spcPts val="800"/>
              </a:spcAft>
            </a:pPr>
            <a:r>
              <a:rPr lang="he-IL" sz="2400" b="1" dirty="0">
                <a:solidFill>
                  <a:srgbClr val="18A8B7"/>
                </a:solidFill>
                <a:latin typeface="Arial" panose="020B0604020202020204" pitchFamily="34" charset="0"/>
                <a:ea typeface="+mj-ea"/>
                <a:cs typeface="Arial" panose="020B0604020202020204" pitchFamily="34" charset="0"/>
              </a:rPr>
              <a:t>המצב הרצוי (איוש מלא)</a:t>
            </a:r>
            <a:endParaRPr lang="en-US" sz="2400" b="1" dirty="0">
              <a:solidFill>
                <a:srgbClr val="18A8B7"/>
              </a:solidFill>
              <a:latin typeface="Arial" panose="020B0604020202020204" pitchFamily="34" charset="0"/>
              <a:ea typeface="+mj-ea"/>
              <a:cs typeface="Arial" panose="020B0604020202020204" pitchFamily="34" charset="0"/>
            </a:endParaRPr>
          </a:p>
        </p:txBody>
      </p:sp>
      <p:sp>
        <p:nvSpPr>
          <p:cNvPr id="8" name="TextBox 7">
            <a:extLst>
              <a:ext uri="{FF2B5EF4-FFF2-40B4-BE49-F238E27FC236}">
                <a16:creationId xmlns:a16="http://schemas.microsoft.com/office/drawing/2014/main" id="{4CB67B91-C001-469E-A577-F399E12463C8}"/>
              </a:ext>
            </a:extLst>
          </p:cNvPr>
          <p:cNvSpPr txBox="1"/>
          <p:nvPr/>
        </p:nvSpPr>
        <p:spPr>
          <a:xfrm>
            <a:off x="-238334" y="1567372"/>
            <a:ext cx="7547369" cy="458780"/>
          </a:xfrm>
          <a:prstGeom prst="rect">
            <a:avLst/>
          </a:prstGeom>
          <a:noFill/>
        </p:spPr>
        <p:txBody>
          <a:bodyPr wrap="square">
            <a:spAutoFit/>
          </a:bodyPr>
          <a:lstStyle/>
          <a:p>
            <a:pPr algn="r" rtl="1">
              <a:lnSpc>
                <a:spcPct val="107000"/>
              </a:lnSpc>
              <a:spcAft>
                <a:spcPts val="800"/>
              </a:spcAft>
            </a:pPr>
            <a:r>
              <a:rPr lang="he-IL" sz="2400" b="1" dirty="0">
                <a:solidFill>
                  <a:srgbClr val="54707C"/>
                </a:solidFill>
                <a:latin typeface="Arial" panose="020B0604020202020204" pitchFamily="34" charset="0"/>
                <a:cs typeface="Arial" panose="020B0604020202020204" pitchFamily="34" charset="0"/>
              </a:rPr>
              <a:t>2 מזכירים + 3 חברי ועדת קלפי (יו"ר, סגן וחבר)</a:t>
            </a:r>
            <a:endParaRPr lang="en-US" sz="2400" b="1" dirty="0">
              <a:solidFill>
                <a:srgbClr val="54707C"/>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7A5202A-5CAB-4EEE-A298-FFCCAC5BB702}"/>
              </a:ext>
            </a:extLst>
          </p:cNvPr>
          <p:cNvSpPr txBox="1"/>
          <p:nvPr/>
        </p:nvSpPr>
        <p:spPr>
          <a:xfrm>
            <a:off x="6466994" y="2290624"/>
            <a:ext cx="4850294" cy="367216"/>
          </a:xfrm>
          <a:prstGeom prst="rect">
            <a:avLst/>
          </a:prstGeom>
          <a:noFill/>
        </p:spPr>
        <p:txBody>
          <a:bodyPr wrap="square">
            <a:spAutoFit/>
          </a:bodyPr>
          <a:lstStyle>
            <a:defPPr>
              <a:defRPr lang="he-IL"/>
            </a:defPPr>
            <a:lvl1pPr>
              <a:lnSpc>
                <a:spcPct val="107000"/>
              </a:lnSpc>
              <a:spcAft>
                <a:spcPts val="800"/>
              </a:spcAft>
              <a:defRPr sz="2400" b="1">
                <a:solidFill>
                  <a:srgbClr val="18A8B7"/>
                </a:solidFill>
                <a:latin typeface="Arial" panose="020B0604020202020204" pitchFamily="34" charset="0"/>
                <a:ea typeface="+mj-ea"/>
                <a:cs typeface="Arial" panose="020B0604020202020204" pitchFamily="34" charset="0"/>
              </a:defRPr>
            </a:lvl1pPr>
          </a:lstStyle>
          <a:p>
            <a:r>
              <a:rPr lang="he-IL" dirty="0"/>
              <a:t>מניין מינימלי חוקי (איוש חלקי)</a:t>
            </a:r>
            <a:endParaRPr lang="en-US" dirty="0"/>
          </a:p>
        </p:txBody>
      </p:sp>
      <p:sp>
        <p:nvSpPr>
          <p:cNvPr id="10" name="TextBox 9">
            <a:extLst>
              <a:ext uri="{FF2B5EF4-FFF2-40B4-BE49-F238E27FC236}">
                <a16:creationId xmlns:a16="http://schemas.microsoft.com/office/drawing/2014/main" id="{03323B0B-DD1B-4D50-979D-EB0595A0A55F}"/>
              </a:ext>
            </a:extLst>
          </p:cNvPr>
          <p:cNvSpPr txBox="1"/>
          <p:nvPr/>
        </p:nvSpPr>
        <p:spPr>
          <a:xfrm>
            <a:off x="1055910" y="2281162"/>
            <a:ext cx="6253124" cy="853952"/>
          </a:xfrm>
          <a:prstGeom prst="rect">
            <a:avLst/>
          </a:prstGeom>
          <a:noFill/>
        </p:spPr>
        <p:txBody>
          <a:bodyPr wrap="square">
            <a:spAutoFit/>
          </a:bodyPr>
          <a:lstStyle/>
          <a:p>
            <a:pPr algn="r" rtl="1">
              <a:lnSpc>
                <a:spcPct val="107000"/>
              </a:lnSpc>
              <a:spcAft>
                <a:spcPts val="800"/>
              </a:spcAft>
            </a:pPr>
            <a:r>
              <a:rPr lang="he-IL" sz="2400" b="1" dirty="0">
                <a:solidFill>
                  <a:srgbClr val="54707C"/>
                </a:solidFill>
                <a:latin typeface="Arial" panose="020B0604020202020204" pitchFamily="34" charset="0"/>
                <a:cs typeface="Arial" panose="020B0604020202020204" pitchFamily="34" charset="0"/>
              </a:rPr>
              <a:t>בשעת ההצבעה – תמיד לפחות 2 אנשים בתפקידים הבאים</a:t>
            </a:r>
            <a:r>
              <a:rPr lang="he-IL" sz="1800" b="1" dirty="0">
                <a:effectLst/>
                <a:latin typeface="Arial" panose="020B0604020202020204" pitchFamily="34" charset="0"/>
                <a:ea typeface="Calibri" panose="020F0502020204030204" pitchFamily="34" charset="0"/>
                <a:cs typeface="Arial" panose="020B0604020202020204" pitchFamily="34" charset="0"/>
              </a:rPr>
              <a:t>:</a:t>
            </a: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2" name="Table 23">
            <a:extLst>
              <a:ext uri="{FF2B5EF4-FFF2-40B4-BE49-F238E27FC236}">
                <a16:creationId xmlns:a16="http://schemas.microsoft.com/office/drawing/2014/main" id="{8DD65391-7F6E-4CCA-85D8-AF2658783C99}"/>
              </a:ext>
            </a:extLst>
          </p:cNvPr>
          <p:cNvGraphicFramePr>
            <a:graphicFrameLocks noGrp="1"/>
          </p:cNvGraphicFramePr>
          <p:nvPr>
            <p:extLst>
              <p:ext uri="{D42A27DB-BD31-4B8C-83A1-F6EECF244321}">
                <p14:modId xmlns:p14="http://schemas.microsoft.com/office/powerpoint/2010/main" val="3540368674"/>
              </p:ext>
            </p:extLst>
          </p:nvPr>
        </p:nvGraphicFramePr>
        <p:xfrm>
          <a:off x="463364" y="3179574"/>
          <a:ext cx="6845670" cy="3313303"/>
        </p:xfrm>
        <a:graphic>
          <a:graphicData uri="http://schemas.openxmlformats.org/drawingml/2006/table">
            <a:tbl>
              <a:tblPr rtl="1" firstRow="1" bandRow="1">
                <a:tableStyleId>{5940675A-B579-460E-94D1-54222C63F5DA}</a:tableStyleId>
              </a:tblPr>
              <a:tblGrid>
                <a:gridCol w="2637965">
                  <a:extLst>
                    <a:ext uri="{9D8B030D-6E8A-4147-A177-3AD203B41FA5}">
                      <a16:colId xmlns:a16="http://schemas.microsoft.com/office/drawing/2014/main" val="3713468915"/>
                    </a:ext>
                  </a:extLst>
                </a:gridCol>
                <a:gridCol w="4207705">
                  <a:extLst>
                    <a:ext uri="{9D8B030D-6E8A-4147-A177-3AD203B41FA5}">
                      <a16:colId xmlns:a16="http://schemas.microsoft.com/office/drawing/2014/main" val="1241393338"/>
                    </a:ext>
                  </a:extLst>
                </a:gridCol>
              </a:tblGrid>
              <a:tr h="370840">
                <a:tc>
                  <a:txBody>
                    <a:bodyPr/>
                    <a:lstStyle/>
                    <a:p>
                      <a:pPr marL="0" algn="r" defTabSz="914377" rtl="1" eaLnBrk="1" latinLnBrk="0" hangingPunct="1">
                        <a:lnSpc>
                          <a:spcPct val="107000"/>
                        </a:lnSpc>
                        <a:spcAft>
                          <a:spcPts val="800"/>
                        </a:spcAft>
                      </a:pPr>
                      <a:r>
                        <a:rPr lang="he-IL" sz="2400" b="1" kern="1200" dirty="0">
                          <a:solidFill>
                            <a:srgbClr val="18A8B7"/>
                          </a:solidFill>
                          <a:latin typeface="Arial" panose="020B0604020202020204" pitchFamily="34" charset="0"/>
                          <a:ea typeface="+mj-ea"/>
                          <a:cs typeface="Arial" panose="020B0604020202020204" pitchFamily="34" charset="0"/>
                        </a:rPr>
                        <a:t>מצב א' </a:t>
                      </a:r>
                    </a:p>
                    <a:p>
                      <a:pPr algn="r" rtl="1">
                        <a:lnSpc>
                          <a:spcPct val="107000"/>
                        </a:lnSpc>
                        <a:spcAft>
                          <a:spcPts val="800"/>
                        </a:spcAft>
                      </a:pPr>
                      <a:r>
                        <a:rPr lang="he-IL" sz="2400" kern="1200" dirty="0">
                          <a:solidFill>
                            <a:srgbClr val="54707C"/>
                          </a:solidFill>
                          <a:latin typeface="Arial" panose="020B0604020202020204" pitchFamily="34" charset="0"/>
                          <a:ea typeface="+mn-ea"/>
                          <a:cs typeface="Arial" panose="020B0604020202020204" pitchFamily="34" charset="0"/>
                        </a:rPr>
                        <a:t>מזכיר + </a:t>
                      </a:r>
                    </a:p>
                    <a:p>
                      <a:pPr algn="r" rtl="1">
                        <a:lnSpc>
                          <a:spcPct val="107000"/>
                        </a:lnSpc>
                        <a:spcAft>
                          <a:spcPts val="800"/>
                        </a:spcAft>
                      </a:pPr>
                      <a:r>
                        <a:rPr lang="he-IL" sz="2400" kern="1200" dirty="0">
                          <a:solidFill>
                            <a:srgbClr val="54707C"/>
                          </a:solidFill>
                          <a:latin typeface="Arial" panose="020B0604020202020204" pitchFamily="34" charset="0"/>
                          <a:ea typeface="+mn-ea"/>
                          <a:cs typeface="Arial" panose="020B0604020202020204" pitchFamily="34" charset="0"/>
                        </a:rPr>
                        <a:t>חבר ועדת קלפי</a:t>
                      </a:r>
                      <a:endParaRPr lang="en-US" sz="2400" kern="1200" dirty="0">
                        <a:solidFill>
                          <a:srgbClr val="54707C"/>
                        </a:solidFill>
                        <a:latin typeface="Arial" panose="020B0604020202020204" pitchFamily="34" charset="0"/>
                        <a:ea typeface="+mn-ea"/>
                        <a:cs typeface="Arial" panose="020B0604020202020204" pitchFamily="34" charset="0"/>
                      </a:endParaRPr>
                    </a:p>
                    <a:p>
                      <a:pPr rtl="1"/>
                      <a:endParaRPr lang="he-IL" sz="2400" kern="1200" dirty="0">
                        <a:solidFill>
                          <a:srgbClr val="54707C"/>
                        </a:solidFill>
                        <a:latin typeface="Arial" panose="020B0604020202020204" pitchFamily="34" charset="0"/>
                        <a:ea typeface="+mn-ea"/>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r" rtl="1">
                        <a:lnSpc>
                          <a:spcPct val="107000"/>
                        </a:lnSpc>
                        <a:spcAft>
                          <a:spcPts val="800"/>
                        </a:spcAft>
                      </a:pPr>
                      <a:r>
                        <a:rPr lang="he-IL" sz="2400" b="1" kern="1200" dirty="0">
                          <a:solidFill>
                            <a:srgbClr val="18A8B7"/>
                          </a:solidFill>
                          <a:latin typeface="Arial" panose="020B0604020202020204" pitchFamily="34" charset="0"/>
                          <a:ea typeface="+mj-ea"/>
                          <a:cs typeface="Arial" panose="020B0604020202020204" pitchFamily="34" charset="0"/>
                        </a:rPr>
                        <a:t>מצב ב' </a:t>
                      </a:r>
                    </a:p>
                    <a:p>
                      <a:pPr algn="r" rtl="1">
                        <a:lnSpc>
                          <a:spcPct val="107000"/>
                        </a:lnSpc>
                        <a:spcAft>
                          <a:spcPts val="800"/>
                        </a:spcAft>
                      </a:pPr>
                      <a:r>
                        <a:rPr lang="he-IL" sz="2400" kern="1200" dirty="0">
                          <a:solidFill>
                            <a:srgbClr val="54707C"/>
                          </a:solidFill>
                          <a:latin typeface="Arial" panose="020B0604020202020204" pitchFamily="34" charset="0"/>
                          <a:ea typeface="+mn-ea"/>
                          <a:cs typeface="Arial" panose="020B0604020202020204" pitchFamily="34" charset="0"/>
                        </a:rPr>
                        <a:t>מזכיר + </a:t>
                      </a:r>
                    </a:p>
                    <a:p>
                      <a:pPr algn="r" rtl="1">
                        <a:lnSpc>
                          <a:spcPct val="107000"/>
                        </a:lnSpc>
                        <a:spcAft>
                          <a:spcPts val="800"/>
                        </a:spcAft>
                      </a:pPr>
                      <a:r>
                        <a:rPr lang="he-IL" sz="2400" kern="1200" dirty="0">
                          <a:solidFill>
                            <a:srgbClr val="54707C"/>
                          </a:solidFill>
                          <a:latin typeface="Arial" panose="020B0604020202020204" pitchFamily="34" charset="0"/>
                          <a:ea typeface="+mn-ea"/>
                          <a:cs typeface="Arial" panose="020B0604020202020204" pitchFamily="34" charset="0"/>
                        </a:rPr>
                        <a:t>מזכיר שני שיכהן כחבר ועדה </a:t>
                      </a:r>
                    </a:p>
                    <a:p>
                      <a:pPr algn="r" rtl="1">
                        <a:lnSpc>
                          <a:spcPct val="107000"/>
                        </a:lnSpc>
                        <a:spcAft>
                          <a:spcPts val="800"/>
                        </a:spcAft>
                      </a:pPr>
                      <a:r>
                        <a:rPr lang="he-IL" sz="2400" kern="1200" dirty="0">
                          <a:solidFill>
                            <a:srgbClr val="54707C"/>
                          </a:solidFill>
                          <a:latin typeface="Arial" panose="020B0604020202020204" pitchFamily="34" charset="0"/>
                          <a:ea typeface="+mn-ea"/>
                          <a:cs typeface="Arial" panose="020B0604020202020204" pitchFamily="34" charset="0"/>
                        </a:rPr>
                        <a:t>(אין צורך בהוצאת כתב מינוי)</a:t>
                      </a:r>
                      <a:r>
                        <a:rPr lang="en-US" sz="2400" kern="1200" dirty="0">
                          <a:solidFill>
                            <a:srgbClr val="54707C"/>
                          </a:solidFill>
                          <a:latin typeface="Arial" panose="020B0604020202020204" pitchFamily="34" charset="0"/>
                          <a:ea typeface="+mn-ea"/>
                          <a:cs typeface="Arial" panose="020B0604020202020204" pitchFamily="34" charset="0"/>
                        </a:rPr>
                        <a:t> </a:t>
                      </a:r>
                      <a:endParaRPr lang="he-IL" sz="2400" kern="1200" dirty="0">
                        <a:solidFill>
                          <a:srgbClr val="54707C"/>
                        </a:solidFill>
                        <a:latin typeface="Arial" panose="020B0604020202020204" pitchFamily="34" charset="0"/>
                        <a:ea typeface="+mn-ea"/>
                        <a:cs typeface="Arial" panose="020B0604020202020204" pitchFamily="34" charset="0"/>
                      </a:endParaRPr>
                    </a:p>
                    <a:p>
                      <a:pPr algn="r" rtl="1">
                        <a:lnSpc>
                          <a:spcPct val="107000"/>
                        </a:lnSpc>
                        <a:spcAft>
                          <a:spcPts val="800"/>
                        </a:spcAft>
                      </a:pPr>
                      <a:r>
                        <a:rPr lang="he-IL" sz="2400" kern="1200" dirty="0">
                          <a:solidFill>
                            <a:srgbClr val="54707C"/>
                          </a:solidFill>
                          <a:latin typeface="Arial" panose="020B0604020202020204" pitchFamily="34" charset="0"/>
                          <a:ea typeface="+mn-ea"/>
                          <a:cs typeface="Arial" panose="020B0604020202020204" pitchFamily="34" charset="0"/>
                        </a:rPr>
                        <a:t>*אם המזכיר השני חסר- מינוי מזכיר רזרבי באמצעות כתב מינוי</a:t>
                      </a:r>
                      <a:endParaRPr lang="en-US" sz="2400" kern="1200" dirty="0">
                        <a:solidFill>
                          <a:srgbClr val="54707C"/>
                        </a:solidFill>
                        <a:latin typeface="Arial" panose="020B0604020202020204" pitchFamily="34" charset="0"/>
                        <a:ea typeface="+mn-ea"/>
                        <a:cs typeface="Arial" panose="020B0604020202020204" pitchFamily="34" charset="0"/>
                      </a:endParaRPr>
                    </a:p>
                    <a:p>
                      <a:pPr rtl="1"/>
                      <a:endParaRPr lang="he-IL" sz="2400" kern="1200" dirty="0">
                        <a:solidFill>
                          <a:srgbClr val="54707C"/>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8786814"/>
                  </a:ext>
                </a:extLst>
              </a:tr>
            </a:tbl>
          </a:graphicData>
        </a:graphic>
      </p:graphicFrame>
    </p:spTree>
    <p:custDataLst>
      <p:tags r:id="rId1"/>
    </p:custDataLst>
    <p:extLst>
      <p:ext uri="{BB962C8B-B14F-4D97-AF65-F5344CB8AC3E}">
        <p14:creationId xmlns:p14="http://schemas.microsoft.com/office/powerpoint/2010/main" val="375884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BE701C-F60B-4A3F-AB07-6D023D138CF3}"/>
              </a:ext>
            </a:extLst>
          </p:cNvPr>
          <p:cNvPicPr>
            <a:picLocks noChangeAspect="1"/>
          </p:cNvPicPr>
          <p:nvPr/>
        </p:nvPicPr>
        <p:blipFill>
          <a:blip r:embed="rId4"/>
          <a:stretch>
            <a:fillRect/>
          </a:stretch>
        </p:blipFill>
        <p:spPr>
          <a:xfrm>
            <a:off x="677779" y="1186919"/>
            <a:ext cx="5344271" cy="5096586"/>
          </a:xfrm>
          <a:prstGeom prst="rect">
            <a:avLst/>
          </a:prstGeom>
        </p:spPr>
      </p:pic>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21</a:t>
            </a:fld>
            <a:endParaRPr lang="he-IL" dirty="0"/>
          </a:p>
        </p:txBody>
      </p:sp>
      <p:sp>
        <p:nvSpPr>
          <p:cNvPr id="5" name="Title 4">
            <a:extLst>
              <a:ext uri="{FF2B5EF4-FFF2-40B4-BE49-F238E27FC236}">
                <a16:creationId xmlns:a16="http://schemas.microsoft.com/office/drawing/2014/main" id="{BAA96F6B-4529-4F13-ADD0-743234C9D06E}"/>
              </a:ext>
            </a:extLst>
          </p:cNvPr>
          <p:cNvSpPr>
            <a:spLocks noGrp="1"/>
          </p:cNvSpPr>
          <p:nvPr>
            <p:ph type="title"/>
          </p:nvPr>
        </p:nvSpPr>
        <p:spPr>
          <a:xfrm>
            <a:off x="1055910" y="250827"/>
            <a:ext cx="10515600" cy="1325563"/>
          </a:xfrm>
        </p:spPr>
        <p:txBody>
          <a:bodyPr/>
          <a:lstStyle/>
          <a:p>
            <a:r>
              <a:rPr lang="he-IL" dirty="0"/>
              <a:t>רישום שעת פתיחת הקלפי להצבעה </a:t>
            </a:r>
          </a:p>
        </p:txBody>
      </p:sp>
      <p:grpSp>
        <p:nvGrpSpPr>
          <p:cNvPr id="6" name="Group 5"/>
          <p:cNvGrpSpPr/>
          <p:nvPr/>
        </p:nvGrpSpPr>
        <p:grpSpPr>
          <a:xfrm>
            <a:off x="2275397" y="1375061"/>
            <a:ext cx="2216809" cy="593909"/>
            <a:chOff x="2702325" y="1366260"/>
            <a:chExt cx="2216809" cy="593907"/>
          </a:xfrm>
        </p:grpSpPr>
        <p:sp>
          <p:nvSpPr>
            <p:cNvPr id="44" name="מלבן 34"/>
            <p:cNvSpPr/>
            <p:nvPr/>
          </p:nvSpPr>
          <p:spPr>
            <a:xfrm>
              <a:off x="2702325" y="1366260"/>
              <a:ext cx="2216809" cy="392731"/>
            </a:xfrm>
            <a:prstGeom prst="rect">
              <a:avLst/>
            </a:prstGeom>
            <a:noFill/>
            <a:ln w="28575">
              <a:solidFill>
                <a:srgbClr val="18A8B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46" name="משולש שווה-שוקיים 15"/>
            <p:cNvSpPr/>
            <p:nvPr/>
          </p:nvSpPr>
          <p:spPr>
            <a:xfrm rot="17883021" flipH="1">
              <a:off x="4577860" y="1689758"/>
              <a:ext cx="288055" cy="252764"/>
            </a:xfrm>
            <a:prstGeom prs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grpSp>
      <p:grpSp>
        <p:nvGrpSpPr>
          <p:cNvPr id="3" name="Group 2"/>
          <p:cNvGrpSpPr/>
          <p:nvPr/>
        </p:nvGrpSpPr>
        <p:grpSpPr>
          <a:xfrm>
            <a:off x="4115694" y="1878832"/>
            <a:ext cx="5017023" cy="1192221"/>
            <a:chOff x="5653848" y="1284774"/>
            <a:chExt cx="5017022" cy="1192220"/>
          </a:xfrm>
        </p:grpSpPr>
        <p:pic>
          <p:nvPicPr>
            <p:cNvPr id="51" name="תמונה 50"/>
            <p:cNvPicPr>
              <a:picLocks noChangeAspect="1"/>
            </p:cNvPicPr>
            <p:nvPr/>
          </p:nvPicPr>
          <p:blipFill>
            <a:blip r:embed="rId5" cstate="print"/>
            <a:stretch>
              <a:fillRect/>
            </a:stretch>
          </p:blipFill>
          <p:spPr>
            <a:xfrm>
              <a:off x="5653848" y="1484653"/>
              <a:ext cx="4791075" cy="762000"/>
            </a:xfrm>
            <a:prstGeom prst="rect">
              <a:avLst/>
            </a:prstGeom>
          </p:spPr>
        </p:pic>
        <p:sp>
          <p:nvSpPr>
            <p:cNvPr id="52" name="TextBox 2"/>
            <p:cNvSpPr txBox="1">
              <a:spLocks noChangeArrowheads="1"/>
            </p:cNvSpPr>
            <p:nvPr/>
          </p:nvSpPr>
          <p:spPr bwMode="auto">
            <a:xfrm>
              <a:off x="6801205" y="1605425"/>
              <a:ext cx="465956" cy="400110"/>
            </a:xfrm>
            <a:prstGeom prst="rect">
              <a:avLst/>
            </a:prstGeom>
            <a:noFill/>
            <a:ln w="9525">
              <a:noFill/>
              <a:miter lim="800000"/>
              <a:headEnd/>
              <a:tailEnd/>
            </a:ln>
          </p:spPr>
          <p:txBody>
            <a:bodyPr wrap="square">
              <a:spAutoFit/>
            </a:bodyPr>
            <a:lstStyle/>
            <a:p>
              <a:pPr algn="ctr"/>
              <a:r>
                <a:rPr lang="he-IL" sz="2000" b="1" dirty="0">
                  <a:solidFill>
                    <a:schemeClr val="accent5"/>
                  </a:solidFill>
                  <a:latin typeface="Guttman Yad-Brush" panose="02010401010101010101" pitchFamily="2" charset="-79"/>
                  <a:cs typeface="Guttman Yad-Brush" panose="02010401010101010101" pitchFamily="2" charset="-79"/>
                </a:rPr>
                <a:t>07</a:t>
              </a:r>
            </a:p>
          </p:txBody>
        </p:sp>
        <p:sp>
          <p:nvSpPr>
            <p:cNvPr id="53" name="TextBox 2"/>
            <p:cNvSpPr txBox="1">
              <a:spLocks noChangeArrowheads="1"/>
            </p:cNvSpPr>
            <p:nvPr/>
          </p:nvSpPr>
          <p:spPr bwMode="auto">
            <a:xfrm>
              <a:off x="7493108" y="1605424"/>
              <a:ext cx="465956" cy="400110"/>
            </a:xfrm>
            <a:prstGeom prst="rect">
              <a:avLst/>
            </a:prstGeom>
            <a:noFill/>
            <a:ln w="9525">
              <a:noFill/>
              <a:miter lim="800000"/>
              <a:headEnd/>
              <a:tailEnd/>
            </a:ln>
          </p:spPr>
          <p:txBody>
            <a:bodyPr wrap="square">
              <a:spAutoFit/>
            </a:bodyPr>
            <a:lstStyle/>
            <a:p>
              <a:pPr algn="ctr" rtl="0"/>
              <a:r>
                <a:rPr lang="he-IL" sz="2000" b="1" dirty="0">
                  <a:solidFill>
                    <a:schemeClr val="accent5"/>
                  </a:solidFill>
                  <a:latin typeface="Guttman Yad-Brush" panose="02010401010101010101" pitchFamily="2" charset="-79"/>
                  <a:cs typeface="Guttman Yad-Brush" panose="02010401010101010101" pitchFamily="2" charset="-79"/>
                </a:rPr>
                <a:t>00</a:t>
              </a:r>
            </a:p>
          </p:txBody>
        </p:sp>
        <p:sp>
          <p:nvSpPr>
            <p:cNvPr id="55" name="מלבן 54"/>
            <p:cNvSpPr/>
            <p:nvPr/>
          </p:nvSpPr>
          <p:spPr>
            <a:xfrm>
              <a:off x="5731999" y="1559435"/>
              <a:ext cx="3889255" cy="61247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8650" y="1284774"/>
              <a:ext cx="1192220" cy="1192220"/>
            </a:xfrm>
            <a:prstGeom prst="rect">
              <a:avLst/>
            </a:prstGeom>
          </p:spPr>
        </p:pic>
      </p:grpSp>
      <p:pic>
        <p:nvPicPr>
          <p:cNvPr id="14" name="תמונה 18">
            <a:extLst>
              <a:ext uri="{FF2B5EF4-FFF2-40B4-BE49-F238E27FC236}">
                <a16:creationId xmlns:a16="http://schemas.microsoft.com/office/drawing/2014/main" id="{8FF7EFCB-9C21-4808-91EC-69624DF355C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012680" y="5345140"/>
            <a:ext cx="813933" cy="1147737"/>
          </a:xfrm>
          <a:prstGeom prst="rect">
            <a:avLst/>
          </a:prstGeom>
        </p:spPr>
      </p:pic>
    </p:spTree>
    <p:custDataLst>
      <p:tags r:id="rId1"/>
    </p:custDataLst>
    <p:extLst>
      <p:ext uri="{BB962C8B-B14F-4D97-AF65-F5344CB8AC3E}">
        <p14:creationId xmlns:p14="http://schemas.microsoft.com/office/powerpoint/2010/main" val="321299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50"/>
                                        <p:tgtEl>
                                          <p:spTgt spid="6"/>
                                        </p:tgtEl>
                                      </p:cBhvr>
                                    </p:animEffect>
                                    <p:set>
                                      <p:cBhvr>
                                        <p:cTn id="21"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2B2E44-2542-4D9E-B057-D09DF083BAC5}"/>
              </a:ext>
            </a:extLst>
          </p:cNvPr>
          <p:cNvSpPr>
            <a:spLocks noGrp="1"/>
          </p:cNvSpPr>
          <p:nvPr>
            <p:ph type="sldNum" sz="quarter" idx="12"/>
          </p:nvPr>
        </p:nvSpPr>
        <p:spPr/>
        <p:txBody>
          <a:bodyPr/>
          <a:lstStyle/>
          <a:p>
            <a:fld id="{4C3B709D-3265-41A0-A411-CB1161B7F7D5}" type="slidenum">
              <a:rPr lang="he-IL" smtClean="0"/>
              <a:pPr/>
              <a:t>22</a:t>
            </a:fld>
            <a:endParaRPr lang="he-IL" dirty="0"/>
          </a:p>
        </p:txBody>
      </p:sp>
      <p:sp>
        <p:nvSpPr>
          <p:cNvPr id="3" name="Title 2">
            <a:extLst>
              <a:ext uri="{FF2B5EF4-FFF2-40B4-BE49-F238E27FC236}">
                <a16:creationId xmlns:a16="http://schemas.microsoft.com/office/drawing/2014/main" id="{1F1F0D42-7351-442D-A398-C273B764F009}"/>
              </a:ext>
            </a:extLst>
          </p:cNvPr>
          <p:cNvSpPr>
            <a:spLocks noGrp="1"/>
          </p:cNvSpPr>
          <p:nvPr>
            <p:ph type="title"/>
          </p:nvPr>
        </p:nvSpPr>
        <p:spPr>
          <a:xfrm>
            <a:off x="1055910" y="250827"/>
            <a:ext cx="10515600" cy="1325563"/>
          </a:xfrm>
        </p:spPr>
        <p:txBody>
          <a:bodyPr/>
          <a:lstStyle/>
          <a:p>
            <a:r>
              <a:rPr lang="he-IL" dirty="0"/>
              <a:t>תהליך ההצבעה </a:t>
            </a:r>
          </a:p>
        </p:txBody>
      </p:sp>
      <p:sp>
        <p:nvSpPr>
          <p:cNvPr id="5" name="Oval 4">
            <a:extLst>
              <a:ext uri="{FF2B5EF4-FFF2-40B4-BE49-F238E27FC236}">
                <a16:creationId xmlns:a16="http://schemas.microsoft.com/office/drawing/2014/main" id="{2A848738-BDE6-43CB-98B1-616FA2652970}"/>
              </a:ext>
            </a:extLst>
          </p:cNvPr>
          <p:cNvSpPr/>
          <p:nvPr/>
        </p:nvSpPr>
        <p:spPr>
          <a:xfrm>
            <a:off x="10774680" y="1662262"/>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1</a:t>
            </a:r>
          </a:p>
        </p:txBody>
      </p:sp>
      <p:sp>
        <p:nvSpPr>
          <p:cNvPr id="6" name="TextBox 5">
            <a:extLst>
              <a:ext uri="{FF2B5EF4-FFF2-40B4-BE49-F238E27FC236}">
                <a16:creationId xmlns:a16="http://schemas.microsoft.com/office/drawing/2014/main" id="{9059E5DA-C3CC-40D2-B590-CE36B77751D3}"/>
              </a:ext>
            </a:extLst>
          </p:cNvPr>
          <p:cNvSpPr txBox="1"/>
          <p:nvPr/>
        </p:nvSpPr>
        <p:spPr>
          <a:xfrm>
            <a:off x="10197859" y="2285628"/>
            <a:ext cx="1539240" cy="707886"/>
          </a:xfrm>
          <a:prstGeom prst="rect">
            <a:avLst/>
          </a:prstGeom>
          <a:noFill/>
        </p:spPr>
        <p:txBody>
          <a:bodyPr wrap="square" rtlCol="1">
            <a:spAutoFit/>
          </a:bodyPr>
          <a:lstStyle/>
          <a:p>
            <a:pPr algn="ctr"/>
            <a:r>
              <a:rPr lang="he-IL" sz="2000" dirty="0">
                <a:solidFill>
                  <a:srgbClr val="003960"/>
                </a:solidFill>
              </a:rPr>
              <a:t>זיהוי, איתור וסימון הבוחר </a:t>
            </a:r>
          </a:p>
        </p:txBody>
      </p:sp>
      <p:sp>
        <p:nvSpPr>
          <p:cNvPr id="7" name="Oval 6">
            <a:extLst>
              <a:ext uri="{FF2B5EF4-FFF2-40B4-BE49-F238E27FC236}">
                <a16:creationId xmlns:a16="http://schemas.microsoft.com/office/drawing/2014/main" id="{1C188BAD-FFC9-4A7C-81DD-6001A5A1EEBB}"/>
              </a:ext>
            </a:extLst>
          </p:cNvPr>
          <p:cNvSpPr/>
          <p:nvPr/>
        </p:nvSpPr>
        <p:spPr>
          <a:xfrm>
            <a:off x="8434650" y="1662262"/>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2</a:t>
            </a:r>
          </a:p>
        </p:txBody>
      </p:sp>
      <p:sp>
        <p:nvSpPr>
          <p:cNvPr id="8" name="Oval 7">
            <a:extLst>
              <a:ext uri="{FF2B5EF4-FFF2-40B4-BE49-F238E27FC236}">
                <a16:creationId xmlns:a16="http://schemas.microsoft.com/office/drawing/2014/main" id="{5C617853-7DB7-433D-A47C-B3977407143E}"/>
              </a:ext>
            </a:extLst>
          </p:cNvPr>
          <p:cNvSpPr/>
          <p:nvPr/>
        </p:nvSpPr>
        <p:spPr>
          <a:xfrm>
            <a:off x="6094620" y="1662262"/>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3</a:t>
            </a:r>
          </a:p>
        </p:txBody>
      </p:sp>
      <p:sp>
        <p:nvSpPr>
          <p:cNvPr id="9" name="Oval 8">
            <a:extLst>
              <a:ext uri="{FF2B5EF4-FFF2-40B4-BE49-F238E27FC236}">
                <a16:creationId xmlns:a16="http://schemas.microsoft.com/office/drawing/2014/main" id="{7593C505-FD7E-4849-9E1A-FD6D08078F99}"/>
              </a:ext>
            </a:extLst>
          </p:cNvPr>
          <p:cNvSpPr/>
          <p:nvPr/>
        </p:nvSpPr>
        <p:spPr>
          <a:xfrm>
            <a:off x="3754590" y="1662262"/>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4</a:t>
            </a:r>
          </a:p>
        </p:txBody>
      </p:sp>
      <p:sp>
        <p:nvSpPr>
          <p:cNvPr id="10" name="TextBox 9">
            <a:extLst>
              <a:ext uri="{FF2B5EF4-FFF2-40B4-BE49-F238E27FC236}">
                <a16:creationId xmlns:a16="http://schemas.microsoft.com/office/drawing/2014/main" id="{4452C063-3F16-415C-B3DD-529277810F94}"/>
              </a:ext>
            </a:extLst>
          </p:cNvPr>
          <p:cNvSpPr txBox="1"/>
          <p:nvPr/>
        </p:nvSpPr>
        <p:spPr>
          <a:xfrm>
            <a:off x="7758281" y="2285628"/>
            <a:ext cx="1796077" cy="707886"/>
          </a:xfrm>
          <a:prstGeom prst="rect">
            <a:avLst/>
          </a:prstGeom>
          <a:noFill/>
        </p:spPr>
        <p:txBody>
          <a:bodyPr wrap="square" rtlCol="1">
            <a:spAutoFit/>
          </a:bodyPr>
          <a:lstStyle/>
          <a:p>
            <a:pPr algn="ctr"/>
            <a:r>
              <a:rPr lang="he-IL" sz="2000" dirty="0">
                <a:solidFill>
                  <a:srgbClr val="003960"/>
                </a:solidFill>
              </a:rPr>
              <a:t>מסירת מעטפות ההצבעה לבוחר </a:t>
            </a:r>
          </a:p>
        </p:txBody>
      </p:sp>
      <p:sp>
        <p:nvSpPr>
          <p:cNvPr id="11" name="TextBox 10">
            <a:extLst>
              <a:ext uri="{FF2B5EF4-FFF2-40B4-BE49-F238E27FC236}">
                <a16:creationId xmlns:a16="http://schemas.microsoft.com/office/drawing/2014/main" id="{6887C702-B122-43D3-8240-CDD8CFEE08C7}"/>
              </a:ext>
            </a:extLst>
          </p:cNvPr>
          <p:cNvSpPr txBox="1"/>
          <p:nvPr/>
        </p:nvSpPr>
        <p:spPr>
          <a:xfrm>
            <a:off x="5656801" y="2285628"/>
            <a:ext cx="1274640" cy="400110"/>
          </a:xfrm>
          <a:prstGeom prst="rect">
            <a:avLst/>
          </a:prstGeom>
          <a:noFill/>
        </p:spPr>
        <p:txBody>
          <a:bodyPr wrap="square" rtlCol="1">
            <a:spAutoFit/>
          </a:bodyPr>
          <a:lstStyle/>
          <a:p>
            <a:pPr algn="ctr"/>
            <a:r>
              <a:rPr lang="he-IL" sz="2000" dirty="0">
                <a:solidFill>
                  <a:srgbClr val="003960"/>
                </a:solidFill>
              </a:rPr>
              <a:t>הצבעה </a:t>
            </a:r>
          </a:p>
        </p:txBody>
      </p:sp>
      <p:sp>
        <p:nvSpPr>
          <p:cNvPr id="12" name="TextBox 11">
            <a:extLst>
              <a:ext uri="{FF2B5EF4-FFF2-40B4-BE49-F238E27FC236}">
                <a16:creationId xmlns:a16="http://schemas.microsoft.com/office/drawing/2014/main" id="{BF97ED73-7321-44FE-A4CC-597C0D7E0BA9}"/>
              </a:ext>
            </a:extLst>
          </p:cNvPr>
          <p:cNvSpPr txBox="1"/>
          <p:nvPr/>
        </p:nvSpPr>
        <p:spPr>
          <a:xfrm>
            <a:off x="2650872" y="2285628"/>
            <a:ext cx="2651761" cy="707886"/>
          </a:xfrm>
          <a:prstGeom prst="rect">
            <a:avLst/>
          </a:prstGeom>
          <a:noFill/>
        </p:spPr>
        <p:txBody>
          <a:bodyPr wrap="square" rtlCol="1">
            <a:spAutoFit/>
          </a:bodyPr>
          <a:lstStyle/>
          <a:p>
            <a:pPr algn="ctr"/>
            <a:r>
              <a:rPr lang="he-IL" sz="2000" dirty="0">
                <a:solidFill>
                  <a:srgbClr val="003960"/>
                </a:solidFill>
              </a:rPr>
              <a:t>הטלת מעטפות ההצבעה לתיבת הקלפי  </a:t>
            </a:r>
          </a:p>
        </p:txBody>
      </p:sp>
      <p:sp>
        <p:nvSpPr>
          <p:cNvPr id="13" name="TextBox 12">
            <a:extLst>
              <a:ext uri="{FF2B5EF4-FFF2-40B4-BE49-F238E27FC236}">
                <a16:creationId xmlns:a16="http://schemas.microsoft.com/office/drawing/2014/main" id="{76F04314-59C9-4CD5-AE60-059B7DAB75EC}"/>
              </a:ext>
            </a:extLst>
          </p:cNvPr>
          <p:cNvSpPr txBox="1"/>
          <p:nvPr/>
        </p:nvSpPr>
        <p:spPr>
          <a:xfrm>
            <a:off x="228600" y="2285628"/>
            <a:ext cx="2460083" cy="1015663"/>
          </a:xfrm>
          <a:prstGeom prst="rect">
            <a:avLst/>
          </a:prstGeom>
          <a:noFill/>
        </p:spPr>
        <p:txBody>
          <a:bodyPr wrap="square" rtlCol="1">
            <a:spAutoFit/>
          </a:bodyPr>
          <a:lstStyle/>
          <a:p>
            <a:pPr algn="ctr"/>
            <a:r>
              <a:rPr lang="he-IL" sz="2000" dirty="0">
                <a:solidFill>
                  <a:srgbClr val="003960"/>
                </a:solidFill>
              </a:rPr>
              <a:t>מחיקת שם הבוחר, רישום שעת ההצבעה והחזרת אמצעי הזיהוי</a:t>
            </a:r>
          </a:p>
        </p:txBody>
      </p:sp>
      <p:sp>
        <p:nvSpPr>
          <p:cNvPr id="14" name="Oval 13">
            <a:extLst>
              <a:ext uri="{FF2B5EF4-FFF2-40B4-BE49-F238E27FC236}">
                <a16:creationId xmlns:a16="http://schemas.microsoft.com/office/drawing/2014/main" id="{3E4A8972-8D37-486A-8040-2911D7215940}"/>
              </a:ext>
            </a:extLst>
          </p:cNvPr>
          <p:cNvSpPr/>
          <p:nvPr/>
        </p:nvSpPr>
        <p:spPr>
          <a:xfrm>
            <a:off x="1414560" y="1662262"/>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5</a:t>
            </a:r>
          </a:p>
        </p:txBody>
      </p:sp>
      <p:pic>
        <p:nvPicPr>
          <p:cNvPr id="19" name="Picture 18">
            <a:extLst>
              <a:ext uri="{FF2B5EF4-FFF2-40B4-BE49-F238E27FC236}">
                <a16:creationId xmlns:a16="http://schemas.microsoft.com/office/drawing/2014/main" id="{C8FDEE38-7430-4CF6-9415-AA9B411B62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4749" y="3428999"/>
            <a:ext cx="2861131" cy="2162149"/>
          </a:xfrm>
          <a:prstGeom prst="rect">
            <a:avLst/>
          </a:prstGeom>
        </p:spPr>
      </p:pic>
      <p:pic>
        <p:nvPicPr>
          <p:cNvPr id="20" name="Picture 19">
            <a:extLst>
              <a:ext uri="{FF2B5EF4-FFF2-40B4-BE49-F238E27FC236}">
                <a16:creationId xmlns:a16="http://schemas.microsoft.com/office/drawing/2014/main" id="{1CD3D6A4-DBB8-4ADA-A33D-55F6837DBB9C}"/>
              </a:ext>
            </a:extLst>
          </p:cNvPr>
          <p:cNvPicPr>
            <a:picLocks noChangeAspect="1"/>
          </p:cNvPicPr>
          <p:nvPr/>
        </p:nvPicPr>
        <p:blipFill>
          <a:blip r:embed="rId3"/>
          <a:stretch>
            <a:fillRect/>
          </a:stretch>
        </p:blipFill>
        <p:spPr>
          <a:xfrm>
            <a:off x="5008249" y="3640058"/>
            <a:ext cx="2593942" cy="1730557"/>
          </a:xfrm>
          <a:prstGeom prst="rect">
            <a:avLst/>
          </a:prstGeom>
        </p:spPr>
      </p:pic>
      <p:pic>
        <p:nvPicPr>
          <p:cNvPr id="21" name="Picture 20">
            <a:extLst>
              <a:ext uri="{FF2B5EF4-FFF2-40B4-BE49-F238E27FC236}">
                <a16:creationId xmlns:a16="http://schemas.microsoft.com/office/drawing/2014/main" id="{5F2D0D5F-A5F6-4145-B39E-73F30DD04C8F}"/>
              </a:ext>
            </a:extLst>
          </p:cNvPr>
          <p:cNvPicPr>
            <a:picLocks noChangeAspect="1"/>
          </p:cNvPicPr>
          <p:nvPr/>
        </p:nvPicPr>
        <p:blipFill>
          <a:blip r:embed="rId4"/>
          <a:stretch>
            <a:fillRect/>
          </a:stretch>
        </p:blipFill>
        <p:spPr>
          <a:xfrm>
            <a:off x="1756313" y="3640058"/>
            <a:ext cx="2593942" cy="1726781"/>
          </a:xfrm>
          <a:prstGeom prst="rect">
            <a:avLst/>
          </a:prstGeom>
        </p:spPr>
      </p:pic>
      <p:sp>
        <p:nvSpPr>
          <p:cNvPr id="22" name="צורת L 1">
            <a:extLst>
              <a:ext uri="{FF2B5EF4-FFF2-40B4-BE49-F238E27FC236}">
                <a16:creationId xmlns:a16="http://schemas.microsoft.com/office/drawing/2014/main" id="{E09B9F4B-970F-418A-B5DD-63ADC79EBBD2}"/>
              </a:ext>
            </a:extLst>
          </p:cNvPr>
          <p:cNvSpPr>
            <a:spLocks noChangeAspect="1"/>
          </p:cNvSpPr>
          <p:nvPr/>
        </p:nvSpPr>
        <p:spPr>
          <a:xfrm rot="18900000">
            <a:off x="7171757" y="4810922"/>
            <a:ext cx="260652" cy="115881"/>
          </a:xfrm>
          <a:prstGeom prst="corner">
            <a:avLst>
              <a:gd name="adj1" fmla="val 50000"/>
              <a:gd name="adj2" fmla="val 3571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pic>
        <p:nvPicPr>
          <p:cNvPr id="23" name="תמונה 54">
            <a:extLst>
              <a:ext uri="{FF2B5EF4-FFF2-40B4-BE49-F238E27FC236}">
                <a16:creationId xmlns:a16="http://schemas.microsoft.com/office/drawing/2014/main" id="{98C9A875-8B6F-4DD8-BB9D-6D1B85BC22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8641" y="5004033"/>
            <a:ext cx="2982367" cy="149868"/>
          </a:xfrm>
          <a:prstGeom prst="rect">
            <a:avLst/>
          </a:prstGeom>
        </p:spPr>
      </p:pic>
      <p:pic>
        <p:nvPicPr>
          <p:cNvPr id="25" name="Picture 24">
            <a:extLst>
              <a:ext uri="{FF2B5EF4-FFF2-40B4-BE49-F238E27FC236}">
                <a16:creationId xmlns:a16="http://schemas.microsoft.com/office/drawing/2014/main" id="{E634FDDB-A479-4B3D-8582-AA225034B5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7920" y="3838844"/>
            <a:ext cx="1992773" cy="1315057"/>
          </a:xfrm>
          <a:prstGeom prst="rect">
            <a:avLst/>
          </a:prstGeom>
        </p:spPr>
      </p:pic>
      <p:pic>
        <p:nvPicPr>
          <p:cNvPr id="27" name="Picture 26">
            <a:extLst>
              <a:ext uri="{FF2B5EF4-FFF2-40B4-BE49-F238E27FC236}">
                <a16:creationId xmlns:a16="http://schemas.microsoft.com/office/drawing/2014/main" id="{7BB66717-A66E-40E5-922C-E7A70680D8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9002" y="3477589"/>
            <a:ext cx="2277515" cy="1801675"/>
          </a:xfrm>
          <a:prstGeom prst="rect">
            <a:avLst/>
          </a:prstGeom>
        </p:spPr>
      </p:pic>
      <p:pic>
        <p:nvPicPr>
          <p:cNvPr id="29" name="Picture 28">
            <a:extLst>
              <a:ext uri="{FF2B5EF4-FFF2-40B4-BE49-F238E27FC236}">
                <a16:creationId xmlns:a16="http://schemas.microsoft.com/office/drawing/2014/main" id="{13F92C51-41F2-4DA8-BD12-BAC986C031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1983" y="3716921"/>
            <a:ext cx="1756085" cy="1513148"/>
          </a:xfrm>
          <a:prstGeom prst="rect">
            <a:avLst/>
          </a:prstGeom>
        </p:spPr>
      </p:pic>
      <p:cxnSp>
        <p:nvCxnSpPr>
          <p:cNvPr id="31" name="Straight Connector 30">
            <a:extLst>
              <a:ext uri="{FF2B5EF4-FFF2-40B4-BE49-F238E27FC236}">
                <a16:creationId xmlns:a16="http://schemas.microsoft.com/office/drawing/2014/main" id="{867B7742-F259-4FF8-976D-6E6D87BDD30C}"/>
              </a:ext>
            </a:extLst>
          </p:cNvPr>
          <p:cNvCxnSpPr/>
          <p:nvPr/>
        </p:nvCxnSpPr>
        <p:spPr>
          <a:xfrm>
            <a:off x="2229853" y="4933031"/>
            <a:ext cx="221115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00768CC-837D-4088-8AB7-0E05D6B1A9A4}"/>
              </a:ext>
            </a:extLst>
          </p:cNvPr>
          <p:cNvSpPr txBox="1"/>
          <p:nvPr/>
        </p:nvSpPr>
        <p:spPr>
          <a:xfrm>
            <a:off x="1482595" y="4781636"/>
            <a:ext cx="815293" cy="276999"/>
          </a:xfrm>
          <a:prstGeom prst="rect">
            <a:avLst/>
          </a:prstGeom>
          <a:noFill/>
        </p:spPr>
        <p:txBody>
          <a:bodyPr wrap="square" rtlCol="1">
            <a:spAutoFit/>
          </a:bodyPr>
          <a:lstStyle/>
          <a:p>
            <a:r>
              <a:rPr lang="he-IL" sz="1200" b="1" dirty="0">
                <a:solidFill>
                  <a:schemeClr val="accent1"/>
                </a:solidFill>
              </a:rPr>
              <a:t>09:30</a:t>
            </a:r>
          </a:p>
        </p:txBody>
      </p:sp>
      <p:pic>
        <p:nvPicPr>
          <p:cNvPr id="17" name="Picture 16">
            <a:extLst>
              <a:ext uri="{FF2B5EF4-FFF2-40B4-BE49-F238E27FC236}">
                <a16:creationId xmlns:a16="http://schemas.microsoft.com/office/drawing/2014/main" id="{3A15DEE8-C115-476E-BC7E-A6C0B15A60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7084" y="4871830"/>
            <a:ext cx="2464361" cy="1346507"/>
          </a:xfrm>
          <a:prstGeom prst="rect">
            <a:avLst/>
          </a:prstGeom>
        </p:spPr>
      </p:pic>
    </p:spTree>
    <p:extLst>
      <p:ext uri="{BB962C8B-B14F-4D97-AF65-F5344CB8AC3E}">
        <p14:creationId xmlns:p14="http://schemas.microsoft.com/office/powerpoint/2010/main" val="167368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par>
                          <p:cTn id="56" fill="hold">
                            <p:stCondLst>
                              <p:cond delay="500"/>
                            </p:stCondLst>
                            <p:childTnLst>
                              <p:par>
                                <p:cTn id="57" presetID="2" presetClass="entr" presetSubtype="4"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10" presetClass="exit" presetSubtype="0" fill="hold" nodeType="withEffect">
                                  <p:stCondLst>
                                    <p:cond delay="0"/>
                                  </p:stCondLst>
                                  <p:childTnLst>
                                    <p:animEffect transition="out" filter="fade">
                                      <p:cBhvr>
                                        <p:cTn id="68" dur="500"/>
                                        <p:tgtEl>
                                          <p:spTgt spid="25"/>
                                        </p:tgtEl>
                                      </p:cBhvr>
                                    </p:animEffect>
                                    <p:set>
                                      <p:cBhvr>
                                        <p:cTn id="69" dur="1" fill="hold">
                                          <p:stCondLst>
                                            <p:cond delay="499"/>
                                          </p:stCondLst>
                                        </p:cTn>
                                        <p:tgtEl>
                                          <p:spTgt spid="25"/>
                                        </p:tgtEl>
                                        <p:attrNameLst>
                                          <p:attrName>style.visibility</p:attrName>
                                        </p:attrNameLst>
                                      </p:cBhvr>
                                      <p:to>
                                        <p:strVal val="hidden"/>
                                      </p:to>
                                    </p:set>
                                  </p:childTnLst>
                                </p:cTn>
                              </p:par>
                            </p:childTnLst>
                          </p:cTn>
                        </p:par>
                        <p:par>
                          <p:cTn id="70" fill="hold">
                            <p:stCondLst>
                              <p:cond delay="500"/>
                            </p:stCondLst>
                            <p:childTnLst>
                              <p:par>
                                <p:cTn id="71" presetID="2" presetClass="entr" presetSubtype="4"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500" fill="hold"/>
                                        <p:tgtEl>
                                          <p:spTgt spid="17"/>
                                        </p:tgtEl>
                                        <p:attrNameLst>
                                          <p:attrName>ppt_x</p:attrName>
                                        </p:attrNameLst>
                                      </p:cBhvr>
                                      <p:tavLst>
                                        <p:tav tm="0">
                                          <p:val>
                                            <p:strVal val="#ppt_x"/>
                                          </p:val>
                                        </p:tav>
                                        <p:tav tm="100000">
                                          <p:val>
                                            <p:strVal val="#ppt_x"/>
                                          </p:val>
                                        </p:tav>
                                      </p:tavLst>
                                    </p:anim>
                                    <p:anim calcmode="lin" valueType="num">
                                      <p:cBhvr additive="base">
                                        <p:cTn id="7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500"/>
                                        <p:tgtEl>
                                          <p:spTgt spid="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500"/>
                                        <p:tgtEl>
                                          <p:spTgt spid="12"/>
                                        </p:tgtEl>
                                      </p:cBhvr>
                                    </p:animEffect>
                                  </p:childTnLst>
                                </p:cTn>
                              </p:par>
                              <p:par>
                                <p:cTn id="87" presetID="10" presetClass="exit" presetSubtype="0" fill="hold" nodeType="withEffect">
                                  <p:stCondLst>
                                    <p:cond delay="0"/>
                                  </p:stCondLst>
                                  <p:childTnLst>
                                    <p:animEffect transition="out" filter="fade">
                                      <p:cBhvr>
                                        <p:cTn id="88" dur="500"/>
                                        <p:tgtEl>
                                          <p:spTgt spid="27"/>
                                        </p:tgtEl>
                                      </p:cBhvr>
                                    </p:animEffect>
                                    <p:set>
                                      <p:cBhvr>
                                        <p:cTn id="89" dur="1" fill="hold">
                                          <p:stCondLst>
                                            <p:cond delay="499"/>
                                          </p:stCondLst>
                                        </p:cTn>
                                        <p:tgtEl>
                                          <p:spTgt spid="27"/>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childTnLst>
                          </p:cTn>
                        </p:par>
                        <p:par>
                          <p:cTn id="93" fill="hold">
                            <p:stCondLst>
                              <p:cond delay="500"/>
                            </p:stCondLst>
                            <p:childTnLst>
                              <p:par>
                                <p:cTn id="94" presetID="2" presetClass="entr" presetSubtype="4"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 calcmode="lin" valueType="num">
                                      <p:cBhvr additive="base">
                                        <p:cTn id="96" dur="500" fill="hold"/>
                                        <p:tgtEl>
                                          <p:spTgt spid="29"/>
                                        </p:tgtEl>
                                        <p:attrNameLst>
                                          <p:attrName>ppt_x</p:attrName>
                                        </p:attrNameLst>
                                      </p:cBhvr>
                                      <p:tavLst>
                                        <p:tav tm="0">
                                          <p:val>
                                            <p:strVal val="#ppt_x"/>
                                          </p:val>
                                        </p:tav>
                                        <p:tav tm="100000">
                                          <p:val>
                                            <p:strVal val="#ppt_x"/>
                                          </p:val>
                                        </p:tav>
                                      </p:tavLst>
                                    </p:anim>
                                    <p:anim calcmode="lin" valueType="num">
                                      <p:cBhvr additive="base">
                                        <p:cTn id="9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500"/>
                                        <p:tgtEl>
                                          <p:spTgt spid="14"/>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fade">
                                      <p:cBhvr>
                                        <p:cTn id="105" dur="500"/>
                                        <p:tgtEl>
                                          <p:spTgt spid="13"/>
                                        </p:tgtEl>
                                      </p:cBhvr>
                                    </p:animEffect>
                                  </p:childTnLst>
                                </p:cTn>
                              </p:par>
                            </p:childTnLst>
                          </p:cTn>
                        </p:par>
                        <p:par>
                          <p:cTn id="106" fill="hold">
                            <p:stCondLst>
                              <p:cond delay="500"/>
                            </p:stCondLst>
                            <p:childTnLst>
                              <p:par>
                                <p:cTn id="107" presetID="10" presetClass="exit" presetSubtype="0" fill="hold" nodeType="afterEffect">
                                  <p:stCondLst>
                                    <p:cond delay="0"/>
                                  </p:stCondLst>
                                  <p:childTnLst>
                                    <p:animEffect transition="out" filter="fade">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childTnLst>
                          </p:cTn>
                        </p:par>
                        <p:par>
                          <p:cTn id="110" fill="hold">
                            <p:stCondLst>
                              <p:cond delay="1000"/>
                            </p:stCondLst>
                            <p:childTnLst>
                              <p:par>
                                <p:cTn id="111" presetID="2" presetClass="entr" presetSubtype="4" fill="hold" nodeType="afterEffect">
                                  <p:stCondLst>
                                    <p:cond delay="0"/>
                                  </p:stCondLst>
                                  <p:childTnLst>
                                    <p:set>
                                      <p:cBhvr>
                                        <p:cTn id="112" dur="1" fill="hold">
                                          <p:stCondLst>
                                            <p:cond delay="0"/>
                                          </p:stCondLst>
                                        </p:cTn>
                                        <p:tgtEl>
                                          <p:spTgt spid="21"/>
                                        </p:tgtEl>
                                        <p:attrNameLst>
                                          <p:attrName>style.visibility</p:attrName>
                                        </p:attrNameLst>
                                      </p:cBhvr>
                                      <p:to>
                                        <p:strVal val="visible"/>
                                      </p:to>
                                    </p:set>
                                    <p:anim calcmode="lin" valueType="num">
                                      <p:cBhvr additive="base">
                                        <p:cTn id="113" dur="500" fill="hold"/>
                                        <p:tgtEl>
                                          <p:spTgt spid="21"/>
                                        </p:tgtEl>
                                        <p:attrNameLst>
                                          <p:attrName>ppt_x</p:attrName>
                                        </p:attrNameLst>
                                      </p:cBhvr>
                                      <p:tavLst>
                                        <p:tav tm="0">
                                          <p:val>
                                            <p:strVal val="#ppt_x"/>
                                          </p:val>
                                        </p:tav>
                                        <p:tav tm="100000">
                                          <p:val>
                                            <p:strVal val="#ppt_x"/>
                                          </p:val>
                                        </p:tav>
                                      </p:tavLst>
                                    </p:anim>
                                    <p:anim calcmode="lin" valueType="num">
                                      <p:cBhvr additive="base">
                                        <p:cTn id="114" dur="500" fill="hold"/>
                                        <p:tgtEl>
                                          <p:spTgt spid="21"/>
                                        </p:tgtEl>
                                        <p:attrNameLst>
                                          <p:attrName>ppt_y</p:attrName>
                                        </p:attrNameLst>
                                      </p:cBhvr>
                                      <p:tavLst>
                                        <p:tav tm="0">
                                          <p:val>
                                            <p:strVal val="1+#ppt_h/2"/>
                                          </p:val>
                                        </p:tav>
                                        <p:tav tm="100000">
                                          <p:val>
                                            <p:strVal val="#ppt_y"/>
                                          </p:val>
                                        </p:tav>
                                      </p:tavLst>
                                    </p:anim>
                                  </p:childTnLst>
                                </p:cTn>
                              </p:par>
                              <p:par>
                                <p:cTn id="115" presetID="10" presetClass="entr" presetSubtype="0" fill="hold" nodeType="withEffect">
                                  <p:stCondLst>
                                    <p:cond delay="0"/>
                                  </p:stCondLst>
                                  <p:childTnLst>
                                    <p:set>
                                      <p:cBhvr>
                                        <p:cTn id="116" dur="1" fill="hold">
                                          <p:stCondLst>
                                            <p:cond delay="0"/>
                                          </p:stCondLst>
                                        </p:cTn>
                                        <p:tgtEl>
                                          <p:spTgt spid="23"/>
                                        </p:tgtEl>
                                        <p:attrNameLst>
                                          <p:attrName>style.visibility</p:attrName>
                                        </p:attrNameLst>
                                      </p:cBhvr>
                                      <p:to>
                                        <p:strVal val="visible"/>
                                      </p:to>
                                    </p:set>
                                    <p:animEffect transition="in" filter="fade">
                                      <p:cBhvr>
                                        <p:cTn id="117" dur="500"/>
                                        <p:tgtEl>
                                          <p:spTgt spid="23"/>
                                        </p:tgtEl>
                                      </p:cBhvr>
                                    </p:animEffect>
                                  </p:childTnLst>
                                </p:cTn>
                              </p:par>
                            </p:childTnLst>
                          </p:cTn>
                        </p:par>
                        <p:par>
                          <p:cTn id="118" fill="hold">
                            <p:stCondLst>
                              <p:cond delay="1500"/>
                            </p:stCondLst>
                            <p:childTnLst>
                              <p:par>
                                <p:cTn id="119" presetID="22" presetClass="entr" presetSubtype="2" fill="hold" nodeType="after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wipe(right)">
                                      <p:cBhvr>
                                        <p:cTn id="121" dur="500"/>
                                        <p:tgtEl>
                                          <p:spTgt spid="31"/>
                                        </p:tgtEl>
                                      </p:cBhvr>
                                    </p:animEffect>
                                  </p:childTnLst>
                                </p:cTn>
                              </p:par>
                            </p:childTnLst>
                          </p:cTn>
                        </p:par>
                        <p:par>
                          <p:cTn id="122" fill="hold">
                            <p:stCondLst>
                              <p:cond delay="2000"/>
                            </p:stCondLst>
                            <p:childTnLst>
                              <p:par>
                                <p:cTn id="123" presetID="22" presetClass="entr" presetSubtype="8" fill="hold" grpId="0" nodeType="after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wipe(left)">
                                      <p:cBhvr>
                                        <p:cTn id="1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animBg="1"/>
      <p:bldP spid="10" grpId="0"/>
      <p:bldP spid="11" grpId="0"/>
      <p:bldP spid="12" grpId="0"/>
      <p:bldP spid="13" grpId="0"/>
      <p:bldP spid="14" grpId="0" animBg="1"/>
      <p:bldP spid="22" grpId="0" animBg="1"/>
      <p:bldP spid="22" grpId="1" animBg="1"/>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9C988A-E0FE-42B3-8DEA-2D9ABA82ECD5}"/>
              </a:ext>
            </a:extLst>
          </p:cNvPr>
          <p:cNvSpPr>
            <a:spLocks noGrp="1"/>
          </p:cNvSpPr>
          <p:nvPr>
            <p:ph type="sldNum" sz="quarter" idx="12"/>
          </p:nvPr>
        </p:nvSpPr>
        <p:spPr/>
        <p:txBody>
          <a:bodyPr/>
          <a:lstStyle/>
          <a:p>
            <a:fld id="{4C3B709D-3265-41A0-A411-CB1161B7F7D5}" type="slidenum">
              <a:rPr lang="he-IL" smtClean="0"/>
              <a:pPr/>
              <a:t>23</a:t>
            </a:fld>
            <a:endParaRPr lang="he-IL" dirty="0"/>
          </a:p>
        </p:txBody>
      </p:sp>
      <p:sp>
        <p:nvSpPr>
          <p:cNvPr id="3" name="Title 2">
            <a:extLst>
              <a:ext uri="{FF2B5EF4-FFF2-40B4-BE49-F238E27FC236}">
                <a16:creationId xmlns:a16="http://schemas.microsoft.com/office/drawing/2014/main" id="{EE0F96F1-54E2-41C3-B9BA-311AB3C86D13}"/>
              </a:ext>
            </a:extLst>
          </p:cNvPr>
          <p:cNvSpPr>
            <a:spLocks noGrp="1"/>
          </p:cNvSpPr>
          <p:nvPr>
            <p:ph type="title"/>
          </p:nvPr>
        </p:nvSpPr>
        <p:spPr>
          <a:xfrm>
            <a:off x="1055917" y="250827"/>
            <a:ext cx="10515600" cy="1325563"/>
          </a:xfrm>
        </p:spPr>
        <p:txBody>
          <a:bodyPr/>
          <a:lstStyle/>
          <a:p>
            <a:r>
              <a:rPr lang="he-IL" dirty="0"/>
              <a:t>מהם אמצעי הזיהוי המותרים? </a:t>
            </a:r>
          </a:p>
        </p:txBody>
      </p:sp>
      <p:pic>
        <p:nvPicPr>
          <p:cNvPr id="5" name="Picture 4">
            <a:extLst>
              <a:ext uri="{FF2B5EF4-FFF2-40B4-BE49-F238E27FC236}">
                <a16:creationId xmlns:a16="http://schemas.microsoft.com/office/drawing/2014/main" id="{DF352CF2-DF10-407A-9572-B6D8D3C953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055" y="2344058"/>
            <a:ext cx="4567916" cy="3451962"/>
          </a:xfrm>
          <a:prstGeom prst="rect">
            <a:avLst/>
          </a:prstGeom>
        </p:spPr>
      </p:pic>
      <p:sp>
        <p:nvSpPr>
          <p:cNvPr id="7" name="TextBox 6">
            <a:extLst>
              <a:ext uri="{FF2B5EF4-FFF2-40B4-BE49-F238E27FC236}">
                <a16:creationId xmlns:a16="http://schemas.microsoft.com/office/drawing/2014/main" id="{F1F6C24A-ACA1-40BF-9B05-F06E1C0AC655}"/>
              </a:ext>
            </a:extLst>
          </p:cNvPr>
          <p:cNvSpPr txBox="1"/>
          <p:nvPr/>
        </p:nvSpPr>
        <p:spPr>
          <a:xfrm>
            <a:off x="475576" y="1363194"/>
            <a:ext cx="11092537" cy="1685846"/>
          </a:xfrm>
          <a:prstGeom prst="rect">
            <a:avLst/>
          </a:prstGeom>
          <a:noFill/>
        </p:spPr>
        <p:txBody>
          <a:bodyPr wrap="square" rtlCol="1">
            <a:spAutoFit/>
          </a:bodyPr>
          <a:lstStyle>
            <a:defPPr>
              <a:defRPr lang="he-IL"/>
            </a:defPPr>
            <a:lvl1pPr marL="342891" indent="-342891">
              <a:lnSpc>
                <a:spcPct val="150000"/>
              </a:lnSpc>
              <a:buClr>
                <a:srgbClr val="18A8B7"/>
              </a:buClr>
              <a:buBlip>
                <a:blip r:embed="rId3"/>
              </a:buBlip>
              <a:defRPr sz="2400">
                <a:solidFill>
                  <a:srgbClr val="54707C"/>
                </a:solidFill>
                <a:latin typeface="Arial" panose="020B0604020202020204" pitchFamily="34" charset="0"/>
                <a:cs typeface="Arial" panose="020B0604020202020204" pitchFamily="34" charset="0"/>
              </a:defRPr>
            </a:lvl1pPr>
          </a:lstStyle>
          <a:p>
            <a:r>
              <a:rPr lang="he-IL" dirty="0"/>
              <a:t>תעודת זהות רגילה/ביומטרית (אין חובה שתהיה תקפה) – </a:t>
            </a:r>
            <a:r>
              <a:rPr lang="he-IL" dirty="0">
                <a:solidFill>
                  <a:srgbClr val="FF0000"/>
                </a:solidFill>
              </a:rPr>
              <a:t>חדש!</a:t>
            </a:r>
            <a:endParaRPr lang="en-US" dirty="0">
              <a:solidFill>
                <a:srgbClr val="FF0000"/>
              </a:solidFill>
            </a:endParaRPr>
          </a:p>
          <a:p>
            <a:r>
              <a:rPr lang="he-IL" dirty="0"/>
              <a:t>דרכון ישראלי תקף או תעודת מעבר תקפה </a:t>
            </a:r>
            <a:endParaRPr lang="en-US" dirty="0"/>
          </a:p>
          <a:p>
            <a:r>
              <a:rPr lang="he-IL" dirty="0"/>
              <a:t>רישיון נהיגה ישראלי תקף </a:t>
            </a:r>
            <a:endParaRPr lang="en-US" dirty="0"/>
          </a:p>
        </p:txBody>
      </p:sp>
      <p:sp>
        <p:nvSpPr>
          <p:cNvPr id="9" name="TextBox 8">
            <a:extLst>
              <a:ext uri="{FF2B5EF4-FFF2-40B4-BE49-F238E27FC236}">
                <a16:creationId xmlns:a16="http://schemas.microsoft.com/office/drawing/2014/main" id="{F7B95586-86C6-450E-AE1B-AF16A9DE4460}"/>
              </a:ext>
            </a:extLst>
          </p:cNvPr>
          <p:cNvSpPr txBox="1"/>
          <p:nvPr/>
        </p:nvSpPr>
        <p:spPr>
          <a:xfrm>
            <a:off x="5058450" y="3043472"/>
            <a:ext cx="6509663" cy="1131848"/>
          </a:xfrm>
          <a:prstGeom prst="rect">
            <a:avLst/>
          </a:prstGeom>
          <a:noFill/>
        </p:spPr>
        <p:txBody>
          <a:bodyPr wrap="square" rtlCol="1">
            <a:spAutoFit/>
          </a:bodyPr>
          <a:lstStyle>
            <a:defPPr>
              <a:defRPr lang="he-IL"/>
            </a:defPPr>
            <a:lvl1pPr marL="342891" indent="-342891">
              <a:lnSpc>
                <a:spcPct val="150000"/>
              </a:lnSpc>
              <a:buClr>
                <a:srgbClr val="18A8B7"/>
              </a:buClr>
              <a:buBlip>
                <a:blip r:embed="rId3"/>
              </a:buBlip>
              <a:defRPr sz="2400">
                <a:solidFill>
                  <a:srgbClr val="54707C"/>
                </a:solidFill>
                <a:latin typeface="Arial" panose="020B0604020202020204" pitchFamily="34" charset="0"/>
                <a:cs typeface="Arial" panose="020B0604020202020204" pitchFamily="34" charset="0"/>
              </a:defRPr>
            </a:lvl1pPr>
          </a:lstStyle>
          <a:p>
            <a:r>
              <a:rPr lang="he-IL" dirty="0"/>
              <a:t>תעודה צבאית אישית תקפה של חייל או קצין בשירות סדיר או בקבע, לא כולל תעודת מילואים.</a:t>
            </a:r>
            <a:endParaRPr lang="en-US" dirty="0"/>
          </a:p>
        </p:txBody>
      </p:sp>
      <p:sp>
        <p:nvSpPr>
          <p:cNvPr id="8" name="Rectangle 7">
            <a:extLst>
              <a:ext uri="{FF2B5EF4-FFF2-40B4-BE49-F238E27FC236}">
                <a16:creationId xmlns:a16="http://schemas.microsoft.com/office/drawing/2014/main" id="{5A4F6859-52C9-47BE-88DD-55D1C5FBED7C}"/>
              </a:ext>
            </a:extLst>
          </p:cNvPr>
          <p:cNvSpPr/>
          <p:nvPr/>
        </p:nvSpPr>
        <p:spPr>
          <a:xfrm>
            <a:off x="205374" y="2118594"/>
            <a:ext cx="2466340" cy="1849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64D795A1-DEF6-4D54-964C-9E4EAE77A885}"/>
              </a:ext>
            </a:extLst>
          </p:cNvPr>
          <p:cNvSpPr/>
          <p:nvPr/>
        </p:nvSpPr>
        <p:spPr>
          <a:xfrm>
            <a:off x="179339" y="1917299"/>
            <a:ext cx="2466340" cy="5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marL="0" marR="0" algn="ctr" rtl="1">
              <a:lnSpc>
                <a:spcPct val="150000"/>
              </a:lnSpc>
              <a:spcBef>
                <a:spcPts val="600"/>
              </a:spcBef>
              <a:spcAft>
                <a:spcPts val="600"/>
              </a:spcAft>
            </a:pPr>
            <a:r>
              <a:rPr lang="he-IL" sz="1300" b="1">
                <a:solidFill>
                  <a:srgbClr val="000000"/>
                </a:solidFill>
                <a:effectLst/>
                <a:latin typeface="Arial" panose="020B0604020202020204" pitchFamily="34" charset="0"/>
                <a:ea typeface="Times New Roman" panose="02020603050405020304" pitchFamily="18" charset="0"/>
                <a:cs typeface="Spoiler" pitchFamily="2" charset="-79"/>
              </a:rPr>
              <a:t>דרכון ישראלי תקף / תעודת מעבר תקפה</a:t>
            </a:r>
            <a:r>
              <a:rPr lang="en-US" sz="1300" b="1">
                <a:solidFill>
                  <a:srgbClr val="000000"/>
                </a:solidFill>
                <a:effectLst/>
                <a:latin typeface="Arial" panose="020B0604020202020204" pitchFamily="34" charset="0"/>
                <a:ea typeface="Times New Roman" panose="02020603050405020304" pitchFamily="18" charset="0"/>
                <a:cs typeface="Spoiler" pitchFamily="2" charset="-79"/>
              </a:rPr>
              <a:t> </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3BF5F14D-EF84-4004-86CD-8E2C6899CC75}"/>
              </a:ext>
            </a:extLst>
          </p:cNvPr>
          <p:cNvPicPr/>
          <p:nvPr/>
        </p:nvPicPr>
        <p:blipFill>
          <a:blip r:embed="rId4">
            <a:extLst>
              <a:ext uri="{28A0092B-C50C-407E-A947-70E740481C1C}">
                <a14:useLocalDpi xmlns:a14="http://schemas.microsoft.com/office/drawing/2010/main" val="0"/>
              </a:ext>
            </a:extLst>
          </a:blip>
          <a:stretch>
            <a:fillRect/>
          </a:stretch>
        </p:blipFill>
        <p:spPr>
          <a:xfrm>
            <a:off x="205374" y="2572194"/>
            <a:ext cx="2231390" cy="1404620"/>
          </a:xfrm>
          <a:prstGeom prst="rect">
            <a:avLst/>
          </a:prstGeom>
        </p:spPr>
      </p:pic>
    </p:spTree>
    <p:extLst>
      <p:ext uri="{BB962C8B-B14F-4D97-AF65-F5344CB8AC3E}">
        <p14:creationId xmlns:p14="http://schemas.microsoft.com/office/powerpoint/2010/main" val="12220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24</a:t>
            </a:fld>
            <a:endParaRPr lang="he-IL" dirty="0"/>
          </a:p>
        </p:txBody>
      </p:sp>
      <p:sp>
        <p:nvSpPr>
          <p:cNvPr id="2" name="Title 1">
            <a:extLst>
              <a:ext uri="{FF2B5EF4-FFF2-40B4-BE49-F238E27FC236}">
                <a16:creationId xmlns:a16="http://schemas.microsoft.com/office/drawing/2014/main" id="{C210A4DE-7E7C-4FA8-A735-591BF92DC25B}"/>
              </a:ext>
            </a:extLst>
          </p:cNvPr>
          <p:cNvSpPr>
            <a:spLocks noGrp="1"/>
          </p:cNvSpPr>
          <p:nvPr>
            <p:ph type="title"/>
          </p:nvPr>
        </p:nvSpPr>
        <p:spPr>
          <a:xfrm>
            <a:off x="1055910" y="250827"/>
            <a:ext cx="10515600" cy="1325563"/>
          </a:xfrm>
        </p:spPr>
        <p:txBody>
          <a:bodyPr/>
          <a:lstStyle/>
          <a:p>
            <a:r>
              <a:rPr lang="he-IL" dirty="0"/>
              <a:t>זיהוי בוחרים </a:t>
            </a:r>
          </a:p>
        </p:txBody>
      </p:sp>
      <p:sp>
        <p:nvSpPr>
          <p:cNvPr id="24" name="משולש ישר-זווית 23"/>
          <p:cNvSpPr/>
          <p:nvPr/>
        </p:nvSpPr>
        <p:spPr>
          <a:xfrm rot="10800000">
            <a:off x="8228947" y="3405938"/>
            <a:ext cx="273196" cy="352627"/>
          </a:xfrm>
          <a:prstGeom prst="r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25" name="מלבן 24"/>
          <p:cNvSpPr/>
          <p:nvPr/>
        </p:nvSpPr>
        <p:spPr>
          <a:xfrm>
            <a:off x="5880626" y="2340680"/>
            <a:ext cx="2964608" cy="1088320"/>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26" name="TextBox 25"/>
          <p:cNvSpPr txBox="1"/>
          <p:nvPr/>
        </p:nvSpPr>
        <p:spPr>
          <a:xfrm>
            <a:off x="5931424" y="2384464"/>
            <a:ext cx="2844411" cy="1015663"/>
          </a:xfrm>
          <a:prstGeom prst="rect">
            <a:avLst/>
          </a:prstGeom>
          <a:noFill/>
        </p:spPr>
        <p:txBody>
          <a:bodyPr wrap="square" rtlCol="1">
            <a:spAutoFit/>
          </a:bodyPr>
          <a:lstStyle/>
          <a:p>
            <a:pPr>
              <a:buClr>
                <a:srgbClr val="18A8B7"/>
              </a:buClr>
            </a:pPr>
            <a:r>
              <a:rPr lang="he-IL" sz="2000" dirty="0">
                <a:solidFill>
                  <a:schemeClr val="bg1"/>
                </a:solidFill>
                <a:latin typeface="Arial" panose="020B0604020202020204" pitchFamily="34" charset="0"/>
                <a:cs typeface="Arial" panose="020B0604020202020204" pitchFamily="34" charset="0"/>
              </a:rPr>
              <a:t>שלום, </a:t>
            </a:r>
          </a:p>
          <a:p>
            <a:pPr>
              <a:buClr>
                <a:srgbClr val="18A8B7"/>
              </a:buClr>
            </a:pPr>
            <a:r>
              <a:rPr lang="he-IL" sz="2000" dirty="0">
                <a:solidFill>
                  <a:schemeClr val="bg1"/>
                </a:solidFill>
                <a:latin typeface="Arial" panose="020B0604020202020204" pitchFamily="34" charset="0"/>
                <a:cs typeface="Arial" panose="020B0604020202020204" pitchFamily="34" charset="0"/>
              </a:rPr>
              <a:t>שמי רונית, אשמח להצביע </a:t>
            </a:r>
          </a:p>
          <a:p>
            <a:pPr>
              <a:buClr>
                <a:srgbClr val="18A8B7"/>
              </a:buClr>
            </a:pPr>
            <a:r>
              <a:rPr lang="he-IL" sz="2000" dirty="0">
                <a:solidFill>
                  <a:schemeClr val="bg1"/>
                </a:solidFill>
                <a:latin typeface="Arial" panose="020B0604020202020204" pitchFamily="34" charset="0"/>
                <a:cs typeface="Arial" panose="020B0604020202020204" pitchFamily="34" charset="0"/>
              </a:rPr>
              <a:t>הנה רישיון הנהיגה שלי.</a:t>
            </a:r>
          </a:p>
        </p:txBody>
      </p:sp>
      <p:pic>
        <p:nvPicPr>
          <p:cNvPr id="3" name="תמונה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8198" y="2046968"/>
            <a:ext cx="3016787" cy="6858000"/>
          </a:xfrm>
          <a:prstGeom prst="rect">
            <a:avLst/>
          </a:prstGeom>
        </p:spPr>
      </p:pic>
      <p:pic>
        <p:nvPicPr>
          <p:cNvPr id="5" name="תמונה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976" y="2199993"/>
            <a:ext cx="4851649" cy="4965955"/>
          </a:xfrm>
          <a:prstGeom prst="rect">
            <a:avLst/>
          </a:prstGeom>
        </p:spPr>
      </p:pic>
      <p:sp>
        <p:nvSpPr>
          <p:cNvPr id="47" name="מלבן 46"/>
          <p:cNvSpPr/>
          <p:nvPr/>
        </p:nvSpPr>
        <p:spPr>
          <a:xfrm>
            <a:off x="2336301" y="3497846"/>
            <a:ext cx="856844" cy="30212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12" name="TextBox 11">
            <a:extLst>
              <a:ext uri="{FF2B5EF4-FFF2-40B4-BE49-F238E27FC236}">
                <a16:creationId xmlns:a16="http://schemas.microsoft.com/office/drawing/2014/main" id="{D80FD89D-07E3-4570-AC19-F1099A2F9D58}"/>
              </a:ext>
            </a:extLst>
          </p:cNvPr>
          <p:cNvSpPr txBox="1"/>
          <p:nvPr/>
        </p:nvSpPr>
        <p:spPr>
          <a:xfrm>
            <a:off x="6140603" y="1382032"/>
            <a:ext cx="5213198" cy="461665"/>
          </a:xfrm>
          <a:prstGeom prst="rect">
            <a:avLst/>
          </a:prstGeom>
          <a:noFill/>
        </p:spPr>
        <p:txBody>
          <a:bodyPr wrap="square" rtlCol="1">
            <a:spAutoFit/>
          </a:bodyPr>
          <a:lstStyle>
            <a:defPPr>
              <a:defRPr lang="he-IL"/>
            </a:defPPr>
            <a:lvl1pPr indent="0">
              <a:lnSpc>
                <a:spcPct val="150000"/>
              </a:lnSpc>
              <a:buClr>
                <a:srgbClr val="18A8B7"/>
              </a:buClr>
              <a:buNone/>
              <a:defRPr sz="2800" b="1">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6"/>
              </a:buBlip>
              <a:defRPr sz="2800">
                <a:solidFill>
                  <a:srgbClr val="54707C"/>
                </a:solidFill>
                <a:latin typeface="Calibri" panose="020F0502020204030204" pitchFamily="34" charset="0"/>
                <a:cs typeface="Calibri" panose="020F0502020204030204" pitchFamily="34" charset="0"/>
              </a:defRPr>
            </a:lvl2pPr>
          </a:lstStyle>
          <a:p>
            <a:pPr>
              <a:lnSpc>
                <a:spcPct val="100000"/>
              </a:lnSpc>
            </a:pPr>
            <a:r>
              <a:rPr lang="he-IL" sz="2400" dirty="0">
                <a:latin typeface="Arial" panose="020B0604020202020204" pitchFamily="34" charset="0"/>
                <a:cs typeface="Arial" panose="020B0604020202020204" pitchFamily="34" charset="0"/>
              </a:rPr>
              <a:t>כיצד יש לפעול במקרה זה?</a:t>
            </a:r>
            <a:r>
              <a:rPr lang="en-US" sz="2400" dirty="0">
                <a:latin typeface="Arial" panose="020B0604020202020204" pitchFamily="34" charset="0"/>
                <a:cs typeface="Arial" panose="020B0604020202020204" pitchFamily="34" charset="0"/>
              </a:rPr>
              <a:t> </a:t>
            </a:r>
            <a:endParaRPr lang="he-IL" sz="24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DBCB8519-9D17-4F68-BEC5-7F117D14FB1D}"/>
              </a:ext>
            </a:extLst>
          </p:cNvPr>
          <p:cNvSpPr/>
          <p:nvPr/>
        </p:nvSpPr>
        <p:spPr>
          <a:xfrm>
            <a:off x="3733180" y="5373148"/>
            <a:ext cx="4725640" cy="1162309"/>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he-IL" sz="2400" dirty="0">
                <a:solidFill>
                  <a:srgbClr val="54707C"/>
                </a:solidFill>
                <a:latin typeface="Arial" panose="020B0604020202020204" pitchFamily="34" charset="0"/>
                <a:cs typeface="Arial" panose="020B0604020202020204" pitchFamily="34" charset="0"/>
              </a:rPr>
              <a:t>יש לבקש אמצעי זיהוי קביל אחר </a:t>
            </a:r>
          </a:p>
        </p:txBody>
      </p:sp>
    </p:spTree>
    <p:custDataLst>
      <p:tags r:id="rId1"/>
    </p:custDataLst>
    <p:extLst>
      <p:ext uri="{BB962C8B-B14F-4D97-AF65-F5344CB8AC3E}">
        <p14:creationId xmlns:p14="http://schemas.microsoft.com/office/powerpoint/2010/main" val="144716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25</a:t>
            </a:fld>
            <a:endParaRPr lang="he-IL" dirty="0"/>
          </a:p>
        </p:txBody>
      </p:sp>
      <p:sp>
        <p:nvSpPr>
          <p:cNvPr id="2" name="Title 1">
            <a:extLst>
              <a:ext uri="{FF2B5EF4-FFF2-40B4-BE49-F238E27FC236}">
                <a16:creationId xmlns:a16="http://schemas.microsoft.com/office/drawing/2014/main" id="{A91E9D37-24E3-44FE-8EBF-4335FE9B43E9}"/>
              </a:ext>
            </a:extLst>
          </p:cNvPr>
          <p:cNvSpPr>
            <a:spLocks noGrp="1"/>
          </p:cNvSpPr>
          <p:nvPr>
            <p:ph type="title"/>
          </p:nvPr>
        </p:nvSpPr>
        <p:spPr>
          <a:xfrm>
            <a:off x="1055910" y="250827"/>
            <a:ext cx="10515600" cy="1325563"/>
          </a:xfrm>
        </p:spPr>
        <p:txBody>
          <a:bodyPr/>
          <a:lstStyle/>
          <a:p>
            <a:r>
              <a:rPr lang="he-IL" dirty="0"/>
              <a:t>זיהוי בוחרים </a:t>
            </a:r>
          </a:p>
        </p:txBody>
      </p:sp>
      <p:sp>
        <p:nvSpPr>
          <p:cNvPr id="38" name="משולש ישר-זווית 37"/>
          <p:cNvSpPr/>
          <p:nvPr/>
        </p:nvSpPr>
        <p:spPr>
          <a:xfrm rot="10800000">
            <a:off x="8618415" y="3168869"/>
            <a:ext cx="273196" cy="352627"/>
          </a:xfrm>
          <a:prstGeom prst="r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40" name="מלבן 39"/>
          <p:cNvSpPr/>
          <p:nvPr/>
        </p:nvSpPr>
        <p:spPr>
          <a:xfrm>
            <a:off x="6177105" y="2069745"/>
            <a:ext cx="2937399" cy="1117888"/>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41" name="TextBox 40"/>
          <p:cNvSpPr txBox="1"/>
          <p:nvPr/>
        </p:nvSpPr>
        <p:spPr>
          <a:xfrm>
            <a:off x="6177105" y="2171970"/>
            <a:ext cx="2937399" cy="1015663"/>
          </a:xfrm>
          <a:prstGeom prst="rect">
            <a:avLst/>
          </a:prstGeom>
          <a:noFill/>
        </p:spPr>
        <p:txBody>
          <a:bodyPr wrap="square" rtlCol="1">
            <a:spAutoFit/>
          </a:bodyPr>
          <a:lstStyle>
            <a:defPPr>
              <a:defRPr lang="he-IL"/>
            </a:defPPr>
            <a:lvl1pPr>
              <a:buClr>
                <a:srgbClr val="18A8B7"/>
              </a:buClr>
              <a:defRPr sz="2000">
                <a:solidFill>
                  <a:schemeClr val="bg1"/>
                </a:solidFill>
                <a:latin typeface="Calibri" panose="020F0502020204030204" pitchFamily="34" charset="0"/>
                <a:cs typeface="Calibri" panose="020F0502020204030204" pitchFamily="34" charset="0"/>
              </a:defRPr>
            </a:lvl1pPr>
          </a:lstStyle>
          <a:p>
            <a:r>
              <a:rPr lang="he-IL" dirty="0">
                <a:latin typeface="Arial" panose="020B0604020202020204" pitchFamily="34" charset="0"/>
                <a:cs typeface="Arial" panose="020B0604020202020204" pitchFamily="34" charset="0"/>
              </a:rPr>
              <a:t>צהריים טובים!</a:t>
            </a:r>
          </a:p>
          <a:p>
            <a:r>
              <a:rPr lang="he-IL" dirty="0">
                <a:latin typeface="Arial" panose="020B0604020202020204" pitchFamily="34" charset="0"/>
                <a:cs typeface="Arial" panose="020B0604020202020204" pitchFamily="34" charset="0"/>
              </a:rPr>
              <a:t>שמי ישראל, אשמח להצביע </a:t>
            </a:r>
          </a:p>
          <a:p>
            <a:r>
              <a:rPr lang="he-IL" dirty="0">
                <a:latin typeface="Arial" panose="020B0604020202020204" pitchFamily="34" charset="0"/>
                <a:cs typeface="Arial" panose="020B0604020202020204" pitchFamily="34" charset="0"/>
              </a:rPr>
              <a:t>הנה תעודת הזהות שלי.</a:t>
            </a:r>
          </a:p>
        </p:txBody>
      </p:sp>
      <p:pic>
        <p:nvPicPr>
          <p:cNvPr id="5" name="תמונה 4"/>
          <p:cNvPicPr>
            <a:picLocks noChangeAspect="1"/>
          </p:cNvPicPr>
          <p:nvPr/>
        </p:nvPicPr>
        <p:blipFill>
          <a:blip r:embed="rId4">
            <a:extLst>
              <a:ext uri="{28A0092B-C50C-407E-A947-70E740481C1C}">
                <a14:useLocalDpi xmlns:a14="http://schemas.microsoft.com/office/drawing/2010/main" val="0"/>
              </a:ext>
            </a:extLst>
          </a:blip>
          <a:srcRect/>
          <a:stretch/>
        </p:blipFill>
        <p:spPr>
          <a:xfrm>
            <a:off x="8366874" y="1576038"/>
            <a:ext cx="2937399" cy="5946193"/>
          </a:xfrm>
          <a:prstGeom prst="rect">
            <a:avLst/>
          </a:prstGeom>
        </p:spPr>
      </p:pic>
      <p:pic>
        <p:nvPicPr>
          <p:cNvPr id="9" name="תמונה 8"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6510" y="1430616"/>
            <a:ext cx="7673329" cy="6068694"/>
          </a:xfrm>
          <a:prstGeom prst="rect">
            <a:avLst/>
          </a:prstGeom>
        </p:spPr>
      </p:pic>
      <p:pic>
        <p:nvPicPr>
          <p:cNvPr id="7" name="Picture 6">
            <a:extLst>
              <a:ext uri="{FF2B5EF4-FFF2-40B4-BE49-F238E27FC236}">
                <a16:creationId xmlns:a16="http://schemas.microsoft.com/office/drawing/2014/main" id="{A4EDB1A2-5873-4811-A0B1-A2118986143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50850" y="1790529"/>
            <a:ext cx="5203362" cy="3518287"/>
          </a:xfrm>
          <a:prstGeom prst="rect">
            <a:avLst/>
          </a:prstGeom>
        </p:spPr>
      </p:pic>
      <p:sp>
        <p:nvSpPr>
          <p:cNvPr id="84" name="מלבן 83"/>
          <p:cNvSpPr/>
          <p:nvPr/>
        </p:nvSpPr>
        <p:spPr>
          <a:xfrm>
            <a:off x="992760" y="2065846"/>
            <a:ext cx="1494972" cy="18890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14" name="TextBox 13">
            <a:extLst>
              <a:ext uri="{FF2B5EF4-FFF2-40B4-BE49-F238E27FC236}">
                <a16:creationId xmlns:a16="http://schemas.microsoft.com/office/drawing/2014/main" id="{05940F50-69C2-47AF-BDA8-A489AB9CC290}"/>
              </a:ext>
            </a:extLst>
          </p:cNvPr>
          <p:cNvSpPr txBox="1"/>
          <p:nvPr/>
        </p:nvSpPr>
        <p:spPr>
          <a:xfrm>
            <a:off x="2026021" y="1382032"/>
            <a:ext cx="9489142" cy="461665"/>
          </a:xfrm>
          <a:prstGeom prst="rect">
            <a:avLst/>
          </a:prstGeom>
          <a:noFill/>
        </p:spPr>
        <p:txBody>
          <a:bodyPr wrap="square" rtlCol="1">
            <a:spAutoFit/>
          </a:bodyPr>
          <a:lstStyle>
            <a:defPPr>
              <a:defRPr lang="he-IL"/>
            </a:defPPr>
            <a:lvl1pPr indent="0">
              <a:lnSpc>
                <a:spcPct val="150000"/>
              </a:lnSpc>
              <a:buClr>
                <a:srgbClr val="18A8B7"/>
              </a:buClr>
              <a:buNone/>
              <a:defRPr sz="2800" b="1">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7"/>
              </a:buBlip>
              <a:defRPr sz="2800">
                <a:solidFill>
                  <a:srgbClr val="54707C"/>
                </a:solidFill>
                <a:latin typeface="Calibri" panose="020F0502020204030204" pitchFamily="34" charset="0"/>
                <a:cs typeface="Calibri" panose="020F0502020204030204" pitchFamily="34" charset="0"/>
              </a:defRPr>
            </a:lvl2pPr>
          </a:lstStyle>
          <a:p>
            <a:pPr>
              <a:lnSpc>
                <a:spcPct val="100000"/>
              </a:lnSpc>
            </a:pPr>
            <a:r>
              <a:rPr lang="he-IL" sz="2400" dirty="0">
                <a:latin typeface="Arial" panose="020B0604020202020204" pitchFamily="34" charset="0"/>
                <a:cs typeface="Arial" panose="020B0604020202020204" pitchFamily="34" charset="0"/>
              </a:rPr>
              <a:t>אתה לא מצליח לזהות את הבוחר בוודאות. כיצד יש לנהוג? </a:t>
            </a:r>
          </a:p>
        </p:txBody>
      </p:sp>
      <p:sp>
        <p:nvSpPr>
          <p:cNvPr id="15" name="Rectangle 14">
            <a:extLst>
              <a:ext uri="{FF2B5EF4-FFF2-40B4-BE49-F238E27FC236}">
                <a16:creationId xmlns:a16="http://schemas.microsoft.com/office/drawing/2014/main" id="{8E6D61E0-9CC2-4175-AB82-DF92A05F6A94}"/>
              </a:ext>
            </a:extLst>
          </p:cNvPr>
          <p:cNvSpPr/>
          <p:nvPr/>
        </p:nvSpPr>
        <p:spPr>
          <a:xfrm>
            <a:off x="4277425" y="5597475"/>
            <a:ext cx="4837079" cy="776640"/>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he-IL" sz="2400" dirty="0">
                <a:solidFill>
                  <a:srgbClr val="54707C"/>
                </a:solidFill>
                <a:latin typeface="Arial" panose="020B0604020202020204" pitchFamily="34" charset="0"/>
                <a:cs typeface="Arial" panose="020B0604020202020204" pitchFamily="34" charset="0"/>
              </a:rPr>
              <a:t>יש לבקש אמצעי זיהוי תקף אחר</a:t>
            </a:r>
          </a:p>
        </p:txBody>
      </p:sp>
      <p:sp>
        <p:nvSpPr>
          <p:cNvPr id="13" name="Rectangular Callout 7">
            <a:extLst>
              <a:ext uri="{FF2B5EF4-FFF2-40B4-BE49-F238E27FC236}">
                <a16:creationId xmlns:a16="http://schemas.microsoft.com/office/drawing/2014/main" id="{6AA5CE3E-BE17-4741-B7D1-7956B535D1B4}"/>
              </a:ext>
            </a:extLst>
          </p:cNvPr>
          <p:cNvSpPr/>
          <p:nvPr/>
        </p:nvSpPr>
        <p:spPr>
          <a:xfrm>
            <a:off x="571414" y="4820835"/>
            <a:ext cx="2499680" cy="776640"/>
          </a:xfrm>
          <a:prstGeom prst="wedgeRectCallout">
            <a:avLst>
              <a:gd name="adj1" fmla="val 18901"/>
              <a:gd name="adj2" fmla="val -43028"/>
            </a:avLst>
          </a:prstGeom>
          <a:solidFill>
            <a:srgbClr val="F48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latin typeface="Arial" panose="020B0604020202020204" pitchFamily="34" charset="0"/>
                <a:cs typeface="Arial" panose="020B0604020202020204" pitchFamily="34" charset="0"/>
              </a:rPr>
              <a:t>אין צורך לבדוק תוקף של תעודות זהות!</a:t>
            </a:r>
          </a:p>
        </p:txBody>
      </p:sp>
    </p:spTree>
    <p:custDataLst>
      <p:tags r:id="rId1"/>
    </p:custDataLst>
    <p:extLst>
      <p:ext uri="{BB962C8B-B14F-4D97-AF65-F5344CB8AC3E}">
        <p14:creationId xmlns:p14="http://schemas.microsoft.com/office/powerpoint/2010/main" val="113177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15"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26</a:t>
            </a:fld>
            <a:endParaRPr lang="he-IL" dirty="0"/>
          </a:p>
        </p:txBody>
      </p:sp>
      <p:sp>
        <p:nvSpPr>
          <p:cNvPr id="6" name="Title 5">
            <a:extLst>
              <a:ext uri="{FF2B5EF4-FFF2-40B4-BE49-F238E27FC236}">
                <a16:creationId xmlns:a16="http://schemas.microsoft.com/office/drawing/2014/main" id="{F905FCCD-5C08-49EE-BB04-E5554E5BB9AA}"/>
              </a:ext>
            </a:extLst>
          </p:cNvPr>
          <p:cNvSpPr>
            <a:spLocks noGrp="1"/>
          </p:cNvSpPr>
          <p:nvPr>
            <p:ph type="title"/>
          </p:nvPr>
        </p:nvSpPr>
        <p:spPr>
          <a:xfrm>
            <a:off x="1055916" y="250827"/>
            <a:ext cx="10515600" cy="1325563"/>
          </a:xfrm>
        </p:spPr>
        <p:txBody>
          <a:bodyPr/>
          <a:lstStyle/>
          <a:p>
            <a:r>
              <a:rPr lang="he-IL" dirty="0"/>
              <a:t>איתור בוחרים </a:t>
            </a:r>
          </a:p>
        </p:txBody>
      </p:sp>
      <p:sp>
        <p:nvSpPr>
          <p:cNvPr id="25" name="מלבן 24"/>
          <p:cNvSpPr/>
          <p:nvPr/>
        </p:nvSpPr>
        <p:spPr>
          <a:xfrm>
            <a:off x="9787964" y="1343541"/>
            <a:ext cx="1055687" cy="501055"/>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26" name="TextBox 25"/>
          <p:cNvSpPr txBox="1"/>
          <p:nvPr/>
        </p:nvSpPr>
        <p:spPr>
          <a:xfrm>
            <a:off x="6447013" y="3120237"/>
            <a:ext cx="2667491" cy="830997"/>
          </a:xfrm>
          <a:prstGeom prst="rect">
            <a:avLst/>
          </a:prstGeom>
          <a:noFill/>
        </p:spPr>
        <p:txBody>
          <a:bodyPr wrap="square" rtlCol="1">
            <a:spAutoFit/>
          </a:bodyPr>
          <a:lstStyle/>
          <a:p>
            <a:pPr>
              <a:buClr>
                <a:srgbClr val="18A8B7"/>
              </a:buClr>
            </a:pPr>
            <a:r>
              <a:rPr lang="he-IL" sz="1600" dirty="0">
                <a:solidFill>
                  <a:schemeClr val="bg1"/>
                </a:solidFill>
                <a:latin typeface="Arial" panose="020B0604020202020204" pitchFamily="34" charset="0"/>
              </a:rPr>
              <a:t>צהריים טובים!</a:t>
            </a:r>
          </a:p>
          <a:p>
            <a:pPr>
              <a:buClr>
                <a:srgbClr val="18A8B7"/>
              </a:buClr>
            </a:pPr>
            <a:r>
              <a:rPr lang="he-IL" sz="1600" dirty="0">
                <a:solidFill>
                  <a:schemeClr val="bg1"/>
                </a:solidFill>
                <a:latin typeface="Arial" panose="020B0604020202020204" pitchFamily="34" charset="0"/>
              </a:rPr>
              <a:t>שמי רונית , אשמח להצביע </a:t>
            </a:r>
          </a:p>
          <a:p>
            <a:pPr>
              <a:buClr>
                <a:srgbClr val="18A8B7"/>
              </a:buClr>
            </a:pPr>
            <a:r>
              <a:rPr lang="he-IL" sz="1600" dirty="0">
                <a:solidFill>
                  <a:schemeClr val="bg1"/>
                </a:solidFill>
                <a:latin typeface="Arial" panose="020B0604020202020204" pitchFamily="34" charset="0"/>
              </a:rPr>
              <a:t>הנה רישיון הנהיגה שלי.</a:t>
            </a:r>
          </a:p>
        </p:txBody>
      </p:sp>
      <p:sp>
        <p:nvSpPr>
          <p:cNvPr id="27" name="TextBox 26"/>
          <p:cNvSpPr txBox="1"/>
          <p:nvPr/>
        </p:nvSpPr>
        <p:spPr>
          <a:xfrm>
            <a:off x="9665331" y="1305475"/>
            <a:ext cx="1055687" cy="461665"/>
          </a:xfrm>
          <a:prstGeom prst="rect">
            <a:avLst/>
          </a:prstGeom>
          <a:noFill/>
        </p:spPr>
        <p:txBody>
          <a:bodyPr wrap="square" rtlCol="1">
            <a:spAutoFit/>
          </a:bodyPr>
          <a:lstStyle/>
          <a:p>
            <a:r>
              <a:rPr lang="he-IL" sz="2400" b="1" dirty="0">
                <a:solidFill>
                  <a:schemeClr val="bg1"/>
                </a:solidFill>
                <a:latin typeface="Arial" panose="020B0604020202020204" pitchFamily="34" charset="0"/>
                <a:cs typeface="Arial" panose="020B0604020202020204" pitchFamily="34" charset="0"/>
              </a:rPr>
              <a:t>אלפון</a:t>
            </a:r>
          </a:p>
        </p:txBody>
      </p:sp>
      <p:sp>
        <p:nvSpPr>
          <p:cNvPr id="28" name="TextBox 27"/>
          <p:cNvSpPr txBox="1"/>
          <p:nvPr/>
        </p:nvSpPr>
        <p:spPr>
          <a:xfrm>
            <a:off x="1384659" y="1324369"/>
            <a:ext cx="8251419" cy="461665"/>
          </a:xfrm>
          <a:prstGeom prst="rect">
            <a:avLst/>
          </a:prstGeom>
          <a:noFill/>
        </p:spPr>
        <p:txBody>
          <a:bodyPr wrap="square" rtlCol="1">
            <a:spAutoFit/>
          </a:bodyPr>
          <a:lstStyle/>
          <a:p>
            <a:r>
              <a:rPr lang="he-IL" sz="2400" dirty="0">
                <a:solidFill>
                  <a:srgbClr val="54707C"/>
                </a:solidFill>
                <a:latin typeface="Arial" panose="020B0604020202020204" pitchFamily="34" charset="0"/>
                <a:cs typeface="Arial" panose="020B0604020202020204" pitchFamily="34" charset="0"/>
              </a:rPr>
              <a:t>מסודר לפי סדר ה-א"ב של שמות המשפחה של הבוחרים</a:t>
            </a:r>
          </a:p>
        </p:txBody>
      </p:sp>
      <p:graphicFrame>
        <p:nvGraphicFramePr>
          <p:cNvPr id="29" name="Group 62"/>
          <p:cNvGraphicFramePr>
            <a:graphicFrameLocks/>
          </p:cNvGraphicFramePr>
          <p:nvPr>
            <p:extLst>
              <p:ext uri="{D42A27DB-BD31-4B8C-83A1-F6EECF244321}">
                <p14:modId xmlns:p14="http://schemas.microsoft.com/office/powerpoint/2010/main" val="3296966378"/>
              </p:ext>
            </p:extLst>
          </p:nvPr>
        </p:nvGraphicFramePr>
        <p:xfrm>
          <a:off x="3454901" y="2035987"/>
          <a:ext cx="7348653" cy="1341228"/>
        </p:xfrm>
        <a:graphic>
          <a:graphicData uri="http://schemas.openxmlformats.org/drawingml/2006/table">
            <a:tbl>
              <a:tblPr rtl="1">
                <a:tableStyleId>{5940675A-B579-460E-94D1-54222C63F5DA}</a:tableStyleId>
              </a:tblPr>
              <a:tblGrid>
                <a:gridCol w="843471">
                  <a:extLst>
                    <a:ext uri="{9D8B030D-6E8A-4147-A177-3AD203B41FA5}">
                      <a16:colId xmlns:a16="http://schemas.microsoft.com/office/drawing/2014/main" val="20000"/>
                    </a:ext>
                  </a:extLst>
                </a:gridCol>
                <a:gridCol w="1231404">
                  <a:extLst>
                    <a:ext uri="{9D8B030D-6E8A-4147-A177-3AD203B41FA5}">
                      <a16:colId xmlns:a16="http://schemas.microsoft.com/office/drawing/2014/main" val="20001"/>
                    </a:ext>
                  </a:extLst>
                </a:gridCol>
                <a:gridCol w="1059168">
                  <a:extLst>
                    <a:ext uri="{9D8B030D-6E8A-4147-A177-3AD203B41FA5}">
                      <a16:colId xmlns:a16="http://schemas.microsoft.com/office/drawing/2014/main" val="20002"/>
                    </a:ext>
                  </a:extLst>
                </a:gridCol>
                <a:gridCol w="1323156">
                  <a:extLst>
                    <a:ext uri="{9D8B030D-6E8A-4147-A177-3AD203B41FA5}">
                      <a16:colId xmlns:a16="http://schemas.microsoft.com/office/drawing/2014/main" val="20003"/>
                    </a:ext>
                  </a:extLst>
                </a:gridCol>
                <a:gridCol w="985123">
                  <a:extLst>
                    <a:ext uri="{9D8B030D-6E8A-4147-A177-3AD203B41FA5}">
                      <a16:colId xmlns:a16="http://schemas.microsoft.com/office/drawing/2014/main" val="20004"/>
                    </a:ext>
                  </a:extLst>
                </a:gridCol>
                <a:gridCol w="904640">
                  <a:extLst>
                    <a:ext uri="{9D8B030D-6E8A-4147-A177-3AD203B41FA5}">
                      <a16:colId xmlns:a16="http://schemas.microsoft.com/office/drawing/2014/main" val="20005"/>
                    </a:ext>
                  </a:extLst>
                </a:gridCol>
                <a:gridCol w="1001691">
                  <a:extLst>
                    <a:ext uri="{9D8B030D-6E8A-4147-A177-3AD203B41FA5}">
                      <a16:colId xmlns:a16="http://schemas.microsoft.com/office/drawing/2014/main" val="20006"/>
                    </a:ext>
                  </a:extLst>
                </a:gridCol>
              </a:tblGrid>
              <a:tr h="335307">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err="1">
                          <a:ln>
                            <a:noFill/>
                          </a:ln>
                          <a:solidFill>
                            <a:srgbClr val="54707C"/>
                          </a:solidFill>
                          <a:effectLst/>
                          <a:cs typeface="+mn-cs"/>
                        </a:rPr>
                        <a:t>מס"ד</a:t>
                      </a:r>
                      <a:endParaRPr kumimoji="0" lang="en-US" sz="1600" b="0" i="0" u="none" strike="noStrike" cap="none" normalizeH="0" baseline="0" dirty="0">
                        <a:ln>
                          <a:noFill/>
                        </a:ln>
                        <a:solidFill>
                          <a:srgbClr val="54707C"/>
                        </a:solidFill>
                        <a:effectLst/>
                        <a:latin typeface="Times New Roman" pitchFamily="18"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a:ln>
                            <a:noFill/>
                          </a:ln>
                          <a:solidFill>
                            <a:srgbClr val="54707C"/>
                          </a:solidFill>
                          <a:effectLst/>
                          <a:cs typeface="+mn-cs"/>
                        </a:rPr>
                        <a:t>מספר זהות</a:t>
                      </a:r>
                      <a:endParaRPr kumimoji="0" lang="he-IL" sz="1600" b="0" i="0" u="none" strike="noStrike" cap="none" normalizeH="0" baseline="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שנת לידה</a:t>
                      </a:r>
                      <a:endParaRPr kumimoji="0" lang="he-IL" sz="1600" b="0"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שם המשפחה</a:t>
                      </a:r>
                      <a:endParaRPr kumimoji="0" lang="he-IL" sz="1600" b="0"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a:ln>
                            <a:noFill/>
                          </a:ln>
                          <a:solidFill>
                            <a:srgbClr val="54707C"/>
                          </a:solidFill>
                          <a:effectLst/>
                          <a:cs typeface="+mn-cs"/>
                        </a:rPr>
                        <a:t>שם פרטי</a:t>
                      </a:r>
                      <a:endParaRPr kumimoji="0" lang="he-IL" sz="1600" b="0" i="0" u="none" strike="noStrike" cap="none" normalizeH="0" baseline="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a:ln>
                            <a:noFill/>
                          </a:ln>
                          <a:solidFill>
                            <a:srgbClr val="54707C"/>
                          </a:solidFill>
                          <a:effectLst/>
                          <a:cs typeface="+mn-cs"/>
                        </a:rPr>
                        <a:t>שם האב</a:t>
                      </a:r>
                      <a:endParaRPr kumimoji="0" lang="he-IL" sz="1600" b="0" i="0" u="none" strike="noStrike" cap="none" normalizeH="0" baseline="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a:ln>
                            <a:noFill/>
                          </a:ln>
                          <a:solidFill>
                            <a:srgbClr val="54707C"/>
                          </a:solidFill>
                          <a:effectLst/>
                          <a:cs typeface="+mn-cs"/>
                        </a:rPr>
                        <a:t>מען</a:t>
                      </a:r>
                      <a:endParaRPr kumimoji="0" lang="he-IL" sz="1600" b="0" i="0" u="none" strike="noStrike" cap="none" normalizeH="0" baseline="0">
                        <a:ln>
                          <a:noFill/>
                        </a:ln>
                        <a:solidFill>
                          <a:srgbClr val="54707C"/>
                        </a:solidFill>
                        <a:effectLst/>
                        <a:latin typeface="Arial" pitchFamily="34" charset="0"/>
                        <a:ea typeface="Times New Roman" pitchFamily="18" charset="0"/>
                        <a:cs typeface="+mn-cs"/>
                      </a:endParaRPr>
                    </a:p>
                  </a:txBody>
                  <a:tcPr marT="45733" marB="45733" horzOverflow="overflow"/>
                </a:tc>
                <a:extLst>
                  <a:ext uri="{0D108BD9-81ED-4DB2-BD59-A6C34878D82A}">
                    <a16:rowId xmlns:a16="http://schemas.microsoft.com/office/drawing/2014/main" val="10000"/>
                  </a:ext>
                </a:extLst>
              </a:tr>
              <a:tr h="335307">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7</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b="0" i="0" u="none" strike="noStrike" kern="1200" cap="none" spc="0" normalizeH="0" baseline="0" noProof="0" dirty="0">
                          <a:ln>
                            <a:noFill/>
                          </a:ln>
                          <a:solidFill>
                            <a:srgbClr val="54707C"/>
                          </a:solidFill>
                          <a:effectLst/>
                          <a:uLnTx/>
                          <a:uFillTx/>
                          <a:latin typeface="Arial" panose="020B0604020202020204" pitchFamily="34" charset="0"/>
                          <a:ea typeface="+mn-ea"/>
                          <a:cs typeface="+mn-cs"/>
                        </a:rPr>
                        <a:t>021484696</a:t>
                      </a:r>
                      <a:endParaRPr kumimoji="0" lang="he-IL" sz="1600" u="none" strike="noStrike" cap="none" normalizeH="0" baseline="0" dirty="0">
                        <a:ln>
                          <a:noFill/>
                        </a:ln>
                        <a:solidFill>
                          <a:srgbClr val="54707C"/>
                        </a:solidFill>
                        <a:effectLst/>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1974</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err="1">
                          <a:ln>
                            <a:noFill/>
                          </a:ln>
                          <a:solidFill>
                            <a:srgbClr val="54707C"/>
                          </a:solidFill>
                          <a:effectLst/>
                          <a:cs typeface="+mn-cs"/>
                        </a:rPr>
                        <a:t>אדמנית</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צורי</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אורי</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סלע 19</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extLst>
                  <a:ext uri="{0D108BD9-81ED-4DB2-BD59-A6C34878D82A}">
                    <a16:rowId xmlns:a16="http://schemas.microsoft.com/office/drawing/2014/main" val="10001"/>
                  </a:ext>
                </a:extLst>
              </a:tr>
              <a:tr h="335307">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a:ln>
                            <a:noFill/>
                          </a:ln>
                          <a:solidFill>
                            <a:srgbClr val="54707C"/>
                          </a:solidFill>
                          <a:effectLst/>
                          <a:cs typeface="+mn-cs"/>
                        </a:rPr>
                        <a:t>8</a:t>
                      </a:r>
                      <a:endParaRPr kumimoji="0" lang="he-IL" sz="1600" b="1" i="0" u="none" strike="noStrike" cap="none" normalizeH="0" baseline="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b="0" i="0" u="none" strike="noStrike" kern="1200" cap="none" spc="0" normalizeH="0" baseline="0" noProof="0" dirty="0">
                          <a:ln>
                            <a:noFill/>
                          </a:ln>
                          <a:solidFill>
                            <a:srgbClr val="54707C"/>
                          </a:solidFill>
                          <a:effectLst/>
                          <a:uLnTx/>
                          <a:uFillTx/>
                          <a:latin typeface="Arial" panose="020B0604020202020204" pitchFamily="34" charset="0"/>
                          <a:ea typeface="+mn-ea"/>
                          <a:cs typeface="+mn-cs"/>
                        </a:rPr>
                        <a:t>021484670</a:t>
                      </a:r>
                      <a:endParaRPr kumimoji="0" lang="he-IL" sz="1600" u="none" strike="noStrike" cap="none" normalizeH="0" baseline="0" dirty="0">
                        <a:ln>
                          <a:noFill/>
                        </a:ln>
                        <a:solidFill>
                          <a:srgbClr val="54707C"/>
                        </a:solidFill>
                        <a:effectLst/>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1941</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ברמן</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יצחק</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מנחם</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עוז 17</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extLst>
                  <a:ext uri="{0D108BD9-81ED-4DB2-BD59-A6C34878D82A}">
                    <a16:rowId xmlns:a16="http://schemas.microsoft.com/office/drawing/2014/main" val="10002"/>
                  </a:ext>
                </a:extLst>
              </a:tr>
              <a:tr h="335307">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9</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b="0" i="0" u="none" strike="noStrike" kern="1200" cap="none" spc="0" normalizeH="0" baseline="0" noProof="0" dirty="0">
                          <a:ln>
                            <a:noFill/>
                          </a:ln>
                          <a:solidFill>
                            <a:srgbClr val="54707C"/>
                          </a:solidFill>
                          <a:effectLst/>
                          <a:uLnTx/>
                          <a:uFillTx/>
                          <a:latin typeface="Arial" panose="020B0604020202020204" pitchFamily="34" charset="0"/>
                          <a:ea typeface="+mn-ea"/>
                          <a:cs typeface="+mn-cs"/>
                        </a:rPr>
                        <a:t>021484811</a:t>
                      </a:r>
                      <a:endParaRPr kumimoji="0" lang="he-IL" sz="1600" u="none" strike="noStrike" cap="none" normalizeH="0" baseline="0" dirty="0">
                        <a:ln>
                          <a:noFill/>
                        </a:ln>
                        <a:solidFill>
                          <a:srgbClr val="54707C"/>
                        </a:solidFill>
                        <a:effectLst/>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1977</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גרשוני</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מיכל</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יצחק</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עוז 17</a:t>
                      </a:r>
                      <a:endParaRPr kumimoji="0" lang="en-US" sz="1600" b="1" i="0" u="none" strike="noStrike" cap="none" normalizeH="0" baseline="0" dirty="0">
                        <a:ln>
                          <a:noFill/>
                        </a:ln>
                        <a:solidFill>
                          <a:srgbClr val="54707C"/>
                        </a:solidFill>
                        <a:effectLst/>
                        <a:latin typeface="Times New Roman" pitchFamily="18" charset="0"/>
                        <a:ea typeface="Times New Roman" pitchFamily="18" charset="0"/>
                        <a:cs typeface="+mn-cs"/>
                      </a:endParaRPr>
                    </a:p>
                  </a:txBody>
                  <a:tcPr marT="45733" marB="45733" horzOverflow="overflow"/>
                </a:tc>
                <a:extLst>
                  <a:ext uri="{0D108BD9-81ED-4DB2-BD59-A6C34878D82A}">
                    <a16:rowId xmlns:a16="http://schemas.microsoft.com/office/drawing/2014/main" val="10003"/>
                  </a:ext>
                </a:extLst>
              </a:tr>
            </a:tbl>
          </a:graphicData>
        </a:graphic>
      </p:graphicFrame>
      <p:sp>
        <p:nvSpPr>
          <p:cNvPr id="2" name="צורת L 1"/>
          <p:cNvSpPr/>
          <p:nvPr/>
        </p:nvSpPr>
        <p:spPr>
          <a:xfrm rot="18900000">
            <a:off x="10587356" y="2334774"/>
            <a:ext cx="432392" cy="192231"/>
          </a:xfrm>
          <a:prstGeom prst="corner">
            <a:avLst>
              <a:gd name="adj1" fmla="val 50000"/>
              <a:gd name="adj2" fmla="val 3571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graphicFrame>
        <p:nvGraphicFramePr>
          <p:cNvPr id="44" name="Group 62"/>
          <p:cNvGraphicFramePr>
            <a:graphicFrameLocks/>
          </p:cNvGraphicFramePr>
          <p:nvPr>
            <p:extLst>
              <p:ext uri="{D42A27DB-BD31-4B8C-83A1-F6EECF244321}">
                <p14:modId xmlns:p14="http://schemas.microsoft.com/office/powerpoint/2010/main" val="2971227578"/>
              </p:ext>
            </p:extLst>
          </p:nvPr>
        </p:nvGraphicFramePr>
        <p:xfrm>
          <a:off x="3446148" y="3998195"/>
          <a:ext cx="7348652" cy="1341224"/>
        </p:xfrm>
        <a:graphic>
          <a:graphicData uri="http://schemas.openxmlformats.org/drawingml/2006/table">
            <a:tbl>
              <a:tblPr rtl="1">
                <a:tableStyleId>{5940675A-B579-460E-94D1-54222C63F5DA}</a:tableStyleId>
              </a:tblPr>
              <a:tblGrid>
                <a:gridCol w="843471">
                  <a:extLst>
                    <a:ext uri="{9D8B030D-6E8A-4147-A177-3AD203B41FA5}">
                      <a16:colId xmlns:a16="http://schemas.microsoft.com/office/drawing/2014/main" val="20000"/>
                    </a:ext>
                  </a:extLst>
                </a:gridCol>
                <a:gridCol w="1231404">
                  <a:extLst>
                    <a:ext uri="{9D8B030D-6E8A-4147-A177-3AD203B41FA5}">
                      <a16:colId xmlns:a16="http://schemas.microsoft.com/office/drawing/2014/main" val="20001"/>
                    </a:ext>
                  </a:extLst>
                </a:gridCol>
                <a:gridCol w="1059168">
                  <a:extLst>
                    <a:ext uri="{9D8B030D-6E8A-4147-A177-3AD203B41FA5}">
                      <a16:colId xmlns:a16="http://schemas.microsoft.com/office/drawing/2014/main" val="20002"/>
                    </a:ext>
                  </a:extLst>
                </a:gridCol>
                <a:gridCol w="1323156">
                  <a:extLst>
                    <a:ext uri="{9D8B030D-6E8A-4147-A177-3AD203B41FA5}">
                      <a16:colId xmlns:a16="http://schemas.microsoft.com/office/drawing/2014/main" val="20003"/>
                    </a:ext>
                  </a:extLst>
                </a:gridCol>
                <a:gridCol w="985123">
                  <a:extLst>
                    <a:ext uri="{9D8B030D-6E8A-4147-A177-3AD203B41FA5}">
                      <a16:colId xmlns:a16="http://schemas.microsoft.com/office/drawing/2014/main" val="20004"/>
                    </a:ext>
                  </a:extLst>
                </a:gridCol>
                <a:gridCol w="904640">
                  <a:extLst>
                    <a:ext uri="{9D8B030D-6E8A-4147-A177-3AD203B41FA5}">
                      <a16:colId xmlns:a16="http://schemas.microsoft.com/office/drawing/2014/main" val="20005"/>
                    </a:ext>
                  </a:extLst>
                </a:gridCol>
                <a:gridCol w="1001690">
                  <a:extLst>
                    <a:ext uri="{9D8B030D-6E8A-4147-A177-3AD203B41FA5}">
                      <a16:colId xmlns:a16="http://schemas.microsoft.com/office/drawing/2014/main" val="20006"/>
                    </a:ext>
                  </a:extLst>
                </a:gridCol>
              </a:tblGrid>
              <a:tr h="250575">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err="1">
                          <a:ln>
                            <a:noFill/>
                          </a:ln>
                          <a:solidFill>
                            <a:srgbClr val="54707C"/>
                          </a:solidFill>
                          <a:effectLst/>
                          <a:cs typeface="+mn-cs"/>
                        </a:rPr>
                        <a:t>מס"ד</a:t>
                      </a:r>
                      <a:endParaRPr kumimoji="0" lang="en-US" sz="1600" b="0" i="0" u="none" strike="noStrike" cap="none" normalizeH="0" baseline="0" dirty="0">
                        <a:ln>
                          <a:noFill/>
                        </a:ln>
                        <a:solidFill>
                          <a:srgbClr val="54707C"/>
                        </a:solidFill>
                        <a:effectLst/>
                        <a:latin typeface="Times New Roman" pitchFamily="18"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a:ln>
                            <a:noFill/>
                          </a:ln>
                          <a:solidFill>
                            <a:srgbClr val="54707C"/>
                          </a:solidFill>
                          <a:effectLst/>
                          <a:cs typeface="+mn-cs"/>
                        </a:rPr>
                        <a:t>מספר זהות</a:t>
                      </a:r>
                      <a:endParaRPr kumimoji="0" lang="he-IL" sz="1600" b="0" i="0" u="none" strike="noStrike" cap="none" normalizeH="0" baseline="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שנת לידה</a:t>
                      </a:r>
                      <a:endParaRPr kumimoji="0" lang="he-IL" sz="1600" b="0"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שם המשפחה</a:t>
                      </a:r>
                      <a:endParaRPr kumimoji="0" lang="he-IL" sz="1600" b="0"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a:ln>
                            <a:noFill/>
                          </a:ln>
                          <a:solidFill>
                            <a:srgbClr val="54707C"/>
                          </a:solidFill>
                          <a:effectLst/>
                          <a:cs typeface="+mn-cs"/>
                        </a:rPr>
                        <a:t>שם פרטי</a:t>
                      </a:r>
                      <a:endParaRPr kumimoji="0" lang="he-IL" sz="1600" b="0" i="0" u="none" strike="noStrike" cap="none" normalizeH="0" baseline="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a:ln>
                            <a:noFill/>
                          </a:ln>
                          <a:solidFill>
                            <a:srgbClr val="54707C"/>
                          </a:solidFill>
                          <a:effectLst/>
                          <a:cs typeface="+mn-cs"/>
                        </a:rPr>
                        <a:t>שם האב</a:t>
                      </a:r>
                      <a:endParaRPr kumimoji="0" lang="he-IL" sz="1600" b="0" i="0" u="none" strike="noStrike" cap="none" normalizeH="0" baseline="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a:ln>
                            <a:noFill/>
                          </a:ln>
                          <a:solidFill>
                            <a:srgbClr val="54707C"/>
                          </a:solidFill>
                          <a:effectLst/>
                          <a:cs typeface="+mn-cs"/>
                        </a:rPr>
                        <a:t>מען</a:t>
                      </a:r>
                      <a:endParaRPr kumimoji="0" lang="he-IL" sz="1600" b="0" i="0" u="none" strike="noStrike" cap="none" normalizeH="0" baseline="0">
                        <a:ln>
                          <a:noFill/>
                        </a:ln>
                        <a:solidFill>
                          <a:srgbClr val="54707C"/>
                        </a:solidFill>
                        <a:effectLst/>
                        <a:latin typeface="Arial" pitchFamily="34" charset="0"/>
                        <a:ea typeface="Times New Roman" pitchFamily="18" charset="0"/>
                        <a:cs typeface="+mn-cs"/>
                      </a:endParaRPr>
                    </a:p>
                  </a:txBody>
                  <a:tcPr marT="45733" marB="45733" horzOverflow="overflow"/>
                </a:tc>
                <a:extLst>
                  <a:ext uri="{0D108BD9-81ED-4DB2-BD59-A6C34878D82A}">
                    <a16:rowId xmlns:a16="http://schemas.microsoft.com/office/drawing/2014/main" val="10000"/>
                  </a:ext>
                </a:extLst>
              </a:tr>
              <a:tr h="263580">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7</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b="0" i="0" u="none" strike="noStrike" kern="1200" cap="none" spc="0" normalizeH="0" baseline="0" noProof="0" dirty="0">
                          <a:ln>
                            <a:noFill/>
                          </a:ln>
                          <a:solidFill>
                            <a:srgbClr val="54707C"/>
                          </a:solidFill>
                          <a:effectLst/>
                          <a:uLnTx/>
                          <a:uFillTx/>
                          <a:latin typeface="Arial" panose="020B0604020202020204" pitchFamily="34" charset="0"/>
                          <a:ea typeface="+mn-ea"/>
                          <a:cs typeface="+mn-cs"/>
                        </a:rPr>
                        <a:t>021484696</a:t>
                      </a:r>
                      <a:endParaRPr kumimoji="0" lang="he-IL" sz="1600" u="none" strike="noStrike" cap="none" normalizeH="0" baseline="0" dirty="0">
                        <a:ln>
                          <a:noFill/>
                        </a:ln>
                        <a:solidFill>
                          <a:srgbClr val="54707C"/>
                        </a:solidFill>
                        <a:effectLst/>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1974</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err="1">
                          <a:ln>
                            <a:noFill/>
                          </a:ln>
                          <a:solidFill>
                            <a:srgbClr val="54707C"/>
                          </a:solidFill>
                          <a:effectLst/>
                          <a:cs typeface="+mn-cs"/>
                        </a:rPr>
                        <a:t>אדמנית</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צורי</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אורי</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סלע 19</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extLst>
                  <a:ext uri="{0D108BD9-81ED-4DB2-BD59-A6C34878D82A}">
                    <a16:rowId xmlns:a16="http://schemas.microsoft.com/office/drawing/2014/main" val="10001"/>
                  </a:ext>
                </a:extLst>
              </a:tr>
              <a:tr h="263580">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a:ln>
                            <a:noFill/>
                          </a:ln>
                          <a:solidFill>
                            <a:srgbClr val="54707C"/>
                          </a:solidFill>
                          <a:effectLst/>
                          <a:cs typeface="+mn-cs"/>
                        </a:rPr>
                        <a:t>8</a:t>
                      </a:r>
                      <a:endParaRPr kumimoji="0" lang="he-IL" sz="1600" b="1" i="0" u="none" strike="noStrike" cap="none" normalizeH="0" baseline="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b="0" i="0" u="none" strike="noStrike" kern="1200" cap="none" spc="0" normalizeH="0" baseline="0" noProof="0" dirty="0">
                          <a:ln>
                            <a:noFill/>
                          </a:ln>
                          <a:solidFill>
                            <a:srgbClr val="54707C"/>
                          </a:solidFill>
                          <a:effectLst/>
                          <a:uLnTx/>
                          <a:uFillTx/>
                          <a:latin typeface="Arial" panose="020B0604020202020204" pitchFamily="34" charset="0"/>
                          <a:ea typeface="+mn-ea"/>
                          <a:cs typeface="+mn-cs"/>
                        </a:rPr>
                        <a:t>021484670</a:t>
                      </a:r>
                      <a:endParaRPr kumimoji="0" lang="he-IL" sz="1600" u="none" strike="noStrike" cap="none" normalizeH="0" baseline="0" dirty="0">
                        <a:ln>
                          <a:noFill/>
                        </a:ln>
                        <a:solidFill>
                          <a:srgbClr val="54707C"/>
                        </a:solidFill>
                        <a:effectLst/>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1941</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ברמן</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יצחק</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מנחם</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עוז 17</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extLst>
                  <a:ext uri="{0D108BD9-81ED-4DB2-BD59-A6C34878D82A}">
                    <a16:rowId xmlns:a16="http://schemas.microsoft.com/office/drawing/2014/main" val="10002"/>
                  </a:ext>
                </a:extLst>
              </a:tr>
              <a:tr h="263580">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9</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b="0" i="0" u="none" strike="noStrike" kern="1200" cap="none" spc="0" normalizeH="0" baseline="0" noProof="0" dirty="0">
                          <a:ln>
                            <a:noFill/>
                          </a:ln>
                          <a:solidFill>
                            <a:srgbClr val="54707C"/>
                          </a:solidFill>
                          <a:effectLst/>
                          <a:uLnTx/>
                          <a:uFillTx/>
                          <a:latin typeface="Arial" panose="020B0604020202020204" pitchFamily="34" charset="0"/>
                          <a:ea typeface="+mn-ea"/>
                          <a:cs typeface="+mn-cs"/>
                        </a:rPr>
                        <a:t>021484811</a:t>
                      </a:r>
                      <a:endParaRPr kumimoji="0" lang="he-IL" sz="1600" u="none" strike="noStrike" cap="none" normalizeH="0" baseline="0" dirty="0">
                        <a:ln>
                          <a:noFill/>
                        </a:ln>
                        <a:solidFill>
                          <a:srgbClr val="54707C"/>
                        </a:solidFill>
                        <a:effectLst/>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1977</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גרשוני</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מיכל</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יצחק</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עוז 17</a:t>
                      </a:r>
                      <a:endParaRPr kumimoji="0" lang="en-US" sz="1600" b="1" i="0" u="none" strike="noStrike" cap="none" normalizeH="0" baseline="0" dirty="0">
                        <a:ln>
                          <a:noFill/>
                        </a:ln>
                        <a:solidFill>
                          <a:srgbClr val="54707C"/>
                        </a:solidFill>
                        <a:effectLst/>
                        <a:latin typeface="Times New Roman" pitchFamily="18" charset="0"/>
                        <a:ea typeface="Times New Roman" pitchFamily="18" charset="0"/>
                        <a:cs typeface="+mn-cs"/>
                      </a:endParaRPr>
                    </a:p>
                  </a:txBody>
                  <a:tcPr marT="45733" marB="45733" horzOverflow="overflow"/>
                </a:tc>
                <a:extLst>
                  <a:ext uri="{0D108BD9-81ED-4DB2-BD59-A6C34878D82A}">
                    <a16:rowId xmlns:a16="http://schemas.microsoft.com/office/drawing/2014/main" val="10003"/>
                  </a:ext>
                </a:extLst>
              </a:tr>
            </a:tbl>
          </a:graphicData>
        </a:graphic>
      </p:graphicFrame>
      <p:sp>
        <p:nvSpPr>
          <p:cNvPr id="52" name="מלבן 51"/>
          <p:cNvSpPr/>
          <p:nvPr/>
        </p:nvSpPr>
        <p:spPr>
          <a:xfrm>
            <a:off x="2476643" y="5662629"/>
            <a:ext cx="8049876" cy="828719"/>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pic>
        <p:nvPicPr>
          <p:cNvPr id="55" name="תמונה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4937" y="4676667"/>
            <a:ext cx="7304079" cy="367039"/>
          </a:xfrm>
          <a:prstGeom prst="rect">
            <a:avLst/>
          </a:prstGeom>
        </p:spPr>
      </p:pic>
      <p:pic>
        <p:nvPicPr>
          <p:cNvPr id="8" name="Picture 7">
            <a:extLst>
              <a:ext uri="{FF2B5EF4-FFF2-40B4-BE49-F238E27FC236}">
                <a16:creationId xmlns:a16="http://schemas.microsoft.com/office/drawing/2014/main" id="{C8272362-037B-482F-8C69-55370358604E}"/>
              </a:ext>
            </a:extLst>
          </p:cNvPr>
          <p:cNvPicPr>
            <a:picLocks noChangeAspect="1"/>
          </p:cNvPicPr>
          <p:nvPr/>
        </p:nvPicPr>
        <p:blipFill>
          <a:blip r:embed="rId5"/>
          <a:stretch>
            <a:fillRect/>
          </a:stretch>
        </p:blipFill>
        <p:spPr>
          <a:xfrm>
            <a:off x="599860" y="1847589"/>
            <a:ext cx="2593942" cy="1730557"/>
          </a:xfrm>
          <a:prstGeom prst="rect">
            <a:avLst/>
          </a:prstGeom>
        </p:spPr>
      </p:pic>
      <p:pic>
        <p:nvPicPr>
          <p:cNvPr id="10" name="Picture 9">
            <a:extLst>
              <a:ext uri="{FF2B5EF4-FFF2-40B4-BE49-F238E27FC236}">
                <a16:creationId xmlns:a16="http://schemas.microsoft.com/office/drawing/2014/main" id="{DF061F95-9925-40C0-A18E-9546B26C5641}"/>
              </a:ext>
            </a:extLst>
          </p:cNvPr>
          <p:cNvPicPr>
            <a:picLocks noChangeAspect="1"/>
          </p:cNvPicPr>
          <p:nvPr/>
        </p:nvPicPr>
        <p:blipFill>
          <a:blip r:embed="rId6"/>
          <a:stretch>
            <a:fillRect/>
          </a:stretch>
        </p:blipFill>
        <p:spPr>
          <a:xfrm>
            <a:off x="599860" y="3998195"/>
            <a:ext cx="2593942" cy="1726781"/>
          </a:xfrm>
          <a:prstGeom prst="rect">
            <a:avLst/>
          </a:prstGeom>
        </p:spPr>
      </p:pic>
      <p:sp>
        <p:nvSpPr>
          <p:cNvPr id="18" name="Rectangle 17">
            <a:extLst>
              <a:ext uri="{FF2B5EF4-FFF2-40B4-BE49-F238E27FC236}">
                <a16:creationId xmlns:a16="http://schemas.microsoft.com/office/drawing/2014/main" id="{78A54D63-7BC7-4F8A-849F-2E7B33308564}"/>
              </a:ext>
            </a:extLst>
          </p:cNvPr>
          <p:cNvSpPr/>
          <p:nvPr/>
        </p:nvSpPr>
        <p:spPr>
          <a:xfrm>
            <a:off x="1498695" y="5825037"/>
            <a:ext cx="9027824" cy="850402"/>
          </a:xfrm>
          <a:prstGeom prst="rect">
            <a:avLst/>
          </a:prstGeom>
          <a:solidFill>
            <a:srgbClr val="F4858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000" b="1" dirty="0">
                <a:solidFill>
                  <a:schemeClr val="bg1"/>
                </a:solidFill>
                <a:latin typeface="Arial" panose="020B0604020202020204" pitchFamily="34" charset="0"/>
                <a:cs typeface="Arial" panose="020B0604020202020204" pitchFamily="34" charset="0"/>
              </a:rPr>
              <a:t>לאחר זיהוי הבוחר - סימון </a:t>
            </a:r>
            <a:r>
              <a:rPr lang="en-US" sz="2000" b="1" dirty="0">
                <a:solidFill>
                  <a:schemeClr val="bg1"/>
                </a:solidFill>
                <a:latin typeface="Arial" panose="020B0604020202020204" pitchFamily="34" charset="0"/>
                <a:cs typeface="Arial" panose="020B0604020202020204" pitchFamily="34" charset="0"/>
              </a:rPr>
              <a:t>V</a:t>
            </a:r>
            <a:r>
              <a:rPr lang="he-IL" sz="2000" b="1" dirty="0">
                <a:solidFill>
                  <a:schemeClr val="bg1"/>
                </a:solidFill>
                <a:latin typeface="Arial" panose="020B0604020202020204" pitchFamily="34" charset="0"/>
                <a:cs typeface="Arial" panose="020B0604020202020204" pitchFamily="34" charset="0"/>
              </a:rPr>
              <a:t> (באלפון אחד) והנחת סרגל על שם הבוחר (באלפון שני). </a:t>
            </a:r>
            <a:r>
              <a:rPr lang="en-US" sz="2000" b="1" dirty="0">
                <a:solidFill>
                  <a:schemeClr val="bg1"/>
                </a:solidFill>
                <a:latin typeface="Arial" panose="020B0604020202020204" pitchFamily="34" charset="0"/>
                <a:cs typeface="Arial" panose="020B0604020202020204" pitchFamily="34" charset="0"/>
              </a:rPr>
              <a:t> </a:t>
            </a:r>
          </a:p>
          <a:p>
            <a:r>
              <a:rPr lang="he-IL" sz="2000" b="1" dirty="0">
                <a:solidFill>
                  <a:schemeClr val="bg1"/>
                </a:solidFill>
                <a:latin typeface="Arial" panose="020B0604020202020204" pitchFamily="34" charset="0"/>
                <a:cs typeface="Arial" panose="020B0604020202020204" pitchFamily="34" charset="0"/>
              </a:rPr>
              <a:t>לאחר הצבעת הבוחר - מחיקת שם הבוחר (מהאלפון השני) ורישום שעת ההצבעה.</a:t>
            </a:r>
          </a:p>
        </p:txBody>
      </p:sp>
    </p:spTree>
    <p:custDataLst>
      <p:tags r:id="rId1"/>
    </p:custDataLst>
    <p:extLst>
      <p:ext uri="{BB962C8B-B14F-4D97-AF65-F5344CB8AC3E}">
        <p14:creationId xmlns:p14="http://schemas.microsoft.com/office/powerpoint/2010/main" val="323013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righ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27</a:t>
            </a:fld>
            <a:endParaRPr lang="he-IL" dirty="0"/>
          </a:p>
        </p:txBody>
      </p:sp>
      <p:sp>
        <p:nvSpPr>
          <p:cNvPr id="7" name="Title 6">
            <a:extLst>
              <a:ext uri="{FF2B5EF4-FFF2-40B4-BE49-F238E27FC236}">
                <a16:creationId xmlns:a16="http://schemas.microsoft.com/office/drawing/2014/main" id="{8E3E0A30-2624-4797-9B63-76892E0CD76C}"/>
              </a:ext>
            </a:extLst>
          </p:cNvPr>
          <p:cNvSpPr>
            <a:spLocks noGrp="1"/>
          </p:cNvSpPr>
          <p:nvPr>
            <p:ph type="title"/>
          </p:nvPr>
        </p:nvSpPr>
        <p:spPr>
          <a:xfrm>
            <a:off x="1055910" y="250827"/>
            <a:ext cx="10515600" cy="1325563"/>
          </a:xfrm>
        </p:spPr>
        <p:txBody>
          <a:bodyPr/>
          <a:lstStyle/>
          <a:p>
            <a:r>
              <a:rPr lang="he-IL" dirty="0"/>
              <a:t>איתור בוחרים </a:t>
            </a:r>
          </a:p>
        </p:txBody>
      </p:sp>
      <p:sp>
        <p:nvSpPr>
          <p:cNvPr id="26" name="TextBox 25"/>
          <p:cNvSpPr txBox="1"/>
          <p:nvPr/>
        </p:nvSpPr>
        <p:spPr>
          <a:xfrm>
            <a:off x="6447013" y="3120237"/>
            <a:ext cx="2667491" cy="830997"/>
          </a:xfrm>
          <a:prstGeom prst="rect">
            <a:avLst/>
          </a:prstGeom>
          <a:noFill/>
        </p:spPr>
        <p:txBody>
          <a:bodyPr wrap="square" rtlCol="1">
            <a:spAutoFit/>
          </a:bodyPr>
          <a:lstStyle/>
          <a:p>
            <a:pPr>
              <a:buClr>
                <a:srgbClr val="18A8B7"/>
              </a:buClr>
            </a:pPr>
            <a:r>
              <a:rPr lang="he-IL" sz="1600" dirty="0">
                <a:solidFill>
                  <a:schemeClr val="bg1"/>
                </a:solidFill>
                <a:latin typeface="Arial" panose="020B0604020202020204" pitchFamily="34" charset="0"/>
              </a:rPr>
              <a:t>צהריים טובים!</a:t>
            </a:r>
          </a:p>
          <a:p>
            <a:pPr>
              <a:buClr>
                <a:srgbClr val="18A8B7"/>
              </a:buClr>
            </a:pPr>
            <a:r>
              <a:rPr lang="he-IL" sz="1600" dirty="0">
                <a:solidFill>
                  <a:schemeClr val="bg1"/>
                </a:solidFill>
                <a:latin typeface="Arial" panose="020B0604020202020204" pitchFamily="34" charset="0"/>
              </a:rPr>
              <a:t>שמי רונית , אשמח להצביע </a:t>
            </a:r>
          </a:p>
          <a:p>
            <a:pPr>
              <a:buClr>
                <a:srgbClr val="18A8B7"/>
              </a:buClr>
            </a:pPr>
            <a:r>
              <a:rPr lang="he-IL" sz="1600" dirty="0">
                <a:solidFill>
                  <a:schemeClr val="bg1"/>
                </a:solidFill>
                <a:latin typeface="Arial" panose="020B0604020202020204" pitchFamily="34" charset="0"/>
              </a:rPr>
              <a:t>הנה רישיון הנהיגה שלי.</a:t>
            </a:r>
          </a:p>
        </p:txBody>
      </p:sp>
      <p:grpSp>
        <p:nvGrpSpPr>
          <p:cNvPr id="9" name="Group 8"/>
          <p:cNvGrpSpPr/>
          <p:nvPr/>
        </p:nvGrpSpPr>
        <p:grpSpPr>
          <a:xfrm>
            <a:off x="6417225" y="4941303"/>
            <a:ext cx="4571704" cy="1688487"/>
            <a:chOff x="5362850" y="4872532"/>
            <a:chExt cx="4571703" cy="1688487"/>
          </a:xfrm>
        </p:grpSpPr>
        <p:sp>
          <p:nvSpPr>
            <p:cNvPr id="44" name="מלבן 46"/>
            <p:cNvSpPr/>
            <p:nvPr/>
          </p:nvSpPr>
          <p:spPr>
            <a:xfrm>
              <a:off x="9566404" y="4872532"/>
              <a:ext cx="300610" cy="96806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8" name="Rectangular Callout 7"/>
            <p:cNvSpPr/>
            <p:nvPr/>
          </p:nvSpPr>
          <p:spPr>
            <a:xfrm>
              <a:off x="5362850" y="6012488"/>
              <a:ext cx="4571703" cy="548531"/>
            </a:xfrm>
            <a:prstGeom prst="wedgeRectCallout">
              <a:avLst>
                <a:gd name="adj1" fmla="val 41255"/>
                <a:gd name="adj2" fmla="val -78983"/>
              </a:avLst>
            </a:prstGeom>
            <a:solidFill>
              <a:srgbClr val="F48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latin typeface="Arial" panose="020B0604020202020204" pitchFamily="34" charset="0"/>
                  <a:cs typeface="Arial" panose="020B0604020202020204" pitchFamily="34" charset="0"/>
                </a:rPr>
                <a:t>מספר זה הוא המספר של הבוחר באלפון</a:t>
              </a:r>
            </a:p>
          </p:txBody>
        </p:sp>
      </p:grpSp>
      <p:grpSp>
        <p:nvGrpSpPr>
          <p:cNvPr id="15" name="Group 14">
            <a:extLst>
              <a:ext uri="{FF2B5EF4-FFF2-40B4-BE49-F238E27FC236}">
                <a16:creationId xmlns:a16="http://schemas.microsoft.com/office/drawing/2014/main" id="{79CF1BF5-0132-4E91-9D41-B8D0A3B57D90}"/>
              </a:ext>
            </a:extLst>
          </p:cNvPr>
          <p:cNvGrpSpPr/>
          <p:nvPr/>
        </p:nvGrpSpPr>
        <p:grpSpPr>
          <a:xfrm>
            <a:off x="2494888" y="3813781"/>
            <a:ext cx="8762332" cy="2212117"/>
            <a:chOff x="2494888" y="3813781"/>
            <a:chExt cx="8762332" cy="2212117"/>
          </a:xfrm>
        </p:grpSpPr>
        <p:grpSp>
          <p:nvGrpSpPr>
            <p:cNvPr id="6" name="Group 5"/>
            <p:cNvGrpSpPr/>
            <p:nvPr/>
          </p:nvGrpSpPr>
          <p:grpSpPr>
            <a:xfrm>
              <a:off x="2675624" y="3813781"/>
              <a:ext cx="8581596" cy="2095591"/>
              <a:chOff x="1588594" y="3794768"/>
              <a:chExt cx="8581596" cy="2095591"/>
            </a:xfrm>
          </p:grpSpPr>
          <p:sp>
            <p:nvSpPr>
              <p:cNvPr id="47" name="מלבן 46"/>
              <p:cNvSpPr/>
              <p:nvPr/>
            </p:nvSpPr>
            <p:spPr>
              <a:xfrm>
                <a:off x="9114504" y="3795681"/>
                <a:ext cx="1055686" cy="501055"/>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48" name="TextBox 47"/>
              <p:cNvSpPr txBox="1"/>
              <p:nvPr/>
            </p:nvSpPr>
            <p:spPr>
              <a:xfrm>
                <a:off x="8980547" y="3794768"/>
                <a:ext cx="1175398" cy="461665"/>
              </a:xfrm>
              <a:prstGeom prst="rect">
                <a:avLst/>
              </a:prstGeom>
              <a:noFill/>
            </p:spPr>
            <p:txBody>
              <a:bodyPr wrap="square" rtlCol="1">
                <a:spAutoFit/>
              </a:bodyPr>
              <a:lstStyle/>
              <a:p>
                <a:r>
                  <a:rPr lang="he-IL" sz="2400" b="1" dirty="0" err="1">
                    <a:solidFill>
                      <a:schemeClr val="bg1"/>
                    </a:solidFill>
                    <a:latin typeface="Arial" panose="020B0604020202020204" pitchFamily="34" charset="0"/>
                    <a:cs typeface="Arial" panose="020B0604020202020204" pitchFamily="34" charset="0"/>
                  </a:rPr>
                  <a:t>זהותון</a:t>
                </a:r>
                <a:endParaRPr lang="he-IL" sz="2400" b="1" dirty="0">
                  <a:solidFill>
                    <a:schemeClr val="bg1"/>
                  </a:solidFill>
                  <a:latin typeface="Arial" panose="020B0604020202020204" pitchFamily="34" charset="0"/>
                  <a:cs typeface="Arial" panose="020B0604020202020204" pitchFamily="34" charset="0"/>
                </a:endParaRPr>
              </a:p>
            </p:txBody>
          </p:sp>
          <p:sp>
            <p:nvSpPr>
              <p:cNvPr id="49" name="TextBox 48"/>
              <p:cNvSpPr txBox="1"/>
              <p:nvPr/>
            </p:nvSpPr>
            <p:spPr>
              <a:xfrm>
                <a:off x="1828800" y="3828270"/>
                <a:ext cx="7133818" cy="461665"/>
              </a:xfrm>
              <a:prstGeom prst="rect">
                <a:avLst/>
              </a:prstGeom>
              <a:noFill/>
            </p:spPr>
            <p:txBody>
              <a:bodyPr wrap="square" rtlCol="1">
                <a:spAutoFit/>
              </a:bodyPr>
              <a:lstStyle/>
              <a:p>
                <a:r>
                  <a:rPr lang="he-IL" sz="2400" dirty="0">
                    <a:solidFill>
                      <a:srgbClr val="54707C"/>
                    </a:solidFill>
                    <a:latin typeface="Arial" panose="020B0604020202020204" pitchFamily="34" charset="0"/>
                    <a:cs typeface="Arial" panose="020B0604020202020204" pitchFamily="34" charset="0"/>
                  </a:rPr>
                  <a:t>מסודר לפי מספרי הזהות של הבוחרים בסדר עוקב</a:t>
                </a:r>
              </a:p>
            </p:txBody>
          </p:sp>
          <p:graphicFrame>
            <p:nvGraphicFramePr>
              <p:cNvPr id="50" name="Group 62"/>
              <p:cNvGraphicFramePr>
                <a:graphicFrameLocks/>
              </p:cNvGraphicFramePr>
              <p:nvPr>
                <p:extLst>
                  <p:ext uri="{D42A27DB-BD31-4B8C-83A1-F6EECF244321}">
                    <p14:modId xmlns:p14="http://schemas.microsoft.com/office/powerpoint/2010/main" val="3353634944"/>
                  </p:ext>
                </p:extLst>
              </p:nvPr>
            </p:nvGraphicFramePr>
            <p:xfrm>
              <a:off x="2781443" y="4596913"/>
              <a:ext cx="7370363" cy="1256388"/>
            </p:xfrm>
            <a:graphic>
              <a:graphicData uri="http://schemas.openxmlformats.org/drawingml/2006/table">
                <a:tbl>
                  <a:tblPr rtl="1">
                    <a:tableStyleId>{5940675A-B579-460E-94D1-54222C63F5DA}</a:tableStyleId>
                  </a:tblPr>
                  <a:tblGrid>
                    <a:gridCol w="845963">
                      <a:extLst>
                        <a:ext uri="{9D8B030D-6E8A-4147-A177-3AD203B41FA5}">
                          <a16:colId xmlns:a16="http://schemas.microsoft.com/office/drawing/2014/main" val="20000"/>
                        </a:ext>
                      </a:extLst>
                    </a:gridCol>
                    <a:gridCol w="1235043">
                      <a:extLst>
                        <a:ext uri="{9D8B030D-6E8A-4147-A177-3AD203B41FA5}">
                          <a16:colId xmlns:a16="http://schemas.microsoft.com/office/drawing/2014/main" val="20001"/>
                        </a:ext>
                      </a:extLst>
                    </a:gridCol>
                    <a:gridCol w="1062297">
                      <a:extLst>
                        <a:ext uri="{9D8B030D-6E8A-4147-A177-3AD203B41FA5}">
                          <a16:colId xmlns:a16="http://schemas.microsoft.com/office/drawing/2014/main" val="20002"/>
                        </a:ext>
                      </a:extLst>
                    </a:gridCol>
                    <a:gridCol w="1327065">
                      <a:extLst>
                        <a:ext uri="{9D8B030D-6E8A-4147-A177-3AD203B41FA5}">
                          <a16:colId xmlns:a16="http://schemas.microsoft.com/office/drawing/2014/main" val="20003"/>
                        </a:ext>
                      </a:extLst>
                    </a:gridCol>
                    <a:gridCol w="988033">
                      <a:extLst>
                        <a:ext uri="{9D8B030D-6E8A-4147-A177-3AD203B41FA5}">
                          <a16:colId xmlns:a16="http://schemas.microsoft.com/office/drawing/2014/main" val="20004"/>
                        </a:ext>
                      </a:extLst>
                    </a:gridCol>
                    <a:gridCol w="907312">
                      <a:extLst>
                        <a:ext uri="{9D8B030D-6E8A-4147-A177-3AD203B41FA5}">
                          <a16:colId xmlns:a16="http://schemas.microsoft.com/office/drawing/2014/main" val="20005"/>
                        </a:ext>
                      </a:extLst>
                    </a:gridCol>
                    <a:gridCol w="1004650">
                      <a:extLst>
                        <a:ext uri="{9D8B030D-6E8A-4147-A177-3AD203B41FA5}">
                          <a16:colId xmlns:a16="http://schemas.microsoft.com/office/drawing/2014/main" val="20006"/>
                        </a:ext>
                      </a:extLst>
                    </a:gridCol>
                  </a:tblGrid>
                  <a:tr h="263026">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err="1">
                              <a:ln>
                                <a:noFill/>
                              </a:ln>
                              <a:solidFill>
                                <a:srgbClr val="54707C"/>
                              </a:solidFill>
                              <a:effectLst/>
                            </a:rPr>
                            <a:t>מס"ד</a:t>
                          </a:r>
                          <a:endParaRPr kumimoji="0" lang="en-US" sz="1600" b="0" i="0" u="none" strike="noStrike" cap="none" normalizeH="0" baseline="0" dirty="0">
                            <a:ln>
                              <a:noFill/>
                            </a:ln>
                            <a:solidFill>
                              <a:srgbClr val="54707C"/>
                            </a:solidFill>
                            <a:effectLst/>
                            <a:latin typeface="Times New Roman" pitchFamily="18"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a:ln>
                                <a:noFill/>
                              </a:ln>
                              <a:solidFill>
                                <a:srgbClr val="54707C"/>
                              </a:solidFill>
                              <a:effectLst/>
                            </a:rPr>
                            <a:t>מספר זהות</a:t>
                          </a:r>
                          <a:endParaRPr kumimoji="0" lang="he-IL" sz="1600" b="0" i="0" u="none" strike="noStrike" cap="none" normalizeH="0" baseline="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a:ln>
                                <a:noFill/>
                              </a:ln>
                              <a:solidFill>
                                <a:srgbClr val="54707C"/>
                              </a:solidFill>
                              <a:effectLst/>
                            </a:rPr>
                            <a:t>שנת לידה</a:t>
                          </a:r>
                          <a:endParaRPr kumimoji="0" lang="he-IL" sz="1600" b="0" i="0" u="none" strike="noStrike" cap="none" normalizeH="0" baseline="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שם המשפחה</a:t>
                          </a:r>
                          <a:endParaRPr kumimoji="0" lang="he-IL" sz="1600" b="0" i="0" u="none" strike="noStrike" cap="none" normalizeH="0" baseline="0" dirty="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a:ln>
                                <a:noFill/>
                              </a:ln>
                              <a:solidFill>
                                <a:srgbClr val="54707C"/>
                              </a:solidFill>
                              <a:effectLst/>
                            </a:rPr>
                            <a:t>שם פרטי</a:t>
                          </a:r>
                          <a:endParaRPr kumimoji="0" lang="he-IL" sz="1600" b="0" i="0" u="none" strike="noStrike" cap="none" normalizeH="0" baseline="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a:ln>
                                <a:noFill/>
                              </a:ln>
                              <a:solidFill>
                                <a:srgbClr val="54707C"/>
                              </a:solidFill>
                              <a:effectLst/>
                            </a:rPr>
                            <a:t>שם האב</a:t>
                          </a:r>
                          <a:endParaRPr kumimoji="0" lang="he-IL" sz="1600" b="0" i="0" u="none" strike="noStrike" cap="none" normalizeH="0" baseline="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a:ln>
                                <a:noFill/>
                              </a:ln>
                              <a:solidFill>
                                <a:srgbClr val="54707C"/>
                              </a:solidFill>
                              <a:effectLst/>
                            </a:rPr>
                            <a:t>מען</a:t>
                          </a:r>
                          <a:endParaRPr kumimoji="0" lang="he-IL" sz="1600" b="0" i="0" u="none" strike="noStrike" cap="none" normalizeH="0" baseline="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extLst>
                      <a:ext uri="{0D108BD9-81ED-4DB2-BD59-A6C34878D82A}">
                        <a16:rowId xmlns:a16="http://schemas.microsoft.com/office/drawing/2014/main" val="10000"/>
                      </a:ext>
                    </a:extLst>
                  </a:tr>
                  <a:tr h="284353">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8</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021484670</a:t>
                          </a: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1941</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ברמן</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יצחק</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מנחם</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עוז 17</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extLst>
                      <a:ext uri="{0D108BD9-81ED-4DB2-BD59-A6C34878D82A}">
                        <a16:rowId xmlns:a16="http://schemas.microsoft.com/office/drawing/2014/main" val="10001"/>
                      </a:ext>
                    </a:extLst>
                  </a:tr>
                  <a:tr h="284353">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7</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021484696</a:t>
                          </a: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1974</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err="1">
                              <a:ln>
                                <a:noFill/>
                              </a:ln>
                              <a:solidFill>
                                <a:srgbClr val="54707C"/>
                              </a:solidFill>
                              <a:effectLst/>
                            </a:rPr>
                            <a:t>אדמנית</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צורי</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אורי</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סלע 19</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extLst>
                      <a:ext uri="{0D108BD9-81ED-4DB2-BD59-A6C34878D82A}">
                        <a16:rowId xmlns:a16="http://schemas.microsoft.com/office/drawing/2014/main" val="10002"/>
                      </a:ext>
                    </a:extLst>
                  </a:tr>
                  <a:tr h="241700">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9</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021484811</a:t>
                          </a: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1977</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גרשוני</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מיכל</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יצחק</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David" pitchFamily="34" charset="-79"/>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he-IL" sz="1600" u="none" strike="noStrike" cap="none" normalizeH="0" baseline="0" dirty="0">
                              <a:ln>
                                <a:noFill/>
                              </a:ln>
                              <a:solidFill>
                                <a:srgbClr val="54707C"/>
                              </a:solidFill>
                              <a:effectLst/>
                            </a:rPr>
                            <a:t>עוז 17</a:t>
                          </a:r>
                          <a:endParaRPr kumimoji="0" lang="en-US" sz="1600" b="1" i="0" u="none" strike="noStrike" cap="none" normalizeH="0" baseline="0" dirty="0">
                            <a:ln>
                              <a:noFill/>
                            </a:ln>
                            <a:solidFill>
                              <a:srgbClr val="54707C"/>
                            </a:solidFill>
                            <a:effectLst/>
                            <a:latin typeface="Times New Roman" pitchFamily="18" charset="0"/>
                            <a:ea typeface="Times New Roman" pitchFamily="18" charset="0"/>
                            <a:cs typeface="David" pitchFamily="34" charset="-79"/>
                          </a:endParaRPr>
                        </a:p>
                      </a:txBody>
                      <a:tcPr marT="45733" marB="45733" horzOverflow="overflow"/>
                    </a:tc>
                    <a:extLst>
                      <a:ext uri="{0D108BD9-81ED-4DB2-BD59-A6C34878D82A}">
                        <a16:rowId xmlns:a16="http://schemas.microsoft.com/office/drawing/2014/main" val="10003"/>
                      </a:ext>
                    </a:extLst>
                  </a:tr>
                </a:tbl>
              </a:graphicData>
            </a:graphic>
          </p:graphicFrame>
          <p:pic>
            <p:nvPicPr>
              <p:cNvPr id="5" name="תמונה 4"/>
              <p:cNvPicPr>
                <a:picLocks noChangeAspect="1"/>
              </p:cNvPicPr>
              <p:nvPr/>
            </p:nvPicPr>
            <p:blipFill>
              <a:blip r:embed="rId4">
                <a:extLst>
                  <a:ext uri="{28A0092B-C50C-407E-A947-70E740481C1C}">
                    <a14:useLocalDpi xmlns:a14="http://schemas.microsoft.com/office/drawing/2010/main" val="0"/>
                  </a:ext>
                </a:extLst>
              </a:blip>
              <a:srcRect t="1831" b="1831"/>
              <a:stretch/>
            </p:blipFill>
            <p:spPr>
              <a:xfrm>
                <a:off x="1588594" y="4389159"/>
                <a:ext cx="1112246" cy="1501200"/>
              </a:xfrm>
              <a:prstGeom prst="rect">
                <a:avLst/>
              </a:prstGeom>
            </p:spPr>
          </p:pic>
        </p:grpSp>
        <p:pic>
          <p:nvPicPr>
            <p:cNvPr id="13" name="Picture 12">
              <a:extLst>
                <a:ext uri="{FF2B5EF4-FFF2-40B4-BE49-F238E27FC236}">
                  <a16:creationId xmlns:a16="http://schemas.microsoft.com/office/drawing/2014/main" id="{E7962A6F-31B9-4DF4-B992-82AC24B981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4888" y="5547098"/>
              <a:ext cx="573109" cy="478800"/>
            </a:xfrm>
            <a:prstGeom prst="rect">
              <a:avLst/>
            </a:prstGeom>
          </p:spPr>
        </p:pic>
      </p:grpSp>
      <p:sp>
        <p:nvSpPr>
          <p:cNvPr id="24" name="TextBox 23">
            <a:extLst>
              <a:ext uri="{FF2B5EF4-FFF2-40B4-BE49-F238E27FC236}">
                <a16:creationId xmlns:a16="http://schemas.microsoft.com/office/drawing/2014/main" id="{EA85A8D5-D703-402D-80B5-24F62D08C18E}"/>
              </a:ext>
            </a:extLst>
          </p:cNvPr>
          <p:cNvSpPr txBox="1"/>
          <p:nvPr/>
        </p:nvSpPr>
        <p:spPr>
          <a:xfrm>
            <a:off x="274181" y="2027737"/>
            <a:ext cx="1992858" cy="3846993"/>
          </a:xfrm>
          <a:prstGeom prst="rect">
            <a:avLst/>
          </a:prstGeom>
          <a:solidFill>
            <a:srgbClr val="F4858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ctr" rtl="0">
              <a:defRPr>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rtl="1"/>
            <a:r>
              <a:rPr lang="he-IL" sz="2000" b="1" dirty="0">
                <a:latin typeface="Arial" panose="020B0604020202020204" pitchFamily="34" charset="0"/>
                <a:cs typeface="Arial" panose="020B0604020202020204" pitchFamily="34" charset="0"/>
              </a:rPr>
              <a:t>אם לא מאתרים את שמו של הבוחר באלפון, יש לחפש </a:t>
            </a:r>
            <a:r>
              <a:rPr lang="he-IL" sz="2000" b="1" dirty="0" err="1">
                <a:latin typeface="Arial" panose="020B0604020202020204" pitchFamily="34" charset="0"/>
                <a:cs typeface="Arial" panose="020B0604020202020204" pitchFamily="34" charset="0"/>
              </a:rPr>
              <a:t>בזהותון</a:t>
            </a:r>
            <a:r>
              <a:rPr lang="he-IL" sz="2000" b="1" dirty="0">
                <a:latin typeface="Arial" panose="020B0604020202020204" pitchFamily="34" charset="0"/>
                <a:cs typeface="Arial" panose="020B0604020202020204" pitchFamily="34" charset="0"/>
              </a:rPr>
              <a:t>. </a:t>
            </a:r>
          </a:p>
          <a:p>
            <a:pPr algn="r" rtl="1"/>
            <a:endParaRPr lang="he-IL" sz="2000" b="1" dirty="0">
              <a:latin typeface="Arial" panose="020B0604020202020204" pitchFamily="34" charset="0"/>
              <a:cs typeface="Arial" panose="020B0604020202020204" pitchFamily="34" charset="0"/>
            </a:endParaRPr>
          </a:p>
          <a:p>
            <a:pPr algn="r" rtl="1"/>
            <a:r>
              <a:rPr lang="he-IL" sz="2000" b="1" dirty="0">
                <a:latin typeface="Arial" panose="020B0604020202020204" pitchFamily="34" charset="0"/>
                <a:cs typeface="Arial" panose="020B0604020202020204" pitchFamily="34" charset="0"/>
              </a:rPr>
              <a:t>אם שמו לא מופיע גם </a:t>
            </a:r>
            <a:r>
              <a:rPr lang="he-IL" sz="2000" b="1" dirty="0" err="1">
                <a:latin typeface="Arial" panose="020B0604020202020204" pitchFamily="34" charset="0"/>
                <a:cs typeface="Arial" panose="020B0604020202020204" pitchFamily="34" charset="0"/>
              </a:rPr>
              <a:t>בזהותון</a:t>
            </a:r>
            <a:r>
              <a:rPr lang="he-IL" sz="2000" b="1" dirty="0">
                <a:latin typeface="Arial" panose="020B0604020202020204" pitchFamily="34" charset="0"/>
                <a:cs typeface="Arial" panose="020B0604020202020204" pitchFamily="34" charset="0"/>
              </a:rPr>
              <a:t>, לא ניתן לאפשר לו להצביע. </a:t>
            </a:r>
          </a:p>
        </p:txBody>
      </p:sp>
      <p:grpSp>
        <p:nvGrpSpPr>
          <p:cNvPr id="16" name="Group 15">
            <a:extLst>
              <a:ext uri="{FF2B5EF4-FFF2-40B4-BE49-F238E27FC236}">
                <a16:creationId xmlns:a16="http://schemas.microsoft.com/office/drawing/2014/main" id="{536D6B9A-8863-4FA4-A463-30E368E08C52}"/>
              </a:ext>
            </a:extLst>
          </p:cNvPr>
          <p:cNvGrpSpPr/>
          <p:nvPr/>
        </p:nvGrpSpPr>
        <p:grpSpPr>
          <a:xfrm>
            <a:off x="1490133" y="1373473"/>
            <a:ext cx="9807183" cy="2324047"/>
            <a:chOff x="1490133" y="1373473"/>
            <a:chExt cx="9807183" cy="2324047"/>
          </a:xfrm>
        </p:grpSpPr>
        <p:pic>
          <p:nvPicPr>
            <p:cNvPr id="12" name="Picture 11">
              <a:extLst>
                <a:ext uri="{FF2B5EF4-FFF2-40B4-BE49-F238E27FC236}">
                  <a16:creationId xmlns:a16="http://schemas.microsoft.com/office/drawing/2014/main" id="{CFB63E1B-210F-4895-ACAF-1F5051B6F5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1868">
              <a:off x="2347869" y="1997810"/>
              <a:ext cx="1066414" cy="1494061"/>
            </a:xfrm>
            <a:prstGeom prst="rect">
              <a:avLst/>
            </a:prstGeom>
          </p:spPr>
        </p:pic>
        <p:grpSp>
          <p:nvGrpSpPr>
            <p:cNvPr id="14" name="Group 13">
              <a:extLst>
                <a:ext uri="{FF2B5EF4-FFF2-40B4-BE49-F238E27FC236}">
                  <a16:creationId xmlns:a16="http://schemas.microsoft.com/office/drawing/2014/main" id="{B019CB67-4D96-4DD6-B61E-E2D4BF521512}"/>
                </a:ext>
              </a:extLst>
            </p:cNvPr>
            <p:cNvGrpSpPr/>
            <p:nvPr/>
          </p:nvGrpSpPr>
          <p:grpSpPr>
            <a:xfrm>
              <a:off x="1490133" y="1373473"/>
              <a:ext cx="9807183" cy="2324047"/>
              <a:chOff x="1490133" y="1373473"/>
              <a:chExt cx="9807183" cy="2324047"/>
            </a:xfrm>
          </p:grpSpPr>
          <p:grpSp>
            <p:nvGrpSpPr>
              <p:cNvPr id="2" name="Group 1"/>
              <p:cNvGrpSpPr/>
              <p:nvPr/>
            </p:nvGrpSpPr>
            <p:grpSpPr>
              <a:xfrm>
                <a:off x="1490133" y="1373473"/>
                <a:ext cx="9807183" cy="2104839"/>
                <a:chOff x="363007" y="1338568"/>
                <a:chExt cx="9807183" cy="2104839"/>
              </a:xfrm>
            </p:grpSpPr>
            <p:sp>
              <p:nvSpPr>
                <p:cNvPr id="25" name="מלבן 24"/>
                <p:cNvSpPr/>
                <p:nvPr/>
              </p:nvSpPr>
              <p:spPr>
                <a:xfrm>
                  <a:off x="9114504" y="1342804"/>
                  <a:ext cx="1055686" cy="501055"/>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27" name="TextBox 26"/>
                <p:cNvSpPr txBox="1"/>
                <p:nvPr/>
              </p:nvSpPr>
              <p:spPr>
                <a:xfrm>
                  <a:off x="9056479" y="1338568"/>
                  <a:ext cx="1019839" cy="461665"/>
                </a:xfrm>
                <a:prstGeom prst="rect">
                  <a:avLst/>
                </a:prstGeom>
                <a:noFill/>
              </p:spPr>
              <p:txBody>
                <a:bodyPr wrap="square" rtlCol="1">
                  <a:spAutoFit/>
                </a:bodyPr>
                <a:lstStyle/>
                <a:p>
                  <a:r>
                    <a:rPr lang="he-IL" sz="2400" b="1" dirty="0">
                      <a:solidFill>
                        <a:schemeClr val="bg1"/>
                      </a:solidFill>
                      <a:latin typeface="Arial" panose="020B0604020202020204" pitchFamily="34" charset="0"/>
                      <a:cs typeface="Arial" panose="020B0604020202020204" pitchFamily="34" charset="0"/>
                    </a:rPr>
                    <a:t>אלפון</a:t>
                  </a:r>
                </a:p>
              </p:txBody>
            </p:sp>
            <p:sp>
              <p:nvSpPr>
                <p:cNvPr id="28" name="TextBox 27"/>
                <p:cNvSpPr txBox="1"/>
                <p:nvPr/>
              </p:nvSpPr>
              <p:spPr>
                <a:xfrm>
                  <a:off x="363007" y="1375393"/>
                  <a:ext cx="8599611" cy="461665"/>
                </a:xfrm>
                <a:prstGeom prst="rect">
                  <a:avLst/>
                </a:prstGeom>
                <a:noFill/>
              </p:spPr>
              <p:txBody>
                <a:bodyPr wrap="square" rtlCol="1">
                  <a:spAutoFit/>
                </a:bodyPr>
                <a:lstStyle/>
                <a:p>
                  <a:r>
                    <a:rPr lang="he-IL" sz="2400" dirty="0">
                      <a:solidFill>
                        <a:srgbClr val="54707C"/>
                      </a:solidFill>
                      <a:latin typeface="Arial" panose="020B0604020202020204" pitchFamily="34" charset="0"/>
                      <a:cs typeface="Arial" panose="020B0604020202020204" pitchFamily="34" charset="0"/>
                    </a:rPr>
                    <a:t>מסודרים לפי סדר ה-א"ב של שמות המשפחה של הבוחרים</a:t>
                  </a:r>
                </a:p>
              </p:txBody>
            </p:sp>
            <p:graphicFrame>
              <p:nvGraphicFramePr>
                <p:cNvPr id="29" name="Group 62"/>
                <p:cNvGraphicFramePr>
                  <a:graphicFrameLocks/>
                </p:cNvGraphicFramePr>
                <p:nvPr>
                  <p:extLst>
                    <p:ext uri="{D42A27DB-BD31-4B8C-83A1-F6EECF244321}">
                      <p14:modId xmlns:p14="http://schemas.microsoft.com/office/powerpoint/2010/main" val="2907797781"/>
                    </p:ext>
                  </p:extLst>
                </p:nvPr>
              </p:nvGraphicFramePr>
              <p:xfrm>
                <a:off x="2781442" y="2087011"/>
                <a:ext cx="7348652" cy="1341224"/>
              </p:xfrm>
              <a:graphic>
                <a:graphicData uri="http://schemas.openxmlformats.org/drawingml/2006/table">
                  <a:tbl>
                    <a:tblPr rtl="1">
                      <a:tableStyleId>{5940675A-B579-460E-94D1-54222C63F5DA}</a:tableStyleId>
                    </a:tblPr>
                    <a:tblGrid>
                      <a:gridCol w="843471">
                        <a:extLst>
                          <a:ext uri="{9D8B030D-6E8A-4147-A177-3AD203B41FA5}">
                            <a16:colId xmlns:a16="http://schemas.microsoft.com/office/drawing/2014/main" val="20000"/>
                          </a:ext>
                        </a:extLst>
                      </a:gridCol>
                      <a:gridCol w="1231404">
                        <a:extLst>
                          <a:ext uri="{9D8B030D-6E8A-4147-A177-3AD203B41FA5}">
                            <a16:colId xmlns:a16="http://schemas.microsoft.com/office/drawing/2014/main" val="20001"/>
                          </a:ext>
                        </a:extLst>
                      </a:gridCol>
                      <a:gridCol w="1059168">
                        <a:extLst>
                          <a:ext uri="{9D8B030D-6E8A-4147-A177-3AD203B41FA5}">
                            <a16:colId xmlns:a16="http://schemas.microsoft.com/office/drawing/2014/main" val="20002"/>
                          </a:ext>
                        </a:extLst>
                      </a:gridCol>
                      <a:gridCol w="1323156">
                        <a:extLst>
                          <a:ext uri="{9D8B030D-6E8A-4147-A177-3AD203B41FA5}">
                            <a16:colId xmlns:a16="http://schemas.microsoft.com/office/drawing/2014/main" val="20003"/>
                          </a:ext>
                        </a:extLst>
                      </a:gridCol>
                      <a:gridCol w="985123">
                        <a:extLst>
                          <a:ext uri="{9D8B030D-6E8A-4147-A177-3AD203B41FA5}">
                            <a16:colId xmlns:a16="http://schemas.microsoft.com/office/drawing/2014/main" val="20004"/>
                          </a:ext>
                        </a:extLst>
                      </a:gridCol>
                      <a:gridCol w="904640">
                        <a:extLst>
                          <a:ext uri="{9D8B030D-6E8A-4147-A177-3AD203B41FA5}">
                            <a16:colId xmlns:a16="http://schemas.microsoft.com/office/drawing/2014/main" val="20005"/>
                          </a:ext>
                        </a:extLst>
                      </a:gridCol>
                      <a:gridCol w="1001690">
                        <a:extLst>
                          <a:ext uri="{9D8B030D-6E8A-4147-A177-3AD203B41FA5}">
                            <a16:colId xmlns:a16="http://schemas.microsoft.com/office/drawing/2014/main" val="20006"/>
                          </a:ext>
                        </a:extLst>
                      </a:gridCol>
                    </a:tblGrid>
                    <a:tr h="250575">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err="1">
                                <a:ln>
                                  <a:noFill/>
                                </a:ln>
                                <a:solidFill>
                                  <a:srgbClr val="54707C"/>
                                </a:solidFill>
                                <a:effectLst/>
                                <a:cs typeface="+mn-cs"/>
                              </a:rPr>
                              <a:t>מס"ד</a:t>
                            </a:r>
                            <a:endParaRPr kumimoji="0" lang="en-US" sz="1600" b="0" i="0" u="none" strike="noStrike" cap="none" normalizeH="0" baseline="0" dirty="0">
                              <a:ln>
                                <a:noFill/>
                              </a:ln>
                              <a:solidFill>
                                <a:srgbClr val="54707C"/>
                              </a:solidFill>
                              <a:effectLst/>
                              <a:latin typeface="Times New Roman" pitchFamily="18"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a:ln>
                                  <a:noFill/>
                                </a:ln>
                                <a:solidFill>
                                  <a:srgbClr val="54707C"/>
                                </a:solidFill>
                                <a:effectLst/>
                                <a:cs typeface="+mn-cs"/>
                              </a:rPr>
                              <a:t>מספר זהות</a:t>
                            </a:r>
                            <a:endParaRPr kumimoji="0" lang="he-IL" sz="1600" b="0" i="0" u="none" strike="noStrike" cap="none" normalizeH="0" baseline="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שנת לידה</a:t>
                            </a:r>
                            <a:endParaRPr kumimoji="0" lang="he-IL" sz="1600" b="0"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שם המשפחה</a:t>
                            </a:r>
                            <a:endParaRPr kumimoji="0" lang="he-IL" sz="1600" b="0"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a:ln>
                                  <a:noFill/>
                                </a:ln>
                                <a:solidFill>
                                  <a:srgbClr val="54707C"/>
                                </a:solidFill>
                                <a:effectLst/>
                                <a:cs typeface="+mn-cs"/>
                              </a:rPr>
                              <a:t>שם פרטי</a:t>
                            </a:r>
                            <a:endParaRPr kumimoji="0" lang="he-IL" sz="1600" b="0" i="0" u="none" strike="noStrike" cap="none" normalizeH="0" baseline="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a:ln>
                                  <a:noFill/>
                                </a:ln>
                                <a:solidFill>
                                  <a:srgbClr val="54707C"/>
                                </a:solidFill>
                                <a:effectLst/>
                                <a:cs typeface="+mn-cs"/>
                              </a:rPr>
                              <a:t>שם האב</a:t>
                            </a:r>
                            <a:endParaRPr kumimoji="0" lang="he-IL" sz="1600" b="0" i="0" u="none" strike="noStrike" cap="none" normalizeH="0" baseline="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a:ln>
                                  <a:noFill/>
                                </a:ln>
                                <a:solidFill>
                                  <a:srgbClr val="54707C"/>
                                </a:solidFill>
                                <a:effectLst/>
                                <a:cs typeface="+mn-cs"/>
                              </a:rPr>
                              <a:t>מען</a:t>
                            </a:r>
                            <a:endParaRPr kumimoji="0" lang="he-IL" sz="1600" b="0" i="0" u="none" strike="noStrike" cap="none" normalizeH="0" baseline="0">
                              <a:ln>
                                <a:noFill/>
                              </a:ln>
                              <a:solidFill>
                                <a:srgbClr val="54707C"/>
                              </a:solidFill>
                              <a:effectLst/>
                              <a:latin typeface="Arial" pitchFamily="34" charset="0"/>
                              <a:ea typeface="Times New Roman" pitchFamily="18" charset="0"/>
                              <a:cs typeface="+mn-cs"/>
                            </a:endParaRPr>
                          </a:p>
                        </a:txBody>
                        <a:tcPr marT="45733" marB="45733" horzOverflow="overflow"/>
                      </a:tc>
                      <a:extLst>
                        <a:ext uri="{0D108BD9-81ED-4DB2-BD59-A6C34878D82A}">
                          <a16:rowId xmlns:a16="http://schemas.microsoft.com/office/drawing/2014/main" val="10000"/>
                        </a:ext>
                      </a:extLst>
                    </a:tr>
                    <a:tr h="263580">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7</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b="0" i="0" u="none" strike="noStrike" kern="1200" cap="none" spc="0" normalizeH="0" baseline="0" noProof="0" dirty="0">
                                <a:ln>
                                  <a:noFill/>
                                </a:ln>
                                <a:solidFill>
                                  <a:srgbClr val="54707C"/>
                                </a:solidFill>
                                <a:effectLst/>
                                <a:uLnTx/>
                                <a:uFillTx/>
                                <a:latin typeface="Arial" panose="020B0604020202020204" pitchFamily="34" charset="0"/>
                                <a:ea typeface="+mn-ea"/>
                                <a:cs typeface="+mn-cs"/>
                              </a:rPr>
                              <a:t>021484696</a:t>
                            </a:r>
                            <a:endParaRPr kumimoji="0" lang="he-IL" sz="1600" u="none" strike="noStrike" cap="none" normalizeH="0" baseline="0" dirty="0">
                              <a:ln>
                                <a:noFill/>
                              </a:ln>
                              <a:solidFill>
                                <a:srgbClr val="54707C"/>
                              </a:solidFill>
                              <a:effectLst/>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1974</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err="1">
                                <a:ln>
                                  <a:noFill/>
                                </a:ln>
                                <a:solidFill>
                                  <a:srgbClr val="54707C"/>
                                </a:solidFill>
                                <a:effectLst/>
                                <a:cs typeface="+mn-cs"/>
                              </a:rPr>
                              <a:t>אדמנית</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צורי</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אורי</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סלע 19</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extLst>
                        <a:ext uri="{0D108BD9-81ED-4DB2-BD59-A6C34878D82A}">
                          <a16:rowId xmlns:a16="http://schemas.microsoft.com/office/drawing/2014/main" val="10001"/>
                        </a:ext>
                      </a:extLst>
                    </a:tr>
                    <a:tr h="263580">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a:ln>
                                  <a:noFill/>
                                </a:ln>
                                <a:solidFill>
                                  <a:srgbClr val="54707C"/>
                                </a:solidFill>
                                <a:effectLst/>
                                <a:cs typeface="+mn-cs"/>
                              </a:rPr>
                              <a:t>8</a:t>
                            </a:r>
                            <a:endParaRPr kumimoji="0" lang="he-IL" sz="1600" b="1" i="0" u="none" strike="noStrike" cap="none" normalizeH="0" baseline="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b="0" i="0" u="none" strike="noStrike" kern="1200" cap="none" spc="0" normalizeH="0" baseline="0" noProof="0" dirty="0">
                                <a:ln>
                                  <a:noFill/>
                                </a:ln>
                                <a:solidFill>
                                  <a:srgbClr val="54707C"/>
                                </a:solidFill>
                                <a:effectLst/>
                                <a:uLnTx/>
                                <a:uFillTx/>
                                <a:latin typeface="Arial" panose="020B0604020202020204" pitchFamily="34" charset="0"/>
                                <a:ea typeface="+mn-ea"/>
                                <a:cs typeface="+mn-cs"/>
                              </a:rPr>
                              <a:t>021484670</a:t>
                            </a:r>
                            <a:endParaRPr kumimoji="0" lang="he-IL" sz="1600" u="none" strike="noStrike" cap="none" normalizeH="0" baseline="0" dirty="0">
                              <a:ln>
                                <a:noFill/>
                              </a:ln>
                              <a:solidFill>
                                <a:srgbClr val="54707C"/>
                              </a:solidFill>
                              <a:effectLst/>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1941</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ברמן</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יצחק</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מנחם</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עוז 17</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extLst>
                        <a:ext uri="{0D108BD9-81ED-4DB2-BD59-A6C34878D82A}">
                          <a16:rowId xmlns:a16="http://schemas.microsoft.com/office/drawing/2014/main" val="10002"/>
                        </a:ext>
                      </a:extLst>
                    </a:tr>
                    <a:tr h="263580">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9</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b="0" i="0" u="none" strike="noStrike" kern="1200" cap="none" spc="0" normalizeH="0" baseline="0" noProof="0" dirty="0">
                                <a:ln>
                                  <a:noFill/>
                                </a:ln>
                                <a:solidFill>
                                  <a:srgbClr val="54707C"/>
                                </a:solidFill>
                                <a:effectLst/>
                                <a:uLnTx/>
                                <a:uFillTx/>
                                <a:latin typeface="Arial" panose="020B0604020202020204" pitchFamily="34" charset="0"/>
                                <a:ea typeface="+mn-ea"/>
                                <a:cs typeface="+mn-cs"/>
                              </a:rPr>
                              <a:t>021484811</a:t>
                            </a:r>
                            <a:endParaRPr kumimoji="0" lang="he-IL" sz="1600" u="none" strike="noStrike" cap="none" normalizeH="0" baseline="0" dirty="0">
                              <a:ln>
                                <a:noFill/>
                              </a:ln>
                              <a:solidFill>
                                <a:srgbClr val="54707C"/>
                              </a:solidFill>
                              <a:effectLst/>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1977</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גרשוני</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מיכל</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יצחק</a:t>
                            </a:r>
                            <a:endParaRPr kumimoji="0" lang="he-IL" sz="1600" b="1" i="0" u="none" strike="noStrike" cap="none" normalizeH="0" baseline="0" dirty="0">
                              <a:ln>
                                <a:noFill/>
                              </a:ln>
                              <a:solidFill>
                                <a:srgbClr val="54707C"/>
                              </a:solidFill>
                              <a:effectLst/>
                              <a:latin typeface="Arial" pitchFamily="34" charset="0"/>
                              <a:ea typeface="Times New Roman" pitchFamily="18" charset="0"/>
                              <a:cs typeface="+mn-cs"/>
                            </a:endParaRPr>
                          </a:p>
                        </a:txBody>
                        <a:tcPr marT="45733" marB="45733" horzOverflow="overflow"/>
                      </a:tc>
                      <a:tc>
                        <a:txBody>
                          <a:bodyPr/>
                          <a:lstStyle>
                            <a:lvl1pPr marL="0" algn="r" defTabSz="914400" rtl="1" eaLnBrk="1" latinLnBrk="0" hangingPunct="1">
                              <a:defRPr sz="1800" kern="1200">
                                <a:solidFill>
                                  <a:schemeClr val="tx1"/>
                                </a:solidFill>
                                <a:latin typeface="Arial"/>
                                <a:cs typeface="Arial"/>
                              </a:defRPr>
                            </a:lvl1pPr>
                            <a:lvl2pPr marL="457200" algn="r" defTabSz="914400" rtl="1" eaLnBrk="1" latinLnBrk="0" hangingPunct="1">
                              <a:defRPr sz="1800" kern="1200">
                                <a:solidFill>
                                  <a:schemeClr val="tx1"/>
                                </a:solidFill>
                                <a:latin typeface="Arial"/>
                                <a:cs typeface="Arial"/>
                              </a:defRPr>
                            </a:lvl2pPr>
                            <a:lvl3pPr marL="914400" algn="r" defTabSz="914400" rtl="1" eaLnBrk="1" latinLnBrk="0" hangingPunct="1">
                              <a:defRPr sz="1800" kern="1200">
                                <a:solidFill>
                                  <a:schemeClr val="tx1"/>
                                </a:solidFill>
                                <a:latin typeface="Arial"/>
                                <a:cs typeface="Arial"/>
                              </a:defRPr>
                            </a:lvl3pPr>
                            <a:lvl4pPr marL="1371600" algn="r" defTabSz="914400" rtl="1" eaLnBrk="1" latinLnBrk="0" hangingPunct="1">
                              <a:defRPr sz="1800" kern="1200">
                                <a:solidFill>
                                  <a:schemeClr val="tx1"/>
                                </a:solidFill>
                                <a:latin typeface="Arial"/>
                                <a:cs typeface="Arial"/>
                              </a:defRPr>
                            </a:lvl4pPr>
                            <a:lvl5pPr marL="1828800" algn="r" defTabSz="914400" rtl="1" eaLnBrk="1" latinLnBrk="0" hangingPunct="1">
                              <a:defRPr sz="1800" kern="1200">
                                <a:solidFill>
                                  <a:schemeClr val="tx1"/>
                                </a:solidFill>
                                <a:latin typeface="Arial"/>
                                <a:cs typeface="Arial"/>
                              </a:defRPr>
                            </a:lvl5pPr>
                            <a:lvl6pPr marL="2286000" algn="r" defTabSz="914400" rtl="1" eaLnBrk="1" latinLnBrk="0" hangingPunct="1">
                              <a:defRPr sz="1800" kern="1200">
                                <a:solidFill>
                                  <a:schemeClr val="tx1"/>
                                </a:solidFill>
                                <a:latin typeface="Arial"/>
                                <a:cs typeface="Arial"/>
                              </a:defRPr>
                            </a:lvl6pPr>
                            <a:lvl7pPr marL="2743200" algn="r" defTabSz="914400" rtl="1" eaLnBrk="1" latinLnBrk="0" hangingPunct="1">
                              <a:defRPr sz="1800" kern="1200">
                                <a:solidFill>
                                  <a:schemeClr val="tx1"/>
                                </a:solidFill>
                                <a:latin typeface="Arial"/>
                                <a:cs typeface="Arial"/>
                              </a:defRPr>
                            </a:lvl7pPr>
                            <a:lvl8pPr marL="3200400" algn="r" defTabSz="914400" rtl="1" eaLnBrk="1" latinLnBrk="0" hangingPunct="1">
                              <a:defRPr sz="1800" kern="1200">
                                <a:solidFill>
                                  <a:schemeClr val="tx1"/>
                                </a:solidFill>
                                <a:latin typeface="Arial"/>
                                <a:cs typeface="Arial"/>
                              </a:defRPr>
                            </a:lvl8pPr>
                            <a:lvl9pPr marL="3657600" algn="r" defTabSz="914400" rtl="1" eaLnBrk="1" latinLnBrk="0" hangingPunct="1">
                              <a:defRPr sz="1800" kern="1200">
                                <a:solidFill>
                                  <a:schemeClr val="tx1"/>
                                </a:solidFill>
                                <a:latin typeface="Arial"/>
                                <a:cs typeface="Arial"/>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1600" u="none" strike="noStrike" cap="none" normalizeH="0" baseline="0" dirty="0">
                                <a:ln>
                                  <a:noFill/>
                                </a:ln>
                                <a:solidFill>
                                  <a:srgbClr val="54707C"/>
                                </a:solidFill>
                                <a:effectLst/>
                                <a:cs typeface="+mn-cs"/>
                              </a:rPr>
                              <a:t>עוז 17</a:t>
                            </a:r>
                            <a:endParaRPr kumimoji="0" lang="en-US" sz="1600" b="1" i="0" u="none" strike="noStrike" cap="none" normalizeH="0" baseline="0" dirty="0">
                              <a:ln>
                                <a:noFill/>
                              </a:ln>
                              <a:solidFill>
                                <a:srgbClr val="54707C"/>
                              </a:solidFill>
                              <a:effectLst/>
                              <a:latin typeface="Times New Roman" pitchFamily="18" charset="0"/>
                              <a:ea typeface="Times New Roman" pitchFamily="18" charset="0"/>
                              <a:cs typeface="+mn-cs"/>
                            </a:endParaRPr>
                          </a:p>
                        </a:txBody>
                        <a:tcPr marT="45733" marB="45733" horzOverflow="overflow"/>
                      </a:tc>
                      <a:extLst>
                        <a:ext uri="{0D108BD9-81ED-4DB2-BD59-A6C34878D82A}">
                          <a16:rowId xmlns:a16="http://schemas.microsoft.com/office/drawing/2014/main" val="10003"/>
                        </a:ext>
                      </a:extLst>
                    </a:tr>
                  </a:tbl>
                </a:graphicData>
              </a:graphic>
            </p:graphicFrame>
            <p:pic>
              <p:nvPicPr>
                <p:cNvPr id="3" name="תמונה 2"/>
                <p:cNvPicPr>
                  <a:picLocks noChangeAspect="1"/>
                </p:cNvPicPr>
                <p:nvPr/>
              </p:nvPicPr>
              <p:blipFill>
                <a:blip r:embed="rId7">
                  <a:extLst>
                    <a:ext uri="{28A0092B-C50C-407E-A947-70E740481C1C}">
                      <a14:useLocalDpi xmlns:a14="http://schemas.microsoft.com/office/drawing/2010/main" val="0"/>
                    </a:ext>
                  </a:extLst>
                </a:blip>
                <a:srcRect/>
                <a:stretch/>
              </p:blipFill>
              <p:spPr>
                <a:xfrm>
                  <a:off x="1654316" y="1941721"/>
                  <a:ext cx="1066414" cy="1501686"/>
                </a:xfrm>
                <a:prstGeom prst="rect">
                  <a:avLst/>
                </a:prstGeom>
              </p:spPr>
            </p:pic>
          </p:grpSp>
          <p:pic>
            <p:nvPicPr>
              <p:cNvPr id="11" name="Picture 10">
                <a:extLst>
                  <a:ext uri="{FF2B5EF4-FFF2-40B4-BE49-F238E27FC236}">
                    <a16:creationId xmlns:a16="http://schemas.microsoft.com/office/drawing/2014/main" id="{4BF24485-BD90-4FD1-B3DB-521FDDC81E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5021" y="3219552"/>
                <a:ext cx="572113" cy="477968"/>
              </a:xfrm>
              <a:prstGeom prst="rect">
                <a:avLst/>
              </a:prstGeom>
            </p:spPr>
          </p:pic>
        </p:grpSp>
      </p:grpSp>
    </p:spTree>
    <p:custDataLst>
      <p:tags r:id="rId1"/>
    </p:custDataLst>
    <p:extLst>
      <p:ext uri="{BB962C8B-B14F-4D97-AF65-F5344CB8AC3E}">
        <p14:creationId xmlns:p14="http://schemas.microsoft.com/office/powerpoint/2010/main" val="384753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C3B709D-3265-41A0-A411-CB1161B7F7D5}" type="slidenum">
              <a:rPr lang="he-IL" smtClean="0"/>
              <a:pPr/>
              <a:t>28</a:t>
            </a:fld>
            <a:endParaRPr lang="he-IL" dirty="0"/>
          </a:p>
        </p:txBody>
      </p:sp>
      <p:sp>
        <p:nvSpPr>
          <p:cNvPr id="3" name="Title 2">
            <a:extLst>
              <a:ext uri="{FF2B5EF4-FFF2-40B4-BE49-F238E27FC236}">
                <a16:creationId xmlns:a16="http://schemas.microsoft.com/office/drawing/2014/main" id="{BF01B614-0F78-407E-9662-660CE58AC1E8}"/>
              </a:ext>
            </a:extLst>
          </p:cNvPr>
          <p:cNvSpPr>
            <a:spLocks noGrp="1"/>
          </p:cNvSpPr>
          <p:nvPr>
            <p:ph type="title"/>
          </p:nvPr>
        </p:nvSpPr>
        <p:spPr>
          <a:xfrm>
            <a:off x="1055910" y="250827"/>
            <a:ext cx="10515600" cy="1325563"/>
          </a:xfrm>
        </p:spPr>
        <p:txBody>
          <a:bodyPr/>
          <a:lstStyle/>
          <a:p>
            <a:r>
              <a:rPr lang="he-IL" dirty="0"/>
              <a:t>חושבים... </a:t>
            </a:r>
          </a:p>
        </p:txBody>
      </p:sp>
      <p:sp>
        <p:nvSpPr>
          <p:cNvPr id="20" name="TextBox 19"/>
          <p:cNvSpPr txBox="1"/>
          <p:nvPr/>
        </p:nvSpPr>
        <p:spPr>
          <a:xfrm>
            <a:off x="1136120" y="1297844"/>
            <a:ext cx="10217680" cy="577850"/>
          </a:xfrm>
          <a:prstGeom prst="rect">
            <a:avLst/>
          </a:prstGeom>
          <a:noFill/>
        </p:spPr>
        <p:txBody>
          <a:bodyPr wrap="square" rtlCol="1">
            <a:spAutoFit/>
          </a:bodyPr>
          <a:lstStyle>
            <a:defPPr>
              <a:defRPr lang="he-IL"/>
            </a:defPPr>
            <a:lvl1pPr marL="342891" indent="-342891">
              <a:lnSpc>
                <a:spcPct val="150000"/>
              </a:lnSpc>
              <a:buClr>
                <a:srgbClr val="18A8B7"/>
              </a:buClr>
              <a:buBlip>
                <a:blip r:embed="rId4"/>
              </a:buBlip>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4"/>
              </a:buBlip>
              <a:defRPr sz="2800">
                <a:solidFill>
                  <a:srgbClr val="54707C"/>
                </a:solidFill>
                <a:latin typeface="Calibri" panose="020F0502020204030204" pitchFamily="34" charset="0"/>
                <a:cs typeface="Calibri" panose="020F050202020403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he-IL" sz="2400" b="1" dirty="0">
                <a:latin typeface="Arial" panose="020B0604020202020204" pitchFamily="34" charset="0"/>
                <a:cs typeface="Arial" panose="020B0604020202020204" pitchFamily="34" charset="0"/>
              </a:rPr>
              <a:t>היכן מסמנים את הגעת והצבעת הבוחר?</a:t>
            </a:r>
            <a:r>
              <a:rPr lang="en-US" sz="2400" b="1" dirty="0">
                <a:latin typeface="Arial" panose="020B0604020202020204" pitchFamily="34" charset="0"/>
                <a:cs typeface="Arial" panose="020B0604020202020204" pitchFamily="34" charset="0"/>
              </a:rPr>
              <a:t> </a:t>
            </a:r>
            <a:endParaRPr lang="he-IL" sz="24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36F042C-AEC1-4831-B2C5-AFD46C07A50E}"/>
              </a:ext>
            </a:extLst>
          </p:cNvPr>
          <p:cNvSpPr txBox="1"/>
          <p:nvPr/>
        </p:nvSpPr>
        <p:spPr>
          <a:xfrm>
            <a:off x="7888612" y="1972556"/>
            <a:ext cx="1449962" cy="523220"/>
          </a:xfrm>
          <a:prstGeom prst="rect">
            <a:avLst/>
          </a:prstGeom>
          <a:noFill/>
        </p:spPr>
        <p:txBody>
          <a:bodyPr wrap="square" rtlCol="1">
            <a:spAutoFit/>
          </a:bodyPr>
          <a:lstStyle/>
          <a:p>
            <a:r>
              <a:rPr lang="he-IL" sz="2800" dirty="0">
                <a:solidFill>
                  <a:srgbClr val="54707C"/>
                </a:solidFill>
                <a:latin typeface="Arial" panose="020B0604020202020204" pitchFamily="34" charset="0"/>
                <a:cs typeface="Arial" panose="020B0604020202020204" pitchFamily="34" charset="0"/>
              </a:rPr>
              <a:t>אלפונים</a:t>
            </a:r>
            <a:r>
              <a:rPr lang="he-IL" sz="2000" dirty="0">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BAC4C86E-70FF-4C5D-8BAB-342A151D70FA}"/>
              </a:ext>
            </a:extLst>
          </p:cNvPr>
          <p:cNvSpPr txBox="1"/>
          <p:nvPr/>
        </p:nvSpPr>
        <p:spPr>
          <a:xfrm>
            <a:off x="2693010" y="1963991"/>
            <a:ext cx="1449962" cy="523220"/>
          </a:xfrm>
          <a:prstGeom prst="rect">
            <a:avLst/>
          </a:prstGeom>
          <a:noFill/>
        </p:spPr>
        <p:txBody>
          <a:bodyPr wrap="square" rtlCol="1">
            <a:spAutoFit/>
          </a:bodyPr>
          <a:lstStyle>
            <a:defPPr>
              <a:defRPr lang="he-IL"/>
            </a:defPPr>
            <a:lvl1pPr>
              <a:defRPr sz="2800">
                <a:solidFill>
                  <a:srgbClr val="54707C"/>
                </a:solidFill>
                <a:latin typeface="Calibri" panose="020F0502020204030204" pitchFamily="34" charset="0"/>
                <a:cs typeface="Calibri" panose="020F0502020204030204" pitchFamily="34" charset="0"/>
              </a:defRPr>
            </a:lvl1pPr>
          </a:lstStyle>
          <a:p>
            <a:r>
              <a:rPr lang="he-IL" dirty="0" err="1">
                <a:latin typeface="Arial" panose="020B0604020202020204" pitchFamily="34" charset="0"/>
                <a:cs typeface="Arial" panose="020B0604020202020204" pitchFamily="34" charset="0"/>
              </a:rPr>
              <a:t>זהותון</a:t>
            </a:r>
            <a:r>
              <a:rPr lang="he-IL" dirty="0">
                <a:latin typeface="Arial" panose="020B0604020202020204" pitchFamily="34" charset="0"/>
                <a:cs typeface="Arial" panose="020B0604020202020204" pitchFamily="34" charset="0"/>
              </a:rPr>
              <a:t> </a:t>
            </a:r>
          </a:p>
        </p:txBody>
      </p:sp>
      <p:pic>
        <p:nvPicPr>
          <p:cNvPr id="14" name="Picture 13">
            <a:extLst>
              <a:ext uri="{FF2B5EF4-FFF2-40B4-BE49-F238E27FC236}">
                <a16:creationId xmlns:a16="http://schemas.microsoft.com/office/drawing/2014/main" id="{CD6D115B-F7D0-47D7-BD83-2EC85692BC04}"/>
              </a:ext>
            </a:extLst>
          </p:cNvPr>
          <p:cNvPicPr>
            <a:picLocks noChangeAspect="1"/>
          </p:cNvPicPr>
          <p:nvPr/>
        </p:nvPicPr>
        <p:blipFill>
          <a:blip r:embed="rId5"/>
          <a:stretch>
            <a:fillRect/>
          </a:stretch>
        </p:blipFill>
        <p:spPr>
          <a:xfrm>
            <a:off x="8524952" y="2502451"/>
            <a:ext cx="2593942" cy="1730557"/>
          </a:xfrm>
          <a:prstGeom prst="rect">
            <a:avLst/>
          </a:prstGeom>
        </p:spPr>
      </p:pic>
      <p:pic>
        <p:nvPicPr>
          <p:cNvPr id="15" name="Picture 14">
            <a:extLst>
              <a:ext uri="{FF2B5EF4-FFF2-40B4-BE49-F238E27FC236}">
                <a16:creationId xmlns:a16="http://schemas.microsoft.com/office/drawing/2014/main" id="{5F8E8DF4-3173-4E6F-9BC8-D6584471A6F2}"/>
              </a:ext>
            </a:extLst>
          </p:cNvPr>
          <p:cNvPicPr>
            <a:picLocks noChangeAspect="1"/>
          </p:cNvPicPr>
          <p:nvPr/>
        </p:nvPicPr>
        <p:blipFill>
          <a:blip r:embed="rId6"/>
          <a:stretch>
            <a:fillRect/>
          </a:stretch>
        </p:blipFill>
        <p:spPr>
          <a:xfrm>
            <a:off x="5830919" y="2487211"/>
            <a:ext cx="2593942" cy="1726781"/>
          </a:xfrm>
          <a:prstGeom prst="rect">
            <a:avLst/>
          </a:prstGeom>
        </p:spPr>
      </p:pic>
      <p:pic>
        <p:nvPicPr>
          <p:cNvPr id="7" name="Picture 6">
            <a:extLst>
              <a:ext uri="{FF2B5EF4-FFF2-40B4-BE49-F238E27FC236}">
                <a16:creationId xmlns:a16="http://schemas.microsoft.com/office/drawing/2014/main" id="{1C15A1E8-AF42-4DC0-B9B1-25F846C985DC}"/>
              </a:ext>
            </a:extLst>
          </p:cNvPr>
          <p:cNvPicPr>
            <a:picLocks noChangeAspect="1"/>
          </p:cNvPicPr>
          <p:nvPr/>
        </p:nvPicPr>
        <p:blipFill>
          <a:blip r:embed="rId7"/>
          <a:stretch>
            <a:fillRect/>
          </a:stretch>
        </p:blipFill>
        <p:spPr>
          <a:xfrm>
            <a:off x="2388253" y="2522669"/>
            <a:ext cx="2329188" cy="1919556"/>
          </a:xfrm>
          <a:prstGeom prst="rect">
            <a:avLst/>
          </a:prstGeom>
        </p:spPr>
      </p:pic>
      <p:sp>
        <p:nvSpPr>
          <p:cNvPr id="9" name="Rectangle 8">
            <a:extLst>
              <a:ext uri="{FF2B5EF4-FFF2-40B4-BE49-F238E27FC236}">
                <a16:creationId xmlns:a16="http://schemas.microsoft.com/office/drawing/2014/main" id="{F5D14741-3D6F-4D96-BA92-8E44E07B0BBA}"/>
              </a:ext>
            </a:extLst>
          </p:cNvPr>
          <p:cNvSpPr/>
          <p:nvPr/>
        </p:nvSpPr>
        <p:spPr>
          <a:xfrm>
            <a:off x="5532120" y="2390349"/>
            <a:ext cx="5821680" cy="205187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Rectangle 7">
            <a:extLst>
              <a:ext uri="{FF2B5EF4-FFF2-40B4-BE49-F238E27FC236}">
                <a16:creationId xmlns:a16="http://schemas.microsoft.com/office/drawing/2014/main" id="{1A61647A-4A17-4E81-A09E-8156398733D0}"/>
              </a:ext>
            </a:extLst>
          </p:cNvPr>
          <p:cNvSpPr/>
          <p:nvPr/>
        </p:nvSpPr>
        <p:spPr>
          <a:xfrm>
            <a:off x="1966823" y="4733629"/>
            <a:ext cx="9014064" cy="1106334"/>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he-IL" sz="2400" b="1" dirty="0">
                <a:solidFill>
                  <a:srgbClr val="54707C"/>
                </a:solidFill>
                <a:latin typeface="Arial" panose="020B0604020202020204" pitchFamily="34" charset="0"/>
                <a:cs typeface="Arial" panose="020B0604020202020204" pitchFamily="34" charset="0"/>
              </a:rPr>
              <a:t>לא</a:t>
            </a:r>
            <a:r>
              <a:rPr lang="he-IL" sz="2400" dirty="0">
                <a:solidFill>
                  <a:srgbClr val="54707C"/>
                </a:solidFill>
                <a:latin typeface="Arial" panose="020B0604020202020204" pitchFamily="34" charset="0"/>
                <a:cs typeface="Arial" panose="020B0604020202020204" pitchFamily="34" charset="0"/>
              </a:rPr>
              <a:t> </a:t>
            </a:r>
            <a:r>
              <a:rPr lang="he-IL" sz="2400" b="1" dirty="0">
                <a:solidFill>
                  <a:srgbClr val="54707C"/>
                </a:solidFill>
                <a:latin typeface="Arial" panose="020B0604020202020204" pitchFamily="34" charset="0"/>
                <a:cs typeface="Arial" panose="020B0604020202020204" pitchFamily="34" charset="0"/>
              </a:rPr>
              <a:t>מסמנים </a:t>
            </a:r>
            <a:r>
              <a:rPr lang="he-IL" sz="2400" b="1" dirty="0" err="1">
                <a:solidFill>
                  <a:srgbClr val="54707C"/>
                </a:solidFill>
                <a:latin typeface="Arial" panose="020B0604020202020204" pitchFamily="34" charset="0"/>
                <a:cs typeface="Arial" panose="020B0604020202020204" pitchFamily="34" charset="0"/>
              </a:rPr>
              <a:t>בזהותון</a:t>
            </a:r>
            <a:r>
              <a:rPr lang="he-IL" sz="2400" dirty="0">
                <a:solidFill>
                  <a:srgbClr val="54707C"/>
                </a:solidFill>
                <a:latin typeface="Arial" panose="020B0604020202020204" pitchFamily="34" charset="0"/>
                <a:cs typeface="Arial" panose="020B0604020202020204" pitchFamily="34" charset="0"/>
              </a:rPr>
              <a:t>, הוא מהווה כלי עזר בלבד לאיתור הבוחר.  </a:t>
            </a:r>
          </a:p>
        </p:txBody>
      </p:sp>
    </p:spTree>
    <p:custDataLst>
      <p:tags r:id="rId1"/>
    </p:custDataLst>
    <p:extLst>
      <p:ext uri="{BB962C8B-B14F-4D97-AF65-F5344CB8AC3E}">
        <p14:creationId xmlns:p14="http://schemas.microsoft.com/office/powerpoint/2010/main" val="427730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FB27D3-C8A1-4457-B032-56876DD0B080}"/>
              </a:ext>
            </a:extLst>
          </p:cNvPr>
          <p:cNvSpPr>
            <a:spLocks noGrp="1"/>
          </p:cNvSpPr>
          <p:nvPr>
            <p:ph type="sldNum" sz="quarter" idx="12"/>
          </p:nvPr>
        </p:nvSpPr>
        <p:spPr/>
        <p:txBody>
          <a:bodyPr/>
          <a:lstStyle/>
          <a:p>
            <a:fld id="{4C3B709D-3265-41A0-A411-CB1161B7F7D5}" type="slidenum">
              <a:rPr lang="he-IL" smtClean="0"/>
              <a:pPr/>
              <a:t>29</a:t>
            </a:fld>
            <a:endParaRPr lang="he-IL" dirty="0"/>
          </a:p>
        </p:txBody>
      </p:sp>
      <p:sp>
        <p:nvSpPr>
          <p:cNvPr id="3" name="Title 2">
            <a:extLst>
              <a:ext uri="{FF2B5EF4-FFF2-40B4-BE49-F238E27FC236}">
                <a16:creationId xmlns:a16="http://schemas.microsoft.com/office/drawing/2014/main" id="{A258AB3F-2B2C-4D11-A1DF-BE7EA9A37DA3}"/>
              </a:ext>
            </a:extLst>
          </p:cNvPr>
          <p:cNvSpPr>
            <a:spLocks noGrp="1"/>
          </p:cNvSpPr>
          <p:nvPr>
            <p:ph type="title"/>
          </p:nvPr>
        </p:nvSpPr>
        <p:spPr>
          <a:xfrm>
            <a:off x="1055910" y="250827"/>
            <a:ext cx="10515600" cy="1325563"/>
          </a:xfrm>
        </p:spPr>
        <p:txBody>
          <a:bodyPr/>
          <a:lstStyle/>
          <a:p>
            <a:r>
              <a:rPr lang="he-IL" dirty="0"/>
              <a:t>מסירת מעטפות הצבעה לבוחר </a:t>
            </a:r>
          </a:p>
        </p:txBody>
      </p:sp>
      <p:sp>
        <p:nvSpPr>
          <p:cNvPr id="5" name="TextBox 4">
            <a:extLst>
              <a:ext uri="{FF2B5EF4-FFF2-40B4-BE49-F238E27FC236}">
                <a16:creationId xmlns:a16="http://schemas.microsoft.com/office/drawing/2014/main" id="{AAB2912E-F8C4-4A26-820C-1073FF328304}"/>
              </a:ext>
            </a:extLst>
          </p:cNvPr>
          <p:cNvSpPr txBox="1"/>
          <p:nvPr/>
        </p:nvSpPr>
        <p:spPr>
          <a:xfrm>
            <a:off x="1786270" y="1690690"/>
            <a:ext cx="9602455" cy="577850"/>
          </a:xfrm>
          <a:prstGeom prst="rect">
            <a:avLst/>
          </a:prstGeom>
          <a:noFill/>
        </p:spPr>
        <p:txBody>
          <a:bodyPr wrap="square" rtlCol="1">
            <a:spAutoFit/>
          </a:bodyPr>
          <a:lstStyle/>
          <a:p>
            <a:pPr marL="342891" indent="-342891">
              <a:lnSpc>
                <a:spcPct val="150000"/>
              </a:lnSpc>
              <a:buClr>
                <a:srgbClr val="18A8B7"/>
              </a:buClr>
              <a:buBlip>
                <a:blip r:embed="rId2"/>
              </a:buBlip>
            </a:pPr>
            <a:r>
              <a:rPr lang="he-IL" sz="2400" dirty="0">
                <a:solidFill>
                  <a:srgbClr val="54707C"/>
                </a:solidFill>
                <a:latin typeface="Arial" panose="020B0604020202020204" pitchFamily="34" charset="0"/>
                <a:cs typeface="Arial" panose="020B0604020202020204" pitchFamily="34" charset="0"/>
              </a:rPr>
              <a:t>המזכיר יחזיק את מעטפות ההצבעה וימסור אותן לבוחר – </a:t>
            </a:r>
            <a:r>
              <a:rPr lang="he-IL" sz="2400" b="1" dirty="0">
                <a:solidFill>
                  <a:srgbClr val="FF0000"/>
                </a:solidFill>
                <a:latin typeface="Arial" panose="020B0604020202020204" pitchFamily="34" charset="0"/>
                <a:cs typeface="Arial" panose="020B0604020202020204" pitchFamily="34" charset="0"/>
              </a:rPr>
              <a:t>חדש!</a:t>
            </a:r>
          </a:p>
        </p:txBody>
      </p:sp>
      <p:pic>
        <p:nvPicPr>
          <p:cNvPr id="6" name="Picture 5">
            <a:extLst>
              <a:ext uri="{FF2B5EF4-FFF2-40B4-BE49-F238E27FC236}">
                <a16:creationId xmlns:a16="http://schemas.microsoft.com/office/drawing/2014/main" id="{DF17143E-0613-4246-9D4E-77E3BAD33E1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55516" y="3138033"/>
            <a:ext cx="5790858" cy="3429000"/>
          </a:xfrm>
          <a:prstGeom prst="rect">
            <a:avLst/>
          </a:prstGeom>
        </p:spPr>
      </p:pic>
      <p:pic>
        <p:nvPicPr>
          <p:cNvPr id="7" name="Picture 6">
            <a:extLst>
              <a:ext uri="{FF2B5EF4-FFF2-40B4-BE49-F238E27FC236}">
                <a16:creationId xmlns:a16="http://schemas.microsoft.com/office/drawing/2014/main" id="{E56EE9AD-61AC-463E-82DA-5B41F31EE4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9014" y="4158927"/>
            <a:ext cx="1304819" cy="861067"/>
          </a:xfrm>
          <a:prstGeom prst="rect">
            <a:avLst/>
          </a:prstGeom>
        </p:spPr>
      </p:pic>
      <p:pic>
        <p:nvPicPr>
          <p:cNvPr id="8" name="Picture 7">
            <a:extLst>
              <a:ext uri="{FF2B5EF4-FFF2-40B4-BE49-F238E27FC236}">
                <a16:creationId xmlns:a16="http://schemas.microsoft.com/office/drawing/2014/main" id="{D503B51E-FE9B-4245-BCCD-7F1E67DD0F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227331" y="3138033"/>
            <a:ext cx="1014093" cy="3351667"/>
          </a:xfrm>
          <a:prstGeom prst="rect">
            <a:avLst/>
          </a:prstGeom>
        </p:spPr>
      </p:pic>
      <p:pic>
        <p:nvPicPr>
          <p:cNvPr id="11" name="Picture 10">
            <a:extLst>
              <a:ext uri="{FF2B5EF4-FFF2-40B4-BE49-F238E27FC236}">
                <a16:creationId xmlns:a16="http://schemas.microsoft.com/office/drawing/2014/main" id="{DF403251-8799-4411-8B37-E7D9FA45C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2746" y="3138033"/>
            <a:ext cx="1014093" cy="3351667"/>
          </a:xfrm>
          <a:prstGeom prst="rect">
            <a:avLst/>
          </a:prstGeom>
        </p:spPr>
      </p:pic>
      <p:pic>
        <p:nvPicPr>
          <p:cNvPr id="9" name="Picture 8">
            <a:extLst>
              <a:ext uri="{FF2B5EF4-FFF2-40B4-BE49-F238E27FC236}">
                <a16:creationId xmlns:a16="http://schemas.microsoft.com/office/drawing/2014/main" id="{E88FCFFA-5B7E-435A-9DD0-69394A67E6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46166"/>
            <a:ext cx="2464361" cy="1346507"/>
          </a:xfrm>
          <a:prstGeom prst="rect">
            <a:avLst/>
          </a:prstGeom>
        </p:spPr>
      </p:pic>
    </p:spTree>
    <p:extLst>
      <p:ext uri="{BB962C8B-B14F-4D97-AF65-F5344CB8AC3E}">
        <p14:creationId xmlns:p14="http://schemas.microsoft.com/office/powerpoint/2010/main" val="193375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4" presetClass="path" presetSubtype="0" accel="50000" decel="50000" fill="hold" nodeType="withEffect">
                                  <p:stCondLst>
                                    <p:cond delay="0"/>
                                  </p:stCondLst>
                                  <p:childTnLst>
                                    <p:animMotion origin="layout" path="M 3.33333E-6 0.04422 L 0.12252 -0.0287 C 0.14791 -0.04514 0.18632 -0.05393 0.22643 -0.05393 C 0.27213 -0.05393 0.30885 -0.04514 0.33424 -0.0287 L 0.4569 0.04422 " pathEditMode="relative" rAng="0" ptsTypes="AAAAA">
                                      <p:cBhvr>
                                        <p:cTn id="9" dur="2000" spd="-100000" fill="hold"/>
                                        <p:tgtEl>
                                          <p:spTgt spid="7"/>
                                        </p:tgtEl>
                                        <p:attrNameLst>
                                          <p:attrName>ppt_x</p:attrName>
                                          <p:attrName>ppt_y</p:attrName>
                                        </p:attrNameLst>
                                      </p:cBhvr>
                                      <p:rCtr x="22839" y="-4907"/>
                                    </p:animMotion>
                                  </p:childTnLst>
                                </p:cTn>
                              </p:par>
                            </p:childTnLst>
                          </p:cTn>
                        </p:par>
                        <p:par>
                          <p:cTn id="10" fill="hold">
                            <p:stCondLst>
                              <p:cond delay="2000"/>
                            </p:stCondLst>
                            <p:childTnLst>
                              <p:par>
                                <p:cTn id="11" presetID="10" presetClass="exit" presetSubtype="0" fill="hold" nodeType="after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par>
                          <p:cTn id="14" fill="hold">
                            <p:stCondLst>
                              <p:cond delay="2500"/>
                            </p:stCondLst>
                            <p:childTnLst>
                              <p:par>
                                <p:cTn id="15" presetID="10" presetClass="exit" presetSubtype="0" fill="hold" nodeType="after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3000"/>
                            </p:stCondLst>
                            <p:childTnLst>
                              <p:par>
                                <p:cTn id="22" presetID="35" presetClass="path" presetSubtype="0" accel="50000" decel="50000" fill="hold" nodeType="afterEffect">
                                  <p:stCondLst>
                                    <p:cond delay="0"/>
                                  </p:stCondLst>
                                  <p:childTnLst>
                                    <p:animMotion origin="layout" path="M -4.16667E-7 -1.85185E-6 L -0.25 -1.85185E-6 " pathEditMode="relative" rAng="0" ptsTypes="AA">
                                      <p:cBhvr>
                                        <p:cTn id="23" dur="2000" fill="hold"/>
                                        <p:tgtEl>
                                          <p:spTgt spid="11"/>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8948" y="3683533"/>
            <a:ext cx="2175804" cy="1320575"/>
          </a:xfrm>
          <a:prstGeom prst="rect">
            <a:avLst/>
          </a:prstGeom>
        </p:spPr>
      </p:pic>
      <p:sp>
        <p:nvSpPr>
          <p:cNvPr id="3" name="Rectangle 2"/>
          <p:cNvSpPr/>
          <p:nvPr/>
        </p:nvSpPr>
        <p:spPr>
          <a:xfrm>
            <a:off x="2581975" y="3361636"/>
            <a:ext cx="2692952" cy="2492002"/>
          </a:xfrm>
          <a:prstGeom prst="rect">
            <a:avLst/>
          </a:prstGeom>
          <a:solidFill>
            <a:schemeClr val="accent6">
              <a:alpha val="3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sz="2800" dirty="0">
              <a:latin typeface="Arial" panose="020B0604020202020204" pitchFamily="34" charset="0"/>
            </a:endParaRPr>
          </a:p>
        </p:txBody>
      </p:sp>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3</a:t>
            </a:fld>
            <a:endParaRPr lang="he-IL" dirty="0"/>
          </a:p>
        </p:txBody>
      </p:sp>
      <p:sp>
        <p:nvSpPr>
          <p:cNvPr id="6" name="Title 5">
            <a:extLst>
              <a:ext uri="{FF2B5EF4-FFF2-40B4-BE49-F238E27FC236}">
                <a16:creationId xmlns:a16="http://schemas.microsoft.com/office/drawing/2014/main" id="{B14FA18E-DEA6-4004-A727-C362A9C90FB0}"/>
              </a:ext>
            </a:extLst>
          </p:cNvPr>
          <p:cNvSpPr>
            <a:spLocks noGrp="1"/>
          </p:cNvSpPr>
          <p:nvPr>
            <p:ph type="title"/>
          </p:nvPr>
        </p:nvSpPr>
        <p:spPr>
          <a:xfrm>
            <a:off x="1055910" y="250827"/>
            <a:ext cx="10515600" cy="1325563"/>
          </a:xfrm>
        </p:spPr>
        <p:txBody>
          <a:bodyPr/>
          <a:lstStyle/>
          <a:p>
            <a:r>
              <a:rPr lang="he-IL" dirty="0"/>
              <a:t>מדוע אנחנו פה? </a:t>
            </a:r>
          </a:p>
        </p:txBody>
      </p:sp>
      <p:sp>
        <p:nvSpPr>
          <p:cNvPr id="38" name="TextBox 37"/>
          <p:cNvSpPr txBox="1"/>
          <p:nvPr/>
        </p:nvSpPr>
        <p:spPr>
          <a:xfrm>
            <a:off x="1562244" y="2458483"/>
            <a:ext cx="9978882" cy="577850"/>
          </a:xfrm>
          <a:prstGeom prst="rect">
            <a:avLst/>
          </a:prstGeom>
          <a:noFill/>
        </p:spPr>
        <p:txBody>
          <a:bodyPr wrap="square" rtlCol="1">
            <a:spAutoFit/>
          </a:bodyPr>
          <a:lstStyle>
            <a:defPPr>
              <a:defRPr lang="he-IL"/>
            </a:defPPr>
            <a:lvl1pPr marL="342891" indent="-342891">
              <a:lnSpc>
                <a:spcPct val="150000"/>
              </a:lnSpc>
              <a:buClr>
                <a:srgbClr val="18A8B7"/>
              </a:buClr>
              <a:buBlip>
                <a:blip r:embed="rId5"/>
              </a:buBlip>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5"/>
              </a:buBlip>
              <a:defRPr sz="2800">
                <a:solidFill>
                  <a:srgbClr val="54707C"/>
                </a:solidFill>
                <a:latin typeface="Calibri" panose="020F0502020204030204" pitchFamily="34" charset="0"/>
                <a:cs typeface="Calibri" panose="020F0502020204030204" pitchFamily="34" charset="0"/>
              </a:defRPr>
            </a:lvl2pPr>
          </a:lstStyle>
          <a:p>
            <a:r>
              <a:rPr lang="he-IL" sz="2400" dirty="0">
                <a:latin typeface="Arial" panose="020B0604020202020204" pitchFamily="34" charset="0"/>
                <a:cs typeface="Arial" panose="020B0604020202020204" pitchFamily="34" charset="0"/>
              </a:rPr>
              <a:t>לכל תושב מעל גיל 17 הרשום בפנקס הבוחרים זכות להצביע.</a:t>
            </a:r>
          </a:p>
        </p:txBody>
      </p:sp>
      <p:sp>
        <p:nvSpPr>
          <p:cNvPr id="41" name="TextBox 40"/>
          <p:cNvSpPr txBox="1"/>
          <p:nvPr/>
        </p:nvSpPr>
        <p:spPr>
          <a:xfrm>
            <a:off x="8180922" y="5043567"/>
            <a:ext cx="2493483" cy="707886"/>
          </a:xfrm>
          <a:prstGeom prst="rect">
            <a:avLst/>
          </a:prstGeom>
          <a:noFill/>
        </p:spPr>
        <p:txBody>
          <a:bodyPr wrap="square" rtlCol="1">
            <a:spAutoFit/>
          </a:bodyPr>
          <a:lstStyle/>
          <a:p>
            <a:pPr algn="ctr">
              <a:buClr>
                <a:srgbClr val="18A8B7"/>
              </a:buClr>
            </a:pPr>
            <a:r>
              <a:rPr lang="he-IL" sz="2000" dirty="0">
                <a:solidFill>
                  <a:srgbClr val="54707C"/>
                </a:solidFill>
                <a:latin typeface="Arial" panose="020B0604020202020204" pitchFamily="34" charset="0"/>
              </a:rPr>
              <a:t>מועמד/ת לראשות הרשות</a:t>
            </a:r>
          </a:p>
        </p:txBody>
      </p:sp>
      <p:pic>
        <p:nvPicPr>
          <p:cNvPr id="42" name="תמונה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7647" y="3692864"/>
            <a:ext cx="2175804" cy="1320575"/>
          </a:xfrm>
          <a:prstGeom prst="rect">
            <a:avLst/>
          </a:prstGeom>
        </p:spPr>
      </p:pic>
      <p:pic>
        <p:nvPicPr>
          <p:cNvPr id="43" name="תמונה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6345" y="3692864"/>
            <a:ext cx="2175804" cy="1320575"/>
          </a:xfrm>
          <a:prstGeom prst="rect">
            <a:avLst/>
          </a:prstGeom>
        </p:spPr>
      </p:pic>
      <p:sp>
        <p:nvSpPr>
          <p:cNvPr id="46" name="TextBox 45"/>
          <p:cNvSpPr txBox="1"/>
          <p:nvPr/>
        </p:nvSpPr>
        <p:spPr>
          <a:xfrm>
            <a:off x="5475606" y="5090898"/>
            <a:ext cx="2556676" cy="707886"/>
          </a:xfrm>
          <a:prstGeom prst="rect">
            <a:avLst/>
          </a:prstGeom>
          <a:noFill/>
        </p:spPr>
        <p:txBody>
          <a:bodyPr wrap="square" rtlCol="1">
            <a:spAutoFit/>
          </a:bodyPr>
          <a:lstStyle/>
          <a:p>
            <a:pPr algn="ctr">
              <a:buClr>
                <a:srgbClr val="18A8B7"/>
              </a:buClr>
            </a:pPr>
            <a:r>
              <a:rPr lang="he-IL" sz="2000" dirty="0">
                <a:solidFill>
                  <a:srgbClr val="54707C"/>
                </a:solidFill>
                <a:latin typeface="Arial" panose="020B0604020202020204" pitchFamily="34" charset="0"/>
              </a:rPr>
              <a:t>רשימת מועמדים למליאת מועצת הרשות</a:t>
            </a:r>
          </a:p>
        </p:txBody>
      </p:sp>
      <p:sp>
        <p:nvSpPr>
          <p:cNvPr id="48" name="TextBox 47"/>
          <p:cNvSpPr txBox="1"/>
          <p:nvPr/>
        </p:nvSpPr>
        <p:spPr>
          <a:xfrm>
            <a:off x="2781443" y="5079594"/>
            <a:ext cx="2284262" cy="707886"/>
          </a:xfrm>
          <a:prstGeom prst="rect">
            <a:avLst/>
          </a:prstGeom>
          <a:noFill/>
        </p:spPr>
        <p:txBody>
          <a:bodyPr wrap="square" rtlCol="1">
            <a:spAutoFit/>
          </a:bodyPr>
          <a:lstStyle/>
          <a:p>
            <a:pPr algn="ctr">
              <a:buClr>
                <a:srgbClr val="18A8B7"/>
              </a:buClr>
            </a:pPr>
            <a:r>
              <a:rPr lang="he-IL" sz="2000" dirty="0">
                <a:solidFill>
                  <a:srgbClr val="54707C"/>
                </a:solidFill>
                <a:latin typeface="Arial" panose="020B0604020202020204" pitchFamily="34" charset="0"/>
              </a:rPr>
              <a:t>רשימת מועמדים לוועד המקומי </a:t>
            </a:r>
          </a:p>
        </p:txBody>
      </p:sp>
      <p:sp>
        <p:nvSpPr>
          <p:cNvPr id="5" name="TextBox 4">
            <a:extLst>
              <a:ext uri="{FF2B5EF4-FFF2-40B4-BE49-F238E27FC236}">
                <a16:creationId xmlns:a16="http://schemas.microsoft.com/office/drawing/2014/main" id="{D70CA4F9-BDC9-4E26-BCD5-B7F004430D3B}"/>
              </a:ext>
            </a:extLst>
          </p:cNvPr>
          <p:cNvSpPr txBox="1"/>
          <p:nvPr/>
        </p:nvSpPr>
        <p:spPr>
          <a:xfrm>
            <a:off x="2734375" y="1553856"/>
            <a:ext cx="8771825" cy="577850"/>
          </a:xfrm>
          <a:prstGeom prst="rect">
            <a:avLst/>
          </a:prstGeom>
          <a:noFill/>
        </p:spPr>
        <p:txBody>
          <a:bodyPr wrap="square" rtlCol="1">
            <a:spAutoFit/>
          </a:bodyPr>
          <a:lstStyle>
            <a:defPPr>
              <a:defRPr lang="he-IL"/>
            </a:defPPr>
            <a:lvl1pPr marL="342891" indent="-342891">
              <a:lnSpc>
                <a:spcPct val="150000"/>
              </a:lnSpc>
              <a:buClr>
                <a:srgbClr val="18A8B7"/>
              </a:buClr>
              <a:buBlip>
                <a:blip r:embed="rId5"/>
              </a:buBlip>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5"/>
              </a:buBlip>
              <a:defRPr sz="2800">
                <a:solidFill>
                  <a:srgbClr val="54707C"/>
                </a:solidFill>
                <a:latin typeface="Calibri" panose="020F0502020204030204" pitchFamily="34" charset="0"/>
                <a:cs typeface="Calibri" panose="020F0502020204030204" pitchFamily="34" charset="0"/>
              </a:defRPr>
            </a:lvl2pPr>
          </a:lstStyle>
          <a:p>
            <a:r>
              <a:rPr lang="he-IL" sz="2400" dirty="0">
                <a:latin typeface="Arial" panose="020B0604020202020204" pitchFamily="34" charset="0"/>
                <a:cs typeface="Arial" panose="020B0604020202020204" pitchFamily="34" charset="0"/>
              </a:rPr>
              <a:t>ב- 31.10.2023 יתקיימו בחירות לרשויות המקומיות. </a:t>
            </a:r>
          </a:p>
        </p:txBody>
      </p:sp>
    </p:spTree>
    <p:custDataLst>
      <p:tags r:id="rId1"/>
    </p:custDataLst>
    <p:extLst>
      <p:ext uri="{BB962C8B-B14F-4D97-AF65-F5344CB8AC3E}">
        <p14:creationId xmlns:p14="http://schemas.microsoft.com/office/powerpoint/2010/main" val="1996292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30</a:t>
            </a:fld>
            <a:endParaRPr lang="he-IL" dirty="0"/>
          </a:p>
        </p:txBody>
      </p:sp>
      <p:sp>
        <p:nvSpPr>
          <p:cNvPr id="2" name="Title 1">
            <a:extLst>
              <a:ext uri="{FF2B5EF4-FFF2-40B4-BE49-F238E27FC236}">
                <a16:creationId xmlns:a16="http://schemas.microsoft.com/office/drawing/2014/main" id="{7A44952B-4A86-44BA-AB7E-C07E6F12C2D7}"/>
              </a:ext>
            </a:extLst>
          </p:cNvPr>
          <p:cNvSpPr>
            <a:spLocks noGrp="1"/>
          </p:cNvSpPr>
          <p:nvPr>
            <p:ph type="title"/>
          </p:nvPr>
        </p:nvSpPr>
        <p:spPr>
          <a:xfrm>
            <a:off x="1055910" y="250827"/>
            <a:ext cx="10515600" cy="1325563"/>
          </a:xfrm>
        </p:spPr>
        <p:txBody>
          <a:bodyPr/>
          <a:lstStyle/>
          <a:p>
            <a:r>
              <a:rPr lang="he-IL" dirty="0"/>
              <a:t>הצבעה </a:t>
            </a:r>
          </a:p>
        </p:txBody>
      </p:sp>
      <p:sp>
        <p:nvSpPr>
          <p:cNvPr id="42" name="TextBox 41"/>
          <p:cNvSpPr txBox="1"/>
          <p:nvPr/>
        </p:nvSpPr>
        <p:spPr>
          <a:xfrm>
            <a:off x="3417346" y="5443557"/>
            <a:ext cx="1292497" cy="584775"/>
          </a:xfrm>
          <a:prstGeom prst="rect">
            <a:avLst/>
          </a:prstGeom>
          <a:noFill/>
        </p:spPr>
        <p:txBody>
          <a:bodyPr wrap="square" rtlCol="1">
            <a:spAutoFit/>
          </a:bodyPr>
          <a:lstStyle/>
          <a:p>
            <a:pPr>
              <a:buClr>
                <a:srgbClr val="18A8B7"/>
              </a:buClr>
            </a:pPr>
            <a:r>
              <a:rPr lang="he-IL" sz="1600" b="1" dirty="0">
                <a:solidFill>
                  <a:schemeClr val="bg1"/>
                </a:solidFill>
                <a:latin typeface="Arial" panose="020B0604020202020204" pitchFamily="34" charset="0"/>
              </a:rPr>
              <a:t>רשימה לוועד</a:t>
            </a:r>
          </a:p>
          <a:p>
            <a:pPr algn="ctr">
              <a:buClr>
                <a:srgbClr val="18A8B7"/>
              </a:buClr>
            </a:pPr>
            <a:r>
              <a:rPr lang="he-IL" sz="1600" b="1" dirty="0">
                <a:solidFill>
                  <a:schemeClr val="bg1"/>
                </a:solidFill>
                <a:latin typeface="Arial" panose="020B0604020202020204" pitchFamily="34" charset="0"/>
              </a:rPr>
              <a:t>המקומי</a:t>
            </a:r>
            <a:endParaRPr lang="he-IL" sz="1600" dirty="0">
              <a:solidFill>
                <a:schemeClr val="bg1"/>
              </a:solidFill>
              <a:latin typeface="Arial" panose="020B0604020202020204" pitchFamily="34" charset="0"/>
            </a:endParaRPr>
          </a:p>
        </p:txBody>
      </p:sp>
      <p:sp>
        <p:nvSpPr>
          <p:cNvPr id="11" name="TextBox 10">
            <a:extLst>
              <a:ext uri="{FF2B5EF4-FFF2-40B4-BE49-F238E27FC236}">
                <a16:creationId xmlns:a16="http://schemas.microsoft.com/office/drawing/2014/main" id="{0C96CE4A-55E8-4A9A-B1CE-ED7CD9DD5E6C}"/>
              </a:ext>
            </a:extLst>
          </p:cNvPr>
          <p:cNvSpPr txBox="1"/>
          <p:nvPr/>
        </p:nvSpPr>
        <p:spPr>
          <a:xfrm>
            <a:off x="645459" y="1297844"/>
            <a:ext cx="10708341" cy="1131848"/>
          </a:xfrm>
          <a:prstGeom prst="rect">
            <a:avLst/>
          </a:prstGeom>
          <a:noFill/>
        </p:spPr>
        <p:txBody>
          <a:bodyPr wrap="square" rtlCol="1">
            <a:spAutoFit/>
          </a:bodyPr>
          <a:lstStyle>
            <a:defPPr>
              <a:defRPr lang="he-IL"/>
            </a:defPPr>
            <a:lvl1pPr marL="342891" indent="-342891">
              <a:lnSpc>
                <a:spcPct val="150000"/>
              </a:lnSpc>
              <a:buClr>
                <a:srgbClr val="18A8B7"/>
              </a:buClr>
              <a:buBlip>
                <a:blip r:embed="rId4"/>
              </a:buBlip>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4"/>
              </a:buBlip>
              <a:defRPr sz="2800">
                <a:solidFill>
                  <a:srgbClr val="54707C"/>
                </a:solidFill>
                <a:latin typeface="Calibri" panose="020F0502020204030204" pitchFamily="34" charset="0"/>
                <a:cs typeface="Calibri" panose="020F050202020403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he-IL" sz="2400" dirty="0">
                <a:latin typeface="Arial" panose="020B0604020202020204" pitchFamily="34" charset="0"/>
                <a:cs typeface="Arial" panose="020B0604020202020204" pitchFamily="34" charset="0"/>
              </a:rPr>
              <a:t>תהליך ההצבעה הוא חשאי. במקרים מסוימים ניתן לאשר לאדם נוסף להיכנס עם הבוחר לתא ההצבעה. </a:t>
            </a:r>
            <a:r>
              <a:rPr lang="he-IL" sz="2400" b="1" dirty="0">
                <a:latin typeface="Arial" panose="020B0604020202020204" pitchFamily="34" charset="0"/>
                <a:cs typeface="Arial" panose="020B0604020202020204" pitchFamily="34" charset="0"/>
              </a:rPr>
              <a:t>באילו מקרים?</a:t>
            </a:r>
            <a:r>
              <a:rPr lang="en-US" sz="2400" b="1" dirty="0">
                <a:latin typeface="Arial" panose="020B0604020202020204" pitchFamily="34" charset="0"/>
                <a:cs typeface="Arial" panose="020B0604020202020204" pitchFamily="34" charset="0"/>
              </a:rPr>
              <a:t> </a:t>
            </a:r>
            <a:endParaRPr lang="he-IL" sz="2400" b="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51936C7-D680-4058-8109-A568BC86230E}"/>
              </a:ext>
            </a:extLst>
          </p:cNvPr>
          <p:cNvSpPr/>
          <p:nvPr/>
        </p:nvSpPr>
        <p:spPr>
          <a:xfrm>
            <a:off x="873125" y="2896861"/>
            <a:ext cx="10515600" cy="1653559"/>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buClr>
                <a:srgbClr val="18A8B7"/>
              </a:buClr>
            </a:pPr>
            <a:r>
              <a:rPr lang="he-IL" sz="2400" dirty="0">
                <a:solidFill>
                  <a:srgbClr val="54707C"/>
                </a:solidFill>
                <a:latin typeface="Arial" panose="020B0604020202020204" pitchFamily="34" charset="0"/>
              </a:rPr>
              <a:t>כאשר אינו מסוגל לבצע את </a:t>
            </a:r>
            <a:r>
              <a:rPr lang="he-IL" sz="2400" b="1" dirty="0">
                <a:solidFill>
                  <a:srgbClr val="54707C"/>
                </a:solidFill>
                <a:latin typeface="Arial" panose="020B0604020202020204" pitchFamily="34" charset="0"/>
              </a:rPr>
              <a:t>הפעולות המעשיות </a:t>
            </a:r>
            <a:r>
              <a:rPr lang="he-IL" sz="2400" dirty="0">
                <a:solidFill>
                  <a:srgbClr val="54707C"/>
                </a:solidFill>
                <a:latin typeface="Arial" panose="020B0604020202020204" pitchFamily="34" charset="0"/>
              </a:rPr>
              <a:t>הנדרשות בתא ההצבעה בכוחות עצמו בשל מחלה או מום. </a:t>
            </a:r>
          </a:p>
        </p:txBody>
      </p:sp>
      <p:grpSp>
        <p:nvGrpSpPr>
          <p:cNvPr id="13" name="Group 12">
            <a:extLst>
              <a:ext uri="{FF2B5EF4-FFF2-40B4-BE49-F238E27FC236}">
                <a16:creationId xmlns:a16="http://schemas.microsoft.com/office/drawing/2014/main" id="{AC4E9E14-AD5B-49C2-813E-5724F795DAFB}"/>
              </a:ext>
            </a:extLst>
          </p:cNvPr>
          <p:cNvGrpSpPr/>
          <p:nvPr/>
        </p:nvGrpSpPr>
        <p:grpSpPr>
          <a:xfrm>
            <a:off x="2962506" y="4927937"/>
            <a:ext cx="8391293" cy="713194"/>
            <a:chOff x="3121235" y="4884420"/>
            <a:chExt cx="8391293" cy="713193"/>
          </a:xfrm>
        </p:grpSpPr>
        <p:sp>
          <p:nvSpPr>
            <p:cNvPr id="14" name="מלבן 33">
              <a:extLst>
                <a:ext uri="{FF2B5EF4-FFF2-40B4-BE49-F238E27FC236}">
                  <a16:creationId xmlns:a16="http://schemas.microsoft.com/office/drawing/2014/main" id="{9E84219B-B7AE-43A3-B5E7-7A750137A5FA}"/>
                </a:ext>
              </a:extLst>
            </p:cNvPr>
            <p:cNvSpPr/>
            <p:nvPr/>
          </p:nvSpPr>
          <p:spPr>
            <a:xfrm>
              <a:off x="4318353" y="4884420"/>
              <a:ext cx="7194175" cy="713193"/>
            </a:xfrm>
            <a:prstGeom prst="rect">
              <a:avLst/>
            </a:prstGeom>
            <a:solidFill>
              <a:srgbClr val="F4858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15" name="TextBox 14">
              <a:extLst>
                <a:ext uri="{FF2B5EF4-FFF2-40B4-BE49-F238E27FC236}">
                  <a16:creationId xmlns:a16="http://schemas.microsoft.com/office/drawing/2014/main" id="{3CD110D5-8890-4ECD-8825-1C5DB8E59827}"/>
                </a:ext>
              </a:extLst>
            </p:cNvPr>
            <p:cNvSpPr txBox="1"/>
            <p:nvPr/>
          </p:nvSpPr>
          <p:spPr>
            <a:xfrm>
              <a:off x="3121235" y="4965465"/>
              <a:ext cx="8265908" cy="506291"/>
            </a:xfrm>
            <a:prstGeom prst="rect">
              <a:avLst/>
            </a:prstGeom>
            <a:noFill/>
          </p:spPr>
          <p:txBody>
            <a:bodyPr wrap="square" rtlCol="1">
              <a:spAutoFit/>
            </a:bodyPr>
            <a:lstStyle/>
            <a:p>
              <a:pPr>
                <a:lnSpc>
                  <a:spcPct val="150000"/>
                </a:lnSpc>
                <a:buClr>
                  <a:srgbClr val="18A8B7"/>
                </a:buClr>
              </a:pPr>
              <a:r>
                <a:rPr lang="he-IL" sz="2000" b="1" dirty="0">
                  <a:solidFill>
                    <a:schemeClr val="bg1"/>
                  </a:solidFill>
                  <a:latin typeface="Arial" panose="020B0604020202020204" pitchFamily="34" charset="0"/>
                  <a:cs typeface="Arial" panose="020B0604020202020204" pitchFamily="34" charset="0"/>
                </a:rPr>
                <a:t>אי ידיעת השפה העברית אינה מהווה עילה לצירוף מלווה להצבעה! </a:t>
              </a:r>
            </a:p>
          </p:txBody>
        </p:sp>
      </p:grpSp>
    </p:spTree>
    <p:custDataLst>
      <p:tags r:id="rId1"/>
    </p:custDataLst>
    <p:extLst>
      <p:ext uri="{BB962C8B-B14F-4D97-AF65-F5344CB8AC3E}">
        <p14:creationId xmlns:p14="http://schemas.microsoft.com/office/powerpoint/2010/main" val="394037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BF8854-A687-4830-A50A-EBE7AAB09F4A}"/>
              </a:ext>
            </a:extLst>
          </p:cNvPr>
          <p:cNvPicPr>
            <a:picLocks noChangeAspect="1"/>
          </p:cNvPicPr>
          <p:nvPr/>
        </p:nvPicPr>
        <p:blipFill>
          <a:blip r:embed="rId4"/>
          <a:stretch>
            <a:fillRect/>
          </a:stretch>
        </p:blipFill>
        <p:spPr>
          <a:xfrm>
            <a:off x="238443" y="1589890"/>
            <a:ext cx="7650301" cy="2588161"/>
          </a:xfrm>
          <a:prstGeom prst="rect">
            <a:avLst/>
          </a:prstGeom>
        </p:spPr>
      </p:pic>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31</a:t>
            </a:fld>
            <a:endParaRPr lang="he-IL" dirty="0"/>
          </a:p>
        </p:txBody>
      </p:sp>
      <p:sp>
        <p:nvSpPr>
          <p:cNvPr id="2" name="Title 1">
            <a:extLst>
              <a:ext uri="{FF2B5EF4-FFF2-40B4-BE49-F238E27FC236}">
                <a16:creationId xmlns:a16="http://schemas.microsoft.com/office/drawing/2014/main" id="{976C3C0E-8BBD-42A8-8E90-F19CCE3F5F7B}"/>
              </a:ext>
            </a:extLst>
          </p:cNvPr>
          <p:cNvSpPr>
            <a:spLocks noGrp="1"/>
          </p:cNvSpPr>
          <p:nvPr>
            <p:ph type="title"/>
          </p:nvPr>
        </p:nvSpPr>
        <p:spPr>
          <a:xfrm>
            <a:off x="1055910" y="250827"/>
            <a:ext cx="10515600" cy="1325563"/>
          </a:xfrm>
        </p:spPr>
        <p:txBody>
          <a:bodyPr/>
          <a:lstStyle/>
          <a:p>
            <a:r>
              <a:rPr lang="he-IL" dirty="0"/>
              <a:t>האם יש צורך לרשום את פרטי המלווה?</a:t>
            </a:r>
            <a:r>
              <a:rPr lang="en-US" dirty="0"/>
              <a:t> </a:t>
            </a:r>
            <a:endParaRPr lang="he-IL" dirty="0"/>
          </a:p>
        </p:txBody>
      </p:sp>
      <p:sp>
        <p:nvSpPr>
          <p:cNvPr id="42" name="TextBox 41"/>
          <p:cNvSpPr txBox="1"/>
          <p:nvPr/>
        </p:nvSpPr>
        <p:spPr>
          <a:xfrm>
            <a:off x="3417346" y="5443557"/>
            <a:ext cx="1292497" cy="584775"/>
          </a:xfrm>
          <a:prstGeom prst="rect">
            <a:avLst/>
          </a:prstGeom>
          <a:noFill/>
        </p:spPr>
        <p:txBody>
          <a:bodyPr wrap="square" rtlCol="1">
            <a:spAutoFit/>
          </a:bodyPr>
          <a:lstStyle/>
          <a:p>
            <a:pPr>
              <a:buClr>
                <a:srgbClr val="18A8B7"/>
              </a:buClr>
            </a:pPr>
            <a:r>
              <a:rPr lang="he-IL" sz="1600" b="1" dirty="0">
                <a:solidFill>
                  <a:schemeClr val="bg1"/>
                </a:solidFill>
                <a:latin typeface="Arial" panose="020B0604020202020204" pitchFamily="34" charset="0"/>
              </a:rPr>
              <a:t>רשימה לוועד</a:t>
            </a:r>
          </a:p>
          <a:p>
            <a:pPr algn="ctr">
              <a:buClr>
                <a:srgbClr val="18A8B7"/>
              </a:buClr>
            </a:pPr>
            <a:r>
              <a:rPr lang="he-IL" sz="1600" b="1" dirty="0">
                <a:solidFill>
                  <a:schemeClr val="bg1"/>
                </a:solidFill>
                <a:latin typeface="Arial" panose="020B0604020202020204" pitchFamily="34" charset="0"/>
              </a:rPr>
              <a:t>המקומי</a:t>
            </a:r>
            <a:endParaRPr lang="he-IL" sz="1600" dirty="0">
              <a:solidFill>
                <a:schemeClr val="bg1"/>
              </a:solidFill>
              <a:latin typeface="Arial" panose="020B0604020202020204" pitchFamily="34" charset="0"/>
            </a:endParaRPr>
          </a:p>
        </p:txBody>
      </p:sp>
      <p:sp>
        <p:nvSpPr>
          <p:cNvPr id="47" name="מלבן 46"/>
          <p:cNvSpPr/>
          <p:nvPr/>
        </p:nvSpPr>
        <p:spPr>
          <a:xfrm>
            <a:off x="238443" y="2335530"/>
            <a:ext cx="7650301" cy="1325563"/>
          </a:xfrm>
          <a:prstGeom prst="rect">
            <a:avLst/>
          </a:prstGeom>
          <a:noFill/>
          <a:ln w="28575">
            <a:solidFill>
              <a:srgbClr val="18A8B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grpSp>
        <p:nvGrpSpPr>
          <p:cNvPr id="48" name="קבוצה 47"/>
          <p:cNvGrpSpPr/>
          <p:nvPr/>
        </p:nvGrpSpPr>
        <p:grpSpPr>
          <a:xfrm>
            <a:off x="616648" y="3001587"/>
            <a:ext cx="6753677" cy="634864"/>
            <a:chOff x="-933410" y="2220454"/>
            <a:chExt cx="7904217" cy="743018"/>
          </a:xfrm>
        </p:grpSpPr>
        <p:sp>
          <p:nvSpPr>
            <p:cNvPr id="49" name="TextBox 48"/>
            <p:cNvSpPr txBox="1"/>
            <p:nvPr/>
          </p:nvSpPr>
          <p:spPr>
            <a:xfrm>
              <a:off x="-933410" y="2243054"/>
              <a:ext cx="1728193" cy="360209"/>
            </a:xfrm>
            <a:prstGeom prst="rect">
              <a:avLst/>
            </a:prstGeom>
            <a:noFill/>
            <a:ln w="9525">
              <a:noFill/>
              <a:miter lim="800000"/>
              <a:headEnd/>
              <a:tailEnd/>
            </a:ln>
          </p:spPr>
          <p:txBody>
            <a:bodyPr wrap="square">
              <a:spAutoFit/>
            </a:bodyPr>
            <a:lstStyle>
              <a:defPPr>
                <a:defRPr lang="he-IL"/>
              </a:defPPr>
              <a:lvl1pPr>
                <a:defRPr sz="1400">
                  <a:solidFill>
                    <a:schemeClr val="accent1"/>
                  </a:solidFill>
                  <a:latin typeface="Guttman Yad-Brush" panose="02010401010101010101" pitchFamily="2" charset="-79"/>
                  <a:cs typeface="Guttman Yad-Brush" panose="02010401010101010101" pitchFamily="2" charset="-79"/>
                </a:defRPr>
              </a:lvl1pPr>
            </a:lstStyle>
            <a:p>
              <a:r>
                <a:rPr lang="he-IL" dirty="0"/>
                <a:t>גבריאל    גבי</a:t>
              </a:r>
            </a:p>
          </p:txBody>
        </p:sp>
        <p:sp>
          <p:nvSpPr>
            <p:cNvPr id="52" name="TextBox 51"/>
            <p:cNvSpPr txBox="1"/>
            <p:nvPr/>
          </p:nvSpPr>
          <p:spPr>
            <a:xfrm>
              <a:off x="119873" y="2259537"/>
              <a:ext cx="1899371" cy="360209"/>
            </a:xfrm>
            <a:prstGeom prst="rect">
              <a:avLst/>
            </a:prstGeom>
            <a:noFill/>
            <a:ln w="9525">
              <a:noFill/>
              <a:miter lim="800000"/>
              <a:headEnd/>
              <a:tailEnd/>
            </a:ln>
          </p:spPr>
          <p:txBody>
            <a:bodyPr wrap="square">
              <a:spAutoFit/>
            </a:bodyPr>
            <a:lstStyle>
              <a:defPPr>
                <a:defRPr lang="he-IL"/>
              </a:defPPr>
              <a:lvl1pPr>
                <a:defRPr sz="1400">
                  <a:solidFill>
                    <a:schemeClr val="accent1"/>
                  </a:solidFill>
                  <a:latin typeface="Guttman Yad-Brush" panose="02010401010101010101" pitchFamily="2" charset="-79"/>
                  <a:cs typeface="Guttman Yad-Brush" panose="02010401010101010101" pitchFamily="2" charset="-79"/>
                </a:defRPr>
              </a:lvl1pPr>
            </a:lstStyle>
            <a:p>
              <a:r>
                <a:rPr lang="he-IL" spc="-300" dirty="0"/>
                <a:t>8 5 4 2 3 3 6 8</a:t>
              </a:r>
            </a:p>
          </p:txBody>
        </p:sp>
        <p:sp>
          <p:nvSpPr>
            <p:cNvPr id="53" name="TextBox 52"/>
            <p:cNvSpPr txBox="1"/>
            <p:nvPr/>
          </p:nvSpPr>
          <p:spPr>
            <a:xfrm>
              <a:off x="3430079" y="2537018"/>
              <a:ext cx="2018057" cy="360209"/>
            </a:xfrm>
            <a:prstGeom prst="rect">
              <a:avLst/>
            </a:prstGeom>
            <a:noFill/>
            <a:ln w="9525">
              <a:noFill/>
              <a:miter lim="800000"/>
              <a:headEnd/>
              <a:tailEnd/>
            </a:ln>
          </p:spPr>
          <p:txBody>
            <a:bodyPr wrap="square">
              <a:spAutoFit/>
            </a:bodyPr>
            <a:lstStyle>
              <a:defPPr>
                <a:defRPr lang="he-IL"/>
              </a:defPPr>
              <a:lvl1pPr>
                <a:defRPr sz="1400">
                  <a:solidFill>
                    <a:schemeClr val="accent1"/>
                  </a:solidFill>
                  <a:latin typeface="Guttman Yad-Brush" panose="02010401010101010101" pitchFamily="2" charset="-79"/>
                  <a:cs typeface="Guttman Yad-Brush" panose="02010401010101010101" pitchFamily="2" charset="-79"/>
                </a:defRPr>
              </a:lvl1pPr>
            </a:lstStyle>
            <a:p>
              <a:r>
                <a:rPr lang="he-IL" dirty="0"/>
                <a:t>אבי     אבירם</a:t>
              </a:r>
            </a:p>
          </p:txBody>
        </p:sp>
        <p:sp>
          <p:nvSpPr>
            <p:cNvPr id="54" name="TextBox 53"/>
            <p:cNvSpPr txBox="1"/>
            <p:nvPr/>
          </p:nvSpPr>
          <p:spPr>
            <a:xfrm>
              <a:off x="5139612" y="2603263"/>
              <a:ext cx="1831195" cy="360209"/>
            </a:xfrm>
            <a:prstGeom prst="rect">
              <a:avLst/>
            </a:prstGeom>
            <a:noFill/>
            <a:ln w="9525">
              <a:noFill/>
              <a:miter lim="800000"/>
              <a:headEnd/>
              <a:tailEnd/>
            </a:ln>
          </p:spPr>
          <p:txBody>
            <a:bodyPr wrap="square">
              <a:spAutoFit/>
            </a:bodyPr>
            <a:lstStyle>
              <a:defPPr>
                <a:defRPr lang="he-IL"/>
              </a:defPPr>
              <a:lvl1pPr>
                <a:defRPr sz="1400">
                  <a:solidFill>
                    <a:schemeClr val="accent1"/>
                  </a:solidFill>
                  <a:latin typeface="Guttman Yad-Brush" panose="02010401010101010101" pitchFamily="2" charset="-79"/>
                  <a:cs typeface="Guttman Yad-Brush" panose="02010401010101010101" pitchFamily="2" charset="-79"/>
                </a:defRPr>
              </a:lvl1pPr>
            </a:lstStyle>
            <a:p>
              <a:r>
                <a:rPr lang="he-IL" spc="-150" dirty="0"/>
                <a:t>8 5 4 8 7 8 6 9</a:t>
              </a:r>
            </a:p>
          </p:txBody>
        </p:sp>
        <p:sp>
          <p:nvSpPr>
            <p:cNvPr id="55" name="TextBox 54"/>
            <p:cNvSpPr txBox="1"/>
            <p:nvPr/>
          </p:nvSpPr>
          <p:spPr>
            <a:xfrm>
              <a:off x="2054760" y="2220454"/>
              <a:ext cx="648071" cy="360209"/>
            </a:xfrm>
            <a:prstGeom prst="rect">
              <a:avLst/>
            </a:prstGeom>
            <a:noFill/>
            <a:ln w="9525">
              <a:noFill/>
              <a:miter lim="800000"/>
              <a:headEnd/>
              <a:tailEnd/>
            </a:ln>
          </p:spPr>
          <p:txBody>
            <a:bodyPr wrap="square">
              <a:spAutoFit/>
            </a:bodyPr>
            <a:lstStyle>
              <a:defPPr>
                <a:defRPr lang="he-IL"/>
              </a:defPPr>
              <a:lvl1pPr>
                <a:defRPr sz="1400">
                  <a:solidFill>
                    <a:schemeClr val="accent1"/>
                  </a:solidFill>
                  <a:latin typeface="Guttman Yad-Brush" panose="02010401010101010101" pitchFamily="2" charset="-79"/>
                  <a:cs typeface="Guttman Yad-Brush" panose="02010401010101010101" pitchFamily="2" charset="-79"/>
                </a:defRPr>
              </a:lvl1pPr>
            </a:lstStyle>
            <a:p>
              <a:r>
                <a:rPr lang="he-IL" dirty="0"/>
                <a:t>8</a:t>
              </a:r>
            </a:p>
          </p:txBody>
        </p:sp>
      </p:grpSp>
      <p:sp>
        <p:nvSpPr>
          <p:cNvPr id="15" name="TextBox 14">
            <a:extLst>
              <a:ext uri="{FF2B5EF4-FFF2-40B4-BE49-F238E27FC236}">
                <a16:creationId xmlns:a16="http://schemas.microsoft.com/office/drawing/2014/main" id="{CC61689D-FA9E-4F52-AF1D-237F5F321433}"/>
              </a:ext>
            </a:extLst>
          </p:cNvPr>
          <p:cNvSpPr txBox="1"/>
          <p:nvPr/>
        </p:nvSpPr>
        <p:spPr>
          <a:xfrm>
            <a:off x="-1092347" y="4249478"/>
            <a:ext cx="11966772" cy="2609176"/>
          </a:xfrm>
          <a:prstGeom prst="rect">
            <a:avLst/>
          </a:prstGeom>
          <a:noFill/>
        </p:spPr>
        <p:txBody>
          <a:bodyPr wrap="square" rtlCol="1">
            <a:spAutoFit/>
          </a:bodyPr>
          <a:lstStyle/>
          <a:p>
            <a:pPr>
              <a:buClr>
                <a:srgbClr val="18A8B7"/>
              </a:buClr>
            </a:pPr>
            <a:r>
              <a:rPr lang="he-IL" sz="2400" b="1" dirty="0">
                <a:solidFill>
                  <a:srgbClr val="54707C"/>
                </a:solidFill>
                <a:latin typeface="Arial" panose="020B0604020202020204" pitchFamily="34" charset="0"/>
                <a:cs typeface="Arial" panose="020B0604020202020204" pitchFamily="34" charset="0"/>
              </a:rPr>
              <a:t>לא יוכלו לשמש כמלווים:</a:t>
            </a:r>
          </a:p>
          <a:p>
            <a:pPr marL="342891" indent="-342891">
              <a:buClr>
                <a:srgbClr val="18A8B7"/>
              </a:buClr>
              <a:buBlip>
                <a:blip r:embed="rId5"/>
              </a:buBlip>
            </a:pPr>
            <a:r>
              <a:rPr lang="he-IL" sz="2400" dirty="0">
                <a:solidFill>
                  <a:srgbClr val="54707C"/>
                </a:solidFill>
                <a:latin typeface="Arial" panose="020B0604020202020204" pitchFamily="34" charset="0"/>
                <a:cs typeface="Arial" panose="020B0604020202020204" pitchFamily="34" charset="0"/>
              </a:rPr>
              <a:t>מזכירים, ועדת הקלפי או משקיפים</a:t>
            </a:r>
          </a:p>
          <a:p>
            <a:pPr marL="342891" indent="-342891">
              <a:buClr>
                <a:srgbClr val="18A8B7"/>
              </a:buClr>
              <a:buBlip>
                <a:blip r:embed="rId5"/>
              </a:buBlip>
            </a:pPr>
            <a:r>
              <a:rPr lang="he-IL" sz="2400" dirty="0">
                <a:solidFill>
                  <a:srgbClr val="54707C"/>
                </a:solidFill>
                <a:latin typeface="Arial" panose="020B0604020202020204" pitchFamily="34" charset="0"/>
                <a:cs typeface="Arial" panose="020B0604020202020204" pitchFamily="34" charset="0"/>
              </a:rPr>
              <a:t>מנהל או עובד בית אבות או כל מוסד אחר בו שוהה המצביע</a:t>
            </a:r>
          </a:p>
          <a:p>
            <a:pPr marL="342891" indent="-342891">
              <a:buClr>
                <a:srgbClr val="18A8B7"/>
              </a:buClr>
              <a:buBlip>
                <a:blip r:embed="rId5"/>
              </a:buBlip>
            </a:pPr>
            <a:r>
              <a:rPr lang="he-IL" sz="2400" dirty="0">
                <a:solidFill>
                  <a:srgbClr val="54707C"/>
                </a:solidFill>
                <a:latin typeface="Arial" panose="020B0604020202020204" pitchFamily="34" charset="0"/>
                <a:cs typeface="Arial" panose="020B0604020202020204" pitchFamily="34" charset="0"/>
              </a:rPr>
              <a:t>אדם אשר ליווה ביום הבחירות 2 בוחרים</a:t>
            </a:r>
          </a:p>
          <a:p>
            <a:pPr>
              <a:lnSpc>
                <a:spcPct val="150000"/>
              </a:lnSpc>
              <a:buClr>
                <a:srgbClr val="18A8B7"/>
              </a:buClr>
            </a:pPr>
            <a:r>
              <a:rPr lang="he-IL" sz="2400" b="1" dirty="0">
                <a:solidFill>
                  <a:srgbClr val="54707C"/>
                </a:solidFill>
                <a:latin typeface="Arial" panose="020B0604020202020204" pitchFamily="34" charset="0"/>
                <a:cs typeface="Arial" panose="020B0604020202020204" pitchFamily="34" charset="0"/>
              </a:rPr>
              <a:t>בכל מקרה של ספק בנוגע למלווים – יכריע מזכיר ועדת הקלפי.</a:t>
            </a:r>
          </a:p>
          <a:p>
            <a:pPr marL="285744" indent="-285744">
              <a:lnSpc>
                <a:spcPct val="150000"/>
              </a:lnSpc>
              <a:buClr>
                <a:srgbClr val="18A8B7"/>
              </a:buClr>
              <a:buBlip>
                <a:blip r:embed="rId5"/>
              </a:buBlip>
            </a:pPr>
            <a:endParaRPr lang="he-IL" sz="24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35E559F3-779D-4067-BEB2-FA893EE5FCAB}"/>
              </a:ext>
            </a:extLst>
          </p:cNvPr>
          <p:cNvSpPr/>
          <p:nvPr/>
        </p:nvSpPr>
        <p:spPr>
          <a:xfrm>
            <a:off x="7919090" y="2278729"/>
            <a:ext cx="3469635" cy="1207700"/>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he-IL" sz="2400" dirty="0">
                <a:solidFill>
                  <a:srgbClr val="54707C"/>
                </a:solidFill>
                <a:latin typeface="Arial" panose="020B0604020202020204" pitchFamily="34" charset="0"/>
                <a:cs typeface="Arial" panose="020B0604020202020204" pitchFamily="34" charset="0"/>
              </a:rPr>
              <a:t>בהחלט!</a:t>
            </a:r>
          </a:p>
          <a:p>
            <a:pPr>
              <a:lnSpc>
                <a:spcPct val="150000"/>
              </a:lnSpc>
            </a:pPr>
            <a:r>
              <a:rPr lang="he-IL" sz="2400" dirty="0">
                <a:solidFill>
                  <a:srgbClr val="54707C"/>
                </a:solidFill>
                <a:latin typeface="Arial" panose="020B0604020202020204" pitchFamily="34" charset="0"/>
                <a:cs typeface="Arial" panose="020B0604020202020204" pitchFamily="34" charset="0"/>
              </a:rPr>
              <a:t>בפרוטוקול בעמוד 7 </a:t>
            </a:r>
          </a:p>
        </p:txBody>
      </p:sp>
      <p:pic>
        <p:nvPicPr>
          <p:cNvPr id="16" name="תמונה 18">
            <a:extLst>
              <a:ext uri="{FF2B5EF4-FFF2-40B4-BE49-F238E27FC236}">
                <a16:creationId xmlns:a16="http://schemas.microsoft.com/office/drawing/2014/main" id="{55CC5101-3A02-418A-8547-25703A216BD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077200" y="1761661"/>
            <a:ext cx="813933" cy="1147737"/>
          </a:xfrm>
          <a:prstGeom prst="rect">
            <a:avLst/>
          </a:prstGeom>
        </p:spPr>
      </p:pic>
    </p:spTree>
    <p:custDataLst>
      <p:tags r:id="rId1"/>
    </p:custDataLst>
    <p:extLst>
      <p:ext uri="{BB962C8B-B14F-4D97-AF65-F5344CB8AC3E}">
        <p14:creationId xmlns:p14="http://schemas.microsoft.com/office/powerpoint/2010/main" val="105560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animEffect transition="in" filter="fade">
                                      <p:cBhvr>
                                        <p:cTn id="9" dur="500"/>
                                        <p:tgtEl>
                                          <p:spTgt spid="47"/>
                                        </p:tgtEl>
                                      </p:cBhvr>
                                    </p:animEffect>
                                  </p:childTnLst>
                                </p:cTn>
                              </p:par>
                              <p:par>
                                <p:cTn id="10" presetID="10" presetClass="entr" presetSubtype="0"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5" grpId="0"/>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32</a:t>
            </a:fld>
            <a:endParaRPr lang="he-IL" dirty="0"/>
          </a:p>
        </p:txBody>
      </p:sp>
      <p:sp>
        <p:nvSpPr>
          <p:cNvPr id="6" name="Title 5">
            <a:extLst>
              <a:ext uri="{FF2B5EF4-FFF2-40B4-BE49-F238E27FC236}">
                <a16:creationId xmlns:a16="http://schemas.microsoft.com/office/drawing/2014/main" id="{A571E359-8606-40D8-BD5D-BC999280C338}"/>
              </a:ext>
            </a:extLst>
          </p:cNvPr>
          <p:cNvSpPr>
            <a:spLocks noGrp="1"/>
          </p:cNvSpPr>
          <p:nvPr>
            <p:ph type="title"/>
          </p:nvPr>
        </p:nvSpPr>
        <p:spPr/>
        <p:txBody>
          <a:bodyPr/>
          <a:lstStyle/>
          <a:p>
            <a:r>
              <a:rPr lang="he-IL" dirty="0"/>
              <a:t>הטלת המעטפות לתיבת הקלפי </a:t>
            </a:r>
          </a:p>
        </p:txBody>
      </p:sp>
      <p:sp>
        <p:nvSpPr>
          <p:cNvPr id="42" name="TextBox 41"/>
          <p:cNvSpPr txBox="1"/>
          <p:nvPr/>
        </p:nvSpPr>
        <p:spPr>
          <a:xfrm>
            <a:off x="3417346" y="5443557"/>
            <a:ext cx="1292497" cy="584775"/>
          </a:xfrm>
          <a:prstGeom prst="rect">
            <a:avLst/>
          </a:prstGeom>
          <a:noFill/>
        </p:spPr>
        <p:txBody>
          <a:bodyPr wrap="square" rtlCol="1">
            <a:spAutoFit/>
          </a:bodyPr>
          <a:lstStyle/>
          <a:p>
            <a:pPr>
              <a:buClr>
                <a:srgbClr val="18A8B7"/>
              </a:buClr>
            </a:pPr>
            <a:r>
              <a:rPr lang="he-IL" sz="1600" b="1" dirty="0">
                <a:solidFill>
                  <a:schemeClr val="bg1"/>
                </a:solidFill>
                <a:latin typeface="Arial" panose="020B0604020202020204" pitchFamily="34" charset="0"/>
              </a:rPr>
              <a:t>רשימה לוועד</a:t>
            </a:r>
          </a:p>
          <a:p>
            <a:pPr algn="ctr">
              <a:buClr>
                <a:srgbClr val="18A8B7"/>
              </a:buClr>
            </a:pPr>
            <a:r>
              <a:rPr lang="he-IL" sz="1600" b="1" dirty="0">
                <a:solidFill>
                  <a:schemeClr val="bg1"/>
                </a:solidFill>
                <a:latin typeface="Arial" panose="020B0604020202020204" pitchFamily="34" charset="0"/>
              </a:rPr>
              <a:t>המקומי</a:t>
            </a:r>
            <a:endParaRPr lang="he-IL" sz="1600" dirty="0">
              <a:solidFill>
                <a:schemeClr val="bg1"/>
              </a:solidFill>
              <a:latin typeface="Arial" panose="020B0604020202020204" pitchFamily="34" charset="0"/>
            </a:endParaRPr>
          </a:p>
        </p:txBody>
      </p:sp>
      <p:pic>
        <p:nvPicPr>
          <p:cNvPr id="2" name="תמונה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996" y="3654748"/>
            <a:ext cx="2014574" cy="2295854"/>
          </a:xfrm>
          <a:prstGeom prst="rect">
            <a:avLst/>
          </a:prstGeom>
        </p:spPr>
      </p:pic>
      <p:grpSp>
        <p:nvGrpSpPr>
          <p:cNvPr id="8" name="Group 7">
            <a:extLst>
              <a:ext uri="{FF2B5EF4-FFF2-40B4-BE49-F238E27FC236}">
                <a16:creationId xmlns:a16="http://schemas.microsoft.com/office/drawing/2014/main" id="{540FFF5F-DD08-4248-9512-98A79EA8E6B8}"/>
              </a:ext>
            </a:extLst>
          </p:cNvPr>
          <p:cNvGrpSpPr/>
          <p:nvPr/>
        </p:nvGrpSpPr>
        <p:grpSpPr>
          <a:xfrm>
            <a:off x="2624666" y="4960312"/>
            <a:ext cx="8265120" cy="1532562"/>
            <a:chOff x="2624666" y="4960312"/>
            <a:chExt cx="8265120" cy="1532562"/>
          </a:xfrm>
        </p:grpSpPr>
        <p:sp>
          <p:nvSpPr>
            <p:cNvPr id="30" name="מלבן 29"/>
            <p:cNvSpPr/>
            <p:nvPr/>
          </p:nvSpPr>
          <p:spPr>
            <a:xfrm>
              <a:off x="2624666" y="4960312"/>
              <a:ext cx="8265120" cy="1532562"/>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latin typeface="Arial" panose="020B0604020202020204" pitchFamily="34" charset="0"/>
              </a:endParaRPr>
            </a:p>
          </p:txBody>
        </p:sp>
        <p:sp>
          <p:nvSpPr>
            <p:cNvPr id="28" name="TextBox 27"/>
            <p:cNvSpPr txBox="1"/>
            <p:nvPr/>
          </p:nvSpPr>
          <p:spPr>
            <a:xfrm>
              <a:off x="2692398" y="5063938"/>
              <a:ext cx="8001768" cy="1131848"/>
            </a:xfrm>
            <a:prstGeom prst="rect">
              <a:avLst/>
            </a:prstGeom>
            <a:noFill/>
          </p:spPr>
          <p:txBody>
            <a:bodyPr wrap="square" rtlCol="1">
              <a:spAutoFit/>
            </a:bodyPr>
            <a:lstStyle>
              <a:defPPr>
                <a:defRPr lang="he-IL"/>
              </a:defPPr>
              <a:lvl1pPr>
                <a:lnSpc>
                  <a:spcPct val="150000"/>
                </a:lnSpc>
                <a:buClr>
                  <a:srgbClr val="18A8B7"/>
                </a:buClr>
                <a:defRPr sz="2800">
                  <a:solidFill>
                    <a:srgbClr val="54707C"/>
                  </a:solidFill>
                  <a:latin typeface="Calibri" panose="020F0502020204030204" pitchFamily="34" charset="0"/>
                  <a:cs typeface="Calibri" panose="020F05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he-IL" sz="2400" dirty="0">
                  <a:latin typeface="Arial" panose="020B0604020202020204" pitchFamily="34" charset="0"/>
                  <a:cs typeface="Arial" panose="020B0604020202020204" pitchFamily="34" charset="0"/>
                </a:rPr>
                <a:t>לא. על הבוחר להכניס את המעטפות בעצמו אל תוך תיבת הקלפי מול עיני חברי ועדת הקלפי.</a:t>
              </a:r>
            </a:p>
          </p:txBody>
        </p:sp>
      </p:grpSp>
      <p:sp>
        <p:nvSpPr>
          <p:cNvPr id="15" name="TextBox 14">
            <a:extLst>
              <a:ext uri="{FF2B5EF4-FFF2-40B4-BE49-F238E27FC236}">
                <a16:creationId xmlns:a16="http://schemas.microsoft.com/office/drawing/2014/main" id="{4FE97C8E-028A-4AD0-A36A-95151C17D866}"/>
              </a:ext>
            </a:extLst>
          </p:cNvPr>
          <p:cNvSpPr txBox="1"/>
          <p:nvPr/>
        </p:nvSpPr>
        <p:spPr>
          <a:xfrm>
            <a:off x="2624666" y="3642130"/>
            <a:ext cx="8771229" cy="1131848"/>
          </a:xfrm>
          <a:prstGeom prst="rect">
            <a:avLst/>
          </a:prstGeom>
          <a:noFill/>
        </p:spPr>
        <p:txBody>
          <a:bodyPr wrap="square" rtlCol="1">
            <a:spAutoFit/>
          </a:bodyPr>
          <a:lstStyle>
            <a:defPPr>
              <a:defRPr lang="he-IL"/>
            </a:defPPr>
            <a:lvl1pPr indent="0">
              <a:lnSpc>
                <a:spcPct val="150000"/>
              </a:lnSpc>
              <a:buClr>
                <a:srgbClr val="18A8B7"/>
              </a:buClr>
              <a:buNone/>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5"/>
              </a:buBlip>
              <a:defRPr sz="2800">
                <a:solidFill>
                  <a:srgbClr val="54707C"/>
                </a:solidFill>
                <a:latin typeface="Calibri" panose="020F0502020204030204" pitchFamily="34" charset="0"/>
                <a:cs typeface="Calibri" panose="020F050202020403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he-IL" sz="2400" b="1" dirty="0">
                <a:latin typeface="Arial" panose="020B0604020202020204" pitchFamily="34" charset="0"/>
                <a:cs typeface="Arial" panose="020B0604020202020204" pitchFamily="34" charset="0"/>
              </a:rPr>
              <a:t>בוחר ציין שהוא מאד ממהר, וביקש מאחד מחברי הוועדה להכניס את המעטפות לקלפי במקומו, האם תאשר זאת?</a:t>
            </a:r>
          </a:p>
        </p:txBody>
      </p:sp>
      <p:grpSp>
        <p:nvGrpSpPr>
          <p:cNvPr id="7" name="Group 6">
            <a:extLst>
              <a:ext uri="{FF2B5EF4-FFF2-40B4-BE49-F238E27FC236}">
                <a16:creationId xmlns:a16="http://schemas.microsoft.com/office/drawing/2014/main" id="{3C7552CE-D0DA-4BCE-AEA7-29F005C1D51A}"/>
              </a:ext>
            </a:extLst>
          </p:cNvPr>
          <p:cNvGrpSpPr/>
          <p:nvPr/>
        </p:nvGrpSpPr>
        <p:grpSpPr>
          <a:xfrm>
            <a:off x="2823538" y="2787351"/>
            <a:ext cx="8572357" cy="883715"/>
            <a:chOff x="2823538" y="2787351"/>
            <a:chExt cx="8572357" cy="883715"/>
          </a:xfrm>
        </p:grpSpPr>
        <p:sp>
          <p:nvSpPr>
            <p:cNvPr id="18" name="מלבן 29">
              <a:extLst>
                <a:ext uri="{FF2B5EF4-FFF2-40B4-BE49-F238E27FC236}">
                  <a16:creationId xmlns:a16="http://schemas.microsoft.com/office/drawing/2014/main" id="{99ED3E3F-7052-42D3-8483-B38FF3398565}"/>
                </a:ext>
              </a:extLst>
            </p:cNvPr>
            <p:cNvSpPr/>
            <p:nvPr/>
          </p:nvSpPr>
          <p:spPr>
            <a:xfrm>
              <a:off x="3809567" y="2816952"/>
              <a:ext cx="7586328" cy="854114"/>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latin typeface="Arial" panose="020B0604020202020204" pitchFamily="34" charset="0"/>
              </a:endParaRPr>
            </a:p>
          </p:txBody>
        </p:sp>
        <p:sp>
          <p:nvSpPr>
            <p:cNvPr id="16" name="Rectangle 15">
              <a:extLst>
                <a:ext uri="{FF2B5EF4-FFF2-40B4-BE49-F238E27FC236}">
                  <a16:creationId xmlns:a16="http://schemas.microsoft.com/office/drawing/2014/main" id="{33971F2A-729F-4D50-9CE0-8EE6F598D04A}"/>
                </a:ext>
              </a:extLst>
            </p:cNvPr>
            <p:cNvSpPr/>
            <p:nvPr/>
          </p:nvSpPr>
          <p:spPr>
            <a:xfrm>
              <a:off x="2823538" y="2787351"/>
              <a:ext cx="8572357" cy="577850"/>
            </a:xfrm>
            <a:prstGeom prst="rect">
              <a:avLst/>
            </a:prstGeom>
            <a:noFill/>
          </p:spPr>
          <p:txBody>
            <a:bodyPr wrap="square" rtlCol="1">
              <a:spAutoFit/>
            </a:bodyPr>
            <a:lstStyle/>
            <a:p>
              <a:pPr>
                <a:lnSpc>
                  <a:spcPct val="150000"/>
                </a:lnSpc>
                <a:buClr>
                  <a:srgbClr val="18A8B7"/>
                </a:buClr>
              </a:pPr>
              <a:r>
                <a:rPr lang="he-IL" sz="2400" dirty="0">
                  <a:solidFill>
                    <a:srgbClr val="54707C"/>
                  </a:solidFill>
                  <a:latin typeface="Arial" panose="020B0604020202020204" pitchFamily="34" charset="0"/>
                  <a:cs typeface="Arial" panose="020B0604020202020204" pitchFamily="34" charset="0"/>
                </a:rPr>
                <a:t>אנחה אותו להטיל את שתי המעטפות לתיבת הקלפי. </a:t>
              </a:r>
            </a:p>
          </p:txBody>
        </p:sp>
      </p:grpSp>
      <p:sp>
        <p:nvSpPr>
          <p:cNvPr id="17" name="TextBox 16">
            <a:extLst>
              <a:ext uri="{FF2B5EF4-FFF2-40B4-BE49-F238E27FC236}">
                <a16:creationId xmlns:a16="http://schemas.microsoft.com/office/drawing/2014/main" id="{4FD7E1CD-F6B8-4F0C-8B39-06A27680EE09}"/>
              </a:ext>
            </a:extLst>
          </p:cNvPr>
          <p:cNvSpPr txBox="1"/>
          <p:nvPr/>
        </p:nvSpPr>
        <p:spPr>
          <a:xfrm>
            <a:off x="324997" y="1393721"/>
            <a:ext cx="11070900" cy="1131848"/>
          </a:xfrm>
          <a:prstGeom prst="rect">
            <a:avLst/>
          </a:prstGeom>
          <a:noFill/>
        </p:spPr>
        <p:txBody>
          <a:bodyPr wrap="square" rtlCol="1">
            <a:spAutoFit/>
          </a:bodyPr>
          <a:lstStyle>
            <a:defPPr>
              <a:defRPr lang="he-IL"/>
            </a:defPPr>
            <a:lvl1pPr marL="342891" indent="-342891">
              <a:lnSpc>
                <a:spcPct val="150000"/>
              </a:lnSpc>
              <a:buClr>
                <a:srgbClr val="18A8B7"/>
              </a:buClr>
              <a:buBlip>
                <a:blip r:embed="rId5"/>
              </a:buBlip>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5"/>
              </a:buBlip>
              <a:defRPr sz="2800">
                <a:solidFill>
                  <a:srgbClr val="54707C"/>
                </a:solidFill>
                <a:latin typeface="Calibri" panose="020F0502020204030204" pitchFamily="34" charset="0"/>
                <a:cs typeface="Calibri" panose="020F050202020403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he-IL" sz="2400" b="1" dirty="0">
                <a:latin typeface="Arial" panose="020B0604020202020204" pitchFamily="34" charset="0"/>
                <a:cs typeface="Arial" panose="020B0604020202020204" pitchFamily="34" charset="0"/>
              </a:rPr>
              <a:t>בוחר שקיבל לידיו מעטפה לבנה וצהובה אומר ביציאתו מהפרגוד שאינו מעוניין להצביע למועצה, אלא רק לראש הרשות. כיצד תפעל? </a:t>
            </a:r>
          </a:p>
        </p:txBody>
      </p:sp>
    </p:spTree>
    <p:custDataLst>
      <p:tags r:id="rId1"/>
    </p:custDataLst>
    <p:extLst>
      <p:ext uri="{BB962C8B-B14F-4D97-AF65-F5344CB8AC3E}">
        <p14:creationId xmlns:p14="http://schemas.microsoft.com/office/powerpoint/2010/main" val="427359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33</a:t>
            </a:fld>
            <a:endParaRPr lang="he-IL" dirty="0"/>
          </a:p>
        </p:txBody>
      </p:sp>
      <p:sp>
        <p:nvSpPr>
          <p:cNvPr id="5" name="Title 4">
            <a:extLst>
              <a:ext uri="{FF2B5EF4-FFF2-40B4-BE49-F238E27FC236}">
                <a16:creationId xmlns:a16="http://schemas.microsoft.com/office/drawing/2014/main" id="{EB1B89C1-F6C1-47AD-8108-D6473C9CE8EA}"/>
              </a:ext>
            </a:extLst>
          </p:cNvPr>
          <p:cNvSpPr>
            <a:spLocks noGrp="1"/>
          </p:cNvSpPr>
          <p:nvPr>
            <p:ph type="title"/>
          </p:nvPr>
        </p:nvSpPr>
        <p:spPr>
          <a:xfrm>
            <a:off x="1055910" y="250827"/>
            <a:ext cx="10515600" cy="1325563"/>
          </a:xfrm>
        </p:spPr>
        <p:txBody>
          <a:bodyPr/>
          <a:lstStyle/>
          <a:p>
            <a:r>
              <a:rPr lang="he-IL" dirty="0"/>
              <a:t>בדיקת תא ההצבעה </a:t>
            </a:r>
          </a:p>
        </p:txBody>
      </p:sp>
      <p:sp>
        <p:nvSpPr>
          <p:cNvPr id="39" name="TextBox 38"/>
          <p:cNvSpPr txBox="1"/>
          <p:nvPr/>
        </p:nvSpPr>
        <p:spPr>
          <a:xfrm>
            <a:off x="2991916" y="1496576"/>
            <a:ext cx="8559103" cy="461665"/>
          </a:xfrm>
          <a:prstGeom prst="rect">
            <a:avLst/>
          </a:prstGeom>
          <a:noFill/>
        </p:spPr>
        <p:txBody>
          <a:bodyPr wrap="square" rtlCol="1">
            <a:spAutoFit/>
          </a:bodyPr>
          <a:lstStyle>
            <a:defPPr>
              <a:defRPr lang="he-IL"/>
            </a:defPPr>
            <a:lvl1pPr>
              <a:buClr>
                <a:srgbClr val="18A8B7"/>
              </a:buClr>
              <a:defRPr sz="2800" b="1">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בבדיקת תא ההצבעה יש לוודא כי:</a:t>
            </a:r>
          </a:p>
        </p:txBody>
      </p:sp>
      <p:sp>
        <p:nvSpPr>
          <p:cNvPr id="42" name="TextBox 41"/>
          <p:cNvSpPr txBox="1"/>
          <p:nvPr/>
        </p:nvSpPr>
        <p:spPr>
          <a:xfrm>
            <a:off x="3417346" y="5443557"/>
            <a:ext cx="1292497" cy="584775"/>
          </a:xfrm>
          <a:prstGeom prst="rect">
            <a:avLst/>
          </a:prstGeom>
          <a:noFill/>
        </p:spPr>
        <p:txBody>
          <a:bodyPr wrap="square" rtlCol="1">
            <a:spAutoFit/>
          </a:bodyPr>
          <a:lstStyle/>
          <a:p>
            <a:pPr>
              <a:buClr>
                <a:srgbClr val="18A8B7"/>
              </a:buClr>
            </a:pPr>
            <a:r>
              <a:rPr lang="he-IL" sz="1600" b="1" dirty="0">
                <a:solidFill>
                  <a:schemeClr val="bg1"/>
                </a:solidFill>
                <a:latin typeface="Arial" panose="020B0604020202020204" pitchFamily="34" charset="0"/>
              </a:rPr>
              <a:t>רשימה לוועד</a:t>
            </a:r>
          </a:p>
          <a:p>
            <a:pPr algn="ctr">
              <a:buClr>
                <a:srgbClr val="18A8B7"/>
              </a:buClr>
            </a:pPr>
            <a:r>
              <a:rPr lang="he-IL" sz="1600" b="1" dirty="0">
                <a:solidFill>
                  <a:schemeClr val="bg1"/>
                </a:solidFill>
                <a:latin typeface="Arial" panose="020B0604020202020204" pitchFamily="34" charset="0"/>
              </a:rPr>
              <a:t>המקומי</a:t>
            </a:r>
            <a:endParaRPr lang="he-IL" sz="1600" dirty="0">
              <a:solidFill>
                <a:schemeClr val="bg1"/>
              </a:solidFill>
              <a:latin typeface="Arial" panose="020B0604020202020204" pitchFamily="34" charset="0"/>
            </a:endParaRPr>
          </a:p>
        </p:txBody>
      </p:sp>
      <p:sp>
        <p:nvSpPr>
          <p:cNvPr id="34" name="TextBox 33"/>
          <p:cNvSpPr txBox="1"/>
          <p:nvPr/>
        </p:nvSpPr>
        <p:spPr>
          <a:xfrm>
            <a:off x="608103" y="2130754"/>
            <a:ext cx="10906126" cy="3347840"/>
          </a:xfrm>
          <a:prstGeom prst="rect">
            <a:avLst/>
          </a:prstGeom>
          <a:noFill/>
        </p:spPr>
        <p:txBody>
          <a:bodyPr wrap="square" rtlCol="1">
            <a:spAutoFit/>
          </a:bodyPr>
          <a:lstStyle>
            <a:defPPr>
              <a:defRPr lang="he-IL"/>
            </a:defPPr>
            <a:lvl1pPr>
              <a:buClr>
                <a:srgbClr val="18A8B7"/>
              </a:buClr>
              <a:defRPr sz="2800" b="1">
                <a:solidFill>
                  <a:srgbClr val="54707C"/>
                </a:solidFill>
                <a:latin typeface="Calibri" panose="020F0502020204030204" pitchFamily="34" charset="0"/>
                <a:cs typeface="Calibri" panose="020F0502020204030204" pitchFamily="34" charset="0"/>
              </a:defRPr>
            </a:lvl1pPr>
          </a:lstStyle>
          <a:p>
            <a:pPr marL="342891" indent="-342891">
              <a:lnSpc>
                <a:spcPct val="150000"/>
              </a:lnSpc>
              <a:buBlip>
                <a:blip r:embed="rId4"/>
              </a:buBlip>
            </a:pPr>
            <a:r>
              <a:rPr lang="he-IL" sz="2400" b="0" dirty="0">
                <a:latin typeface="Arial" panose="020B0604020202020204" pitchFamily="34" charset="0"/>
                <a:cs typeface="Arial" panose="020B0604020202020204" pitchFamily="34" charset="0"/>
              </a:rPr>
              <a:t>קיימת כמות מספיקה של פתקי ההצבעה ופתקים ריקים. </a:t>
            </a:r>
          </a:p>
          <a:p>
            <a:pPr marL="342891" indent="-342891">
              <a:lnSpc>
                <a:spcPct val="150000"/>
              </a:lnSpc>
              <a:buBlip>
                <a:blip r:embed="rId4"/>
              </a:buBlip>
            </a:pPr>
            <a:r>
              <a:rPr lang="he-IL" sz="2400" b="0" dirty="0">
                <a:latin typeface="Arial" panose="020B0604020202020204" pitchFamily="34" charset="0"/>
                <a:cs typeface="Arial" panose="020B0604020202020204" pitchFamily="34" charset="0"/>
              </a:rPr>
              <a:t>הפתקים אינם מסומנים / מלוכלכים / מקומטים / קרועים. </a:t>
            </a:r>
            <a:br>
              <a:rPr lang="en-US" sz="2400" b="0" dirty="0">
                <a:latin typeface="Arial" panose="020B0604020202020204" pitchFamily="34" charset="0"/>
                <a:cs typeface="Arial" panose="020B0604020202020204" pitchFamily="34" charset="0"/>
              </a:rPr>
            </a:br>
            <a:r>
              <a:rPr lang="he-IL" sz="2400" b="0" dirty="0">
                <a:latin typeface="Arial" panose="020B0604020202020204" pitchFamily="34" charset="0"/>
                <a:cs typeface="Arial" panose="020B0604020202020204" pitchFamily="34" charset="0"/>
              </a:rPr>
              <a:t>אם כן, יש להוציא אותם מהתא ולשים אותם במעטפת האריזה המיועדת לכך (7ג).</a:t>
            </a:r>
          </a:p>
          <a:p>
            <a:pPr marL="342891" indent="-342891">
              <a:lnSpc>
                <a:spcPct val="150000"/>
              </a:lnSpc>
              <a:buBlip>
                <a:blip r:embed="rId4"/>
              </a:buBlip>
            </a:pPr>
            <a:r>
              <a:rPr lang="he-IL" sz="2400" b="0" dirty="0">
                <a:latin typeface="Arial" panose="020B0604020202020204" pitchFamily="34" charset="0"/>
                <a:cs typeface="Arial" panose="020B0604020202020204" pitchFamily="34" charset="0"/>
              </a:rPr>
              <a:t>הפתקים מונחים בערמות נפרדות ולא התערבבו זה בזה. </a:t>
            </a:r>
          </a:p>
          <a:p>
            <a:pPr marL="342891" indent="-342891">
              <a:lnSpc>
                <a:spcPct val="150000"/>
              </a:lnSpc>
              <a:buBlip>
                <a:blip r:embed="rId4"/>
              </a:buBlip>
            </a:pPr>
            <a:r>
              <a:rPr lang="he-IL" sz="2400" b="0" dirty="0">
                <a:latin typeface="Arial" panose="020B0604020202020204" pitchFamily="34" charset="0"/>
                <a:cs typeface="Arial" panose="020B0604020202020204" pitchFamily="34" charset="0"/>
              </a:rPr>
              <a:t>הפתקים מסודרים לפי סדר הא'-ב' של אות/</a:t>
            </a:r>
            <a:r>
              <a:rPr lang="he-IL" sz="2400" b="0" dirty="0" err="1">
                <a:latin typeface="Arial" panose="020B0604020202020204" pitchFamily="34" charset="0"/>
                <a:cs typeface="Arial" panose="020B0604020202020204" pitchFamily="34" charset="0"/>
              </a:rPr>
              <a:t>יות</a:t>
            </a:r>
            <a:r>
              <a:rPr lang="he-IL" sz="2400" b="0" dirty="0">
                <a:latin typeface="Arial" panose="020B0604020202020204" pitchFamily="34" charset="0"/>
                <a:cs typeface="Arial" panose="020B0604020202020204" pitchFamily="34" charset="0"/>
              </a:rPr>
              <a:t> הרשימות או שם המשפחה של המועמד/ת לראשות המועצה האזורית.</a:t>
            </a:r>
          </a:p>
        </p:txBody>
      </p:sp>
      <p:sp>
        <p:nvSpPr>
          <p:cNvPr id="32" name="TextBox 31"/>
          <p:cNvSpPr txBox="1"/>
          <p:nvPr/>
        </p:nvSpPr>
        <p:spPr>
          <a:xfrm>
            <a:off x="3693459" y="5709377"/>
            <a:ext cx="5966856" cy="637909"/>
          </a:xfrm>
          <a:prstGeom prst="rect">
            <a:avLst/>
          </a:prstGeom>
          <a:solidFill>
            <a:srgbClr val="F4858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ctr" rtl="0">
              <a:defRPr>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he-IL" sz="2000" b="1" dirty="0">
                <a:latin typeface="Arial" panose="020B0604020202020204" pitchFamily="34" charset="0"/>
                <a:cs typeface="Arial" panose="020B0604020202020204" pitchFamily="34" charset="0"/>
              </a:rPr>
              <a:t>חשוב במיוחד לבצע את הבדיקה לאחר שבוחר מתעכב בתא ההצבעה מעבר לזמן הסביר.</a:t>
            </a:r>
          </a:p>
        </p:txBody>
      </p:sp>
      <p:pic>
        <p:nvPicPr>
          <p:cNvPr id="11" name="Picture 10">
            <a:extLst>
              <a:ext uri="{FF2B5EF4-FFF2-40B4-BE49-F238E27FC236}">
                <a16:creationId xmlns:a16="http://schemas.microsoft.com/office/drawing/2014/main" id="{77A07913-480E-4763-A543-FFAB0C33D153}"/>
              </a:ext>
            </a:extLst>
          </p:cNvPr>
          <p:cNvPicPr>
            <a:picLocks noChangeAspect="1"/>
          </p:cNvPicPr>
          <p:nvPr/>
        </p:nvPicPr>
        <p:blipFill>
          <a:blip r:embed="rId5"/>
          <a:stretch>
            <a:fillRect/>
          </a:stretch>
        </p:blipFill>
        <p:spPr>
          <a:xfrm>
            <a:off x="433827" y="1134740"/>
            <a:ext cx="2743199" cy="1848014"/>
          </a:xfrm>
          <a:prstGeom prst="rect">
            <a:avLst/>
          </a:prstGeom>
        </p:spPr>
      </p:pic>
    </p:spTree>
    <p:custDataLst>
      <p:tags r:id="rId1"/>
    </p:custDataLst>
    <p:extLst>
      <p:ext uri="{BB962C8B-B14F-4D97-AF65-F5344CB8AC3E}">
        <p14:creationId xmlns:p14="http://schemas.microsoft.com/office/powerpoint/2010/main" val="422188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C3B709D-3265-41A0-A411-CB1161B7F7D5}" type="slidenum">
              <a:rPr lang="he-IL" smtClean="0"/>
              <a:pPr/>
              <a:t>34</a:t>
            </a:fld>
            <a:endParaRPr lang="he-IL" dirty="0"/>
          </a:p>
        </p:txBody>
      </p:sp>
      <p:sp>
        <p:nvSpPr>
          <p:cNvPr id="3" name="Title 2">
            <a:extLst>
              <a:ext uri="{FF2B5EF4-FFF2-40B4-BE49-F238E27FC236}">
                <a16:creationId xmlns:a16="http://schemas.microsoft.com/office/drawing/2014/main" id="{637B112F-E930-4961-862F-5DB37588FF66}"/>
              </a:ext>
            </a:extLst>
          </p:cNvPr>
          <p:cNvSpPr>
            <a:spLocks noGrp="1"/>
          </p:cNvSpPr>
          <p:nvPr>
            <p:ph type="title"/>
          </p:nvPr>
        </p:nvSpPr>
        <p:spPr>
          <a:xfrm>
            <a:off x="1055910" y="250827"/>
            <a:ext cx="10515600" cy="1325563"/>
          </a:xfrm>
        </p:spPr>
        <p:txBody>
          <a:bodyPr/>
          <a:lstStyle/>
          <a:p>
            <a:r>
              <a:rPr lang="he-IL" dirty="0"/>
              <a:t>תרגול </a:t>
            </a:r>
          </a:p>
        </p:txBody>
      </p:sp>
      <p:sp>
        <p:nvSpPr>
          <p:cNvPr id="20" name="TextBox 19"/>
          <p:cNvSpPr txBox="1"/>
          <p:nvPr/>
        </p:nvSpPr>
        <p:spPr>
          <a:xfrm>
            <a:off x="491068" y="1494504"/>
            <a:ext cx="10897658" cy="1685846"/>
          </a:xfrm>
          <a:prstGeom prst="rect">
            <a:avLst/>
          </a:prstGeom>
          <a:noFill/>
        </p:spPr>
        <p:txBody>
          <a:bodyPr wrap="square" rtlCol="1">
            <a:spAutoFit/>
          </a:bodyPr>
          <a:lstStyle>
            <a:defPPr>
              <a:defRPr lang="he-IL"/>
            </a:defPPr>
            <a:lvl1pPr indent="0">
              <a:lnSpc>
                <a:spcPct val="150000"/>
              </a:lnSpc>
              <a:buClr>
                <a:srgbClr val="18A8B7"/>
              </a:buClr>
              <a:buNone/>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4"/>
              </a:buBlip>
              <a:defRPr sz="2800">
                <a:solidFill>
                  <a:srgbClr val="54707C"/>
                </a:solidFill>
                <a:latin typeface="Calibri" panose="020F0502020204030204" pitchFamily="34" charset="0"/>
                <a:cs typeface="Calibri" panose="020F0502020204030204" pitchFamily="34" charset="0"/>
              </a:defRPr>
            </a:lvl2pPr>
          </a:lstStyle>
          <a:p>
            <a:r>
              <a:rPr lang="he-IL" sz="2400" dirty="0">
                <a:latin typeface="Arial" panose="020B0604020202020204" pitchFamily="34" charset="0"/>
                <a:cs typeface="Arial" panose="020B0604020202020204" pitchFamily="34" charset="0"/>
              </a:rPr>
              <a:t>למקום הקלפי התפרץ אדם בשם אלדד ארנון, יו"ר ועדת הקלפי ביקש ממנו לצאת ולהמתין לתורו. מר ארנון סירב להקשיב וביקש להצביע מיד ללא תור. </a:t>
            </a:r>
          </a:p>
          <a:p>
            <a:r>
              <a:rPr lang="he-IL" sz="2400" b="1" dirty="0">
                <a:latin typeface="Arial" panose="020B0604020202020204" pitchFamily="34" charset="0"/>
                <a:cs typeface="Arial" panose="020B0604020202020204" pitchFamily="34" charset="0"/>
              </a:rPr>
              <a:t>היכן יש לתעד את המקרה? </a:t>
            </a:r>
          </a:p>
        </p:txBody>
      </p:sp>
      <p:grpSp>
        <p:nvGrpSpPr>
          <p:cNvPr id="7" name="Group 6">
            <a:extLst>
              <a:ext uri="{FF2B5EF4-FFF2-40B4-BE49-F238E27FC236}">
                <a16:creationId xmlns:a16="http://schemas.microsoft.com/office/drawing/2014/main" id="{33FFD9FC-6979-4521-99D8-AA47D79BEB0A}"/>
              </a:ext>
            </a:extLst>
          </p:cNvPr>
          <p:cNvGrpSpPr/>
          <p:nvPr/>
        </p:nvGrpSpPr>
        <p:grpSpPr>
          <a:xfrm>
            <a:off x="2816369" y="3704678"/>
            <a:ext cx="8572357" cy="883715"/>
            <a:chOff x="2823538" y="2787351"/>
            <a:chExt cx="8572357" cy="883715"/>
          </a:xfrm>
        </p:grpSpPr>
        <p:sp>
          <p:nvSpPr>
            <p:cNvPr id="8" name="מלבן 29">
              <a:extLst>
                <a:ext uri="{FF2B5EF4-FFF2-40B4-BE49-F238E27FC236}">
                  <a16:creationId xmlns:a16="http://schemas.microsoft.com/office/drawing/2014/main" id="{9622FD8D-D554-4EEE-990F-444F2AEE5848}"/>
                </a:ext>
              </a:extLst>
            </p:cNvPr>
            <p:cNvSpPr/>
            <p:nvPr/>
          </p:nvSpPr>
          <p:spPr>
            <a:xfrm>
              <a:off x="8507701" y="2816952"/>
              <a:ext cx="2888193" cy="854114"/>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latin typeface="Arial" panose="020B0604020202020204" pitchFamily="34" charset="0"/>
              </a:endParaRPr>
            </a:p>
          </p:txBody>
        </p:sp>
        <p:sp>
          <p:nvSpPr>
            <p:cNvPr id="9" name="Rectangle 8">
              <a:extLst>
                <a:ext uri="{FF2B5EF4-FFF2-40B4-BE49-F238E27FC236}">
                  <a16:creationId xmlns:a16="http://schemas.microsoft.com/office/drawing/2014/main" id="{9AC2AA14-ED98-423F-B80F-D572EF8028A5}"/>
                </a:ext>
              </a:extLst>
            </p:cNvPr>
            <p:cNvSpPr/>
            <p:nvPr/>
          </p:nvSpPr>
          <p:spPr>
            <a:xfrm>
              <a:off x="2823538" y="2787351"/>
              <a:ext cx="8572357" cy="577850"/>
            </a:xfrm>
            <a:prstGeom prst="rect">
              <a:avLst/>
            </a:prstGeom>
            <a:noFill/>
          </p:spPr>
          <p:txBody>
            <a:bodyPr wrap="square" rtlCol="1">
              <a:spAutoFit/>
            </a:bodyPr>
            <a:lstStyle/>
            <a:p>
              <a:pPr>
                <a:lnSpc>
                  <a:spcPct val="150000"/>
                </a:lnSpc>
                <a:buClr>
                  <a:srgbClr val="18A8B7"/>
                </a:buClr>
              </a:pPr>
              <a:r>
                <a:rPr lang="he-IL" sz="2400" dirty="0">
                  <a:solidFill>
                    <a:srgbClr val="54707C"/>
                  </a:solidFill>
                  <a:latin typeface="Arial" panose="020B0604020202020204" pitchFamily="34" charset="0"/>
                  <a:cs typeface="Arial" panose="020B0604020202020204" pitchFamily="34" charset="0"/>
                </a:rPr>
                <a:t>בפרוטוקול בעמ' 8. </a:t>
              </a:r>
            </a:p>
          </p:txBody>
        </p:sp>
      </p:grpSp>
      <p:grpSp>
        <p:nvGrpSpPr>
          <p:cNvPr id="10" name="Group 9">
            <a:extLst>
              <a:ext uri="{FF2B5EF4-FFF2-40B4-BE49-F238E27FC236}">
                <a16:creationId xmlns:a16="http://schemas.microsoft.com/office/drawing/2014/main" id="{3AF756D7-52DB-4037-AC25-F69BA4FD4BDF}"/>
              </a:ext>
            </a:extLst>
          </p:cNvPr>
          <p:cNvGrpSpPr/>
          <p:nvPr/>
        </p:nvGrpSpPr>
        <p:grpSpPr>
          <a:xfrm>
            <a:off x="268165" y="3153322"/>
            <a:ext cx="7413707" cy="2950226"/>
            <a:chOff x="190307" y="2924268"/>
            <a:chExt cx="7413707" cy="2950226"/>
          </a:xfrm>
        </p:grpSpPr>
        <p:pic>
          <p:nvPicPr>
            <p:cNvPr id="5" name="Picture 4">
              <a:extLst>
                <a:ext uri="{FF2B5EF4-FFF2-40B4-BE49-F238E27FC236}">
                  <a16:creationId xmlns:a16="http://schemas.microsoft.com/office/drawing/2014/main" id="{23727F68-E136-4B72-80F5-422A0E59D409}"/>
                </a:ext>
              </a:extLst>
            </p:cNvPr>
            <p:cNvPicPr>
              <a:picLocks noChangeAspect="1"/>
            </p:cNvPicPr>
            <p:nvPr/>
          </p:nvPicPr>
          <p:blipFill>
            <a:blip r:embed="rId5"/>
            <a:stretch>
              <a:fillRect/>
            </a:stretch>
          </p:blipFill>
          <p:spPr>
            <a:xfrm>
              <a:off x="190307" y="2924268"/>
              <a:ext cx="7413707" cy="2899479"/>
            </a:xfrm>
            <a:prstGeom prst="rect">
              <a:avLst/>
            </a:prstGeom>
          </p:spPr>
        </p:pic>
        <p:grpSp>
          <p:nvGrpSpPr>
            <p:cNvPr id="12" name="Group 11">
              <a:extLst>
                <a:ext uri="{FF2B5EF4-FFF2-40B4-BE49-F238E27FC236}">
                  <a16:creationId xmlns:a16="http://schemas.microsoft.com/office/drawing/2014/main" id="{7B34BCE0-24D9-4DBE-896E-F13ADFB06691}"/>
                </a:ext>
              </a:extLst>
            </p:cNvPr>
            <p:cNvGrpSpPr/>
            <p:nvPr/>
          </p:nvGrpSpPr>
          <p:grpSpPr>
            <a:xfrm>
              <a:off x="321733" y="4797276"/>
              <a:ext cx="7080074" cy="1077218"/>
              <a:chOff x="-50801" y="1361692"/>
              <a:chExt cx="7080074" cy="1077217"/>
            </a:xfrm>
          </p:grpSpPr>
          <p:sp>
            <p:nvSpPr>
              <p:cNvPr id="14" name="TextBox 13">
                <a:extLst>
                  <a:ext uri="{FF2B5EF4-FFF2-40B4-BE49-F238E27FC236}">
                    <a16:creationId xmlns:a16="http://schemas.microsoft.com/office/drawing/2014/main" id="{1E034996-6D1A-41E2-9928-2EC2CBD9B77A}"/>
                  </a:ext>
                </a:extLst>
              </p:cNvPr>
              <p:cNvSpPr txBox="1">
                <a:spLocks noChangeArrowheads="1"/>
              </p:cNvSpPr>
              <p:nvPr/>
            </p:nvSpPr>
            <p:spPr bwMode="auto">
              <a:xfrm>
                <a:off x="-50801" y="1361692"/>
                <a:ext cx="4780731" cy="1077217"/>
              </a:xfrm>
              <a:prstGeom prst="rect">
                <a:avLst/>
              </a:prstGeom>
              <a:noFill/>
              <a:ln w="9525">
                <a:noFill/>
                <a:miter lim="800000"/>
                <a:headEnd/>
                <a:tailEnd/>
              </a:ln>
            </p:spPr>
            <p:txBody>
              <a:bodyPr wrap="square">
                <a:spAutoFit/>
              </a:bodyPr>
              <a:lstStyle/>
              <a:p>
                <a:r>
                  <a:rPr lang="he-IL" sz="1600" dirty="0">
                    <a:solidFill>
                      <a:schemeClr val="accent5"/>
                    </a:solidFill>
                    <a:latin typeface="Guttman Yad-Brush" panose="02010401010101010101" pitchFamily="2" charset="-79"/>
                    <a:cs typeface="Guttman Yad-Brush" panose="02010401010101010101" pitchFamily="2" charset="-79"/>
                  </a:rPr>
                  <a:t>מר אלדד ארנון, ת.ז. : 0654883352, התפרץ לחדר הקלפי במהלך תהליך ההצבעה ולא נשמע להנחיות היו"ר. הורחק ממקום ההצבעה והתבקש לחזור כעבור שעתיים</a:t>
                </a:r>
              </a:p>
            </p:txBody>
          </p:sp>
          <p:sp>
            <p:nvSpPr>
              <p:cNvPr id="15" name="TextBox 14">
                <a:extLst>
                  <a:ext uri="{FF2B5EF4-FFF2-40B4-BE49-F238E27FC236}">
                    <a16:creationId xmlns:a16="http://schemas.microsoft.com/office/drawing/2014/main" id="{C8716287-CB34-4F2A-80C7-DF04B5CC6C9D}"/>
                  </a:ext>
                </a:extLst>
              </p:cNvPr>
              <p:cNvSpPr txBox="1"/>
              <p:nvPr/>
            </p:nvSpPr>
            <p:spPr>
              <a:xfrm>
                <a:off x="6202588" y="1610075"/>
                <a:ext cx="826685" cy="338554"/>
              </a:xfrm>
              <a:prstGeom prst="rect">
                <a:avLst/>
              </a:prstGeom>
              <a:noFill/>
            </p:spPr>
            <p:txBody>
              <a:bodyPr wrap="square" rtlCol="1">
                <a:spAutoFit/>
              </a:bodyPr>
              <a:lstStyle/>
              <a:p>
                <a:r>
                  <a:rPr lang="he-IL" sz="1600" dirty="0">
                    <a:solidFill>
                      <a:schemeClr val="accent5"/>
                    </a:solidFill>
                    <a:latin typeface="Guttman Yad-Brush" panose="02010401010101010101" pitchFamily="2" charset="-79"/>
                    <a:cs typeface="Guttman Yad-Brush" panose="02010401010101010101" pitchFamily="2" charset="-79"/>
                  </a:rPr>
                  <a:t>09:30</a:t>
                </a:r>
              </a:p>
            </p:txBody>
          </p:sp>
          <p:sp>
            <p:nvSpPr>
              <p:cNvPr id="16" name="TextBox 22">
                <a:extLst>
                  <a:ext uri="{FF2B5EF4-FFF2-40B4-BE49-F238E27FC236}">
                    <a16:creationId xmlns:a16="http://schemas.microsoft.com/office/drawing/2014/main" id="{B16C5371-5994-4A2B-9F36-C0692E35718A}"/>
                  </a:ext>
                </a:extLst>
              </p:cNvPr>
              <p:cNvSpPr txBox="1">
                <a:spLocks noChangeArrowheads="1"/>
              </p:cNvSpPr>
              <p:nvPr/>
            </p:nvSpPr>
            <p:spPr bwMode="auto">
              <a:xfrm>
                <a:off x="4932137" y="1453196"/>
                <a:ext cx="1270451" cy="738663"/>
              </a:xfrm>
              <a:prstGeom prst="rect">
                <a:avLst/>
              </a:prstGeom>
              <a:noFill/>
              <a:ln w="9525">
                <a:noFill/>
                <a:miter lim="800000"/>
                <a:headEnd/>
                <a:tailEnd/>
              </a:ln>
            </p:spPr>
            <p:txBody>
              <a:bodyPr wrap="square">
                <a:spAutoFit/>
              </a:bodyPr>
              <a:lstStyle/>
              <a:p>
                <a:pPr algn="ctr"/>
                <a:r>
                  <a:rPr lang="he-IL" sz="1400" dirty="0">
                    <a:solidFill>
                      <a:schemeClr val="accent5"/>
                    </a:solidFill>
                    <a:latin typeface="Guttman Yad-Brush" panose="02010401010101010101" pitchFamily="2" charset="-79"/>
                    <a:cs typeface="Guttman Yad-Brush" panose="02010401010101010101" pitchFamily="2" charset="-79"/>
                  </a:rPr>
                  <a:t>נעמה לוי</a:t>
                </a:r>
              </a:p>
              <a:p>
                <a:pPr algn="ctr"/>
                <a:r>
                  <a:rPr lang="he-IL" sz="1400" dirty="0">
                    <a:solidFill>
                      <a:schemeClr val="accent5"/>
                    </a:solidFill>
                    <a:latin typeface="Guttman Yad-Brush" panose="02010401010101010101" pitchFamily="2" charset="-79"/>
                    <a:cs typeface="Guttman Yad-Brush" panose="02010401010101010101" pitchFamily="2" charset="-79"/>
                  </a:rPr>
                  <a:t>חברת </a:t>
                </a:r>
                <a:r>
                  <a:rPr lang="he-IL" sz="1400" dirty="0" err="1">
                    <a:solidFill>
                      <a:schemeClr val="accent5"/>
                    </a:solidFill>
                    <a:latin typeface="Guttman Yad-Brush" panose="02010401010101010101" pitchFamily="2" charset="-79"/>
                    <a:cs typeface="Guttman Yad-Brush" panose="02010401010101010101" pitchFamily="2" charset="-79"/>
                  </a:rPr>
                  <a:t>ועדב</a:t>
                </a:r>
                <a:endParaRPr lang="he-IL" sz="1400" dirty="0">
                  <a:solidFill>
                    <a:schemeClr val="accent5"/>
                  </a:solidFill>
                  <a:latin typeface="Guttman Yad-Brush" panose="02010401010101010101" pitchFamily="2" charset="-79"/>
                  <a:cs typeface="Guttman Yad-Brush" panose="02010401010101010101" pitchFamily="2" charset="-79"/>
                </a:endParaRPr>
              </a:p>
              <a:p>
                <a:pPr algn="ctr"/>
                <a:endParaRPr lang="he-IL" sz="1400" dirty="0">
                  <a:solidFill>
                    <a:schemeClr val="accent5"/>
                  </a:solidFill>
                  <a:latin typeface="Guttman Yad-Brush" panose="02010401010101010101" pitchFamily="2" charset="-79"/>
                  <a:cs typeface="Guttman Yad-Brush" panose="02010401010101010101" pitchFamily="2" charset="-79"/>
                </a:endParaRPr>
              </a:p>
            </p:txBody>
          </p:sp>
        </p:grpSp>
        <p:sp>
          <p:nvSpPr>
            <p:cNvPr id="6" name="Freeform: Shape 5">
              <a:extLst>
                <a:ext uri="{FF2B5EF4-FFF2-40B4-BE49-F238E27FC236}">
                  <a16:creationId xmlns:a16="http://schemas.microsoft.com/office/drawing/2014/main" id="{1B8566E1-9C00-4673-B0DC-88D9DE2EF497}"/>
                </a:ext>
              </a:extLst>
            </p:cNvPr>
            <p:cNvSpPr/>
            <p:nvPr/>
          </p:nvSpPr>
          <p:spPr>
            <a:xfrm>
              <a:off x="5418667" y="5382997"/>
              <a:ext cx="762000" cy="189001"/>
            </a:xfrm>
            <a:custGeom>
              <a:avLst/>
              <a:gdLst>
                <a:gd name="connsiteX0" fmla="*/ 762000 w 762000"/>
                <a:gd name="connsiteY0" fmla="*/ 18736 h 189001"/>
                <a:gd name="connsiteX1" fmla="*/ 660400 w 762000"/>
                <a:gd name="connsiteY1" fmla="*/ 52603 h 189001"/>
                <a:gd name="connsiteX2" fmla="*/ 491066 w 762000"/>
                <a:gd name="connsiteY2" fmla="*/ 171136 h 189001"/>
                <a:gd name="connsiteX3" fmla="*/ 406400 w 762000"/>
                <a:gd name="connsiteY3" fmla="*/ 1803 h 189001"/>
                <a:gd name="connsiteX4" fmla="*/ 254000 w 762000"/>
                <a:gd name="connsiteY4" fmla="*/ 120336 h 189001"/>
                <a:gd name="connsiteX5" fmla="*/ 203200 w 762000"/>
                <a:gd name="connsiteY5" fmla="*/ 86470 h 189001"/>
                <a:gd name="connsiteX6" fmla="*/ 84666 w 762000"/>
                <a:gd name="connsiteY6" fmla="*/ 154203 h 189001"/>
                <a:gd name="connsiteX7" fmla="*/ 16933 w 762000"/>
                <a:gd name="connsiteY7" fmla="*/ 188070 h 189001"/>
                <a:gd name="connsiteX8" fmla="*/ 0 w 762000"/>
                <a:gd name="connsiteY8" fmla="*/ 188070 h 18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0" h="189001">
                  <a:moveTo>
                    <a:pt x="762000" y="18736"/>
                  </a:moveTo>
                  <a:cubicBezTo>
                    <a:pt x="728133" y="30025"/>
                    <a:pt x="691514" y="35101"/>
                    <a:pt x="660400" y="52603"/>
                  </a:cubicBezTo>
                  <a:cubicBezTo>
                    <a:pt x="600349" y="86382"/>
                    <a:pt x="491066" y="171136"/>
                    <a:pt x="491066" y="171136"/>
                  </a:cubicBezTo>
                  <a:cubicBezTo>
                    <a:pt x="462844" y="114692"/>
                    <a:pt x="458099" y="37992"/>
                    <a:pt x="406400" y="1803"/>
                  </a:cubicBezTo>
                  <a:cubicBezTo>
                    <a:pt x="380036" y="-16652"/>
                    <a:pt x="261882" y="112454"/>
                    <a:pt x="254000" y="120336"/>
                  </a:cubicBezTo>
                  <a:cubicBezTo>
                    <a:pt x="237067" y="109047"/>
                    <a:pt x="223156" y="82479"/>
                    <a:pt x="203200" y="86470"/>
                  </a:cubicBezTo>
                  <a:cubicBezTo>
                    <a:pt x="158577" y="95395"/>
                    <a:pt x="124617" y="132412"/>
                    <a:pt x="84666" y="154203"/>
                  </a:cubicBezTo>
                  <a:cubicBezTo>
                    <a:pt x="62506" y="166290"/>
                    <a:pt x="40370" y="178695"/>
                    <a:pt x="16933" y="188070"/>
                  </a:cubicBezTo>
                  <a:cubicBezTo>
                    <a:pt x="11692" y="190166"/>
                    <a:pt x="5644" y="188070"/>
                    <a:pt x="0" y="18807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grpSp>
      <p:pic>
        <p:nvPicPr>
          <p:cNvPr id="17" name="תמונה 18">
            <a:extLst>
              <a:ext uri="{FF2B5EF4-FFF2-40B4-BE49-F238E27FC236}">
                <a16:creationId xmlns:a16="http://schemas.microsoft.com/office/drawing/2014/main" id="{E7D936EE-5C6A-407F-BBDB-EBE1F74897E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012680" y="5345140"/>
            <a:ext cx="813933" cy="1147737"/>
          </a:xfrm>
          <a:prstGeom prst="rect">
            <a:avLst/>
          </a:prstGeom>
        </p:spPr>
      </p:pic>
    </p:spTree>
    <p:custDataLst>
      <p:tags r:id="rId1"/>
    </p:custDataLst>
    <p:extLst>
      <p:ext uri="{BB962C8B-B14F-4D97-AF65-F5344CB8AC3E}">
        <p14:creationId xmlns:p14="http://schemas.microsoft.com/office/powerpoint/2010/main" val="414134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C3B709D-3265-41A0-A411-CB1161B7F7D5}" type="slidenum">
              <a:rPr lang="he-IL" smtClean="0"/>
              <a:pPr/>
              <a:t>35</a:t>
            </a:fld>
            <a:endParaRPr lang="he-IL" dirty="0"/>
          </a:p>
        </p:txBody>
      </p:sp>
      <p:sp>
        <p:nvSpPr>
          <p:cNvPr id="19" name="Title 18">
            <a:extLst>
              <a:ext uri="{FF2B5EF4-FFF2-40B4-BE49-F238E27FC236}">
                <a16:creationId xmlns:a16="http://schemas.microsoft.com/office/drawing/2014/main" id="{4DDACFFA-28C4-415B-9BCD-4F68156E54B9}"/>
              </a:ext>
            </a:extLst>
          </p:cNvPr>
          <p:cNvSpPr>
            <a:spLocks noGrp="1"/>
          </p:cNvSpPr>
          <p:nvPr>
            <p:ph type="title"/>
          </p:nvPr>
        </p:nvSpPr>
        <p:spPr>
          <a:xfrm>
            <a:off x="1055910" y="250827"/>
            <a:ext cx="10515600" cy="1325563"/>
          </a:xfrm>
        </p:spPr>
        <p:txBody>
          <a:bodyPr/>
          <a:lstStyle/>
          <a:p>
            <a:r>
              <a:rPr lang="he-IL" dirty="0"/>
              <a:t>תרגול </a:t>
            </a:r>
          </a:p>
        </p:txBody>
      </p:sp>
      <p:sp>
        <p:nvSpPr>
          <p:cNvPr id="22" name="TextBox 21">
            <a:extLst>
              <a:ext uri="{FF2B5EF4-FFF2-40B4-BE49-F238E27FC236}">
                <a16:creationId xmlns:a16="http://schemas.microsoft.com/office/drawing/2014/main" id="{83837346-ED59-421C-8E72-C2F63F899785}"/>
              </a:ext>
            </a:extLst>
          </p:cNvPr>
          <p:cNvSpPr txBox="1"/>
          <p:nvPr/>
        </p:nvSpPr>
        <p:spPr>
          <a:xfrm>
            <a:off x="491067" y="1297118"/>
            <a:ext cx="10897658" cy="1131848"/>
          </a:xfrm>
          <a:prstGeom prst="rect">
            <a:avLst/>
          </a:prstGeom>
          <a:noFill/>
        </p:spPr>
        <p:txBody>
          <a:bodyPr wrap="square" rtlCol="1">
            <a:spAutoFit/>
          </a:bodyPr>
          <a:lstStyle>
            <a:defPPr>
              <a:defRPr lang="he-IL"/>
            </a:defPPr>
            <a:lvl1pPr indent="0">
              <a:lnSpc>
                <a:spcPct val="150000"/>
              </a:lnSpc>
              <a:buClr>
                <a:srgbClr val="18A8B7"/>
              </a:buClr>
              <a:buNone/>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4"/>
              </a:buBlip>
              <a:defRPr sz="2800">
                <a:solidFill>
                  <a:srgbClr val="54707C"/>
                </a:solidFill>
                <a:latin typeface="Calibri" panose="020F0502020204030204" pitchFamily="34" charset="0"/>
                <a:cs typeface="Calibri" panose="020F0502020204030204" pitchFamily="34" charset="0"/>
              </a:defRPr>
            </a:lvl2pPr>
          </a:lstStyle>
          <a:p>
            <a:r>
              <a:rPr lang="he-IL" sz="2400" dirty="0">
                <a:latin typeface="Arial" panose="020B0604020202020204" pitchFamily="34" charset="0"/>
                <a:cs typeface="Arial" panose="020B0604020202020204" pitchFamily="34" charset="0"/>
              </a:rPr>
              <a:t>בשעה 13:00 הגיעה נאוה נבון להחליף את בנימין בני ממפלגת </a:t>
            </a:r>
            <a:r>
              <a:rPr lang="he-IL" sz="2400" dirty="0" err="1">
                <a:latin typeface="Arial" panose="020B0604020202020204" pitchFamily="34" charset="0"/>
                <a:cs typeface="Arial" panose="020B0604020202020204" pitchFamily="34" charset="0"/>
              </a:rPr>
              <a:t>בבב</a:t>
            </a:r>
            <a:r>
              <a:rPr lang="he-IL" sz="2400" dirty="0">
                <a:latin typeface="Arial" panose="020B0604020202020204" pitchFamily="34" charset="0"/>
                <a:cs typeface="Arial" panose="020B0604020202020204" pitchFamily="34" charset="0"/>
              </a:rPr>
              <a:t> בתפקיד יו"ר ועדת הקלפי. </a:t>
            </a:r>
            <a:r>
              <a:rPr lang="he-IL" sz="2400" b="1" dirty="0">
                <a:latin typeface="Arial" panose="020B0604020202020204" pitchFamily="34" charset="0"/>
                <a:cs typeface="Arial" panose="020B0604020202020204" pitchFamily="34" charset="0"/>
              </a:rPr>
              <a:t>היכן יש לתעד זאת? </a:t>
            </a:r>
          </a:p>
        </p:txBody>
      </p:sp>
      <p:grpSp>
        <p:nvGrpSpPr>
          <p:cNvPr id="25" name="Group 24">
            <a:extLst>
              <a:ext uri="{FF2B5EF4-FFF2-40B4-BE49-F238E27FC236}">
                <a16:creationId xmlns:a16="http://schemas.microsoft.com/office/drawing/2014/main" id="{D1D31223-D553-4E20-BD00-85A4D3FE4470}"/>
              </a:ext>
            </a:extLst>
          </p:cNvPr>
          <p:cNvGrpSpPr/>
          <p:nvPr/>
        </p:nvGrpSpPr>
        <p:grpSpPr>
          <a:xfrm>
            <a:off x="2804482" y="3361329"/>
            <a:ext cx="8572357" cy="1381647"/>
            <a:chOff x="2823538" y="2787351"/>
            <a:chExt cx="8572357" cy="1381647"/>
          </a:xfrm>
        </p:grpSpPr>
        <p:sp>
          <p:nvSpPr>
            <p:cNvPr id="26" name="מלבן 29">
              <a:extLst>
                <a:ext uri="{FF2B5EF4-FFF2-40B4-BE49-F238E27FC236}">
                  <a16:creationId xmlns:a16="http://schemas.microsoft.com/office/drawing/2014/main" id="{C0EDBA8D-6BBB-4FB9-84A4-63AEF94A925E}"/>
                </a:ext>
              </a:extLst>
            </p:cNvPr>
            <p:cNvSpPr/>
            <p:nvPr/>
          </p:nvSpPr>
          <p:spPr>
            <a:xfrm>
              <a:off x="7677969" y="2850818"/>
              <a:ext cx="3717925" cy="1318180"/>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latin typeface="Arial" panose="020B0604020202020204" pitchFamily="34" charset="0"/>
              </a:endParaRPr>
            </a:p>
          </p:txBody>
        </p:sp>
        <p:sp>
          <p:nvSpPr>
            <p:cNvPr id="27" name="Rectangle 26">
              <a:extLst>
                <a:ext uri="{FF2B5EF4-FFF2-40B4-BE49-F238E27FC236}">
                  <a16:creationId xmlns:a16="http://schemas.microsoft.com/office/drawing/2014/main" id="{1D1E76CA-F356-43C3-91C3-D355E4F28A55}"/>
                </a:ext>
              </a:extLst>
            </p:cNvPr>
            <p:cNvSpPr/>
            <p:nvPr/>
          </p:nvSpPr>
          <p:spPr>
            <a:xfrm>
              <a:off x="2823538" y="2787351"/>
              <a:ext cx="8572357" cy="1131848"/>
            </a:xfrm>
            <a:prstGeom prst="rect">
              <a:avLst/>
            </a:prstGeom>
            <a:noFill/>
          </p:spPr>
          <p:txBody>
            <a:bodyPr wrap="square" rtlCol="1">
              <a:spAutoFit/>
            </a:bodyPr>
            <a:lstStyle/>
            <a:p>
              <a:pPr>
                <a:lnSpc>
                  <a:spcPct val="150000"/>
                </a:lnSpc>
                <a:buClr>
                  <a:srgbClr val="18A8B7"/>
                </a:buClr>
              </a:pPr>
              <a:r>
                <a:rPr lang="he-IL" sz="2400" dirty="0">
                  <a:solidFill>
                    <a:srgbClr val="54707C"/>
                  </a:solidFill>
                  <a:latin typeface="Arial" panose="020B0604020202020204" pitchFamily="34" charset="0"/>
                  <a:cs typeface="Arial" panose="020B0604020202020204" pitchFamily="34" charset="0"/>
                </a:rPr>
                <a:t>בפרוטוקול בעמ' 6. </a:t>
              </a:r>
            </a:p>
            <a:p>
              <a:pPr>
                <a:lnSpc>
                  <a:spcPct val="150000"/>
                </a:lnSpc>
                <a:buClr>
                  <a:srgbClr val="18A8B7"/>
                </a:buClr>
              </a:pPr>
              <a:r>
                <a:rPr lang="he-IL" sz="2400" dirty="0">
                  <a:solidFill>
                    <a:srgbClr val="54707C"/>
                  </a:solidFill>
                  <a:latin typeface="Arial" panose="020B0604020202020204" pitchFamily="34" charset="0"/>
                  <a:cs typeface="Arial" panose="020B0604020202020204" pitchFamily="34" charset="0"/>
                </a:rPr>
                <a:t>בטבלת חילופי גברי.  </a:t>
              </a:r>
            </a:p>
          </p:txBody>
        </p:sp>
      </p:grpSp>
      <p:grpSp>
        <p:nvGrpSpPr>
          <p:cNvPr id="80" name="Group 79">
            <a:extLst>
              <a:ext uri="{FF2B5EF4-FFF2-40B4-BE49-F238E27FC236}">
                <a16:creationId xmlns:a16="http://schemas.microsoft.com/office/drawing/2014/main" id="{4BA1F7B0-B456-4BFE-85B5-22C0784C699E}"/>
              </a:ext>
            </a:extLst>
          </p:cNvPr>
          <p:cNvGrpSpPr/>
          <p:nvPr/>
        </p:nvGrpSpPr>
        <p:grpSpPr>
          <a:xfrm>
            <a:off x="38243" y="2043582"/>
            <a:ext cx="7251097" cy="3645666"/>
            <a:chOff x="-228722" y="2331801"/>
            <a:chExt cx="7251097" cy="3645666"/>
          </a:xfrm>
        </p:grpSpPr>
        <p:pic>
          <p:nvPicPr>
            <p:cNvPr id="24" name="Picture 23">
              <a:extLst>
                <a:ext uri="{FF2B5EF4-FFF2-40B4-BE49-F238E27FC236}">
                  <a16:creationId xmlns:a16="http://schemas.microsoft.com/office/drawing/2014/main" id="{E448A91A-13B9-4BD9-833F-286F968321B3}"/>
                </a:ext>
              </a:extLst>
            </p:cNvPr>
            <p:cNvPicPr>
              <a:picLocks noChangeAspect="1"/>
            </p:cNvPicPr>
            <p:nvPr/>
          </p:nvPicPr>
          <p:blipFill>
            <a:blip r:embed="rId5"/>
            <a:stretch>
              <a:fillRect/>
            </a:stretch>
          </p:blipFill>
          <p:spPr>
            <a:xfrm>
              <a:off x="294465" y="2331801"/>
              <a:ext cx="6727910" cy="3645666"/>
            </a:xfrm>
            <a:prstGeom prst="rect">
              <a:avLst/>
            </a:prstGeom>
          </p:spPr>
        </p:pic>
        <p:sp>
          <p:nvSpPr>
            <p:cNvPr id="28" name="TextBox 2">
              <a:extLst>
                <a:ext uri="{FF2B5EF4-FFF2-40B4-BE49-F238E27FC236}">
                  <a16:creationId xmlns:a16="http://schemas.microsoft.com/office/drawing/2014/main" id="{E8F01D29-6EFE-4653-9BB6-29425ED76069}"/>
                </a:ext>
              </a:extLst>
            </p:cNvPr>
            <p:cNvSpPr txBox="1">
              <a:spLocks noChangeArrowheads="1"/>
            </p:cNvSpPr>
            <p:nvPr/>
          </p:nvSpPr>
          <p:spPr bwMode="auto">
            <a:xfrm>
              <a:off x="3594788" y="3199552"/>
              <a:ext cx="1512887" cy="338554"/>
            </a:xfrm>
            <a:prstGeom prst="rect">
              <a:avLst/>
            </a:prstGeom>
            <a:noFill/>
            <a:ln w="9525">
              <a:noFill/>
              <a:miter lim="800000"/>
              <a:headEnd/>
              <a:tailEnd/>
            </a:ln>
          </p:spPr>
          <p:txBody>
            <a:bodyPr>
              <a:spAutoFit/>
            </a:bodyPr>
            <a:lstStyle/>
            <a:p>
              <a:pPr algn="ctr"/>
              <a:r>
                <a:rPr lang="he-IL" sz="1600" dirty="0">
                  <a:solidFill>
                    <a:schemeClr val="accent5"/>
                  </a:solidFill>
                  <a:latin typeface="Guttman Yad-Brush" panose="02010401010101010101" pitchFamily="2" charset="-79"/>
                  <a:cs typeface="Guttman Yad-Brush" panose="02010401010101010101" pitchFamily="2" charset="-79"/>
                </a:rPr>
                <a:t>בנימין בני</a:t>
              </a:r>
            </a:p>
          </p:txBody>
        </p:sp>
        <p:grpSp>
          <p:nvGrpSpPr>
            <p:cNvPr id="29" name="קבוצה 33">
              <a:extLst>
                <a:ext uri="{FF2B5EF4-FFF2-40B4-BE49-F238E27FC236}">
                  <a16:creationId xmlns:a16="http://schemas.microsoft.com/office/drawing/2014/main" id="{403C8574-D4BE-488C-A542-31C2B7D238D7}"/>
                </a:ext>
              </a:extLst>
            </p:cNvPr>
            <p:cNvGrpSpPr/>
            <p:nvPr/>
          </p:nvGrpSpPr>
          <p:grpSpPr>
            <a:xfrm>
              <a:off x="3458560" y="3410536"/>
              <a:ext cx="1738012" cy="358508"/>
              <a:chOff x="3295188" y="49336"/>
              <a:chExt cx="2037387" cy="358508"/>
            </a:xfrm>
          </p:grpSpPr>
          <p:sp>
            <p:nvSpPr>
              <p:cNvPr id="30" name="TextBox 29">
                <a:extLst>
                  <a:ext uri="{FF2B5EF4-FFF2-40B4-BE49-F238E27FC236}">
                    <a16:creationId xmlns:a16="http://schemas.microsoft.com/office/drawing/2014/main" id="{D4B19C43-020C-4F80-8971-FF601AC29702}"/>
                  </a:ext>
                </a:extLst>
              </p:cNvPr>
              <p:cNvSpPr txBox="1"/>
              <p:nvPr/>
            </p:nvSpPr>
            <p:spPr>
              <a:xfrm>
                <a:off x="3295188" y="56162"/>
                <a:ext cx="250521" cy="338554"/>
              </a:xfrm>
              <a:prstGeom prst="rect">
                <a:avLst/>
              </a:prstGeom>
              <a:noFill/>
            </p:spPr>
            <p:txBody>
              <a:bodyPr wrap="square" rtlCol="1">
                <a:spAutoFit/>
              </a:bodyPr>
              <a:lstStyle/>
              <a:p>
                <a:r>
                  <a:rPr lang="he-IL" sz="1600" b="1" spc="-300" dirty="0">
                    <a:solidFill>
                      <a:schemeClr val="accent5"/>
                    </a:solidFill>
                    <a:latin typeface="Guttman Yad-Brush" panose="02010401010101010101" pitchFamily="2" charset="-79"/>
                    <a:cs typeface="Guttman Yad-Brush" panose="02010401010101010101" pitchFamily="2" charset="-79"/>
                  </a:rPr>
                  <a:t>1</a:t>
                </a:r>
              </a:p>
            </p:txBody>
          </p:sp>
          <p:sp>
            <p:nvSpPr>
              <p:cNvPr id="31" name="TextBox 30">
                <a:extLst>
                  <a:ext uri="{FF2B5EF4-FFF2-40B4-BE49-F238E27FC236}">
                    <a16:creationId xmlns:a16="http://schemas.microsoft.com/office/drawing/2014/main" id="{A7392721-FEFC-41AC-9B08-262D3BFA337B}"/>
                  </a:ext>
                </a:extLst>
              </p:cNvPr>
              <p:cNvSpPr txBox="1"/>
              <p:nvPr/>
            </p:nvSpPr>
            <p:spPr>
              <a:xfrm>
                <a:off x="3540579" y="69290"/>
                <a:ext cx="250521" cy="338554"/>
              </a:xfrm>
              <a:prstGeom prst="rect">
                <a:avLst/>
              </a:prstGeom>
              <a:noFill/>
            </p:spPr>
            <p:txBody>
              <a:bodyPr wrap="square" rtlCol="1">
                <a:spAutoFit/>
              </a:bodyPr>
              <a:lstStyle/>
              <a:p>
                <a:r>
                  <a:rPr lang="he-IL" sz="1600" b="1" spc="-300" dirty="0">
                    <a:solidFill>
                      <a:schemeClr val="accent5"/>
                    </a:solidFill>
                    <a:latin typeface="Guttman Yad-Brush" panose="02010401010101010101" pitchFamily="2" charset="-79"/>
                    <a:cs typeface="Guttman Yad-Brush" panose="02010401010101010101" pitchFamily="2" charset="-79"/>
                  </a:rPr>
                  <a:t>1</a:t>
                </a:r>
              </a:p>
            </p:txBody>
          </p:sp>
          <p:sp>
            <p:nvSpPr>
              <p:cNvPr id="32" name="TextBox 31">
                <a:extLst>
                  <a:ext uri="{FF2B5EF4-FFF2-40B4-BE49-F238E27FC236}">
                    <a16:creationId xmlns:a16="http://schemas.microsoft.com/office/drawing/2014/main" id="{0D89EB58-249C-42E0-9306-CA8946004D3B}"/>
                  </a:ext>
                </a:extLst>
              </p:cNvPr>
              <p:cNvSpPr txBox="1"/>
              <p:nvPr/>
            </p:nvSpPr>
            <p:spPr>
              <a:xfrm>
                <a:off x="3780180" y="56162"/>
                <a:ext cx="248319" cy="338554"/>
              </a:xfrm>
              <a:prstGeom prst="rect">
                <a:avLst/>
              </a:prstGeom>
              <a:noFill/>
            </p:spPr>
            <p:txBody>
              <a:bodyPr wrap="square" rtlCol="1">
                <a:spAutoFit/>
              </a:bodyPr>
              <a:lstStyle/>
              <a:p>
                <a:r>
                  <a:rPr lang="he-IL" sz="1600" b="1" spc="-300" dirty="0">
                    <a:solidFill>
                      <a:schemeClr val="accent5"/>
                    </a:solidFill>
                    <a:latin typeface="Guttman Yad-Brush" panose="02010401010101010101" pitchFamily="2" charset="-79"/>
                    <a:cs typeface="Guttman Yad-Brush" panose="02010401010101010101" pitchFamily="2" charset="-79"/>
                  </a:rPr>
                  <a:t>1</a:t>
                </a:r>
              </a:p>
            </p:txBody>
          </p:sp>
          <p:sp>
            <p:nvSpPr>
              <p:cNvPr id="33" name="TextBox 32">
                <a:extLst>
                  <a:ext uri="{FF2B5EF4-FFF2-40B4-BE49-F238E27FC236}">
                    <a16:creationId xmlns:a16="http://schemas.microsoft.com/office/drawing/2014/main" id="{CB828260-CBF5-4258-B651-F05F46EB146F}"/>
                  </a:ext>
                </a:extLst>
              </p:cNvPr>
              <p:cNvSpPr txBox="1"/>
              <p:nvPr/>
            </p:nvSpPr>
            <p:spPr>
              <a:xfrm>
                <a:off x="3979103" y="64728"/>
                <a:ext cx="250521" cy="338554"/>
              </a:xfrm>
              <a:prstGeom prst="rect">
                <a:avLst/>
              </a:prstGeom>
              <a:noFill/>
            </p:spPr>
            <p:txBody>
              <a:bodyPr wrap="square" rtlCol="1">
                <a:spAutoFit/>
              </a:bodyPr>
              <a:lstStyle/>
              <a:p>
                <a:r>
                  <a:rPr lang="he-IL" sz="1600" b="1" spc="-300" dirty="0">
                    <a:solidFill>
                      <a:schemeClr val="accent5"/>
                    </a:solidFill>
                    <a:latin typeface="Guttman Yad-Brush" panose="02010401010101010101" pitchFamily="2" charset="-79"/>
                    <a:cs typeface="Guttman Yad-Brush" panose="02010401010101010101" pitchFamily="2" charset="-79"/>
                  </a:rPr>
                  <a:t>1</a:t>
                </a:r>
              </a:p>
            </p:txBody>
          </p:sp>
          <p:sp>
            <p:nvSpPr>
              <p:cNvPr id="34" name="TextBox 33">
                <a:extLst>
                  <a:ext uri="{FF2B5EF4-FFF2-40B4-BE49-F238E27FC236}">
                    <a16:creationId xmlns:a16="http://schemas.microsoft.com/office/drawing/2014/main" id="{FBDE78AF-8F86-4096-894B-6EC9AD15C54D}"/>
                  </a:ext>
                </a:extLst>
              </p:cNvPr>
              <p:cNvSpPr txBox="1"/>
              <p:nvPr/>
            </p:nvSpPr>
            <p:spPr>
              <a:xfrm>
                <a:off x="4182305" y="67572"/>
                <a:ext cx="250521" cy="338554"/>
              </a:xfrm>
              <a:prstGeom prst="rect">
                <a:avLst/>
              </a:prstGeom>
              <a:noFill/>
            </p:spPr>
            <p:txBody>
              <a:bodyPr wrap="square" rtlCol="1">
                <a:spAutoFit/>
              </a:bodyPr>
              <a:lstStyle/>
              <a:p>
                <a:r>
                  <a:rPr lang="he-IL" sz="1600" b="1" spc="-300" dirty="0">
                    <a:solidFill>
                      <a:schemeClr val="accent5"/>
                    </a:solidFill>
                    <a:latin typeface="Guttman Yad-Brush" panose="02010401010101010101" pitchFamily="2" charset="-79"/>
                    <a:cs typeface="Guttman Yad-Brush" panose="02010401010101010101" pitchFamily="2" charset="-79"/>
                  </a:rPr>
                  <a:t>1</a:t>
                </a:r>
              </a:p>
            </p:txBody>
          </p:sp>
          <p:sp>
            <p:nvSpPr>
              <p:cNvPr id="35" name="TextBox 34">
                <a:extLst>
                  <a:ext uri="{FF2B5EF4-FFF2-40B4-BE49-F238E27FC236}">
                    <a16:creationId xmlns:a16="http://schemas.microsoft.com/office/drawing/2014/main" id="{D2527C3C-6DA4-488D-A599-8D5E1FA9FEF5}"/>
                  </a:ext>
                </a:extLst>
              </p:cNvPr>
              <p:cNvSpPr txBox="1"/>
              <p:nvPr/>
            </p:nvSpPr>
            <p:spPr>
              <a:xfrm flipH="1">
                <a:off x="4443075" y="67572"/>
                <a:ext cx="161411" cy="338554"/>
              </a:xfrm>
              <a:prstGeom prst="rect">
                <a:avLst/>
              </a:prstGeom>
              <a:noFill/>
            </p:spPr>
            <p:txBody>
              <a:bodyPr wrap="square" rtlCol="1">
                <a:spAutoFit/>
              </a:bodyPr>
              <a:lstStyle/>
              <a:p>
                <a:r>
                  <a:rPr lang="he-IL" sz="1600" b="1" spc="-300" dirty="0">
                    <a:solidFill>
                      <a:schemeClr val="accent5"/>
                    </a:solidFill>
                    <a:latin typeface="Guttman Yad-Brush" panose="02010401010101010101" pitchFamily="2" charset="-79"/>
                    <a:cs typeface="Guttman Yad-Brush" panose="02010401010101010101" pitchFamily="2" charset="-79"/>
                  </a:rPr>
                  <a:t>1</a:t>
                </a:r>
              </a:p>
            </p:txBody>
          </p:sp>
          <p:sp>
            <p:nvSpPr>
              <p:cNvPr id="36" name="TextBox 35">
                <a:extLst>
                  <a:ext uri="{FF2B5EF4-FFF2-40B4-BE49-F238E27FC236}">
                    <a16:creationId xmlns:a16="http://schemas.microsoft.com/office/drawing/2014/main" id="{A3133868-805C-4329-A94C-FBFC02CB5875}"/>
                  </a:ext>
                </a:extLst>
              </p:cNvPr>
              <p:cNvSpPr txBox="1"/>
              <p:nvPr/>
            </p:nvSpPr>
            <p:spPr>
              <a:xfrm>
                <a:off x="4572678" y="56162"/>
                <a:ext cx="271673" cy="338554"/>
              </a:xfrm>
              <a:prstGeom prst="rect">
                <a:avLst/>
              </a:prstGeom>
              <a:noFill/>
            </p:spPr>
            <p:txBody>
              <a:bodyPr wrap="square" rtlCol="1">
                <a:spAutoFit/>
              </a:bodyPr>
              <a:lstStyle/>
              <a:p>
                <a:r>
                  <a:rPr lang="he-IL" sz="1600" b="1" spc="-300" dirty="0">
                    <a:solidFill>
                      <a:schemeClr val="accent5"/>
                    </a:solidFill>
                    <a:latin typeface="Guttman Yad-Brush" panose="02010401010101010101" pitchFamily="2" charset="-79"/>
                    <a:cs typeface="Guttman Yad-Brush" panose="02010401010101010101" pitchFamily="2" charset="-79"/>
                  </a:rPr>
                  <a:t>1</a:t>
                </a:r>
              </a:p>
            </p:txBody>
          </p:sp>
          <p:sp>
            <p:nvSpPr>
              <p:cNvPr id="37" name="TextBox 36">
                <a:extLst>
                  <a:ext uri="{FF2B5EF4-FFF2-40B4-BE49-F238E27FC236}">
                    <a16:creationId xmlns:a16="http://schemas.microsoft.com/office/drawing/2014/main" id="{12ACCFD4-2CCF-4ABF-965D-C514543F77DF}"/>
                  </a:ext>
                </a:extLst>
              </p:cNvPr>
              <p:cNvSpPr txBox="1"/>
              <p:nvPr/>
            </p:nvSpPr>
            <p:spPr>
              <a:xfrm>
                <a:off x="4835094" y="57018"/>
                <a:ext cx="250521" cy="338554"/>
              </a:xfrm>
              <a:prstGeom prst="rect">
                <a:avLst/>
              </a:prstGeom>
              <a:noFill/>
            </p:spPr>
            <p:txBody>
              <a:bodyPr wrap="square" rtlCol="1">
                <a:spAutoFit/>
              </a:bodyPr>
              <a:lstStyle/>
              <a:p>
                <a:r>
                  <a:rPr lang="he-IL" sz="1600" b="1" spc="-300" dirty="0">
                    <a:solidFill>
                      <a:schemeClr val="accent5"/>
                    </a:solidFill>
                    <a:latin typeface="Guttman Yad-Brush" panose="02010401010101010101" pitchFamily="2" charset="-79"/>
                    <a:cs typeface="Guttman Yad-Brush" panose="02010401010101010101" pitchFamily="2" charset="-79"/>
                  </a:rPr>
                  <a:t>1</a:t>
                </a:r>
              </a:p>
            </p:txBody>
          </p:sp>
          <p:sp>
            <p:nvSpPr>
              <p:cNvPr id="38" name="TextBox 37">
                <a:extLst>
                  <a:ext uri="{FF2B5EF4-FFF2-40B4-BE49-F238E27FC236}">
                    <a16:creationId xmlns:a16="http://schemas.microsoft.com/office/drawing/2014/main" id="{7C4A7BA8-1FED-4EBB-909C-7F1DCAC5F122}"/>
                  </a:ext>
                </a:extLst>
              </p:cNvPr>
              <p:cNvSpPr txBox="1"/>
              <p:nvPr/>
            </p:nvSpPr>
            <p:spPr>
              <a:xfrm>
                <a:off x="5024528" y="49336"/>
                <a:ext cx="308047" cy="338554"/>
              </a:xfrm>
              <a:prstGeom prst="rect">
                <a:avLst/>
              </a:prstGeom>
              <a:noFill/>
            </p:spPr>
            <p:txBody>
              <a:bodyPr wrap="square" rtlCol="1">
                <a:spAutoFit/>
              </a:bodyPr>
              <a:lstStyle/>
              <a:p>
                <a:r>
                  <a:rPr lang="he-IL" sz="1600" b="1" spc="-300" dirty="0">
                    <a:solidFill>
                      <a:schemeClr val="accent5"/>
                    </a:solidFill>
                    <a:latin typeface="Guttman Yad-Brush" panose="02010401010101010101" pitchFamily="2" charset="-79"/>
                    <a:cs typeface="Guttman Yad-Brush" panose="02010401010101010101" pitchFamily="2" charset="-79"/>
                  </a:rPr>
                  <a:t>1</a:t>
                </a:r>
              </a:p>
            </p:txBody>
          </p:sp>
        </p:grpSp>
        <p:sp>
          <p:nvSpPr>
            <p:cNvPr id="39" name="TextBox 2">
              <a:extLst>
                <a:ext uri="{FF2B5EF4-FFF2-40B4-BE49-F238E27FC236}">
                  <a16:creationId xmlns:a16="http://schemas.microsoft.com/office/drawing/2014/main" id="{4BF55EFF-89E6-48A6-8C00-EA377DCD70F6}"/>
                </a:ext>
              </a:extLst>
            </p:cNvPr>
            <p:cNvSpPr txBox="1">
              <a:spLocks noChangeArrowheads="1"/>
            </p:cNvSpPr>
            <p:nvPr/>
          </p:nvSpPr>
          <p:spPr bwMode="auto">
            <a:xfrm>
              <a:off x="2021947" y="3199552"/>
              <a:ext cx="1512887" cy="338554"/>
            </a:xfrm>
            <a:prstGeom prst="rect">
              <a:avLst/>
            </a:prstGeom>
            <a:noFill/>
            <a:ln w="9525">
              <a:noFill/>
              <a:miter lim="800000"/>
              <a:headEnd/>
              <a:tailEnd/>
            </a:ln>
          </p:spPr>
          <p:txBody>
            <a:bodyPr>
              <a:spAutoFit/>
            </a:bodyPr>
            <a:lstStyle/>
            <a:p>
              <a:pPr algn="ctr"/>
              <a:r>
                <a:rPr lang="he-IL" sz="1600" dirty="0">
                  <a:solidFill>
                    <a:schemeClr val="accent5"/>
                  </a:solidFill>
                  <a:latin typeface="Guttman Yad-Brush" panose="02010401010101010101" pitchFamily="2" charset="-79"/>
                  <a:cs typeface="Guttman Yad-Brush" panose="02010401010101010101" pitchFamily="2" charset="-79"/>
                </a:rPr>
                <a:t>בני ראם</a:t>
              </a:r>
            </a:p>
          </p:txBody>
        </p:sp>
        <p:grpSp>
          <p:nvGrpSpPr>
            <p:cNvPr id="40" name="קבוצה 44">
              <a:extLst>
                <a:ext uri="{FF2B5EF4-FFF2-40B4-BE49-F238E27FC236}">
                  <a16:creationId xmlns:a16="http://schemas.microsoft.com/office/drawing/2014/main" id="{82EFD189-6E5D-4033-98B4-EB96FA71408F}"/>
                </a:ext>
              </a:extLst>
            </p:cNvPr>
            <p:cNvGrpSpPr/>
            <p:nvPr/>
          </p:nvGrpSpPr>
          <p:grpSpPr>
            <a:xfrm>
              <a:off x="1759228" y="3402875"/>
              <a:ext cx="1518727" cy="360337"/>
              <a:chOff x="3280897" y="2883049"/>
              <a:chExt cx="1809627" cy="360336"/>
            </a:xfrm>
          </p:grpSpPr>
          <p:sp>
            <p:nvSpPr>
              <p:cNvPr id="41" name="TextBox 40">
                <a:extLst>
                  <a:ext uri="{FF2B5EF4-FFF2-40B4-BE49-F238E27FC236}">
                    <a16:creationId xmlns:a16="http://schemas.microsoft.com/office/drawing/2014/main" id="{4C67075E-EA29-4DA9-BD87-2D8CF056587C}"/>
                  </a:ext>
                </a:extLst>
              </p:cNvPr>
              <p:cNvSpPr txBox="1"/>
              <p:nvPr/>
            </p:nvSpPr>
            <p:spPr>
              <a:xfrm>
                <a:off x="3280897" y="2883049"/>
                <a:ext cx="246048" cy="338553"/>
              </a:xfrm>
              <a:prstGeom prst="rect">
                <a:avLst/>
              </a:prstGeom>
              <a:noFill/>
            </p:spPr>
            <p:txBody>
              <a:bodyPr wrap="square" rtlCol="1">
                <a:spAutoFit/>
              </a:bodyPr>
              <a:lstStyle/>
              <a:p>
                <a:r>
                  <a:rPr lang="he-IL" sz="1600" b="1" spc="-300" dirty="0">
                    <a:solidFill>
                      <a:schemeClr val="accent5"/>
                    </a:solidFill>
                    <a:latin typeface="Guttman Yad-Brush" panose="02010401010101010101" pitchFamily="2" charset="-79"/>
                    <a:cs typeface="Guttman Yad-Brush" panose="02010401010101010101" pitchFamily="2" charset="-79"/>
                  </a:rPr>
                  <a:t>0</a:t>
                </a:r>
              </a:p>
            </p:txBody>
          </p:sp>
          <p:sp>
            <p:nvSpPr>
              <p:cNvPr id="42" name="TextBox 41">
                <a:extLst>
                  <a:ext uri="{FF2B5EF4-FFF2-40B4-BE49-F238E27FC236}">
                    <a16:creationId xmlns:a16="http://schemas.microsoft.com/office/drawing/2014/main" id="{D2E4380F-C0D1-433C-8BB3-5CD8A7A5563F}"/>
                  </a:ext>
                </a:extLst>
              </p:cNvPr>
              <p:cNvSpPr txBox="1"/>
              <p:nvPr/>
            </p:nvSpPr>
            <p:spPr>
              <a:xfrm>
                <a:off x="3428454" y="2897212"/>
                <a:ext cx="250521" cy="338553"/>
              </a:xfrm>
              <a:prstGeom prst="rect">
                <a:avLst/>
              </a:prstGeom>
              <a:noFill/>
            </p:spPr>
            <p:txBody>
              <a:bodyPr wrap="square" rtlCol="1">
                <a:spAutoFit/>
              </a:bodyPr>
              <a:lstStyle/>
              <a:p>
                <a:r>
                  <a:rPr lang="he-IL" sz="1600" b="1" spc="-300" dirty="0">
                    <a:solidFill>
                      <a:schemeClr val="accent5"/>
                    </a:solidFill>
                    <a:latin typeface="Guttman Yad-Brush" panose="02010401010101010101" pitchFamily="2" charset="-79"/>
                    <a:cs typeface="Guttman Yad-Brush" panose="02010401010101010101" pitchFamily="2" charset="-79"/>
                  </a:rPr>
                  <a:t>5</a:t>
                </a:r>
              </a:p>
            </p:txBody>
          </p:sp>
          <p:sp>
            <p:nvSpPr>
              <p:cNvPr id="43" name="TextBox 42">
                <a:extLst>
                  <a:ext uri="{FF2B5EF4-FFF2-40B4-BE49-F238E27FC236}">
                    <a16:creationId xmlns:a16="http://schemas.microsoft.com/office/drawing/2014/main" id="{FD8EC583-B59B-46B8-A8ED-49A7647513D8}"/>
                  </a:ext>
                </a:extLst>
              </p:cNvPr>
              <p:cNvSpPr txBox="1"/>
              <p:nvPr/>
            </p:nvSpPr>
            <p:spPr>
              <a:xfrm>
                <a:off x="3570979" y="2888822"/>
                <a:ext cx="250521" cy="338553"/>
              </a:xfrm>
              <a:prstGeom prst="rect">
                <a:avLst/>
              </a:prstGeom>
              <a:noFill/>
            </p:spPr>
            <p:txBody>
              <a:bodyPr wrap="square" rtlCol="1">
                <a:spAutoFit/>
              </a:bodyPr>
              <a:lstStyle/>
              <a:p>
                <a:r>
                  <a:rPr lang="he-IL" sz="1600" b="1" spc="-300" dirty="0">
                    <a:solidFill>
                      <a:schemeClr val="accent5"/>
                    </a:solidFill>
                    <a:latin typeface="Guttman Yad-Brush" panose="02010401010101010101" pitchFamily="2" charset="-79"/>
                    <a:cs typeface="Guttman Yad-Brush" panose="02010401010101010101" pitchFamily="2" charset="-79"/>
                  </a:rPr>
                  <a:t>0</a:t>
                </a:r>
              </a:p>
            </p:txBody>
          </p:sp>
          <p:sp>
            <p:nvSpPr>
              <p:cNvPr id="44" name="TextBox 43">
                <a:extLst>
                  <a:ext uri="{FF2B5EF4-FFF2-40B4-BE49-F238E27FC236}">
                    <a16:creationId xmlns:a16="http://schemas.microsoft.com/office/drawing/2014/main" id="{BC041724-DFC7-48E0-ACA4-71DA4FB66FC3}"/>
                  </a:ext>
                </a:extLst>
              </p:cNvPr>
              <p:cNvSpPr txBox="1"/>
              <p:nvPr/>
            </p:nvSpPr>
            <p:spPr>
              <a:xfrm>
                <a:off x="3863292" y="2904832"/>
                <a:ext cx="250521" cy="338553"/>
              </a:xfrm>
              <a:prstGeom prst="rect">
                <a:avLst/>
              </a:prstGeom>
              <a:noFill/>
            </p:spPr>
            <p:txBody>
              <a:bodyPr wrap="square" rtlCol="1">
                <a:spAutoFit/>
              </a:bodyPr>
              <a:lstStyle/>
              <a:p>
                <a:r>
                  <a:rPr lang="he-IL" sz="1600" b="1" spc="-300" dirty="0">
                    <a:solidFill>
                      <a:schemeClr val="accent5"/>
                    </a:solidFill>
                    <a:latin typeface="Guttman Yad-Brush" panose="02010401010101010101" pitchFamily="2" charset="-79"/>
                    <a:cs typeface="Guttman Yad-Brush" panose="02010401010101010101" pitchFamily="2" charset="-79"/>
                  </a:rPr>
                  <a:t>6</a:t>
                </a:r>
              </a:p>
            </p:txBody>
          </p:sp>
          <p:sp>
            <p:nvSpPr>
              <p:cNvPr id="45" name="TextBox 44">
                <a:extLst>
                  <a:ext uri="{FF2B5EF4-FFF2-40B4-BE49-F238E27FC236}">
                    <a16:creationId xmlns:a16="http://schemas.microsoft.com/office/drawing/2014/main" id="{F926E924-63B2-4AAE-87A4-D3E196D8E4C8}"/>
                  </a:ext>
                </a:extLst>
              </p:cNvPr>
              <p:cNvSpPr txBox="1"/>
              <p:nvPr/>
            </p:nvSpPr>
            <p:spPr>
              <a:xfrm>
                <a:off x="4014530" y="2883049"/>
                <a:ext cx="250521" cy="338553"/>
              </a:xfrm>
              <a:prstGeom prst="rect">
                <a:avLst/>
              </a:prstGeom>
              <a:noFill/>
            </p:spPr>
            <p:txBody>
              <a:bodyPr wrap="square" rtlCol="1">
                <a:spAutoFit/>
              </a:bodyPr>
              <a:lstStyle/>
              <a:p>
                <a:r>
                  <a:rPr lang="he-IL" sz="1600" b="1" spc="-300" dirty="0">
                    <a:solidFill>
                      <a:schemeClr val="accent5"/>
                    </a:solidFill>
                    <a:latin typeface="Guttman Yad-Brush" panose="02010401010101010101" pitchFamily="2" charset="-79"/>
                    <a:cs typeface="Guttman Yad-Brush" panose="02010401010101010101" pitchFamily="2" charset="-79"/>
                  </a:rPr>
                  <a:t>2</a:t>
                </a:r>
              </a:p>
            </p:txBody>
          </p:sp>
          <p:sp>
            <p:nvSpPr>
              <p:cNvPr id="46" name="TextBox 45">
                <a:extLst>
                  <a:ext uri="{FF2B5EF4-FFF2-40B4-BE49-F238E27FC236}">
                    <a16:creationId xmlns:a16="http://schemas.microsoft.com/office/drawing/2014/main" id="{0E26F467-B1D4-4B90-898A-0C2FA11DACC9}"/>
                  </a:ext>
                </a:extLst>
              </p:cNvPr>
              <p:cNvSpPr txBox="1"/>
              <p:nvPr/>
            </p:nvSpPr>
            <p:spPr>
              <a:xfrm>
                <a:off x="4176200" y="2889795"/>
                <a:ext cx="250521" cy="338553"/>
              </a:xfrm>
              <a:prstGeom prst="rect">
                <a:avLst/>
              </a:prstGeom>
              <a:noFill/>
            </p:spPr>
            <p:txBody>
              <a:bodyPr wrap="square" rtlCol="1">
                <a:spAutoFit/>
              </a:bodyPr>
              <a:lstStyle/>
              <a:p>
                <a:r>
                  <a:rPr lang="he-IL" sz="1600" b="1" spc="-300" dirty="0">
                    <a:solidFill>
                      <a:schemeClr val="accent5"/>
                    </a:solidFill>
                    <a:latin typeface="Guttman Yad-Brush" panose="02010401010101010101" pitchFamily="2" charset="-79"/>
                    <a:cs typeface="Guttman Yad-Brush" panose="02010401010101010101" pitchFamily="2" charset="-79"/>
                  </a:rPr>
                  <a:t>9</a:t>
                </a:r>
              </a:p>
            </p:txBody>
          </p:sp>
          <p:sp>
            <p:nvSpPr>
              <p:cNvPr id="47" name="TextBox 46">
                <a:extLst>
                  <a:ext uri="{FF2B5EF4-FFF2-40B4-BE49-F238E27FC236}">
                    <a16:creationId xmlns:a16="http://schemas.microsoft.com/office/drawing/2014/main" id="{86FDD669-18BC-464E-8657-AD0BE0902D7F}"/>
                  </a:ext>
                </a:extLst>
              </p:cNvPr>
              <p:cNvSpPr txBox="1"/>
              <p:nvPr/>
            </p:nvSpPr>
            <p:spPr>
              <a:xfrm>
                <a:off x="4316523" y="2889795"/>
                <a:ext cx="250521" cy="338553"/>
              </a:xfrm>
              <a:prstGeom prst="rect">
                <a:avLst/>
              </a:prstGeom>
              <a:noFill/>
            </p:spPr>
            <p:txBody>
              <a:bodyPr wrap="square" rtlCol="1">
                <a:spAutoFit/>
              </a:bodyPr>
              <a:lstStyle/>
              <a:p>
                <a:r>
                  <a:rPr lang="he-IL" sz="1600" b="1" spc="-300" dirty="0">
                    <a:solidFill>
                      <a:schemeClr val="accent5"/>
                    </a:solidFill>
                    <a:latin typeface="Guttman Yad-Brush" panose="02010401010101010101" pitchFamily="2" charset="-79"/>
                    <a:cs typeface="Guttman Yad-Brush" panose="02010401010101010101" pitchFamily="2" charset="-79"/>
                  </a:rPr>
                  <a:t>6</a:t>
                </a:r>
              </a:p>
            </p:txBody>
          </p:sp>
          <p:sp>
            <p:nvSpPr>
              <p:cNvPr id="48" name="TextBox 47">
                <a:extLst>
                  <a:ext uri="{FF2B5EF4-FFF2-40B4-BE49-F238E27FC236}">
                    <a16:creationId xmlns:a16="http://schemas.microsoft.com/office/drawing/2014/main" id="{502D9C69-6DC2-4AC0-9A8D-C51EBD5B1760}"/>
                  </a:ext>
                </a:extLst>
              </p:cNvPr>
              <p:cNvSpPr txBox="1"/>
              <p:nvPr/>
            </p:nvSpPr>
            <p:spPr>
              <a:xfrm>
                <a:off x="4482699" y="2897536"/>
                <a:ext cx="250521" cy="338553"/>
              </a:xfrm>
              <a:prstGeom prst="rect">
                <a:avLst/>
              </a:prstGeom>
              <a:noFill/>
            </p:spPr>
            <p:txBody>
              <a:bodyPr wrap="square" rtlCol="1">
                <a:spAutoFit/>
              </a:bodyPr>
              <a:lstStyle/>
              <a:p>
                <a:r>
                  <a:rPr lang="he-IL" sz="1600" b="1" spc="-300" dirty="0">
                    <a:solidFill>
                      <a:schemeClr val="accent5"/>
                    </a:solidFill>
                    <a:latin typeface="Guttman Yad-Brush" panose="02010401010101010101" pitchFamily="2" charset="-79"/>
                    <a:cs typeface="Guttman Yad-Brush" panose="02010401010101010101" pitchFamily="2" charset="-79"/>
                  </a:rPr>
                  <a:t>2</a:t>
                </a:r>
              </a:p>
            </p:txBody>
          </p:sp>
          <p:sp>
            <p:nvSpPr>
              <p:cNvPr id="49" name="TextBox 48">
                <a:extLst>
                  <a:ext uri="{FF2B5EF4-FFF2-40B4-BE49-F238E27FC236}">
                    <a16:creationId xmlns:a16="http://schemas.microsoft.com/office/drawing/2014/main" id="{A04E56D9-0208-40E1-910E-355CE25E82ED}"/>
                  </a:ext>
                </a:extLst>
              </p:cNvPr>
              <p:cNvSpPr txBox="1"/>
              <p:nvPr/>
            </p:nvSpPr>
            <p:spPr>
              <a:xfrm>
                <a:off x="4673827" y="2884360"/>
                <a:ext cx="250521" cy="338553"/>
              </a:xfrm>
              <a:prstGeom prst="rect">
                <a:avLst/>
              </a:prstGeom>
              <a:noFill/>
            </p:spPr>
            <p:txBody>
              <a:bodyPr wrap="square" rtlCol="1">
                <a:spAutoFit/>
              </a:bodyPr>
              <a:lstStyle/>
              <a:p>
                <a:r>
                  <a:rPr lang="he-IL" sz="1600" b="1" spc="-300" dirty="0">
                    <a:solidFill>
                      <a:schemeClr val="accent5"/>
                    </a:solidFill>
                    <a:latin typeface="Guttman Yad-Brush" panose="02010401010101010101" pitchFamily="2" charset="-79"/>
                    <a:cs typeface="Guttman Yad-Brush" panose="02010401010101010101" pitchFamily="2" charset="-79"/>
                  </a:rPr>
                  <a:t>9</a:t>
                </a:r>
              </a:p>
            </p:txBody>
          </p:sp>
          <p:sp>
            <p:nvSpPr>
              <p:cNvPr id="50" name="TextBox 49">
                <a:extLst>
                  <a:ext uri="{FF2B5EF4-FFF2-40B4-BE49-F238E27FC236}">
                    <a16:creationId xmlns:a16="http://schemas.microsoft.com/office/drawing/2014/main" id="{E2B4E339-E104-405B-ADF7-7A58AB3E2FE9}"/>
                  </a:ext>
                </a:extLst>
              </p:cNvPr>
              <p:cNvSpPr txBox="1"/>
              <p:nvPr/>
            </p:nvSpPr>
            <p:spPr>
              <a:xfrm>
                <a:off x="4840003" y="2884481"/>
                <a:ext cx="250521" cy="338553"/>
              </a:xfrm>
              <a:prstGeom prst="rect">
                <a:avLst/>
              </a:prstGeom>
              <a:noFill/>
            </p:spPr>
            <p:txBody>
              <a:bodyPr wrap="square" rtlCol="1">
                <a:spAutoFit/>
              </a:bodyPr>
              <a:lstStyle/>
              <a:p>
                <a:r>
                  <a:rPr lang="he-IL" sz="1600" b="1" spc="-300" dirty="0">
                    <a:solidFill>
                      <a:schemeClr val="accent5"/>
                    </a:solidFill>
                    <a:latin typeface="Guttman Yad-Brush" panose="02010401010101010101" pitchFamily="2" charset="-79"/>
                    <a:cs typeface="Guttman Yad-Brush" panose="02010401010101010101" pitchFamily="2" charset="-79"/>
                  </a:rPr>
                  <a:t>3</a:t>
                </a:r>
              </a:p>
            </p:txBody>
          </p:sp>
        </p:grpSp>
        <p:sp>
          <p:nvSpPr>
            <p:cNvPr id="51" name="TextBox 50">
              <a:extLst>
                <a:ext uri="{FF2B5EF4-FFF2-40B4-BE49-F238E27FC236}">
                  <a16:creationId xmlns:a16="http://schemas.microsoft.com/office/drawing/2014/main" id="{B9C1D229-2552-4FD8-BB85-774B06E3DEFC}"/>
                </a:ext>
              </a:extLst>
            </p:cNvPr>
            <p:cNvSpPr txBox="1">
              <a:spLocks noChangeArrowheads="1"/>
            </p:cNvSpPr>
            <p:nvPr/>
          </p:nvSpPr>
          <p:spPr bwMode="auto">
            <a:xfrm>
              <a:off x="5129477" y="4085682"/>
              <a:ext cx="975773" cy="338554"/>
            </a:xfrm>
            <a:prstGeom prst="rect">
              <a:avLst/>
            </a:prstGeom>
            <a:noFill/>
            <a:ln w="9525">
              <a:noFill/>
              <a:miter lim="800000"/>
              <a:headEnd/>
              <a:tailEnd/>
            </a:ln>
          </p:spPr>
          <p:txBody>
            <a:bodyPr wrap="square">
              <a:spAutoFit/>
            </a:bodyPr>
            <a:lstStyle/>
            <a:p>
              <a:pPr algn="ctr"/>
              <a:r>
                <a:rPr lang="he-IL" sz="1600" b="1" dirty="0">
                  <a:solidFill>
                    <a:schemeClr val="accent5"/>
                  </a:solidFill>
                  <a:latin typeface="Guttman Yad-Brush" panose="02010401010101010101" pitchFamily="2" charset="-79"/>
                  <a:cs typeface="Guttman Yad-Brush" panose="02010401010101010101" pitchFamily="2" charset="-79"/>
                </a:rPr>
                <a:t>ב ב ב</a:t>
              </a:r>
            </a:p>
          </p:txBody>
        </p:sp>
        <p:sp>
          <p:nvSpPr>
            <p:cNvPr id="52" name="TextBox 2">
              <a:extLst>
                <a:ext uri="{FF2B5EF4-FFF2-40B4-BE49-F238E27FC236}">
                  <a16:creationId xmlns:a16="http://schemas.microsoft.com/office/drawing/2014/main" id="{070AEE7A-01D5-46A5-AB78-52BE5497FF15}"/>
                </a:ext>
              </a:extLst>
            </p:cNvPr>
            <p:cNvSpPr txBox="1">
              <a:spLocks noChangeArrowheads="1"/>
            </p:cNvSpPr>
            <p:nvPr/>
          </p:nvSpPr>
          <p:spPr bwMode="auto">
            <a:xfrm>
              <a:off x="380526" y="3267440"/>
              <a:ext cx="2004164" cy="338554"/>
            </a:xfrm>
            <a:prstGeom prst="rect">
              <a:avLst/>
            </a:prstGeom>
            <a:noFill/>
            <a:ln w="9525">
              <a:noFill/>
              <a:miter lim="800000"/>
              <a:headEnd/>
              <a:tailEnd/>
            </a:ln>
          </p:spPr>
          <p:txBody>
            <a:bodyPr wrap="square">
              <a:spAutoFit/>
            </a:bodyPr>
            <a:lstStyle/>
            <a:p>
              <a:pPr algn="ctr"/>
              <a:r>
                <a:rPr lang="he-IL" sz="1600" b="1" dirty="0">
                  <a:solidFill>
                    <a:schemeClr val="accent5"/>
                  </a:solidFill>
                  <a:latin typeface="Guttman Yad-Brush" panose="02010401010101010101" pitchFamily="2" charset="-79"/>
                  <a:cs typeface="Guttman Yad-Brush" panose="02010401010101010101" pitchFamily="2" charset="-79"/>
                </a:rPr>
                <a:t>07:00</a:t>
              </a:r>
            </a:p>
          </p:txBody>
        </p:sp>
        <p:sp>
          <p:nvSpPr>
            <p:cNvPr id="53" name="TextBox 2">
              <a:extLst>
                <a:ext uri="{FF2B5EF4-FFF2-40B4-BE49-F238E27FC236}">
                  <a16:creationId xmlns:a16="http://schemas.microsoft.com/office/drawing/2014/main" id="{20994033-48A5-420D-8A7B-B1706FEB4331}"/>
                </a:ext>
              </a:extLst>
            </p:cNvPr>
            <p:cNvSpPr txBox="1">
              <a:spLocks noChangeArrowheads="1"/>
            </p:cNvSpPr>
            <p:nvPr/>
          </p:nvSpPr>
          <p:spPr bwMode="auto">
            <a:xfrm>
              <a:off x="393620" y="3696716"/>
              <a:ext cx="2004164" cy="338554"/>
            </a:xfrm>
            <a:prstGeom prst="rect">
              <a:avLst/>
            </a:prstGeom>
            <a:noFill/>
            <a:ln w="9525">
              <a:noFill/>
              <a:miter lim="800000"/>
              <a:headEnd/>
              <a:tailEnd/>
            </a:ln>
          </p:spPr>
          <p:txBody>
            <a:bodyPr wrap="square">
              <a:spAutoFit/>
            </a:bodyPr>
            <a:lstStyle/>
            <a:p>
              <a:pPr algn="ctr"/>
              <a:r>
                <a:rPr lang="he-IL" sz="1600" b="1" dirty="0">
                  <a:solidFill>
                    <a:schemeClr val="accent5"/>
                  </a:solidFill>
                  <a:latin typeface="Guttman Yad-Brush" panose="02010401010101010101" pitchFamily="2" charset="-79"/>
                  <a:cs typeface="Guttman Yad-Brush" panose="02010401010101010101" pitchFamily="2" charset="-79"/>
                </a:rPr>
                <a:t>13:00</a:t>
              </a:r>
            </a:p>
          </p:txBody>
        </p:sp>
        <p:sp>
          <p:nvSpPr>
            <p:cNvPr id="54" name="TextBox 2">
              <a:extLst>
                <a:ext uri="{FF2B5EF4-FFF2-40B4-BE49-F238E27FC236}">
                  <a16:creationId xmlns:a16="http://schemas.microsoft.com/office/drawing/2014/main" id="{1ED9CBC8-5BAE-4E4C-BEF8-01E92845D780}"/>
                </a:ext>
              </a:extLst>
            </p:cNvPr>
            <p:cNvSpPr txBox="1">
              <a:spLocks noChangeArrowheads="1"/>
            </p:cNvSpPr>
            <p:nvPr/>
          </p:nvSpPr>
          <p:spPr bwMode="auto">
            <a:xfrm>
              <a:off x="3592900" y="3649548"/>
              <a:ext cx="1512887" cy="338554"/>
            </a:xfrm>
            <a:prstGeom prst="rect">
              <a:avLst/>
            </a:prstGeom>
            <a:noFill/>
            <a:ln w="9525">
              <a:noFill/>
              <a:miter lim="800000"/>
              <a:headEnd/>
              <a:tailEnd/>
            </a:ln>
          </p:spPr>
          <p:txBody>
            <a:bodyPr>
              <a:spAutoFit/>
            </a:bodyPr>
            <a:lstStyle/>
            <a:p>
              <a:pPr algn="ctr"/>
              <a:r>
                <a:rPr lang="he-IL" sz="1600" dirty="0">
                  <a:solidFill>
                    <a:schemeClr val="accent5"/>
                  </a:solidFill>
                  <a:latin typeface="Guttman Yad-Brush" panose="02010401010101010101" pitchFamily="2" charset="-79"/>
                  <a:cs typeface="Guttman Yad-Brush" panose="02010401010101010101" pitchFamily="2" charset="-79"/>
                </a:rPr>
                <a:t>נאוה נבון</a:t>
              </a:r>
            </a:p>
          </p:txBody>
        </p:sp>
        <p:grpSp>
          <p:nvGrpSpPr>
            <p:cNvPr id="55" name="קבוצה 33">
              <a:extLst>
                <a:ext uri="{FF2B5EF4-FFF2-40B4-BE49-F238E27FC236}">
                  <a16:creationId xmlns:a16="http://schemas.microsoft.com/office/drawing/2014/main" id="{E34685F7-1999-4922-9C2E-9E6C2FBE46CA}"/>
                </a:ext>
              </a:extLst>
            </p:cNvPr>
            <p:cNvGrpSpPr/>
            <p:nvPr/>
          </p:nvGrpSpPr>
          <p:grpSpPr>
            <a:xfrm>
              <a:off x="3516964" y="3864049"/>
              <a:ext cx="1729581" cy="353068"/>
              <a:chOff x="5735832" y="2904310"/>
              <a:chExt cx="2027504" cy="353068"/>
            </a:xfrm>
          </p:grpSpPr>
          <p:sp>
            <p:nvSpPr>
              <p:cNvPr id="56" name="TextBox 55">
                <a:extLst>
                  <a:ext uri="{FF2B5EF4-FFF2-40B4-BE49-F238E27FC236}">
                    <a16:creationId xmlns:a16="http://schemas.microsoft.com/office/drawing/2014/main" id="{A7A2DD38-5E0F-495A-BE9B-7D7D3CC606C2}"/>
                  </a:ext>
                </a:extLst>
              </p:cNvPr>
              <p:cNvSpPr txBox="1"/>
              <p:nvPr/>
            </p:nvSpPr>
            <p:spPr>
              <a:xfrm>
                <a:off x="5735832" y="2915148"/>
                <a:ext cx="250521" cy="338554"/>
              </a:xfrm>
              <a:prstGeom prst="rect">
                <a:avLst/>
              </a:prstGeom>
              <a:noFill/>
            </p:spPr>
            <p:txBody>
              <a:bodyPr wrap="square" rtlCol="1">
                <a:spAutoFit/>
              </a:bodyPr>
              <a:lstStyle/>
              <a:p>
                <a:r>
                  <a:rPr lang="he-IL" sz="1600" b="1" dirty="0">
                    <a:solidFill>
                      <a:schemeClr val="accent5"/>
                    </a:solidFill>
                    <a:latin typeface="Guttman Yad-Brush" panose="02010401010101010101" pitchFamily="2" charset="-79"/>
                    <a:cs typeface="Guttman Yad-Brush" panose="02010401010101010101" pitchFamily="2" charset="-79"/>
                  </a:rPr>
                  <a:t>2</a:t>
                </a:r>
              </a:p>
            </p:txBody>
          </p:sp>
          <p:sp>
            <p:nvSpPr>
              <p:cNvPr id="57" name="TextBox 56">
                <a:extLst>
                  <a:ext uri="{FF2B5EF4-FFF2-40B4-BE49-F238E27FC236}">
                    <a16:creationId xmlns:a16="http://schemas.microsoft.com/office/drawing/2014/main" id="{D35B7930-AA28-48E8-9B46-8D2C120A8EE3}"/>
                  </a:ext>
                </a:extLst>
              </p:cNvPr>
              <p:cNvSpPr txBox="1"/>
              <p:nvPr/>
            </p:nvSpPr>
            <p:spPr>
              <a:xfrm>
                <a:off x="5967877" y="2918824"/>
                <a:ext cx="250521" cy="338554"/>
              </a:xfrm>
              <a:prstGeom prst="rect">
                <a:avLst/>
              </a:prstGeom>
              <a:noFill/>
            </p:spPr>
            <p:txBody>
              <a:bodyPr wrap="square" rtlCol="1">
                <a:spAutoFit/>
              </a:bodyPr>
              <a:lstStyle/>
              <a:p>
                <a:r>
                  <a:rPr lang="he-IL" sz="1600" b="1" dirty="0">
                    <a:solidFill>
                      <a:schemeClr val="accent5"/>
                    </a:solidFill>
                    <a:latin typeface="Guttman Yad-Brush" panose="02010401010101010101" pitchFamily="2" charset="-79"/>
                    <a:cs typeface="Guttman Yad-Brush" panose="02010401010101010101" pitchFamily="2" charset="-79"/>
                  </a:rPr>
                  <a:t>2</a:t>
                </a:r>
              </a:p>
            </p:txBody>
          </p:sp>
          <p:sp>
            <p:nvSpPr>
              <p:cNvPr id="58" name="TextBox 57">
                <a:extLst>
                  <a:ext uri="{FF2B5EF4-FFF2-40B4-BE49-F238E27FC236}">
                    <a16:creationId xmlns:a16="http://schemas.microsoft.com/office/drawing/2014/main" id="{AA255553-D631-4A4E-9A60-E55157EB5C10}"/>
                  </a:ext>
                </a:extLst>
              </p:cNvPr>
              <p:cNvSpPr txBox="1"/>
              <p:nvPr/>
            </p:nvSpPr>
            <p:spPr>
              <a:xfrm>
                <a:off x="6182153" y="2917480"/>
                <a:ext cx="250521" cy="338554"/>
              </a:xfrm>
              <a:prstGeom prst="rect">
                <a:avLst/>
              </a:prstGeom>
              <a:noFill/>
            </p:spPr>
            <p:txBody>
              <a:bodyPr wrap="square" rtlCol="1">
                <a:spAutoFit/>
              </a:bodyPr>
              <a:lstStyle/>
              <a:p>
                <a:r>
                  <a:rPr lang="he-IL" sz="1600" b="1" dirty="0">
                    <a:solidFill>
                      <a:schemeClr val="accent5"/>
                    </a:solidFill>
                    <a:latin typeface="Guttman Yad-Brush" panose="02010401010101010101" pitchFamily="2" charset="-79"/>
                    <a:cs typeface="Guttman Yad-Brush" panose="02010401010101010101" pitchFamily="2" charset="-79"/>
                  </a:rPr>
                  <a:t>2</a:t>
                </a:r>
              </a:p>
            </p:txBody>
          </p:sp>
          <p:sp>
            <p:nvSpPr>
              <p:cNvPr id="59" name="TextBox 58">
                <a:extLst>
                  <a:ext uri="{FF2B5EF4-FFF2-40B4-BE49-F238E27FC236}">
                    <a16:creationId xmlns:a16="http://schemas.microsoft.com/office/drawing/2014/main" id="{3BA20D9B-5376-453C-855A-4AC643AE0184}"/>
                  </a:ext>
                </a:extLst>
              </p:cNvPr>
              <p:cNvSpPr txBox="1"/>
              <p:nvPr/>
            </p:nvSpPr>
            <p:spPr>
              <a:xfrm>
                <a:off x="6400559" y="2918824"/>
                <a:ext cx="250521" cy="338554"/>
              </a:xfrm>
              <a:prstGeom prst="rect">
                <a:avLst/>
              </a:prstGeom>
              <a:noFill/>
            </p:spPr>
            <p:txBody>
              <a:bodyPr wrap="square" rtlCol="1">
                <a:spAutoFit/>
              </a:bodyPr>
              <a:lstStyle/>
              <a:p>
                <a:r>
                  <a:rPr lang="he-IL" sz="1600" b="1" dirty="0">
                    <a:solidFill>
                      <a:schemeClr val="accent5"/>
                    </a:solidFill>
                    <a:latin typeface="Guttman Yad-Brush" panose="02010401010101010101" pitchFamily="2" charset="-79"/>
                    <a:cs typeface="Guttman Yad-Brush" panose="02010401010101010101" pitchFamily="2" charset="-79"/>
                  </a:rPr>
                  <a:t>2</a:t>
                </a:r>
              </a:p>
            </p:txBody>
          </p:sp>
          <p:sp>
            <p:nvSpPr>
              <p:cNvPr id="60" name="TextBox 59">
                <a:extLst>
                  <a:ext uri="{FF2B5EF4-FFF2-40B4-BE49-F238E27FC236}">
                    <a16:creationId xmlns:a16="http://schemas.microsoft.com/office/drawing/2014/main" id="{A6AB2A40-BCD7-42D8-AE44-0769C26F6758}"/>
                  </a:ext>
                </a:extLst>
              </p:cNvPr>
              <p:cNvSpPr txBox="1"/>
              <p:nvPr/>
            </p:nvSpPr>
            <p:spPr>
              <a:xfrm>
                <a:off x="6604559" y="2904310"/>
                <a:ext cx="250521" cy="338554"/>
              </a:xfrm>
              <a:prstGeom prst="rect">
                <a:avLst/>
              </a:prstGeom>
              <a:noFill/>
            </p:spPr>
            <p:txBody>
              <a:bodyPr wrap="square" rtlCol="1">
                <a:spAutoFit/>
              </a:bodyPr>
              <a:lstStyle/>
              <a:p>
                <a:r>
                  <a:rPr lang="he-IL" sz="1600" b="1" dirty="0">
                    <a:solidFill>
                      <a:schemeClr val="accent5"/>
                    </a:solidFill>
                    <a:latin typeface="Guttman Yad-Brush" panose="02010401010101010101" pitchFamily="2" charset="-79"/>
                    <a:cs typeface="Guttman Yad-Brush" panose="02010401010101010101" pitchFamily="2" charset="-79"/>
                  </a:rPr>
                  <a:t>2</a:t>
                </a:r>
              </a:p>
            </p:txBody>
          </p:sp>
          <p:sp>
            <p:nvSpPr>
              <p:cNvPr id="61" name="TextBox 60">
                <a:extLst>
                  <a:ext uri="{FF2B5EF4-FFF2-40B4-BE49-F238E27FC236}">
                    <a16:creationId xmlns:a16="http://schemas.microsoft.com/office/drawing/2014/main" id="{188ADA89-0EC8-4FED-B0CA-AA1785D5D6A5}"/>
                  </a:ext>
                </a:extLst>
              </p:cNvPr>
              <p:cNvSpPr txBox="1"/>
              <p:nvPr/>
            </p:nvSpPr>
            <p:spPr>
              <a:xfrm>
                <a:off x="6816048" y="2918824"/>
                <a:ext cx="250521" cy="338554"/>
              </a:xfrm>
              <a:prstGeom prst="rect">
                <a:avLst/>
              </a:prstGeom>
              <a:noFill/>
            </p:spPr>
            <p:txBody>
              <a:bodyPr wrap="square" rtlCol="1">
                <a:spAutoFit/>
              </a:bodyPr>
              <a:lstStyle/>
              <a:p>
                <a:r>
                  <a:rPr lang="he-IL" sz="1600" b="1" dirty="0">
                    <a:solidFill>
                      <a:schemeClr val="accent5"/>
                    </a:solidFill>
                    <a:latin typeface="Guttman Yad-Brush" panose="02010401010101010101" pitchFamily="2" charset="-79"/>
                    <a:cs typeface="Guttman Yad-Brush" panose="02010401010101010101" pitchFamily="2" charset="-79"/>
                  </a:rPr>
                  <a:t>2</a:t>
                </a:r>
              </a:p>
            </p:txBody>
          </p:sp>
          <p:sp>
            <p:nvSpPr>
              <p:cNvPr id="62" name="TextBox 61">
                <a:extLst>
                  <a:ext uri="{FF2B5EF4-FFF2-40B4-BE49-F238E27FC236}">
                    <a16:creationId xmlns:a16="http://schemas.microsoft.com/office/drawing/2014/main" id="{1475F36F-3A88-4E52-9D21-0944F1430741}"/>
                  </a:ext>
                </a:extLst>
              </p:cNvPr>
              <p:cNvSpPr txBox="1"/>
              <p:nvPr/>
            </p:nvSpPr>
            <p:spPr>
              <a:xfrm>
                <a:off x="7010990" y="2918824"/>
                <a:ext cx="250521" cy="338554"/>
              </a:xfrm>
              <a:prstGeom prst="rect">
                <a:avLst/>
              </a:prstGeom>
              <a:noFill/>
            </p:spPr>
            <p:txBody>
              <a:bodyPr wrap="square" rtlCol="1">
                <a:spAutoFit/>
              </a:bodyPr>
              <a:lstStyle/>
              <a:p>
                <a:r>
                  <a:rPr lang="he-IL" sz="1600" b="1" dirty="0">
                    <a:solidFill>
                      <a:schemeClr val="accent5"/>
                    </a:solidFill>
                    <a:latin typeface="Guttman Yad-Brush" panose="02010401010101010101" pitchFamily="2" charset="-79"/>
                    <a:cs typeface="Guttman Yad-Brush" panose="02010401010101010101" pitchFamily="2" charset="-79"/>
                  </a:rPr>
                  <a:t>2</a:t>
                </a:r>
              </a:p>
            </p:txBody>
          </p:sp>
          <p:sp>
            <p:nvSpPr>
              <p:cNvPr id="63" name="TextBox 62">
                <a:extLst>
                  <a:ext uri="{FF2B5EF4-FFF2-40B4-BE49-F238E27FC236}">
                    <a16:creationId xmlns:a16="http://schemas.microsoft.com/office/drawing/2014/main" id="{7BCF3230-8497-4B39-9BCE-8888D5924248}"/>
                  </a:ext>
                </a:extLst>
              </p:cNvPr>
              <p:cNvSpPr txBox="1"/>
              <p:nvPr/>
            </p:nvSpPr>
            <p:spPr>
              <a:xfrm>
                <a:off x="7236401" y="2918824"/>
                <a:ext cx="250521" cy="338554"/>
              </a:xfrm>
              <a:prstGeom prst="rect">
                <a:avLst/>
              </a:prstGeom>
              <a:noFill/>
            </p:spPr>
            <p:txBody>
              <a:bodyPr wrap="square" rtlCol="1">
                <a:spAutoFit/>
              </a:bodyPr>
              <a:lstStyle/>
              <a:p>
                <a:r>
                  <a:rPr lang="he-IL" sz="1600" b="1" dirty="0">
                    <a:solidFill>
                      <a:schemeClr val="accent5"/>
                    </a:solidFill>
                    <a:latin typeface="Guttman Yad-Brush" panose="02010401010101010101" pitchFamily="2" charset="-79"/>
                    <a:cs typeface="Guttman Yad-Brush" panose="02010401010101010101" pitchFamily="2" charset="-79"/>
                  </a:rPr>
                  <a:t>2</a:t>
                </a:r>
              </a:p>
            </p:txBody>
          </p:sp>
          <p:sp>
            <p:nvSpPr>
              <p:cNvPr id="64" name="TextBox 63">
                <a:extLst>
                  <a:ext uri="{FF2B5EF4-FFF2-40B4-BE49-F238E27FC236}">
                    <a16:creationId xmlns:a16="http://schemas.microsoft.com/office/drawing/2014/main" id="{3FA0286A-3645-4A98-A846-1FA976DA66CA}"/>
                  </a:ext>
                </a:extLst>
              </p:cNvPr>
              <p:cNvSpPr txBox="1"/>
              <p:nvPr/>
            </p:nvSpPr>
            <p:spPr>
              <a:xfrm>
                <a:off x="7512815" y="2918824"/>
                <a:ext cx="250521" cy="338554"/>
              </a:xfrm>
              <a:prstGeom prst="rect">
                <a:avLst/>
              </a:prstGeom>
              <a:noFill/>
            </p:spPr>
            <p:txBody>
              <a:bodyPr wrap="square" rtlCol="1">
                <a:spAutoFit/>
              </a:bodyPr>
              <a:lstStyle/>
              <a:p>
                <a:r>
                  <a:rPr lang="he-IL" sz="1600" b="1" dirty="0">
                    <a:solidFill>
                      <a:schemeClr val="accent5"/>
                    </a:solidFill>
                    <a:latin typeface="Guttman Yad-Brush" panose="02010401010101010101" pitchFamily="2" charset="-79"/>
                    <a:cs typeface="Guttman Yad-Brush" panose="02010401010101010101" pitchFamily="2" charset="-79"/>
                  </a:rPr>
                  <a:t>2</a:t>
                </a:r>
              </a:p>
            </p:txBody>
          </p:sp>
        </p:grpSp>
        <p:sp>
          <p:nvSpPr>
            <p:cNvPr id="65" name="TextBox 2">
              <a:extLst>
                <a:ext uri="{FF2B5EF4-FFF2-40B4-BE49-F238E27FC236}">
                  <a16:creationId xmlns:a16="http://schemas.microsoft.com/office/drawing/2014/main" id="{8C96F6AD-D69C-458D-9B86-F10B911F03BB}"/>
                </a:ext>
              </a:extLst>
            </p:cNvPr>
            <p:cNvSpPr txBox="1">
              <a:spLocks noChangeArrowheads="1"/>
            </p:cNvSpPr>
            <p:nvPr/>
          </p:nvSpPr>
          <p:spPr bwMode="auto">
            <a:xfrm>
              <a:off x="1947013" y="3642144"/>
              <a:ext cx="1512887" cy="338554"/>
            </a:xfrm>
            <a:prstGeom prst="rect">
              <a:avLst/>
            </a:prstGeom>
            <a:noFill/>
            <a:ln w="9525">
              <a:noFill/>
              <a:miter lim="800000"/>
              <a:headEnd/>
              <a:tailEnd/>
            </a:ln>
          </p:spPr>
          <p:txBody>
            <a:bodyPr>
              <a:spAutoFit/>
            </a:bodyPr>
            <a:lstStyle/>
            <a:p>
              <a:pPr algn="ctr"/>
              <a:r>
                <a:rPr lang="he-IL" sz="1600" dirty="0">
                  <a:solidFill>
                    <a:schemeClr val="accent5"/>
                  </a:solidFill>
                  <a:latin typeface="Guttman Yad-Brush" panose="02010401010101010101" pitchFamily="2" charset="-79"/>
                  <a:cs typeface="Guttman Yad-Brush" panose="02010401010101010101" pitchFamily="2" charset="-79"/>
                </a:rPr>
                <a:t>חוגלה 5</a:t>
              </a:r>
            </a:p>
          </p:txBody>
        </p:sp>
        <p:grpSp>
          <p:nvGrpSpPr>
            <p:cNvPr id="66" name="קבוצה 44">
              <a:extLst>
                <a:ext uri="{FF2B5EF4-FFF2-40B4-BE49-F238E27FC236}">
                  <a16:creationId xmlns:a16="http://schemas.microsoft.com/office/drawing/2014/main" id="{C18259C0-FB86-4D17-94D4-DC056F6D06ED}"/>
                </a:ext>
              </a:extLst>
            </p:cNvPr>
            <p:cNvGrpSpPr/>
            <p:nvPr/>
          </p:nvGrpSpPr>
          <p:grpSpPr>
            <a:xfrm>
              <a:off x="1736502" y="3864049"/>
              <a:ext cx="1518002" cy="346295"/>
              <a:chOff x="3771486" y="2457136"/>
              <a:chExt cx="1808763" cy="346294"/>
            </a:xfrm>
          </p:grpSpPr>
          <p:sp>
            <p:nvSpPr>
              <p:cNvPr id="67" name="TextBox 66">
                <a:extLst>
                  <a:ext uri="{FF2B5EF4-FFF2-40B4-BE49-F238E27FC236}">
                    <a16:creationId xmlns:a16="http://schemas.microsoft.com/office/drawing/2014/main" id="{3648F237-3E10-41A5-A732-6238ABA0C61C}"/>
                  </a:ext>
                </a:extLst>
              </p:cNvPr>
              <p:cNvSpPr txBox="1"/>
              <p:nvPr/>
            </p:nvSpPr>
            <p:spPr>
              <a:xfrm>
                <a:off x="3771486" y="2457136"/>
                <a:ext cx="250521" cy="338553"/>
              </a:xfrm>
              <a:prstGeom prst="rect">
                <a:avLst/>
              </a:prstGeom>
              <a:noFill/>
            </p:spPr>
            <p:txBody>
              <a:bodyPr wrap="square" rtlCol="1">
                <a:spAutoFit/>
              </a:bodyPr>
              <a:lstStyle/>
              <a:p>
                <a:r>
                  <a:rPr lang="he-IL" sz="1600" b="1" dirty="0">
                    <a:solidFill>
                      <a:schemeClr val="accent5"/>
                    </a:solidFill>
                    <a:latin typeface="Guttman Yad-Brush" panose="02010401010101010101" pitchFamily="2" charset="-79"/>
                    <a:cs typeface="Guttman Yad-Brush" panose="02010401010101010101" pitchFamily="2" charset="-79"/>
                  </a:rPr>
                  <a:t>0</a:t>
                </a:r>
              </a:p>
            </p:txBody>
          </p:sp>
          <p:sp>
            <p:nvSpPr>
              <p:cNvPr id="68" name="TextBox 67">
                <a:extLst>
                  <a:ext uri="{FF2B5EF4-FFF2-40B4-BE49-F238E27FC236}">
                    <a16:creationId xmlns:a16="http://schemas.microsoft.com/office/drawing/2014/main" id="{77102B94-E8BC-4DE0-BAE6-AD213A400380}"/>
                  </a:ext>
                </a:extLst>
              </p:cNvPr>
              <p:cNvSpPr txBox="1"/>
              <p:nvPr/>
            </p:nvSpPr>
            <p:spPr>
              <a:xfrm>
                <a:off x="3956003" y="2461024"/>
                <a:ext cx="250521" cy="338553"/>
              </a:xfrm>
              <a:prstGeom prst="rect">
                <a:avLst/>
              </a:prstGeom>
              <a:noFill/>
            </p:spPr>
            <p:txBody>
              <a:bodyPr wrap="square" rtlCol="1">
                <a:spAutoFit/>
              </a:bodyPr>
              <a:lstStyle/>
              <a:p>
                <a:r>
                  <a:rPr lang="he-IL" sz="1600" b="1" dirty="0">
                    <a:solidFill>
                      <a:schemeClr val="accent5"/>
                    </a:solidFill>
                    <a:latin typeface="Guttman Yad-Brush" panose="02010401010101010101" pitchFamily="2" charset="-79"/>
                    <a:cs typeface="Guttman Yad-Brush" panose="02010401010101010101" pitchFamily="2" charset="-79"/>
                  </a:rPr>
                  <a:t>5</a:t>
                </a:r>
              </a:p>
            </p:txBody>
          </p:sp>
          <p:sp>
            <p:nvSpPr>
              <p:cNvPr id="69" name="TextBox 68">
                <a:extLst>
                  <a:ext uri="{FF2B5EF4-FFF2-40B4-BE49-F238E27FC236}">
                    <a16:creationId xmlns:a16="http://schemas.microsoft.com/office/drawing/2014/main" id="{A5119ABF-F84E-443B-8DDC-1C8866F13286}"/>
                  </a:ext>
                </a:extLst>
              </p:cNvPr>
              <p:cNvSpPr txBox="1"/>
              <p:nvPr/>
            </p:nvSpPr>
            <p:spPr>
              <a:xfrm>
                <a:off x="4105548" y="2461024"/>
                <a:ext cx="250521" cy="338553"/>
              </a:xfrm>
              <a:prstGeom prst="rect">
                <a:avLst/>
              </a:prstGeom>
              <a:noFill/>
            </p:spPr>
            <p:txBody>
              <a:bodyPr wrap="square" rtlCol="1">
                <a:spAutoFit/>
              </a:bodyPr>
              <a:lstStyle/>
              <a:p>
                <a:r>
                  <a:rPr lang="he-IL" sz="1600" b="1" dirty="0">
                    <a:solidFill>
                      <a:schemeClr val="accent5"/>
                    </a:solidFill>
                    <a:latin typeface="Guttman Yad-Brush" panose="02010401010101010101" pitchFamily="2" charset="-79"/>
                    <a:cs typeface="Guttman Yad-Brush" panose="02010401010101010101" pitchFamily="2" charset="-79"/>
                  </a:rPr>
                  <a:t>2</a:t>
                </a:r>
              </a:p>
            </p:txBody>
          </p:sp>
          <p:sp>
            <p:nvSpPr>
              <p:cNvPr id="70" name="TextBox 69">
                <a:extLst>
                  <a:ext uri="{FF2B5EF4-FFF2-40B4-BE49-F238E27FC236}">
                    <a16:creationId xmlns:a16="http://schemas.microsoft.com/office/drawing/2014/main" id="{49FFA9F9-3B3C-4D1C-AD04-8842AC6B6081}"/>
                  </a:ext>
                </a:extLst>
              </p:cNvPr>
              <p:cNvSpPr txBox="1"/>
              <p:nvPr/>
            </p:nvSpPr>
            <p:spPr>
              <a:xfrm>
                <a:off x="4363818" y="2461089"/>
                <a:ext cx="250521" cy="338553"/>
              </a:xfrm>
              <a:prstGeom prst="rect">
                <a:avLst/>
              </a:prstGeom>
              <a:noFill/>
            </p:spPr>
            <p:txBody>
              <a:bodyPr wrap="square" rtlCol="1">
                <a:spAutoFit/>
              </a:bodyPr>
              <a:lstStyle/>
              <a:p>
                <a:r>
                  <a:rPr lang="he-IL" sz="1600" b="1" dirty="0">
                    <a:solidFill>
                      <a:schemeClr val="accent5"/>
                    </a:solidFill>
                    <a:latin typeface="Guttman Yad-Brush" panose="02010401010101010101" pitchFamily="2" charset="-79"/>
                    <a:cs typeface="Guttman Yad-Brush" panose="02010401010101010101" pitchFamily="2" charset="-79"/>
                  </a:rPr>
                  <a:t>6</a:t>
                </a:r>
              </a:p>
            </p:txBody>
          </p:sp>
          <p:sp>
            <p:nvSpPr>
              <p:cNvPr id="71" name="TextBox 70">
                <a:extLst>
                  <a:ext uri="{FF2B5EF4-FFF2-40B4-BE49-F238E27FC236}">
                    <a16:creationId xmlns:a16="http://schemas.microsoft.com/office/drawing/2014/main" id="{7BBA6E51-DE85-4837-A6D4-45D89F08912D}"/>
                  </a:ext>
                </a:extLst>
              </p:cNvPr>
              <p:cNvSpPr txBox="1"/>
              <p:nvPr/>
            </p:nvSpPr>
            <p:spPr>
              <a:xfrm>
                <a:off x="4532197" y="2461024"/>
                <a:ext cx="250521" cy="338553"/>
              </a:xfrm>
              <a:prstGeom prst="rect">
                <a:avLst/>
              </a:prstGeom>
              <a:noFill/>
            </p:spPr>
            <p:txBody>
              <a:bodyPr wrap="square" rtlCol="1">
                <a:spAutoFit/>
              </a:bodyPr>
              <a:lstStyle/>
              <a:p>
                <a:r>
                  <a:rPr lang="he-IL" sz="1600" b="1" dirty="0">
                    <a:solidFill>
                      <a:schemeClr val="accent5"/>
                    </a:solidFill>
                    <a:latin typeface="Guttman Yad-Brush" panose="02010401010101010101" pitchFamily="2" charset="-79"/>
                    <a:cs typeface="Guttman Yad-Brush" panose="02010401010101010101" pitchFamily="2" charset="-79"/>
                  </a:rPr>
                  <a:t>1</a:t>
                </a:r>
              </a:p>
            </p:txBody>
          </p:sp>
          <p:sp>
            <p:nvSpPr>
              <p:cNvPr id="72" name="TextBox 71">
                <a:extLst>
                  <a:ext uri="{FF2B5EF4-FFF2-40B4-BE49-F238E27FC236}">
                    <a16:creationId xmlns:a16="http://schemas.microsoft.com/office/drawing/2014/main" id="{4081A072-EBEF-413C-BF1F-1881960B1EB1}"/>
                  </a:ext>
                </a:extLst>
              </p:cNvPr>
              <p:cNvSpPr txBox="1"/>
              <p:nvPr/>
            </p:nvSpPr>
            <p:spPr>
              <a:xfrm>
                <a:off x="4674374" y="2464840"/>
                <a:ext cx="250521" cy="338553"/>
              </a:xfrm>
              <a:prstGeom prst="rect">
                <a:avLst/>
              </a:prstGeom>
              <a:noFill/>
            </p:spPr>
            <p:txBody>
              <a:bodyPr wrap="square" rtlCol="1">
                <a:spAutoFit/>
              </a:bodyPr>
              <a:lstStyle/>
              <a:p>
                <a:r>
                  <a:rPr lang="he-IL" sz="1600" b="1" dirty="0">
                    <a:solidFill>
                      <a:schemeClr val="accent5"/>
                    </a:solidFill>
                    <a:latin typeface="Guttman Yad-Brush" panose="02010401010101010101" pitchFamily="2" charset="-79"/>
                    <a:cs typeface="Guttman Yad-Brush" panose="02010401010101010101" pitchFamily="2" charset="-79"/>
                  </a:rPr>
                  <a:t>0</a:t>
                </a:r>
              </a:p>
            </p:txBody>
          </p:sp>
          <p:sp>
            <p:nvSpPr>
              <p:cNvPr id="73" name="TextBox 72">
                <a:extLst>
                  <a:ext uri="{FF2B5EF4-FFF2-40B4-BE49-F238E27FC236}">
                    <a16:creationId xmlns:a16="http://schemas.microsoft.com/office/drawing/2014/main" id="{34C581C4-C1D5-4279-AF95-111B93F86EAD}"/>
                  </a:ext>
                </a:extLst>
              </p:cNvPr>
              <p:cNvSpPr txBox="1"/>
              <p:nvPr/>
            </p:nvSpPr>
            <p:spPr>
              <a:xfrm>
                <a:off x="4832796" y="2464877"/>
                <a:ext cx="250521" cy="338553"/>
              </a:xfrm>
              <a:prstGeom prst="rect">
                <a:avLst/>
              </a:prstGeom>
              <a:noFill/>
            </p:spPr>
            <p:txBody>
              <a:bodyPr wrap="square" rtlCol="1">
                <a:spAutoFit/>
              </a:bodyPr>
              <a:lstStyle/>
              <a:p>
                <a:r>
                  <a:rPr lang="he-IL" sz="1600" b="1" dirty="0">
                    <a:solidFill>
                      <a:schemeClr val="accent5"/>
                    </a:solidFill>
                    <a:latin typeface="Guttman Yad-Brush" panose="02010401010101010101" pitchFamily="2" charset="-79"/>
                    <a:cs typeface="Guttman Yad-Brush" panose="02010401010101010101" pitchFamily="2" charset="-79"/>
                  </a:rPr>
                  <a:t>3</a:t>
                </a:r>
              </a:p>
            </p:txBody>
          </p:sp>
          <p:sp>
            <p:nvSpPr>
              <p:cNvPr id="74" name="TextBox 73">
                <a:extLst>
                  <a:ext uri="{FF2B5EF4-FFF2-40B4-BE49-F238E27FC236}">
                    <a16:creationId xmlns:a16="http://schemas.microsoft.com/office/drawing/2014/main" id="{CF6029FE-EB7F-4494-BDFD-D49D84914A62}"/>
                  </a:ext>
                </a:extLst>
              </p:cNvPr>
              <p:cNvSpPr txBox="1"/>
              <p:nvPr/>
            </p:nvSpPr>
            <p:spPr>
              <a:xfrm>
                <a:off x="4999265" y="2457136"/>
                <a:ext cx="250521" cy="338553"/>
              </a:xfrm>
              <a:prstGeom prst="rect">
                <a:avLst/>
              </a:prstGeom>
              <a:noFill/>
            </p:spPr>
            <p:txBody>
              <a:bodyPr wrap="square" rtlCol="1">
                <a:spAutoFit/>
              </a:bodyPr>
              <a:lstStyle/>
              <a:p>
                <a:r>
                  <a:rPr lang="he-IL" sz="1600" b="1" dirty="0">
                    <a:solidFill>
                      <a:schemeClr val="accent5"/>
                    </a:solidFill>
                    <a:latin typeface="Guttman Yad-Brush" panose="02010401010101010101" pitchFamily="2" charset="-79"/>
                    <a:cs typeface="Guttman Yad-Brush" panose="02010401010101010101" pitchFamily="2" charset="-79"/>
                  </a:rPr>
                  <a:t>2</a:t>
                </a:r>
              </a:p>
            </p:txBody>
          </p:sp>
          <p:sp>
            <p:nvSpPr>
              <p:cNvPr id="75" name="TextBox 74">
                <a:extLst>
                  <a:ext uri="{FF2B5EF4-FFF2-40B4-BE49-F238E27FC236}">
                    <a16:creationId xmlns:a16="http://schemas.microsoft.com/office/drawing/2014/main" id="{A499AEE4-F7F8-4AA6-B6F8-EA2867023AA6}"/>
                  </a:ext>
                </a:extLst>
              </p:cNvPr>
              <p:cNvSpPr txBox="1"/>
              <p:nvPr/>
            </p:nvSpPr>
            <p:spPr>
              <a:xfrm>
                <a:off x="5173025" y="2457302"/>
                <a:ext cx="250521" cy="338553"/>
              </a:xfrm>
              <a:prstGeom prst="rect">
                <a:avLst/>
              </a:prstGeom>
              <a:noFill/>
            </p:spPr>
            <p:txBody>
              <a:bodyPr wrap="square" rtlCol="1">
                <a:spAutoFit/>
              </a:bodyPr>
              <a:lstStyle/>
              <a:p>
                <a:r>
                  <a:rPr lang="he-IL" sz="1600" b="1" dirty="0">
                    <a:solidFill>
                      <a:schemeClr val="accent5"/>
                    </a:solidFill>
                    <a:latin typeface="Guttman Yad-Brush" panose="02010401010101010101" pitchFamily="2" charset="-79"/>
                    <a:cs typeface="Guttman Yad-Brush" panose="02010401010101010101" pitchFamily="2" charset="-79"/>
                  </a:rPr>
                  <a:t>0</a:t>
                </a:r>
              </a:p>
            </p:txBody>
          </p:sp>
          <p:sp>
            <p:nvSpPr>
              <p:cNvPr id="76" name="TextBox 75">
                <a:extLst>
                  <a:ext uri="{FF2B5EF4-FFF2-40B4-BE49-F238E27FC236}">
                    <a16:creationId xmlns:a16="http://schemas.microsoft.com/office/drawing/2014/main" id="{E48567DF-14E5-4892-BAFA-55F9F20A6403}"/>
                  </a:ext>
                </a:extLst>
              </p:cNvPr>
              <p:cNvSpPr txBox="1"/>
              <p:nvPr/>
            </p:nvSpPr>
            <p:spPr>
              <a:xfrm>
                <a:off x="5329728" y="2457136"/>
                <a:ext cx="250521" cy="338553"/>
              </a:xfrm>
              <a:prstGeom prst="rect">
                <a:avLst/>
              </a:prstGeom>
              <a:noFill/>
            </p:spPr>
            <p:txBody>
              <a:bodyPr wrap="square" rtlCol="1">
                <a:spAutoFit/>
              </a:bodyPr>
              <a:lstStyle/>
              <a:p>
                <a:r>
                  <a:rPr lang="he-IL" sz="1600" b="1" dirty="0">
                    <a:solidFill>
                      <a:schemeClr val="accent5"/>
                    </a:solidFill>
                    <a:latin typeface="Guttman Yad-Brush" panose="02010401010101010101" pitchFamily="2" charset="-79"/>
                    <a:cs typeface="Guttman Yad-Brush" panose="02010401010101010101" pitchFamily="2" charset="-79"/>
                  </a:rPr>
                  <a:t>3</a:t>
                </a:r>
              </a:p>
            </p:txBody>
          </p:sp>
        </p:grpSp>
        <p:sp>
          <p:nvSpPr>
            <p:cNvPr id="77" name="TextBox 2">
              <a:extLst>
                <a:ext uri="{FF2B5EF4-FFF2-40B4-BE49-F238E27FC236}">
                  <a16:creationId xmlns:a16="http://schemas.microsoft.com/office/drawing/2014/main" id="{C6DC5878-9522-475C-B75C-2DDD120699E0}"/>
                </a:ext>
              </a:extLst>
            </p:cNvPr>
            <p:cNvSpPr txBox="1">
              <a:spLocks noChangeArrowheads="1"/>
            </p:cNvSpPr>
            <p:nvPr/>
          </p:nvSpPr>
          <p:spPr bwMode="auto">
            <a:xfrm>
              <a:off x="-228722" y="3714451"/>
              <a:ext cx="2004164" cy="338554"/>
            </a:xfrm>
            <a:prstGeom prst="rect">
              <a:avLst/>
            </a:prstGeom>
            <a:noFill/>
            <a:ln w="9525">
              <a:noFill/>
              <a:miter lim="800000"/>
              <a:headEnd/>
              <a:tailEnd/>
            </a:ln>
          </p:spPr>
          <p:txBody>
            <a:bodyPr wrap="square">
              <a:spAutoFit/>
            </a:bodyPr>
            <a:lstStyle/>
            <a:p>
              <a:pPr algn="ctr"/>
              <a:r>
                <a:rPr lang="he-IL" sz="1600" b="1" dirty="0">
                  <a:solidFill>
                    <a:schemeClr val="accent5"/>
                  </a:solidFill>
                  <a:latin typeface="Guttman Yad-Brush" panose="02010401010101010101" pitchFamily="2" charset="-79"/>
                  <a:cs typeface="Guttman Yad-Brush" panose="02010401010101010101" pitchFamily="2" charset="-79"/>
                </a:rPr>
                <a:t>22:00</a:t>
              </a:r>
            </a:p>
          </p:txBody>
        </p:sp>
        <p:sp>
          <p:nvSpPr>
            <p:cNvPr id="78" name="TextBox 2">
              <a:extLst>
                <a:ext uri="{FF2B5EF4-FFF2-40B4-BE49-F238E27FC236}">
                  <a16:creationId xmlns:a16="http://schemas.microsoft.com/office/drawing/2014/main" id="{B561BF09-C409-447F-A60B-AA4F8BE54CA3}"/>
                </a:ext>
              </a:extLst>
            </p:cNvPr>
            <p:cNvSpPr txBox="1">
              <a:spLocks noChangeArrowheads="1"/>
            </p:cNvSpPr>
            <p:nvPr/>
          </p:nvSpPr>
          <p:spPr bwMode="auto">
            <a:xfrm>
              <a:off x="-222321" y="3257412"/>
              <a:ext cx="2004164" cy="338554"/>
            </a:xfrm>
            <a:prstGeom prst="rect">
              <a:avLst/>
            </a:prstGeom>
            <a:noFill/>
            <a:ln w="9525">
              <a:noFill/>
              <a:miter lim="800000"/>
              <a:headEnd/>
              <a:tailEnd/>
            </a:ln>
          </p:spPr>
          <p:txBody>
            <a:bodyPr wrap="square">
              <a:spAutoFit/>
            </a:bodyPr>
            <a:lstStyle/>
            <a:p>
              <a:pPr algn="ctr"/>
              <a:r>
                <a:rPr lang="he-IL" sz="1600" b="1" dirty="0">
                  <a:solidFill>
                    <a:schemeClr val="accent5"/>
                  </a:solidFill>
                  <a:latin typeface="Guttman Yad-Brush" panose="02010401010101010101" pitchFamily="2" charset="-79"/>
                  <a:cs typeface="Guttman Yad-Brush" panose="02010401010101010101" pitchFamily="2" charset="-79"/>
                </a:rPr>
                <a:t>13:00</a:t>
              </a:r>
            </a:p>
          </p:txBody>
        </p:sp>
        <p:sp>
          <p:nvSpPr>
            <p:cNvPr id="79" name="TextBox 78">
              <a:extLst>
                <a:ext uri="{FF2B5EF4-FFF2-40B4-BE49-F238E27FC236}">
                  <a16:creationId xmlns:a16="http://schemas.microsoft.com/office/drawing/2014/main" id="{9EA881CF-F762-4F16-8F98-3D0A99224C3B}"/>
                </a:ext>
              </a:extLst>
            </p:cNvPr>
            <p:cNvSpPr txBox="1">
              <a:spLocks noChangeArrowheads="1"/>
            </p:cNvSpPr>
            <p:nvPr/>
          </p:nvSpPr>
          <p:spPr bwMode="auto">
            <a:xfrm>
              <a:off x="5129477" y="3475886"/>
              <a:ext cx="966523" cy="307777"/>
            </a:xfrm>
            <a:prstGeom prst="rect">
              <a:avLst/>
            </a:prstGeom>
            <a:noFill/>
            <a:ln w="9525">
              <a:noFill/>
              <a:miter lim="800000"/>
              <a:headEnd/>
              <a:tailEnd/>
            </a:ln>
          </p:spPr>
          <p:txBody>
            <a:bodyPr wrap="square">
              <a:spAutoFit/>
            </a:bodyPr>
            <a:lstStyle/>
            <a:p>
              <a:pPr algn="ctr"/>
              <a:r>
                <a:rPr lang="he-IL" sz="1400" b="1" dirty="0">
                  <a:solidFill>
                    <a:schemeClr val="accent5"/>
                  </a:solidFill>
                  <a:latin typeface="Guttman Yad-Brush" panose="02010401010101010101" pitchFamily="2" charset="-79"/>
                  <a:cs typeface="Guttman Yad-Brush" panose="02010401010101010101" pitchFamily="2" charset="-79"/>
                </a:rPr>
                <a:t>בבית</a:t>
              </a:r>
            </a:p>
          </p:txBody>
        </p:sp>
      </p:grpSp>
      <p:grpSp>
        <p:nvGrpSpPr>
          <p:cNvPr id="82" name="Group 81">
            <a:extLst>
              <a:ext uri="{FF2B5EF4-FFF2-40B4-BE49-F238E27FC236}">
                <a16:creationId xmlns:a16="http://schemas.microsoft.com/office/drawing/2014/main" id="{21205C3C-EB3D-42D3-AE91-CAF17556042A}"/>
              </a:ext>
            </a:extLst>
          </p:cNvPr>
          <p:cNvGrpSpPr/>
          <p:nvPr/>
        </p:nvGrpSpPr>
        <p:grpSpPr>
          <a:xfrm>
            <a:off x="1482498" y="5928260"/>
            <a:ext cx="9351057" cy="697728"/>
            <a:chOff x="2281234" y="5555185"/>
            <a:chExt cx="9351057" cy="697727"/>
          </a:xfrm>
        </p:grpSpPr>
        <p:sp>
          <p:nvSpPr>
            <p:cNvPr id="83" name="מלבן 33">
              <a:extLst>
                <a:ext uri="{FF2B5EF4-FFF2-40B4-BE49-F238E27FC236}">
                  <a16:creationId xmlns:a16="http://schemas.microsoft.com/office/drawing/2014/main" id="{970ED0A9-76DF-40E3-A411-F8FACD99648F}"/>
                </a:ext>
              </a:extLst>
            </p:cNvPr>
            <p:cNvSpPr/>
            <p:nvPr/>
          </p:nvSpPr>
          <p:spPr>
            <a:xfrm>
              <a:off x="3692907" y="5555185"/>
              <a:ext cx="7939384" cy="697727"/>
            </a:xfrm>
            <a:prstGeom prst="rect">
              <a:avLst/>
            </a:prstGeom>
            <a:solidFill>
              <a:srgbClr val="F4858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84" name="TextBox 83">
              <a:extLst>
                <a:ext uri="{FF2B5EF4-FFF2-40B4-BE49-F238E27FC236}">
                  <a16:creationId xmlns:a16="http://schemas.microsoft.com/office/drawing/2014/main" id="{7AA1703C-01F5-4733-BE46-DC0756B77A0D}"/>
                </a:ext>
              </a:extLst>
            </p:cNvPr>
            <p:cNvSpPr txBox="1"/>
            <p:nvPr/>
          </p:nvSpPr>
          <p:spPr>
            <a:xfrm>
              <a:off x="2281234" y="5621571"/>
              <a:ext cx="9227003" cy="506291"/>
            </a:xfrm>
            <a:prstGeom prst="rect">
              <a:avLst/>
            </a:prstGeom>
            <a:noFill/>
          </p:spPr>
          <p:txBody>
            <a:bodyPr wrap="square" rtlCol="1">
              <a:spAutoFit/>
            </a:bodyPr>
            <a:lstStyle/>
            <a:p>
              <a:pPr>
                <a:lnSpc>
                  <a:spcPct val="150000"/>
                </a:lnSpc>
                <a:buClr>
                  <a:srgbClr val="18A8B7"/>
                </a:buClr>
              </a:pPr>
              <a:r>
                <a:rPr lang="he-IL" sz="2000" b="1" dirty="0">
                  <a:solidFill>
                    <a:schemeClr val="bg1"/>
                  </a:solidFill>
                  <a:latin typeface="Arial" panose="020B0604020202020204" pitchFamily="34" charset="0"/>
                  <a:cs typeface="Arial" panose="020B0604020202020204" pitchFamily="34" charset="0"/>
                </a:rPr>
                <a:t>זכרו! חברי ועדת הקלפי מקבלים תשלום על פי רישום השעות בפרוטוקול. </a:t>
              </a:r>
            </a:p>
          </p:txBody>
        </p:sp>
      </p:grpSp>
      <p:pic>
        <p:nvPicPr>
          <p:cNvPr id="81" name="תמונה 18">
            <a:extLst>
              <a:ext uri="{FF2B5EF4-FFF2-40B4-BE49-F238E27FC236}">
                <a16:creationId xmlns:a16="http://schemas.microsoft.com/office/drawing/2014/main" id="{5E147EF8-BB51-4034-8DA5-C1CED8E783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61820" y="2767686"/>
            <a:ext cx="813933" cy="1147737"/>
          </a:xfrm>
          <a:prstGeom prst="rect">
            <a:avLst/>
          </a:prstGeom>
        </p:spPr>
      </p:pic>
    </p:spTree>
    <p:custDataLst>
      <p:tags r:id="rId1"/>
    </p:custDataLst>
    <p:extLst>
      <p:ext uri="{BB962C8B-B14F-4D97-AF65-F5344CB8AC3E}">
        <p14:creationId xmlns:p14="http://schemas.microsoft.com/office/powerpoint/2010/main" val="362840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additive="base">
                                        <p:cTn id="15" dur="500" fill="hold"/>
                                        <p:tgtEl>
                                          <p:spTgt spid="80"/>
                                        </p:tgtEl>
                                        <p:attrNameLst>
                                          <p:attrName>ppt_x</p:attrName>
                                        </p:attrNameLst>
                                      </p:cBhvr>
                                      <p:tavLst>
                                        <p:tav tm="0">
                                          <p:val>
                                            <p:strVal val="#ppt_x"/>
                                          </p:val>
                                        </p:tav>
                                        <p:tav tm="100000">
                                          <p:val>
                                            <p:strVal val="#ppt_x"/>
                                          </p:val>
                                        </p:tav>
                                      </p:tavLst>
                                    </p:anim>
                                    <p:anim calcmode="lin" valueType="num">
                                      <p:cBhvr additive="base">
                                        <p:cTn id="16"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fade">
                                      <p:cBhvr>
                                        <p:cTn id="21"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C3B709D-3265-41A0-A411-CB1161B7F7D5}" type="slidenum">
              <a:rPr lang="he-IL" smtClean="0"/>
              <a:pPr/>
              <a:t>36</a:t>
            </a:fld>
            <a:endParaRPr lang="he-IL" dirty="0"/>
          </a:p>
        </p:txBody>
      </p:sp>
      <p:sp>
        <p:nvSpPr>
          <p:cNvPr id="19" name="Title 18">
            <a:extLst>
              <a:ext uri="{FF2B5EF4-FFF2-40B4-BE49-F238E27FC236}">
                <a16:creationId xmlns:a16="http://schemas.microsoft.com/office/drawing/2014/main" id="{4DDACFFA-28C4-415B-9BCD-4F68156E54B9}"/>
              </a:ext>
            </a:extLst>
          </p:cNvPr>
          <p:cNvSpPr>
            <a:spLocks noGrp="1"/>
          </p:cNvSpPr>
          <p:nvPr>
            <p:ph type="title"/>
          </p:nvPr>
        </p:nvSpPr>
        <p:spPr>
          <a:xfrm>
            <a:off x="1055910" y="250827"/>
            <a:ext cx="10515600" cy="1325563"/>
          </a:xfrm>
        </p:spPr>
        <p:txBody>
          <a:bodyPr/>
          <a:lstStyle/>
          <a:p>
            <a:r>
              <a:rPr lang="he-IL" dirty="0"/>
              <a:t>תרגול </a:t>
            </a:r>
          </a:p>
        </p:txBody>
      </p:sp>
      <p:sp>
        <p:nvSpPr>
          <p:cNvPr id="22" name="TextBox 21">
            <a:extLst>
              <a:ext uri="{FF2B5EF4-FFF2-40B4-BE49-F238E27FC236}">
                <a16:creationId xmlns:a16="http://schemas.microsoft.com/office/drawing/2014/main" id="{83837346-ED59-421C-8E72-C2F63F899785}"/>
              </a:ext>
            </a:extLst>
          </p:cNvPr>
          <p:cNvSpPr txBox="1"/>
          <p:nvPr/>
        </p:nvSpPr>
        <p:spPr>
          <a:xfrm>
            <a:off x="491067" y="1297118"/>
            <a:ext cx="10897658" cy="577850"/>
          </a:xfrm>
          <a:prstGeom prst="rect">
            <a:avLst/>
          </a:prstGeom>
          <a:noFill/>
        </p:spPr>
        <p:txBody>
          <a:bodyPr wrap="square" rtlCol="1">
            <a:spAutoFit/>
          </a:bodyPr>
          <a:lstStyle>
            <a:defPPr>
              <a:defRPr lang="he-IL"/>
            </a:defPPr>
            <a:lvl1pPr indent="0">
              <a:lnSpc>
                <a:spcPct val="150000"/>
              </a:lnSpc>
              <a:buClr>
                <a:srgbClr val="18A8B7"/>
              </a:buClr>
              <a:buNone/>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4"/>
              </a:buBlip>
              <a:defRPr sz="2800">
                <a:solidFill>
                  <a:srgbClr val="54707C"/>
                </a:solidFill>
                <a:latin typeface="Calibri" panose="020F0502020204030204" pitchFamily="34" charset="0"/>
                <a:cs typeface="Calibri" panose="020F0502020204030204" pitchFamily="34" charset="0"/>
              </a:defRPr>
            </a:lvl2pPr>
          </a:lstStyle>
          <a:p>
            <a:r>
              <a:rPr lang="he-IL" sz="2400" b="1" dirty="0">
                <a:latin typeface="Arial" panose="020B0604020202020204" pitchFamily="34" charset="0"/>
                <a:cs typeface="Arial" panose="020B0604020202020204" pitchFamily="34" charset="0"/>
              </a:rPr>
              <a:t>דפדפו לעמ' 4 בפרוטוקול, מה נסמן בטופס ומתי? </a:t>
            </a:r>
          </a:p>
        </p:txBody>
      </p:sp>
      <p:grpSp>
        <p:nvGrpSpPr>
          <p:cNvPr id="25" name="Group 24">
            <a:extLst>
              <a:ext uri="{FF2B5EF4-FFF2-40B4-BE49-F238E27FC236}">
                <a16:creationId xmlns:a16="http://schemas.microsoft.com/office/drawing/2014/main" id="{D1D31223-D553-4E20-BD00-85A4D3FE4470}"/>
              </a:ext>
            </a:extLst>
          </p:cNvPr>
          <p:cNvGrpSpPr/>
          <p:nvPr/>
        </p:nvGrpSpPr>
        <p:grpSpPr>
          <a:xfrm>
            <a:off x="7308946" y="2622681"/>
            <a:ext cx="4079779" cy="2360352"/>
            <a:chOff x="7328002" y="2048703"/>
            <a:chExt cx="4079779" cy="2360352"/>
          </a:xfrm>
        </p:grpSpPr>
        <p:sp>
          <p:nvSpPr>
            <p:cNvPr id="26" name="מלבן 29">
              <a:extLst>
                <a:ext uri="{FF2B5EF4-FFF2-40B4-BE49-F238E27FC236}">
                  <a16:creationId xmlns:a16="http://schemas.microsoft.com/office/drawing/2014/main" id="{C0EDBA8D-6BBB-4FB9-84A4-63AEF94A925E}"/>
                </a:ext>
              </a:extLst>
            </p:cNvPr>
            <p:cNvSpPr/>
            <p:nvPr/>
          </p:nvSpPr>
          <p:spPr>
            <a:xfrm>
              <a:off x="7328003" y="2048703"/>
              <a:ext cx="4067892" cy="2360352"/>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latin typeface="Arial" panose="020B0604020202020204" pitchFamily="34" charset="0"/>
              </a:endParaRPr>
            </a:p>
          </p:txBody>
        </p:sp>
        <p:sp>
          <p:nvSpPr>
            <p:cNvPr id="27" name="Rectangle 26">
              <a:extLst>
                <a:ext uri="{FF2B5EF4-FFF2-40B4-BE49-F238E27FC236}">
                  <a16:creationId xmlns:a16="http://schemas.microsoft.com/office/drawing/2014/main" id="{1D1E76CA-F356-43C3-91C3-D355E4F28A55}"/>
                </a:ext>
              </a:extLst>
            </p:cNvPr>
            <p:cNvSpPr/>
            <p:nvPr/>
          </p:nvSpPr>
          <p:spPr>
            <a:xfrm>
              <a:off x="7328002" y="2048703"/>
              <a:ext cx="4079779" cy="2239844"/>
            </a:xfrm>
            <a:prstGeom prst="rect">
              <a:avLst/>
            </a:prstGeom>
            <a:noFill/>
          </p:spPr>
          <p:txBody>
            <a:bodyPr wrap="square" rtlCol="1">
              <a:spAutoFit/>
            </a:bodyPr>
            <a:lstStyle/>
            <a:p>
              <a:pPr>
                <a:lnSpc>
                  <a:spcPct val="150000"/>
                </a:lnSpc>
                <a:buClr>
                  <a:srgbClr val="18A8B7"/>
                </a:buClr>
              </a:pPr>
              <a:r>
                <a:rPr lang="he-IL" sz="2400" dirty="0">
                  <a:solidFill>
                    <a:srgbClr val="54707C"/>
                  </a:solidFill>
                  <a:latin typeface="Arial" panose="020B0604020202020204" pitchFamily="34" charset="0"/>
                  <a:cs typeface="Arial" panose="020B0604020202020204" pitchFamily="34" charset="0"/>
                </a:rPr>
                <a:t>לאחר הטלת המעטפות לקלפי ולאחר מחיקת שם הבוחר מאלפון המחיקות, נסמן עיגול בטופס. הסימון מתבצע באופן עוקב.</a:t>
              </a:r>
            </a:p>
          </p:txBody>
        </p:sp>
      </p:grpSp>
      <p:pic>
        <p:nvPicPr>
          <p:cNvPr id="81" name="תמונה 18">
            <a:extLst>
              <a:ext uri="{FF2B5EF4-FFF2-40B4-BE49-F238E27FC236}">
                <a16:creationId xmlns:a16="http://schemas.microsoft.com/office/drawing/2014/main" id="{5E147EF8-BB51-4034-8DA5-C1CED8E783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68924" y="4469419"/>
            <a:ext cx="813933" cy="1147737"/>
          </a:xfrm>
          <a:prstGeom prst="rect">
            <a:avLst/>
          </a:prstGeom>
        </p:spPr>
      </p:pic>
      <p:pic>
        <p:nvPicPr>
          <p:cNvPr id="4" name="Picture 3">
            <a:extLst>
              <a:ext uri="{FF2B5EF4-FFF2-40B4-BE49-F238E27FC236}">
                <a16:creationId xmlns:a16="http://schemas.microsoft.com/office/drawing/2014/main" id="{135B8A91-2B92-4D0A-B129-D2D4234CCB40}"/>
              </a:ext>
            </a:extLst>
          </p:cNvPr>
          <p:cNvPicPr>
            <a:picLocks noChangeAspect="1"/>
          </p:cNvPicPr>
          <p:nvPr/>
        </p:nvPicPr>
        <p:blipFill>
          <a:blip r:embed="rId6"/>
          <a:stretch>
            <a:fillRect/>
          </a:stretch>
        </p:blipFill>
        <p:spPr>
          <a:xfrm>
            <a:off x="308282" y="1874968"/>
            <a:ext cx="6988778" cy="3821100"/>
          </a:xfrm>
          <a:prstGeom prst="rect">
            <a:avLst/>
          </a:prstGeom>
        </p:spPr>
      </p:pic>
      <p:sp>
        <p:nvSpPr>
          <p:cNvPr id="5" name="Oval 4">
            <a:extLst>
              <a:ext uri="{FF2B5EF4-FFF2-40B4-BE49-F238E27FC236}">
                <a16:creationId xmlns:a16="http://schemas.microsoft.com/office/drawing/2014/main" id="{C3BE8396-DA37-4A84-84E5-887D08C5D102}"/>
              </a:ext>
            </a:extLst>
          </p:cNvPr>
          <p:cNvSpPr/>
          <p:nvPr/>
        </p:nvSpPr>
        <p:spPr>
          <a:xfrm>
            <a:off x="6831830" y="2687838"/>
            <a:ext cx="228600"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a:extLst>
              <a:ext uri="{FF2B5EF4-FFF2-40B4-BE49-F238E27FC236}">
                <a16:creationId xmlns:a16="http://schemas.microsoft.com/office/drawing/2014/main" id="{33873CA5-5C66-45EE-9A03-4B642373D60B}"/>
              </a:ext>
            </a:extLst>
          </p:cNvPr>
          <p:cNvSpPr/>
          <p:nvPr/>
        </p:nvSpPr>
        <p:spPr>
          <a:xfrm>
            <a:off x="6819943" y="2879591"/>
            <a:ext cx="228600"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0590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par>
                          <p:cTn id="19" fill="hold">
                            <p:stCondLst>
                              <p:cond delay="3000"/>
                            </p:stCondLst>
                            <p:childTnLst>
                              <p:par>
                                <p:cTn id="20" presetID="21" presetClass="entr" presetSubtype="1" fill="hold" grpId="0" nodeType="after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wheel(1)">
                                      <p:cBhvr>
                                        <p:cTn id="22" dur="2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7A18D6-77A3-4A0D-B3B5-ABE86AE3CC1B}"/>
              </a:ext>
            </a:extLst>
          </p:cNvPr>
          <p:cNvSpPr>
            <a:spLocks noGrp="1"/>
          </p:cNvSpPr>
          <p:nvPr>
            <p:ph type="sldNum" sz="quarter" idx="12"/>
          </p:nvPr>
        </p:nvSpPr>
        <p:spPr/>
        <p:txBody>
          <a:bodyPr/>
          <a:lstStyle/>
          <a:p>
            <a:fld id="{4C3B709D-3265-41A0-A411-CB1161B7F7D5}" type="slidenum">
              <a:rPr lang="he-IL" smtClean="0"/>
              <a:pPr/>
              <a:t>37</a:t>
            </a:fld>
            <a:endParaRPr lang="he-IL" dirty="0"/>
          </a:p>
        </p:txBody>
      </p:sp>
      <p:sp>
        <p:nvSpPr>
          <p:cNvPr id="3" name="Title 2">
            <a:extLst>
              <a:ext uri="{FF2B5EF4-FFF2-40B4-BE49-F238E27FC236}">
                <a16:creationId xmlns:a16="http://schemas.microsoft.com/office/drawing/2014/main" id="{0595DCF5-9EC4-4FB7-9578-60049F5FF135}"/>
              </a:ext>
            </a:extLst>
          </p:cNvPr>
          <p:cNvSpPr>
            <a:spLocks noGrp="1"/>
          </p:cNvSpPr>
          <p:nvPr>
            <p:ph type="title"/>
          </p:nvPr>
        </p:nvSpPr>
        <p:spPr>
          <a:xfrm>
            <a:off x="1055913" y="250827"/>
            <a:ext cx="10515600" cy="1325563"/>
          </a:xfrm>
        </p:spPr>
        <p:txBody>
          <a:bodyPr/>
          <a:lstStyle/>
          <a:p>
            <a:r>
              <a:rPr lang="he-IL" dirty="0"/>
              <a:t>סיכום תהליך ההצבעה </a:t>
            </a:r>
          </a:p>
        </p:txBody>
      </p:sp>
      <p:pic>
        <p:nvPicPr>
          <p:cNvPr id="8" name="Picture 7">
            <a:extLst>
              <a:ext uri="{FF2B5EF4-FFF2-40B4-BE49-F238E27FC236}">
                <a16:creationId xmlns:a16="http://schemas.microsoft.com/office/drawing/2014/main" id="{154AD9B1-CE06-4944-8A1D-0F98F70E5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66696" y="3799256"/>
            <a:ext cx="902067" cy="2981410"/>
          </a:xfrm>
          <a:prstGeom prst="rect">
            <a:avLst/>
          </a:prstGeom>
        </p:spPr>
      </p:pic>
      <p:sp>
        <p:nvSpPr>
          <p:cNvPr id="9" name="TextBox 8">
            <a:extLst>
              <a:ext uri="{FF2B5EF4-FFF2-40B4-BE49-F238E27FC236}">
                <a16:creationId xmlns:a16="http://schemas.microsoft.com/office/drawing/2014/main" id="{C81659A9-69A6-4C0D-9988-2F47194CC89B}"/>
              </a:ext>
            </a:extLst>
          </p:cNvPr>
          <p:cNvSpPr txBox="1"/>
          <p:nvPr/>
        </p:nvSpPr>
        <p:spPr>
          <a:xfrm>
            <a:off x="8191693" y="1363322"/>
            <a:ext cx="3341495" cy="1938992"/>
          </a:xfrm>
          <a:prstGeom prst="rect">
            <a:avLst/>
          </a:prstGeom>
          <a:noFill/>
        </p:spPr>
        <p:txBody>
          <a:bodyPr wrap="square">
            <a:spAutoFit/>
          </a:bodyPr>
          <a:lstStyle/>
          <a:p>
            <a:pPr>
              <a:buClr>
                <a:srgbClr val="18A8B7"/>
              </a:buClr>
              <a:buSzPct val="80000"/>
            </a:pPr>
            <a:r>
              <a:rPr lang="he-IL" sz="2000" b="1" dirty="0">
                <a:solidFill>
                  <a:srgbClr val="54707C"/>
                </a:solidFill>
                <a:latin typeface="Arial" panose="020B0604020202020204" pitchFamily="34" charset="0"/>
                <a:cs typeface="Arial" panose="020B0604020202020204" pitchFamily="34" charset="0"/>
              </a:rPr>
              <a:t>מזכיר ועדת הקלפי </a:t>
            </a:r>
          </a:p>
          <a:p>
            <a:pPr marL="216000" indent="-216000">
              <a:buClr>
                <a:srgbClr val="18A8B7"/>
              </a:buClr>
              <a:buSzPct val="80000"/>
              <a:buAutoNum type="arabicPeriod"/>
            </a:pPr>
            <a:r>
              <a:rPr lang="he-IL" sz="2000" dirty="0">
                <a:solidFill>
                  <a:srgbClr val="54707C"/>
                </a:solidFill>
                <a:latin typeface="Arial" panose="020B0604020202020204" pitchFamily="34" charset="0"/>
                <a:cs typeface="Arial" panose="020B0604020202020204" pitchFamily="34" charset="0"/>
              </a:rPr>
              <a:t>זיהוי הבוחר </a:t>
            </a:r>
          </a:p>
          <a:p>
            <a:pPr marL="216000" indent="-216000">
              <a:buClr>
                <a:srgbClr val="18A8B7"/>
              </a:buClr>
              <a:buSzPct val="80000"/>
              <a:buAutoNum type="arabicPeriod"/>
            </a:pPr>
            <a:r>
              <a:rPr lang="he-IL" sz="2000" dirty="0">
                <a:solidFill>
                  <a:srgbClr val="54707C"/>
                </a:solidFill>
                <a:latin typeface="Arial" panose="020B0604020202020204" pitchFamily="34" charset="0"/>
                <a:cs typeface="Arial" panose="020B0604020202020204" pitchFamily="34" charset="0"/>
              </a:rPr>
              <a:t>איתור הבוחר באלפון סימון </a:t>
            </a:r>
            <a:r>
              <a:rPr lang="en-US" sz="2000" dirty="0">
                <a:solidFill>
                  <a:srgbClr val="54707C"/>
                </a:solidFill>
                <a:latin typeface="Arial" panose="020B0604020202020204" pitchFamily="34" charset="0"/>
                <a:cs typeface="Arial" panose="020B0604020202020204" pitchFamily="34" charset="0"/>
              </a:rPr>
              <a:t>V</a:t>
            </a:r>
            <a:endParaRPr lang="he-IL" sz="2000" dirty="0">
              <a:solidFill>
                <a:srgbClr val="54707C"/>
              </a:solidFill>
              <a:latin typeface="Arial" panose="020B0604020202020204" pitchFamily="34" charset="0"/>
              <a:cs typeface="Arial" panose="020B0604020202020204" pitchFamily="34" charset="0"/>
            </a:endParaRPr>
          </a:p>
          <a:p>
            <a:pPr marL="216000" indent="-216000">
              <a:buClr>
                <a:srgbClr val="18A8B7"/>
              </a:buClr>
              <a:buSzPct val="80000"/>
              <a:buAutoNum type="arabicPeriod"/>
            </a:pPr>
            <a:r>
              <a:rPr lang="he-IL" sz="2000" dirty="0">
                <a:solidFill>
                  <a:srgbClr val="54707C"/>
                </a:solidFill>
                <a:latin typeface="Arial" panose="020B0604020202020204" pitchFamily="34" charset="0"/>
                <a:cs typeface="Arial" panose="020B0604020202020204" pitchFamily="34" charset="0"/>
              </a:rPr>
              <a:t>הקראה בקול:</a:t>
            </a:r>
            <a:r>
              <a:rPr lang="en-US" sz="2000" dirty="0">
                <a:solidFill>
                  <a:srgbClr val="54707C"/>
                </a:solidFill>
                <a:latin typeface="Arial" panose="020B0604020202020204" pitchFamily="34" charset="0"/>
                <a:cs typeface="Arial" panose="020B0604020202020204" pitchFamily="34" charset="0"/>
              </a:rPr>
              <a:t> </a:t>
            </a:r>
            <a:r>
              <a:rPr lang="he-IL" sz="2000" dirty="0">
                <a:solidFill>
                  <a:srgbClr val="54707C"/>
                </a:solidFill>
                <a:latin typeface="Arial" panose="020B0604020202020204" pitchFamily="34" charset="0"/>
                <a:cs typeface="Arial" panose="020B0604020202020204" pitchFamily="34" charset="0"/>
              </a:rPr>
              <a:t>שם הבוחר ומספרו הסידורי  </a:t>
            </a:r>
          </a:p>
          <a:p>
            <a:pPr marL="216000" indent="-216000">
              <a:buClr>
                <a:srgbClr val="18A8B7"/>
              </a:buClr>
              <a:buSzPct val="80000"/>
              <a:buAutoNum type="arabicPeriod"/>
            </a:pPr>
            <a:r>
              <a:rPr lang="he-IL" sz="2000" dirty="0">
                <a:solidFill>
                  <a:srgbClr val="54707C"/>
                </a:solidFill>
                <a:latin typeface="Arial" panose="020B0604020202020204" pitchFamily="34" charset="0"/>
                <a:cs typeface="Arial" panose="020B0604020202020204" pitchFamily="34" charset="0"/>
              </a:rPr>
              <a:t>סימון </a:t>
            </a:r>
            <a:r>
              <a:rPr lang="en-US" sz="2000" dirty="0">
                <a:solidFill>
                  <a:srgbClr val="54707C"/>
                </a:solidFill>
                <a:latin typeface="Arial" panose="020B0604020202020204" pitchFamily="34" charset="0"/>
                <a:cs typeface="Arial" panose="020B0604020202020204" pitchFamily="34" charset="0"/>
              </a:rPr>
              <a:t>V</a:t>
            </a:r>
            <a:r>
              <a:rPr lang="he-IL" sz="2000" dirty="0">
                <a:solidFill>
                  <a:srgbClr val="54707C"/>
                </a:solidFill>
                <a:latin typeface="Arial" panose="020B0604020202020204" pitchFamily="34" charset="0"/>
                <a:cs typeface="Arial" panose="020B0604020202020204" pitchFamily="34" charset="0"/>
              </a:rPr>
              <a:t> באלפון </a:t>
            </a:r>
          </a:p>
        </p:txBody>
      </p:sp>
      <p:sp>
        <p:nvSpPr>
          <p:cNvPr id="11" name="TextBox 10">
            <a:extLst>
              <a:ext uri="{FF2B5EF4-FFF2-40B4-BE49-F238E27FC236}">
                <a16:creationId xmlns:a16="http://schemas.microsoft.com/office/drawing/2014/main" id="{20FD29AB-A758-45D7-A671-7207B9A01A97}"/>
              </a:ext>
            </a:extLst>
          </p:cNvPr>
          <p:cNvSpPr txBox="1"/>
          <p:nvPr/>
        </p:nvSpPr>
        <p:spPr>
          <a:xfrm>
            <a:off x="3299012" y="1363322"/>
            <a:ext cx="4938475" cy="1077218"/>
          </a:xfrm>
          <a:prstGeom prst="rect">
            <a:avLst/>
          </a:prstGeom>
          <a:noFill/>
        </p:spPr>
        <p:txBody>
          <a:bodyPr wrap="square">
            <a:spAutoFit/>
          </a:bodyPr>
          <a:lstStyle/>
          <a:p>
            <a:pPr>
              <a:buClr>
                <a:srgbClr val="18A8B7"/>
              </a:buClr>
              <a:buSzPct val="80000"/>
            </a:pPr>
            <a:r>
              <a:rPr lang="he-IL" sz="2000" b="1" dirty="0">
                <a:solidFill>
                  <a:srgbClr val="54707C"/>
                </a:solidFill>
                <a:latin typeface="Arial" panose="020B0604020202020204" pitchFamily="34" charset="0"/>
                <a:cs typeface="Arial" panose="020B0604020202020204" pitchFamily="34" charset="0"/>
              </a:rPr>
              <a:t>מזכיר שני לוועדת הקלפי – </a:t>
            </a:r>
            <a:r>
              <a:rPr lang="he-IL" sz="2400" b="1" dirty="0">
                <a:solidFill>
                  <a:srgbClr val="FF0000"/>
                </a:solidFill>
                <a:latin typeface="Arial" panose="020B0604020202020204" pitchFamily="34" charset="0"/>
                <a:cs typeface="Arial" panose="020B0604020202020204" pitchFamily="34" charset="0"/>
              </a:rPr>
              <a:t>חדש!</a:t>
            </a:r>
          </a:p>
          <a:p>
            <a:pPr marL="216000" indent="-216000">
              <a:buClr>
                <a:srgbClr val="18A8B7"/>
              </a:buClr>
              <a:buSzPct val="80000"/>
              <a:buFont typeface="+mj-lt"/>
              <a:buAutoNum type="arabicPeriod" startAt="5"/>
            </a:pPr>
            <a:r>
              <a:rPr lang="he-IL" sz="2000" dirty="0">
                <a:solidFill>
                  <a:srgbClr val="54707C"/>
                </a:solidFill>
                <a:latin typeface="Arial" panose="020B0604020202020204" pitchFamily="34" charset="0"/>
                <a:cs typeface="Arial" panose="020B0604020202020204" pitchFamily="34" charset="0"/>
              </a:rPr>
              <a:t>מתן מעטפות הצבעה לבוחר</a:t>
            </a:r>
          </a:p>
          <a:p>
            <a:pPr marL="216000" indent="-216000">
              <a:buClr>
                <a:srgbClr val="18A8B7"/>
              </a:buClr>
              <a:buSzPct val="80000"/>
              <a:buFont typeface="+mj-lt"/>
              <a:buAutoNum type="arabicPeriod" startAt="5"/>
            </a:pPr>
            <a:r>
              <a:rPr lang="he-IL" sz="2000" dirty="0">
                <a:solidFill>
                  <a:srgbClr val="54707C"/>
                </a:solidFill>
                <a:latin typeface="Arial" panose="020B0604020202020204" pitchFamily="34" charset="0"/>
                <a:cs typeface="Arial" panose="020B0604020202020204" pitchFamily="34" charset="0"/>
              </a:rPr>
              <a:t>הנחת הסרגל על שם הבוחר באלפון המחיקות  </a:t>
            </a:r>
          </a:p>
        </p:txBody>
      </p:sp>
      <p:sp>
        <p:nvSpPr>
          <p:cNvPr id="14" name="TextBox 13">
            <a:extLst>
              <a:ext uri="{FF2B5EF4-FFF2-40B4-BE49-F238E27FC236}">
                <a16:creationId xmlns:a16="http://schemas.microsoft.com/office/drawing/2014/main" id="{EA6C9A32-2E31-46F7-BE4E-0CA5D1C5C251}"/>
              </a:ext>
            </a:extLst>
          </p:cNvPr>
          <p:cNvSpPr txBox="1"/>
          <p:nvPr/>
        </p:nvSpPr>
        <p:spPr>
          <a:xfrm>
            <a:off x="204952" y="1363322"/>
            <a:ext cx="2827931" cy="1323439"/>
          </a:xfrm>
          <a:prstGeom prst="rect">
            <a:avLst/>
          </a:prstGeom>
          <a:noFill/>
        </p:spPr>
        <p:txBody>
          <a:bodyPr wrap="square">
            <a:spAutoFit/>
          </a:bodyPr>
          <a:lstStyle/>
          <a:p>
            <a:pPr>
              <a:buClr>
                <a:srgbClr val="18A8B7"/>
              </a:buClr>
              <a:buSzPct val="80000"/>
            </a:pPr>
            <a:r>
              <a:rPr lang="he-IL" sz="2000" b="1" dirty="0">
                <a:solidFill>
                  <a:srgbClr val="54707C"/>
                </a:solidFill>
                <a:latin typeface="Arial" panose="020B0604020202020204" pitchFamily="34" charset="0"/>
                <a:cs typeface="Arial" panose="020B0604020202020204" pitchFamily="34" charset="0"/>
              </a:rPr>
              <a:t>בוחר </a:t>
            </a:r>
          </a:p>
          <a:p>
            <a:pPr marL="179388" indent="-179388">
              <a:buClr>
                <a:srgbClr val="18A8B7"/>
              </a:buClr>
              <a:buSzPct val="80000"/>
              <a:buFont typeface="+mj-lt"/>
              <a:buAutoNum type="arabicPeriod" startAt="7"/>
            </a:pPr>
            <a:r>
              <a:rPr lang="he-IL" sz="2000" dirty="0">
                <a:solidFill>
                  <a:srgbClr val="54707C"/>
                </a:solidFill>
                <a:latin typeface="Arial" panose="020B0604020202020204" pitchFamily="34" charset="0"/>
                <a:cs typeface="Arial" panose="020B0604020202020204" pitchFamily="34" charset="0"/>
              </a:rPr>
              <a:t>הצבעה מאחורי הפרגוד והטלת מעטפות לתיבת הקלפי </a:t>
            </a:r>
          </a:p>
        </p:txBody>
      </p:sp>
      <p:sp>
        <p:nvSpPr>
          <p:cNvPr id="16" name="TextBox 15">
            <a:extLst>
              <a:ext uri="{FF2B5EF4-FFF2-40B4-BE49-F238E27FC236}">
                <a16:creationId xmlns:a16="http://schemas.microsoft.com/office/drawing/2014/main" id="{0C11056A-9D7B-404B-9D15-0942FF78032A}"/>
              </a:ext>
            </a:extLst>
          </p:cNvPr>
          <p:cNvSpPr txBox="1"/>
          <p:nvPr/>
        </p:nvSpPr>
        <p:spPr>
          <a:xfrm>
            <a:off x="3711388" y="2599240"/>
            <a:ext cx="4526099" cy="1015663"/>
          </a:xfrm>
          <a:prstGeom prst="rect">
            <a:avLst/>
          </a:prstGeom>
          <a:noFill/>
        </p:spPr>
        <p:txBody>
          <a:bodyPr wrap="square">
            <a:spAutoFit/>
          </a:bodyPr>
          <a:lstStyle/>
          <a:p>
            <a:pPr marL="179388" indent="-179388">
              <a:buClr>
                <a:srgbClr val="18A8B7"/>
              </a:buClr>
              <a:buSzPct val="80000"/>
              <a:buFont typeface="+mj-lt"/>
              <a:buAutoNum type="arabicPeriod" startAt="8"/>
            </a:pPr>
            <a:r>
              <a:rPr lang="he-IL" sz="2000" dirty="0">
                <a:solidFill>
                  <a:srgbClr val="54707C"/>
                </a:solidFill>
                <a:latin typeface="Arial" panose="020B0604020202020204" pitchFamily="34" charset="0"/>
                <a:cs typeface="Arial" panose="020B0604020202020204" pitchFamily="34" charset="0"/>
              </a:rPr>
              <a:t>מחיקת שם הבוחר מאלפון המחיקות ורישום שעת ההצבעה </a:t>
            </a:r>
          </a:p>
          <a:p>
            <a:pPr marL="179388" indent="-179388">
              <a:buClr>
                <a:srgbClr val="18A8B7"/>
              </a:buClr>
              <a:buSzPct val="80000"/>
              <a:buFont typeface="+mj-lt"/>
              <a:buAutoNum type="arabicPeriod" startAt="8"/>
            </a:pPr>
            <a:r>
              <a:rPr lang="he-IL" sz="2000" dirty="0">
                <a:solidFill>
                  <a:srgbClr val="54707C"/>
                </a:solidFill>
                <a:latin typeface="Arial" panose="020B0604020202020204" pitchFamily="34" charset="0"/>
                <a:cs typeface="Arial" panose="020B0604020202020204" pitchFamily="34" charset="0"/>
              </a:rPr>
              <a:t>החזרת אמצעי הזיהוי לבוחר</a:t>
            </a:r>
          </a:p>
        </p:txBody>
      </p:sp>
      <p:pic>
        <p:nvPicPr>
          <p:cNvPr id="10" name="Picture 9">
            <a:extLst>
              <a:ext uri="{FF2B5EF4-FFF2-40B4-BE49-F238E27FC236}">
                <a16:creationId xmlns:a16="http://schemas.microsoft.com/office/drawing/2014/main" id="{E3632FC9-E830-47CD-A1C2-7ADA52C1CEF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969000" y="3909767"/>
            <a:ext cx="4675339" cy="2768457"/>
          </a:xfrm>
          <a:prstGeom prst="rect">
            <a:avLst/>
          </a:prstGeom>
        </p:spPr>
      </p:pic>
      <p:sp>
        <p:nvSpPr>
          <p:cNvPr id="12" name="TextBox 11">
            <a:extLst>
              <a:ext uri="{FF2B5EF4-FFF2-40B4-BE49-F238E27FC236}">
                <a16:creationId xmlns:a16="http://schemas.microsoft.com/office/drawing/2014/main" id="{A629EB66-22BF-4B46-91D1-78C537B40378}"/>
              </a:ext>
            </a:extLst>
          </p:cNvPr>
          <p:cNvSpPr txBox="1"/>
          <p:nvPr/>
        </p:nvSpPr>
        <p:spPr>
          <a:xfrm>
            <a:off x="8926879" y="3408392"/>
            <a:ext cx="2655521" cy="707886"/>
          </a:xfrm>
          <a:prstGeom prst="rect">
            <a:avLst/>
          </a:prstGeom>
          <a:noFill/>
        </p:spPr>
        <p:txBody>
          <a:bodyPr wrap="square">
            <a:spAutoFit/>
          </a:bodyPr>
          <a:lstStyle/>
          <a:p>
            <a:pPr marL="219456" indent="-219456">
              <a:buClr>
                <a:srgbClr val="18A8B7"/>
              </a:buClr>
              <a:buSzPct val="80000"/>
              <a:buFont typeface="+mj-lt"/>
              <a:buAutoNum type="arabicPeriod" startAt="10"/>
            </a:pPr>
            <a:r>
              <a:rPr lang="he-IL" sz="2000" dirty="0">
                <a:solidFill>
                  <a:srgbClr val="54707C"/>
                </a:solidFill>
                <a:latin typeface="Arial" panose="020B0604020202020204" pitchFamily="34" charset="0"/>
                <a:cs typeface="Arial" panose="020B0604020202020204" pitchFamily="34" charset="0"/>
              </a:rPr>
              <a:t>סימון בטופס מעקב שיעור הצבעה </a:t>
            </a:r>
          </a:p>
        </p:txBody>
      </p:sp>
    </p:spTree>
    <p:custDataLst>
      <p:tags r:id="rId1"/>
    </p:custDataLst>
    <p:extLst>
      <p:ext uri="{BB962C8B-B14F-4D97-AF65-F5344CB8AC3E}">
        <p14:creationId xmlns:p14="http://schemas.microsoft.com/office/powerpoint/2010/main" val="391217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P spid="16"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D70F7A-FBA4-4606-A464-E0C3644E4784}"/>
              </a:ext>
            </a:extLst>
          </p:cNvPr>
          <p:cNvSpPr>
            <a:spLocks noGrp="1"/>
          </p:cNvSpPr>
          <p:nvPr>
            <p:ph type="sldNum" sz="quarter" idx="12"/>
          </p:nvPr>
        </p:nvSpPr>
        <p:spPr/>
        <p:txBody>
          <a:bodyPr/>
          <a:lstStyle/>
          <a:p>
            <a:fld id="{4C3B709D-3265-41A0-A411-CB1161B7F7D5}" type="slidenum">
              <a:rPr lang="he-IL" smtClean="0"/>
              <a:pPr/>
              <a:t>38</a:t>
            </a:fld>
            <a:endParaRPr lang="he-IL" dirty="0"/>
          </a:p>
        </p:txBody>
      </p:sp>
      <p:sp>
        <p:nvSpPr>
          <p:cNvPr id="3" name="Title 2">
            <a:extLst>
              <a:ext uri="{FF2B5EF4-FFF2-40B4-BE49-F238E27FC236}">
                <a16:creationId xmlns:a16="http://schemas.microsoft.com/office/drawing/2014/main" id="{BBEB2C09-A0AE-4DFF-8D6D-3EBF7038810F}"/>
              </a:ext>
            </a:extLst>
          </p:cNvPr>
          <p:cNvSpPr>
            <a:spLocks noGrp="1"/>
          </p:cNvSpPr>
          <p:nvPr>
            <p:ph type="title"/>
          </p:nvPr>
        </p:nvSpPr>
        <p:spPr>
          <a:xfrm>
            <a:off x="1055910" y="250827"/>
            <a:ext cx="10515600" cy="1325563"/>
          </a:xfrm>
        </p:spPr>
        <p:txBody>
          <a:bodyPr>
            <a:normAutofit/>
          </a:bodyPr>
          <a:lstStyle/>
          <a:p>
            <a:r>
              <a:rPr lang="he-IL" dirty="0"/>
              <a:t>הצבעת מזכירים וחברי ועדת קלפי </a:t>
            </a:r>
            <a:br>
              <a:rPr lang="he-IL" dirty="0"/>
            </a:br>
            <a:r>
              <a:rPr lang="he-IL" sz="4000" dirty="0"/>
              <a:t>(תושבי הרשות) – </a:t>
            </a:r>
            <a:r>
              <a:rPr lang="he-IL" sz="4000" dirty="0">
                <a:solidFill>
                  <a:srgbClr val="FF0000"/>
                </a:solidFill>
              </a:rPr>
              <a:t>חדש!</a:t>
            </a:r>
            <a:endParaRPr lang="he-IL" dirty="0">
              <a:solidFill>
                <a:srgbClr val="FF0000"/>
              </a:solidFill>
            </a:endParaRPr>
          </a:p>
        </p:txBody>
      </p:sp>
      <p:sp>
        <p:nvSpPr>
          <p:cNvPr id="11" name="מלבן: פינות מעוגלות 10">
            <a:extLst>
              <a:ext uri="{FF2B5EF4-FFF2-40B4-BE49-F238E27FC236}">
                <a16:creationId xmlns:a16="http://schemas.microsoft.com/office/drawing/2014/main" id="{2ECF90D8-FD42-4916-89C4-603C09ED0024}"/>
              </a:ext>
            </a:extLst>
          </p:cNvPr>
          <p:cNvSpPr/>
          <p:nvPr/>
        </p:nvSpPr>
        <p:spPr>
          <a:xfrm>
            <a:off x="8883683" y="2097400"/>
            <a:ext cx="1944000" cy="576064"/>
          </a:xfrm>
          <a:prstGeom prst="roundRect">
            <a:avLst/>
          </a:prstGeom>
          <a:solidFill>
            <a:srgbClr val="17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t>איפה? </a:t>
            </a:r>
          </a:p>
        </p:txBody>
      </p:sp>
      <p:sp>
        <p:nvSpPr>
          <p:cNvPr id="12" name="מלבן: פינות מעוגלות 12">
            <a:extLst>
              <a:ext uri="{FF2B5EF4-FFF2-40B4-BE49-F238E27FC236}">
                <a16:creationId xmlns:a16="http://schemas.microsoft.com/office/drawing/2014/main" id="{A06397D5-9A16-4847-A791-7C7580CE29C3}"/>
              </a:ext>
            </a:extLst>
          </p:cNvPr>
          <p:cNvSpPr/>
          <p:nvPr/>
        </p:nvSpPr>
        <p:spPr>
          <a:xfrm>
            <a:off x="8883899" y="4431598"/>
            <a:ext cx="1944216" cy="576064"/>
          </a:xfrm>
          <a:prstGeom prst="roundRect">
            <a:avLst/>
          </a:prstGeom>
          <a:solidFill>
            <a:srgbClr val="17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t>למי מצביעים?</a:t>
            </a:r>
          </a:p>
        </p:txBody>
      </p:sp>
      <p:sp>
        <p:nvSpPr>
          <p:cNvPr id="13" name="מלבן: פינות מעוגלות 13">
            <a:extLst>
              <a:ext uri="{FF2B5EF4-FFF2-40B4-BE49-F238E27FC236}">
                <a16:creationId xmlns:a16="http://schemas.microsoft.com/office/drawing/2014/main" id="{2B4C91CA-DAE0-410D-83B2-67F1B74CCA37}"/>
              </a:ext>
            </a:extLst>
          </p:cNvPr>
          <p:cNvSpPr/>
          <p:nvPr/>
        </p:nvSpPr>
        <p:spPr>
          <a:xfrm>
            <a:off x="8883899" y="3264499"/>
            <a:ext cx="1944000" cy="576064"/>
          </a:xfrm>
          <a:prstGeom prst="roundRect">
            <a:avLst/>
          </a:prstGeom>
          <a:solidFill>
            <a:srgbClr val="17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t>מי זכאי? </a:t>
            </a:r>
          </a:p>
        </p:txBody>
      </p:sp>
      <p:sp>
        <p:nvSpPr>
          <p:cNvPr id="14" name="מלבן: פינות מעוגלות 12">
            <a:extLst>
              <a:ext uri="{FF2B5EF4-FFF2-40B4-BE49-F238E27FC236}">
                <a16:creationId xmlns:a16="http://schemas.microsoft.com/office/drawing/2014/main" id="{9CF36114-D937-4401-BA62-D8BAB3DF4A55}"/>
              </a:ext>
            </a:extLst>
          </p:cNvPr>
          <p:cNvSpPr/>
          <p:nvPr/>
        </p:nvSpPr>
        <p:spPr>
          <a:xfrm>
            <a:off x="8883683" y="5598696"/>
            <a:ext cx="1944216" cy="576064"/>
          </a:xfrm>
          <a:prstGeom prst="roundRect">
            <a:avLst/>
          </a:prstGeom>
          <a:solidFill>
            <a:srgbClr val="17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t>איך מצביעים?</a:t>
            </a:r>
          </a:p>
        </p:txBody>
      </p:sp>
      <p:sp>
        <p:nvSpPr>
          <p:cNvPr id="17" name="TextBox 16">
            <a:extLst>
              <a:ext uri="{FF2B5EF4-FFF2-40B4-BE49-F238E27FC236}">
                <a16:creationId xmlns:a16="http://schemas.microsoft.com/office/drawing/2014/main" id="{23A83589-392A-415C-9E4A-FF6DC358AA41}"/>
              </a:ext>
            </a:extLst>
          </p:cNvPr>
          <p:cNvSpPr txBox="1"/>
          <p:nvPr/>
        </p:nvSpPr>
        <p:spPr>
          <a:xfrm>
            <a:off x="719876" y="1962898"/>
            <a:ext cx="7694854" cy="1200329"/>
          </a:xfrm>
          <a:prstGeom prst="rect">
            <a:avLst/>
          </a:prstGeom>
          <a:noFill/>
        </p:spPr>
        <p:txBody>
          <a:bodyPr wrap="square">
            <a:spAutoFit/>
          </a:bodyPr>
          <a:lstStyle/>
          <a:p>
            <a:pPr>
              <a:spcBef>
                <a:spcPts val="2400"/>
              </a:spcBef>
            </a:pPr>
            <a:r>
              <a:rPr lang="he-IL" sz="2400" b="1" dirty="0">
                <a:solidFill>
                  <a:srgbClr val="54707C"/>
                </a:solidFill>
                <a:cs typeface="Arial" panose="020B0604020202020204" pitchFamily="34" charset="0"/>
              </a:rPr>
              <a:t>בכל</a:t>
            </a:r>
            <a:r>
              <a:rPr lang="he-IL" sz="2400" b="1" dirty="0"/>
              <a:t> </a:t>
            </a:r>
            <a:r>
              <a:rPr lang="he-IL" sz="2400" b="1" dirty="0">
                <a:solidFill>
                  <a:srgbClr val="54707C"/>
                </a:solidFill>
                <a:cs typeface="Arial" panose="020B0604020202020204" pitchFamily="34" charset="0"/>
              </a:rPr>
              <a:t>מתחם קלפיות</a:t>
            </a:r>
            <a:r>
              <a:rPr lang="he-IL" sz="2400" dirty="0">
                <a:solidFill>
                  <a:srgbClr val="54707C"/>
                </a:solidFill>
                <a:cs typeface="Arial" panose="020B0604020202020204" pitchFamily="34" charset="0"/>
              </a:rPr>
              <a:t>, מנהל הבחירות יקבע קלפי </a:t>
            </a:r>
            <a:r>
              <a:rPr lang="he-IL" sz="2400" b="1" dirty="0">
                <a:solidFill>
                  <a:srgbClr val="54707C"/>
                </a:solidFill>
                <a:cs typeface="Arial" panose="020B0604020202020204" pitchFamily="34" charset="0"/>
              </a:rPr>
              <a:t>אחת</a:t>
            </a:r>
            <a:r>
              <a:rPr lang="he-IL" sz="2400" dirty="0">
                <a:solidFill>
                  <a:srgbClr val="54707C"/>
                </a:solidFill>
                <a:cs typeface="Arial" panose="020B0604020202020204" pitchFamily="34" charset="0"/>
              </a:rPr>
              <a:t> שתשמש </a:t>
            </a:r>
            <a:r>
              <a:rPr lang="he-IL" sz="2400" b="1" dirty="0">
                <a:solidFill>
                  <a:srgbClr val="54707C"/>
                </a:solidFill>
                <a:cs typeface="Arial" panose="020B0604020202020204" pitchFamily="34" charset="0"/>
              </a:rPr>
              <a:t>גם</a:t>
            </a:r>
            <a:r>
              <a:rPr lang="he-IL" sz="2400" dirty="0">
                <a:solidFill>
                  <a:srgbClr val="54707C"/>
                </a:solidFill>
                <a:cs typeface="Arial" panose="020B0604020202020204" pitchFamily="34" charset="0"/>
              </a:rPr>
              <a:t> להצבעת מזכירים וחברי ועדה.</a:t>
            </a:r>
            <a:br>
              <a:rPr lang="en-US" sz="2400" dirty="0">
                <a:solidFill>
                  <a:srgbClr val="54707C"/>
                </a:solidFill>
                <a:cs typeface="Arial" panose="020B0604020202020204" pitchFamily="34" charset="0"/>
              </a:rPr>
            </a:br>
            <a:endParaRPr lang="he-IL" sz="2400" dirty="0">
              <a:solidFill>
                <a:srgbClr val="54707C"/>
              </a:solidFill>
              <a:cs typeface="Arial" panose="020B0604020202020204" pitchFamily="34" charset="0"/>
            </a:endParaRPr>
          </a:p>
        </p:txBody>
      </p:sp>
      <p:sp>
        <p:nvSpPr>
          <p:cNvPr id="19" name="TextBox 18">
            <a:extLst>
              <a:ext uri="{FF2B5EF4-FFF2-40B4-BE49-F238E27FC236}">
                <a16:creationId xmlns:a16="http://schemas.microsoft.com/office/drawing/2014/main" id="{4DA80C88-15FE-465C-AB0F-E8660E39771A}"/>
              </a:ext>
            </a:extLst>
          </p:cNvPr>
          <p:cNvSpPr txBox="1"/>
          <p:nvPr/>
        </p:nvSpPr>
        <p:spPr>
          <a:xfrm>
            <a:off x="87920" y="3354162"/>
            <a:ext cx="8326809" cy="1138773"/>
          </a:xfrm>
          <a:prstGeom prst="rect">
            <a:avLst/>
          </a:prstGeom>
          <a:noFill/>
        </p:spPr>
        <p:txBody>
          <a:bodyPr wrap="square">
            <a:spAutoFit/>
          </a:bodyPr>
          <a:lstStyle/>
          <a:p>
            <a:pPr>
              <a:spcBef>
                <a:spcPts val="2400"/>
              </a:spcBef>
            </a:pPr>
            <a:r>
              <a:rPr lang="he-IL" sz="2400" dirty="0">
                <a:solidFill>
                  <a:srgbClr val="54707C"/>
                </a:solidFill>
                <a:cs typeface="Arial" panose="020B0604020202020204" pitchFamily="34" charset="0"/>
              </a:rPr>
              <a:t>מזכירים </a:t>
            </a:r>
          </a:p>
          <a:p>
            <a:pPr>
              <a:spcBef>
                <a:spcPts val="2400"/>
              </a:spcBef>
            </a:pPr>
            <a:r>
              <a:rPr lang="he-IL" sz="2400" dirty="0">
                <a:solidFill>
                  <a:srgbClr val="54707C"/>
                </a:solidFill>
                <a:cs typeface="Arial" panose="020B0604020202020204" pitchFamily="34" charset="0"/>
              </a:rPr>
              <a:t>  </a:t>
            </a:r>
          </a:p>
        </p:txBody>
      </p:sp>
      <p:sp>
        <p:nvSpPr>
          <p:cNvPr id="21" name="TextBox 20">
            <a:extLst>
              <a:ext uri="{FF2B5EF4-FFF2-40B4-BE49-F238E27FC236}">
                <a16:creationId xmlns:a16="http://schemas.microsoft.com/office/drawing/2014/main" id="{80076E13-69B3-43F4-9C3A-90582CA28CA9}"/>
              </a:ext>
            </a:extLst>
          </p:cNvPr>
          <p:cNvSpPr txBox="1"/>
          <p:nvPr/>
        </p:nvSpPr>
        <p:spPr>
          <a:xfrm>
            <a:off x="1138097" y="4505826"/>
            <a:ext cx="7285218" cy="461665"/>
          </a:xfrm>
          <a:prstGeom prst="rect">
            <a:avLst/>
          </a:prstGeom>
          <a:noFill/>
        </p:spPr>
        <p:txBody>
          <a:bodyPr wrap="square">
            <a:spAutoFit/>
          </a:bodyPr>
          <a:lstStyle/>
          <a:p>
            <a:pPr>
              <a:spcBef>
                <a:spcPts val="2400"/>
              </a:spcBef>
            </a:pPr>
            <a:r>
              <a:rPr lang="he-IL" sz="2400" b="1" dirty="0">
                <a:solidFill>
                  <a:srgbClr val="54707C"/>
                </a:solidFill>
                <a:cs typeface="Arial" panose="020B0604020202020204" pitchFamily="34" charset="0"/>
              </a:rPr>
              <a:t>רק לאותה רשות מקומית</a:t>
            </a:r>
          </a:p>
        </p:txBody>
      </p:sp>
      <p:sp>
        <p:nvSpPr>
          <p:cNvPr id="23" name="TextBox 22">
            <a:extLst>
              <a:ext uri="{FF2B5EF4-FFF2-40B4-BE49-F238E27FC236}">
                <a16:creationId xmlns:a16="http://schemas.microsoft.com/office/drawing/2014/main" id="{9E355CEC-1C06-4531-96D2-4AD273BD41A5}"/>
              </a:ext>
            </a:extLst>
          </p:cNvPr>
          <p:cNvSpPr txBox="1"/>
          <p:nvPr/>
        </p:nvSpPr>
        <p:spPr>
          <a:xfrm>
            <a:off x="1631683" y="5655896"/>
            <a:ext cx="6783048" cy="461665"/>
          </a:xfrm>
          <a:prstGeom prst="rect">
            <a:avLst/>
          </a:prstGeom>
          <a:noFill/>
        </p:spPr>
        <p:txBody>
          <a:bodyPr wrap="square">
            <a:spAutoFit/>
          </a:bodyPr>
          <a:lstStyle/>
          <a:p>
            <a:pPr>
              <a:spcBef>
                <a:spcPts val="2400"/>
              </a:spcBef>
            </a:pPr>
            <a:r>
              <a:rPr lang="he-IL" sz="2400" dirty="0">
                <a:solidFill>
                  <a:srgbClr val="54707C"/>
                </a:solidFill>
                <a:cs typeface="Arial" panose="020B0604020202020204" pitchFamily="34" charset="0"/>
              </a:rPr>
              <a:t>הצגת אישור זכאות להצבעה + הצבעה במעטפה חיצונית</a:t>
            </a:r>
          </a:p>
        </p:txBody>
      </p:sp>
      <p:sp>
        <p:nvSpPr>
          <p:cNvPr id="16" name="TextBox 15">
            <a:extLst>
              <a:ext uri="{FF2B5EF4-FFF2-40B4-BE49-F238E27FC236}">
                <a16:creationId xmlns:a16="http://schemas.microsoft.com/office/drawing/2014/main" id="{F6F5002C-3982-4749-9EB5-88D168774A3F}"/>
              </a:ext>
            </a:extLst>
          </p:cNvPr>
          <p:cNvSpPr txBox="1"/>
          <p:nvPr/>
        </p:nvSpPr>
        <p:spPr>
          <a:xfrm>
            <a:off x="1631683" y="3794387"/>
            <a:ext cx="6791632" cy="461665"/>
          </a:xfrm>
          <a:prstGeom prst="rect">
            <a:avLst/>
          </a:prstGeom>
          <a:noFill/>
        </p:spPr>
        <p:txBody>
          <a:bodyPr wrap="square">
            <a:spAutoFit/>
          </a:bodyPr>
          <a:lstStyle>
            <a:defPPr>
              <a:defRPr lang="he-IL"/>
            </a:defPPr>
            <a:lvl1pPr>
              <a:spcBef>
                <a:spcPts val="2400"/>
              </a:spcBef>
              <a:defRPr sz="2400">
                <a:solidFill>
                  <a:srgbClr val="54707C"/>
                </a:solidFill>
                <a:cs typeface="Arial" panose="020B0604020202020204" pitchFamily="34" charset="0"/>
              </a:defRPr>
            </a:lvl1pPr>
          </a:lstStyle>
          <a:p>
            <a:r>
              <a:rPr lang="he-IL" b="1" dirty="0"/>
              <a:t>שנכללים בפנקס הבוחרים של אותה רשות</a:t>
            </a:r>
          </a:p>
        </p:txBody>
      </p:sp>
      <p:sp>
        <p:nvSpPr>
          <p:cNvPr id="20" name="TextBox 19">
            <a:extLst>
              <a:ext uri="{FF2B5EF4-FFF2-40B4-BE49-F238E27FC236}">
                <a16:creationId xmlns:a16="http://schemas.microsoft.com/office/drawing/2014/main" id="{44E4F4FF-7464-4CD8-9A4A-3791A28254AD}"/>
              </a:ext>
            </a:extLst>
          </p:cNvPr>
          <p:cNvSpPr txBox="1"/>
          <p:nvPr/>
        </p:nvSpPr>
        <p:spPr>
          <a:xfrm>
            <a:off x="87921" y="2733842"/>
            <a:ext cx="8326809" cy="461665"/>
          </a:xfrm>
          <a:prstGeom prst="rect">
            <a:avLst/>
          </a:prstGeom>
          <a:noFill/>
        </p:spPr>
        <p:txBody>
          <a:bodyPr wrap="square">
            <a:spAutoFit/>
          </a:bodyPr>
          <a:lstStyle>
            <a:defPPr>
              <a:defRPr lang="he-IL"/>
            </a:defPPr>
            <a:lvl1pPr>
              <a:spcBef>
                <a:spcPts val="2400"/>
              </a:spcBef>
              <a:defRPr sz="2400" b="1">
                <a:solidFill>
                  <a:srgbClr val="54707C"/>
                </a:solidFill>
                <a:cs typeface="Arial" panose="020B0604020202020204" pitchFamily="34" charset="0"/>
              </a:defRPr>
            </a:lvl1pPr>
          </a:lstStyle>
          <a:p>
            <a:r>
              <a:rPr lang="he-IL" b="0" dirty="0"/>
              <a:t>המשמעות: הקלפי תמוקם בקלפי קיימת (רגילה או נגישה מיוחדת).</a:t>
            </a:r>
          </a:p>
        </p:txBody>
      </p:sp>
      <p:sp>
        <p:nvSpPr>
          <p:cNvPr id="15" name="TextBox 14">
            <a:extLst>
              <a:ext uri="{FF2B5EF4-FFF2-40B4-BE49-F238E27FC236}">
                <a16:creationId xmlns:a16="http://schemas.microsoft.com/office/drawing/2014/main" id="{DE07077A-C8A9-4D33-8CCC-EDE246DB490B}"/>
              </a:ext>
            </a:extLst>
          </p:cNvPr>
          <p:cNvSpPr txBox="1"/>
          <p:nvPr/>
        </p:nvSpPr>
        <p:spPr>
          <a:xfrm>
            <a:off x="546077" y="3332722"/>
            <a:ext cx="6184230" cy="461665"/>
          </a:xfrm>
          <a:prstGeom prst="rect">
            <a:avLst/>
          </a:prstGeom>
          <a:noFill/>
        </p:spPr>
        <p:txBody>
          <a:bodyPr wrap="square">
            <a:spAutoFit/>
          </a:bodyPr>
          <a:lstStyle>
            <a:defPPr>
              <a:defRPr lang="he-IL"/>
            </a:defPPr>
            <a:lvl1pPr>
              <a:spcBef>
                <a:spcPts val="2400"/>
              </a:spcBef>
              <a:defRPr sz="2400">
                <a:solidFill>
                  <a:srgbClr val="54707C"/>
                </a:solidFill>
                <a:cs typeface="Arial" panose="020B0604020202020204" pitchFamily="34" charset="0"/>
              </a:defRPr>
            </a:lvl1pPr>
          </a:lstStyle>
          <a:p>
            <a:r>
              <a:rPr lang="he-IL" dirty="0"/>
              <a:t>ועדת הקלפי - רק בחלוף 6 שעות </a:t>
            </a:r>
          </a:p>
        </p:txBody>
      </p:sp>
    </p:spTree>
    <p:extLst>
      <p:ext uri="{BB962C8B-B14F-4D97-AF65-F5344CB8AC3E}">
        <p14:creationId xmlns:p14="http://schemas.microsoft.com/office/powerpoint/2010/main" val="120904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right)">
                                      <p:cBhvr>
                                        <p:cTn id="11" dur="500"/>
                                        <p:tgtEl>
                                          <p:spTgt spid="17"/>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cTn>
                              </p:par>
                            </p:childTnLst>
                          </p:cTn>
                        </p:par>
                        <p:par>
                          <p:cTn id="29" fill="hold">
                            <p:stCondLst>
                              <p:cond delay="1500"/>
                            </p:stCondLst>
                            <p:childTnLst>
                              <p:par>
                                <p:cTn id="30" presetID="22" presetClass="entr" presetSubtype="2"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righ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right)">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right)">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p:bldP spid="19" grpId="0"/>
      <p:bldP spid="21" grpId="0"/>
      <p:bldP spid="23" grpId="0"/>
      <p:bldP spid="16" grpId="0"/>
      <p:bldP spid="20"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39</a:t>
            </a:fld>
            <a:endParaRPr lang="he-IL" dirty="0"/>
          </a:p>
        </p:txBody>
      </p:sp>
      <p:sp>
        <p:nvSpPr>
          <p:cNvPr id="9" name="Title 8">
            <a:extLst>
              <a:ext uri="{FF2B5EF4-FFF2-40B4-BE49-F238E27FC236}">
                <a16:creationId xmlns:a16="http://schemas.microsoft.com/office/drawing/2014/main" id="{7BDC45A5-E2B0-49D1-91E5-412390CD34EA}"/>
              </a:ext>
            </a:extLst>
          </p:cNvPr>
          <p:cNvSpPr>
            <a:spLocks noGrp="1"/>
          </p:cNvSpPr>
          <p:nvPr>
            <p:ph type="title"/>
          </p:nvPr>
        </p:nvSpPr>
        <p:spPr>
          <a:xfrm>
            <a:off x="1055910" y="250827"/>
            <a:ext cx="10515600" cy="1325563"/>
          </a:xfrm>
        </p:spPr>
        <p:txBody>
          <a:bodyPr/>
          <a:lstStyle/>
          <a:p>
            <a:r>
              <a:rPr lang="he-IL" dirty="0"/>
              <a:t>כללי התנהגות בקלפי </a:t>
            </a:r>
          </a:p>
        </p:txBody>
      </p:sp>
      <p:grpSp>
        <p:nvGrpSpPr>
          <p:cNvPr id="7" name="קבוצה 6"/>
          <p:cNvGrpSpPr/>
          <p:nvPr/>
        </p:nvGrpSpPr>
        <p:grpSpPr>
          <a:xfrm>
            <a:off x="4707468" y="1750815"/>
            <a:ext cx="2873780" cy="4303341"/>
            <a:chOff x="4221893" y="1709253"/>
            <a:chExt cx="2873779" cy="4303340"/>
          </a:xfrm>
        </p:grpSpPr>
        <p:sp>
          <p:nvSpPr>
            <p:cNvPr id="49" name="TextBox 48"/>
            <p:cNvSpPr txBox="1"/>
            <p:nvPr/>
          </p:nvSpPr>
          <p:spPr>
            <a:xfrm>
              <a:off x="4764960" y="4159239"/>
              <a:ext cx="1991704" cy="400110"/>
            </a:xfrm>
            <a:prstGeom prst="rect">
              <a:avLst/>
            </a:prstGeom>
            <a:noFill/>
          </p:spPr>
          <p:txBody>
            <a:bodyPr wrap="square" rtlCol="1">
              <a:spAutoFit/>
            </a:bodyPr>
            <a:lstStyle>
              <a:defPPr>
                <a:defRPr lang="he-IL"/>
              </a:defPPr>
              <a:lvl1pPr algn="ctr">
                <a:buClr>
                  <a:srgbClr val="18A8B7"/>
                </a:buClr>
                <a:defRPr sz="2000" b="1">
                  <a:solidFill>
                    <a:srgbClr val="54707C"/>
                  </a:solidFill>
                  <a:latin typeface="Calibri" panose="020F0502020204030204" pitchFamily="34" charset="0"/>
                  <a:cs typeface="Calibri" panose="020F0502020204030204" pitchFamily="34" charset="0"/>
                </a:defRPr>
              </a:lvl1pPr>
            </a:lstStyle>
            <a:p>
              <a:r>
                <a:rPr lang="he-IL" dirty="0">
                  <a:latin typeface="Arial" panose="020B0604020202020204" pitchFamily="34" charset="0"/>
                  <a:cs typeface="Arial" panose="020B0604020202020204" pitchFamily="34" charset="0"/>
                </a:rPr>
                <a:t>איסור תעמולה</a:t>
              </a:r>
            </a:p>
          </p:txBody>
        </p:sp>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2190" y="1709253"/>
              <a:ext cx="2159075" cy="2159075"/>
            </a:xfrm>
            <a:prstGeom prst="rect">
              <a:avLst/>
            </a:prstGeom>
          </p:spPr>
        </p:pic>
        <p:sp>
          <p:nvSpPr>
            <p:cNvPr id="54" name="TextBox 53"/>
            <p:cNvSpPr txBox="1"/>
            <p:nvPr/>
          </p:nvSpPr>
          <p:spPr>
            <a:xfrm>
              <a:off x="4221893" y="4689154"/>
              <a:ext cx="2873779" cy="1323439"/>
            </a:xfrm>
            <a:prstGeom prst="rect">
              <a:avLst/>
            </a:prstGeom>
            <a:noFill/>
          </p:spPr>
          <p:txBody>
            <a:bodyPr wrap="square" rtlCol="1">
              <a:spAutoFit/>
            </a:bodyPr>
            <a:lstStyle>
              <a:defPPr>
                <a:defRPr lang="he-IL"/>
              </a:defPPr>
              <a:lvl1pPr algn="ctr">
                <a:defRPr sz="2000">
                  <a:solidFill>
                    <a:srgbClr val="54707C"/>
                  </a:solidFill>
                  <a:latin typeface="Calibri" panose="020F0502020204030204" pitchFamily="34" charset="0"/>
                  <a:cs typeface="Calibri" panose="020F0502020204030204" pitchFamily="34" charset="0"/>
                </a:defRPr>
              </a:lvl1pPr>
            </a:lstStyle>
            <a:p>
              <a:r>
                <a:rPr lang="he-IL" dirty="0">
                  <a:latin typeface="Arial" panose="020B0604020202020204" pitchFamily="34" charset="0"/>
                  <a:cs typeface="Arial" panose="020B0604020202020204" pitchFamily="34" charset="0"/>
                </a:rPr>
                <a:t>חל איסור לבצע תעמולה מכל סוג במהלך יום הבחירות,  במקום הקלפי או מחוצה לו.</a:t>
              </a:r>
            </a:p>
          </p:txBody>
        </p:sp>
      </p:grpSp>
      <p:grpSp>
        <p:nvGrpSpPr>
          <p:cNvPr id="2" name="קבוצה 1"/>
          <p:cNvGrpSpPr/>
          <p:nvPr/>
        </p:nvGrpSpPr>
        <p:grpSpPr>
          <a:xfrm>
            <a:off x="7972214" y="1500320"/>
            <a:ext cx="3093700" cy="4553836"/>
            <a:chOff x="7626458" y="1373864"/>
            <a:chExt cx="3093700" cy="4553837"/>
          </a:xfrm>
        </p:grpSpPr>
        <p:sp>
          <p:nvSpPr>
            <p:cNvPr id="27" name="TextBox 26"/>
            <p:cNvSpPr txBox="1"/>
            <p:nvPr/>
          </p:nvSpPr>
          <p:spPr>
            <a:xfrm>
              <a:off x="9114504" y="1373864"/>
              <a:ext cx="903800" cy="400110"/>
            </a:xfrm>
            <a:prstGeom prst="rect">
              <a:avLst/>
            </a:prstGeom>
            <a:noFill/>
          </p:spPr>
          <p:txBody>
            <a:bodyPr wrap="square" rtlCol="1">
              <a:spAutoFit/>
            </a:bodyPr>
            <a:lstStyle/>
            <a:p>
              <a:r>
                <a:rPr lang="he-IL" sz="2000" b="1" dirty="0">
                  <a:solidFill>
                    <a:schemeClr val="bg1"/>
                  </a:solidFill>
                  <a:latin typeface="Arial" panose="020B0604020202020204" pitchFamily="34" charset="0"/>
                </a:rPr>
                <a:t>אלפון</a:t>
              </a:r>
            </a:p>
          </p:txBody>
        </p:sp>
        <p:sp>
          <p:nvSpPr>
            <p:cNvPr id="48" name="TextBox 47"/>
            <p:cNvSpPr txBox="1"/>
            <p:nvPr/>
          </p:nvSpPr>
          <p:spPr>
            <a:xfrm>
              <a:off x="8077463" y="4074576"/>
              <a:ext cx="2235199" cy="400110"/>
            </a:xfrm>
            <a:prstGeom prst="rect">
              <a:avLst/>
            </a:prstGeom>
            <a:noFill/>
          </p:spPr>
          <p:txBody>
            <a:bodyPr wrap="square" rtlCol="1">
              <a:spAutoFit/>
            </a:bodyPr>
            <a:lstStyle>
              <a:defPPr>
                <a:defRPr lang="he-IL"/>
              </a:defPPr>
              <a:lvl1pPr algn="ctr">
                <a:buClr>
                  <a:srgbClr val="18A8B7"/>
                </a:buClr>
                <a:defRPr sz="2000" b="1">
                  <a:solidFill>
                    <a:srgbClr val="54707C"/>
                  </a:solidFill>
                  <a:latin typeface="Calibri" panose="020F0502020204030204" pitchFamily="34" charset="0"/>
                  <a:cs typeface="Calibri" panose="020F0502020204030204" pitchFamily="34" charset="0"/>
                </a:defRPr>
              </a:lvl1pPr>
            </a:lstStyle>
            <a:p>
              <a:r>
                <a:rPr lang="he-IL" dirty="0">
                  <a:latin typeface="Arial" panose="020B0604020202020204" pitchFamily="34" charset="0"/>
                  <a:cs typeface="Arial" panose="020B0604020202020204" pitchFamily="34" charset="0"/>
                </a:rPr>
                <a:t>שמירה על הביטחון</a:t>
              </a:r>
            </a:p>
          </p:txBody>
        </p:sp>
        <p:pic>
          <p:nvPicPr>
            <p:cNvPr id="3" name="תמונה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9678" y="1652412"/>
              <a:ext cx="1992413" cy="2293155"/>
            </a:xfrm>
            <a:prstGeom prst="rect">
              <a:avLst/>
            </a:prstGeom>
          </p:spPr>
        </p:pic>
        <p:sp>
          <p:nvSpPr>
            <p:cNvPr id="56" name="TextBox 55"/>
            <p:cNvSpPr txBox="1"/>
            <p:nvPr/>
          </p:nvSpPr>
          <p:spPr>
            <a:xfrm>
              <a:off x="7626458" y="4604262"/>
              <a:ext cx="3093700" cy="1323439"/>
            </a:xfrm>
            <a:prstGeom prst="rect">
              <a:avLst/>
            </a:prstGeom>
            <a:noFill/>
          </p:spPr>
          <p:txBody>
            <a:bodyPr wrap="square" rtlCol="1">
              <a:spAutoFit/>
            </a:bodyPr>
            <a:lstStyle/>
            <a:p>
              <a:pPr algn="ctr"/>
              <a:r>
                <a:rPr lang="he-IL" sz="2000" dirty="0">
                  <a:solidFill>
                    <a:srgbClr val="54707C"/>
                  </a:solidFill>
                  <a:latin typeface="Arial" panose="020B0604020202020204" pitchFamily="34" charset="0"/>
                  <a:cs typeface="Arial" panose="020B0604020202020204" pitchFamily="34" charset="0"/>
                </a:rPr>
                <a:t>יש לשים לב שלא הושארו חפצים בלתי מזוהים בתוך המבנה ובמקום הקלפי, כולל בתא ההצבעה. </a:t>
              </a:r>
            </a:p>
          </p:txBody>
        </p:sp>
      </p:grpSp>
      <p:grpSp>
        <p:nvGrpSpPr>
          <p:cNvPr id="8" name="קבוצה 7"/>
          <p:cNvGrpSpPr/>
          <p:nvPr/>
        </p:nvGrpSpPr>
        <p:grpSpPr>
          <a:xfrm>
            <a:off x="777765" y="1700375"/>
            <a:ext cx="3426639" cy="4333294"/>
            <a:chOff x="575332" y="1750814"/>
            <a:chExt cx="3426639" cy="4333294"/>
          </a:xfrm>
        </p:grpSpPr>
        <p:sp>
          <p:nvSpPr>
            <p:cNvPr id="50" name="TextBox 49"/>
            <p:cNvSpPr txBox="1"/>
            <p:nvPr/>
          </p:nvSpPr>
          <p:spPr>
            <a:xfrm>
              <a:off x="575332" y="4243904"/>
              <a:ext cx="3426639" cy="400110"/>
            </a:xfrm>
            <a:prstGeom prst="rect">
              <a:avLst/>
            </a:prstGeom>
            <a:noFill/>
          </p:spPr>
          <p:txBody>
            <a:bodyPr wrap="square" rtlCol="1">
              <a:spAutoFit/>
            </a:bodyPr>
            <a:lstStyle>
              <a:defPPr>
                <a:defRPr lang="he-IL"/>
              </a:defPPr>
              <a:lvl1pPr algn="ctr">
                <a:buClr>
                  <a:srgbClr val="18A8B7"/>
                </a:buClr>
                <a:defRPr sz="2000" b="1">
                  <a:solidFill>
                    <a:srgbClr val="54707C"/>
                  </a:solidFill>
                  <a:latin typeface="Calibri" panose="020F0502020204030204" pitchFamily="34" charset="0"/>
                  <a:cs typeface="Calibri" panose="020F0502020204030204" pitchFamily="34" charset="0"/>
                </a:defRPr>
              </a:lvl1pPr>
            </a:lstStyle>
            <a:p>
              <a:r>
                <a:rPr lang="he-IL" dirty="0">
                  <a:latin typeface="Arial" panose="020B0604020202020204" pitchFamily="34" charset="0"/>
                  <a:cs typeface="Arial" panose="020B0604020202020204" pitchFamily="34" charset="0"/>
                </a:rPr>
                <a:t>שימוש בטלפונים ניידים</a:t>
              </a:r>
            </a:p>
          </p:txBody>
        </p:sp>
        <p:pic>
          <p:nvPicPr>
            <p:cNvPr id="6" name="תמונה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3529" y="1750814"/>
              <a:ext cx="2130247" cy="2410301"/>
            </a:xfrm>
            <a:prstGeom prst="rect">
              <a:avLst/>
            </a:prstGeom>
            <a:noFill/>
          </p:spPr>
        </p:pic>
        <p:sp>
          <p:nvSpPr>
            <p:cNvPr id="57" name="TextBox 56"/>
            <p:cNvSpPr txBox="1"/>
            <p:nvPr/>
          </p:nvSpPr>
          <p:spPr>
            <a:xfrm>
              <a:off x="820846" y="4760669"/>
              <a:ext cx="3093700" cy="1323439"/>
            </a:xfrm>
            <a:prstGeom prst="rect">
              <a:avLst/>
            </a:prstGeom>
            <a:noFill/>
          </p:spPr>
          <p:txBody>
            <a:bodyPr wrap="square" rtlCol="1">
              <a:spAutoFit/>
            </a:bodyPr>
            <a:lstStyle>
              <a:defPPr>
                <a:defRPr lang="he-IL"/>
              </a:defPPr>
              <a:lvl1pPr algn="ctr">
                <a:defRPr sz="2000">
                  <a:solidFill>
                    <a:srgbClr val="54707C"/>
                  </a:solidFill>
                  <a:latin typeface="Calibri" panose="020F0502020204030204" pitchFamily="34" charset="0"/>
                  <a:cs typeface="Calibri" panose="020F0502020204030204" pitchFamily="34" charset="0"/>
                </a:defRPr>
              </a:lvl1pPr>
            </a:lstStyle>
            <a:p>
              <a:r>
                <a:rPr lang="he-IL" dirty="0">
                  <a:latin typeface="Arial" panose="020B0604020202020204" pitchFamily="34" charset="0"/>
                  <a:cs typeface="Arial" panose="020B0604020202020204" pitchFamily="34" charset="0"/>
                </a:rPr>
                <a:t>השימוש בטלפון נייד על ידי מזכירי וחברי ועדת הקלפי ימוקד בצורכי יום הבחירות ובמסגרת תפקידים. </a:t>
              </a:r>
            </a:p>
          </p:txBody>
        </p:sp>
      </p:grpSp>
    </p:spTree>
    <p:custDataLst>
      <p:tags r:id="rId1"/>
    </p:custDataLst>
    <p:extLst>
      <p:ext uri="{BB962C8B-B14F-4D97-AF65-F5344CB8AC3E}">
        <p14:creationId xmlns:p14="http://schemas.microsoft.com/office/powerpoint/2010/main" val="74763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603353-87EC-44C3-B6C8-0F365BCD641F}"/>
              </a:ext>
            </a:extLst>
          </p:cNvPr>
          <p:cNvSpPr>
            <a:spLocks noGrp="1"/>
          </p:cNvSpPr>
          <p:nvPr>
            <p:ph type="sldNum" sz="quarter" idx="12"/>
          </p:nvPr>
        </p:nvSpPr>
        <p:spPr/>
        <p:txBody>
          <a:bodyPr/>
          <a:lstStyle/>
          <a:p>
            <a:fld id="{4C3B709D-3265-41A0-A411-CB1161B7F7D5}" type="slidenum">
              <a:rPr lang="he-IL" smtClean="0"/>
              <a:pPr/>
              <a:t>4</a:t>
            </a:fld>
            <a:endParaRPr lang="he-IL" dirty="0"/>
          </a:p>
        </p:txBody>
      </p:sp>
      <p:sp>
        <p:nvSpPr>
          <p:cNvPr id="6" name="Title 5">
            <a:extLst>
              <a:ext uri="{FF2B5EF4-FFF2-40B4-BE49-F238E27FC236}">
                <a16:creationId xmlns:a16="http://schemas.microsoft.com/office/drawing/2014/main" id="{933E544E-8B75-43BC-A17A-0C5B10E2A5A1}"/>
              </a:ext>
            </a:extLst>
          </p:cNvPr>
          <p:cNvSpPr>
            <a:spLocks noGrp="1"/>
          </p:cNvSpPr>
          <p:nvPr>
            <p:ph type="title"/>
          </p:nvPr>
        </p:nvSpPr>
        <p:spPr>
          <a:xfrm>
            <a:off x="1041396" y="250827"/>
            <a:ext cx="10515600" cy="1325563"/>
          </a:xfrm>
        </p:spPr>
        <p:txBody>
          <a:bodyPr/>
          <a:lstStyle/>
          <a:p>
            <a:r>
              <a:rPr lang="he-IL" dirty="0"/>
              <a:t>המזכיר – המפתח להצלחת הבחירות בקלפי </a:t>
            </a:r>
          </a:p>
        </p:txBody>
      </p:sp>
      <p:sp>
        <p:nvSpPr>
          <p:cNvPr id="5" name="TextBox 4">
            <a:extLst>
              <a:ext uri="{FF2B5EF4-FFF2-40B4-BE49-F238E27FC236}">
                <a16:creationId xmlns:a16="http://schemas.microsoft.com/office/drawing/2014/main" id="{4A408CA6-4491-4C40-BE8E-472D337A6ED9}"/>
              </a:ext>
            </a:extLst>
          </p:cNvPr>
          <p:cNvSpPr txBox="1"/>
          <p:nvPr/>
        </p:nvSpPr>
        <p:spPr>
          <a:xfrm>
            <a:off x="3948545" y="1614490"/>
            <a:ext cx="7562623" cy="3820982"/>
          </a:xfrm>
          <a:prstGeom prst="rect">
            <a:avLst/>
          </a:prstGeom>
          <a:noFill/>
        </p:spPr>
        <p:txBody>
          <a:bodyPr wrap="square" rtlCol="1">
            <a:spAutoFit/>
          </a:bodyPr>
          <a:lstStyle/>
          <a:p>
            <a:pPr marL="342891" indent="-342891">
              <a:lnSpc>
                <a:spcPct val="150000"/>
              </a:lnSpc>
              <a:buClr>
                <a:srgbClr val="18A8B7"/>
              </a:buClr>
              <a:buBlip>
                <a:blip r:embed="rId4"/>
              </a:buBlip>
            </a:pPr>
            <a:r>
              <a:rPr lang="he-IL" sz="2400" dirty="0">
                <a:solidFill>
                  <a:srgbClr val="54707C"/>
                </a:solidFill>
                <a:latin typeface="Arial" panose="020B0604020202020204" pitchFamily="34" charset="0"/>
                <a:cs typeface="Arial" panose="020B0604020202020204" pitchFamily="34" charset="0"/>
              </a:rPr>
              <a:t>שומר הסף של קיום החוק והמנהל בפועל של הקלפי:</a:t>
            </a:r>
          </a:p>
          <a:p>
            <a:pPr marL="800100" lvl="1" indent="-342900">
              <a:buClr>
                <a:srgbClr val="18A8B7"/>
              </a:buClr>
              <a:buFont typeface="Wingdings" panose="05000000000000000000" pitchFamily="2" charset="2"/>
              <a:buChar char="ü"/>
            </a:pPr>
            <a:r>
              <a:rPr lang="he-IL" sz="2400" dirty="0">
                <a:solidFill>
                  <a:srgbClr val="54707C"/>
                </a:solidFill>
                <a:latin typeface="Arial" panose="020B0604020202020204" pitchFamily="34" charset="0"/>
                <a:cs typeface="Arial" panose="020B0604020202020204" pitchFamily="34" charset="0"/>
              </a:rPr>
              <a:t>מפקח </a:t>
            </a:r>
          </a:p>
          <a:p>
            <a:pPr marL="800100" lvl="1" indent="-342900">
              <a:buClr>
                <a:srgbClr val="18A8B7"/>
              </a:buClr>
              <a:buFont typeface="Wingdings" panose="05000000000000000000" pitchFamily="2" charset="2"/>
              <a:buChar char="ü"/>
            </a:pPr>
            <a:r>
              <a:rPr lang="he-IL" sz="2400" dirty="0">
                <a:solidFill>
                  <a:srgbClr val="54707C"/>
                </a:solidFill>
                <a:latin typeface="Arial" panose="020B0604020202020204" pitchFamily="34" charset="0"/>
                <a:cs typeface="Arial" panose="020B0604020202020204" pitchFamily="34" charset="0"/>
              </a:rPr>
              <a:t>בודק </a:t>
            </a:r>
          </a:p>
          <a:p>
            <a:pPr marL="800100" lvl="1" indent="-342900">
              <a:buClr>
                <a:srgbClr val="18A8B7"/>
              </a:buClr>
              <a:buFont typeface="Wingdings" panose="05000000000000000000" pitchFamily="2" charset="2"/>
              <a:buChar char="ü"/>
            </a:pPr>
            <a:r>
              <a:rPr lang="he-IL" sz="2400" dirty="0">
                <a:solidFill>
                  <a:srgbClr val="54707C"/>
                </a:solidFill>
                <a:latin typeface="Arial" panose="020B0604020202020204" pitchFamily="34" charset="0"/>
                <a:cs typeface="Arial" panose="020B0604020202020204" pitchFamily="34" charset="0"/>
              </a:rPr>
              <a:t>מייעץ </a:t>
            </a:r>
          </a:p>
          <a:p>
            <a:pPr marL="342891" indent="-342891">
              <a:lnSpc>
                <a:spcPct val="150000"/>
              </a:lnSpc>
              <a:buClr>
                <a:srgbClr val="18A8B7"/>
              </a:buClr>
              <a:buBlip>
                <a:blip r:embed="rId4"/>
              </a:buBlip>
            </a:pPr>
            <a:r>
              <a:rPr lang="he-IL" sz="2400" dirty="0">
                <a:solidFill>
                  <a:srgbClr val="54707C"/>
                </a:solidFill>
                <a:latin typeface="Arial" panose="020B0604020202020204" pitchFamily="34" charset="0"/>
                <a:cs typeface="Arial" panose="020B0604020202020204" pitchFamily="34" charset="0"/>
              </a:rPr>
              <a:t>אינו מזוהה פוליטית וביום הבחירות מכהן כמעין עובד ציבור</a:t>
            </a:r>
          </a:p>
          <a:p>
            <a:pPr marL="342891" indent="-342891">
              <a:lnSpc>
                <a:spcPct val="150000"/>
              </a:lnSpc>
              <a:buClr>
                <a:srgbClr val="18A8B7"/>
              </a:buClr>
              <a:buBlip>
                <a:blip r:embed="rId4"/>
              </a:buBlip>
            </a:pPr>
            <a:r>
              <a:rPr lang="he-IL" sz="2400" dirty="0">
                <a:solidFill>
                  <a:srgbClr val="54707C"/>
                </a:solidFill>
                <a:latin typeface="Arial" panose="020B0604020202020204" pitchFamily="34" charset="0"/>
                <a:cs typeface="Arial" panose="020B0604020202020204" pitchFamily="34" charset="0"/>
              </a:rPr>
              <a:t>פועל בגישה סמכותית </a:t>
            </a:r>
            <a:r>
              <a:rPr lang="he-IL" sz="2400" dirty="0" err="1">
                <a:solidFill>
                  <a:srgbClr val="54707C"/>
                </a:solidFill>
                <a:latin typeface="Arial" panose="020B0604020202020204" pitchFamily="34" charset="0"/>
                <a:cs typeface="Arial" panose="020B0604020202020204" pitchFamily="34" charset="0"/>
              </a:rPr>
              <a:t>ושירותית</a:t>
            </a:r>
            <a:r>
              <a:rPr lang="he-IL" sz="2400" dirty="0">
                <a:solidFill>
                  <a:srgbClr val="54707C"/>
                </a:solidFill>
                <a:latin typeface="Arial" panose="020B0604020202020204" pitchFamily="34" charset="0"/>
                <a:cs typeface="Arial" panose="020B0604020202020204" pitchFamily="34" charset="0"/>
              </a:rPr>
              <a:t> כאחד</a:t>
            </a:r>
          </a:p>
          <a:p>
            <a:pPr>
              <a:lnSpc>
                <a:spcPct val="150000"/>
              </a:lnSpc>
              <a:buClr>
                <a:srgbClr val="18A8B7"/>
              </a:buClr>
            </a:pPr>
            <a:endParaRPr lang="he-IL" sz="2400" dirty="0">
              <a:solidFill>
                <a:srgbClr val="54707C"/>
              </a:solidFill>
              <a:latin typeface="Arial" panose="020B0604020202020204" pitchFamily="34" charset="0"/>
              <a:cs typeface="Arial" panose="020B0604020202020204" pitchFamily="34" charset="0"/>
            </a:endParaRPr>
          </a:p>
          <a:p>
            <a:pPr>
              <a:lnSpc>
                <a:spcPct val="150000"/>
              </a:lnSpc>
              <a:buClr>
                <a:srgbClr val="18A8B7"/>
              </a:buClr>
            </a:pPr>
            <a:r>
              <a:rPr lang="he-IL" sz="2000" dirty="0">
                <a:solidFill>
                  <a:srgbClr val="54707C"/>
                </a:solidFill>
                <a:latin typeface="Arial" panose="020B0604020202020204" pitchFamily="34" charset="0"/>
                <a:cs typeface="Arial" panose="020B0604020202020204" pitchFamily="34" charset="0"/>
              </a:rPr>
              <a:t>*הבנת חשיבות התפקיד הינה תנאי סף לביצועו. </a:t>
            </a:r>
          </a:p>
        </p:txBody>
      </p:sp>
      <p:sp>
        <p:nvSpPr>
          <p:cNvPr id="7" name="TextBox 6">
            <a:extLst>
              <a:ext uri="{FF2B5EF4-FFF2-40B4-BE49-F238E27FC236}">
                <a16:creationId xmlns:a16="http://schemas.microsoft.com/office/drawing/2014/main" id="{2ABD9FF7-3532-4043-8D6A-44B5F7268EE1}"/>
              </a:ext>
            </a:extLst>
          </p:cNvPr>
          <p:cNvSpPr txBox="1"/>
          <p:nvPr/>
        </p:nvSpPr>
        <p:spPr>
          <a:xfrm>
            <a:off x="-125053" y="5988671"/>
            <a:ext cx="6418257" cy="577850"/>
          </a:xfrm>
          <a:prstGeom prst="rect">
            <a:avLst/>
          </a:prstGeom>
          <a:noFill/>
        </p:spPr>
        <p:txBody>
          <a:bodyPr wrap="square" rtlCol="1">
            <a:spAutoFit/>
          </a:bodyPr>
          <a:lstStyle>
            <a:defPPr>
              <a:defRPr lang="he-IL"/>
            </a:defPPr>
            <a:lvl1pPr marL="342891" indent="-342891">
              <a:lnSpc>
                <a:spcPct val="150000"/>
              </a:lnSpc>
              <a:buClr>
                <a:srgbClr val="18A8B7"/>
              </a:buClr>
              <a:buBlip>
                <a:blip r:embed="rId4"/>
              </a:buBlip>
              <a:defRPr sz="2400">
                <a:solidFill>
                  <a:srgbClr val="54707C"/>
                </a:solidFill>
                <a:latin typeface="Arial" panose="020B0604020202020204" pitchFamily="34" charset="0"/>
                <a:cs typeface="Arial" panose="020B0604020202020204" pitchFamily="34" charset="0"/>
              </a:defRPr>
            </a:lvl1pPr>
            <a:lvl2pPr marL="800100" lvl="1" indent="-342900">
              <a:buClr>
                <a:srgbClr val="18A8B7"/>
              </a:buClr>
              <a:buFont typeface="Wingdings" panose="05000000000000000000" pitchFamily="2" charset="2"/>
              <a:buChar char="ü"/>
              <a:defRPr sz="2400">
                <a:solidFill>
                  <a:srgbClr val="54707C"/>
                </a:solidFill>
                <a:latin typeface="Arial" panose="020B0604020202020204" pitchFamily="34" charset="0"/>
                <a:cs typeface="Arial" panose="020B0604020202020204" pitchFamily="34" charset="0"/>
              </a:defRPr>
            </a:lvl2pPr>
          </a:lstStyle>
          <a:p>
            <a:pPr marL="0" indent="0">
              <a:buNone/>
            </a:pPr>
            <a:r>
              <a:rPr lang="he-IL" b="1" dirty="0">
                <a:solidFill>
                  <a:srgbClr val="18A8B7"/>
                </a:solidFill>
                <a:ea typeface="+mj-ea"/>
              </a:rPr>
              <a:t>חשאיות, שקיפות וטוהר הבחירות – הן על כתפיך!</a:t>
            </a:r>
            <a:endParaRPr lang="he-IL" sz="1200" b="1" dirty="0">
              <a:solidFill>
                <a:srgbClr val="17918B"/>
              </a:solidFill>
            </a:endParaRPr>
          </a:p>
        </p:txBody>
      </p:sp>
      <p:pic>
        <p:nvPicPr>
          <p:cNvPr id="4" name="Picture 3">
            <a:extLst>
              <a:ext uri="{FF2B5EF4-FFF2-40B4-BE49-F238E27FC236}">
                <a16:creationId xmlns:a16="http://schemas.microsoft.com/office/drawing/2014/main" id="{F10E4550-4858-4274-A430-F9AA58E7D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204" y="2176496"/>
            <a:ext cx="2468768" cy="3885819"/>
          </a:xfrm>
          <a:prstGeom prst="rect">
            <a:avLst/>
          </a:prstGeom>
          <a:noFill/>
        </p:spPr>
      </p:pic>
    </p:spTree>
    <p:custDataLst>
      <p:tags r:id="rId1"/>
    </p:custDataLst>
    <p:extLst>
      <p:ext uri="{BB962C8B-B14F-4D97-AF65-F5344CB8AC3E}">
        <p14:creationId xmlns:p14="http://schemas.microsoft.com/office/powerpoint/2010/main" val="2079415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40</a:t>
            </a:fld>
            <a:endParaRPr lang="he-IL" dirty="0"/>
          </a:p>
        </p:txBody>
      </p:sp>
      <p:sp>
        <p:nvSpPr>
          <p:cNvPr id="9" name="Title 8">
            <a:extLst>
              <a:ext uri="{FF2B5EF4-FFF2-40B4-BE49-F238E27FC236}">
                <a16:creationId xmlns:a16="http://schemas.microsoft.com/office/drawing/2014/main" id="{EEDDE419-8CFC-44EB-A9BC-436B6B6848B0}"/>
              </a:ext>
            </a:extLst>
          </p:cNvPr>
          <p:cNvSpPr>
            <a:spLocks noGrp="1"/>
          </p:cNvSpPr>
          <p:nvPr>
            <p:ph type="title"/>
          </p:nvPr>
        </p:nvSpPr>
        <p:spPr>
          <a:xfrm>
            <a:off x="1051720" y="207665"/>
            <a:ext cx="10515600" cy="1325563"/>
          </a:xfrm>
        </p:spPr>
        <p:txBody>
          <a:bodyPr/>
          <a:lstStyle/>
          <a:p>
            <a:r>
              <a:rPr lang="he-IL" dirty="0"/>
              <a:t>כללי התנהגות בקלפי בעת אירוע חירום </a:t>
            </a:r>
          </a:p>
        </p:txBody>
      </p:sp>
      <p:sp>
        <p:nvSpPr>
          <p:cNvPr id="42" name="TextBox 41"/>
          <p:cNvSpPr txBox="1"/>
          <p:nvPr/>
        </p:nvSpPr>
        <p:spPr>
          <a:xfrm>
            <a:off x="3417346" y="5443557"/>
            <a:ext cx="1292497" cy="584775"/>
          </a:xfrm>
          <a:prstGeom prst="rect">
            <a:avLst/>
          </a:prstGeom>
          <a:noFill/>
        </p:spPr>
        <p:txBody>
          <a:bodyPr wrap="square" rtlCol="1">
            <a:spAutoFit/>
          </a:bodyPr>
          <a:lstStyle/>
          <a:p>
            <a:pPr>
              <a:buClr>
                <a:srgbClr val="18A8B7"/>
              </a:buClr>
            </a:pPr>
            <a:r>
              <a:rPr lang="he-IL" sz="1600" b="1" dirty="0">
                <a:solidFill>
                  <a:schemeClr val="bg1"/>
                </a:solidFill>
                <a:latin typeface="Arial" panose="020B0604020202020204" pitchFamily="34" charset="0"/>
              </a:rPr>
              <a:t>רשימה לוועד</a:t>
            </a:r>
          </a:p>
          <a:p>
            <a:pPr algn="ctr">
              <a:buClr>
                <a:srgbClr val="18A8B7"/>
              </a:buClr>
            </a:pPr>
            <a:r>
              <a:rPr lang="he-IL" sz="1600" b="1" dirty="0">
                <a:solidFill>
                  <a:schemeClr val="bg1"/>
                </a:solidFill>
                <a:latin typeface="Arial" panose="020B0604020202020204" pitchFamily="34" charset="0"/>
              </a:rPr>
              <a:t>המקומי</a:t>
            </a:r>
            <a:endParaRPr lang="he-IL" sz="1600" dirty="0">
              <a:solidFill>
                <a:schemeClr val="bg1"/>
              </a:solidFill>
              <a:latin typeface="Arial" panose="020B0604020202020204" pitchFamily="34" charset="0"/>
            </a:endParaRPr>
          </a:p>
        </p:txBody>
      </p:sp>
      <p:sp>
        <p:nvSpPr>
          <p:cNvPr id="3" name="TextBox 2"/>
          <p:cNvSpPr txBox="1"/>
          <p:nvPr/>
        </p:nvSpPr>
        <p:spPr>
          <a:xfrm>
            <a:off x="9262906" y="3737840"/>
            <a:ext cx="1597447" cy="1015663"/>
          </a:xfrm>
          <a:prstGeom prst="rect">
            <a:avLst/>
          </a:prstGeom>
          <a:noFill/>
        </p:spPr>
        <p:txBody>
          <a:bodyPr wrap="square" rtlCol="1">
            <a:spAutoFit/>
          </a:bodyPr>
          <a:lstStyle>
            <a:defPPr>
              <a:defRPr lang="he-IL"/>
            </a:defPPr>
            <a:lvl1pPr algn="ctr">
              <a:buClr>
                <a:srgbClr val="18A8B7"/>
              </a:buClr>
              <a:defRPr sz="2000" b="1">
                <a:solidFill>
                  <a:srgbClr val="54707C"/>
                </a:solidFill>
                <a:latin typeface="Calibri" panose="020F0502020204030204" pitchFamily="34" charset="0"/>
                <a:cs typeface="Calibri" panose="020F0502020204030204" pitchFamily="34" charset="0"/>
              </a:defRPr>
            </a:lvl1pPr>
          </a:lstStyle>
          <a:p>
            <a:r>
              <a:rPr lang="he-IL" dirty="0">
                <a:latin typeface="Arial" panose="020B0604020202020204" pitchFamily="34" charset="0"/>
                <a:cs typeface="Arial" panose="020B0604020202020204" pitchFamily="34" charset="0"/>
              </a:rPr>
              <a:t>נעילת הקלפי במנעול ביטחון</a:t>
            </a:r>
          </a:p>
        </p:txBody>
      </p:sp>
      <p:sp>
        <p:nvSpPr>
          <p:cNvPr id="27" name="TextBox 26"/>
          <p:cNvSpPr txBox="1"/>
          <p:nvPr/>
        </p:nvSpPr>
        <p:spPr>
          <a:xfrm>
            <a:off x="4676968" y="3737840"/>
            <a:ext cx="3508363" cy="1323439"/>
          </a:xfrm>
          <a:prstGeom prst="rect">
            <a:avLst/>
          </a:prstGeom>
          <a:noFill/>
        </p:spPr>
        <p:txBody>
          <a:bodyPr wrap="square" rtlCol="1">
            <a:spAutoFit/>
          </a:bodyPr>
          <a:lstStyle/>
          <a:p>
            <a:pPr algn="ctr">
              <a:buClr>
                <a:srgbClr val="18A8B7"/>
              </a:buClr>
            </a:pPr>
            <a:r>
              <a:rPr lang="he-IL" sz="2000" b="1" dirty="0">
                <a:solidFill>
                  <a:srgbClr val="54707C"/>
                </a:solidFill>
                <a:latin typeface="Arial" panose="020B0604020202020204" pitchFamily="34" charset="0"/>
                <a:cs typeface="Arial" panose="020B0604020202020204" pitchFamily="34" charset="0"/>
              </a:rPr>
              <a:t>הכנסת חומר רגיש </a:t>
            </a:r>
          </a:p>
          <a:p>
            <a:pPr algn="ctr">
              <a:buClr>
                <a:srgbClr val="18A8B7"/>
              </a:buClr>
            </a:pPr>
            <a:r>
              <a:rPr lang="he-IL" sz="2000" b="1" dirty="0">
                <a:solidFill>
                  <a:srgbClr val="54707C"/>
                </a:solidFill>
                <a:latin typeface="Arial" panose="020B0604020202020204" pitchFamily="34" charset="0"/>
                <a:cs typeface="Arial" panose="020B0604020202020204" pitchFamily="34" charset="0"/>
              </a:rPr>
              <a:t>למעטפה לשעת חירום</a:t>
            </a:r>
          </a:p>
          <a:p>
            <a:pPr algn="ctr"/>
            <a:r>
              <a:rPr lang="he-IL" sz="2000" dirty="0">
                <a:solidFill>
                  <a:srgbClr val="54707C"/>
                </a:solidFill>
                <a:latin typeface="Arial" panose="020B0604020202020204" pitchFamily="34" charset="0"/>
                <a:cs typeface="Arial" panose="020B0604020202020204" pitchFamily="34" charset="0"/>
              </a:rPr>
              <a:t>פרוטוקולים, רשימות הבוחרים ומעטפות ההצבעה הריקות</a:t>
            </a:r>
          </a:p>
        </p:txBody>
      </p:sp>
      <p:sp>
        <p:nvSpPr>
          <p:cNvPr id="28" name="TextBox 27"/>
          <p:cNvSpPr txBox="1"/>
          <p:nvPr/>
        </p:nvSpPr>
        <p:spPr>
          <a:xfrm>
            <a:off x="2176739" y="3741517"/>
            <a:ext cx="1770941" cy="707886"/>
          </a:xfrm>
          <a:prstGeom prst="rect">
            <a:avLst/>
          </a:prstGeom>
          <a:noFill/>
        </p:spPr>
        <p:txBody>
          <a:bodyPr wrap="square" rtlCol="1">
            <a:spAutoFit/>
          </a:bodyPr>
          <a:lstStyle/>
          <a:p>
            <a:pPr algn="ctr">
              <a:buClr>
                <a:srgbClr val="18A8B7"/>
              </a:buClr>
            </a:pPr>
            <a:r>
              <a:rPr lang="he-IL" sz="2000" b="1" dirty="0">
                <a:solidFill>
                  <a:srgbClr val="54707C"/>
                </a:solidFill>
                <a:latin typeface="Arial" panose="020B0604020202020204" pitchFamily="34" charset="0"/>
                <a:cs typeface="Arial" panose="020B0604020202020204" pitchFamily="34" charset="0"/>
              </a:rPr>
              <a:t>נעילת </a:t>
            </a:r>
            <a:br>
              <a:rPr lang="en-US" sz="2000" b="1" dirty="0">
                <a:solidFill>
                  <a:srgbClr val="54707C"/>
                </a:solidFill>
                <a:latin typeface="Arial" panose="020B0604020202020204" pitchFamily="34" charset="0"/>
                <a:cs typeface="Arial" panose="020B0604020202020204" pitchFamily="34" charset="0"/>
              </a:rPr>
            </a:br>
            <a:r>
              <a:rPr lang="he-IL" sz="2000" b="1" dirty="0">
                <a:solidFill>
                  <a:srgbClr val="54707C"/>
                </a:solidFill>
                <a:latin typeface="Arial" panose="020B0604020202020204" pitchFamily="34" charset="0"/>
                <a:cs typeface="Arial" panose="020B0604020202020204" pitchFamily="34" charset="0"/>
              </a:rPr>
              <a:t>מקום הקלפי</a:t>
            </a:r>
          </a:p>
        </p:txBody>
      </p:sp>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5364" y="1638979"/>
            <a:ext cx="2128345" cy="2154248"/>
          </a:xfrm>
          <a:prstGeom prst="rect">
            <a:avLst/>
          </a:prstGeom>
        </p:spPr>
      </p:pic>
      <p:pic>
        <p:nvPicPr>
          <p:cNvPr id="7" name="תמונה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6364" y="2036787"/>
            <a:ext cx="1311691" cy="1338279"/>
          </a:xfrm>
          <a:prstGeom prst="rect">
            <a:avLst/>
          </a:prstGeom>
        </p:spPr>
      </p:pic>
      <p:grpSp>
        <p:nvGrpSpPr>
          <p:cNvPr id="18" name="Group 17">
            <a:extLst>
              <a:ext uri="{FF2B5EF4-FFF2-40B4-BE49-F238E27FC236}">
                <a16:creationId xmlns:a16="http://schemas.microsoft.com/office/drawing/2014/main" id="{9B9F7DB3-A461-4CA8-9CEC-89367FB3204C}"/>
              </a:ext>
            </a:extLst>
          </p:cNvPr>
          <p:cNvGrpSpPr/>
          <p:nvPr/>
        </p:nvGrpSpPr>
        <p:grpSpPr>
          <a:xfrm>
            <a:off x="3264352" y="5539993"/>
            <a:ext cx="6432612" cy="829368"/>
            <a:chOff x="3299113" y="5452497"/>
            <a:chExt cx="8521061" cy="829366"/>
          </a:xfrm>
        </p:grpSpPr>
        <p:sp>
          <p:nvSpPr>
            <p:cNvPr id="19" name="מלבן 33">
              <a:extLst>
                <a:ext uri="{FF2B5EF4-FFF2-40B4-BE49-F238E27FC236}">
                  <a16:creationId xmlns:a16="http://schemas.microsoft.com/office/drawing/2014/main" id="{7C73D7CE-2373-4542-8048-3E56D93D39BC}"/>
                </a:ext>
              </a:extLst>
            </p:cNvPr>
            <p:cNvSpPr/>
            <p:nvPr/>
          </p:nvSpPr>
          <p:spPr>
            <a:xfrm>
              <a:off x="3299113" y="5452497"/>
              <a:ext cx="8521061" cy="829366"/>
            </a:xfrm>
            <a:prstGeom prst="rect">
              <a:avLst/>
            </a:prstGeom>
            <a:solidFill>
              <a:srgbClr val="F4858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20" name="TextBox 19">
              <a:extLst>
                <a:ext uri="{FF2B5EF4-FFF2-40B4-BE49-F238E27FC236}">
                  <a16:creationId xmlns:a16="http://schemas.microsoft.com/office/drawing/2014/main" id="{555C0C50-573B-42F7-B397-418CD82872B4}"/>
                </a:ext>
              </a:extLst>
            </p:cNvPr>
            <p:cNvSpPr txBox="1"/>
            <p:nvPr/>
          </p:nvSpPr>
          <p:spPr>
            <a:xfrm>
              <a:off x="3473817" y="5519491"/>
              <a:ext cx="8346357" cy="707884"/>
            </a:xfrm>
            <a:prstGeom prst="rect">
              <a:avLst/>
            </a:prstGeom>
            <a:noFill/>
          </p:spPr>
          <p:txBody>
            <a:bodyPr wrap="square" rtlCol="1">
              <a:spAutoFit/>
            </a:bodyPr>
            <a:lstStyle/>
            <a:p>
              <a:pPr algn="ctr">
                <a:buClr>
                  <a:srgbClr val="18A8B7"/>
                </a:buClr>
              </a:pPr>
              <a:r>
                <a:rPr lang="he-IL" sz="2000" b="1" dirty="0">
                  <a:solidFill>
                    <a:schemeClr val="bg1"/>
                  </a:solidFill>
                  <a:latin typeface="Arial" panose="020B0604020202020204" pitchFamily="34" charset="0"/>
                  <a:cs typeface="Arial" panose="020B0604020202020204" pitchFamily="34" charset="0"/>
                </a:rPr>
                <a:t>בהינתן אות הרגעה, תחדש ועדת הקלפי את הליכי ההצבעה או את תהליך ספירת קולות.  </a:t>
              </a:r>
            </a:p>
          </p:txBody>
        </p:sp>
      </p:grpSp>
      <p:pic>
        <p:nvPicPr>
          <p:cNvPr id="11" name="Picture 10">
            <a:extLst>
              <a:ext uri="{FF2B5EF4-FFF2-40B4-BE49-F238E27FC236}">
                <a16:creationId xmlns:a16="http://schemas.microsoft.com/office/drawing/2014/main" id="{415B711A-23C3-4363-8DA9-C3A8BFE40F6C}"/>
              </a:ext>
            </a:extLst>
          </p:cNvPr>
          <p:cNvPicPr>
            <a:picLocks noChangeAspect="1"/>
          </p:cNvPicPr>
          <p:nvPr/>
        </p:nvPicPr>
        <p:blipFill rotWithShape="1">
          <a:blip r:embed="rId6">
            <a:extLst>
              <a:ext uri="{28A0092B-C50C-407E-A947-70E740481C1C}">
                <a14:useLocalDpi xmlns:a14="http://schemas.microsoft.com/office/drawing/2010/main" val="0"/>
              </a:ext>
            </a:extLst>
          </a:blip>
          <a:srcRect l="37922"/>
          <a:stretch/>
        </p:blipFill>
        <p:spPr>
          <a:xfrm>
            <a:off x="5524864" y="1516590"/>
            <a:ext cx="1812569" cy="2234630"/>
          </a:xfrm>
          <a:prstGeom prst="rect">
            <a:avLst/>
          </a:prstGeom>
        </p:spPr>
      </p:pic>
    </p:spTree>
    <p:custDataLst>
      <p:tags r:id="rId1"/>
    </p:custDataLst>
    <p:extLst>
      <p:ext uri="{BB962C8B-B14F-4D97-AF65-F5344CB8AC3E}">
        <p14:creationId xmlns:p14="http://schemas.microsoft.com/office/powerpoint/2010/main" val="226135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41</a:t>
            </a:fld>
            <a:endParaRPr lang="he-IL" dirty="0"/>
          </a:p>
        </p:txBody>
      </p:sp>
      <p:sp>
        <p:nvSpPr>
          <p:cNvPr id="5" name="Title 4">
            <a:extLst>
              <a:ext uri="{FF2B5EF4-FFF2-40B4-BE49-F238E27FC236}">
                <a16:creationId xmlns:a16="http://schemas.microsoft.com/office/drawing/2014/main" id="{51DA3E6F-C502-463A-8A1B-BD58DFA15AE6}"/>
              </a:ext>
            </a:extLst>
          </p:cNvPr>
          <p:cNvSpPr>
            <a:spLocks noGrp="1"/>
          </p:cNvSpPr>
          <p:nvPr>
            <p:ph type="title"/>
          </p:nvPr>
        </p:nvSpPr>
        <p:spPr>
          <a:xfrm>
            <a:off x="1041396" y="250827"/>
            <a:ext cx="10515600" cy="1325563"/>
          </a:xfrm>
        </p:spPr>
        <p:txBody>
          <a:bodyPr/>
          <a:lstStyle/>
          <a:p>
            <a:r>
              <a:rPr lang="he-IL" dirty="0"/>
              <a:t>תרגול </a:t>
            </a:r>
          </a:p>
        </p:txBody>
      </p:sp>
      <p:grpSp>
        <p:nvGrpSpPr>
          <p:cNvPr id="6" name="Group 5">
            <a:extLst>
              <a:ext uri="{FF2B5EF4-FFF2-40B4-BE49-F238E27FC236}">
                <a16:creationId xmlns:a16="http://schemas.microsoft.com/office/drawing/2014/main" id="{58653991-A3E9-486E-9AF9-D87C552FC389}"/>
              </a:ext>
            </a:extLst>
          </p:cNvPr>
          <p:cNvGrpSpPr/>
          <p:nvPr/>
        </p:nvGrpSpPr>
        <p:grpSpPr>
          <a:xfrm>
            <a:off x="518864" y="2417214"/>
            <a:ext cx="10319991" cy="3287245"/>
            <a:chOff x="518864" y="2417214"/>
            <a:chExt cx="10319991" cy="3287245"/>
          </a:xfrm>
        </p:grpSpPr>
        <p:pic>
          <p:nvPicPr>
            <p:cNvPr id="3" name="Picture 2">
              <a:extLst>
                <a:ext uri="{FF2B5EF4-FFF2-40B4-BE49-F238E27FC236}">
                  <a16:creationId xmlns:a16="http://schemas.microsoft.com/office/drawing/2014/main" id="{4F5DE982-9483-43E3-9AC4-A4C1197B3F24}"/>
                </a:ext>
              </a:extLst>
            </p:cNvPr>
            <p:cNvPicPr>
              <a:picLocks noChangeAspect="1"/>
            </p:cNvPicPr>
            <p:nvPr/>
          </p:nvPicPr>
          <p:blipFill>
            <a:blip r:embed="rId4"/>
            <a:stretch>
              <a:fillRect/>
            </a:stretch>
          </p:blipFill>
          <p:spPr>
            <a:xfrm>
              <a:off x="518864" y="2417214"/>
              <a:ext cx="6635006" cy="2129374"/>
            </a:xfrm>
            <a:prstGeom prst="rect">
              <a:avLst/>
            </a:prstGeom>
          </p:spPr>
        </p:pic>
        <p:grpSp>
          <p:nvGrpSpPr>
            <p:cNvPr id="30" name="קבוצה 29"/>
            <p:cNvGrpSpPr/>
            <p:nvPr/>
          </p:nvGrpSpPr>
          <p:grpSpPr>
            <a:xfrm>
              <a:off x="3767766" y="2536112"/>
              <a:ext cx="7071089" cy="3168347"/>
              <a:chOff x="3767766" y="2536112"/>
              <a:chExt cx="7071089" cy="3168347"/>
            </a:xfrm>
          </p:grpSpPr>
          <p:sp>
            <p:nvSpPr>
              <p:cNvPr id="36" name="TextBox 35"/>
              <p:cNvSpPr txBox="1">
                <a:spLocks noChangeArrowheads="1"/>
              </p:cNvSpPr>
              <p:nvPr/>
            </p:nvSpPr>
            <p:spPr bwMode="auto">
              <a:xfrm>
                <a:off x="4335680" y="5273572"/>
                <a:ext cx="6503175" cy="430887"/>
              </a:xfrm>
              <a:prstGeom prst="rect">
                <a:avLst/>
              </a:prstGeom>
              <a:noFill/>
              <a:ln w="9525">
                <a:noFill/>
                <a:miter lim="800000"/>
                <a:headEnd/>
                <a:tailEnd/>
              </a:ln>
            </p:spPr>
            <p:txBody>
              <a:bodyPr wrap="square">
                <a:spAutoFit/>
              </a:bodyPr>
              <a:lstStyle/>
              <a:p>
                <a:pPr>
                  <a:lnSpc>
                    <a:spcPct val="150000"/>
                  </a:lnSpc>
                </a:pPr>
                <a:endParaRPr lang="he-IL" sz="1600" b="1" dirty="0">
                  <a:solidFill>
                    <a:schemeClr val="accent5"/>
                  </a:solidFill>
                  <a:latin typeface="Guttman Yad-Brush" panose="02010401010101010101" pitchFamily="2" charset="-79"/>
                  <a:cs typeface="Guttman Yad-Brush" panose="02010401010101010101" pitchFamily="2" charset="-79"/>
                </a:endParaRPr>
              </a:p>
            </p:txBody>
          </p:sp>
          <p:sp>
            <p:nvSpPr>
              <p:cNvPr id="37" name="TextBox 36"/>
              <p:cNvSpPr txBox="1"/>
              <p:nvPr/>
            </p:nvSpPr>
            <p:spPr>
              <a:xfrm>
                <a:off x="3767766" y="2536112"/>
                <a:ext cx="418704" cy="369332"/>
              </a:xfrm>
              <a:prstGeom prst="rect">
                <a:avLst/>
              </a:prstGeom>
              <a:noFill/>
            </p:spPr>
            <p:txBody>
              <a:bodyPr wrap="none" rtlCol="1">
                <a:spAutoFit/>
              </a:bodyPr>
              <a:lstStyle/>
              <a:p>
                <a:r>
                  <a:rPr lang="he-IL" b="1" dirty="0">
                    <a:solidFill>
                      <a:schemeClr val="accent5"/>
                    </a:solidFill>
                    <a:latin typeface="Guttman Yad-Brush" panose="02010401010101010101" pitchFamily="2" charset="-79"/>
                    <a:cs typeface="Guttman Yad-Brush" panose="02010401010101010101" pitchFamily="2" charset="-79"/>
                  </a:rPr>
                  <a:t>09</a:t>
                </a:r>
              </a:p>
            </p:txBody>
          </p:sp>
          <p:sp>
            <p:nvSpPr>
              <p:cNvPr id="38" name="TextBox 37"/>
              <p:cNvSpPr txBox="1"/>
              <p:nvPr/>
            </p:nvSpPr>
            <p:spPr>
              <a:xfrm>
                <a:off x="4141854" y="2546747"/>
                <a:ext cx="425116" cy="369332"/>
              </a:xfrm>
              <a:prstGeom prst="rect">
                <a:avLst/>
              </a:prstGeom>
              <a:noFill/>
            </p:spPr>
            <p:txBody>
              <a:bodyPr wrap="none" rtlCol="1">
                <a:spAutoFit/>
              </a:bodyPr>
              <a:lstStyle/>
              <a:p>
                <a:r>
                  <a:rPr lang="he-IL" b="1" dirty="0">
                    <a:solidFill>
                      <a:schemeClr val="accent5"/>
                    </a:solidFill>
                    <a:latin typeface="Guttman Yad-Brush" panose="02010401010101010101" pitchFamily="2" charset="-79"/>
                    <a:cs typeface="Guttman Yad-Brush" panose="02010401010101010101" pitchFamily="2" charset="-79"/>
                  </a:rPr>
                  <a:t>40</a:t>
                </a:r>
              </a:p>
            </p:txBody>
          </p:sp>
          <p:sp>
            <p:nvSpPr>
              <p:cNvPr id="40" name="TextBox 39"/>
              <p:cNvSpPr txBox="1"/>
              <p:nvPr/>
            </p:nvSpPr>
            <p:spPr>
              <a:xfrm flipH="1">
                <a:off x="4535626" y="2543367"/>
                <a:ext cx="847698" cy="369332"/>
              </a:xfrm>
              <a:prstGeom prst="rect">
                <a:avLst/>
              </a:prstGeom>
              <a:noFill/>
            </p:spPr>
            <p:txBody>
              <a:bodyPr wrap="square" rtlCol="1">
                <a:spAutoFit/>
              </a:bodyPr>
              <a:lstStyle/>
              <a:p>
                <a:r>
                  <a:rPr lang="he-IL" b="1" dirty="0">
                    <a:solidFill>
                      <a:schemeClr val="accent5"/>
                    </a:solidFill>
                    <a:latin typeface="Guttman Yad-Brush" panose="02010401010101010101" pitchFamily="2" charset="-79"/>
                    <a:cs typeface="Guttman Yad-Brush" panose="02010401010101010101" pitchFamily="2" charset="-79"/>
                  </a:rPr>
                  <a:t>09</a:t>
                </a:r>
              </a:p>
            </p:txBody>
          </p:sp>
          <p:sp>
            <p:nvSpPr>
              <p:cNvPr id="41" name="TextBox 40"/>
              <p:cNvSpPr txBox="1"/>
              <p:nvPr/>
            </p:nvSpPr>
            <p:spPr>
              <a:xfrm flipH="1">
                <a:off x="4952836" y="2543367"/>
                <a:ext cx="860680" cy="369332"/>
              </a:xfrm>
              <a:prstGeom prst="rect">
                <a:avLst/>
              </a:prstGeom>
              <a:noFill/>
            </p:spPr>
            <p:txBody>
              <a:bodyPr wrap="square" rtlCol="1">
                <a:spAutoFit/>
              </a:bodyPr>
              <a:lstStyle/>
              <a:p>
                <a:r>
                  <a:rPr lang="he-IL" b="1" dirty="0">
                    <a:solidFill>
                      <a:schemeClr val="accent5"/>
                    </a:solidFill>
                    <a:latin typeface="Guttman Yad-Brush" panose="02010401010101010101" pitchFamily="2" charset="-79"/>
                    <a:cs typeface="Guttman Yad-Brush" panose="02010401010101010101" pitchFamily="2" charset="-79"/>
                  </a:rPr>
                  <a:t>30</a:t>
                </a:r>
              </a:p>
            </p:txBody>
          </p:sp>
          <p:sp>
            <p:nvSpPr>
              <p:cNvPr id="42" name="מלבן 41"/>
              <p:cNvSpPr/>
              <p:nvPr/>
            </p:nvSpPr>
            <p:spPr>
              <a:xfrm>
                <a:off x="4322758" y="2839693"/>
                <a:ext cx="1773242" cy="307777"/>
              </a:xfrm>
              <a:prstGeom prst="rect">
                <a:avLst/>
              </a:prstGeom>
            </p:spPr>
            <p:txBody>
              <a:bodyPr wrap="none">
                <a:spAutoFit/>
              </a:bodyPr>
              <a:lstStyle/>
              <a:p>
                <a:r>
                  <a:rPr lang="he-IL" sz="1400" b="1" dirty="0">
                    <a:solidFill>
                      <a:schemeClr val="accent5"/>
                    </a:solidFill>
                    <a:latin typeface="Guttman Yad-Brush" panose="02010401010101010101" pitchFamily="2" charset="-79"/>
                    <a:cs typeface="Guttman Yad-Brush" panose="02010401010101010101" pitchFamily="2" charset="-79"/>
                  </a:rPr>
                  <a:t>אזעקת צבע אדום</a:t>
                </a:r>
                <a:endParaRPr lang="he-IL" sz="1400" dirty="0">
                  <a:latin typeface="Arial" panose="020B0604020202020204" pitchFamily="34" charset="0"/>
                </a:endParaRPr>
              </a:p>
            </p:txBody>
          </p:sp>
        </p:grpSp>
      </p:grpSp>
      <p:sp>
        <p:nvSpPr>
          <p:cNvPr id="21" name="TextBox 20">
            <a:extLst>
              <a:ext uri="{FF2B5EF4-FFF2-40B4-BE49-F238E27FC236}">
                <a16:creationId xmlns:a16="http://schemas.microsoft.com/office/drawing/2014/main" id="{73BFF5D3-6E68-4893-AC46-35824D7F4DF6}"/>
              </a:ext>
            </a:extLst>
          </p:cNvPr>
          <p:cNvSpPr txBox="1"/>
          <p:nvPr/>
        </p:nvSpPr>
        <p:spPr>
          <a:xfrm>
            <a:off x="491068" y="1494504"/>
            <a:ext cx="10897658" cy="577850"/>
          </a:xfrm>
          <a:prstGeom prst="rect">
            <a:avLst/>
          </a:prstGeom>
          <a:noFill/>
        </p:spPr>
        <p:txBody>
          <a:bodyPr wrap="square" rtlCol="1">
            <a:spAutoFit/>
          </a:bodyPr>
          <a:lstStyle>
            <a:defPPr>
              <a:defRPr lang="he-IL"/>
            </a:defPPr>
            <a:lvl1pPr indent="0">
              <a:lnSpc>
                <a:spcPct val="150000"/>
              </a:lnSpc>
              <a:buClr>
                <a:srgbClr val="18A8B7"/>
              </a:buClr>
              <a:buNone/>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5"/>
              </a:buBlip>
              <a:defRPr sz="2800">
                <a:solidFill>
                  <a:srgbClr val="54707C"/>
                </a:solidFill>
                <a:latin typeface="Calibri" panose="020F0502020204030204" pitchFamily="34" charset="0"/>
                <a:cs typeface="Calibri" panose="020F0502020204030204" pitchFamily="34" charset="0"/>
              </a:defRPr>
            </a:lvl2pPr>
          </a:lstStyle>
          <a:p>
            <a:r>
              <a:rPr lang="he-IL" sz="2400" b="1" dirty="0">
                <a:latin typeface="Arial" panose="020B0604020202020204" pitchFamily="34" charset="0"/>
                <a:cs typeface="Arial" panose="020B0604020202020204" pitchFamily="34" charset="0"/>
              </a:rPr>
              <a:t>היכן נתעד את סגירת הקלפי?</a:t>
            </a:r>
            <a:r>
              <a:rPr lang="en-US" sz="2400" b="1" dirty="0">
                <a:latin typeface="Arial" panose="020B0604020202020204" pitchFamily="34" charset="0"/>
                <a:cs typeface="Arial" panose="020B0604020202020204" pitchFamily="34" charset="0"/>
              </a:rPr>
              <a:t> </a:t>
            </a:r>
            <a:endParaRPr lang="he-IL" sz="2400" b="1"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480EB249-4062-4AC3-80A3-4A4D6D35E710}"/>
              </a:ext>
            </a:extLst>
          </p:cNvPr>
          <p:cNvGrpSpPr/>
          <p:nvPr/>
        </p:nvGrpSpPr>
        <p:grpSpPr>
          <a:xfrm>
            <a:off x="2658339" y="2412017"/>
            <a:ext cx="8572357" cy="883715"/>
            <a:chOff x="2823538" y="2787351"/>
            <a:chExt cx="8572357" cy="883715"/>
          </a:xfrm>
        </p:grpSpPr>
        <p:sp>
          <p:nvSpPr>
            <p:cNvPr id="23" name="מלבן 29">
              <a:extLst>
                <a:ext uri="{FF2B5EF4-FFF2-40B4-BE49-F238E27FC236}">
                  <a16:creationId xmlns:a16="http://schemas.microsoft.com/office/drawing/2014/main" id="{08C4C30B-56FC-41BC-8803-B4FEFFD3AC8F}"/>
                </a:ext>
              </a:extLst>
            </p:cNvPr>
            <p:cNvSpPr/>
            <p:nvPr/>
          </p:nvSpPr>
          <p:spPr>
            <a:xfrm>
              <a:off x="8507701" y="2816952"/>
              <a:ext cx="2888193" cy="854114"/>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latin typeface="Arial" panose="020B0604020202020204" pitchFamily="34" charset="0"/>
              </a:endParaRPr>
            </a:p>
          </p:txBody>
        </p:sp>
        <p:sp>
          <p:nvSpPr>
            <p:cNvPr id="24" name="Rectangle 23">
              <a:extLst>
                <a:ext uri="{FF2B5EF4-FFF2-40B4-BE49-F238E27FC236}">
                  <a16:creationId xmlns:a16="http://schemas.microsoft.com/office/drawing/2014/main" id="{458E3A25-23B0-4DB3-9ADE-12FFD423E882}"/>
                </a:ext>
              </a:extLst>
            </p:cNvPr>
            <p:cNvSpPr/>
            <p:nvPr/>
          </p:nvSpPr>
          <p:spPr>
            <a:xfrm>
              <a:off x="2823538" y="2787351"/>
              <a:ext cx="8572357" cy="577850"/>
            </a:xfrm>
            <a:prstGeom prst="rect">
              <a:avLst/>
            </a:prstGeom>
            <a:noFill/>
          </p:spPr>
          <p:txBody>
            <a:bodyPr wrap="square" rtlCol="1">
              <a:spAutoFit/>
            </a:bodyPr>
            <a:lstStyle/>
            <a:p>
              <a:pPr>
                <a:lnSpc>
                  <a:spcPct val="150000"/>
                </a:lnSpc>
                <a:buClr>
                  <a:srgbClr val="18A8B7"/>
                </a:buClr>
              </a:pPr>
              <a:r>
                <a:rPr lang="he-IL" sz="2400" dirty="0">
                  <a:solidFill>
                    <a:srgbClr val="54707C"/>
                  </a:solidFill>
                  <a:latin typeface="Arial" panose="020B0604020202020204" pitchFamily="34" charset="0"/>
                  <a:cs typeface="Arial" panose="020B0604020202020204" pitchFamily="34" charset="0"/>
                </a:rPr>
                <a:t>בפרוטוקול בעמ' 5. </a:t>
              </a:r>
            </a:p>
          </p:txBody>
        </p:sp>
      </p:grpSp>
      <p:pic>
        <p:nvPicPr>
          <p:cNvPr id="17" name="תמונה 18">
            <a:extLst>
              <a:ext uri="{FF2B5EF4-FFF2-40B4-BE49-F238E27FC236}">
                <a16:creationId xmlns:a16="http://schemas.microsoft.com/office/drawing/2014/main" id="{5174EA42-0990-4FAA-A384-128136A241E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024922" y="5303645"/>
            <a:ext cx="813933" cy="1147737"/>
          </a:xfrm>
          <a:prstGeom prst="rect">
            <a:avLst/>
          </a:prstGeom>
        </p:spPr>
      </p:pic>
    </p:spTree>
    <p:custDataLst>
      <p:tags r:id="rId1"/>
    </p:custDataLst>
    <p:extLst>
      <p:ext uri="{BB962C8B-B14F-4D97-AF65-F5344CB8AC3E}">
        <p14:creationId xmlns:p14="http://schemas.microsoft.com/office/powerpoint/2010/main" val="222049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4C3B709D-3265-41A0-A411-CB1161B7F7D5}" type="slidenum">
              <a:rPr lang="he-IL" smtClean="0"/>
              <a:pPr/>
              <a:t>42</a:t>
            </a:fld>
            <a:endParaRPr lang="he-IL" dirty="0"/>
          </a:p>
        </p:txBody>
      </p:sp>
      <p:sp>
        <p:nvSpPr>
          <p:cNvPr id="5" name="Title 4">
            <a:extLst>
              <a:ext uri="{FF2B5EF4-FFF2-40B4-BE49-F238E27FC236}">
                <a16:creationId xmlns:a16="http://schemas.microsoft.com/office/drawing/2014/main" id="{BCAFC480-EFAB-4FF6-B811-1F273CBD04A6}"/>
              </a:ext>
            </a:extLst>
          </p:cNvPr>
          <p:cNvSpPr>
            <a:spLocks noGrp="1"/>
          </p:cNvSpPr>
          <p:nvPr>
            <p:ph type="title"/>
          </p:nvPr>
        </p:nvSpPr>
        <p:spPr>
          <a:xfrm>
            <a:off x="1055910" y="250827"/>
            <a:ext cx="10515600" cy="1325563"/>
          </a:xfrm>
        </p:spPr>
        <p:txBody>
          <a:bodyPr/>
          <a:lstStyle/>
          <a:p>
            <a:r>
              <a:rPr lang="he-IL" dirty="0"/>
              <a:t>לקראת סגירת מקום הקלפי להצבעה </a:t>
            </a:r>
          </a:p>
        </p:txBody>
      </p:sp>
      <p:sp>
        <p:nvSpPr>
          <p:cNvPr id="25" name="TextBox 24"/>
          <p:cNvSpPr txBox="1"/>
          <p:nvPr/>
        </p:nvSpPr>
        <p:spPr>
          <a:xfrm>
            <a:off x="7727404" y="4822929"/>
            <a:ext cx="3105143" cy="338554"/>
          </a:xfrm>
          <a:prstGeom prst="rect">
            <a:avLst/>
          </a:prstGeom>
          <a:noFill/>
        </p:spPr>
        <p:txBody>
          <a:bodyPr wrap="square" rtlCol="1">
            <a:spAutoFit/>
          </a:bodyPr>
          <a:lstStyle/>
          <a:p>
            <a:r>
              <a:rPr lang="he-IL" sz="1600" b="1" dirty="0">
                <a:solidFill>
                  <a:schemeClr val="bg1"/>
                </a:solidFill>
                <a:latin typeface="Arial" panose="020B0604020202020204" pitchFamily="34" charset="0"/>
              </a:rPr>
              <a:t>סימון </a:t>
            </a:r>
            <a:r>
              <a:rPr lang="en-US" sz="1600" b="1" dirty="0">
                <a:solidFill>
                  <a:schemeClr val="bg1"/>
                </a:solidFill>
                <a:latin typeface="Arial" panose="020B0604020202020204" pitchFamily="34" charset="0"/>
              </a:rPr>
              <a:t>V</a:t>
            </a:r>
            <a:r>
              <a:rPr lang="he-IL" sz="1600" b="1" dirty="0">
                <a:solidFill>
                  <a:schemeClr val="bg1"/>
                </a:solidFill>
                <a:latin typeface="Arial" panose="020B0604020202020204" pitchFamily="34" charset="0"/>
              </a:rPr>
              <a:t> ליד שמו באלפון</a:t>
            </a:r>
          </a:p>
        </p:txBody>
      </p:sp>
      <p:sp>
        <p:nvSpPr>
          <p:cNvPr id="59" name="מלבן 58"/>
          <p:cNvSpPr/>
          <p:nvPr/>
        </p:nvSpPr>
        <p:spPr>
          <a:xfrm>
            <a:off x="561928" y="1675511"/>
            <a:ext cx="8718047" cy="1614207"/>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60" name="TextBox 59"/>
          <p:cNvSpPr txBox="1"/>
          <p:nvPr/>
        </p:nvSpPr>
        <p:spPr>
          <a:xfrm>
            <a:off x="838200" y="1834669"/>
            <a:ext cx="8261806" cy="1200329"/>
          </a:xfrm>
          <a:prstGeom prst="rect">
            <a:avLst/>
          </a:prstGeom>
          <a:noFill/>
        </p:spPr>
        <p:txBody>
          <a:bodyPr wrap="square" rtlCol="1">
            <a:spAutoFit/>
          </a:bodyPr>
          <a:lstStyle/>
          <a:p>
            <a:r>
              <a:rPr lang="he-IL" sz="2400" dirty="0">
                <a:solidFill>
                  <a:srgbClr val="54707C"/>
                </a:solidFill>
                <a:latin typeface="Arial" panose="020B0604020202020204" pitchFamily="34" charset="0"/>
                <a:cs typeface="Arial" panose="020B0604020202020204" pitchFamily="34" charset="0"/>
              </a:rPr>
              <a:t>שעת סגירת הקלפי להצבעה היא </a:t>
            </a:r>
            <a:r>
              <a:rPr lang="he-IL" sz="2400" b="1" dirty="0">
                <a:solidFill>
                  <a:srgbClr val="54707C"/>
                </a:solidFill>
                <a:latin typeface="Arial" panose="020B0604020202020204" pitchFamily="34" charset="0"/>
                <a:cs typeface="Arial" panose="020B0604020202020204" pitchFamily="34" charset="0"/>
              </a:rPr>
              <a:t>22:00 </a:t>
            </a:r>
          </a:p>
          <a:p>
            <a:r>
              <a:rPr lang="he-IL" sz="2400" dirty="0">
                <a:solidFill>
                  <a:srgbClr val="54707C"/>
                </a:solidFill>
                <a:latin typeface="Arial" panose="020B0604020202020204" pitchFamily="34" charset="0"/>
                <a:cs typeface="Arial" panose="020B0604020202020204" pitchFamily="34" charset="0"/>
              </a:rPr>
              <a:t>ניתן לסגור את הקלפי לפני שעה זו רק אם כל הבוחרים הרשומים בפנקס הבוחרים הופיעו והצביעו במקום הקלפי.</a:t>
            </a:r>
          </a:p>
        </p:txBody>
      </p:sp>
      <p:sp>
        <p:nvSpPr>
          <p:cNvPr id="61" name="מלבן 60"/>
          <p:cNvSpPr/>
          <p:nvPr/>
        </p:nvSpPr>
        <p:spPr>
          <a:xfrm>
            <a:off x="561929" y="3998848"/>
            <a:ext cx="8669814" cy="1614207"/>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62" name="TextBox 61"/>
          <p:cNvSpPr txBox="1"/>
          <p:nvPr/>
        </p:nvSpPr>
        <p:spPr>
          <a:xfrm>
            <a:off x="838200" y="4310205"/>
            <a:ext cx="8261806" cy="830997"/>
          </a:xfrm>
          <a:prstGeom prst="rect">
            <a:avLst/>
          </a:prstGeom>
          <a:noFill/>
        </p:spPr>
        <p:txBody>
          <a:bodyPr wrap="square" rtlCol="1">
            <a:spAutoFit/>
          </a:bodyPr>
          <a:lstStyle>
            <a:defPPr>
              <a:defRPr lang="he-IL"/>
            </a:defPPr>
            <a:lvl1pPr>
              <a:defRPr sz="2800">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עליכם להכין פתקים ממוספרים החתומים על ידי יו"ר ועדת הקלפי ולחלק אותם לבוחרים הממתינים מחוץ למבנה הקלפי. </a:t>
            </a:r>
          </a:p>
        </p:txBody>
      </p:sp>
      <p:pic>
        <p:nvPicPr>
          <p:cNvPr id="3" name="תמונה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97" y="1722883"/>
            <a:ext cx="1446895" cy="1494727"/>
          </a:xfrm>
          <a:prstGeom prst="rect">
            <a:avLst/>
          </a:prstGeom>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2366" y="3940437"/>
            <a:ext cx="1619656" cy="1731027"/>
          </a:xfrm>
          <a:prstGeom prst="rect">
            <a:avLst/>
          </a:prstGeom>
        </p:spPr>
      </p:pic>
    </p:spTree>
    <p:custDataLst>
      <p:tags r:id="rId1"/>
    </p:custDataLst>
    <p:extLst>
      <p:ext uri="{BB962C8B-B14F-4D97-AF65-F5344CB8AC3E}">
        <p14:creationId xmlns:p14="http://schemas.microsoft.com/office/powerpoint/2010/main" val="3457300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C3B709D-3265-41A0-A411-CB1161B7F7D5}" type="slidenum">
              <a:rPr lang="he-IL" smtClean="0"/>
              <a:pPr/>
              <a:t>43</a:t>
            </a:fld>
            <a:endParaRPr lang="he-IL" dirty="0"/>
          </a:p>
        </p:txBody>
      </p:sp>
      <p:sp>
        <p:nvSpPr>
          <p:cNvPr id="19" name="Title 18">
            <a:extLst>
              <a:ext uri="{FF2B5EF4-FFF2-40B4-BE49-F238E27FC236}">
                <a16:creationId xmlns:a16="http://schemas.microsoft.com/office/drawing/2014/main" id="{5265E27D-313F-4924-AB1C-22BEC95D8C09}"/>
              </a:ext>
            </a:extLst>
          </p:cNvPr>
          <p:cNvSpPr>
            <a:spLocks noGrp="1"/>
          </p:cNvSpPr>
          <p:nvPr>
            <p:ph type="title"/>
          </p:nvPr>
        </p:nvSpPr>
        <p:spPr>
          <a:xfrm>
            <a:off x="1055910" y="250827"/>
            <a:ext cx="10515600" cy="1325563"/>
          </a:xfrm>
        </p:spPr>
        <p:txBody>
          <a:bodyPr/>
          <a:lstStyle/>
          <a:p>
            <a:r>
              <a:rPr lang="he-IL" dirty="0"/>
              <a:t>תרגול </a:t>
            </a:r>
          </a:p>
        </p:txBody>
      </p:sp>
      <p:sp>
        <p:nvSpPr>
          <p:cNvPr id="22" name="TextBox 21">
            <a:extLst>
              <a:ext uri="{FF2B5EF4-FFF2-40B4-BE49-F238E27FC236}">
                <a16:creationId xmlns:a16="http://schemas.microsoft.com/office/drawing/2014/main" id="{CB18A48A-ED2B-4D91-9ED6-2B1B9D0AF6A4}"/>
              </a:ext>
            </a:extLst>
          </p:cNvPr>
          <p:cNvSpPr txBox="1"/>
          <p:nvPr/>
        </p:nvSpPr>
        <p:spPr>
          <a:xfrm>
            <a:off x="719528" y="1448009"/>
            <a:ext cx="10669197" cy="1131848"/>
          </a:xfrm>
          <a:prstGeom prst="rect">
            <a:avLst/>
          </a:prstGeom>
          <a:noFill/>
        </p:spPr>
        <p:txBody>
          <a:bodyPr wrap="square" rtlCol="1">
            <a:spAutoFit/>
          </a:bodyPr>
          <a:lstStyle>
            <a:defPPr>
              <a:defRPr lang="he-IL"/>
            </a:defPPr>
            <a:lvl1pPr indent="0">
              <a:lnSpc>
                <a:spcPct val="150000"/>
              </a:lnSpc>
              <a:buClr>
                <a:srgbClr val="18A8B7"/>
              </a:buClr>
              <a:buNone/>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3"/>
              </a:buBlip>
              <a:defRPr sz="2800">
                <a:solidFill>
                  <a:srgbClr val="54707C"/>
                </a:solidFill>
                <a:latin typeface="Calibri" panose="020F0502020204030204" pitchFamily="34" charset="0"/>
                <a:cs typeface="Calibri" panose="020F0502020204030204" pitchFamily="34" charset="0"/>
              </a:defRPr>
            </a:lvl2pPr>
          </a:lstStyle>
          <a:p>
            <a:r>
              <a:rPr lang="he-IL" sz="2400" dirty="0">
                <a:latin typeface="Arial" panose="020B0604020202020204" pitchFamily="34" charset="0"/>
                <a:cs typeface="Arial" panose="020B0604020202020204" pitchFamily="34" charset="0"/>
              </a:rPr>
              <a:t>בשעה 22:00 נותרו 12 מצביעים מחוץ לחדר הקלפי. חילקתם פתקים למצביעים וסגרתם סופית את מקום הקלפי בשעה 22:35. </a:t>
            </a:r>
            <a:r>
              <a:rPr lang="he-IL" sz="2400" b="1" dirty="0">
                <a:latin typeface="Arial" panose="020B0604020202020204" pitchFamily="34" charset="0"/>
                <a:cs typeface="Arial" panose="020B0604020202020204" pitchFamily="34" charset="0"/>
              </a:rPr>
              <a:t>היכן יש לתעד זאת?</a:t>
            </a:r>
            <a:r>
              <a:rPr lang="en-US" sz="2400" b="1" dirty="0">
                <a:latin typeface="Arial" panose="020B0604020202020204" pitchFamily="34" charset="0"/>
                <a:cs typeface="Arial" panose="020B0604020202020204" pitchFamily="34" charset="0"/>
              </a:rPr>
              <a:t> </a:t>
            </a:r>
            <a:endParaRPr lang="he-IL" sz="2400" b="1" dirty="0">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FB7AC903-B52E-4223-A5A7-CF9B5D15BC8B}"/>
              </a:ext>
            </a:extLst>
          </p:cNvPr>
          <p:cNvGrpSpPr/>
          <p:nvPr/>
        </p:nvGrpSpPr>
        <p:grpSpPr>
          <a:xfrm>
            <a:off x="2781443" y="2987142"/>
            <a:ext cx="8572357" cy="883715"/>
            <a:chOff x="2823538" y="2787351"/>
            <a:chExt cx="8572357" cy="883715"/>
          </a:xfrm>
        </p:grpSpPr>
        <p:sp>
          <p:nvSpPr>
            <p:cNvPr id="24" name="מלבן 29">
              <a:extLst>
                <a:ext uri="{FF2B5EF4-FFF2-40B4-BE49-F238E27FC236}">
                  <a16:creationId xmlns:a16="http://schemas.microsoft.com/office/drawing/2014/main" id="{73CDF416-7C32-4C0B-B75D-BB82077CE9E4}"/>
                </a:ext>
              </a:extLst>
            </p:cNvPr>
            <p:cNvSpPr/>
            <p:nvPr/>
          </p:nvSpPr>
          <p:spPr>
            <a:xfrm>
              <a:off x="7403791" y="2816952"/>
              <a:ext cx="3992104" cy="854114"/>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latin typeface="Arial" panose="020B0604020202020204" pitchFamily="34" charset="0"/>
              </a:endParaRPr>
            </a:p>
          </p:txBody>
        </p:sp>
        <p:sp>
          <p:nvSpPr>
            <p:cNvPr id="25" name="Rectangle 24">
              <a:extLst>
                <a:ext uri="{FF2B5EF4-FFF2-40B4-BE49-F238E27FC236}">
                  <a16:creationId xmlns:a16="http://schemas.microsoft.com/office/drawing/2014/main" id="{C8EE0317-D5A5-4C2D-8EF3-E633E153EBED}"/>
                </a:ext>
              </a:extLst>
            </p:cNvPr>
            <p:cNvSpPr/>
            <p:nvPr/>
          </p:nvSpPr>
          <p:spPr>
            <a:xfrm>
              <a:off x="2823538" y="2787351"/>
              <a:ext cx="8572357" cy="577850"/>
            </a:xfrm>
            <a:prstGeom prst="rect">
              <a:avLst/>
            </a:prstGeom>
            <a:noFill/>
          </p:spPr>
          <p:txBody>
            <a:bodyPr wrap="square" rtlCol="1">
              <a:spAutoFit/>
            </a:bodyPr>
            <a:lstStyle/>
            <a:p>
              <a:pPr>
                <a:lnSpc>
                  <a:spcPct val="150000"/>
                </a:lnSpc>
                <a:buClr>
                  <a:srgbClr val="18A8B7"/>
                </a:buClr>
              </a:pPr>
              <a:r>
                <a:rPr lang="he-IL" sz="2400" dirty="0">
                  <a:solidFill>
                    <a:srgbClr val="54707C"/>
                  </a:solidFill>
                  <a:latin typeface="Arial" panose="020B0604020202020204" pitchFamily="34" charset="0"/>
                  <a:cs typeface="Arial" panose="020B0604020202020204" pitchFamily="34" charset="0"/>
                </a:rPr>
                <a:t>פרק ג' בפרוטוקול, עמוד 9. </a:t>
              </a:r>
            </a:p>
          </p:txBody>
        </p:sp>
      </p:grpSp>
      <p:pic>
        <p:nvPicPr>
          <p:cNvPr id="8" name="תמונה 18">
            <a:extLst>
              <a:ext uri="{FF2B5EF4-FFF2-40B4-BE49-F238E27FC236}">
                <a16:creationId xmlns:a16="http://schemas.microsoft.com/office/drawing/2014/main" id="{6D682CE6-3950-4631-B11D-E4CCAA4FB5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12680" y="5345140"/>
            <a:ext cx="813933" cy="1147737"/>
          </a:xfrm>
          <a:prstGeom prst="rect">
            <a:avLst/>
          </a:prstGeom>
        </p:spPr>
      </p:pic>
    </p:spTree>
    <p:custDataLst>
      <p:tags r:id="rId1"/>
    </p:custDataLst>
    <p:extLst>
      <p:ext uri="{BB962C8B-B14F-4D97-AF65-F5344CB8AC3E}">
        <p14:creationId xmlns:p14="http://schemas.microsoft.com/office/powerpoint/2010/main" val="374591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44</a:t>
            </a:fld>
            <a:endParaRPr lang="he-IL" dirty="0"/>
          </a:p>
        </p:txBody>
      </p:sp>
      <p:sp>
        <p:nvSpPr>
          <p:cNvPr id="2" name="Title 1">
            <a:extLst>
              <a:ext uri="{FF2B5EF4-FFF2-40B4-BE49-F238E27FC236}">
                <a16:creationId xmlns:a16="http://schemas.microsoft.com/office/drawing/2014/main" id="{4A61A1ED-6846-403E-90F2-4FA30B4155D3}"/>
              </a:ext>
            </a:extLst>
          </p:cNvPr>
          <p:cNvSpPr>
            <a:spLocks noGrp="1"/>
          </p:cNvSpPr>
          <p:nvPr>
            <p:ph type="title"/>
          </p:nvPr>
        </p:nvSpPr>
        <p:spPr>
          <a:xfrm>
            <a:off x="1055910" y="250827"/>
            <a:ext cx="10515600" cy="1325563"/>
          </a:xfrm>
        </p:spPr>
        <p:txBody>
          <a:bodyPr/>
          <a:lstStyle/>
          <a:p>
            <a:r>
              <a:rPr lang="he-IL" dirty="0"/>
              <a:t>תרגול </a:t>
            </a:r>
          </a:p>
        </p:txBody>
      </p:sp>
      <p:sp>
        <p:nvSpPr>
          <p:cNvPr id="27" name="TextBox 26"/>
          <p:cNvSpPr txBox="1"/>
          <p:nvPr/>
        </p:nvSpPr>
        <p:spPr>
          <a:xfrm>
            <a:off x="9114504" y="1373864"/>
            <a:ext cx="903800" cy="400110"/>
          </a:xfrm>
          <a:prstGeom prst="rect">
            <a:avLst/>
          </a:prstGeom>
          <a:noFill/>
        </p:spPr>
        <p:txBody>
          <a:bodyPr wrap="square" rtlCol="1">
            <a:spAutoFit/>
          </a:bodyPr>
          <a:lstStyle/>
          <a:p>
            <a:r>
              <a:rPr lang="he-IL" sz="2000" b="1" dirty="0">
                <a:solidFill>
                  <a:schemeClr val="bg1"/>
                </a:solidFill>
                <a:latin typeface="Arial" panose="020B0604020202020204" pitchFamily="34" charset="0"/>
              </a:rPr>
              <a:t>אלפון</a:t>
            </a:r>
          </a:p>
        </p:txBody>
      </p:sp>
      <p:pic>
        <p:nvPicPr>
          <p:cNvPr id="20" name="Picture 19">
            <a:extLst>
              <a:ext uri="{FF2B5EF4-FFF2-40B4-BE49-F238E27FC236}">
                <a16:creationId xmlns:a16="http://schemas.microsoft.com/office/drawing/2014/main" id="{B6032073-FA92-4E5F-9709-324BC91BBF20}"/>
              </a:ext>
            </a:extLst>
          </p:cNvPr>
          <p:cNvPicPr>
            <a:picLocks noChangeAspect="1"/>
          </p:cNvPicPr>
          <p:nvPr/>
        </p:nvPicPr>
        <p:blipFill>
          <a:blip r:embed="rId4"/>
          <a:stretch>
            <a:fillRect/>
          </a:stretch>
        </p:blipFill>
        <p:spPr>
          <a:xfrm>
            <a:off x="430907" y="1075996"/>
            <a:ext cx="5896798" cy="4706007"/>
          </a:xfrm>
          <a:prstGeom prst="rect">
            <a:avLst/>
          </a:prstGeom>
        </p:spPr>
      </p:pic>
      <p:grpSp>
        <p:nvGrpSpPr>
          <p:cNvPr id="21" name="קבוצה 4">
            <a:extLst>
              <a:ext uri="{FF2B5EF4-FFF2-40B4-BE49-F238E27FC236}">
                <a16:creationId xmlns:a16="http://schemas.microsoft.com/office/drawing/2014/main" id="{07D7B0A9-4C03-44CC-A8C6-5F519E647D78}"/>
              </a:ext>
            </a:extLst>
          </p:cNvPr>
          <p:cNvGrpSpPr/>
          <p:nvPr/>
        </p:nvGrpSpPr>
        <p:grpSpPr>
          <a:xfrm>
            <a:off x="3746242" y="2187273"/>
            <a:ext cx="1283221" cy="3125015"/>
            <a:chOff x="8436198" y="3288747"/>
            <a:chExt cx="1283221" cy="3125015"/>
          </a:xfrm>
        </p:grpSpPr>
        <p:grpSp>
          <p:nvGrpSpPr>
            <p:cNvPr id="22" name="קבוצה 2">
              <a:extLst>
                <a:ext uri="{FF2B5EF4-FFF2-40B4-BE49-F238E27FC236}">
                  <a16:creationId xmlns:a16="http://schemas.microsoft.com/office/drawing/2014/main" id="{E59AEE43-2935-483E-8B73-65DDAABAE11B}"/>
                </a:ext>
              </a:extLst>
            </p:cNvPr>
            <p:cNvGrpSpPr/>
            <p:nvPr/>
          </p:nvGrpSpPr>
          <p:grpSpPr>
            <a:xfrm>
              <a:off x="8617006" y="5310386"/>
              <a:ext cx="472600" cy="307777"/>
              <a:chOff x="8617006" y="5310386"/>
              <a:chExt cx="472600" cy="307777"/>
            </a:xfrm>
          </p:grpSpPr>
          <p:sp>
            <p:nvSpPr>
              <p:cNvPr id="31" name="TextBox 30">
                <a:extLst>
                  <a:ext uri="{FF2B5EF4-FFF2-40B4-BE49-F238E27FC236}">
                    <a16:creationId xmlns:a16="http://schemas.microsoft.com/office/drawing/2014/main" id="{08DA30C2-8099-472D-BE49-398C5FE4AFF0}"/>
                  </a:ext>
                </a:extLst>
              </p:cNvPr>
              <p:cNvSpPr txBox="1"/>
              <p:nvPr/>
            </p:nvSpPr>
            <p:spPr>
              <a:xfrm>
                <a:off x="8617006" y="5310386"/>
                <a:ext cx="199696" cy="307777"/>
              </a:xfrm>
              <a:prstGeom prst="rect">
                <a:avLst/>
              </a:prstGeom>
              <a:noFill/>
            </p:spPr>
            <p:txBody>
              <a:bodyPr wrap="square" rtlCol="1">
                <a:spAutoFit/>
              </a:bodyPr>
              <a:lstStyle/>
              <a:p>
                <a:pPr algn="l" rtl="0"/>
                <a:r>
                  <a:rPr lang="he-IL" sz="1400" b="1" dirty="0">
                    <a:solidFill>
                      <a:schemeClr val="accent5"/>
                    </a:solidFill>
                    <a:latin typeface="Guttman Yad-Brush" panose="02010401010101010101" pitchFamily="2" charset="-79"/>
                    <a:cs typeface="Guttman Yad-Brush" panose="02010401010101010101" pitchFamily="2" charset="-79"/>
                  </a:rPr>
                  <a:t>1</a:t>
                </a:r>
              </a:p>
            </p:txBody>
          </p:sp>
          <p:sp>
            <p:nvSpPr>
              <p:cNvPr id="32" name="TextBox 31">
                <a:extLst>
                  <a:ext uri="{FF2B5EF4-FFF2-40B4-BE49-F238E27FC236}">
                    <a16:creationId xmlns:a16="http://schemas.microsoft.com/office/drawing/2014/main" id="{EEB558AB-6180-40C0-92D6-7EF88F82318A}"/>
                  </a:ext>
                </a:extLst>
              </p:cNvPr>
              <p:cNvSpPr txBox="1"/>
              <p:nvPr/>
            </p:nvSpPr>
            <p:spPr>
              <a:xfrm>
                <a:off x="8879226" y="5310386"/>
                <a:ext cx="210380" cy="307777"/>
              </a:xfrm>
              <a:prstGeom prst="rect">
                <a:avLst/>
              </a:prstGeom>
              <a:noFill/>
            </p:spPr>
            <p:txBody>
              <a:bodyPr wrap="square" rtlCol="1">
                <a:spAutoFit/>
              </a:bodyPr>
              <a:lstStyle/>
              <a:p>
                <a:pPr algn="l" rtl="0"/>
                <a:r>
                  <a:rPr lang="he-IL" sz="1400" b="1" dirty="0">
                    <a:solidFill>
                      <a:schemeClr val="accent5"/>
                    </a:solidFill>
                    <a:latin typeface="Guttman Yad-Brush" panose="02010401010101010101" pitchFamily="2" charset="-79"/>
                    <a:cs typeface="Guttman Yad-Brush" panose="02010401010101010101" pitchFamily="2" charset="-79"/>
                  </a:rPr>
                  <a:t>2</a:t>
                </a:r>
              </a:p>
            </p:txBody>
          </p:sp>
        </p:grpSp>
        <p:sp>
          <p:nvSpPr>
            <p:cNvPr id="24" name="TextBox 23">
              <a:extLst>
                <a:ext uri="{FF2B5EF4-FFF2-40B4-BE49-F238E27FC236}">
                  <a16:creationId xmlns:a16="http://schemas.microsoft.com/office/drawing/2014/main" id="{C9103E72-DCA1-45F6-8760-5EC04942CE20}"/>
                </a:ext>
              </a:extLst>
            </p:cNvPr>
            <p:cNvSpPr txBox="1"/>
            <p:nvPr/>
          </p:nvSpPr>
          <p:spPr>
            <a:xfrm>
              <a:off x="8624798" y="3288747"/>
              <a:ext cx="1094621" cy="338554"/>
            </a:xfrm>
            <a:prstGeom prst="rect">
              <a:avLst/>
            </a:prstGeom>
            <a:noFill/>
          </p:spPr>
          <p:txBody>
            <a:bodyPr wrap="square" rtlCol="1">
              <a:spAutoFit/>
            </a:bodyPr>
            <a:lstStyle/>
            <a:p>
              <a:r>
                <a:rPr lang="he-IL" sz="1600" dirty="0">
                  <a:solidFill>
                    <a:schemeClr val="accent5"/>
                  </a:solidFill>
                  <a:latin typeface="Guttman Yad-Brush" panose="02010401010101010101" pitchFamily="2" charset="-79"/>
                  <a:cs typeface="Guttman Yad-Brush" panose="02010401010101010101" pitchFamily="2" charset="-79"/>
                </a:rPr>
                <a:t>22:00</a:t>
              </a:r>
            </a:p>
          </p:txBody>
        </p:sp>
        <p:sp>
          <p:nvSpPr>
            <p:cNvPr id="26" name="TextBox 25">
              <a:extLst>
                <a:ext uri="{FF2B5EF4-FFF2-40B4-BE49-F238E27FC236}">
                  <a16:creationId xmlns:a16="http://schemas.microsoft.com/office/drawing/2014/main" id="{01C1D56C-42CF-4715-9C99-EE393163C429}"/>
                </a:ext>
              </a:extLst>
            </p:cNvPr>
            <p:cNvSpPr txBox="1"/>
            <p:nvPr/>
          </p:nvSpPr>
          <p:spPr>
            <a:xfrm>
              <a:off x="8436198" y="6075208"/>
              <a:ext cx="1134212" cy="338554"/>
            </a:xfrm>
            <a:prstGeom prst="rect">
              <a:avLst/>
            </a:prstGeom>
            <a:noFill/>
          </p:spPr>
          <p:txBody>
            <a:bodyPr wrap="square" rtlCol="1">
              <a:spAutoFit/>
            </a:bodyPr>
            <a:lstStyle/>
            <a:p>
              <a:r>
                <a:rPr lang="he-IL" sz="1600" dirty="0">
                  <a:solidFill>
                    <a:schemeClr val="accent5"/>
                  </a:solidFill>
                  <a:latin typeface="Guttman Yad-Brush" panose="02010401010101010101" pitchFamily="2" charset="-79"/>
                  <a:cs typeface="Guttman Yad-Brush" panose="02010401010101010101" pitchFamily="2" charset="-79"/>
                </a:rPr>
                <a:t>22:35</a:t>
              </a:r>
            </a:p>
          </p:txBody>
        </p:sp>
        <p:grpSp>
          <p:nvGrpSpPr>
            <p:cNvPr id="28" name="קבוצה 54">
              <a:extLst>
                <a:ext uri="{FF2B5EF4-FFF2-40B4-BE49-F238E27FC236}">
                  <a16:creationId xmlns:a16="http://schemas.microsoft.com/office/drawing/2014/main" id="{6B6F253D-8497-4D87-B460-B2DDCA7E2BA5}"/>
                </a:ext>
              </a:extLst>
            </p:cNvPr>
            <p:cNvGrpSpPr/>
            <p:nvPr/>
          </p:nvGrpSpPr>
          <p:grpSpPr>
            <a:xfrm>
              <a:off x="8627431" y="4708737"/>
              <a:ext cx="462175" cy="307777"/>
              <a:chOff x="8607991" y="5176947"/>
              <a:chExt cx="462175" cy="307777"/>
            </a:xfrm>
          </p:grpSpPr>
          <p:sp>
            <p:nvSpPr>
              <p:cNvPr id="29" name="TextBox 28">
                <a:extLst>
                  <a:ext uri="{FF2B5EF4-FFF2-40B4-BE49-F238E27FC236}">
                    <a16:creationId xmlns:a16="http://schemas.microsoft.com/office/drawing/2014/main" id="{9B925E5A-647B-4A12-93C8-BBC8F9EE3367}"/>
                  </a:ext>
                </a:extLst>
              </p:cNvPr>
              <p:cNvSpPr txBox="1"/>
              <p:nvPr/>
            </p:nvSpPr>
            <p:spPr>
              <a:xfrm>
                <a:off x="8607991" y="5176947"/>
                <a:ext cx="199696" cy="307777"/>
              </a:xfrm>
              <a:prstGeom prst="rect">
                <a:avLst/>
              </a:prstGeom>
              <a:noFill/>
            </p:spPr>
            <p:txBody>
              <a:bodyPr wrap="square" rtlCol="1">
                <a:spAutoFit/>
              </a:bodyPr>
              <a:lstStyle/>
              <a:p>
                <a:pPr algn="l" rtl="0"/>
                <a:r>
                  <a:rPr lang="he-IL" sz="1400" dirty="0">
                    <a:solidFill>
                      <a:schemeClr val="accent5"/>
                    </a:solidFill>
                    <a:latin typeface="Guttman Yad-Brush" panose="02010401010101010101" pitchFamily="2" charset="-79"/>
                    <a:cs typeface="Guttman Yad-Brush" panose="02010401010101010101" pitchFamily="2" charset="-79"/>
                  </a:rPr>
                  <a:t>1</a:t>
                </a:r>
              </a:p>
            </p:txBody>
          </p:sp>
          <p:sp>
            <p:nvSpPr>
              <p:cNvPr id="30" name="TextBox 29">
                <a:extLst>
                  <a:ext uri="{FF2B5EF4-FFF2-40B4-BE49-F238E27FC236}">
                    <a16:creationId xmlns:a16="http://schemas.microsoft.com/office/drawing/2014/main" id="{DA239B26-39A7-48FB-ACFB-0600DB6C79DB}"/>
                  </a:ext>
                </a:extLst>
              </p:cNvPr>
              <p:cNvSpPr txBox="1"/>
              <p:nvPr/>
            </p:nvSpPr>
            <p:spPr>
              <a:xfrm>
                <a:off x="8859786" y="5176947"/>
                <a:ext cx="210380" cy="307777"/>
              </a:xfrm>
              <a:prstGeom prst="rect">
                <a:avLst/>
              </a:prstGeom>
              <a:noFill/>
            </p:spPr>
            <p:txBody>
              <a:bodyPr wrap="square" rtlCol="1">
                <a:spAutoFit/>
              </a:bodyPr>
              <a:lstStyle/>
              <a:p>
                <a:pPr algn="l" rtl="0"/>
                <a:r>
                  <a:rPr lang="he-IL" sz="1400" dirty="0">
                    <a:solidFill>
                      <a:schemeClr val="accent5"/>
                    </a:solidFill>
                    <a:latin typeface="Guttman Yad-Brush" panose="02010401010101010101" pitchFamily="2" charset="-79"/>
                    <a:cs typeface="Guttman Yad-Brush" panose="02010401010101010101" pitchFamily="2" charset="-79"/>
                  </a:rPr>
                  <a:t>2</a:t>
                </a:r>
              </a:p>
            </p:txBody>
          </p:sp>
        </p:grpSp>
      </p:grpSp>
      <p:grpSp>
        <p:nvGrpSpPr>
          <p:cNvPr id="33" name="Group 32">
            <a:extLst>
              <a:ext uri="{FF2B5EF4-FFF2-40B4-BE49-F238E27FC236}">
                <a16:creationId xmlns:a16="http://schemas.microsoft.com/office/drawing/2014/main" id="{D81EA1AD-E42B-4454-A19B-73F5D05A105F}"/>
              </a:ext>
            </a:extLst>
          </p:cNvPr>
          <p:cNvGrpSpPr/>
          <p:nvPr/>
        </p:nvGrpSpPr>
        <p:grpSpPr>
          <a:xfrm>
            <a:off x="6657642" y="4208912"/>
            <a:ext cx="4696158" cy="1442380"/>
            <a:chOff x="3488833" y="5452497"/>
            <a:chExt cx="8331341" cy="1442377"/>
          </a:xfrm>
        </p:grpSpPr>
        <p:sp>
          <p:nvSpPr>
            <p:cNvPr id="34" name="מלבן 33">
              <a:extLst>
                <a:ext uri="{FF2B5EF4-FFF2-40B4-BE49-F238E27FC236}">
                  <a16:creationId xmlns:a16="http://schemas.microsoft.com/office/drawing/2014/main" id="{3BE2C348-944F-4B5D-B791-194FDCF52E9E}"/>
                </a:ext>
              </a:extLst>
            </p:cNvPr>
            <p:cNvSpPr/>
            <p:nvPr/>
          </p:nvSpPr>
          <p:spPr>
            <a:xfrm>
              <a:off x="3488833" y="5452497"/>
              <a:ext cx="8331341" cy="1442377"/>
            </a:xfrm>
            <a:prstGeom prst="rect">
              <a:avLst/>
            </a:prstGeom>
            <a:solidFill>
              <a:srgbClr val="F4858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35" name="TextBox 34">
              <a:extLst>
                <a:ext uri="{FF2B5EF4-FFF2-40B4-BE49-F238E27FC236}">
                  <a16:creationId xmlns:a16="http://schemas.microsoft.com/office/drawing/2014/main" id="{2BA2E843-9054-49C6-BEEE-7B7A7D36529C}"/>
                </a:ext>
              </a:extLst>
            </p:cNvPr>
            <p:cNvSpPr txBox="1"/>
            <p:nvPr/>
          </p:nvSpPr>
          <p:spPr>
            <a:xfrm>
              <a:off x="3488833" y="5606385"/>
              <a:ext cx="8141620" cy="1015661"/>
            </a:xfrm>
            <a:prstGeom prst="rect">
              <a:avLst/>
            </a:prstGeom>
            <a:noFill/>
          </p:spPr>
          <p:txBody>
            <a:bodyPr wrap="square" rtlCol="1">
              <a:spAutoFit/>
            </a:bodyPr>
            <a:lstStyle/>
            <a:p>
              <a:pPr>
                <a:defRPr/>
              </a:pPr>
              <a:r>
                <a:rPr lang="he-IL" sz="2000" b="1" dirty="0">
                  <a:solidFill>
                    <a:schemeClr val="bg1"/>
                  </a:solidFill>
                  <a:latin typeface="Arial" panose="020B0604020202020204" pitchFamily="34" charset="0"/>
                  <a:cs typeface="Arial" panose="020B0604020202020204" pitchFamily="34" charset="0"/>
                </a:rPr>
                <a:t>אם מקום הקלפי צר מלהכיל את כל הבוחרים שנותרו, יש לאפשר לבוחרים להמתין לתורם, מחוץ למקום הקלפי.</a:t>
              </a:r>
            </a:p>
          </p:txBody>
        </p:sp>
      </p:grpSp>
    </p:spTree>
    <p:custDataLst>
      <p:tags r:id="rId1"/>
    </p:custDataLst>
    <p:extLst>
      <p:ext uri="{BB962C8B-B14F-4D97-AF65-F5344CB8AC3E}">
        <p14:creationId xmlns:p14="http://schemas.microsoft.com/office/powerpoint/2010/main" val="211241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45</a:t>
            </a:fld>
            <a:endParaRPr lang="he-IL" dirty="0"/>
          </a:p>
        </p:txBody>
      </p:sp>
      <p:sp>
        <p:nvSpPr>
          <p:cNvPr id="3" name="Title 2">
            <a:extLst>
              <a:ext uri="{FF2B5EF4-FFF2-40B4-BE49-F238E27FC236}">
                <a16:creationId xmlns:a16="http://schemas.microsoft.com/office/drawing/2014/main" id="{597CD79E-F434-4529-B9FF-1EFD1ED36679}"/>
              </a:ext>
            </a:extLst>
          </p:cNvPr>
          <p:cNvSpPr>
            <a:spLocks noGrp="1"/>
          </p:cNvSpPr>
          <p:nvPr>
            <p:ph type="title"/>
          </p:nvPr>
        </p:nvSpPr>
        <p:spPr>
          <a:xfrm>
            <a:off x="1055910" y="250827"/>
            <a:ext cx="10515600" cy="1325563"/>
          </a:xfrm>
        </p:spPr>
        <p:txBody>
          <a:bodyPr/>
          <a:lstStyle/>
          <a:p>
            <a:r>
              <a:rPr lang="he-IL" dirty="0"/>
              <a:t>היערכות לספירת קולות </a:t>
            </a:r>
          </a:p>
        </p:txBody>
      </p:sp>
      <p:grpSp>
        <p:nvGrpSpPr>
          <p:cNvPr id="9" name="קבוצה 8"/>
          <p:cNvGrpSpPr/>
          <p:nvPr/>
        </p:nvGrpSpPr>
        <p:grpSpPr>
          <a:xfrm>
            <a:off x="1513610" y="1896640"/>
            <a:ext cx="9840190" cy="2976185"/>
            <a:chOff x="764652" y="2946916"/>
            <a:chExt cx="9840189" cy="2976184"/>
          </a:xfrm>
        </p:grpSpPr>
        <p:sp>
          <p:nvSpPr>
            <p:cNvPr id="37" name="TextBox 36"/>
            <p:cNvSpPr txBox="1"/>
            <p:nvPr/>
          </p:nvSpPr>
          <p:spPr>
            <a:xfrm>
              <a:off x="8369642" y="4599661"/>
              <a:ext cx="2235199" cy="707886"/>
            </a:xfrm>
            <a:prstGeom prst="rect">
              <a:avLst/>
            </a:prstGeom>
            <a:noFill/>
          </p:spPr>
          <p:txBody>
            <a:bodyPr wrap="square" rtlCol="1">
              <a:spAutoFit/>
            </a:bodyPr>
            <a:lstStyle/>
            <a:p>
              <a:pPr algn="ctr"/>
              <a:r>
                <a:rPr lang="he-IL" sz="2000" dirty="0">
                  <a:solidFill>
                    <a:srgbClr val="54707C"/>
                  </a:solidFill>
                  <a:latin typeface="Arial" panose="020B0604020202020204" pitchFamily="34" charset="0"/>
                  <a:cs typeface="Arial" panose="020B0604020202020204" pitchFamily="34" charset="0"/>
                </a:rPr>
                <a:t>נעילת דלת מקום הקלפי</a:t>
              </a:r>
            </a:p>
          </p:txBody>
        </p:sp>
        <p:sp>
          <p:nvSpPr>
            <p:cNvPr id="38" name="TextBox 37"/>
            <p:cNvSpPr txBox="1"/>
            <p:nvPr/>
          </p:nvSpPr>
          <p:spPr>
            <a:xfrm>
              <a:off x="3256452" y="4599661"/>
              <a:ext cx="2364790" cy="1323439"/>
            </a:xfrm>
            <a:prstGeom prst="rect">
              <a:avLst/>
            </a:prstGeom>
            <a:noFill/>
          </p:spPr>
          <p:txBody>
            <a:bodyPr wrap="square" rtlCol="1">
              <a:spAutoFit/>
            </a:bodyPr>
            <a:lstStyle>
              <a:defPPr>
                <a:defRPr lang="he-IL"/>
              </a:defPPr>
              <a:lvl1pPr algn="ctr">
                <a:defRPr sz="2000">
                  <a:solidFill>
                    <a:srgbClr val="54707C"/>
                  </a:solidFill>
                  <a:latin typeface="Calibri" panose="020F0502020204030204" pitchFamily="34" charset="0"/>
                  <a:cs typeface="Calibri" panose="020F0502020204030204" pitchFamily="34" charset="0"/>
                </a:defRPr>
              </a:lvl1pPr>
            </a:lstStyle>
            <a:p>
              <a:r>
                <a:rPr lang="he-IL" dirty="0">
                  <a:latin typeface="Arial" panose="020B0604020202020204" pitchFamily="34" charset="0"/>
                  <a:cs typeface="Arial" panose="020B0604020202020204" pitchFamily="34" charset="0"/>
                </a:rPr>
                <a:t>הספירה תתבצע באותו המקום בו ישבה ועדת הקלפי בעת ההצבעה</a:t>
              </a:r>
            </a:p>
          </p:txBody>
        </p:sp>
        <p:sp>
          <p:nvSpPr>
            <p:cNvPr id="40" name="TextBox 39"/>
            <p:cNvSpPr txBox="1"/>
            <p:nvPr/>
          </p:nvSpPr>
          <p:spPr>
            <a:xfrm>
              <a:off x="5877842" y="4599661"/>
              <a:ext cx="2235199" cy="707886"/>
            </a:xfrm>
            <a:prstGeom prst="rect">
              <a:avLst/>
            </a:prstGeom>
            <a:noFill/>
          </p:spPr>
          <p:txBody>
            <a:bodyPr wrap="square" rtlCol="1">
              <a:spAutoFit/>
            </a:bodyPr>
            <a:lstStyle>
              <a:defPPr>
                <a:defRPr lang="he-IL"/>
              </a:defPPr>
              <a:lvl1pPr algn="ctr">
                <a:defRPr sz="2000">
                  <a:solidFill>
                    <a:srgbClr val="54707C"/>
                  </a:solidFill>
                  <a:latin typeface="Calibri" panose="020F0502020204030204" pitchFamily="34" charset="0"/>
                  <a:cs typeface="Calibri" panose="020F0502020204030204" pitchFamily="34" charset="0"/>
                </a:defRPr>
              </a:lvl1pPr>
            </a:lstStyle>
            <a:p>
              <a:r>
                <a:rPr lang="he-IL" dirty="0">
                  <a:latin typeface="Arial" panose="020B0604020202020204" pitchFamily="34" charset="0"/>
                  <a:cs typeface="Arial" panose="020B0604020202020204" pitchFamily="34" charset="0"/>
                </a:rPr>
                <a:t>יש להתחיל מיד</a:t>
              </a:r>
            </a:p>
            <a:p>
              <a:r>
                <a:rPr lang="he-IL" dirty="0">
                  <a:latin typeface="Arial" panose="020B0604020202020204" pitchFamily="34" charset="0"/>
                  <a:cs typeface="Arial" panose="020B0604020202020204" pitchFamily="34" charset="0"/>
                </a:rPr>
                <a:t>בספירת הקולות</a:t>
              </a:r>
            </a:p>
          </p:txBody>
        </p:sp>
        <p:sp>
          <p:nvSpPr>
            <p:cNvPr id="41" name="TextBox 40"/>
            <p:cNvSpPr txBox="1"/>
            <p:nvPr/>
          </p:nvSpPr>
          <p:spPr>
            <a:xfrm>
              <a:off x="764652" y="4599661"/>
              <a:ext cx="2235199" cy="707886"/>
            </a:xfrm>
            <a:prstGeom prst="rect">
              <a:avLst/>
            </a:prstGeom>
            <a:noFill/>
          </p:spPr>
          <p:txBody>
            <a:bodyPr wrap="square" rtlCol="1">
              <a:spAutoFit/>
            </a:bodyPr>
            <a:lstStyle>
              <a:defPPr>
                <a:defRPr lang="he-IL"/>
              </a:defPPr>
              <a:lvl1pPr algn="ctr">
                <a:defRPr sz="2000">
                  <a:solidFill>
                    <a:srgbClr val="54707C"/>
                  </a:solidFill>
                  <a:latin typeface="Calibri" panose="020F0502020204030204" pitchFamily="34" charset="0"/>
                  <a:cs typeface="Calibri" panose="020F0502020204030204" pitchFamily="34" charset="0"/>
                </a:defRPr>
              </a:lvl1pPr>
            </a:lstStyle>
            <a:p>
              <a:r>
                <a:rPr lang="he-IL" dirty="0">
                  <a:latin typeface="Arial" panose="020B0604020202020204" pitchFamily="34" charset="0"/>
                  <a:cs typeface="Arial" panose="020B0604020202020204" pitchFamily="34" charset="0"/>
                </a:rPr>
                <a:t>הספירה תתבצע ללא הפסקה עד תומה</a:t>
              </a:r>
            </a:p>
          </p:txBody>
        </p:sp>
        <p:pic>
          <p:nvPicPr>
            <p:cNvPr id="2" name="תמונה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0450" y="3018500"/>
              <a:ext cx="1347805" cy="1375126"/>
            </a:xfrm>
            <a:prstGeom prst="rect">
              <a:avLst/>
            </a:prstGeom>
          </p:spPr>
        </p:pic>
        <p:pic>
          <p:nvPicPr>
            <p:cNvPr id="6" name="תמונה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7839" y="2946916"/>
              <a:ext cx="1469709" cy="1518295"/>
            </a:xfrm>
            <a:prstGeom prst="rect">
              <a:avLst/>
            </a:prstGeom>
          </p:spPr>
        </p:pic>
        <p:pic>
          <p:nvPicPr>
            <p:cNvPr id="7" name="תמונה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4175" y="3327433"/>
              <a:ext cx="1842706" cy="824164"/>
            </a:xfrm>
            <a:prstGeom prst="rect">
              <a:avLst/>
            </a:prstGeom>
          </p:spPr>
        </p:pic>
        <p:pic>
          <p:nvPicPr>
            <p:cNvPr id="8" name="תמונה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126" y="3137372"/>
              <a:ext cx="1762249" cy="1100775"/>
            </a:xfrm>
            <a:prstGeom prst="rect">
              <a:avLst/>
            </a:prstGeom>
          </p:spPr>
        </p:pic>
      </p:grpSp>
    </p:spTree>
    <p:custDataLst>
      <p:tags r:id="rId1"/>
    </p:custDataLst>
    <p:extLst>
      <p:ext uri="{BB962C8B-B14F-4D97-AF65-F5344CB8AC3E}">
        <p14:creationId xmlns:p14="http://schemas.microsoft.com/office/powerpoint/2010/main" val="6023754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749223-0F46-4B44-BCA4-022609D178A5}"/>
              </a:ext>
            </a:extLst>
          </p:cNvPr>
          <p:cNvSpPr>
            <a:spLocks noGrp="1"/>
          </p:cNvSpPr>
          <p:nvPr>
            <p:ph type="sldNum" sz="quarter" idx="12"/>
          </p:nvPr>
        </p:nvSpPr>
        <p:spPr/>
        <p:txBody>
          <a:bodyPr/>
          <a:lstStyle/>
          <a:p>
            <a:fld id="{4C3B709D-3265-41A0-A411-CB1161B7F7D5}" type="slidenum">
              <a:rPr lang="he-IL" smtClean="0"/>
              <a:pPr/>
              <a:t>46</a:t>
            </a:fld>
            <a:endParaRPr lang="he-IL" dirty="0"/>
          </a:p>
        </p:txBody>
      </p:sp>
      <p:sp>
        <p:nvSpPr>
          <p:cNvPr id="6" name="Title 1">
            <a:extLst>
              <a:ext uri="{FF2B5EF4-FFF2-40B4-BE49-F238E27FC236}">
                <a16:creationId xmlns:a16="http://schemas.microsoft.com/office/drawing/2014/main" id="{53588185-F3A9-4A23-8BD7-010DDDD71B05}"/>
              </a:ext>
            </a:extLst>
          </p:cNvPr>
          <p:cNvSpPr>
            <a:spLocks noGrp="1"/>
          </p:cNvSpPr>
          <p:nvPr>
            <p:ph type="title"/>
          </p:nvPr>
        </p:nvSpPr>
        <p:spPr>
          <a:xfrm>
            <a:off x="1055910" y="250827"/>
            <a:ext cx="10515600" cy="1325563"/>
          </a:xfrm>
        </p:spPr>
        <p:txBody>
          <a:bodyPr/>
          <a:lstStyle/>
          <a:p>
            <a:r>
              <a:rPr lang="he-IL" dirty="0"/>
              <a:t>ישיבת ועדת הקלפי – מניין חוקי </a:t>
            </a:r>
          </a:p>
        </p:txBody>
      </p:sp>
      <p:pic>
        <p:nvPicPr>
          <p:cNvPr id="10" name="Picture 9">
            <a:extLst>
              <a:ext uri="{FF2B5EF4-FFF2-40B4-BE49-F238E27FC236}">
                <a16:creationId xmlns:a16="http://schemas.microsoft.com/office/drawing/2014/main" id="{3340E4F6-CE2A-4DD0-8862-CA21E7F5A11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55433" y="3378490"/>
            <a:ext cx="4016077" cy="2197858"/>
          </a:xfrm>
          <a:prstGeom prst="rect">
            <a:avLst/>
          </a:prstGeom>
        </p:spPr>
      </p:pic>
      <p:sp>
        <p:nvSpPr>
          <p:cNvPr id="11" name="TextBox 10">
            <a:extLst>
              <a:ext uri="{FF2B5EF4-FFF2-40B4-BE49-F238E27FC236}">
                <a16:creationId xmlns:a16="http://schemas.microsoft.com/office/drawing/2014/main" id="{52996E3C-C6B2-40B5-8070-B35A97622A91}"/>
              </a:ext>
            </a:extLst>
          </p:cNvPr>
          <p:cNvSpPr txBox="1"/>
          <p:nvPr/>
        </p:nvSpPr>
        <p:spPr>
          <a:xfrm>
            <a:off x="263307" y="2199607"/>
            <a:ext cx="7045728" cy="853952"/>
          </a:xfrm>
          <a:prstGeom prst="rect">
            <a:avLst/>
          </a:prstGeom>
          <a:noFill/>
        </p:spPr>
        <p:txBody>
          <a:bodyPr wrap="square">
            <a:spAutoFit/>
          </a:bodyPr>
          <a:lstStyle>
            <a:defPPr>
              <a:defRPr lang="he-IL"/>
            </a:defPPr>
            <a:lvl1pPr>
              <a:lnSpc>
                <a:spcPct val="107000"/>
              </a:lnSpc>
              <a:spcAft>
                <a:spcPts val="800"/>
              </a:spcAft>
              <a:defRPr sz="2400" b="1">
                <a:solidFill>
                  <a:srgbClr val="54707C"/>
                </a:solidFill>
                <a:latin typeface="Arial" panose="020B0604020202020204" pitchFamily="34" charset="0"/>
                <a:cs typeface="Arial" panose="020B0604020202020204" pitchFamily="34" charset="0"/>
              </a:defRPr>
            </a:lvl1pPr>
          </a:lstStyle>
          <a:p>
            <a:r>
              <a:rPr lang="he-IL" dirty="0"/>
              <a:t>בשעת ספירת הקולות – תמיד לפחות 3 אנשים בתפקידים הבאים:</a:t>
            </a:r>
            <a:endParaRPr lang="en-US" dirty="0"/>
          </a:p>
        </p:txBody>
      </p:sp>
      <p:graphicFrame>
        <p:nvGraphicFramePr>
          <p:cNvPr id="12" name="Table 6">
            <a:extLst>
              <a:ext uri="{FF2B5EF4-FFF2-40B4-BE49-F238E27FC236}">
                <a16:creationId xmlns:a16="http://schemas.microsoft.com/office/drawing/2014/main" id="{FD7A453B-F709-40F1-AC48-AF1783D8B349}"/>
              </a:ext>
            </a:extLst>
          </p:cNvPr>
          <p:cNvGraphicFramePr>
            <a:graphicFrameLocks noGrp="1"/>
          </p:cNvGraphicFramePr>
          <p:nvPr>
            <p:extLst>
              <p:ext uri="{D42A27DB-BD31-4B8C-83A1-F6EECF244321}">
                <p14:modId xmlns:p14="http://schemas.microsoft.com/office/powerpoint/2010/main" val="1742349695"/>
              </p:ext>
            </p:extLst>
          </p:nvPr>
        </p:nvGraphicFramePr>
        <p:xfrm>
          <a:off x="562707" y="3144576"/>
          <a:ext cx="6746328" cy="4023360"/>
        </p:xfrm>
        <a:graphic>
          <a:graphicData uri="http://schemas.openxmlformats.org/drawingml/2006/table">
            <a:tbl>
              <a:tblPr rtl="1" firstRow="1" bandRow="1">
                <a:tableStyleId>{5940675A-B579-460E-94D1-54222C63F5DA}</a:tableStyleId>
              </a:tblPr>
              <a:tblGrid>
                <a:gridCol w="2248776">
                  <a:extLst>
                    <a:ext uri="{9D8B030D-6E8A-4147-A177-3AD203B41FA5}">
                      <a16:colId xmlns:a16="http://schemas.microsoft.com/office/drawing/2014/main" val="297013627"/>
                    </a:ext>
                  </a:extLst>
                </a:gridCol>
                <a:gridCol w="2248776">
                  <a:extLst>
                    <a:ext uri="{9D8B030D-6E8A-4147-A177-3AD203B41FA5}">
                      <a16:colId xmlns:a16="http://schemas.microsoft.com/office/drawing/2014/main" val="538912204"/>
                    </a:ext>
                  </a:extLst>
                </a:gridCol>
                <a:gridCol w="2248776">
                  <a:extLst>
                    <a:ext uri="{9D8B030D-6E8A-4147-A177-3AD203B41FA5}">
                      <a16:colId xmlns:a16="http://schemas.microsoft.com/office/drawing/2014/main" val="2048318305"/>
                    </a:ext>
                  </a:extLst>
                </a:gridCol>
              </a:tblGrid>
              <a:tr h="111252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400" b="1" kern="1200" dirty="0">
                          <a:solidFill>
                            <a:srgbClr val="21A7B3"/>
                          </a:solidFill>
                          <a:effectLst/>
                          <a:latin typeface="Arial" panose="020B0604020202020204" pitchFamily="34" charset="0"/>
                          <a:ea typeface="Calibri" panose="020F0502020204030204" pitchFamily="34" charset="0"/>
                          <a:cs typeface="Arial" panose="020B0604020202020204" pitchFamily="34" charset="0"/>
                        </a:rPr>
                        <a:t>מצב א'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200" dirty="0">
                          <a:solidFill>
                            <a:srgbClr val="54707C"/>
                          </a:solidFill>
                          <a:latin typeface="Arial" panose="020B0604020202020204" pitchFamily="34" charset="0"/>
                          <a:ea typeface="+mn-ea"/>
                          <a:cs typeface="Arial" panose="020B0604020202020204" pitchFamily="34" charset="0"/>
                        </a:rPr>
                        <a:t>מזכיר +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200" dirty="0">
                          <a:solidFill>
                            <a:srgbClr val="54707C"/>
                          </a:solidFill>
                          <a:latin typeface="Arial" panose="020B0604020202020204" pitchFamily="34" charset="0"/>
                          <a:ea typeface="+mn-ea"/>
                          <a:cs typeface="Arial" panose="020B0604020202020204" pitchFamily="34" charset="0"/>
                        </a:rPr>
                        <a:t>2 חברי ועדת קלפי</a:t>
                      </a:r>
                    </a:p>
                    <a:p>
                      <a:pPr algn="ctr" rtl="1"/>
                      <a:endParaRPr lang="he-IL" sz="2400" b="0" kern="1200" dirty="0">
                        <a:solidFill>
                          <a:srgbClr val="54707C"/>
                        </a:solidFill>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200" dirty="0">
                          <a:solidFill>
                            <a:srgbClr val="54707C"/>
                          </a:solidFill>
                          <a:latin typeface="Arial" panose="020B0604020202020204" pitchFamily="34" charset="0"/>
                          <a:ea typeface="+mn-ea"/>
                          <a:cs typeface="Arial" panose="020B0604020202020204" pitchFamily="34" charset="0"/>
                        </a:rPr>
                        <a:t> 2 חברי ועדת קלפי סופרים קולות</a:t>
                      </a:r>
                      <a:endParaRPr lang="en-US" sz="2400" b="0" kern="1200" dirty="0">
                        <a:solidFill>
                          <a:srgbClr val="54707C"/>
                        </a:solidFill>
                        <a:latin typeface="Arial" panose="020B0604020202020204" pitchFamily="34" charset="0"/>
                        <a:ea typeface="+mn-ea"/>
                        <a:cs typeface="Arial" panose="020B0604020202020204" pitchFamily="34" charset="0"/>
                      </a:endParaRPr>
                    </a:p>
                    <a:p>
                      <a:pPr rtl="1"/>
                      <a:endParaRPr lang="he-IL"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400" b="1" dirty="0">
                          <a:solidFill>
                            <a:srgbClr val="21A7B3"/>
                          </a:solidFill>
                          <a:effectLst/>
                          <a:latin typeface="Arial" panose="020B0604020202020204" pitchFamily="34" charset="0"/>
                          <a:ea typeface="Calibri" panose="020F0502020204030204" pitchFamily="34" charset="0"/>
                          <a:cs typeface="Arial" panose="020B0604020202020204" pitchFamily="34" charset="0"/>
                        </a:rPr>
                        <a:t>מצב ב'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200" dirty="0">
                          <a:solidFill>
                            <a:srgbClr val="54707C"/>
                          </a:solidFill>
                          <a:latin typeface="Arial" panose="020B0604020202020204" pitchFamily="34" charset="0"/>
                          <a:ea typeface="+mn-ea"/>
                          <a:cs typeface="Arial" panose="020B0604020202020204" pitchFamily="34" charset="0"/>
                        </a:rPr>
                        <a:t>2 מזכירים +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200" dirty="0">
                          <a:solidFill>
                            <a:srgbClr val="54707C"/>
                          </a:solidFill>
                          <a:latin typeface="Arial" panose="020B0604020202020204" pitchFamily="34" charset="0"/>
                          <a:ea typeface="+mn-ea"/>
                          <a:cs typeface="Arial" panose="020B0604020202020204" pitchFamily="34" charset="0"/>
                        </a:rPr>
                        <a:t>1 חבר ועדת קלפי </a:t>
                      </a:r>
                      <a:endParaRPr lang="en-US" sz="2400" b="0" kern="1200" dirty="0">
                        <a:solidFill>
                          <a:srgbClr val="54707C"/>
                        </a:solidFill>
                        <a:latin typeface="Arial" panose="020B0604020202020204" pitchFamily="34" charset="0"/>
                        <a:ea typeface="+mn-ea"/>
                        <a:cs typeface="Arial" panose="020B0604020202020204" pitchFamily="34" charset="0"/>
                      </a:endParaRPr>
                    </a:p>
                    <a:p>
                      <a:pPr marL="0" algn="ctr" rtl="1" eaLnBrk="1" latinLnBrk="0" hangingPunct="1"/>
                      <a:endParaRPr lang="he-IL" sz="2400" b="0" kern="1200" dirty="0">
                        <a:solidFill>
                          <a:srgbClr val="54707C"/>
                        </a:solidFill>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2400" b="0" kern="1200" dirty="0">
                        <a:solidFill>
                          <a:srgbClr val="54707C"/>
                        </a:solidFill>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200" dirty="0">
                          <a:solidFill>
                            <a:srgbClr val="54707C"/>
                          </a:solidFill>
                          <a:latin typeface="Arial" panose="020B0604020202020204" pitchFamily="34" charset="0"/>
                          <a:ea typeface="+mn-ea"/>
                          <a:cs typeface="Arial" panose="020B0604020202020204" pitchFamily="34" charset="0"/>
                        </a:rPr>
                        <a:t>1 חבר ועדת קלפי סופר קולות</a:t>
                      </a:r>
                      <a:endParaRPr lang="en-US" sz="2400" b="0" kern="1200" dirty="0">
                        <a:solidFill>
                          <a:srgbClr val="54707C"/>
                        </a:solidFill>
                        <a:latin typeface="Arial" panose="020B0604020202020204" pitchFamily="34" charset="0"/>
                        <a:ea typeface="+mn-ea"/>
                        <a:cs typeface="Arial" panose="020B0604020202020204" pitchFamily="34" charset="0"/>
                      </a:endParaRPr>
                    </a:p>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400" b="1" dirty="0">
                          <a:solidFill>
                            <a:srgbClr val="21A7B3"/>
                          </a:solidFill>
                          <a:effectLst/>
                          <a:latin typeface="Arial" panose="020B0604020202020204" pitchFamily="34" charset="0"/>
                          <a:ea typeface="Calibri" panose="020F0502020204030204" pitchFamily="34" charset="0"/>
                          <a:cs typeface="Arial" panose="020B0604020202020204" pitchFamily="34" charset="0"/>
                        </a:rPr>
                        <a:t>מצב ג'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200" dirty="0">
                          <a:solidFill>
                            <a:srgbClr val="54707C"/>
                          </a:solidFill>
                          <a:latin typeface="Arial" panose="020B0604020202020204" pitchFamily="34" charset="0"/>
                          <a:ea typeface="+mn-ea"/>
                          <a:cs typeface="Arial" panose="020B0604020202020204" pitchFamily="34" charset="0"/>
                        </a:rPr>
                        <a:t>2 מזכירים +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200" dirty="0">
                          <a:solidFill>
                            <a:srgbClr val="54707C"/>
                          </a:solidFill>
                          <a:latin typeface="Arial" panose="020B0604020202020204" pitchFamily="34" charset="0"/>
                          <a:ea typeface="+mn-ea"/>
                          <a:cs typeface="Arial" panose="020B0604020202020204" pitchFamily="34" charset="0"/>
                        </a:rPr>
                        <a:t>מזכיר רזרבי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2400" b="0" kern="1200" dirty="0">
                        <a:solidFill>
                          <a:srgbClr val="54707C"/>
                        </a:solidFill>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2400" b="0" kern="1200" dirty="0">
                        <a:solidFill>
                          <a:srgbClr val="54707C"/>
                        </a:solidFill>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200" dirty="0">
                          <a:solidFill>
                            <a:srgbClr val="54707C"/>
                          </a:solidFill>
                          <a:latin typeface="Arial" panose="020B0604020202020204" pitchFamily="34" charset="0"/>
                          <a:ea typeface="+mn-ea"/>
                          <a:cs typeface="Arial" panose="020B0604020202020204" pitchFamily="34" charset="0"/>
                        </a:rPr>
                        <a:t>מזכיר אחד ימונה כחבר ועדת קלפי </a:t>
                      </a:r>
                      <a:endParaRPr lang="en-US" sz="2400" b="0" kern="1200" dirty="0">
                        <a:solidFill>
                          <a:srgbClr val="54707C"/>
                        </a:solidFill>
                        <a:latin typeface="Arial" panose="020B0604020202020204" pitchFamily="34" charset="0"/>
                        <a:ea typeface="+mn-ea"/>
                        <a:cs typeface="Arial" panose="020B0604020202020204" pitchFamily="34" charset="0"/>
                      </a:endParaRPr>
                    </a:p>
                    <a:p>
                      <a:pPr algn="ctr" rtl="1"/>
                      <a:endParaRPr lang="he-IL" sz="2400" b="0" kern="1200" dirty="0">
                        <a:solidFill>
                          <a:srgbClr val="54707C"/>
                        </a:solidFill>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200" dirty="0">
                          <a:solidFill>
                            <a:srgbClr val="54707C"/>
                          </a:solidFill>
                          <a:latin typeface="Arial" panose="020B0604020202020204" pitchFamily="34" charset="0"/>
                          <a:ea typeface="+mn-ea"/>
                          <a:cs typeface="Arial" panose="020B0604020202020204" pitchFamily="34" charset="0"/>
                        </a:rPr>
                        <a:t>1 חבר ועדת קלפי סופר קולות</a:t>
                      </a:r>
                    </a:p>
                    <a:p>
                      <a:pPr rtl="1"/>
                      <a:endParaRPr lang="he-IL"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42228047"/>
                  </a:ext>
                </a:extLst>
              </a:tr>
            </a:tbl>
          </a:graphicData>
        </a:graphic>
      </p:graphicFrame>
      <p:sp>
        <p:nvSpPr>
          <p:cNvPr id="13" name="TextBox 12">
            <a:extLst>
              <a:ext uri="{FF2B5EF4-FFF2-40B4-BE49-F238E27FC236}">
                <a16:creationId xmlns:a16="http://schemas.microsoft.com/office/drawing/2014/main" id="{85433D43-A141-4CCE-8EA3-D3659ED4F929}"/>
              </a:ext>
            </a:extLst>
          </p:cNvPr>
          <p:cNvSpPr txBox="1"/>
          <p:nvPr/>
        </p:nvSpPr>
        <p:spPr>
          <a:xfrm>
            <a:off x="6466994" y="1567372"/>
            <a:ext cx="4850294" cy="458780"/>
          </a:xfrm>
          <a:prstGeom prst="rect">
            <a:avLst/>
          </a:prstGeom>
          <a:noFill/>
        </p:spPr>
        <p:txBody>
          <a:bodyPr wrap="square">
            <a:spAutoFit/>
          </a:bodyPr>
          <a:lstStyle/>
          <a:p>
            <a:pPr rtl="1">
              <a:lnSpc>
                <a:spcPct val="107000"/>
              </a:lnSpc>
              <a:spcAft>
                <a:spcPts val="800"/>
              </a:spcAft>
            </a:pPr>
            <a:r>
              <a:rPr lang="he-IL" sz="2400" b="1" dirty="0">
                <a:solidFill>
                  <a:srgbClr val="18A8B7"/>
                </a:solidFill>
                <a:latin typeface="Arial" panose="020B0604020202020204" pitchFamily="34" charset="0"/>
                <a:ea typeface="+mj-ea"/>
                <a:cs typeface="Arial" panose="020B0604020202020204" pitchFamily="34" charset="0"/>
              </a:rPr>
              <a:t>המצב הרצוי (איוש מלא)</a:t>
            </a:r>
            <a:endParaRPr lang="en-US" sz="2400" b="1" dirty="0">
              <a:solidFill>
                <a:srgbClr val="18A8B7"/>
              </a:solidFill>
              <a:latin typeface="Arial" panose="020B0604020202020204" pitchFamily="34" charset="0"/>
              <a:ea typeface="+mj-ea"/>
              <a:cs typeface="Arial" panose="020B0604020202020204" pitchFamily="34" charset="0"/>
            </a:endParaRPr>
          </a:p>
        </p:txBody>
      </p:sp>
      <p:sp>
        <p:nvSpPr>
          <p:cNvPr id="14" name="TextBox 13">
            <a:extLst>
              <a:ext uri="{FF2B5EF4-FFF2-40B4-BE49-F238E27FC236}">
                <a16:creationId xmlns:a16="http://schemas.microsoft.com/office/drawing/2014/main" id="{31A35DF9-112A-489B-9E98-7678AE362285}"/>
              </a:ext>
            </a:extLst>
          </p:cNvPr>
          <p:cNvSpPr txBox="1"/>
          <p:nvPr/>
        </p:nvSpPr>
        <p:spPr>
          <a:xfrm>
            <a:off x="-238334" y="1567372"/>
            <a:ext cx="7547369" cy="458780"/>
          </a:xfrm>
          <a:prstGeom prst="rect">
            <a:avLst/>
          </a:prstGeom>
          <a:noFill/>
        </p:spPr>
        <p:txBody>
          <a:bodyPr wrap="square">
            <a:spAutoFit/>
          </a:bodyPr>
          <a:lstStyle/>
          <a:p>
            <a:pPr algn="r" rtl="1">
              <a:lnSpc>
                <a:spcPct val="107000"/>
              </a:lnSpc>
              <a:spcAft>
                <a:spcPts val="800"/>
              </a:spcAft>
            </a:pPr>
            <a:r>
              <a:rPr lang="he-IL" sz="2400" b="1" dirty="0">
                <a:solidFill>
                  <a:srgbClr val="54707C"/>
                </a:solidFill>
                <a:latin typeface="Arial" panose="020B0604020202020204" pitchFamily="34" charset="0"/>
                <a:cs typeface="Arial" panose="020B0604020202020204" pitchFamily="34" charset="0"/>
              </a:rPr>
              <a:t>2 מזכירים + 3 חברי ועדת קלפי (יו"ר, סגן וחבר)</a:t>
            </a:r>
            <a:endParaRPr lang="en-US" sz="2400" b="1" dirty="0">
              <a:solidFill>
                <a:srgbClr val="54707C"/>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F2C03E3-BB29-4757-B02D-CE63E4C7607A}"/>
              </a:ext>
            </a:extLst>
          </p:cNvPr>
          <p:cNvSpPr txBox="1"/>
          <p:nvPr/>
        </p:nvSpPr>
        <p:spPr>
          <a:xfrm>
            <a:off x="6466994" y="2290624"/>
            <a:ext cx="4850294" cy="458780"/>
          </a:xfrm>
          <a:prstGeom prst="rect">
            <a:avLst/>
          </a:prstGeom>
          <a:noFill/>
        </p:spPr>
        <p:txBody>
          <a:bodyPr wrap="square">
            <a:spAutoFit/>
          </a:bodyPr>
          <a:lstStyle>
            <a:defPPr>
              <a:defRPr lang="he-IL"/>
            </a:defPPr>
            <a:lvl1pPr>
              <a:lnSpc>
                <a:spcPct val="107000"/>
              </a:lnSpc>
              <a:spcAft>
                <a:spcPts val="800"/>
              </a:spcAft>
              <a:defRPr sz="2400" b="1">
                <a:solidFill>
                  <a:srgbClr val="18A8B7"/>
                </a:solidFill>
                <a:latin typeface="Arial" panose="020B0604020202020204" pitchFamily="34" charset="0"/>
                <a:ea typeface="+mj-ea"/>
                <a:cs typeface="Arial" panose="020B0604020202020204" pitchFamily="34" charset="0"/>
              </a:defRPr>
            </a:lvl1pPr>
          </a:lstStyle>
          <a:p>
            <a:r>
              <a:rPr lang="he-IL" dirty="0"/>
              <a:t>מניין מינימלי חוקי (איוש חלקי)</a:t>
            </a:r>
            <a:endParaRPr lang="en-US" dirty="0"/>
          </a:p>
        </p:txBody>
      </p:sp>
      <p:grpSp>
        <p:nvGrpSpPr>
          <p:cNvPr id="3" name="Group 2">
            <a:extLst>
              <a:ext uri="{FF2B5EF4-FFF2-40B4-BE49-F238E27FC236}">
                <a16:creationId xmlns:a16="http://schemas.microsoft.com/office/drawing/2014/main" id="{7439AD72-017A-4835-9D04-63649CFFE931}"/>
              </a:ext>
            </a:extLst>
          </p:cNvPr>
          <p:cNvGrpSpPr/>
          <p:nvPr/>
        </p:nvGrpSpPr>
        <p:grpSpPr>
          <a:xfrm>
            <a:off x="2056414" y="4496228"/>
            <a:ext cx="4037037" cy="1567968"/>
            <a:chOff x="2056414" y="4496228"/>
            <a:chExt cx="4037037" cy="1567968"/>
          </a:xfrm>
        </p:grpSpPr>
        <p:cxnSp>
          <p:nvCxnSpPr>
            <p:cNvPr id="16" name="Straight Arrow Connector 15">
              <a:extLst>
                <a:ext uri="{FF2B5EF4-FFF2-40B4-BE49-F238E27FC236}">
                  <a16:creationId xmlns:a16="http://schemas.microsoft.com/office/drawing/2014/main" id="{1BE758B3-CF63-4EBB-AA6C-B4CF298ACEF7}"/>
                </a:ext>
              </a:extLst>
            </p:cNvPr>
            <p:cNvCxnSpPr>
              <a:cxnSpLocks/>
            </p:cNvCxnSpPr>
            <p:nvPr/>
          </p:nvCxnSpPr>
          <p:spPr>
            <a:xfrm>
              <a:off x="6093451" y="4496228"/>
              <a:ext cx="0" cy="216024"/>
            </a:xfrm>
            <a:prstGeom prst="straightConnector1">
              <a:avLst/>
            </a:prstGeom>
            <a:ln w="28575">
              <a:solidFill>
                <a:srgbClr val="00335B"/>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CBF1F3D-C4B4-44CD-9FAF-2F46775A16D3}"/>
                </a:ext>
              </a:extLst>
            </p:cNvPr>
            <p:cNvCxnSpPr>
              <a:cxnSpLocks/>
            </p:cNvCxnSpPr>
            <p:nvPr/>
          </p:nvCxnSpPr>
          <p:spPr>
            <a:xfrm>
              <a:off x="4077227" y="4496228"/>
              <a:ext cx="0" cy="216024"/>
            </a:xfrm>
            <a:prstGeom prst="straightConnector1">
              <a:avLst/>
            </a:prstGeom>
            <a:ln w="28575">
              <a:solidFill>
                <a:srgbClr val="00335B"/>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C04E5C5-A1DB-4822-8C1D-0721F9DD5150}"/>
                </a:ext>
              </a:extLst>
            </p:cNvPr>
            <p:cNvCxnSpPr>
              <a:cxnSpLocks/>
            </p:cNvCxnSpPr>
            <p:nvPr/>
          </p:nvCxnSpPr>
          <p:spPr>
            <a:xfrm>
              <a:off x="2056414" y="5848172"/>
              <a:ext cx="0" cy="216024"/>
            </a:xfrm>
            <a:prstGeom prst="straightConnector1">
              <a:avLst/>
            </a:prstGeom>
            <a:ln w="28575">
              <a:solidFill>
                <a:srgbClr val="00335B"/>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923C690-7BD0-4620-9B0C-04085A7227F9}"/>
                </a:ext>
              </a:extLst>
            </p:cNvPr>
            <p:cNvCxnSpPr>
              <a:cxnSpLocks/>
            </p:cNvCxnSpPr>
            <p:nvPr/>
          </p:nvCxnSpPr>
          <p:spPr>
            <a:xfrm>
              <a:off x="2056414" y="4496228"/>
              <a:ext cx="0" cy="216024"/>
            </a:xfrm>
            <a:prstGeom prst="straightConnector1">
              <a:avLst/>
            </a:prstGeom>
            <a:ln w="28575">
              <a:solidFill>
                <a:srgbClr val="00335B"/>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195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500"/>
                                        <p:tgtEl>
                                          <p:spTgt spid="15"/>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right)">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מלבן 32"/>
          <p:cNvSpPr/>
          <p:nvPr/>
        </p:nvSpPr>
        <p:spPr>
          <a:xfrm>
            <a:off x="1393201" y="1711995"/>
            <a:ext cx="1800000" cy="1800000"/>
          </a:xfrm>
          <a:prstGeom prst="rect">
            <a:avLst/>
          </a:prstGeom>
          <a:solidFill>
            <a:schemeClr val="bg1"/>
          </a:solidFill>
          <a:ln>
            <a:solidFill>
              <a:schemeClr val="bg2"/>
            </a:solid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30" name="מלבן 29"/>
          <p:cNvSpPr/>
          <p:nvPr/>
        </p:nvSpPr>
        <p:spPr>
          <a:xfrm>
            <a:off x="6539291" y="1711995"/>
            <a:ext cx="1800000" cy="1800000"/>
          </a:xfrm>
          <a:prstGeom prst="rect">
            <a:avLst/>
          </a:prstGeom>
          <a:solidFill>
            <a:schemeClr val="bg1"/>
          </a:solidFill>
          <a:ln>
            <a:solidFill>
              <a:schemeClr val="bg2"/>
            </a:solid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34" name="מלבן 33"/>
          <p:cNvSpPr/>
          <p:nvPr/>
        </p:nvSpPr>
        <p:spPr>
          <a:xfrm>
            <a:off x="9112337" y="1711995"/>
            <a:ext cx="1800000" cy="1798243"/>
          </a:xfrm>
          <a:prstGeom prst="rect">
            <a:avLst/>
          </a:prstGeom>
          <a:solidFill>
            <a:schemeClr val="bg1"/>
          </a:solidFill>
          <a:ln>
            <a:solidFill>
              <a:schemeClr val="bg2"/>
            </a:solid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37" name="TextBox 36"/>
          <p:cNvSpPr txBox="1"/>
          <p:nvPr/>
        </p:nvSpPr>
        <p:spPr>
          <a:xfrm>
            <a:off x="8684875" y="3780728"/>
            <a:ext cx="2786628" cy="2246769"/>
          </a:xfrm>
          <a:prstGeom prst="rect">
            <a:avLst/>
          </a:prstGeom>
          <a:noFill/>
        </p:spPr>
        <p:txBody>
          <a:bodyPr wrap="square" rtlCol="1">
            <a:spAutoFit/>
          </a:bodyPr>
          <a:lstStyle>
            <a:defPPr>
              <a:defRPr lang="he-IL"/>
            </a:defPPr>
            <a:lvl1pPr algn="ctr">
              <a:defRPr sz="2000">
                <a:solidFill>
                  <a:srgbClr val="54707C"/>
                </a:solidFill>
                <a:latin typeface="Calibri" panose="020F0502020204030204" pitchFamily="34" charset="0"/>
                <a:cs typeface="Calibri" panose="020F0502020204030204" pitchFamily="34" charset="0"/>
              </a:defRPr>
            </a:lvl1pPr>
          </a:lstStyle>
          <a:p>
            <a:r>
              <a:rPr lang="he-IL" dirty="0">
                <a:latin typeface="Arial" panose="020B0604020202020204" pitchFamily="34" charset="0"/>
                <a:cs typeface="Arial" panose="020B0604020202020204" pitchFamily="34" charset="0"/>
              </a:rPr>
              <a:t>איסוף כל פתקי ההצבעה שנשארו בתא ההצבעה ומעטפות הצבעה שלא נעשה בהן שימוש והכנסתן למעטפת האריזה המיועדת לכך: 7 ד' לפי צבעים</a:t>
            </a:r>
          </a:p>
          <a:p>
            <a:endParaRPr lang="he-IL" dirty="0">
              <a:latin typeface="Arial" panose="020B0604020202020204" pitchFamily="34" charset="0"/>
              <a:cs typeface="Arial" panose="020B0604020202020204" pitchFamily="34" charset="0"/>
            </a:endParaRPr>
          </a:p>
        </p:txBody>
      </p:sp>
      <p:sp>
        <p:nvSpPr>
          <p:cNvPr id="38" name="TextBox 37"/>
          <p:cNvSpPr txBox="1"/>
          <p:nvPr/>
        </p:nvSpPr>
        <p:spPr>
          <a:xfrm>
            <a:off x="3741230" y="3780728"/>
            <a:ext cx="2235199" cy="1323439"/>
          </a:xfrm>
          <a:prstGeom prst="rect">
            <a:avLst/>
          </a:prstGeom>
          <a:noFill/>
        </p:spPr>
        <p:txBody>
          <a:bodyPr wrap="square" rtlCol="1">
            <a:spAutoFit/>
          </a:bodyPr>
          <a:lstStyle>
            <a:defPPr>
              <a:defRPr lang="he-IL"/>
            </a:defPPr>
            <a:lvl1pPr algn="ctr">
              <a:defRPr sz="2000">
                <a:solidFill>
                  <a:srgbClr val="54707C"/>
                </a:solidFill>
                <a:latin typeface="Calibri" panose="020F0502020204030204" pitchFamily="34" charset="0"/>
                <a:cs typeface="Calibri" panose="020F0502020204030204" pitchFamily="34" charset="0"/>
              </a:defRPr>
            </a:lvl1pPr>
          </a:lstStyle>
          <a:p>
            <a:r>
              <a:rPr lang="he-IL" dirty="0">
                <a:latin typeface="Arial" panose="020B0604020202020204" pitchFamily="34" charset="0"/>
                <a:cs typeface="Arial" panose="020B0604020202020204" pitchFamily="34" charset="0"/>
              </a:rPr>
              <a:t>ספירת מספר המחיקות בעותק השני של רשימת הבוחרים</a:t>
            </a:r>
          </a:p>
        </p:txBody>
      </p:sp>
      <p:sp>
        <p:nvSpPr>
          <p:cNvPr id="40" name="TextBox 39"/>
          <p:cNvSpPr txBox="1"/>
          <p:nvPr/>
        </p:nvSpPr>
        <p:spPr>
          <a:xfrm>
            <a:off x="6206223" y="3780728"/>
            <a:ext cx="2548658" cy="707886"/>
          </a:xfrm>
          <a:prstGeom prst="rect">
            <a:avLst/>
          </a:prstGeom>
          <a:noFill/>
        </p:spPr>
        <p:txBody>
          <a:bodyPr wrap="square" rtlCol="1">
            <a:spAutoFit/>
          </a:bodyPr>
          <a:lstStyle>
            <a:defPPr>
              <a:defRPr lang="he-IL"/>
            </a:defPPr>
            <a:lvl1pPr algn="ctr">
              <a:defRPr sz="2000">
                <a:solidFill>
                  <a:srgbClr val="54707C"/>
                </a:solidFill>
                <a:latin typeface="Calibri" panose="020F0502020204030204" pitchFamily="34" charset="0"/>
                <a:cs typeface="Calibri" panose="020F0502020204030204" pitchFamily="34" charset="0"/>
              </a:defRPr>
            </a:lvl1pPr>
          </a:lstStyle>
          <a:p>
            <a:r>
              <a:rPr lang="he-IL" dirty="0">
                <a:latin typeface="Arial" panose="020B0604020202020204" pitchFamily="34" charset="0"/>
                <a:cs typeface="Arial" panose="020B0604020202020204" pitchFamily="34" charset="0"/>
              </a:rPr>
              <a:t>ספירת מספר סימוני </a:t>
            </a:r>
            <a:r>
              <a:rPr lang="en-US" dirty="0">
                <a:latin typeface="Arial" panose="020B0604020202020204" pitchFamily="34" charset="0"/>
                <a:cs typeface="Arial" panose="020B0604020202020204" pitchFamily="34" charset="0"/>
              </a:rPr>
              <a:t>V</a:t>
            </a:r>
            <a:r>
              <a:rPr lang="he-IL" dirty="0">
                <a:latin typeface="Arial" panose="020B0604020202020204" pitchFamily="34" charset="0"/>
                <a:cs typeface="Arial" panose="020B0604020202020204" pitchFamily="34" charset="0"/>
              </a:rPr>
              <a:t> בעותק רשימת הבוחרים</a:t>
            </a:r>
          </a:p>
        </p:txBody>
      </p:sp>
      <p:sp>
        <p:nvSpPr>
          <p:cNvPr id="41" name="TextBox 40"/>
          <p:cNvSpPr txBox="1"/>
          <p:nvPr/>
        </p:nvSpPr>
        <p:spPr>
          <a:xfrm>
            <a:off x="584617" y="3780728"/>
            <a:ext cx="2896840" cy="1631216"/>
          </a:xfrm>
          <a:prstGeom prst="rect">
            <a:avLst/>
          </a:prstGeom>
          <a:noFill/>
        </p:spPr>
        <p:txBody>
          <a:bodyPr wrap="square" rtlCol="1">
            <a:spAutoFit/>
          </a:bodyPr>
          <a:lstStyle>
            <a:defPPr>
              <a:defRPr lang="he-IL"/>
            </a:defPPr>
            <a:lvl1pPr algn="ctr">
              <a:defRPr sz="2000">
                <a:solidFill>
                  <a:srgbClr val="54707C"/>
                </a:solidFill>
                <a:latin typeface="Calibri" panose="020F0502020204030204" pitchFamily="34" charset="0"/>
                <a:cs typeface="Calibri" panose="020F0502020204030204" pitchFamily="34" charset="0"/>
              </a:defRPr>
            </a:lvl1pPr>
          </a:lstStyle>
          <a:p>
            <a:r>
              <a:rPr lang="he-IL" dirty="0">
                <a:latin typeface="Arial" panose="020B0604020202020204" pitchFamily="34" charset="0"/>
                <a:cs typeface="Arial" panose="020B0604020202020204" pitchFamily="34" charset="0"/>
              </a:rPr>
              <a:t>השוואה בין מספר הסימונים לבין מספר המחיקות בשני העותקים של רשימת הבוחרים ורישומם בפרוטוקול</a:t>
            </a:r>
          </a:p>
        </p:txBody>
      </p:sp>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47</a:t>
            </a:fld>
            <a:endParaRPr lang="he-IL" dirty="0"/>
          </a:p>
        </p:txBody>
      </p:sp>
      <p:sp>
        <p:nvSpPr>
          <p:cNvPr id="8" name="Title 7">
            <a:extLst>
              <a:ext uri="{FF2B5EF4-FFF2-40B4-BE49-F238E27FC236}">
                <a16:creationId xmlns:a16="http://schemas.microsoft.com/office/drawing/2014/main" id="{84622EAA-65C6-4490-8AD3-9FB46C8E22F2}"/>
              </a:ext>
            </a:extLst>
          </p:cNvPr>
          <p:cNvSpPr>
            <a:spLocks noGrp="1"/>
          </p:cNvSpPr>
          <p:nvPr>
            <p:ph type="title"/>
          </p:nvPr>
        </p:nvSpPr>
        <p:spPr>
          <a:xfrm>
            <a:off x="1055910" y="250827"/>
            <a:ext cx="10515600" cy="1325563"/>
          </a:xfrm>
        </p:spPr>
        <p:txBody>
          <a:bodyPr/>
          <a:lstStyle/>
          <a:p>
            <a:r>
              <a:rPr lang="he-IL" dirty="0"/>
              <a:t>פעולות הכנה לספירת קולות </a:t>
            </a:r>
          </a:p>
        </p:txBody>
      </p:sp>
      <p:pic>
        <p:nvPicPr>
          <p:cNvPr id="3" name="תמונה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3343" y="1877455"/>
            <a:ext cx="889812" cy="1390401"/>
          </a:xfrm>
          <a:prstGeom prst="rect">
            <a:avLst/>
          </a:prstGeom>
        </p:spPr>
      </p:pic>
      <p:pic>
        <p:nvPicPr>
          <p:cNvPr id="42" name="תמונה 41"/>
          <p:cNvPicPr>
            <a:picLocks noChangeAspect="1"/>
          </p:cNvPicPr>
          <p:nvPr/>
        </p:nvPicPr>
        <p:blipFill rotWithShape="1">
          <a:blip r:embed="rId5" cstate="print"/>
          <a:srcRect l="8724" r="6391"/>
          <a:stretch/>
        </p:blipFill>
        <p:spPr>
          <a:xfrm>
            <a:off x="1511049" y="2120791"/>
            <a:ext cx="1610647" cy="1011511"/>
          </a:xfrm>
          <a:prstGeom prst="rect">
            <a:avLst/>
          </a:prstGeom>
        </p:spPr>
      </p:pic>
      <p:pic>
        <p:nvPicPr>
          <p:cNvPr id="7" name="Picture 6">
            <a:extLst>
              <a:ext uri="{FF2B5EF4-FFF2-40B4-BE49-F238E27FC236}">
                <a16:creationId xmlns:a16="http://schemas.microsoft.com/office/drawing/2014/main" id="{3DA9952F-781D-4580-BD48-8A2E4720EE5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961344" y="2058928"/>
            <a:ext cx="851877" cy="1199582"/>
          </a:xfrm>
          <a:prstGeom prst="rect">
            <a:avLst/>
          </a:prstGeom>
        </p:spPr>
      </p:pic>
      <p:grpSp>
        <p:nvGrpSpPr>
          <p:cNvPr id="9" name="Group 8">
            <a:extLst>
              <a:ext uri="{FF2B5EF4-FFF2-40B4-BE49-F238E27FC236}">
                <a16:creationId xmlns:a16="http://schemas.microsoft.com/office/drawing/2014/main" id="{15F5DD0E-C9D7-41B0-8B0D-98C9B0CE2DD2}"/>
              </a:ext>
            </a:extLst>
          </p:cNvPr>
          <p:cNvGrpSpPr/>
          <p:nvPr/>
        </p:nvGrpSpPr>
        <p:grpSpPr>
          <a:xfrm>
            <a:off x="2278505" y="5781565"/>
            <a:ext cx="8690160" cy="846101"/>
            <a:chOff x="2278505" y="5781565"/>
            <a:chExt cx="8690160" cy="846101"/>
          </a:xfrm>
        </p:grpSpPr>
        <p:sp>
          <p:nvSpPr>
            <p:cNvPr id="22" name="מלבן 33">
              <a:extLst>
                <a:ext uri="{FF2B5EF4-FFF2-40B4-BE49-F238E27FC236}">
                  <a16:creationId xmlns:a16="http://schemas.microsoft.com/office/drawing/2014/main" id="{4A784AAB-55E3-4148-A1BD-A98EDBEFBC1B}"/>
                </a:ext>
              </a:extLst>
            </p:cNvPr>
            <p:cNvSpPr/>
            <p:nvPr/>
          </p:nvSpPr>
          <p:spPr>
            <a:xfrm>
              <a:off x="2278505" y="5781565"/>
              <a:ext cx="8690160" cy="846101"/>
            </a:xfrm>
            <a:prstGeom prst="rect">
              <a:avLst/>
            </a:prstGeom>
            <a:solidFill>
              <a:srgbClr val="F4858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2" name="Rectangle 1"/>
            <p:cNvSpPr/>
            <p:nvPr/>
          </p:nvSpPr>
          <p:spPr>
            <a:xfrm>
              <a:off x="2686243" y="5860077"/>
              <a:ext cx="7971017" cy="707886"/>
            </a:xfrm>
            <a:prstGeom prst="rect">
              <a:avLst/>
            </a:prstGeom>
            <a:noFill/>
          </p:spPr>
          <p:txBody>
            <a:bodyPr wrap="square" rtlCol="1">
              <a:spAutoFit/>
            </a:bodyPr>
            <a:lstStyle/>
            <a:p>
              <a:pPr algn="ctr">
                <a:buClr>
                  <a:srgbClr val="18A8B7"/>
                </a:buClr>
              </a:pPr>
              <a:r>
                <a:rPr lang="he-IL" sz="2000" b="1" dirty="0">
                  <a:solidFill>
                    <a:schemeClr val="bg1"/>
                  </a:solidFill>
                  <a:latin typeface="Arial" panose="020B0604020202020204" pitchFamily="34" charset="0"/>
                  <a:cs typeface="Arial" panose="020B0604020202020204" pitchFamily="34" charset="0"/>
                </a:rPr>
                <a:t>אם אין התאמה גם לאחר שבוצעה ספירה חוזרת, יש לקבל החלטה בוועדה מהו מספר הבוחרים שהצביעו. לרוב יוחלט כי מדובר במספר המחיקות.</a:t>
              </a:r>
            </a:p>
          </p:txBody>
        </p:sp>
      </p:grpSp>
      <p:sp>
        <p:nvSpPr>
          <p:cNvPr id="6" name="מלבן 5"/>
          <p:cNvSpPr/>
          <p:nvPr/>
        </p:nvSpPr>
        <p:spPr>
          <a:xfrm>
            <a:off x="9658213" y="2262666"/>
            <a:ext cx="609815" cy="761004"/>
          </a:xfrm>
          <a:prstGeom prst="rect">
            <a:avLst/>
          </a:prstGeom>
          <a:solidFill>
            <a:srgbClr val="F7E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20" name="מלבן 29">
            <a:extLst>
              <a:ext uri="{FF2B5EF4-FFF2-40B4-BE49-F238E27FC236}">
                <a16:creationId xmlns:a16="http://schemas.microsoft.com/office/drawing/2014/main" id="{D35F6A74-1F93-4CDA-8090-3EDF5EDE5B2E}"/>
              </a:ext>
            </a:extLst>
          </p:cNvPr>
          <p:cNvSpPr/>
          <p:nvPr/>
        </p:nvSpPr>
        <p:spPr>
          <a:xfrm>
            <a:off x="3966246" y="1711995"/>
            <a:ext cx="1800000" cy="1800000"/>
          </a:xfrm>
          <a:prstGeom prst="rect">
            <a:avLst/>
          </a:prstGeom>
          <a:solidFill>
            <a:schemeClr val="bg1"/>
          </a:solidFill>
          <a:ln>
            <a:solidFill>
              <a:schemeClr val="bg2"/>
            </a:solid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pic>
        <p:nvPicPr>
          <p:cNvPr id="25" name="Picture 24">
            <a:extLst>
              <a:ext uri="{FF2B5EF4-FFF2-40B4-BE49-F238E27FC236}">
                <a16:creationId xmlns:a16="http://schemas.microsoft.com/office/drawing/2014/main" id="{8E544112-9E4E-468F-A53C-2E482AA55E9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436373" y="2024287"/>
            <a:ext cx="859745" cy="1204516"/>
          </a:xfrm>
          <a:prstGeom prst="rect">
            <a:avLst/>
          </a:prstGeom>
        </p:spPr>
      </p:pic>
      <p:sp>
        <p:nvSpPr>
          <p:cNvPr id="21" name="TextBox 20">
            <a:extLst>
              <a:ext uri="{FF2B5EF4-FFF2-40B4-BE49-F238E27FC236}">
                <a16:creationId xmlns:a16="http://schemas.microsoft.com/office/drawing/2014/main" id="{84D6B2BC-A7FF-4ED0-9277-6F811E464F56}"/>
              </a:ext>
            </a:extLst>
          </p:cNvPr>
          <p:cNvSpPr txBox="1"/>
          <p:nvPr/>
        </p:nvSpPr>
        <p:spPr>
          <a:xfrm>
            <a:off x="9471325" y="1962811"/>
            <a:ext cx="1092200" cy="461665"/>
          </a:xfrm>
          <a:prstGeom prst="rect">
            <a:avLst/>
          </a:prstGeom>
          <a:noFill/>
        </p:spPr>
        <p:txBody>
          <a:bodyPr wrap="square" rtlCol="1">
            <a:spAutoFit/>
          </a:bodyPr>
          <a:lstStyle/>
          <a:p>
            <a:pPr algn="ctr"/>
            <a:r>
              <a:rPr lang="he-IL" sz="2400" dirty="0">
                <a:solidFill>
                  <a:srgbClr val="54707C"/>
                </a:solidFill>
                <a:latin typeface="Arial" panose="020B0604020202020204" pitchFamily="34" charset="0"/>
                <a:cs typeface="Arial" panose="020B0604020202020204" pitchFamily="34" charset="0"/>
              </a:rPr>
              <a:t>7ד</a:t>
            </a:r>
          </a:p>
        </p:txBody>
      </p:sp>
      <p:sp>
        <p:nvSpPr>
          <p:cNvPr id="23" name="TextBox 22">
            <a:extLst>
              <a:ext uri="{FF2B5EF4-FFF2-40B4-BE49-F238E27FC236}">
                <a16:creationId xmlns:a16="http://schemas.microsoft.com/office/drawing/2014/main" id="{687EAF4E-C63F-4F90-8D6C-40502306F929}"/>
              </a:ext>
            </a:extLst>
          </p:cNvPr>
          <p:cNvSpPr txBox="1"/>
          <p:nvPr/>
        </p:nvSpPr>
        <p:spPr>
          <a:xfrm>
            <a:off x="9471325" y="2416256"/>
            <a:ext cx="1092200" cy="861774"/>
          </a:xfrm>
          <a:prstGeom prst="rect">
            <a:avLst/>
          </a:prstGeom>
          <a:noFill/>
        </p:spPr>
        <p:txBody>
          <a:bodyPr wrap="square" rtlCol="1">
            <a:spAutoFit/>
          </a:bodyPr>
          <a:lstStyle/>
          <a:p>
            <a:pPr algn="ctr"/>
            <a:r>
              <a:rPr lang="he-IL" sz="1000" dirty="0">
                <a:solidFill>
                  <a:srgbClr val="54707C"/>
                </a:solidFill>
                <a:latin typeface="Arial" panose="020B0604020202020204" pitchFamily="34" charset="0"/>
                <a:cs typeface="Arial" panose="020B0604020202020204" pitchFamily="34" charset="0"/>
              </a:rPr>
              <a:t>מעטפות הצבעה ריקות או חתומות וריקות ופתקי הצבעה שלא נעשה בהם שימוש</a:t>
            </a:r>
          </a:p>
        </p:txBody>
      </p:sp>
    </p:spTree>
    <p:custDataLst>
      <p:tags r:id="rId1"/>
    </p:custDataLst>
    <p:extLst>
      <p:ext uri="{BB962C8B-B14F-4D97-AF65-F5344CB8AC3E}">
        <p14:creationId xmlns:p14="http://schemas.microsoft.com/office/powerpoint/2010/main" val="125663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0" grpId="0"/>
      <p:bldP spid="4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48</a:t>
            </a:fld>
            <a:endParaRPr lang="he-IL" dirty="0"/>
          </a:p>
        </p:txBody>
      </p:sp>
      <p:sp>
        <p:nvSpPr>
          <p:cNvPr id="2" name="Title 1">
            <a:extLst>
              <a:ext uri="{FF2B5EF4-FFF2-40B4-BE49-F238E27FC236}">
                <a16:creationId xmlns:a16="http://schemas.microsoft.com/office/drawing/2014/main" id="{4A61A1ED-6846-403E-90F2-4FA30B4155D3}"/>
              </a:ext>
            </a:extLst>
          </p:cNvPr>
          <p:cNvSpPr>
            <a:spLocks noGrp="1"/>
          </p:cNvSpPr>
          <p:nvPr>
            <p:ph type="title"/>
          </p:nvPr>
        </p:nvSpPr>
        <p:spPr>
          <a:xfrm>
            <a:off x="1055910" y="250827"/>
            <a:ext cx="10515600" cy="1325563"/>
          </a:xfrm>
        </p:spPr>
        <p:txBody>
          <a:bodyPr/>
          <a:lstStyle/>
          <a:p>
            <a:r>
              <a:rPr lang="he-IL" dirty="0"/>
              <a:t>תרגול </a:t>
            </a:r>
          </a:p>
        </p:txBody>
      </p:sp>
      <p:sp>
        <p:nvSpPr>
          <p:cNvPr id="27" name="TextBox 26"/>
          <p:cNvSpPr txBox="1"/>
          <p:nvPr/>
        </p:nvSpPr>
        <p:spPr>
          <a:xfrm>
            <a:off x="9114504" y="1373864"/>
            <a:ext cx="903800" cy="400110"/>
          </a:xfrm>
          <a:prstGeom prst="rect">
            <a:avLst/>
          </a:prstGeom>
          <a:noFill/>
        </p:spPr>
        <p:txBody>
          <a:bodyPr wrap="square" rtlCol="1">
            <a:spAutoFit/>
          </a:bodyPr>
          <a:lstStyle/>
          <a:p>
            <a:r>
              <a:rPr lang="he-IL" sz="2000" b="1" dirty="0">
                <a:solidFill>
                  <a:schemeClr val="bg1"/>
                </a:solidFill>
                <a:latin typeface="Arial" panose="020B0604020202020204" pitchFamily="34" charset="0"/>
              </a:rPr>
              <a:t>אלפון</a:t>
            </a:r>
          </a:p>
        </p:txBody>
      </p:sp>
      <p:sp>
        <p:nvSpPr>
          <p:cNvPr id="23" name="TextBox 22">
            <a:extLst>
              <a:ext uri="{FF2B5EF4-FFF2-40B4-BE49-F238E27FC236}">
                <a16:creationId xmlns:a16="http://schemas.microsoft.com/office/drawing/2014/main" id="{B294B854-F683-4FD0-9A41-71A72B997FC5}"/>
              </a:ext>
            </a:extLst>
          </p:cNvPr>
          <p:cNvSpPr txBox="1"/>
          <p:nvPr/>
        </p:nvSpPr>
        <p:spPr>
          <a:xfrm>
            <a:off x="719528" y="1448009"/>
            <a:ext cx="10669197" cy="577850"/>
          </a:xfrm>
          <a:prstGeom prst="rect">
            <a:avLst/>
          </a:prstGeom>
          <a:noFill/>
        </p:spPr>
        <p:txBody>
          <a:bodyPr wrap="square" rtlCol="1">
            <a:spAutoFit/>
          </a:bodyPr>
          <a:lstStyle>
            <a:defPPr>
              <a:defRPr lang="he-IL"/>
            </a:defPPr>
            <a:lvl1pPr indent="0">
              <a:lnSpc>
                <a:spcPct val="150000"/>
              </a:lnSpc>
              <a:buClr>
                <a:srgbClr val="18A8B7"/>
              </a:buClr>
              <a:buNone/>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4"/>
              </a:buBlip>
              <a:defRPr sz="2800">
                <a:solidFill>
                  <a:srgbClr val="54707C"/>
                </a:solidFill>
                <a:latin typeface="Calibri" panose="020F0502020204030204" pitchFamily="34" charset="0"/>
                <a:cs typeface="Calibri" panose="020F0502020204030204" pitchFamily="34" charset="0"/>
              </a:defRPr>
            </a:lvl2pPr>
          </a:lstStyle>
          <a:p>
            <a:r>
              <a:rPr lang="he-IL" sz="2400" b="1" dirty="0">
                <a:latin typeface="Arial" panose="020B0604020202020204" pitchFamily="34" charset="0"/>
                <a:cs typeface="Arial" panose="020B0604020202020204" pitchFamily="34" charset="0"/>
              </a:rPr>
              <a:t>היכן נתעד את פעולות ההכנה לספירת קולות?</a:t>
            </a:r>
            <a:r>
              <a:rPr lang="en-US" sz="2400" b="1" dirty="0">
                <a:latin typeface="Arial" panose="020B0604020202020204" pitchFamily="34" charset="0"/>
                <a:cs typeface="Arial" panose="020B0604020202020204" pitchFamily="34" charset="0"/>
              </a:rPr>
              <a:t> </a:t>
            </a:r>
            <a:endParaRPr lang="he-IL" sz="2400" b="1"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3BCCF6F3-8973-4067-884C-6B76583ABB38}"/>
              </a:ext>
            </a:extLst>
          </p:cNvPr>
          <p:cNvGrpSpPr/>
          <p:nvPr/>
        </p:nvGrpSpPr>
        <p:grpSpPr>
          <a:xfrm>
            <a:off x="2781443" y="3016743"/>
            <a:ext cx="8572357" cy="854114"/>
            <a:chOff x="2781443" y="3016743"/>
            <a:chExt cx="8572357" cy="854114"/>
          </a:xfrm>
        </p:grpSpPr>
        <p:sp>
          <p:nvSpPr>
            <p:cNvPr id="25" name="מלבן 29">
              <a:extLst>
                <a:ext uri="{FF2B5EF4-FFF2-40B4-BE49-F238E27FC236}">
                  <a16:creationId xmlns:a16="http://schemas.microsoft.com/office/drawing/2014/main" id="{686D5204-89A7-46C4-AF59-E4AD0CA34EFB}"/>
                </a:ext>
              </a:extLst>
            </p:cNvPr>
            <p:cNvSpPr/>
            <p:nvPr/>
          </p:nvSpPr>
          <p:spPr>
            <a:xfrm>
              <a:off x="7361696" y="3016743"/>
              <a:ext cx="3992104" cy="854114"/>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latin typeface="Arial" panose="020B0604020202020204" pitchFamily="34" charset="0"/>
              </a:endParaRPr>
            </a:p>
          </p:txBody>
        </p:sp>
        <p:sp>
          <p:nvSpPr>
            <p:cNvPr id="36" name="Rectangle 35">
              <a:extLst>
                <a:ext uri="{FF2B5EF4-FFF2-40B4-BE49-F238E27FC236}">
                  <a16:creationId xmlns:a16="http://schemas.microsoft.com/office/drawing/2014/main" id="{EE2757F8-D41E-432C-AA69-90307970A959}"/>
                </a:ext>
              </a:extLst>
            </p:cNvPr>
            <p:cNvSpPr/>
            <p:nvPr/>
          </p:nvSpPr>
          <p:spPr>
            <a:xfrm>
              <a:off x="2781443" y="3088742"/>
              <a:ext cx="8572357" cy="577850"/>
            </a:xfrm>
            <a:prstGeom prst="rect">
              <a:avLst/>
            </a:prstGeom>
            <a:noFill/>
          </p:spPr>
          <p:txBody>
            <a:bodyPr wrap="square" rtlCol="1">
              <a:spAutoFit/>
            </a:bodyPr>
            <a:lstStyle/>
            <a:p>
              <a:pPr>
                <a:lnSpc>
                  <a:spcPct val="150000"/>
                </a:lnSpc>
                <a:buClr>
                  <a:srgbClr val="18A8B7"/>
                </a:buClr>
              </a:pPr>
              <a:r>
                <a:rPr lang="he-IL" sz="2400" dirty="0">
                  <a:solidFill>
                    <a:srgbClr val="54707C"/>
                  </a:solidFill>
                  <a:latin typeface="Arial" panose="020B0604020202020204" pitchFamily="34" charset="0"/>
                  <a:cs typeface="Arial" panose="020B0604020202020204" pitchFamily="34" charset="0"/>
                </a:rPr>
                <a:t>פרק ד' בפרוטוקול, עמוד 9. </a:t>
              </a:r>
            </a:p>
          </p:txBody>
        </p:sp>
      </p:grpSp>
      <p:pic>
        <p:nvPicPr>
          <p:cNvPr id="37" name="תמונה 18">
            <a:extLst>
              <a:ext uri="{FF2B5EF4-FFF2-40B4-BE49-F238E27FC236}">
                <a16:creationId xmlns:a16="http://schemas.microsoft.com/office/drawing/2014/main" id="{454AAA1A-96A2-4CF9-8235-461D17153F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96229" y="2345461"/>
            <a:ext cx="813933" cy="1147737"/>
          </a:xfrm>
          <a:prstGeom prst="rect">
            <a:avLst/>
          </a:prstGeom>
        </p:spPr>
      </p:pic>
      <p:pic>
        <p:nvPicPr>
          <p:cNvPr id="7" name="Picture 6">
            <a:extLst>
              <a:ext uri="{FF2B5EF4-FFF2-40B4-BE49-F238E27FC236}">
                <a16:creationId xmlns:a16="http://schemas.microsoft.com/office/drawing/2014/main" id="{40128865-8634-42BB-A293-919A321017E3}"/>
              </a:ext>
            </a:extLst>
          </p:cNvPr>
          <p:cNvPicPr>
            <a:picLocks noChangeAspect="1"/>
          </p:cNvPicPr>
          <p:nvPr/>
        </p:nvPicPr>
        <p:blipFill>
          <a:blip r:embed="rId6"/>
          <a:stretch>
            <a:fillRect/>
          </a:stretch>
        </p:blipFill>
        <p:spPr>
          <a:xfrm>
            <a:off x="567937" y="2100004"/>
            <a:ext cx="6207127" cy="3131625"/>
          </a:xfrm>
          <a:prstGeom prst="rect">
            <a:avLst/>
          </a:prstGeom>
        </p:spPr>
      </p:pic>
    </p:spTree>
    <p:custDataLst>
      <p:tags r:id="rId1"/>
    </p:custDataLst>
    <p:extLst>
      <p:ext uri="{BB962C8B-B14F-4D97-AF65-F5344CB8AC3E}">
        <p14:creationId xmlns:p14="http://schemas.microsoft.com/office/powerpoint/2010/main" val="222314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F4020B70-A135-4077-83EE-8B6063D17934}"/>
              </a:ext>
            </a:extLst>
          </p:cNvPr>
          <p:cNvSpPr txBox="1"/>
          <p:nvPr/>
        </p:nvSpPr>
        <p:spPr>
          <a:xfrm>
            <a:off x="4210350" y="1364937"/>
            <a:ext cx="7322838" cy="577850"/>
          </a:xfrm>
          <a:prstGeom prst="rect">
            <a:avLst/>
          </a:prstGeom>
          <a:noFill/>
        </p:spPr>
        <p:txBody>
          <a:bodyPr wrap="square" rtlCol="1">
            <a:spAutoFit/>
          </a:bodyPr>
          <a:lstStyle>
            <a:defPPr>
              <a:defRPr lang="he-IL"/>
            </a:defPPr>
            <a:lvl1pPr indent="0">
              <a:lnSpc>
                <a:spcPct val="150000"/>
              </a:lnSpc>
              <a:buClr>
                <a:srgbClr val="18A8B7"/>
              </a:buClr>
              <a:buNone/>
              <a:defRPr sz="2800" b="1">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3"/>
              </a:buBlip>
              <a:defRPr sz="2800">
                <a:solidFill>
                  <a:srgbClr val="54707C"/>
                </a:solidFill>
                <a:latin typeface="Calibri" panose="020F0502020204030204" pitchFamily="34" charset="0"/>
                <a:cs typeface="Calibri" panose="020F0502020204030204" pitchFamily="34" charset="0"/>
              </a:defRPr>
            </a:lvl2pPr>
          </a:lstStyle>
          <a:p>
            <a:r>
              <a:rPr lang="he-IL" sz="2400" dirty="0">
                <a:latin typeface="Arial" panose="020B0604020202020204" pitchFamily="34" charset="0"/>
                <a:cs typeface="Arial" panose="020B0604020202020204" pitchFamily="34" charset="0"/>
              </a:rPr>
              <a:t>מי רשאי להיות נוכח בחדר הקלפי בזמן ספירת הקולות?</a:t>
            </a:r>
          </a:p>
        </p:txBody>
      </p:sp>
      <p:sp>
        <p:nvSpPr>
          <p:cNvPr id="62" name="Rounded Rectangle 20">
            <a:extLst>
              <a:ext uri="{FF2B5EF4-FFF2-40B4-BE49-F238E27FC236}">
                <a16:creationId xmlns:a16="http://schemas.microsoft.com/office/drawing/2014/main" id="{D465B9CC-8833-4644-9936-E4062AA8AE91}"/>
              </a:ext>
            </a:extLst>
          </p:cNvPr>
          <p:cNvSpPr/>
          <p:nvPr/>
        </p:nvSpPr>
        <p:spPr>
          <a:xfrm>
            <a:off x="7437119" y="3434667"/>
            <a:ext cx="3390979" cy="831520"/>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he-IL" sz="2000" dirty="0">
                <a:solidFill>
                  <a:schemeClr val="bg1"/>
                </a:solidFill>
                <a:latin typeface="Arial" panose="020B0604020202020204" pitchFamily="34" charset="0"/>
                <a:cs typeface="Arial" panose="020B0604020202020204" pitchFamily="34" charset="0"/>
              </a:rPr>
              <a:t>שר הפנים או בא כוחו</a:t>
            </a:r>
            <a:endParaRPr lang="en-US" sz="2000" dirty="0">
              <a:solidFill>
                <a:schemeClr val="bg1"/>
              </a:solidFill>
              <a:latin typeface="Arial" panose="020B0604020202020204" pitchFamily="34" charset="0"/>
              <a:cs typeface="Arial" panose="020B0604020202020204" pitchFamily="34" charset="0"/>
            </a:endParaRPr>
          </a:p>
        </p:txBody>
      </p:sp>
      <p:sp>
        <p:nvSpPr>
          <p:cNvPr id="63" name="Rounded Rectangle 21">
            <a:extLst>
              <a:ext uri="{FF2B5EF4-FFF2-40B4-BE49-F238E27FC236}">
                <a16:creationId xmlns:a16="http://schemas.microsoft.com/office/drawing/2014/main" id="{81F03840-F492-4D32-8177-7015B8544A70}"/>
              </a:ext>
            </a:extLst>
          </p:cNvPr>
          <p:cNvSpPr/>
          <p:nvPr/>
        </p:nvSpPr>
        <p:spPr>
          <a:xfrm>
            <a:off x="4505758" y="2351003"/>
            <a:ext cx="2598524" cy="831520"/>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he-IL" sz="2000" dirty="0">
                <a:solidFill>
                  <a:schemeClr val="bg1"/>
                </a:solidFill>
                <a:latin typeface="Arial" panose="020B0604020202020204" pitchFamily="34" charset="0"/>
                <a:cs typeface="Arial" panose="020B0604020202020204" pitchFamily="34" charset="0"/>
              </a:rPr>
              <a:t>צוות צילום של כאן 11</a:t>
            </a:r>
            <a:endParaRPr lang="en-US" sz="2000" dirty="0">
              <a:solidFill>
                <a:schemeClr val="bg1"/>
              </a:solidFill>
              <a:latin typeface="Arial" panose="020B0604020202020204" pitchFamily="34" charset="0"/>
              <a:cs typeface="Arial" panose="020B0604020202020204" pitchFamily="34" charset="0"/>
            </a:endParaRPr>
          </a:p>
        </p:txBody>
      </p:sp>
      <p:sp>
        <p:nvSpPr>
          <p:cNvPr id="64" name="Rounded Rectangle 22">
            <a:extLst>
              <a:ext uri="{FF2B5EF4-FFF2-40B4-BE49-F238E27FC236}">
                <a16:creationId xmlns:a16="http://schemas.microsoft.com/office/drawing/2014/main" id="{433CB180-387A-4D13-A9DF-39E786D8C998}"/>
              </a:ext>
            </a:extLst>
          </p:cNvPr>
          <p:cNvSpPr/>
          <p:nvPr/>
        </p:nvSpPr>
        <p:spPr>
          <a:xfrm>
            <a:off x="8168899" y="4496287"/>
            <a:ext cx="2659199" cy="831520"/>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he-IL" sz="2000" dirty="0">
                <a:solidFill>
                  <a:schemeClr val="bg1"/>
                </a:solidFill>
                <a:latin typeface="Arial" panose="020B0604020202020204" pitchFamily="34" charset="0"/>
                <a:cs typeface="Arial" panose="020B0604020202020204" pitchFamily="34" charset="0"/>
              </a:rPr>
              <a:t>חברי ועדת הבחירות</a:t>
            </a:r>
            <a:endParaRPr lang="en-US" sz="2000" dirty="0">
              <a:solidFill>
                <a:schemeClr val="bg1"/>
              </a:solidFill>
              <a:latin typeface="Arial" panose="020B0604020202020204" pitchFamily="34" charset="0"/>
              <a:cs typeface="Arial" panose="020B0604020202020204" pitchFamily="34" charset="0"/>
            </a:endParaRPr>
          </a:p>
        </p:txBody>
      </p:sp>
      <p:sp>
        <p:nvSpPr>
          <p:cNvPr id="65" name="Rounded Rectangle 23">
            <a:extLst>
              <a:ext uri="{FF2B5EF4-FFF2-40B4-BE49-F238E27FC236}">
                <a16:creationId xmlns:a16="http://schemas.microsoft.com/office/drawing/2014/main" id="{39475F7C-61EC-46DF-A037-E954A3F62064}"/>
              </a:ext>
            </a:extLst>
          </p:cNvPr>
          <p:cNvSpPr/>
          <p:nvPr/>
        </p:nvSpPr>
        <p:spPr>
          <a:xfrm>
            <a:off x="7315200" y="2351003"/>
            <a:ext cx="3512898" cy="831520"/>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he-IL" sz="2000" dirty="0">
                <a:solidFill>
                  <a:schemeClr val="bg1"/>
                </a:solidFill>
                <a:latin typeface="Arial" panose="020B0604020202020204" pitchFamily="34" charset="0"/>
                <a:cs typeface="Arial" panose="020B0604020202020204" pitchFamily="34" charset="0"/>
              </a:rPr>
              <a:t>שוטרים הדרושים לשמירת הסדר</a:t>
            </a:r>
            <a:endParaRPr lang="en-US" sz="2000" dirty="0">
              <a:solidFill>
                <a:schemeClr val="bg1"/>
              </a:solidFill>
              <a:latin typeface="Arial" panose="020B0604020202020204" pitchFamily="34" charset="0"/>
              <a:cs typeface="Arial" panose="020B0604020202020204" pitchFamily="34" charset="0"/>
            </a:endParaRPr>
          </a:p>
        </p:txBody>
      </p:sp>
      <p:sp>
        <p:nvSpPr>
          <p:cNvPr id="66" name="Rounded Rectangle 24">
            <a:extLst>
              <a:ext uri="{FF2B5EF4-FFF2-40B4-BE49-F238E27FC236}">
                <a16:creationId xmlns:a16="http://schemas.microsoft.com/office/drawing/2014/main" id="{21FB8F66-AE8C-4D04-AC5A-2358E589910F}"/>
              </a:ext>
            </a:extLst>
          </p:cNvPr>
          <p:cNvSpPr/>
          <p:nvPr/>
        </p:nvSpPr>
        <p:spPr>
          <a:xfrm>
            <a:off x="4875691" y="3434667"/>
            <a:ext cx="2440615" cy="831520"/>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he-IL" sz="2000" dirty="0">
                <a:solidFill>
                  <a:schemeClr val="bg1"/>
                </a:solidFill>
                <a:latin typeface="Arial" panose="020B0604020202020204" pitchFamily="34" charset="0"/>
                <a:cs typeface="Arial" panose="020B0604020202020204" pitchFamily="34" charset="0"/>
              </a:rPr>
              <a:t>מנהל הבחירות או סגנו</a:t>
            </a:r>
            <a:endParaRPr lang="en-US" sz="2000" dirty="0">
              <a:solidFill>
                <a:schemeClr val="bg1"/>
              </a:solidFill>
              <a:latin typeface="Arial" panose="020B0604020202020204" pitchFamily="34" charset="0"/>
              <a:cs typeface="Arial" panose="020B0604020202020204" pitchFamily="34" charset="0"/>
            </a:endParaRPr>
          </a:p>
        </p:txBody>
      </p:sp>
      <p:sp>
        <p:nvSpPr>
          <p:cNvPr id="67" name="Rounded Rectangle 25">
            <a:extLst>
              <a:ext uri="{FF2B5EF4-FFF2-40B4-BE49-F238E27FC236}">
                <a16:creationId xmlns:a16="http://schemas.microsoft.com/office/drawing/2014/main" id="{35FDA9C9-CD37-4C0D-B5AC-2AB4AE143A52}"/>
              </a:ext>
            </a:extLst>
          </p:cNvPr>
          <p:cNvSpPr/>
          <p:nvPr/>
        </p:nvSpPr>
        <p:spPr>
          <a:xfrm>
            <a:off x="1993327" y="3434667"/>
            <a:ext cx="2761552" cy="831520"/>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he-IL" sz="2000" dirty="0">
                <a:solidFill>
                  <a:schemeClr val="bg1"/>
                </a:solidFill>
                <a:latin typeface="Arial" panose="020B0604020202020204" pitchFamily="34" charset="0"/>
                <a:cs typeface="Arial" panose="020B0604020202020204" pitchFamily="34" charset="0"/>
              </a:rPr>
              <a:t>נציגי רשימות המועמדים</a:t>
            </a:r>
            <a:endParaRPr lang="en-US" sz="2000" dirty="0">
              <a:solidFill>
                <a:schemeClr val="bg1"/>
              </a:solidFill>
              <a:latin typeface="Arial" panose="020B0604020202020204" pitchFamily="34" charset="0"/>
              <a:cs typeface="Arial" panose="020B0604020202020204" pitchFamily="34" charset="0"/>
            </a:endParaRPr>
          </a:p>
        </p:txBody>
      </p:sp>
      <p:sp>
        <p:nvSpPr>
          <p:cNvPr id="68" name="Rounded Rectangle 1">
            <a:extLst>
              <a:ext uri="{FF2B5EF4-FFF2-40B4-BE49-F238E27FC236}">
                <a16:creationId xmlns:a16="http://schemas.microsoft.com/office/drawing/2014/main" id="{FE415144-FA52-42C2-AB97-560ED9D6CCB8}"/>
              </a:ext>
            </a:extLst>
          </p:cNvPr>
          <p:cNvSpPr/>
          <p:nvPr/>
        </p:nvSpPr>
        <p:spPr>
          <a:xfrm>
            <a:off x="6110375" y="4496287"/>
            <a:ext cx="1966812" cy="830375"/>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he-IL" sz="2000" dirty="0">
                <a:solidFill>
                  <a:schemeClr val="bg1"/>
                </a:solidFill>
                <a:latin typeface="Arial" panose="020B0604020202020204" pitchFamily="34" charset="0"/>
                <a:cs typeface="Arial" panose="020B0604020202020204" pitchFamily="34" charset="0"/>
              </a:rPr>
              <a:t>מזכירי ועדת הקלפי</a:t>
            </a:r>
            <a:endParaRPr lang="en-US" sz="2000" dirty="0">
              <a:solidFill>
                <a:schemeClr val="bg1"/>
              </a:solidFill>
              <a:latin typeface="Arial" panose="020B0604020202020204" pitchFamily="34" charset="0"/>
              <a:cs typeface="Arial" panose="020B0604020202020204" pitchFamily="34" charset="0"/>
            </a:endParaRPr>
          </a:p>
        </p:txBody>
      </p:sp>
      <p:sp>
        <p:nvSpPr>
          <p:cNvPr id="69" name="Rounded Rectangle 20">
            <a:extLst>
              <a:ext uri="{FF2B5EF4-FFF2-40B4-BE49-F238E27FC236}">
                <a16:creationId xmlns:a16="http://schemas.microsoft.com/office/drawing/2014/main" id="{EC82D497-544C-41B4-A26A-D3787C64855C}"/>
              </a:ext>
            </a:extLst>
          </p:cNvPr>
          <p:cNvSpPr/>
          <p:nvPr/>
        </p:nvSpPr>
        <p:spPr>
          <a:xfrm>
            <a:off x="1993327" y="2351003"/>
            <a:ext cx="2301512" cy="831520"/>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he-IL" sz="2000" dirty="0">
                <a:solidFill>
                  <a:schemeClr val="bg1"/>
                </a:solidFill>
                <a:latin typeface="Arial" panose="020B0604020202020204" pitchFamily="34" charset="0"/>
                <a:cs typeface="Arial" panose="020B0604020202020204" pitchFamily="34" charset="0"/>
              </a:rPr>
              <a:t>חברי ועדת הקלפי</a:t>
            </a:r>
            <a:endParaRPr lang="en-US" sz="2000" dirty="0">
              <a:solidFill>
                <a:schemeClr val="bg1"/>
              </a:solidFill>
              <a:latin typeface="Arial" panose="020B0604020202020204" pitchFamily="34" charset="0"/>
              <a:cs typeface="Arial" panose="020B0604020202020204" pitchFamily="34" charset="0"/>
            </a:endParaRPr>
          </a:p>
        </p:txBody>
      </p:sp>
      <p:sp>
        <p:nvSpPr>
          <p:cNvPr id="70" name="Rounded Rectangle 22">
            <a:extLst>
              <a:ext uri="{FF2B5EF4-FFF2-40B4-BE49-F238E27FC236}">
                <a16:creationId xmlns:a16="http://schemas.microsoft.com/office/drawing/2014/main" id="{2B707936-860F-4586-8ED6-D462132EF4E8}"/>
              </a:ext>
            </a:extLst>
          </p:cNvPr>
          <p:cNvSpPr/>
          <p:nvPr/>
        </p:nvSpPr>
        <p:spPr>
          <a:xfrm>
            <a:off x="4051851" y="4496287"/>
            <a:ext cx="1966812" cy="831520"/>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he-IL" sz="2000">
                <a:solidFill>
                  <a:schemeClr val="bg1"/>
                </a:solidFill>
                <a:latin typeface="Arial" panose="020B0604020202020204" pitchFamily="34" charset="0"/>
                <a:cs typeface="Arial" panose="020B0604020202020204" pitchFamily="34" charset="0"/>
              </a:rPr>
              <a:t>אנשים סקרנים</a:t>
            </a:r>
            <a:endParaRPr lang="en-US" sz="2000" dirty="0">
              <a:solidFill>
                <a:schemeClr val="bg1"/>
              </a:solidFill>
              <a:latin typeface="Arial" panose="020B0604020202020204" pitchFamily="34" charset="0"/>
              <a:cs typeface="Arial" panose="020B0604020202020204" pitchFamily="34" charset="0"/>
            </a:endParaRPr>
          </a:p>
        </p:txBody>
      </p:sp>
      <p:sp>
        <p:nvSpPr>
          <p:cNvPr id="71" name="Rounded Rectangle 21">
            <a:extLst>
              <a:ext uri="{FF2B5EF4-FFF2-40B4-BE49-F238E27FC236}">
                <a16:creationId xmlns:a16="http://schemas.microsoft.com/office/drawing/2014/main" id="{E0149D2D-E88C-42F7-9172-0192453C3CAC}"/>
              </a:ext>
            </a:extLst>
          </p:cNvPr>
          <p:cNvSpPr/>
          <p:nvPr/>
        </p:nvSpPr>
        <p:spPr>
          <a:xfrm>
            <a:off x="1993327" y="4496287"/>
            <a:ext cx="1966812" cy="831520"/>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he-IL" sz="2000" dirty="0">
                <a:solidFill>
                  <a:schemeClr val="bg1"/>
                </a:solidFill>
                <a:latin typeface="Arial" panose="020B0604020202020204" pitchFamily="34" charset="0"/>
                <a:cs typeface="Arial" panose="020B0604020202020204" pitchFamily="34" charset="0"/>
              </a:rPr>
              <a:t>משקיפים</a:t>
            </a:r>
            <a:endParaRPr lang="en-US" sz="2000" dirty="0">
              <a:solidFill>
                <a:schemeClr val="bg1"/>
              </a:solidFill>
              <a:latin typeface="Arial" panose="020B0604020202020204" pitchFamily="34" charset="0"/>
              <a:cs typeface="Arial" panose="020B0604020202020204" pitchFamily="34" charset="0"/>
            </a:endParaRPr>
          </a:p>
        </p:txBody>
      </p:sp>
      <p:sp>
        <p:nvSpPr>
          <p:cNvPr id="36" name="מציין מיקום של מספר שקופית 1">
            <a:extLst>
              <a:ext uri="{FF2B5EF4-FFF2-40B4-BE49-F238E27FC236}">
                <a16:creationId xmlns:a16="http://schemas.microsoft.com/office/drawing/2014/main" id="{5CB232C4-5A8A-4130-8C23-E9EA40B12865}"/>
              </a:ext>
            </a:extLst>
          </p:cNvPr>
          <p:cNvSpPr>
            <a:spLocks noGrp="1"/>
          </p:cNvSpPr>
          <p:nvPr>
            <p:ph type="sldNum" sz="quarter" idx="12"/>
          </p:nvPr>
        </p:nvSpPr>
        <p:spPr/>
        <p:txBody>
          <a:bodyPr/>
          <a:lstStyle/>
          <a:p>
            <a:fld id="{4C3B709D-3265-41A0-A411-CB1161B7F7D5}" type="slidenum">
              <a:rPr lang="he-IL" smtClean="0"/>
              <a:pPr/>
              <a:t>49</a:t>
            </a:fld>
            <a:endParaRPr lang="he-IL" dirty="0"/>
          </a:p>
        </p:txBody>
      </p:sp>
      <p:sp>
        <p:nvSpPr>
          <p:cNvPr id="2" name="Title 1">
            <a:extLst>
              <a:ext uri="{FF2B5EF4-FFF2-40B4-BE49-F238E27FC236}">
                <a16:creationId xmlns:a16="http://schemas.microsoft.com/office/drawing/2014/main" id="{C40616A1-DB7E-4C40-AFF1-C242268C4FB2}"/>
              </a:ext>
            </a:extLst>
          </p:cNvPr>
          <p:cNvSpPr>
            <a:spLocks noGrp="1"/>
          </p:cNvSpPr>
          <p:nvPr>
            <p:ph type="title"/>
          </p:nvPr>
        </p:nvSpPr>
        <p:spPr>
          <a:xfrm>
            <a:off x="1055910" y="250827"/>
            <a:ext cx="10515600" cy="1325563"/>
          </a:xfrm>
        </p:spPr>
        <p:txBody>
          <a:bodyPr/>
          <a:lstStyle/>
          <a:p>
            <a:r>
              <a:rPr lang="he-IL" dirty="0"/>
              <a:t>פתיחת תיבת הקלפי </a:t>
            </a:r>
          </a:p>
        </p:txBody>
      </p:sp>
    </p:spTree>
    <p:extLst>
      <p:ext uri="{BB962C8B-B14F-4D97-AF65-F5344CB8AC3E}">
        <p14:creationId xmlns:p14="http://schemas.microsoft.com/office/powerpoint/2010/main" val="63681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3"/>
                                        </p:tgtEl>
                                        <p:attrNameLst>
                                          <p:attrName>fillcolor</p:attrName>
                                        </p:attrNameLst>
                                      </p:cBhvr>
                                      <p:to>
                                        <a:srgbClr val="C00000"/>
                                      </p:to>
                                    </p:animClr>
                                    <p:set>
                                      <p:cBhvr>
                                        <p:cTn id="7" dur="2000" fill="hold"/>
                                        <p:tgtEl>
                                          <p:spTgt spid="63"/>
                                        </p:tgtEl>
                                        <p:attrNameLst>
                                          <p:attrName>fill.type</p:attrName>
                                        </p:attrNameLst>
                                      </p:cBhvr>
                                      <p:to>
                                        <p:strVal val="solid"/>
                                      </p:to>
                                    </p:set>
                                    <p:set>
                                      <p:cBhvr>
                                        <p:cTn id="8" dur="2000" fill="hold"/>
                                        <p:tgtEl>
                                          <p:spTgt spid="63"/>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67"/>
                                        </p:tgtEl>
                                        <p:attrNameLst>
                                          <p:attrName>fillcolor</p:attrName>
                                        </p:attrNameLst>
                                      </p:cBhvr>
                                      <p:to>
                                        <a:srgbClr val="C00000"/>
                                      </p:to>
                                    </p:animClr>
                                    <p:set>
                                      <p:cBhvr>
                                        <p:cTn id="11" dur="2000" fill="hold"/>
                                        <p:tgtEl>
                                          <p:spTgt spid="67"/>
                                        </p:tgtEl>
                                        <p:attrNameLst>
                                          <p:attrName>fill.type</p:attrName>
                                        </p:attrNameLst>
                                      </p:cBhvr>
                                      <p:to>
                                        <p:strVal val="solid"/>
                                      </p:to>
                                    </p:set>
                                    <p:set>
                                      <p:cBhvr>
                                        <p:cTn id="12" dur="2000" fill="hold"/>
                                        <p:tgtEl>
                                          <p:spTgt spid="67"/>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70"/>
                                        </p:tgtEl>
                                        <p:attrNameLst>
                                          <p:attrName>fillcolor</p:attrName>
                                        </p:attrNameLst>
                                      </p:cBhvr>
                                      <p:to>
                                        <a:srgbClr val="C00000"/>
                                      </p:to>
                                    </p:animClr>
                                    <p:set>
                                      <p:cBhvr>
                                        <p:cTn id="15" dur="2000" fill="hold"/>
                                        <p:tgtEl>
                                          <p:spTgt spid="70"/>
                                        </p:tgtEl>
                                        <p:attrNameLst>
                                          <p:attrName>fill.type</p:attrName>
                                        </p:attrNameLst>
                                      </p:cBhvr>
                                      <p:to>
                                        <p:strVal val="solid"/>
                                      </p:to>
                                    </p:set>
                                    <p:set>
                                      <p:cBhvr>
                                        <p:cTn id="16" dur="2000" fill="hold"/>
                                        <p:tgtEl>
                                          <p:spTgt spid="7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4C3B709D-3265-41A0-A411-CB1161B7F7D5}" type="slidenum">
              <a:rPr lang="he-IL" smtClean="0"/>
              <a:pPr/>
              <a:t>5</a:t>
            </a:fld>
            <a:endParaRPr lang="he-IL" dirty="0"/>
          </a:p>
        </p:txBody>
      </p:sp>
      <p:sp>
        <p:nvSpPr>
          <p:cNvPr id="3" name="Title 2">
            <a:extLst>
              <a:ext uri="{FF2B5EF4-FFF2-40B4-BE49-F238E27FC236}">
                <a16:creationId xmlns:a16="http://schemas.microsoft.com/office/drawing/2014/main" id="{40CBC294-A29B-4EE0-883A-A542D29F773A}"/>
              </a:ext>
            </a:extLst>
          </p:cNvPr>
          <p:cNvSpPr>
            <a:spLocks noGrp="1"/>
          </p:cNvSpPr>
          <p:nvPr>
            <p:ph type="title"/>
          </p:nvPr>
        </p:nvSpPr>
        <p:spPr>
          <a:xfrm>
            <a:off x="1055910" y="250827"/>
            <a:ext cx="10515600" cy="1325563"/>
          </a:xfrm>
        </p:spPr>
        <p:txBody>
          <a:bodyPr/>
          <a:lstStyle/>
          <a:p>
            <a:r>
              <a:rPr lang="he-IL" dirty="0"/>
              <a:t>תיעוד מהלך ההצבעה מתבצע בפרוטוקולים </a:t>
            </a:r>
          </a:p>
        </p:txBody>
      </p:sp>
      <p:grpSp>
        <p:nvGrpSpPr>
          <p:cNvPr id="26" name="Group 25">
            <a:extLst>
              <a:ext uri="{FF2B5EF4-FFF2-40B4-BE49-F238E27FC236}">
                <a16:creationId xmlns:a16="http://schemas.microsoft.com/office/drawing/2014/main" id="{FA7B568F-E428-4524-B939-35488C090E2B}"/>
              </a:ext>
            </a:extLst>
          </p:cNvPr>
          <p:cNvGrpSpPr/>
          <p:nvPr/>
        </p:nvGrpSpPr>
        <p:grpSpPr>
          <a:xfrm>
            <a:off x="7810237" y="2045522"/>
            <a:ext cx="3258207" cy="4607830"/>
            <a:chOff x="7275399" y="2327717"/>
            <a:chExt cx="3258207" cy="4607830"/>
          </a:xfrm>
        </p:grpSpPr>
        <p:pic>
          <p:nvPicPr>
            <p:cNvPr id="19" name="תמונה 18"/>
            <p:cNvPicPr>
              <a:picLocks noChangeAspect="1"/>
            </p:cNvPicPr>
            <p:nvPr/>
          </p:nvPicPr>
          <p:blipFill>
            <a:blip r:embed="rId4">
              <a:extLst>
                <a:ext uri="{28A0092B-C50C-407E-A947-70E740481C1C}">
                  <a14:useLocalDpi xmlns:a14="http://schemas.microsoft.com/office/drawing/2010/main" val="0"/>
                </a:ext>
              </a:extLst>
            </a:blip>
            <a:srcRect/>
            <a:stretch/>
          </p:blipFill>
          <p:spPr>
            <a:xfrm>
              <a:off x="7719029" y="2327717"/>
              <a:ext cx="2269985" cy="3200934"/>
            </a:xfrm>
            <a:prstGeom prst="rect">
              <a:avLst/>
            </a:prstGeom>
          </p:spPr>
        </p:pic>
        <p:sp>
          <p:nvSpPr>
            <p:cNvPr id="22" name="TextBox 21"/>
            <p:cNvSpPr txBox="1"/>
            <p:nvPr/>
          </p:nvSpPr>
          <p:spPr>
            <a:xfrm>
              <a:off x="7275399" y="5612108"/>
              <a:ext cx="3258207" cy="1323439"/>
            </a:xfrm>
            <a:prstGeom prst="rect">
              <a:avLst/>
            </a:prstGeom>
            <a:noFill/>
          </p:spPr>
          <p:txBody>
            <a:bodyPr wrap="square" rtlCol="1">
              <a:spAutoFit/>
            </a:bodyPr>
            <a:lstStyle/>
            <a:p>
              <a:pPr algn="ctr">
                <a:buClr>
                  <a:srgbClr val="18A8B7"/>
                </a:buClr>
              </a:pPr>
              <a:r>
                <a:rPr lang="he-IL" sz="2000" dirty="0">
                  <a:solidFill>
                    <a:srgbClr val="54707C"/>
                  </a:solidFill>
                  <a:latin typeface="Arial" panose="020B0604020202020204" pitchFamily="34" charset="0"/>
                  <a:cs typeface="Arial" panose="020B0604020202020204" pitchFamily="34" charset="0"/>
                </a:rPr>
                <a:t>מלווה את יום הבחירות ומתועדים בו מהלך ההצבעה וספירת הקולות לראש הרשות / ראש המועצה האזורית</a:t>
              </a:r>
            </a:p>
          </p:txBody>
        </p:sp>
      </p:grpSp>
      <p:grpSp>
        <p:nvGrpSpPr>
          <p:cNvPr id="27" name="Group 26">
            <a:extLst>
              <a:ext uri="{FF2B5EF4-FFF2-40B4-BE49-F238E27FC236}">
                <a16:creationId xmlns:a16="http://schemas.microsoft.com/office/drawing/2014/main" id="{DED3CCE9-C7C4-4061-B13B-BBF262348641}"/>
              </a:ext>
            </a:extLst>
          </p:cNvPr>
          <p:cNvGrpSpPr/>
          <p:nvPr/>
        </p:nvGrpSpPr>
        <p:grpSpPr>
          <a:xfrm>
            <a:off x="4939079" y="2039130"/>
            <a:ext cx="2627587" cy="4306451"/>
            <a:chOff x="4347407" y="1943637"/>
            <a:chExt cx="2627587" cy="4306451"/>
          </a:xfrm>
        </p:grpSpPr>
        <p:pic>
          <p:nvPicPr>
            <p:cNvPr id="18" name="תמונה 17"/>
            <p:cNvPicPr>
              <a:picLocks noChangeAspect="1"/>
            </p:cNvPicPr>
            <p:nvPr/>
          </p:nvPicPr>
          <p:blipFill>
            <a:blip r:embed="rId5">
              <a:extLst>
                <a:ext uri="{28A0092B-C50C-407E-A947-70E740481C1C}">
                  <a14:useLocalDpi xmlns:a14="http://schemas.microsoft.com/office/drawing/2010/main" val="0"/>
                </a:ext>
              </a:extLst>
            </a:blip>
            <a:srcRect/>
            <a:stretch/>
          </p:blipFill>
          <p:spPr>
            <a:xfrm>
              <a:off x="4523158" y="1943637"/>
              <a:ext cx="2276087" cy="3201528"/>
            </a:xfrm>
            <a:prstGeom prst="rect">
              <a:avLst/>
            </a:prstGeom>
          </p:spPr>
        </p:pic>
        <p:sp>
          <p:nvSpPr>
            <p:cNvPr id="23" name="TextBox 22"/>
            <p:cNvSpPr txBox="1"/>
            <p:nvPr/>
          </p:nvSpPr>
          <p:spPr>
            <a:xfrm>
              <a:off x="4347407" y="5234425"/>
              <a:ext cx="2627587" cy="1015663"/>
            </a:xfrm>
            <a:prstGeom prst="rect">
              <a:avLst/>
            </a:prstGeom>
            <a:noFill/>
          </p:spPr>
          <p:txBody>
            <a:bodyPr wrap="square" rtlCol="1">
              <a:spAutoFit/>
            </a:bodyPr>
            <a:lstStyle/>
            <a:p>
              <a:pPr algn="ctr">
                <a:buClr>
                  <a:srgbClr val="18A8B7"/>
                </a:buClr>
              </a:pPr>
              <a:r>
                <a:rPr lang="he-IL" sz="2000" dirty="0">
                  <a:solidFill>
                    <a:srgbClr val="54707C"/>
                  </a:solidFill>
                  <a:latin typeface="Arial" panose="020B0604020202020204" pitchFamily="34" charset="0"/>
                  <a:cs typeface="Arial" panose="020B0604020202020204" pitchFamily="34" charset="0"/>
                </a:rPr>
                <a:t>לספירת הקולות למועצת הרשות / מועצת המועצה האזורית</a:t>
              </a:r>
            </a:p>
          </p:txBody>
        </p:sp>
      </p:grpSp>
      <p:grpSp>
        <p:nvGrpSpPr>
          <p:cNvPr id="28" name="Group 27">
            <a:extLst>
              <a:ext uri="{FF2B5EF4-FFF2-40B4-BE49-F238E27FC236}">
                <a16:creationId xmlns:a16="http://schemas.microsoft.com/office/drawing/2014/main" id="{70E4AC1C-3C22-4F26-82E3-8FC0EF1ED19B}"/>
              </a:ext>
            </a:extLst>
          </p:cNvPr>
          <p:cNvGrpSpPr/>
          <p:nvPr/>
        </p:nvGrpSpPr>
        <p:grpSpPr>
          <a:xfrm>
            <a:off x="1796733" y="2136823"/>
            <a:ext cx="2280333" cy="4308145"/>
            <a:chOff x="1172490" y="1941943"/>
            <a:chExt cx="2280333" cy="4308145"/>
          </a:xfrm>
        </p:grpSpPr>
        <p:pic>
          <p:nvPicPr>
            <p:cNvPr id="24" name="תמונה 23"/>
            <p:cNvPicPr>
              <a:picLocks noChangeAspect="1"/>
            </p:cNvPicPr>
            <p:nvPr/>
          </p:nvPicPr>
          <p:blipFill>
            <a:blip r:embed="rId6">
              <a:extLst>
                <a:ext uri="{28A0092B-C50C-407E-A947-70E740481C1C}">
                  <a14:useLocalDpi xmlns:a14="http://schemas.microsoft.com/office/drawing/2010/main" val="0"/>
                </a:ext>
              </a:extLst>
            </a:blip>
            <a:srcRect/>
            <a:stretch/>
          </p:blipFill>
          <p:spPr>
            <a:xfrm>
              <a:off x="1172491" y="1941943"/>
              <a:ext cx="2280332" cy="3217119"/>
            </a:xfrm>
            <a:prstGeom prst="rect">
              <a:avLst/>
            </a:prstGeom>
          </p:spPr>
        </p:pic>
        <p:sp>
          <p:nvSpPr>
            <p:cNvPr id="25" name="TextBox 24"/>
            <p:cNvSpPr txBox="1"/>
            <p:nvPr/>
          </p:nvSpPr>
          <p:spPr>
            <a:xfrm>
              <a:off x="1172490" y="5234425"/>
              <a:ext cx="2280333" cy="1015663"/>
            </a:xfrm>
            <a:prstGeom prst="rect">
              <a:avLst/>
            </a:prstGeom>
            <a:noFill/>
          </p:spPr>
          <p:txBody>
            <a:bodyPr wrap="square" rtlCol="1">
              <a:spAutoFit/>
            </a:bodyPr>
            <a:lstStyle/>
            <a:p>
              <a:pPr algn="ctr">
                <a:buClr>
                  <a:srgbClr val="18A8B7"/>
                </a:buClr>
              </a:pPr>
              <a:r>
                <a:rPr lang="he-IL" sz="2000" dirty="0">
                  <a:solidFill>
                    <a:srgbClr val="54707C"/>
                  </a:solidFill>
                  <a:latin typeface="Arial" panose="020B0604020202020204" pitchFamily="34" charset="0"/>
                  <a:cs typeface="Arial" panose="020B0604020202020204" pitchFamily="34" charset="0"/>
                </a:rPr>
                <a:t>לספירת הקולות לוועד המקומי או לנציגות במועצות האזוריות </a:t>
              </a:r>
            </a:p>
          </p:txBody>
        </p:sp>
      </p:grpSp>
      <p:sp>
        <p:nvSpPr>
          <p:cNvPr id="14" name="TextBox 13">
            <a:extLst>
              <a:ext uri="{FF2B5EF4-FFF2-40B4-BE49-F238E27FC236}">
                <a16:creationId xmlns:a16="http://schemas.microsoft.com/office/drawing/2014/main" id="{033036A6-2C0E-43B9-9896-201D222D5BF7}"/>
              </a:ext>
            </a:extLst>
          </p:cNvPr>
          <p:cNvSpPr txBox="1"/>
          <p:nvPr/>
        </p:nvSpPr>
        <p:spPr>
          <a:xfrm>
            <a:off x="7912284" y="1562065"/>
            <a:ext cx="3054113" cy="369332"/>
          </a:xfrm>
          <a:prstGeom prst="rect">
            <a:avLst/>
          </a:prstGeom>
          <a:noFill/>
        </p:spPr>
        <p:txBody>
          <a:bodyPr wrap="square">
            <a:spAutoFit/>
          </a:bodyPr>
          <a:lstStyle/>
          <a:p>
            <a:pPr algn="ctr">
              <a:buClr>
                <a:srgbClr val="18A8B7"/>
              </a:buClr>
            </a:pPr>
            <a:r>
              <a:rPr lang="he-IL" sz="1800" b="1" dirty="0">
                <a:solidFill>
                  <a:srgbClr val="54707C"/>
                </a:solidFill>
                <a:latin typeface="Arial" panose="020B0604020202020204" pitchFamily="34" charset="0"/>
                <a:cs typeface="Arial" panose="020B0604020202020204" pitchFamily="34" charset="0"/>
              </a:rPr>
              <a:t>הפרוטוקול הצהוב והעיקרי</a:t>
            </a:r>
          </a:p>
        </p:txBody>
      </p:sp>
      <p:sp>
        <p:nvSpPr>
          <p:cNvPr id="16" name="TextBox 15">
            <a:extLst>
              <a:ext uri="{FF2B5EF4-FFF2-40B4-BE49-F238E27FC236}">
                <a16:creationId xmlns:a16="http://schemas.microsoft.com/office/drawing/2014/main" id="{1E268106-DF06-4494-A5D3-4AF86B63AEAA}"/>
              </a:ext>
            </a:extLst>
          </p:cNvPr>
          <p:cNvSpPr txBox="1"/>
          <p:nvPr/>
        </p:nvSpPr>
        <p:spPr>
          <a:xfrm>
            <a:off x="4568944" y="1562065"/>
            <a:ext cx="3367857" cy="369332"/>
          </a:xfrm>
          <a:prstGeom prst="rect">
            <a:avLst/>
          </a:prstGeom>
          <a:noFill/>
        </p:spPr>
        <p:txBody>
          <a:bodyPr wrap="square">
            <a:spAutoFit/>
          </a:bodyPr>
          <a:lstStyle/>
          <a:p>
            <a:pPr algn="ctr">
              <a:buClr>
                <a:srgbClr val="18A8B7"/>
              </a:buClr>
            </a:pPr>
            <a:r>
              <a:rPr lang="he-IL" sz="1800" b="1" dirty="0">
                <a:solidFill>
                  <a:srgbClr val="54707C"/>
                </a:solidFill>
                <a:latin typeface="Arial" panose="020B0604020202020204" pitchFamily="34" charset="0"/>
                <a:cs typeface="Arial" panose="020B0604020202020204" pitchFamily="34" charset="0"/>
              </a:rPr>
              <a:t>הפרוטוקול הלבן</a:t>
            </a:r>
          </a:p>
        </p:txBody>
      </p:sp>
      <p:sp>
        <p:nvSpPr>
          <p:cNvPr id="20" name="TextBox 19">
            <a:extLst>
              <a:ext uri="{FF2B5EF4-FFF2-40B4-BE49-F238E27FC236}">
                <a16:creationId xmlns:a16="http://schemas.microsoft.com/office/drawing/2014/main" id="{C707EF6C-C0E9-4435-9918-8E41AC87E875}"/>
              </a:ext>
            </a:extLst>
          </p:cNvPr>
          <p:cNvSpPr txBox="1"/>
          <p:nvPr/>
        </p:nvSpPr>
        <p:spPr>
          <a:xfrm>
            <a:off x="1409843" y="1562065"/>
            <a:ext cx="3054112" cy="369332"/>
          </a:xfrm>
          <a:prstGeom prst="rect">
            <a:avLst/>
          </a:prstGeom>
          <a:noFill/>
        </p:spPr>
        <p:txBody>
          <a:bodyPr wrap="square">
            <a:spAutoFit/>
          </a:bodyPr>
          <a:lstStyle/>
          <a:p>
            <a:pPr algn="ctr">
              <a:buClr>
                <a:srgbClr val="18A8B7"/>
              </a:buClr>
            </a:pPr>
            <a:r>
              <a:rPr lang="he-IL" sz="1800" b="1" dirty="0">
                <a:solidFill>
                  <a:srgbClr val="54707C"/>
                </a:solidFill>
                <a:latin typeface="Arial" panose="020B0604020202020204" pitchFamily="34" charset="0"/>
                <a:cs typeface="Arial" panose="020B0604020202020204" pitchFamily="34" charset="0"/>
              </a:rPr>
              <a:t>הפרוטוקול הכחול</a:t>
            </a:r>
          </a:p>
        </p:txBody>
      </p:sp>
    </p:spTree>
    <p:custDataLst>
      <p:tags r:id="rId1"/>
    </p:custDataLst>
    <p:extLst>
      <p:ext uri="{BB962C8B-B14F-4D97-AF65-F5344CB8AC3E}">
        <p14:creationId xmlns:p14="http://schemas.microsoft.com/office/powerpoint/2010/main" val="308598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6B7CEB-B625-475B-853A-BEF4D23921D9}"/>
              </a:ext>
            </a:extLst>
          </p:cNvPr>
          <p:cNvPicPr>
            <a:picLocks noChangeAspect="1"/>
          </p:cNvPicPr>
          <p:nvPr/>
        </p:nvPicPr>
        <p:blipFill>
          <a:blip r:embed="rId3"/>
          <a:stretch>
            <a:fillRect/>
          </a:stretch>
        </p:blipFill>
        <p:spPr>
          <a:xfrm>
            <a:off x="3391234" y="1674122"/>
            <a:ext cx="7143016" cy="1503793"/>
          </a:xfrm>
          <a:prstGeom prst="rect">
            <a:avLst/>
          </a:prstGeom>
        </p:spPr>
      </p:pic>
      <p:sp>
        <p:nvSpPr>
          <p:cNvPr id="90" name="TextBox 89">
            <a:extLst>
              <a:ext uri="{FF2B5EF4-FFF2-40B4-BE49-F238E27FC236}">
                <a16:creationId xmlns:a16="http://schemas.microsoft.com/office/drawing/2014/main" id="{C7110E90-CC20-49BB-8D8D-6F77DC4A7472}"/>
              </a:ext>
            </a:extLst>
          </p:cNvPr>
          <p:cNvSpPr txBox="1"/>
          <p:nvPr/>
        </p:nvSpPr>
        <p:spPr>
          <a:xfrm>
            <a:off x="4691915" y="2154910"/>
            <a:ext cx="250521" cy="369332"/>
          </a:xfrm>
          <a:prstGeom prst="rect">
            <a:avLst/>
          </a:prstGeom>
          <a:noFill/>
        </p:spPr>
        <p:txBody>
          <a:bodyPr wrap="square" rtlCol="1">
            <a:spAutoFit/>
          </a:bodyPr>
          <a:lstStyle/>
          <a:p>
            <a:r>
              <a:rPr lang="he-IL" b="1" dirty="0">
                <a:solidFill>
                  <a:schemeClr val="accent1"/>
                </a:solidFill>
                <a:latin typeface="Guttman Yad-Brush" panose="02010401010101010101" pitchFamily="2" charset="-79"/>
                <a:cs typeface="Guttman Yad-Brush" panose="02010401010101010101" pitchFamily="2" charset="-79"/>
              </a:rPr>
              <a:t>1</a:t>
            </a:r>
          </a:p>
        </p:txBody>
      </p:sp>
      <p:sp>
        <p:nvSpPr>
          <p:cNvPr id="91" name="TextBox 90">
            <a:extLst>
              <a:ext uri="{FF2B5EF4-FFF2-40B4-BE49-F238E27FC236}">
                <a16:creationId xmlns:a16="http://schemas.microsoft.com/office/drawing/2014/main" id="{52BC1306-38F6-4ABD-A214-CAA5098FBF6B}"/>
              </a:ext>
            </a:extLst>
          </p:cNvPr>
          <p:cNvSpPr txBox="1"/>
          <p:nvPr/>
        </p:nvSpPr>
        <p:spPr>
          <a:xfrm>
            <a:off x="4883075" y="2154910"/>
            <a:ext cx="250521" cy="369332"/>
          </a:xfrm>
          <a:prstGeom prst="rect">
            <a:avLst/>
          </a:prstGeom>
          <a:noFill/>
        </p:spPr>
        <p:txBody>
          <a:bodyPr wrap="square" rtlCol="1">
            <a:spAutoFit/>
          </a:bodyPr>
          <a:lstStyle/>
          <a:p>
            <a:r>
              <a:rPr lang="he-IL" b="1" dirty="0">
                <a:solidFill>
                  <a:schemeClr val="accent1"/>
                </a:solidFill>
                <a:latin typeface="Guttman Yad-Brush" panose="02010401010101010101" pitchFamily="2" charset="-79"/>
                <a:cs typeface="Guttman Yad-Brush" panose="02010401010101010101" pitchFamily="2" charset="-79"/>
              </a:rPr>
              <a:t>1</a:t>
            </a:r>
          </a:p>
        </p:txBody>
      </p:sp>
      <p:sp>
        <p:nvSpPr>
          <p:cNvPr id="92" name="TextBox 91">
            <a:extLst>
              <a:ext uri="{FF2B5EF4-FFF2-40B4-BE49-F238E27FC236}">
                <a16:creationId xmlns:a16="http://schemas.microsoft.com/office/drawing/2014/main" id="{F12B02A1-7BC5-495F-9B47-9CA0646F5154}"/>
              </a:ext>
            </a:extLst>
          </p:cNvPr>
          <p:cNvSpPr txBox="1"/>
          <p:nvPr/>
        </p:nvSpPr>
        <p:spPr>
          <a:xfrm>
            <a:off x="5086601" y="2154910"/>
            <a:ext cx="250521" cy="369332"/>
          </a:xfrm>
          <a:prstGeom prst="rect">
            <a:avLst/>
          </a:prstGeom>
          <a:noFill/>
        </p:spPr>
        <p:txBody>
          <a:bodyPr wrap="square" rtlCol="1">
            <a:spAutoFit/>
          </a:bodyPr>
          <a:lstStyle/>
          <a:p>
            <a:r>
              <a:rPr lang="he-IL" b="1" dirty="0">
                <a:solidFill>
                  <a:schemeClr val="accent1"/>
                </a:solidFill>
                <a:latin typeface="Guttman Yad-Brush" panose="02010401010101010101" pitchFamily="2" charset="-79"/>
                <a:cs typeface="Guttman Yad-Brush" panose="02010401010101010101" pitchFamily="2" charset="-79"/>
              </a:rPr>
              <a:t>3</a:t>
            </a:r>
          </a:p>
        </p:txBody>
      </p:sp>
      <p:sp>
        <p:nvSpPr>
          <p:cNvPr id="93" name="TextBox 92">
            <a:extLst>
              <a:ext uri="{FF2B5EF4-FFF2-40B4-BE49-F238E27FC236}">
                <a16:creationId xmlns:a16="http://schemas.microsoft.com/office/drawing/2014/main" id="{B8128404-E0EF-43AE-9A1B-0F4F13F35727}"/>
              </a:ext>
            </a:extLst>
          </p:cNvPr>
          <p:cNvSpPr txBox="1"/>
          <p:nvPr/>
        </p:nvSpPr>
        <p:spPr>
          <a:xfrm>
            <a:off x="5288640" y="2154910"/>
            <a:ext cx="250521" cy="369332"/>
          </a:xfrm>
          <a:prstGeom prst="rect">
            <a:avLst/>
          </a:prstGeom>
          <a:noFill/>
        </p:spPr>
        <p:txBody>
          <a:bodyPr wrap="square" rtlCol="1">
            <a:spAutoFit/>
          </a:bodyPr>
          <a:lstStyle/>
          <a:p>
            <a:r>
              <a:rPr lang="he-IL" b="1" dirty="0">
                <a:solidFill>
                  <a:schemeClr val="accent1"/>
                </a:solidFill>
                <a:latin typeface="Guttman Yad-Brush" panose="02010401010101010101" pitchFamily="2" charset="-79"/>
                <a:cs typeface="Guttman Yad-Brush" panose="02010401010101010101" pitchFamily="2" charset="-79"/>
              </a:rPr>
              <a:t>3</a:t>
            </a:r>
          </a:p>
        </p:txBody>
      </p:sp>
      <p:sp>
        <p:nvSpPr>
          <p:cNvPr id="94" name="TextBox 93">
            <a:extLst>
              <a:ext uri="{FF2B5EF4-FFF2-40B4-BE49-F238E27FC236}">
                <a16:creationId xmlns:a16="http://schemas.microsoft.com/office/drawing/2014/main" id="{4BB2DD26-9E8A-48D1-AA88-6929C5ACCF74}"/>
              </a:ext>
            </a:extLst>
          </p:cNvPr>
          <p:cNvSpPr txBox="1"/>
          <p:nvPr/>
        </p:nvSpPr>
        <p:spPr>
          <a:xfrm>
            <a:off x="5694107" y="2154910"/>
            <a:ext cx="250521" cy="369332"/>
          </a:xfrm>
          <a:prstGeom prst="rect">
            <a:avLst/>
          </a:prstGeom>
          <a:noFill/>
        </p:spPr>
        <p:txBody>
          <a:bodyPr wrap="square" rtlCol="1">
            <a:spAutoFit/>
          </a:bodyPr>
          <a:lstStyle/>
          <a:p>
            <a:r>
              <a:rPr lang="he-IL" b="1" dirty="0">
                <a:solidFill>
                  <a:schemeClr val="accent1"/>
                </a:solidFill>
                <a:latin typeface="Guttman Yad-Brush" panose="02010401010101010101" pitchFamily="2" charset="-79"/>
                <a:cs typeface="Guttman Yad-Brush" panose="02010401010101010101" pitchFamily="2" charset="-79"/>
              </a:rPr>
              <a:t>2</a:t>
            </a:r>
          </a:p>
        </p:txBody>
      </p:sp>
      <p:sp>
        <p:nvSpPr>
          <p:cNvPr id="95" name="TextBox 94">
            <a:extLst>
              <a:ext uri="{FF2B5EF4-FFF2-40B4-BE49-F238E27FC236}">
                <a16:creationId xmlns:a16="http://schemas.microsoft.com/office/drawing/2014/main" id="{5BDB5130-E62B-4FD5-8A94-CDC8D71C9B13}"/>
              </a:ext>
            </a:extLst>
          </p:cNvPr>
          <p:cNvSpPr txBox="1"/>
          <p:nvPr/>
        </p:nvSpPr>
        <p:spPr>
          <a:xfrm>
            <a:off x="5492861" y="2154910"/>
            <a:ext cx="250521" cy="369332"/>
          </a:xfrm>
          <a:prstGeom prst="rect">
            <a:avLst/>
          </a:prstGeom>
          <a:noFill/>
        </p:spPr>
        <p:txBody>
          <a:bodyPr wrap="square" rtlCol="1">
            <a:spAutoFit/>
          </a:bodyPr>
          <a:lstStyle/>
          <a:p>
            <a:r>
              <a:rPr lang="he-IL" b="1" dirty="0">
                <a:solidFill>
                  <a:schemeClr val="accent1"/>
                </a:solidFill>
                <a:latin typeface="Guttman Yad-Brush" panose="02010401010101010101" pitchFamily="2" charset="-79"/>
                <a:cs typeface="Guttman Yad-Brush" panose="02010401010101010101" pitchFamily="2" charset="-79"/>
              </a:rPr>
              <a:t>2</a:t>
            </a:r>
          </a:p>
        </p:txBody>
      </p:sp>
      <p:sp>
        <p:nvSpPr>
          <p:cNvPr id="96" name="TextBox 95">
            <a:extLst>
              <a:ext uri="{FF2B5EF4-FFF2-40B4-BE49-F238E27FC236}">
                <a16:creationId xmlns:a16="http://schemas.microsoft.com/office/drawing/2014/main" id="{E1BD5101-0ED0-4242-B9CD-EBCF69794990}"/>
              </a:ext>
            </a:extLst>
          </p:cNvPr>
          <p:cNvSpPr txBox="1"/>
          <p:nvPr/>
        </p:nvSpPr>
        <p:spPr>
          <a:xfrm>
            <a:off x="6155960" y="2154910"/>
            <a:ext cx="250521" cy="369332"/>
          </a:xfrm>
          <a:prstGeom prst="rect">
            <a:avLst/>
          </a:prstGeom>
          <a:noFill/>
        </p:spPr>
        <p:txBody>
          <a:bodyPr wrap="square" rtlCol="1">
            <a:spAutoFit/>
          </a:bodyPr>
          <a:lstStyle/>
          <a:p>
            <a:r>
              <a:rPr lang="he-IL" b="1" dirty="0">
                <a:solidFill>
                  <a:schemeClr val="accent1"/>
                </a:solidFill>
                <a:latin typeface="Guttman Yad-Brush" panose="02010401010101010101" pitchFamily="2" charset="-79"/>
                <a:cs typeface="Guttman Yad-Brush" panose="02010401010101010101" pitchFamily="2" charset="-79"/>
              </a:rPr>
              <a:t>5</a:t>
            </a:r>
          </a:p>
        </p:txBody>
      </p:sp>
      <p:sp>
        <p:nvSpPr>
          <p:cNvPr id="97" name="TextBox 96">
            <a:extLst>
              <a:ext uri="{FF2B5EF4-FFF2-40B4-BE49-F238E27FC236}">
                <a16:creationId xmlns:a16="http://schemas.microsoft.com/office/drawing/2014/main" id="{B5A3DD32-7DC1-48DE-8C11-DA63517C35C2}"/>
              </a:ext>
            </a:extLst>
          </p:cNvPr>
          <p:cNvSpPr txBox="1"/>
          <p:nvPr/>
        </p:nvSpPr>
        <p:spPr>
          <a:xfrm>
            <a:off x="5918501" y="2154910"/>
            <a:ext cx="250521" cy="369332"/>
          </a:xfrm>
          <a:prstGeom prst="rect">
            <a:avLst/>
          </a:prstGeom>
          <a:noFill/>
        </p:spPr>
        <p:txBody>
          <a:bodyPr wrap="square" rtlCol="1">
            <a:spAutoFit/>
          </a:bodyPr>
          <a:lstStyle/>
          <a:p>
            <a:r>
              <a:rPr lang="he-IL" b="1" dirty="0">
                <a:solidFill>
                  <a:schemeClr val="accent1"/>
                </a:solidFill>
                <a:latin typeface="Guttman Yad-Brush" panose="02010401010101010101" pitchFamily="2" charset="-79"/>
                <a:cs typeface="Guttman Yad-Brush" panose="02010401010101010101" pitchFamily="2" charset="-79"/>
              </a:rPr>
              <a:t>5</a:t>
            </a:r>
          </a:p>
        </p:txBody>
      </p:sp>
      <p:pic>
        <p:nvPicPr>
          <p:cNvPr id="18" name="Picture 17">
            <a:extLst>
              <a:ext uri="{FF2B5EF4-FFF2-40B4-BE49-F238E27FC236}">
                <a16:creationId xmlns:a16="http://schemas.microsoft.com/office/drawing/2014/main" id="{0B7A7BFF-2D25-451A-A917-B32918E12B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7" y="2642866"/>
            <a:ext cx="3847359" cy="3894183"/>
          </a:xfrm>
          <a:prstGeom prst="rect">
            <a:avLst/>
          </a:prstGeom>
        </p:spPr>
      </p:pic>
      <p:sp>
        <p:nvSpPr>
          <p:cNvPr id="37" name="מציין מיקום של מספר שקופית 1">
            <a:extLst>
              <a:ext uri="{FF2B5EF4-FFF2-40B4-BE49-F238E27FC236}">
                <a16:creationId xmlns:a16="http://schemas.microsoft.com/office/drawing/2014/main" id="{8A42F4C3-2419-4523-8A2E-07B7561D7D00}"/>
              </a:ext>
            </a:extLst>
          </p:cNvPr>
          <p:cNvSpPr>
            <a:spLocks noGrp="1"/>
          </p:cNvSpPr>
          <p:nvPr>
            <p:ph type="sldNum" sz="quarter" idx="12"/>
          </p:nvPr>
        </p:nvSpPr>
        <p:spPr/>
        <p:txBody>
          <a:bodyPr/>
          <a:lstStyle/>
          <a:p>
            <a:fld id="{4C3B709D-3265-41A0-A411-CB1161B7F7D5}" type="slidenum">
              <a:rPr lang="he-IL" smtClean="0"/>
              <a:pPr/>
              <a:t>50</a:t>
            </a:fld>
            <a:endParaRPr lang="he-IL" dirty="0"/>
          </a:p>
        </p:txBody>
      </p:sp>
      <p:sp>
        <p:nvSpPr>
          <p:cNvPr id="2" name="Title 1">
            <a:extLst>
              <a:ext uri="{FF2B5EF4-FFF2-40B4-BE49-F238E27FC236}">
                <a16:creationId xmlns:a16="http://schemas.microsoft.com/office/drawing/2014/main" id="{77465227-E315-4457-ADCF-5225962B68C7}"/>
              </a:ext>
            </a:extLst>
          </p:cNvPr>
          <p:cNvSpPr>
            <a:spLocks noGrp="1"/>
          </p:cNvSpPr>
          <p:nvPr>
            <p:ph type="title"/>
          </p:nvPr>
        </p:nvSpPr>
        <p:spPr>
          <a:xfrm>
            <a:off x="1055912" y="250827"/>
            <a:ext cx="10515600" cy="1325563"/>
          </a:xfrm>
        </p:spPr>
        <p:txBody>
          <a:bodyPr/>
          <a:lstStyle/>
          <a:p>
            <a:r>
              <a:rPr lang="he-IL" dirty="0"/>
              <a:t>פתיחת תיבת הקלפי </a:t>
            </a:r>
          </a:p>
        </p:txBody>
      </p:sp>
      <p:pic>
        <p:nvPicPr>
          <p:cNvPr id="15" name="תמונה 18">
            <a:extLst>
              <a:ext uri="{FF2B5EF4-FFF2-40B4-BE49-F238E27FC236}">
                <a16:creationId xmlns:a16="http://schemas.microsoft.com/office/drawing/2014/main" id="{AC0B5E2F-170F-4CE5-97AF-645C909036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81633" y="5341963"/>
            <a:ext cx="813933" cy="1147737"/>
          </a:xfrm>
          <a:prstGeom prst="rect">
            <a:avLst/>
          </a:prstGeom>
        </p:spPr>
      </p:pic>
    </p:spTree>
    <p:extLst>
      <p:ext uri="{BB962C8B-B14F-4D97-AF65-F5344CB8AC3E}">
        <p14:creationId xmlns:p14="http://schemas.microsoft.com/office/powerpoint/2010/main" val="268316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C3B709D-3265-41A0-A411-CB1161B7F7D5}" type="slidenum">
              <a:rPr lang="he-IL" smtClean="0"/>
              <a:pPr/>
              <a:t>51</a:t>
            </a:fld>
            <a:endParaRPr lang="he-IL" dirty="0"/>
          </a:p>
        </p:txBody>
      </p:sp>
      <p:sp>
        <p:nvSpPr>
          <p:cNvPr id="3" name="Title 2">
            <a:extLst>
              <a:ext uri="{FF2B5EF4-FFF2-40B4-BE49-F238E27FC236}">
                <a16:creationId xmlns:a16="http://schemas.microsoft.com/office/drawing/2014/main" id="{681A77F9-83EF-4D81-AEBF-BFFE4D3365FF}"/>
              </a:ext>
            </a:extLst>
          </p:cNvPr>
          <p:cNvSpPr>
            <a:spLocks noGrp="1"/>
          </p:cNvSpPr>
          <p:nvPr>
            <p:ph type="title"/>
          </p:nvPr>
        </p:nvSpPr>
        <p:spPr>
          <a:xfrm>
            <a:off x="1055910" y="250827"/>
            <a:ext cx="10515600" cy="1325563"/>
          </a:xfrm>
        </p:spPr>
        <p:txBody>
          <a:bodyPr/>
          <a:lstStyle/>
          <a:p>
            <a:r>
              <a:rPr lang="he-IL" dirty="0"/>
              <a:t>תרגול </a:t>
            </a:r>
          </a:p>
        </p:txBody>
      </p:sp>
      <p:sp>
        <p:nvSpPr>
          <p:cNvPr id="7" name="TextBox 6">
            <a:extLst>
              <a:ext uri="{FF2B5EF4-FFF2-40B4-BE49-F238E27FC236}">
                <a16:creationId xmlns:a16="http://schemas.microsoft.com/office/drawing/2014/main" id="{2030D703-2292-492B-B152-15E4DDF336D5}"/>
              </a:ext>
            </a:extLst>
          </p:cNvPr>
          <p:cNvSpPr txBox="1"/>
          <p:nvPr/>
        </p:nvSpPr>
        <p:spPr>
          <a:xfrm>
            <a:off x="719528" y="1448009"/>
            <a:ext cx="10669197" cy="577850"/>
          </a:xfrm>
          <a:prstGeom prst="rect">
            <a:avLst/>
          </a:prstGeom>
          <a:noFill/>
        </p:spPr>
        <p:txBody>
          <a:bodyPr wrap="square" rtlCol="1">
            <a:spAutoFit/>
          </a:bodyPr>
          <a:lstStyle>
            <a:defPPr>
              <a:defRPr lang="he-IL"/>
            </a:defPPr>
            <a:lvl1pPr indent="0">
              <a:lnSpc>
                <a:spcPct val="150000"/>
              </a:lnSpc>
              <a:buClr>
                <a:srgbClr val="18A8B7"/>
              </a:buClr>
              <a:buNone/>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3"/>
              </a:buBlip>
              <a:defRPr sz="2800">
                <a:solidFill>
                  <a:srgbClr val="54707C"/>
                </a:solidFill>
                <a:latin typeface="Calibri" panose="020F0502020204030204" pitchFamily="34" charset="0"/>
                <a:cs typeface="Calibri" panose="020F0502020204030204" pitchFamily="34" charset="0"/>
              </a:defRPr>
            </a:lvl2pPr>
          </a:lstStyle>
          <a:p>
            <a:r>
              <a:rPr lang="he-IL" sz="2400" b="1" dirty="0">
                <a:latin typeface="Arial" panose="020B0604020202020204" pitchFamily="34" charset="0"/>
                <a:cs typeface="Arial" panose="020B0604020202020204" pitchFamily="34" charset="0"/>
              </a:rPr>
              <a:t>היכן נתעד את הנוכחים בעת פתיחת תיבת הקלפי? </a:t>
            </a:r>
          </a:p>
        </p:txBody>
      </p:sp>
      <p:grpSp>
        <p:nvGrpSpPr>
          <p:cNvPr id="8" name="Group 7">
            <a:extLst>
              <a:ext uri="{FF2B5EF4-FFF2-40B4-BE49-F238E27FC236}">
                <a16:creationId xmlns:a16="http://schemas.microsoft.com/office/drawing/2014/main" id="{3CD224EE-B5BF-4958-9D5D-8E139F23F375}"/>
              </a:ext>
            </a:extLst>
          </p:cNvPr>
          <p:cNvGrpSpPr/>
          <p:nvPr/>
        </p:nvGrpSpPr>
        <p:grpSpPr>
          <a:xfrm>
            <a:off x="2721481" y="2545285"/>
            <a:ext cx="8572357" cy="883715"/>
            <a:chOff x="2823538" y="2787351"/>
            <a:chExt cx="8572357" cy="883715"/>
          </a:xfrm>
        </p:grpSpPr>
        <p:sp>
          <p:nvSpPr>
            <p:cNvPr id="9" name="מלבן 29">
              <a:extLst>
                <a:ext uri="{FF2B5EF4-FFF2-40B4-BE49-F238E27FC236}">
                  <a16:creationId xmlns:a16="http://schemas.microsoft.com/office/drawing/2014/main" id="{ACDF3764-ECBD-44B9-AC8D-A35DB2F33AA2}"/>
                </a:ext>
              </a:extLst>
            </p:cNvPr>
            <p:cNvSpPr/>
            <p:nvPr/>
          </p:nvSpPr>
          <p:spPr>
            <a:xfrm>
              <a:off x="7403791" y="2816952"/>
              <a:ext cx="3992104" cy="854114"/>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latin typeface="Arial" panose="020B0604020202020204" pitchFamily="34" charset="0"/>
              </a:endParaRPr>
            </a:p>
          </p:txBody>
        </p:sp>
        <p:sp>
          <p:nvSpPr>
            <p:cNvPr id="10" name="Rectangle 9">
              <a:extLst>
                <a:ext uri="{FF2B5EF4-FFF2-40B4-BE49-F238E27FC236}">
                  <a16:creationId xmlns:a16="http://schemas.microsoft.com/office/drawing/2014/main" id="{03F7C1B4-FC0E-4C0C-B77C-9CBE747C970C}"/>
                </a:ext>
              </a:extLst>
            </p:cNvPr>
            <p:cNvSpPr/>
            <p:nvPr/>
          </p:nvSpPr>
          <p:spPr>
            <a:xfrm>
              <a:off x="2823538" y="2787351"/>
              <a:ext cx="8572357" cy="577850"/>
            </a:xfrm>
            <a:prstGeom prst="rect">
              <a:avLst/>
            </a:prstGeom>
            <a:noFill/>
          </p:spPr>
          <p:txBody>
            <a:bodyPr wrap="square" rtlCol="1">
              <a:spAutoFit/>
            </a:bodyPr>
            <a:lstStyle/>
            <a:p>
              <a:pPr>
                <a:lnSpc>
                  <a:spcPct val="150000"/>
                </a:lnSpc>
                <a:buClr>
                  <a:srgbClr val="18A8B7"/>
                </a:buClr>
              </a:pPr>
              <a:r>
                <a:rPr lang="he-IL" sz="2400" dirty="0">
                  <a:solidFill>
                    <a:srgbClr val="54707C"/>
                  </a:solidFill>
                  <a:latin typeface="Arial" panose="020B0604020202020204" pitchFamily="34" charset="0"/>
                  <a:cs typeface="Arial" panose="020B0604020202020204" pitchFamily="34" charset="0"/>
                </a:rPr>
                <a:t>פרק ה' בפרוטוקול, עמוד 10. </a:t>
              </a:r>
            </a:p>
          </p:txBody>
        </p:sp>
      </p:grpSp>
      <p:grpSp>
        <p:nvGrpSpPr>
          <p:cNvPr id="6" name="Group 5">
            <a:extLst>
              <a:ext uri="{FF2B5EF4-FFF2-40B4-BE49-F238E27FC236}">
                <a16:creationId xmlns:a16="http://schemas.microsoft.com/office/drawing/2014/main" id="{802C7FFE-284E-4A63-A10E-ADA4524AD821}"/>
              </a:ext>
            </a:extLst>
          </p:cNvPr>
          <p:cNvGrpSpPr/>
          <p:nvPr/>
        </p:nvGrpSpPr>
        <p:grpSpPr>
          <a:xfrm>
            <a:off x="987360" y="2306581"/>
            <a:ext cx="5890329" cy="3781953"/>
            <a:chOff x="987360" y="2306581"/>
            <a:chExt cx="5890329" cy="3781953"/>
          </a:xfrm>
        </p:grpSpPr>
        <p:pic>
          <p:nvPicPr>
            <p:cNvPr id="5" name="Picture 4">
              <a:extLst>
                <a:ext uri="{FF2B5EF4-FFF2-40B4-BE49-F238E27FC236}">
                  <a16:creationId xmlns:a16="http://schemas.microsoft.com/office/drawing/2014/main" id="{9818B852-C593-4BB3-8BCD-1FF715AF950E}"/>
                </a:ext>
              </a:extLst>
            </p:cNvPr>
            <p:cNvPicPr>
              <a:picLocks noChangeAspect="1"/>
            </p:cNvPicPr>
            <p:nvPr/>
          </p:nvPicPr>
          <p:blipFill>
            <a:blip r:embed="rId4"/>
            <a:stretch>
              <a:fillRect/>
            </a:stretch>
          </p:blipFill>
          <p:spPr>
            <a:xfrm>
              <a:off x="1057102" y="2306581"/>
              <a:ext cx="5820587" cy="3781953"/>
            </a:xfrm>
            <a:prstGeom prst="rect">
              <a:avLst/>
            </a:prstGeom>
            <a:ln>
              <a:solidFill>
                <a:schemeClr val="bg1">
                  <a:lumMod val="95000"/>
                </a:schemeClr>
              </a:solidFill>
            </a:ln>
          </p:spPr>
        </p:pic>
        <p:sp>
          <p:nvSpPr>
            <p:cNvPr id="13" name="TextBox 12">
              <a:extLst>
                <a:ext uri="{FF2B5EF4-FFF2-40B4-BE49-F238E27FC236}">
                  <a16:creationId xmlns:a16="http://schemas.microsoft.com/office/drawing/2014/main" id="{9E2B6590-941E-4B41-AAE8-63EC350BA723}"/>
                </a:ext>
              </a:extLst>
            </p:cNvPr>
            <p:cNvSpPr txBox="1"/>
            <p:nvPr/>
          </p:nvSpPr>
          <p:spPr>
            <a:xfrm>
              <a:off x="4266960" y="4152392"/>
              <a:ext cx="1512560" cy="307777"/>
            </a:xfrm>
            <a:prstGeom prst="rect">
              <a:avLst/>
            </a:prstGeom>
            <a:noFill/>
          </p:spPr>
          <p:txBody>
            <a:bodyPr wrap="square" rtlCol="1">
              <a:spAutoFit/>
            </a:bodyPr>
            <a:lstStyle/>
            <a:p>
              <a:r>
                <a:rPr lang="he-IL" sz="1400" spc="-150" dirty="0">
                  <a:solidFill>
                    <a:schemeClr val="accent1"/>
                  </a:solidFill>
                  <a:latin typeface="Guttman Yad-Brush" panose="02010401010101010101" pitchFamily="2" charset="-79"/>
                  <a:cs typeface="Guttman Yad-Brush" panose="02010401010101010101" pitchFamily="2" charset="-79"/>
                </a:rPr>
                <a:t>אבי ישראלי</a:t>
              </a:r>
            </a:p>
          </p:txBody>
        </p:sp>
        <p:sp>
          <p:nvSpPr>
            <p:cNvPr id="14" name="TextBox 13">
              <a:extLst>
                <a:ext uri="{FF2B5EF4-FFF2-40B4-BE49-F238E27FC236}">
                  <a16:creationId xmlns:a16="http://schemas.microsoft.com/office/drawing/2014/main" id="{15D6E21F-E603-4500-B889-9B743B5D653F}"/>
                </a:ext>
              </a:extLst>
            </p:cNvPr>
            <p:cNvSpPr txBox="1"/>
            <p:nvPr/>
          </p:nvSpPr>
          <p:spPr>
            <a:xfrm>
              <a:off x="4205635" y="4456306"/>
              <a:ext cx="1512560" cy="307777"/>
            </a:xfrm>
            <a:prstGeom prst="rect">
              <a:avLst/>
            </a:prstGeom>
            <a:noFill/>
          </p:spPr>
          <p:txBody>
            <a:bodyPr wrap="square" rtlCol="1">
              <a:spAutoFit/>
            </a:bodyPr>
            <a:lstStyle/>
            <a:p>
              <a:r>
                <a:rPr lang="he-IL" sz="1400" spc="-150" dirty="0">
                  <a:solidFill>
                    <a:schemeClr val="accent1"/>
                  </a:solidFill>
                  <a:latin typeface="Guttman Yad-Brush" panose="02010401010101010101" pitchFamily="2" charset="-79"/>
                  <a:cs typeface="Guttman Yad-Brush" panose="02010401010101010101" pitchFamily="2" charset="-79"/>
                </a:rPr>
                <a:t>נועה לוי</a:t>
              </a:r>
            </a:p>
          </p:txBody>
        </p:sp>
        <p:sp>
          <p:nvSpPr>
            <p:cNvPr id="15" name="TextBox 14">
              <a:extLst>
                <a:ext uri="{FF2B5EF4-FFF2-40B4-BE49-F238E27FC236}">
                  <a16:creationId xmlns:a16="http://schemas.microsoft.com/office/drawing/2014/main" id="{4D2B988C-FCA2-46AB-B501-85198251B58A}"/>
                </a:ext>
              </a:extLst>
            </p:cNvPr>
            <p:cNvSpPr txBox="1"/>
            <p:nvPr/>
          </p:nvSpPr>
          <p:spPr>
            <a:xfrm>
              <a:off x="4225405" y="4814617"/>
              <a:ext cx="1554115" cy="307777"/>
            </a:xfrm>
            <a:prstGeom prst="rect">
              <a:avLst/>
            </a:prstGeom>
            <a:noFill/>
          </p:spPr>
          <p:txBody>
            <a:bodyPr wrap="square" rtlCol="1">
              <a:spAutoFit/>
            </a:bodyPr>
            <a:lstStyle/>
            <a:p>
              <a:r>
                <a:rPr lang="he-IL" sz="1400" spc="-150" dirty="0">
                  <a:solidFill>
                    <a:schemeClr val="accent1"/>
                  </a:solidFill>
                  <a:latin typeface="Guttman Yad-Brush" panose="02010401010101010101" pitchFamily="2" charset="-79"/>
                  <a:cs typeface="Guttman Yad-Brush" panose="02010401010101010101" pitchFamily="2" charset="-79"/>
                </a:rPr>
                <a:t>שלמה כהן</a:t>
              </a:r>
            </a:p>
          </p:txBody>
        </p:sp>
        <p:sp>
          <p:nvSpPr>
            <p:cNvPr id="16" name="TextBox 15">
              <a:extLst>
                <a:ext uri="{FF2B5EF4-FFF2-40B4-BE49-F238E27FC236}">
                  <a16:creationId xmlns:a16="http://schemas.microsoft.com/office/drawing/2014/main" id="{B6ACECA5-1166-4ABB-8F06-75EB4EB1C9E7}"/>
                </a:ext>
              </a:extLst>
            </p:cNvPr>
            <p:cNvSpPr txBox="1"/>
            <p:nvPr/>
          </p:nvSpPr>
          <p:spPr>
            <a:xfrm>
              <a:off x="3700007" y="4152392"/>
              <a:ext cx="1157067" cy="307777"/>
            </a:xfrm>
            <a:prstGeom prst="rect">
              <a:avLst/>
            </a:prstGeom>
            <a:noFill/>
          </p:spPr>
          <p:txBody>
            <a:bodyPr wrap="square" rtlCol="1">
              <a:spAutoFit/>
            </a:bodyPr>
            <a:lstStyle/>
            <a:p>
              <a:pPr rtl="0"/>
              <a:r>
                <a:rPr lang="he-IL" sz="1400" spc="-300" dirty="0">
                  <a:solidFill>
                    <a:schemeClr val="accent1"/>
                  </a:solidFill>
                  <a:latin typeface="Guttman Yad-Brush" panose="02010401010101010101" pitchFamily="2" charset="-79"/>
                  <a:cs typeface="Guttman Yad-Brush" panose="02010401010101010101" pitchFamily="2" charset="-79"/>
                </a:rPr>
                <a:t>א  </a:t>
              </a:r>
              <a:r>
                <a:rPr lang="he-IL" sz="1400" spc="-300" dirty="0" err="1">
                  <a:solidFill>
                    <a:schemeClr val="accent1"/>
                  </a:solidFill>
                  <a:latin typeface="Guttman Yad-Brush" panose="02010401010101010101" pitchFamily="2" charset="-79"/>
                  <a:cs typeface="Guttman Yad-Brush" panose="02010401010101010101" pitchFamily="2" charset="-79"/>
                </a:rPr>
                <a:t>א</a:t>
              </a:r>
              <a:r>
                <a:rPr lang="he-IL" sz="1400" spc="-300" dirty="0">
                  <a:solidFill>
                    <a:schemeClr val="accent1"/>
                  </a:solidFill>
                  <a:latin typeface="Guttman Yad-Brush" panose="02010401010101010101" pitchFamily="2" charset="-79"/>
                  <a:cs typeface="Guttman Yad-Brush" panose="02010401010101010101" pitchFamily="2" charset="-79"/>
                </a:rPr>
                <a:t>  </a:t>
              </a:r>
              <a:r>
                <a:rPr lang="he-IL" sz="1400" spc="-300" dirty="0" err="1">
                  <a:solidFill>
                    <a:schemeClr val="accent1"/>
                  </a:solidFill>
                  <a:latin typeface="Guttman Yad-Brush" panose="02010401010101010101" pitchFamily="2" charset="-79"/>
                  <a:cs typeface="Guttman Yad-Brush" panose="02010401010101010101" pitchFamily="2" charset="-79"/>
                </a:rPr>
                <a:t>א</a:t>
              </a:r>
              <a:endParaRPr lang="he-IL" sz="1400" spc="-300" dirty="0">
                <a:solidFill>
                  <a:schemeClr val="accent1"/>
                </a:solidFill>
                <a:latin typeface="Guttman Yad-Brush" panose="02010401010101010101" pitchFamily="2" charset="-79"/>
                <a:cs typeface="Guttman Yad-Brush" panose="02010401010101010101" pitchFamily="2" charset="-79"/>
              </a:endParaRPr>
            </a:p>
          </p:txBody>
        </p:sp>
        <p:sp>
          <p:nvSpPr>
            <p:cNvPr id="17" name="TextBox 16">
              <a:extLst>
                <a:ext uri="{FF2B5EF4-FFF2-40B4-BE49-F238E27FC236}">
                  <a16:creationId xmlns:a16="http://schemas.microsoft.com/office/drawing/2014/main" id="{C3E737E0-CF37-410D-879E-A838179D79DE}"/>
                </a:ext>
              </a:extLst>
            </p:cNvPr>
            <p:cNvSpPr txBox="1"/>
            <p:nvPr/>
          </p:nvSpPr>
          <p:spPr>
            <a:xfrm>
              <a:off x="3677274" y="4456306"/>
              <a:ext cx="1157067" cy="307777"/>
            </a:xfrm>
            <a:prstGeom prst="rect">
              <a:avLst/>
            </a:prstGeom>
            <a:noFill/>
          </p:spPr>
          <p:txBody>
            <a:bodyPr wrap="square" rtlCol="1">
              <a:spAutoFit/>
            </a:bodyPr>
            <a:lstStyle/>
            <a:p>
              <a:pPr rtl="0"/>
              <a:r>
                <a:rPr lang="he-IL" sz="1400" spc="-300" dirty="0">
                  <a:solidFill>
                    <a:schemeClr val="accent1"/>
                  </a:solidFill>
                  <a:latin typeface="Guttman Yad-Brush" panose="02010401010101010101" pitchFamily="2" charset="-79"/>
                  <a:cs typeface="Guttman Yad-Brush" panose="02010401010101010101" pitchFamily="2" charset="-79"/>
                </a:rPr>
                <a:t>ב  </a:t>
              </a:r>
              <a:r>
                <a:rPr lang="he-IL" sz="1400" spc="-300" dirty="0" err="1">
                  <a:solidFill>
                    <a:schemeClr val="accent1"/>
                  </a:solidFill>
                  <a:latin typeface="Guttman Yad-Brush" panose="02010401010101010101" pitchFamily="2" charset="-79"/>
                  <a:cs typeface="Guttman Yad-Brush" panose="02010401010101010101" pitchFamily="2" charset="-79"/>
                </a:rPr>
                <a:t>ב</a:t>
              </a:r>
              <a:r>
                <a:rPr lang="he-IL" sz="1400" spc="-300" dirty="0">
                  <a:solidFill>
                    <a:schemeClr val="accent1"/>
                  </a:solidFill>
                  <a:latin typeface="Guttman Yad-Brush" panose="02010401010101010101" pitchFamily="2" charset="-79"/>
                  <a:cs typeface="Guttman Yad-Brush" panose="02010401010101010101" pitchFamily="2" charset="-79"/>
                </a:rPr>
                <a:t>  </a:t>
              </a:r>
              <a:r>
                <a:rPr lang="he-IL" sz="1400" spc="-300" dirty="0" err="1">
                  <a:solidFill>
                    <a:schemeClr val="accent1"/>
                  </a:solidFill>
                  <a:latin typeface="Guttman Yad-Brush" panose="02010401010101010101" pitchFamily="2" charset="-79"/>
                  <a:cs typeface="Guttman Yad-Brush" panose="02010401010101010101" pitchFamily="2" charset="-79"/>
                </a:rPr>
                <a:t>ב</a:t>
              </a:r>
              <a:endParaRPr lang="he-IL" sz="1400" spc="-300" dirty="0">
                <a:solidFill>
                  <a:schemeClr val="accent1"/>
                </a:solidFill>
                <a:latin typeface="Guttman Yad-Brush" panose="02010401010101010101" pitchFamily="2" charset="-79"/>
                <a:cs typeface="Guttman Yad-Brush" panose="02010401010101010101" pitchFamily="2" charset="-79"/>
              </a:endParaRPr>
            </a:p>
          </p:txBody>
        </p:sp>
        <p:sp>
          <p:nvSpPr>
            <p:cNvPr id="19" name="TextBox 18">
              <a:extLst>
                <a:ext uri="{FF2B5EF4-FFF2-40B4-BE49-F238E27FC236}">
                  <a16:creationId xmlns:a16="http://schemas.microsoft.com/office/drawing/2014/main" id="{F2842E08-C163-4F46-A430-9C44F8893B57}"/>
                </a:ext>
              </a:extLst>
            </p:cNvPr>
            <p:cNvSpPr txBox="1"/>
            <p:nvPr/>
          </p:nvSpPr>
          <p:spPr>
            <a:xfrm>
              <a:off x="3700007" y="4814617"/>
              <a:ext cx="1157067" cy="307777"/>
            </a:xfrm>
            <a:prstGeom prst="rect">
              <a:avLst/>
            </a:prstGeom>
            <a:noFill/>
          </p:spPr>
          <p:txBody>
            <a:bodyPr wrap="square" rtlCol="1">
              <a:spAutoFit/>
            </a:bodyPr>
            <a:lstStyle/>
            <a:p>
              <a:pPr rtl="0"/>
              <a:r>
                <a:rPr lang="he-IL" sz="1400" spc="-300" dirty="0">
                  <a:solidFill>
                    <a:schemeClr val="accent1"/>
                  </a:solidFill>
                  <a:latin typeface="Guttman Yad-Brush" panose="02010401010101010101" pitchFamily="2" charset="-79"/>
                  <a:cs typeface="Guttman Yad-Brush" panose="02010401010101010101" pitchFamily="2" charset="-79"/>
                </a:rPr>
                <a:t>ג  </a:t>
              </a:r>
              <a:r>
                <a:rPr lang="he-IL" sz="1400" spc="-300" dirty="0" err="1">
                  <a:solidFill>
                    <a:schemeClr val="accent1"/>
                  </a:solidFill>
                  <a:latin typeface="Guttman Yad-Brush" panose="02010401010101010101" pitchFamily="2" charset="-79"/>
                  <a:cs typeface="Guttman Yad-Brush" panose="02010401010101010101" pitchFamily="2" charset="-79"/>
                </a:rPr>
                <a:t>ג</a:t>
              </a:r>
              <a:r>
                <a:rPr lang="he-IL" sz="1400" spc="-300" dirty="0">
                  <a:solidFill>
                    <a:schemeClr val="accent1"/>
                  </a:solidFill>
                  <a:latin typeface="Guttman Yad-Brush" panose="02010401010101010101" pitchFamily="2" charset="-79"/>
                  <a:cs typeface="Guttman Yad-Brush" panose="02010401010101010101" pitchFamily="2" charset="-79"/>
                </a:rPr>
                <a:t>  </a:t>
              </a:r>
              <a:r>
                <a:rPr lang="he-IL" sz="1400" spc="-300" dirty="0" err="1">
                  <a:solidFill>
                    <a:schemeClr val="accent1"/>
                  </a:solidFill>
                  <a:latin typeface="Guttman Yad-Brush" panose="02010401010101010101" pitchFamily="2" charset="-79"/>
                  <a:cs typeface="Guttman Yad-Brush" panose="02010401010101010101" pitchFamily="2" charset="-79"/>
                </a:rPr>
                <a:t>ג</a:t>
              </a:r>
              <a:endParaRPr lang="he-IL" sz="1400" spc="-300" dirty="0">
                <a:solidFill>
                  <a:schemeClr val="accent1"/>
                </a:solidFill>
                <a:latin typeface="Guttman Yad-Brush" panose="02010401010101010101" pitchFamily="2" charset="-79"/>
                <a:cs typeface="Guttman Yad-Brush" panose="02010401010101010101" pitchFamily="2" charset="-79"/>
              </a:endParaRPr>
            </a:p>
          </p:txBody>
        </p:sp>
        <p:sp>
          <p:nvSpPr>
            <p:cNvPr id="22" name="TextBox 21">
              <a:extLst>
                <a:ext uri="{FF2B5EF4-FFF2-40B4-BE49-F238E27FC236}">
                  <a16:creationId xmlns:a16="http://schemas.microsoft.com/office/drawing/2014/main" id="{B985C981-A849-4001-8176-D13BF5B048F7}"/>
                </a:ext>
              </a:extLst>
            </p:cNvPr>
            <p:cNvSpPr txBox="1"/>
            <p:nvPr/>
          </p:nvSpPr>
          <p:spPr>
            <a:xfrm>
              <a:off x="1863989" y="4152480"/>
              <a:ext cx="1304803" cy="307777"/>
            </a:xfrm>
            <a:prstGeom prst="rect">
              <a:avLst/>
            </a:prstGeom>
            <a:noFill/>
          </p:spPr>
          <p:txBody>
            <a:bodyPr wrap="square" rtlCol="1">
              <a:spAutoFit/>
            </a:bodyPr>
            <a:lstStyle/>
            <a:p>
              <a:r>
                <a:rPr lang="he-IL" sz="1400" spc="-150" dirty="0">
                  <a:solidFill>
                    <a:schemeClr val="accent1"/>
                  </a:solidFill>
                  <a:latin typeface="Guttman Yad-Brush" panose="02010401010101010101" pitchFamily="2" charset="-79"/>
                  <a:cs typeface="Guttman Yad-Brush" panose="02010401010101010101" pitchFamily="2" charset="-79"/>
                </a:rPr>
                <a:t>חיים ישראלי</a:t>
              </a:r>
            </a:p>
          </p:txBody>
        </p:sp>
        <p:sp>
          <p:nvSpPr>
            <p:cNvPr id="24" name="TextBox 23">
              <a:extLst>
                <a:ext uri="{FF2B5EF4-FFF2-40B4-BE49-F238E27FC236}">
                  <a16:creationId xmlns:a16="http://schemas.microsoft.com/office/drawing/2014/main" id="{EFCF0A34-6EA9-4E00-9C41-6F3D9F401D0F}"/>
                </a:ext>
              </a:extLst>
            </p:cNvPr>
            <p:cNvSpPr txBox="1"/>
            <p:nvPr/>
          </p:nvSpPr>
          <p:spPr>
            <a:xfrm>
              <a:off x="987360" y="4152685"/>
              <a:ext cx="1157067" cy="307777"/>
            </a:xfrm>
            <a:prstGeom prst="rect">
              <a:avLst/>
            </a:prstGeom>
            <a:noFill/>
          </p:spPr>
          <p:txBody>
            <a:bodyPr wrap="square" rtlCol="1">
              <a:spAutoFit/>
            </a:bodyPr>
            <a:lstStyle/>
            <a:p>
              <a:pPr rtl="0"/>
              <a:r>
                <a:rPr lang="he-IL" sz="1400" dirty="0">
                  <a:solidFill>
                    <a:schemeClr val="accent1"/>
                  </a:solidFill>
                  <a:latin typeface="Guttman Yad-Brush" panose="02010401010101010101" pitchFamily="2" charset="-79"/>
                  <a:cs typeface="Guttman Yad-Brush" panose="02010401010101010101" pitchFamily="2" charset="-79"/>
                </a:rPr>
                <a:t>ד  </a:t>
              </a:r>
              <a:r>
                <a:rPr lang="he-IL" sz="1400" dirty="0" err="1">
                  <a:solidFill>
                    <a:schemeClr val="accent1"/>
                  </a:solidFill>
                  <a:latin typeface="Guttman Yad-Brush" panose="02010401010101010101" pitchFamily="2" charset="-79"/>
                  <a:cs typeface="Guttman Yad-Brush" panose="02010401010101010101" pitchFamily="2" charset="-79"/>
                </a:rPr>
                <a:t>ד</a:t>
              </a:r>
              <a:endParaRPr lang="he-IL" sz="1400" dirty="0">
                <a:solidFill>
                  <a:schemeClr val="accent1"/>
                </a:solidFill>
                <a:latin typeface="Guttman Yad-Brush" panose="02010401010101010101" pitchFamily="2" charset="-79"/>
                <a:cs typeface="Guttman Yad-Brush" panose="02010401010101010101" pitchFamily="2" charset="-79"/>
              </a:endParaRPr>
            </a:p>
          </p:txBody>
        </p:sp>
        <p:sp>
          <p:nvSpPr>
            <p:cNvPr id="26" name="TextBox 25">
              <a:extLst>
                <a:ext uri="{FF2B5EF4-FFF2-40B4-BE49-F238E27FC236}">
                  <a16:creationId xmlns:a16="http://schemas.microsoft.com/office/drawing/2014/main" id="{1C55ADE9-D72B-44BE-9AD5-E23D795E2F24}"/>
                </a:ext>
              </a:extLst>
            </p:cNvPr>
            <p:cNvSpPr txBox="1"/>
            <p:nvPr/>
          </p:nvSpPr>
          <p:spPr>
            <a:xfrm>
              <a:off x="4255807" y="5412518"/>
              <a:ext cx="1554115" cy="307777"/>
            </a:xfrm>
            <a:prstGeom prst="rect">
              <a:avLst/>
            </a:prstGeom>
            <a:noFill/>
          </p:spPr>
          <p:txBody>
            <a:bodyPr wrap="square" rtlCol="1">
              <a:spAutoFit/>
            </a:bodyPr>
            <a:lstStyle/>
            <a:p>
              <a:r>
                <a:rPr lang="he-IL" sz="1400" spc="-150" dirty="0">
                  <a:solidFill>
                    <a:schemeClr val="accent1"/>
                  </a:solidFill>
                  <a:latin typeface="Guttman Yad-Brush" panose="02010401010101010101" pitchFamily="2" charset="-79"/>
                  <a:cs typeface="Guttman Yad-Brush" panose="02010401010101010101" pitchFamily="2" charset="-79"/>
                </a:rPr>
                <a:t>מרדכי שמעוני</a:t>
              </a:r>
            </a:p>
          </p:txBody>
        </p:sp>
      </p:grpSp>
      <p:pic>
        <p:nvPicPr>
          <p:cNvPr id="20" name="תמונה 18">
            <a:extLst>
              <a:ext uri="{FF2B5EF4-FFF2-40B4-BE49-F238E27FC236}">
                <a16:creationId xmlns:a16="http://schemas.microsoft.com/office/drawing/2014/main" id="{A577D270-46B4-4775-9C63-2087BE3773A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041179" y="5345140"/>
            <a:ext cx="813933" cy="1147737"/>
          </a:xfrm>
          <a:prstGeom prst="rect">
            <a:avLst/>
          </a:prstGeom>
        </p:spPr>
      </p:pic>
    </p:spTree>
    <p:extLst>
      <p:ext uri="{BB962C8B-B14F-4D97-AF65-F5344CB8AC3E}">
        <p14:creationId xmlns:p14="http://schemas.microsoft.com/office/powerpoint/2010/main" val="93148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38A878-1EC8-4819-A92B-263EA08F97BD}"/>
              </a:ext>
            </a:extLst>
          </p:cNvPr>
          <p:cNvSpPr>
            <a:spLocks noGrp="1"/>
          </p:cNvSpPr>
          <p:nvPr>
            <p:ph type="sldNum" sz="quarter" idx="12"/>
          </p:nvPr>
        </p:nvSpPr>
        <p:spPr/>
        <p:txBody>
          <a:bodyPr/>
          <a:lstStyle/>
          <a:p>
            <a:fld id="{4C3B709D-3265-41A0-A411-CB1161B7F7D5}" type="slidenum">
              <a:rPr lang="he-IL" smtClean="0"/>
              <a:pPr/>
              <a:t>52</a:t>
            </a:fld>
            <a:endParaRPr lang="he-IL" dirty="0"/>
          </a:p>
        </p:txBody>
      </p:sp>
      <p:sp>
        <p:nvSpPr>
          <p:cNvPr id="3" name="Title 2">
            <a:extLst>
              <a:ext uri="{FF2B5EF4-FFF2-40B4-BE49-F238E27FC236}">
                <a16:creationId xmlns:a16="http://schemas.microsoft.com/office/drawing/2014/main" id="{A977483E-E691-4348-B32A-932B31B5B3BF}"/>
              </a:ext>
            </a:extLst>
          </p:cNvPr>
          <p:cNvSpPr>
            <a:spLocks noGrp="1"/>
          </p:cNvSpPr>
          <p:nvPr>
            <p:ph type="title"/>
          </p:nvPr>
        </p:nvSpPr>
        <p:spPr>
          <a:xfrm>
            <a:off x="1055912" y="250827"/>
            <a:ext cx="10515600" cy="1325563"/>
          </a:xfrm>
        </p:spPr>
        <p:txBody>
          <a:bodyPr/>
          <a:lstStyle/>
          <a:p>
            <a:r>
              <a:rPr lang="he-IL" dirty="0"/>
              <a:t>מיון תכולת התיבה </a:t>
            </a:r>
          </a:p>
        </p:txBody>
      </p:sp>
      <p:sp>
        <p:nvSpPr>
          <p:cNvPr id="6" name="TextBox 5">
            <a:extLst>
              <a:ext uri="{FF2B5EF4-FFF2-40B4-BE49-F238E27FC236}">
                <a16:creationId xmlns:a16="http://schemas.microsoft.com/office/drawing/2014/main" id="{75687A10-CCAC-4216-AC1E-B457FBA51612}"/>
              </a:ext>
            </a:extLst>
          </p:cNvPr>
          <p:cNvSpPr txBox="1"/>
          <p:nvPr/>
        </p:nvSpPr>
        <p:spPr>
          <a:xfrm>
            <a:off x="504967" y="1690690"/>
            <a:ext cx="10848833" cy="577850"/>
          </a:xfrm>
          <a:prstGeom prst="rect">
            <a:avLst/>
          </a:prstGeom>
          <a:noFill/>
        </p:spPr>
        <p:txBody>
          <a:bodyPr wrap="square" rtlCol="1">
            <a:spAutoFit/>
          </a:bodyPr>
          <a:lstStyle>
            <a:defPPr>
              <a:defRPr lang="he-IL"/>
            </a:defPPr>
            <a:lvl1pPr marL="342891" indent="-342891">
              <a:lnSpc>
                <a:spcPct val="150000"/>
              </a:lnSpc>
              <a:buClr>
                <a:srgbClr val="18A8B7"/>
              </a:buClr>
              <a:buBlip>
                <a:blip r:embed="rId2"/>
              </a:buBlip>
              <a:defRPr sz="2800" b="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2"/>
              </a:buBlip>
              <a:defRPr sz="2800">
                <a:solidFill>
                  <a:srgbClr val="54707C"/>
                </a:solidFill>
                <a:latin typeface="Calibri" panose="020F0502020204030204" pitchFamily="34" charset="0"/>
                <a:cs typeface="Calibri" panose="020F0502020204030204" pitchFamily="34" charset="0"/>
              </a:defRPr>
            </a:lvl2pPr>
          </a:lstStyle>
          <a:p>
            <a:r>
              <a:rPr lang="he-IL" sz="2400" dirty="0">
                <a:latin typeface="Arial" panose="020B0604020202020204" pitchFamily="34" charset="0"/>
                <a:cs typeface="Arial" panose="020B0604020202020204" pitchFamily="34" charset="0"/>
              </a:rPr>
              <a:t>רושמים את שעת פתיחת תיבת הקלפי בפרק ה' סעיף 4, בפרוטוקול</a:t>
            </a:r>
          </a:p>
        </p:txBody>
      </p:sp>
      <p:pic>
        <p:nvPicPr>
          <p:cNvPr id="8" name="Picture 7">
            <a:extLst>
              <a:ext uri="{FF2B5EF4-FFF2-40B4-BE49-F238E27FC236}">
                <a16:creationId xmlns:a16="http://schemas.microsoft.com/office/drawing/2014/main" id="{89373F2D-734F-4005-AB96-79AE2024D66C}"/>
              </a:ext>
            </a:extLst>
          </p:cNvPr>
          <p:cNvPicPr>
            <a:picLocks noChangeAspect="1"/>
          </p:cNvPicPr>
          <p:nvPr/>
        </p:nvPicPr>
        <p:blipFill rotWithShape="1">
          <a:blip r:embed="rId3"/>
          <a:srcRect b="89075"/>
          <a:stretch/>
        </p:blipFill>
        <p:spPr>
          <a:xfrm>
            <a:off x="270146" y="2293742"/>
            <a:ext cx="6269583" cy="469414"/>
          </a:xfrm>
          <a:prstGeom prst="rect">
            <a:avLst/>
          </a:prstGeom>
          <a:ln>
            <a:solidFill>
              <a:schemeClr val="bg1">
                <a:lumMod val="95000"/>
              </a:schemeClr>
            </a:solidFill>
          </a:ln>
        </p:spPr>
      </p:pic>
      <p:sp>
        <p:nvSpPr>
          <p:cNvPr id="9" name="TextBox 8">
            <a:extLst>
              <a:ext uri="{FF2B5EF4-FFF2-40B4-BE49-F238E27FC236}">
                <a16:creationId xmlns:a16="http://schemas.microsoft.com/office/drawing/2014/main" id="{788114D3-216D-46AE-9FF5-971F5A9849D1}"/>
              </a:ext>
            </a:extLst>
          </p:cNvPr>
          <p:cNvSpPr txBox="1"/>
          <p:nvPr/>
        </p:nvSpPr>
        <p:spPr>
          <a:xfrm>
            <a:off x="3965306" y="2424246"/>
            <a:ext cx="815957" cy="338554"/>
          </a:xfrm>
          <a:prstGeom prst="rect">
            <a:avLst/>
          </a:prstGeom>
          <a:noFill/>
        </p:spPr>
        <p:txBody>
          <a:bodyPr wrap="square" rtlCol="1">
            <a:spAutoFit/>
          </a:bodyPr>
          <a:lstStyle>
            <a:defPPr>
              <a:defRPr lang="he-IL"/>
            </a:defPPr>
            <a:lvl1pPr>
              <a:defRPr sz="1400" spc="-150">
                <a:solidFill>
                  <a:schemeClr val="accent1"/>
                </a:solidFill>
                <a:latin typeface="Guttman Yad-Brush" panose="02010401010101010101" pitchFamily="2" charset="-79"/>
                <a:cs typeface="Guttman Yad-Brush" panose="02010401010101010101" pitchFamily="2" charset="-79"/>
              </a:defRPr>
            </a:lvl1pPr>
          </a:lstStyle>
          <a:p>
            <a:r>
              <a:rPr lang="he-IL" sz="1600" dirty="0"/>
              <a:t>22:20</a:t>
            </a:r>
          </a:p>
        </p:txBody>
      </p:sp>
      <p:pic>
        <p:nvPicPr>
          <p:cNvPr id="10" name="תמונה 18">
            <a:extLst>
              <a:ext uri="{FF2B5EF4-FFF2-40B4-BE49-F238E27FC236}">
                <a16:creationId xmlns:a16="http://schemas.microsoft.com/office/drawing/2014/main" id="{96318C23-B9A8-4DBB-9788-4C4D96607D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64342" y="5333026"/>
            <a:ext cx="813933" cy="1147737"/>
          </a:xfrm>
          <a:prstGeom prst="rect">
            <a:avLst/>
          </a:prstGeom>
        </p:spPr>
      </p:pic>
      <p:pic>
        <p:nvPicPr>
          <p:cNvPr id="13" name="Picture 12">
            <a:extLst>
              <a:ext uri="{FF2B5EF4-FFF2-40B4-BE49-F238E27FC236}">
                <a16:creationId xmlns:a16="http://schemas.microsoft.com/office/drawing/2014/main" id="{B087739C-CC20-4AD8-8EE8-FE72D0587B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146" y="4530599"/>
            <a:ext cx="3527854" cy="1829017"/>
          </a:xfrm>
          <a:prstGeom prst="rect">
            <a:avLst/>
          </a:prstGeom>
        </p:spPr>
      </p:pic>
      <p:pic>
        <p:nvPicPr>
          <p:cNvPr id="15" name="Picture 14">
            <a:extLst>
              <a:ext uri="{FF2B5EF4-FFF2-40B4-BE49-F238E27FC236}">
                <a16:creationId xmlns:a16="http://schemas.microsoft.com/office/drawing/2014/main" id="{9AB9B140-B848-4F76-BB65-0ECA0AED49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3107" y="3340073"/>
            <a:ext cx="3105421" cy="2184653"/>
          </a:xfrm>
          <a:prstGeom prst="rect">
            <a:avLst/>
          </a:prstGeom>
        </p:spPr>
      </p:pic>
      <p:grpSp>
        <p:nvGrpSpPr>
          <p:cNvPr id="28" name="Group 27">
            <a:extLst>
              <a:ext uri="{FF2B5EF4-FFF2-40B4-BE49-F238E27FC236}">
                <a16:creationId xmlns:a16="http://schemas.microsoft.com/office/drawing/2014/main" id="{542EDF8B-C705-40AD-943C-D1AF51971A5A}"/>
              </a:ext>
            </a:extLst>
          </p:cNvPr>
          <p:cNvGrpSpPr/>
          <p:nvPr/>
        </p:nvGrpSpPr>
        <p:grpSpPr>
          <a:xfrm>
            <a:off x="3827110" y="5474103"/>
            <a:ext cx="1490318" cy="1107155"/>
            <a:chOff x="4938195" y="5223387"/>
            <a:chExt cx="1490318" cy="1107155"/>
          </a:xfrm>
        </p:grpSpPr>
        <p:pic>
          <p:nvPicPr>
            <p:cNvPr id="19" name="Picture 18">
              <a:extLst>
                <a:ext uri="{FF2B5EF4-FFF2-40B4-BE49-F238E27FC236}">
                  <a16:creationId xmlns:a16="http://schemas.microsoft.com/office/drawing/2014/main" id="{C26DF157-E9EA-4080-BF4A-D768B51B3C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10310" y="5616321"/>
              <a:ext cx="1118203" cy="714221"/>
            </a:xfrm>
            <a:prstGeom prst="rect">
              <a:avLst/>
            </a:prstGeom>
          </p:spPr>
        </p:pic>
        <p:pic>
          <p:nvPicPr>
            <p:cNvPr id="24" name="Picture 23">
              <a:extLst>
                <a:ext uri="{FF2B5EF4-FFF2-40B4-BE49-F238E27FC236}">
                  <a16:creationId xmlns:a16="http://schemas.microsoft.com/office/drawing/2014/main" id="{6465DCD1-AD2D-4836-93B9-7DF73785B3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33386" y="5524726"/>
              <a:ext cx="1118203" cy="714221"/>
            </a:xfrm>
            <a:prstGeom prst="rect">
              <a:avLst/>
            </a:prstGeom>
          </p:spPr>
        </p:pic>
        <p:pic>
          <p:nvPicPr>
            <p:cNvPr id="25" name="Picture 24">
              <a:extLst>
                <a:ext uri="{FF2B5EF4-FFF2-40B4-BE49-F238E27FC236}">
                  <a16:creationId xmlns:a16="http://schemas.microsoft.com/office/drawing/2014/main" id="{FBBA2C98-1174-4A85-811A-8B8F7819F1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56462" y="5433131"/>
              <a:ext cx="1118203" cy="714221"/>
            </a:xfrm>
            <a:prstGeom prst="rect">
              <a:avLst/>
            </a:prstGeom>
          </p:spPr>
        </p:pic>
        <p:pic>
          <p:nvPicPr>
            <p:cNvPr id="26" name="Picture 25">
              <a:extLst>
                <a:ext uri="{FF2B5EF4-FFF2-40B4-BE49-F238E27FC236}">
                  <a16:creationId xmlns:a16="http://schemas.microsoft.com/office/drawing/2014/main" id="{312F9F38-7534-479A-B22C-0B2EDA6453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3305" y="5341536"/>
              <a:ext cx="1118203" cy="714221"/>
            </a:xfrm>
            <a:prstGeom prst="rect">
              <a:avLst/>
            </a:prstGeom>
          </p:spPr>
        </p:pic>
        <p:pic>
          <p:nvPicPr>
            <p:cNvPr id="27" name="Picture 26">
              <a:extLst>
                <a:ext uri="{FF2B5EF4-FFF2-40B4-BE49-F238E27FC236}">
                  <a16:creationId xmlns:a16="http://schemas.microsoft.com/office/drawing/2014/main" id="{2886E30A-9C50-4A11-9412-41008DBDD3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8195" y="5223387"/>
              <a:ext cx="1118203" cy="714221"/>
            </a:xfrm>
            <a:prstGeom prst="rect">
              <a:avLst/>
            </a:prstGeom>
          </p:spPr>
        </p:pic>
      </p:grpSp>
      <p:grpSp>
        <p:nvGrpSpPr>
          <p:cNvPr id="33" name="Group 32">
            <a:extLst>
              <a:ext uri="{FF2B5EF4-FFF2-40B4-BE49-F238E27FC236}">
                <a16:creationId xmlns:a16="http://schemas.microsoft.com/office/drawing/2014/main" id="{50C1BFBE-73C4-4053-8DD6-81453168ACE0}"/>
              </a:ext>
            </a:extLst>
          </p:cNvPr>
          <p:cNvGrpSpPr/>
          <p:nvPr/>
        </p:nvGrpSpPr>
        <p:grpSpPr>
          <a:xfrm>
            <a:off x="5407444" y="5429325"/>
            <a:ext cx="1421884" cy="1251891"/>
            <a:chOff x="6151402" y="5178609"/>
            <a:chExt cx="1421884" cy="1251891"/>
          </a:xfrm>
        </p:grpSpPr>
        <p:pic>
          <p:nvPicPr>
            <p:cNvPr id="17" name="Picture 16">
              <a:extLst>
                <a:ext uri="{FF2B5EF4-FFF2-40B4-BE49-F238E27FC236}">
                  <a16:creationId xmlns:a16="http://schemas.microsoft.com/office/drawing/2014/main" id="{22CD6A8E-8AC0-472E-BBF9-047E89C24E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2310" y="5662545"/>
              <a:ext cx="1200976" cy="767955"/>
            </a:xfrm>
            <a:prstGeom prst="rect">
              <a:avLst/>
            </a:prstGeom>
          </p:spPr>
        </p:pic>
        <p:pic>
          <p:nvPicPr>
            <p:cNvPr id="29" name="Picture 28">
              <a:extLst>
                <a:ext uri="{FF2B5EF4-FFF2-40B4-BE49-F238E27FC236}">
                  <a16:creationId xmlns:a16="http://schemas.microsoft.com/office/drawing/2014/main" id="{4EA46106-A749-410C-B533-D22F0A732A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82023" y="5562586"/>
              <a:ext cx="1200976" cy="767955"/>
            </a:xfrm>
            <a:prstGeom prst="rect">
              <a:avLst/>
            </a:prstGeom>
          </p:spPr>
        </p:pic>
        <p:pic>
          <p:nvPicPr>
            <p:cNvPr id="30" name="Picture 29">
              <a:extLst>
                <a:ext uri="{FF2B5EF4-FFF2-40B4-BE49-F238E27FC236}">
                  <a16:creationId xmlns:a16="http://schemas.microsoft.com/office/drawing/2014/main" id="{DA23FB6B-9DF7-4BDF-9041-081DB4AA0C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8326" y="5445108"/>
              <a:ext cx="1200976" cy="767955"/>
            </a:xfrm>
            <a:prstGeom prst="rect">
              <a:avLst/>
            </a:prstGeom>
          </p:spPr>
        </p:pic>
        <p:pic>
          <p:nvPicPr>
            <p:cNvPr id="31" name="Picture 30">
              <a:extLst>
                <a:ext uri="{FF2B5EF4-FFF2-40B4-BE49-F238E27FC236}">
                  <a16:creationId xmlns:a16="http://schemas.microsoft.com/office/drawing/2014/main" id="{A0735860-C9A4-49A0-B165-6A9BBF5BDC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16711" y="5327631"/>
              <a:ext cx="1200976" cy="767955"/>
            </a:xfrm>
            <a:prstGeom prst="rect">
              <a:avLst/>
            </a:prstGeom>
          </p:spPr>
        </p:pic>
        <p:pic>
          <p:nvPicPr>
            <p:cNvPr id="32" name="Picture 31">
              <a:extLst>
                <a:ext uri="{FF2B5EF4-FFF2-40B4-BE49-F238E27FC236}">
                  <a16:creationId xmlns:a16="http://schemas.microsoft.com/office/drawing/2014/main" id="{79497F7C-BFC8-48B3-B73C-87BF1B13C9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1402" y="5178609"/>
              <a:ext cx="1200976" cy="767955"/>
            </a:xfrm>
            <a:prstGeom prst="rect">
              <a:avLst/>
            </a:prstGeom>
          </p:spPr>
        </p:pic>
      </p:grpSp>
      <p:grpSp>
        <p:nvGrpSpPr>
          <p:cNvPr id="38" name="Group 37">
            <a:extLst>
              <a:ext uri="{FF2B5EF4-FFF2-40B4-BE49-F238E27FC236}">
                <a16:creationId xmlns:a16="http://schemas.microsoft.com/office/drawing/2014/main" id="{468D8F4A-7844-4A33-9AE5-6BE0B3B817A2}"/>
              </a:ext>
            </a:extLst>
          </p:cNvPr>
          <p:cNvGrpSpPr/>
          <p:nvPr/>
        </p:nvGrpSpPr>
        <p:grpSpPr>
          <a:xfrm>
            <a:off x="6907701" y="5348176"/>
            <a:ext cx="1483859" cy="1215170"/>
            <a:chOff x="7738743" y="5097460"/>
            <a:chExt cx="1483859" cy="1215170"/>
          </a:xfrm>
        </p:grpSpPr>
        <p:pic>
          <p:nvPicPr>
            <p:cNvPr id="21" name="Picture 20">
              <a:extLst>
                <a:ext uri="{FF2B5EF4-FFF2-40B4-BE49-F238E27FC236}">
                  <a16:creationId xmlns:a16="http://schemas.microsoft.com/office/drawing/2014/main" id="{0D55D714-62E7-463C-8C3D-265399DE0D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74070" y="5580498"/>
              <a:ext cx="1148532" cy="732132"/>
            </a:xfrm>
            <a:prstGeom prst="rect">
              <a:avLst/>
            </a:prstGeom>
          </p:spPr>
        </p:pic>
        <p:pic>
          <p:nvPicPr>
            <p:cNvPr id="34" name="Picture 33">
              <a:extLst>
                <a:ext uri="{FF2B5EF4-FFF2-40B4-BE49-F238E27FC236}">
                  <a16:creationId xmlns:a16="http://schemas.microsoft.com/office/drawing/2014/main" id="{1406FBBE-C8EC-4A33-8C36-E73D6B7E37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03134" y="5497915"/>
              <a:ext cx="1148532" cy="732132"/>
            </a:xfrm>
            <a:prstGeom prst="rect">
              <a:avLst/>
            </a:prstGeom>
          </p:spPr>
        </p:pic>
        <p:pic>
          <p:nvPicPr>
            <p:cNvPr id="35" name="Picture 34">
              <a:extLst>
                <a:ext uri="{FF2B5EF4-FFF2-40B4-BE49-F238E27FC236}">
                  <a16:creationId xmlns:a16="http://schemas.microsoft.com/office/drawing/2014/main" id="{7A00629B-D5BD-42DE-9C93-8442D5A7E1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6980" y="5370219"/>
              <a:ext cx="1148532" cy="732132"/>
            </a:xfrm>
            <a:prstGeom prst="rect">
              <a:avLst/>
            </a:prstGeom>
          </p:spPr>
        </p:pic>
        <p:pic>
          <p:nvPicPr>
            <p:cNvPr id="36" name="Picture 35">
              <a:extLst>
                <a:ext uri="{FF2B5EF4-FFF2-40B4-BE49-F238E27FC236}">
                  <a16:creationId xmlns:a16="http://schemas.microsoft.com/office/drawing/2014/main" id="{97A6602A-A791-4ABA-B962-7E7AD94CEE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30415" y="5238192"/>
              <a:ext cx="1148532" cy="732132"/>
            </a:xfrm>
            <a:prstGeom prst="rect">
              <a:avLst/>
            </a:prstGeom>
          </p:spPr>
        </p:pic>
        <p:pic>
          <p:nvPicPr>
            <p:cNvPr id="37" name="Picture 36">
              <a:extLst>
                <a:ext uri="{FF2B5EF4-FFF2-40B4-BE49-F238E27FC236}">
                  <a16:creationId xmlns:a16="http://schemas.microsoft.com/office/drawing/2014/main" id="{CC3A2E23-6A21-45E8-82C0-7E7A5A3102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38743" y="5097460"/>
              <a:ext cx="1148532" cy="732132"/>
            </a:xfrm>
            <a:prstGeom prst="rect">
              <a:avLst/>
            </a:prstGeom>
          </p:spPr>
        </p:pic>
      </p:grpSp>
      <p:grpSp>
        <p:nvGrpSpPr>
          <p:cNvPr id="41" name="Group 40">
            <a:extLst>
              <a:ext uri="{FF2B5EF4-FFF2-40B4-BE49-F238E27FC236}">
                <a16:creationId xmlns:a16="http://schemas.microsoft.com/office/drawing/2014/main" id="{33F3BA6F-FA57-436D-843F-AA39B3451308}"/>
              </a:ext>
            </a:extLst>
          </p:cNvPr>
          <p:cNvGrpSpPr/>
          <p:nvPr/>
        </p:nvGrpSpPr>
        <p:grpSpPr>
          <a:xfrm>
            <a:off x="8400164" y="5500971"/>
            <a:ext cx="1442204" cy="1044464"/>
            <a:chOff x="9448916" y="5250255"/>
            <a:chExt cx="1442204" cy="1044464"/>
          </a:xfrm>
        </p:grpSpPr>
        <p:pic>
          <p:nvPicPr>
            <p:cNvPr id="23" name="Picture 22">
              <a:extLst>
                <a:ext uri="{FF2B5EF4-FFF2-40B4-BE49-F238E27FC236}">
                  <a16:creationId xmlns:a16="http://schemas.microsoft.com/office/drawing/2014/main" id="{7CF8855F-EFD6-44C0-8AF9-350AE49777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48916" y="5562587"/>
              <a:ext cx="1144954" cy="732132"/>
            </a:xfrm>
            <a:prstGeom prst="rect">
              <a:avLst/>
            </a:prstGeom>
          </p:spPr>
        </p:pic>
        <p:pic>
          <p:nvPicPr>
            <p:cNvPr id="39" name="Picture 38">
              <a:extLst>
                <a:ext uri="{FF2B5EF4-FFF2-40B4-BE49-F238E27FC236}">
                  <a16:creationId xmlns:a16="http://schemas.microsoft.com/office/drawing/2014/main" id="{45CE7359-9F04-4C40-85E6-9444CC87305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06006" y="5415220"/>
              <a:ext cx="1144954" cy="732132"/>
            </a:xfrm>
            <a:prstGeom prst="rect">
              <a:avLst/>
            </a:prstGeom>
          </p:spPr>
        </p:pic>
        <p:pic>
          <p:nvPicPr>
            <p:cNvPr id="40" name="Picture 39">
              <a:extLst>
                <a:ext uri="{FF2B5EF4-FFF2-40B4-BE49-F238E27FC236}">
                  <a16:creationId xmlns:a16="http://schemas.microsoft.com/office/drawing/2014/main" id="{A4451F6B-00B9-451F-AC9A-20BCCCC930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46166" y="5250255"/>
              <a:ext cx="1144954" cy="732132"/>
            </a:xfrm>
            <a:prstGeom prst="rect">
              <a:avLst/>
            </a:prstGeom>
          </p:spPr>
        </p:pic>
      </p:grpSp>
      <p:sp>
        <p:nvSpPr>
          <p:cNvPr id="43" name="TextBox 42">
            <a:extLst>
              <a:ext uri="{FF2B5EF4-FFF2-40B4-BE49-F238E27FC236}">
                <a16:creationId xmlns:a16="http://schemas.microsoft.com/office/drawing/2014/main" id="{50E3EE96-225D-48DC-A61F-4C54A259E68E}"/>
              </a:ext>
            </a:extLst>
          </p:cNvPr>
          <p:cNvSpPr txBox="1"/>
          <p:nvPr/>
        </p:nvSpPr>
        <p:spPr>
          <a:xfrm>
            <a:off x="395785" y="3538378"/>
            <a:ext cx="10958015" cy="1131848"/>
          </a:xfrm>
          <a:prstGeom prst="rect">
            <a:avLst/>
          </a:prstGeom>
          <a:noFill/>
        </p:spPr>
        <p:txBody>
          <a:bodyPr wrap="square" rtlCol="1">
            <a:spAutoFit/>
          </a:bodyPr>
          <a:lstStyle>
            <a:defPPr>
              <a:defRPr lang="he-IL"/>
            </a:defPPr>
            <a:lvl1pPr marL="342891" indent="-342891">
              <a:lnSpc>
                <a:spcPct val="150000"/>
              </a:lnSpc>
              <a:buClr>
                <a:srgbClr val="18A8B7"/>
              </a:buClr>
              <a:buBlip>
                <a:blip r:embed="rId2"/>
              </a:buBlip>
              <a:defRPr sz="2800" b="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2"/>
              </a:buBlip>
              <a:defRPr sz="2800">
                <a:solidFill>
                  <a:srgbClr val="54707C"/>
                </a:solidFill>
                <a:latin typeface="Calibri" panose="020F0502020204030204" pitchFamily="34" charset="0"/>
                <a:cs typeface="Calibri" panose="020F0502020204030204" pitchFamily="34" charset="0"/>
              </a:defRPr>
            </a:lvl2pPr>
          </a:lstStyle>
          <a:p>
            <a:r>
              <a:rPr lang="he-IL" sz="2400" dirty="0">
                <a:latin typeface="Arial" panose="020B0604020202020204" pitchFamily="34" charset="0"/>
                <a:cs typeface="Arial" panose="020B0604020202020204" pitchFamily="34" charset="0"/>
              </a:rPr>
              <a:t>רושמים בפרוטוקול את מספר המעטפות החיצוניות שנמצאו בתיבה ואורזים אותן במעטפה 7ה/</a:t>
            </a:r>
            <a:r>
              <a:rPr lang="he-IL" sz="1800" dirty="0">
                <a:latin typeface="Arial" panose="020B0604020202020204" pitchFamily="34" charset="0"/>
                <a:cs typeface="Arial" panose="020B0604020202020204" pitchFamily="34" charset="0"/>
              </a:rPr>
              <a:t>2 </a:t>
            </a:r>
            <a:endParaRPr lang="he-IL" sz="2400"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2E5BD7F9-67E0-47CF-9D16-212CFEFFA6FB}"/>
              </a:ext>
            </a:extLst>
          </p:cNvPr>
          <p:cNvSpPr txBox="1"/>
          <p:nvPr/>
        </p:nvSpPr>
        <p:spPr>
          <a:xfrm>
            <a:off x="150125" y="2891520"/>
            <a:ext cx="11203675" cy="577850"/>
          </a:xfrm>
          <a:prstGeom prst="rect">
            <a:avLst/>
          </a:prstGeom>
          <a:noFill/>
        </p:spPr>
        <p:txBody>
          <a:bodyPr wrap="square" rtlCol="1">
            <a:spAutoFit/>
          </a:bodyPr>
          <a:lstStyle>
            <a:defPPr>
              <a:defRPr lang="he-IL"/>
            </a:defPPr>
            <a:lvl1pPr marL="342891" indent="-342891">
              <a:lnSpc>
                <a:spcPct val="150000"/>
              </a:lnSpc>
              <a:buClr>
                <a:srgbClr val="18A8B7"/>
              </a:buClr>
              <a:buBlip>
                <a:blip r:embed="rId2"/>
              </a:buBlip>
              <a:defRPr sz="2400" b="0">
                <a:solidFill>
                  <a:srgbClr val="54707C"/>
                </a:solidFill>
                <a:latin typeface="Arial" panose="020B0604020202020204" pitchFamily="34" charset="0"/>
                <a:cs typeface="Arial" panose="020B0604020202020204" pitchFamily="34" charset="0"/>
              </a:defRPr>
            </a:lvl1pPr>
            <a:lvl2pPr marL="800091" lvl="1" indent="-342891">
              <a:lnSpc>
                <a:spcPct val="150000"/>
              </a:lnSpc>
              <a:buClr>
                <a:srgbClr val="18A8B7"/>
              </a:buClr>
              <a:buBlip>
                <a:blip r:embed="rId2"/>
              </a:buBlip>
              <a:defRPr sz="2800">
                <a:solidFill>
                  <a:srgbClr val="54707C"/>
                </a:solidFill>
                <a:latin typeface="Calibri" panose="020F0502020204030204" pitchFamily="34" charset="0"/>
                <a:cs typeface="Calibri" panose="020F0502020204030204" pitchFamily="34" charset="0"/>
              </a:defRPr>
            </a:lvl2pPr>
          </a:lstStyle>
          <a:p>
            <a:r>
              <a:rPr lang="he-IL" dirty="0"/>
              <a:t>ממיינים את המעטפות לפי צבעים</a:t>
            </a:r>
          </a:p>
        </p:txBody>
      </p:sp>
      <p:grpSp>
        <p:nvGrpSpPr>
          <p:cNvPr id="42" name="Group 41">
            <a:extLst>
              <a:ext uri="{FF2B5EF4-FFF2-40B4-BE49-F238E27FC236}">
                <a16:creationId xmlns:a16="http://schemas.microsoft.com/office/drawing/2014/main" id="{5D33B667-7346-4405-80E8-A3CDD7585008}"/>
              </a:ext>
            </a:extLst>
          </p:cNvPr>
          <p:cNvGrpSpPr/>
          <p:nvPr/>
        </p:nvGrpSpPr>
        <p:grpSpPr>
          <a:xfrm>
            <a:off x="3257519" y="4361627"/>
            <a:ext cx="7971017" cy="684725"/>
            <a:chOff x="2686243" y="5713343"/>
            <a:chExt cx="7971017" cy="684725"/>
          </a:xfrm>
        </p:grpSpPr>
        <p:sp>
          <p:nvSpPr>
            <p:cNvPr id="44" name="מלבן 33">
              <a:extLst>
                <a:ext uri="{FF2B5EF4-FFF2-40B4-BE49-F238E27FC236}">
                  <a16:creationId xmlns:a16="http://schemas.microsoft.com/office/drawing/2014/main" id="{658B1698-D485-4FCC-8A2E-1EE3F02F56EA}"/>
                </a:ext>
              </a:extLst>
            </p:cNvPr>
            <p:cNvSpPr/>
            <p:nvPr/>
          </p:nvSpPr>
          <p:spPr>
            <a:xfrm>
              <a:off x="4122301" y="5713343"/>
              <a:ext cx="5144530" cy="684725"/>
            </a:xfrm>
            <a:prstGeom prst="rect">
              <a:avLst/>
            </a:prstGeom>
            <a:solidFill>
              <a:srgbClr val="F4858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46" name="Rectangle 45">
              <a:extLst>
                <a:ext uri="{FF2B5EF4-FFF2-40B4-BE49-F238E27FC236}">
                  <a16:creationId xmlns:a16="http://schemas.microsoft.com/office/drawing/2014/main" id="{236A0E1B-627E-4F3E-88C1-A8083D224D3A}"/>
                </a:ext>
              </a:extLst>
            </p:cNvPr>
            <p:cNvSpPr/>
            <p:nvPr/>
          </p:nvSpPr>
          <p:spPr>
            <a:xfrm>
              <a:off x="2686243" y="5860077"/>
              <a:ext cx="7971017" cy="400110"/>
            </a:xfrm>
            <a:prstGeom prst="rect">
              <a:avLst/>
            </a:prstGeom>
            <a:noFill/>
          </p:spPr>
          <p:txBody>
            <a:bodyPr wrap="square" rtlCol="1">
              <a:spAutoFit/>
            </a:bodyPr>
            <a:lstStyle/>
            <a:p>
              <a:pPr algn="ctr">
                <a:buClr>
                  <a:srgbClr val="18A8B7"/>
                </a:buClr>
              </a:pPr>
              <a:r>
                <a:rPr lang="he-IL" sz="2000" b="1" dirty="0">
                  <a:solidFill>
                    <a:schemeClr val="bg1"/>
                  </a:solidFill>
                  <a:latin typeface="Arial" panose="020B0604020202020204" pitchFamily="34" charset="0"/>
                  <a:cs typeface="Arial" panose="020B0604020202020204" pitchFamily="34" charset="0"/>
                </a:rPr>
                <a:t>שימו לב, לא פותחים מעטפות הצבעה חיצוניות. </a:t>
              </a:r>
            </a:p>
          </p:txBody>
        </p:sp>
      </p:grpSp>
    </p:spTree>
    <p:extLst>
      <p:ext uri="{BB962C8B-B14F-4D97-AF65-F5344CB8AC3E}">
        <p14:creationId xmlns:p14="http://schemas.microsoft.com/office/powerpoint/2010/main" val="117076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44" presetClass="path" presetSubtype="0" accel="50000" decel="50000" fill="hold" nodeType="withEffect">
                                  <p:stCondLst>
                                    <p:cond delay="0"/>
                                  </p:stCondLst>
                                  <p:childTnLst>
                                    <p:animMotion origin="layout" path="M 3.54167E-6 -0.00024 C 0.03307 -0.07223 0.10273 0.02986 0.13593 -0.04213 C 0.15651 -0.09121 0.18789 -0.11598 0.22044 -0.11598 C 0.25794 -0.11598 0.28763 -0.09121 0.30859 -0.04213 C 0.34192 0.03009 0.32942 0.14722 0.36289 0.21944 " pathEditMode="relative" rAng="0" ptsTypes="AAAAA">
                                      <p:cBhvr>
                                        <p:cTn id="21" dur="2000" fill="hold"/>
                                        <p:tgtEl>
                                          <p:spTgt spid="15"/>
                                        </p:tgtEl>
                                        <p:attrNameLst>
                                          <p:attrName>ppt_x</p:attrName>
                                          <p:attrName>ppt_y</p:attrName>
                                        </p:attrNameLst>
                                      </p:cBhvr>
                                      <p:rCtr x="18138" y="5185"/>
                                    </p:animMotion>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500" fill="hold"/>
                                        <p:tgtEl>
                                          <p:spTgt spid="45"/>
                                        </p:tgtEl>
                                        <p:attrNameLst>
                                          <p:attrName>ppt_x</p:attrName>
                                        </p:attrNameLst>
                                      </p:cBhvr>
                                      <p:tavLst>
                                        <p:tav tm="0">
                                          <p:val>
                                            <p:strVal val="1+#ppt_w/2"/>
                                          </p:val>
                                        </p:tav>
                                        <p:tav tm="100000">
                                          <p:val>
                                            <p:strVal val="#ppt_x"/>
                                          </p:val>
                                        </p:tav>
                                      </p:tavLst>
                                    </p:anim>
                                    <p:anim calcmode="lin" valueType="num">
                                      <p:cBhvr additive="base">
                                        <p:cTn id="27" dur="500" fill="hold"/>
                                        <p:tgtEl>
                                          <p:spTgt spid="45"/>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par>
                                <p:cTn id="36" presetID="10"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1+#ppt_w/2"/>
                                          </p:val>
                                        </p:tav>
                                        <p:tav tm="100000">
                                          <p:val>
                                            <p:strVal val="#ppt_x"/>
                                          </p:val>
                                        </p:tav>
                                      </p:tavLst>
                                    </p:anim>
                                    <p:anim calcmode="lin" valueType="num">
                                      <p:cBhvr additive="base">
                                        <p:cTn id="50" dur="500" fill="hold"/>
                                        <p:tgtEl>
                                          <p:spTgt spid="43"/>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41"/>
                                        </p:tgtEl>
                                      </p:cBhvr>
                                    </p:animEffect>
                                    <p:set>
                                      <p:cBhvr>
                                        <p:cTn id="54" dur="1" fill="hold">
                                          <p:stCondLst>
                                            <p:cond delay="499"/>
                                          </p:stCondLst>
                                        </p:cTn>
                                        <p:tgtEl>
                                          <p:spTgt spid="4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43" grpId="0"/>
      <p:bldP spid="4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189D2B-303F-4228-9C19-C7C58F300280}"/>
              </a:ext>
            </a:extLst>
          </p:cNvPr>
          <p:cNvPicPr>
            <a:picLocks noChangeAspect="1"/>
          </p:cNvPicPr>
          <p:nvPr/>
        </p:nvPicPr>
        <p:blipFill rotWithShape="1">
          <a:blip r:embed="rId3"/>
          <a:srcRect t="40458"/>
          <a:stretch/>
        </p:blipFill>
        <p:spPr>
          <a:xfrm>
            <a:off x="38243" y="3443046"/>
            <a:ext cx="6269583" cy="2558257"/>
          </a:xfrm>
          <a:prstGeom prst="rect">
            <a:avLst/>
          </a:prstGeom>
          <a:ln>
            <a:solidFill>
              <a:schemeClr val="bg1">
                <a:lumMod val="95000"/>
              </a:schemeClr>
            </a:solidFill>
          </a:ln>
        </p:spPr>
      </p:pic>
      <p:sp>
        <p:nvSpPr>
          <p:cNvPr id="59" name="TextBox 58">
            <a:extLst>
              <a:ext uri="{FF2B5EF4-FFF2-40B4-BE49-F238E27FC236}">
                <a16:creationId xmlns:a16="http://schemas.microsoft.com/office/drawing/2014/main" id="{FA692A2D-191D-481F-8241-42CEA393FB95}"/>
              </a:ext>
            </a:extLst>
          </p:cNvPr>
          <p:cNvSpPr txBox="1"/>
          <p:nvPr/>
        </p:nvSpPr>
        <p:spPr>
          <a:xfrm>
            <a:off x="2876818" y="4201669"/>
            <a:ext cx="1212464" cy="584775"/>
          </a:xfrm>
          <a:prstGeom prst="rect">
            <a:avLst/>
          </a:prstGeom>
          <a:noFill/>
        </p:spPr>
        <p:txBody>
          <a:bodyPr wrap="square" rtlCol="1">
            <a:spAutoFit/>
          </a:bodyPr>
          <a:lstStyle>
            <a:defPPr>
              <a:defRPr lang="he-IL"/>
            </a:defPPr>
            <a:lvl1pPr algn="l" rtl="0">
              <a:defRPr sz="3600" spc="2600">
                <a:solidFill>
                  <a:srgbClr val="54707C"/>
                </a:solidFill>
              </a:defRPr>
            </a:lvl1pPr>
          </a:lstStyle>
          <a:p>
            <a:r>
              <a:rPr lang="he-IL" sz="3200" spc="600" dirty="0">
                <a:solidFill>
                  <a:schemeClr val="accent1"/>
                </a:solidFill>
                <a:latin typeface="Guttman Yad-Brush" panose="02010401010101010101" pitchFamily="2" charset="-79"/>
                <a:cs typeface="Guttman Yad-Brush" panose="02010401010101010101" pitchFamily="2" charset="-79"/>
              </a:rPr>
              <a:t>600</a:t>
            </a:r>
          </a:p>
        </p:txBody>
      </p:sp>
      <p:sp>
        <p:nvSpPr>
          <p:cNvPr id="36" name="מציין מיקום של מספר שקופית 1">
            <a:extLst>
              <a:ext uri="{FF2B5EF4-FFF2-40B4-BE49-F238E27FC236}">
                <a16:creationId xmlns:a16="http://schemas.microsoft.com/office/drawing/2014/main" id="{D8F0F35E-8CBC-44EB-9D97-B1622DC7F370}"/>
              </a:ext>
            </a:extLst>
          </p:cNvPr>
          <p:cNvSpPr>
            <a:spLocks noGrp="1"/>
          </p:cNvSpPr>
          <p:nvPr>
            <p:ph type="sldNum" sz="quarter" idx="12"/>
          </p:nvPr>
        </p:nvSpPr>
        <p:spPr/>
        <p:txBody>
          <a:bodyPr/>
          <a:lstStyle/>
          <a:p>
            <a:fld id="{4C3B709D-3265-41A0-A411-CB1161B7F7D5}" type="slidenum">
              <a:rPr lang="he-IL" smtClean="0"/>
              <a:pPr/>
              <a:t>53</a:t>
            </a:fld>
            <a:endParaRPr lang="he-IL" dirty="0"/>
          </a:p>
        </p:txBody>
      </p:sp>
      <p:sp>
        <p:nvSpPr>
          <p:cNvPr id="2" name="Title 1">
            <a:extLst>
              <a:ext uri="{FF2B5EF4-FFF2-40B4-BE49-F238E27FC236}">
                <a16:creationId xmlns:a16="http://schemas.microsoft.com/office/drawing/2014/main" id="{6850487B-9F6F-4E2C-BD96-4888FC92F567}"/>
              </a:ext>
            </a:extLst>
          </p:cNvPr>
          <p:cNvSpPr>
            <a:spLocks noGrp="1"/>
          </p:cNvSpPr>
          <p:nvPr>
            <p:ph type="title"/>
          </p:nvPr>
        </p:nvSpPr>
        <p:spPr>
          <a:xfrm>
            <a:off x="1055911" y="250827"/>
            <a:ext cx="10515600" cy="1325563"/>
          </a:xfrm>
        </p:spPr>
        <p:txBody>
          <a:bodyPr/>
          <a:lstStyle/>
          <a:p>
            <a:r>
              <a:rPr lang="he-IL" dirty="0"/>
              <a:t>ספירת המעטפות הצהובות </a:t>
            </a:r>
          </a:p>
        </p:txBody>
      </p:sp>
      <p:sp>
        <p:nvSpPr>
          <p:cNvPr id="15" name="TextBox 14">
            <a:extLst>
              <a:ext uri="{FF2B5EF4-FFF2-40B4-BE49-F238E27FC236}">
                <a16:creationId xmlns:a16="http://schemas.microsoft.com/office/drawing/2014/main" id="{E890029E-31DB-4069-A273-E217D0217647}"/>
              </a:ext>
            </a:extLst>
          </p:cNvPr>
          <p:cNvSpPr txBox="1"/>
          <p:nvPr/>
        </p:nvSpPr>
        <p:spPr>
          <a:xfrm>
            <a:off x="6718852" y="1690690"/>
            <a:ext cx="4634948" cy="1131848"/>
          </a:xfrm>
          <a:prstGeom prst="rect">
            <a:avLst/>
          </a:prstGeom>
          <a:noFill/>
        </p:spPr>
        <p:txBody>
          <a:bodyPr wrap="square" rtlCol="1">
            <a:spAutoFit/>
          </a:bodyPr>
          <a:lstStyle>
            <a:defPPr>
              <a:defRPr lang="he-IL"/>
            </a:defPPr>
            <a:lvl1pPr marL="342891" indent="-342891">
              <a:lnSpc>
                <a:spcPct val="150000"/>
              </a:lnSpc>
              <a:buClr>
                <a:srgbClr val="18A8B7"/>
              </a:buClr>
              <a:buBlip>
                <a:blip r:embed="rId4"/>
              </a:buBlip>
              <a:defRPr sz="2800" b="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4"/>
              </a:buBlip>
              <a:defRPr sz="2800">
                <a:solidFill>
                  <a:srgbClr val="54707C"/>
                </a:solidFill>
                <a:latin typeface="Calibri" panose="020F0502020204030204" pitchFamily="34" charset="0"/>
                <a:cs typeface="Calibri" panose="020F0502020204030204" pitchFamily="34" charset="0"/>
              </a:defRPr>
            </a:lvl2pPr>
          </a:lstStyle>
          <a:p>
            <a:pPr marL="342891" indent="-342891">
              <a:lnSpc>
                <a:spcPct val="150000"/>
              </a:lnSpc>
              <a:buClr>
                <a:srgbClr val="18A8B7"/>
              </a:buClr>
              <a:buBlip>
                <a:blip r:embed="rId4"/>
              </a:buBlip>
            </a:pPr>
            <a:r>
              <a:rPr lang="he-IL" sz="2400" dirty="0">
                <a:solidFill>
                  <a:srgbClr val="54707C"/>
                </a:solidFill>
                <a:latin typeface="Arial" panose="020B0604020202020204" pitchFamily="34" charset="0"/>
                <a:cs typeface="Arial" panose="020B0604020202020204" pitchFamily="34" charset="0"/>
              </a:rPr>
              <a:t>סופרים את המעטפות הצהובות</a:t>
            </a:r>
          </a:p>
          <a:p>
            <a:pPr marL="342891" indent="-342891">
              <a:lnSpc>
                <a:spcPct val="150000"/>
              </a:lnSpc>
              <a:buClr>
                <a:srgbClr val="18A8B7"/>
              </a:buClr>
              <a:buBlip>
                <a:blip r:embed="rId4"/>
              </a:buBlip>
            </a:pPr>
            <a:r>
              <a:rPr lang="he-IL" sz="2400" dirty="0">
                <a:solidFill>
                  <a:srgbClr val="54707C"/>
                </a:solidFill>
                <a:latin typeface="Arial" panose="020B0604020202020204" pitchFamily="34" charset="0"/>
                <a:cs typeface="Arial" panose="020B0604020202020204" pitchFamily="34" charset="0"/>
              </a:rPr>
              <a:t>רושמים את מספרן בפרוטוקול </a:t>
            </a:r>
          </a:p>
        </p:txBody>
      </p:sp>
      <p:pic>
        <p:nvPicPr>
          <p:cNvPr id="13" name="תמונה 18">
            <a:extLst>
              <a:ext uri="{FF2B5EF4-FFF2-40B4-BE49-F238E27FC236}">
                <a16:creationId xmlns:a16="http://schemas.microsoft.com/office/drawing/2014/main" id="{F3F3E4CC-7E5B-4EB0-B4BD-AA687D20CA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81633" y="5345140"/>
            <a:ext cx="813933" cy="1147737"/>
          </a:xfrm>
          <a:prstGeom prst="rect">
            <a:avLst/>
          </a:prstGeom>
        </p:spPr>
      </p:pic>
      <p:pic>
        <p:nvPicPr>
          <p:cNvPr id="10" name="Picture 9">
            <a:extLst>
              <a:ext uri="{FF2B5EF4-FFF2-40B4-BE49-F238E27FC236}">
                <a16:creationId xmlns:a16="http://schemas.microsoft.com/office/drawing/2014/main" id="{897D87D6-9472-4147-A23A-53D20CC1E4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3184" y="5128750"/>
            <a:ext cx="1148532" cy="732132"/>
          </a:xfrm>
          <a:prstGeom prst="rect">
            <a:avLst/>
          </a:prstGeom>
        </p:spPr>
      </p:pic>
      <p:pic>
        <p:nvPicPr>
          <p:cNvPr id="11" name="Picture 10">
            <a:extLst>
              <a:ext uri="{FF2B5EF4-FFF2-40B4-BE49-F238E27FC236}">
                <a16:creationId xmlns:a16="http://schemas.microsoft.com/office/drawing/2014/main" id="{87C3A66E-90CB-4FCA-9A46-6888732993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2248" y="5046167"/>
            <a:ext cx="1148532" cy="732132"/>
          </a:xfrm>
          <a:prstGeom prst="rect">
            <a:avLst/>
          </a:prstGeom>
        </p:spPr>
      </p:pic>
      <p:pic>
        <p:nvPicPr>
          <p:cNvPr id="12" name="Picture 11">
            <a:extLst>
              <a:ext uri="{FF2B5EF4-FFF2-40B4-BE49-F238E27FC236}">
                <a16:creationId xmlns:a16="http://schemas.microsoft.com/office/drawing/2014/main" id="{28E85681-EDAD-4000-B42A-5ACAEE0E88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6094" y="4918471"/>
            <a:ext cx="1148532" cy="732132"/>
          </a:xfrm>
          <a:prstGeom prst="rect">
            <a:avLst/>
          </a:prstGeom>
        </p:spPr>
      </p:pic>
      <p:pic>
        <p:nvPicPr>
          <p:cNvPr id="14" name="Picture 13">
            <a:extLst>
              <a:ext uri="{FF2B5EF4-FFF2-40B4-BE49-F238E27FC236}">
                <a16:creationId xmlns:a16="http://schemas.microsoft.com/office/drawing/2014/main" id="{35AC8DAA-C4E8-4628-8C75-05F5858FC2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9529" y="4786444"/>
            <a:ext cx="1148532" cy="732132"/>
          </a:xfrm>
          <a:prstGeom prst="rect">
            <a:avLst/>
          </a:prstGeom>
        </p:spPr>
      </p:pic>
      <p:pic>
        <p:nvPicPr>
          <p:cNvPr id="16" name="Picture 15">
            <a:extLst>
              <a:ext uri="{FF2B5EF4-FFF2-40B4-BE49-F238E27FC236}">
                <a16:creationId xmlns:a16="http://schemas.microsoft.com/office/drawing/2014/main" id="{709C2089-5FC7-44EF-88B3-BC4C855396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7857" y="4645712"/>
            <a:ext cx="1148532" cy="732132"/>
          </a:xfrm>
          <a:prstGeom prst="rect">
            <a:avLst/>
          </a:prstGeom>
        </p:spPr>
      </p:pic>
    </p:spTree>
    <p:extLst>
      <p:ext uri="{BB962C8B-B14F-4D97-AF65-F5344CB8AC3E}">
        <p14:creationId xmlns:p14="http://schemas.microsoft.com/office/powerpoint/2010/main" val="119761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left)">
                                      <p:cBhvr>
                                        <p:cTn id="3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158627-37F6-4769-97F0-A963286F9B11}"/>
              </a:ext>
            </a:extLst>
          </p:cNvPr>
          <p:cNvSpPr>
            <a:spLocks noGrp="1"/>
          </p:cNvSpPr>
          <p:nvPr>
            <p:ph type="sldNum" sz="quarter" idx="12"/>
          </p:nvPr>
        </p:nvSpPr>
        <p:spPr/>
        <p:txBody>
          <a:bodyPr/>
          <a:lstStyle/>
          <a:p>
            <a:fld id="{4C3B709D-3265-41A0-A411-CB1161B7F7D5}" type="slidenum">
              <a:rPr lang="he-IL" smtClean="0"/>
              <a:pPr/>
              <a:t>54</a:t>
            </a:fld>
            <a:endParaRPr lang="he-IL" dirty="0"/>
          </a:p>
        </p:txBody>
      </p:sp>
      <p:sp>
        <p:nvSpPr>
          <p:cNvPr id="3" name="Title 2">
            <a:extLst>
              <a:ext uri="{FF2B5EF4-FFF2-40B4-BE49-F238E27FC236}">
                <a16:creationId xmlns:a16="http://schemas.microsoft.com/office/drawing/2014/main" id="{0A578CC3-3D14-4A69-B783-CB6C38982278}"/>
              </a:ext>
            </a:extLst>
          </p:cNvPr>
          <p:cNvSpPr>
            <a:spLocks noGrp="1"/>
          </p:cNvSpPr>
          <p:nvPr>
            <p:ph type="title"/>
          </p:nvPr>
        </p:nvSpPr>
        <p:spPr>
          <a:xfrm>
            <a:off x="1055910" y="250827"/>
            <a:ext cx="10515600" cy="1325563"/>
          </a:xfrm>
        </p:spPr>
        <p:txBody>
          <a:bodyPr/>
          <a:lstStyle/>
          <a:p>
            <a:r>
              <a:rPr lang="he-IL" dirty="0"/>
              <a:t>ספירת המעטפות הצהובות </a:t>
            </a:r>
          </a:p>
        </p:txBody>
      </p:sp>
      <p:sp>
        <p:nvSpPr>
          <p:cNvPr id="5" name="מלבן 58">
            <a:extLst>
              <a:ext uri="{FF2B5EF4-FFF2-40B4-BE49-F238E27FC236}">
                <a16:creationId xmlns:a16="http://schemas.microsoft.com/office/drawing/2014/main" id="{4A3C1924-F43B-4C5B-9F65-E259049F0410}"/>
              </a:ext>
            </a:extLst>
          </p:cNvPr>
          <p:cNvSpPr/>
          <p:nvPr/>
        </p:nvSpPr>
        <p:spPr>
          <a:xfrm>
            <a:off x="1052513" y="1665606"/>
            <a:ext cx="10515600" cy="1131848"/>
          </a:xfrm>
          <a:prstGeom prst="rect">
            <a:avLst/>
          </a:prstGeom>
          <a:noFill/>
        </p:spPr>
        <p:txBody>
          <a:bodyPr wrap="square" rtlCol="1">
            <a:spAutoFit/>
          </a:bodyPr>
          <a:lstStyle/>
          <a:p>
            <a:pPr marL="342891" indent="-342891">
              <a:lnSpc>
                <a:spcPct val="150000"/>
              </a:lnSpc>
              <a:buClr>
                <a:srgbClr val="18A8B7"/>
              </a:buClr>
              <a:buBlip>
                <a:blip r:embed="rId2"/>
              </a:buBlip>
            </a:pPr>
            <a:r>
              <a:rPr lang="he-IL" sz="2400" dirty="0">
                <a:solidFill>
                  <a:srgbClr val="54707C"/>
                </a:solidFill>
                <a:latin typeface="Arial" panose="020B0604020202020204" pitchFamily="34" charset="0"/>
                <a:cs typeface="Arial" panose="020B0604020202020204" pitchFamily="34" charset="0"/>
              </a:rPr>
              <a:t>יש להשוות בין כמות המעטפות הצהובות שנספרו לבין מספר המצביעים שהצביעו </a:t>
            </a:r>
          </a:p>
          <a:p>
            <a:pPr marL="342891" indent="-342891">
              <a:lnSpc>
                <a:spcPct val="150000"/>
              </a:lnSpc>
              <a:buClr>
                <a:srgbClr val="18A8B7"/>
              </a:buClr>
              <a:buBlip>
                <a:blip r:embed="rId2"/>
              </a:buBlip>
            </a:pPr>
            <a:r>
              <a:rPr lang="he-IL" sz="2400" dirty="0">
                <a:solidFill>
                  <a:srgbClr val="54707C"/>
                </a:solidFill>
                <a:latin typeface="Arial" panose="020B0604020202020204" pitchFamily="34" charset="0"/>
                <a:cs typeface="Arial" panose="020B0604020202020204" pitchFamily="34" charset="0"/>
              </a:rPr>
              <a:t>במקרה שיש חוסר התאמה יש לציין זאת בהערות בפרוטוקול ולהמשיך בתהליך</a:t>
            </a:r>
          </a:p>
        </p:txBody>
      </p:sp>
      <p:pic>
        <p:nvPicPr>
          <p:cNvPr id="7" name="Picture 6">
            <a:extLst>
              <a:ext uri="{FF2B5EF4-FFF2-40B4-BE49-F238E27FC236}">
                <a16:creationId xmlns:a16="http://schemas.microsoft.com/office/drawing/2014/main" id="{A8FDE469-1B36-4E4E-9688-5C4033944DC3}"/>
              </a:ext>
            </a:extLst>
          </p:cNvPr>
          <p:cNvPicPr>
            <a:picLocks noChangeAspect="1"/>
          </p:cNvPicPr>
          <p:nvPr/>
        </p:nvPicPr>
        <p:blipFill rotWithShape="1">
          <a:blip r:embed="rId3"/>
          <a:srcRect t="69148"/>
          <a:stretch/>
        </p:blipFill>
        <p:spPr>
          <a:xfrm>
            <a:off x="350112" y="3566974"/>
            <a:ext cx="6269583" cy="1325563"/>
          </a:xfrm>
          <a:prstGeom prst="rect">
            <a:avLst/>
          </a:prstGeom>
          <a:ln>
            <a:solidFill>
              <a:schemeClr val="bg1">
                <a:lumMod val="95000"/>
              </a:schemeClr>
            </a:solidFill>
          </a:ln>
        </p:spPr>
      </p:pic>
      <p:pic>
        <p:nvPicPr>
          <p:cNvPr id="10" name="תמונה 18">
            <a:extLst>
              <a:ext uri="{FF2B5EF4-FFF2-40B4-BE49-F238E27FC236}">
                <a16:creationId xmlns:a16="http://schemas.microsoft.com/office/drawing/2014/main" id="{23162847-78CD-45CC-BC51-F5681C09A8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48794" y="5305178"/>
            <a:ext cx="813933" cy="1147737"/>
          </a:xfrm>
          <a:prstGeom prst="rect">
            <a:avLst/>
          </a:prstGeom>
        </p:spPr>
      </p:pic>
      <p:pic>
        <p:nvPicPr>
          <p:cNvPr id="8" name="Picture 7">
            <a:extLst>
              <a:ext uri="{FF2B5EF4-FFF2-40B4-BE49-F238E27FC236}">
                <a16:creationId xmlns:a16="http://schemas.microsoft.com/office/drawing/2014/main" id="{25D5C83E-273F-49B1-B6EC-27719E65E8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426" y="4936059"/>
            <a:ext cx="3527854" cy="1829017"/>
          </a:xfrm>
          <a:prstGeom prst="rect">
            <a:avLst/>
          </a:prstGeom>
        </p:spPr>
      </p:pic>
      <p:grpSp>
        <p:nvGrpSpPr>
          <p:cNvPr id="11" name="Group 10">
            <a:extLst>
              <a:ext uri="{FF2B5EF4-FFF2-40B4-BE49-F238E27FC236}">
                <a16:creationId xmlns:a16="http://schemas.microsoft.com/office/drawing/2014/main" id="{27E31F3F-4B23-4CA0-ACE0-A5096D73BD2B}"/>
              </a:ext>
            </a:extLst>
          </p:cNvPr>
          <p:cNvGrpSpPr/>
          <p:nvPr/>
        </p:nvGrpSpPr>
        <p:grpSpPr>
          <a:xfrm>
            <a:off x="4564147" y="5500018"/>
            <a:ext cx="1490318" cy="1107155"/>
            <a:chOff x="4938195" y="5223387"/>
            <a:chExt cx="1490318" cy="1107155"/>
          </a:xfrm>
        </p:grpSpPr>
        <p:pic>
          <p:nvPicPr>
            <p:cNvPr id="12" name="Picture 11">
              <a:extLst>
                <a:ext uri="{FF2B5EF4-FFF2-40B4-BE49-F238E27FC236}">
                  <a16:creationId xmlns:a16="http://schemas.microsoft.com/office/drawing/2014/main" id="{E591CFEB-EC0D-4770-A548-E3CF299D65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0310" y="5616321"/>
              <a:ext cx="1118203" cy="714221"/>
            </a:xfrm>
            <a:prstGeom prst="rect">
              <a:avLst/>
            </a:prstGeom>
          </p:spPr>
        </p:pic>
        <p:pic>
          <p:nvPicPr>
            <p:cNvPr id="13" name="Picture 12">
              <a:extLst>
                <a:ext uri="{FF2B5EF4-FFF2-40B4-BE49-F238E27FC236}">
                  <a16:creationId xmlns:a16="http://schemas.microsoft.com/office/drawing/2014/main" id="{CC963D3E-CECF-4223-BFDB-983822072E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3386" y="5524726"/>
              <a:ext cx="1118203" cy="714221"/>
            </a:xfrm>
            <a:prstGeom prst="rect">
              <a:avLst/>
            </a:prstGeom>
          </p:spPr>
        </p:pic>
        <p:pic>
          <p:nvPicPr>
            <p:cNvPr id="14" name="Picture 13">
              <a:extLst>
                <a:ext uri="{FF2B5EF4-FFF2-40B4-BE49-F238E27FC236}">
                  <a16:creationId xmlns:a16="http://schemas.microsoft.com/office/drawing/2014/main" id="{4B11413B-EB72-430D-918D-BF1C6A42DA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6462" y="5433131"/>
              <a:ext cx="1118203" cy="714221"/>
            </a:xfrm>
            <a:prstGeom prst="rect">
              <a:avLst/>
            </a:prstGeom>
          </p:spPr>
        </p:pic>
        <p:pic>
          <p:nvPicPr>
            <p:cNvPr id="15" name="Picture 14">
              <a:extLst>
                <a:ext uri="{FF2B5EF4-FFF2-40B4-BE49-F238E27FC236}">
                  <a16:creationId xmlns:a16="http://schemas.microsoft.com/office/drawing/2014/main" id="{362D7478-AD5D-4D42-834C-D873671826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3305" y="5341536"/>
              <a:ext cx="1118203" cy="714221"/>
            </a:xfrm>
            <a:prstGeom prst="rect">
              <a:avLst/>
            </a:prstGeom>
          </p:spPr>
        </p:pic>
        <p:pic>
          <p:nvPicPr>
            <p:cNvPr id="16" name="Picture 15">
              <a:extLst>
                <a:ext uri="{FF2B5EF4-FFF2-40B4-BE49-F238E27FC236}">
                  <a16:creationId xmlns:a16="http://schemas.microsoft.com/office/drawing/2014/main" id="{164C246C-CD0E-4B4C-A2E9-C653BEF85C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8195" y="5223387"/>
              <a:ext cx="1118203" cy="714221"/>
            </a:xfrm>
            <a:prstGeom prst="rect">
              <a:avLst/>
            </a:prstGeom>
          </p:spPr>
        </p:pic>
      </p:grpSp>
      <p:grpSp>
        <p:nvGrpSpPr>
          <p:cNvPr id="17" name="Group 16">
            <a:extLst>
              <a:ext uri="{FF2B5EF4-FFF2-40B4-BE49-F238E27FC236}">
                <a16:creationId xmlns:a16="http://schemas.microsoft.com/office/drawing/2014/main" id="{C4486ECE-D3D4-4478-BEEA-695BD6262612}"/>
              </a:ext>
            </a:extLst>
          </p:cNvPr>
          <p:cNvGrpSpPr/>
          <p:nvPr/>
        </p:nvGrpSpPr>
        <p:grpSpPr>
          <a:xfrm>
            <a:off x="6289366" y="5418461"/>
            <a:ext cx="1421884" cy="1251891"/>
            <a:chOff x="6151402" y="5178609"/>
            <a:chExt cx="1421884" cy="1251891"/>
          </a:xfrm>
        </p:grpSpPr>
        <p:pic>
          <p:nvPicPr>
            <p:cNvPr id="18" name="Picture 17">
              <a:extLst>
                <a:ext uri="{FF2B5EF4-FFF2-40B4-BE49-F238E27FC236}">
                  <a16:creationId xmlns:a16="http://schemas.microsoft.com/office/drawing/2014/main" id="{EC509E5E-3E84-416D-8CDE-019CA2AE63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2310" y="5662545"/>
              <a:ext cx="1200976" cy="767955"/>
            </a:xfrm>
            <a:prstGeom prst="rect">
              <a:avLst/>
            </a:prstGeom>
          </p:spPr>
        </p:pic>
        <p:pic>
          <p:nvPicPr>
            <p:cNvPr id="19" name="Picture 18">
              <a:extLst>
                <a:ext uri="{FF2B5EF4-FFF2-40B4-BE49-F238E27FC236}">
                  <a16:creationId xmlns:a16="http://schemas.microsoft.com/office/drawing/2014/main" id="{8C72E4BD-707F-4965-BFD6-63DB085756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2023" y="5562586"/>
              <a:ext cx="1200976" cy="767955"/>
            </a:xfrm>
            <a:prstGeom prst="rect">
              <a:avLst/>
            </a:prstGeom>
          </p:spPr>
        </p:pic>
        <p:pic>
          <p:nvPicPr>
            <p:cNvPr id="20" name="Picture 19">
              <a:extLst>
                <a:ext uri="{FF2B5EF4-FFF2-40B4-BE49-F238E27FC236}">
                  <a16:creationId xmlns:a16="http://schemas.microsoft.com/office/drawing/2014/main" id="{FA03E57F-246C-40C0-B431-37A288FC89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8326" y="5445108"/>
              <a:ext cx="1200976" cy="767955"/>
            </a:xfrm>
            <a:prstGeom prst="rect">
              <a:avLst/>
            </a:prstGeom>
          </p:spPr>
        </p:pic>
        <p:pic>
          <p:nvPicPr>
            <p:cNvPr id="21" name="Picture 20">
              <a:extLst>
                <a:ext uri="{FF2B5EF4-FFF2-40B4-BE49-F238E27FC236}">
                  <a16:creationId xmlns:a16="http://schemas.microsoft.com/office/drawing/2014/main" id="{6D684C32-2B03-49F9-BFD4-D12AB7BB39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6711" y="5327631"/>
              <a:ext cx="1200976" cy="767955"/>
            </a:xfrm>
            <a:prstGeom prst="rect">
              <a:avLst/>
            </a:prstGeom>
          </p:spPr>
        </p:pic>
        <p:pic>
          <p:nvPicPr>
            <p:cNvPr id="22" name="Picture 21">
              <a:extLst>
                <a:ext uri="{FF2B5EF4-FFF2-40B4-BE49-F238E27FC236}">
                  <a16:creationId xmlns:a16="http://schemas.microsoft.com/office/drawing/2014/main" id="{2E364681-91B7-40F6-BCCE-A44EB6F030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1402" y="5178609"/>
              <a:ext cx="1200976" cy="767955"/>
            </a:xfrm>
            <a:prstGeom prst="rect">
              <a:avLst/>
            </a:prstGeom>
          </p:spPr>
        </p:pic>
      </p:grpSp>
      <p:grpSp>
        <p:nvGrpSpPr>
          <p:cNvPr id="23" name="Group 22">
            <a:extLst>
              <a:ext uri="{FF2B5EF4-FFF2-40B4-BE49-F238E27FC236}">
                <a16:creationId xmlns:a16="http://schemas.microsoft.com/office/drawing/2014/main" id="{31DB4F25-E198-4B9F-9B6D-B2680110F06C}"/>
              </a:ext>
            </a:extLst>
          </p:cNvPr>
          <p:cNvGrpSpPr/>
          <p:nvPr/>
        </p:nvGrpSpPr>
        <p:grpSpPr>
          <a:xfrm>
            <a:off x="7921173" y="5450113"/>
            <a:ext cx="1483859" cy="1215170"/>
            <a:chOff x="7738743" y="5097460"/>
            <a:chExt cx="1483859" cy="1215170"/>
          </a:xfrm>
        </p:grpSpPr>
        <p:pic>
          <p:nvPicPr>
            <p:cNvPr id="24" name="Picture 23">
              <a:extLst>
                <a:ext uri="{FF2B5EF4-FFF2-40B4-BE49-F238E27FC236}">
                  <a16:creationId xmlns:a16="http://schemas.microsoft.com/office/drawing/2014/main" id="{0ED63E27-7078-4DD8-9E63-14773D08DF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4070" y="5580498"/>
              <a:ext cx="1148532" cy="732132"/>
            </a:xfrm>
            <a:prstGeom prst="rect">
              <a:avLst/>
            </a:prstGeom>
          </p:spPr>
        </p:pic>
        <p:pic>
          <p:nvPicPr>
            <p:cNvPr id="25" name="Picture 24">
              <a:extLst>
                <a:ext uri="{FF2B5EF4-FFF2-40B4-BE49-F238E27FC236}">
                  <a16:creationId xmlns:a16="http://schemas.microsoft.com/office/drawing/2014/main" id="{9626E472-6629-4FAA-B311-E823FE8606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3134" y="5497915"/>
              <a:ext cx="1148532" cy="732132"/>
            </a:xfrm>
            <a:prstGeom prst="rect">
              <a:avLst/>
            </a:prstGeom>
          </p:spPr>
        </p:pic>
        <p:pic>
          <p:nvPicPr>
            <p:cNvPr id="26" name="Picture 25">
              <a:extLst>
                <a:ext uri="{FF2B5EF4-FFF2-40B4-BE49-F238E27FC236}">
                  <a16:creationId xmlns:a16="http://schemas.microsoft.com/office/drawing/2014/main" id="{5B5D36D0-1F02-4E10-B4F2-A4FD6030B0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16980" y="5370219"/>
              <a:ext cx="1148532" cy="732132"/>
            </a:xfrm>
            <a:prstGeom prst="rect">
              <a:avLst/>
            </a:prstGeom>
          </p:spPr>
        </p:pic>
        <p:pic>
          <p:nvPicPr>
            <p:cNvPr id="27" name="Picture 26">
              <a:extLst>
                <a:ext uri="{FF2B5EF4-FFF2-40B4-BE49-F238E27FC236}">
                  <a16:creationId xmlns:a16="http://schemas.microsoft.com/office/drawing/2014/main" id="{B4C9C8BD-2728-4557-BFE6-3B77FEBD81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0415" y="5238192"/>
              <a:ext cx="1148532" cy="732132"/>
            </a:xfrm>
            <a:prstGeom prst="rect">
              <a:avLst/>
            </a:prstGeom>
          </p:spPr>
        </p:pic>
        <p:pic>
          <p:nvPicPr>
            <p:cNvPr id="28" name="Picture 27">
              <a:extLst>
                <a:ext uri="{FF2B5EF4-FFF2-40B4-BE49-F238E27FC236}">
                  <a16:creationId xmlns:a16="http://schemas.microsoft.com/office/drawing/2014/main" id="{B54E4DA8-8F84-4AA9-9C14-56823ED8E6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8743" y="5097460"/>
              <a:ext cx="1148532" cy="732132"/>
            </a:xfrm>
            <a:prstGeom prst="rect">
              <a:avLst/>
            </a:prstGeom>
          </p:spPr>
        </p:pic>
      </p:grpSp>
      <p:sp>
        <p:nvSpPr>
          <p:cNvPr id="29" name="TextBox 28">
            <a:extLst>
              <a:ext uri="{FF2B5EF4-FFF2-40B4-BE49-F238E27FC236}">
                <a16:creationId xmlns:a16="http://schemas.microsoft.com/office/drawing/2014/main" id="{E0A3A371-89BE-4222-A8FD-7F189B19C12E}"/>
              </a:ext>
            </a:extLst>
          </p:cNvPr>
          <p:cNvSpPr txBox="1"/>
          <p:nvPr/>
        </p:nvSpPr>
        <p:spPr>
          <a:xfrm>
            <a:off x="1052513" y="2933156"/>
            <a:ext cx="10515600" cy="577850"/>
          </a:xfrm>
          <a:prstGeom prst="rect">
            <a:avLst/>
          </a:prstGeom>
          <a:noFill/>
        </p:spPr>
        <p:txBody>
          <a:bodyPr wrap="square" rtlCol="1">
            <a:spAutoFit/>
          </a:bodyPr>
          <a:lstStyle>
            <a:defPPr>
              <a:defRPr lang="he-IL"/>
            </a:defPPr>
            <a:lvl1pPr marL="342891" indent="-342891">
              <a:lnSpc>
                <a:spcPct val="150000"/>
              </a:lnSpc>
              <a:buClr>
                <a:srgbClr val="18A8B7"/>
              </a:buClr>
              <a:buBlip>
                <a:blip r:embed="rId2"/>
              </a:buBlip>
              <a:defRPr sz="2400">
                <a:solidFill>
                  <a:srgbClr val="54707C"/>
                </a:solidFill>
                <a:latin typeface="Arial" panose="020B0604020202020204" pitchFamily="34" charset="0"/>
                <a:cs typeface="Arial" panose="020B0604020202020204" pitchFamily="34" charset="0"/>
              </a:defRPr>
            </a:lvl1pPr>
          </a:lstStyle>
          <a:p>
            <a:r>
              <a:rPr lang="he-IL" b="1" dirty="0"/>
              <a:t>מכניסים את הפרוטוקול הצהוב ואת המעטפות שלא נספרות חזרה לתיבת הקלפי </a:t>
            </a:r>
          </a:p>
        </p:txBody>
      </p:sp>
    </p:spTree>
    <p:extLst>
      <p:ext uri="{BB962C8B-B14F-4D97-AF65-F5344CB8AC3E}">
        <p14:creationId xmlns:p14="http://schemas.microsoft.com/office/powerpoint/2010/main" val="200265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1+#ppt_w/2"/>
                                          </p:val>
                                        </p:tav>
                                        <p:tav tm="100000">
                                          <p:val>
                                            <p:strVal val="#ppt_x"/>
                                          </p:val>
                                        </p:tav>
                                      </p:tavLst>
                                    </p:anim>
                                    <p:anim calcmode="lin" valueType="num">
                                      <p:cBhvr additive="base">
                                        <p:cTn id="23" dur="500" fill="hold"/>
                                        <p:tgtEl>
                                          <p:spTgt spid="29"/>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42" presetClass="path" presetSubtype="0" accel="50000" decel="50000" fill="hold" nodeType="afterEffect">
                                  <p:stCondLst>
                                    <p:cond delay="0"/>
                                  </p:stCondLst>
                                  <p:childTnLst>
                                    <p:animMotion origin="layout" path="M -2.08333E-6 4.07407E-6 L -0.72903 0.00208 " pathEditMode="relative" rAng="0" ptsTypes="AA">
                                      <p:cBhvr>
                                        <p:cTn id="26" dur="2000" fill="hold"/>
                                        <p:tgtEl>
                                          <p:spTgt spid="10"/>
                                        </p:tgtEl>
                                        <p:attrNameLst>
                                          <p:attrName>ppt_x</p:attrName>
                                          <p:attrName>ppt_y</p:attrName>
                                        </p:attrNameLst>
                                      </p:cBhvr>
                                      <p:rCtr x="-36458" y="93"/>
                                    </p:animMotion>
                                  </p:childTnLst>
                                </p:cTn>
                              </p:par>
                            </p:childTnLst>
                          </p:cTn>
                        </p:par>
                        <p:par>
                          <p:cTn id="27" fill="hold">
                            <p:stCondLst>
                              <p:cond delay="2500"/>
                            </p:stCondLst>
                            <p:childTnLst>
                              <p:par>
                                <p:cTn id="28" presetID="10" presetClass="exit" presetSubtype="0" fill="hold" nodeType="after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3000"/>
                            </p:stCondLst>
                            <p:childTnLst>
                              <p:par>
                                <p:cTn id="32" presetID="44" presetClass="path" presetSubtype="0" accel="50000" decel="50000" fill="hold" nodeType="afterEffect">
                                  <p:stCondLst>
                                    <p:cond delay="0"/>
                                  </p:stCondLst>
                                  <p:childTnLst>
                                    <p:animMotion origin="layout" path="M 3.125E-6 -3.33333E-6 L -0.14571 -0.11574 C -0.17604 -0.14074 -0.22149 -0.15439 -0.2694 -0.15439 C -0.3237 -0.15439 -0.36719 -0.14074 -0.39753 -0.11574 L -0.5431 -3.33333E-6 " pathEditMode="relative" rAng="0" ptsTypes="AAAAA">
                                      <p:cBhvr>
                                        <p:cTn id="33" dur="2000" fill="hold"/>
                                        <p:tgtEl>
                                          <p:spTgt spid="23"/>
                                        </p:tgtEl>
                                        <p:attrNameLst>
                                          <p:attrName>ppt_x</p:attrName>
                                          <p:attrName>ppt_y</p:attrName>
                                        </p:attrNameLst>
                                      </p:cBhvr>
                                      <p:rCtr x="-27161" y="-7731"/>
                                    </p:animMotion>
                                  </p:childTnLst>
                                </p:cTn>
                              </p:par>
                            </p:childTnLst>
                          </p:cTn>
                        </p:par>
                        <p:par>
                          <p:cTn id="34" fill="hold">
                            <p:stCondLst>
                              <p:cond delay="5000"/>
                            </p:stCondLst>
                            <p:childTnLst>
                              <p:par>
                                <p:cTn id="35" presetID="10" presetClass="exit" presetSubtype="0" fill="hold" nodeType="after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par>
                          <p:cTn id="38" fill="hold">
                            <p:stCondLst>
                              <p:cond delay="5500"/>
                            </p:stCondLst>
                            <p:childTnLst>
                              <p:par>
                                <p:cTn id="39" presetID="44" presetClass="path" presetSubtype="0" accel="50000" decel="50000" fill="hold" nodeType="afterEffect">
                                  <p:stCondLst>
                                    <p:cond delay="0"/>
                                  </p:stCondLst>
                                  <p:childTnLst>
                                    <p:animMotion origin="layout" path="M 1.45833E-6 0 L -0.10729 -0.08056 C -0.12956 -0.09907 -0.16302 -0.10833 -0.19818 -0.10833 C -0.23815 -0.10833 -0.27018 -0.09907 -0.29245 -0.08056 L -0.39961 0 " pathEditMode="relative" rAng="0" ptsTypes="AAAAA">
                                      <p:cBhvr>
                                        <p:cTn id="40" dur="2000" fill="hold"/>
                                        <p:tgtEl>
                                          <p:spTgt spid="17"/>
                                        </p:tgtEl>
                                        <p:attrNameLst>
                                          <p:attrName>ppt_x</p:attrName>
                                          <p:attrName>ppt_y</p:attrName>
                                        </p:attrNameLst>
                                      </p:cBhvr>
                                      <p:rCtr x="-19987" y="-5417"/>
                                    </p:animMotion>
                                  </p:childTnLst>
                                </p:cTn>
                              </p:par>
                            </p:childTnLst>
                          </p:cTn>
                        </p:par>
                        <p:par>
                          <p:cTn id="41" fill="hold">
                            <p:stCondLst>
                              <p:cond delay="7500"/>
                            </p:stCondLst>
                            <p:childTnLst>
                              <p:par>
                                <p:cTn id="42" presetID="10" presetClass="exit" presetSubtype="0" fill="hold" nodeType="after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4C3B709D-3265-41A0-A411-CB1161B7F7D5}" type="slidenum">
              <a:rPr lang="he-IL" smtClean="0"/>
              <a:pPr/>
              <a:t>55</a:t>
            </a:fld>
            <a:endParaRPr lang="he-IL" dirty="0"/>
          </a:p>
        </p:txBody>
      </p:sp>
      <p:sp>
        <p:nvSpPr>
          <p:cNvPr id="3" name="Title 2">
            <a:extLst>
              <a:ext uri="{FF2B5EF4-FFF2-40B4-BE49-F238E27FC236}">
                <a16:creationId xmlns:a16="http://schemas.microsoft.com/office/drawing/2014/main" id="{2EFA1E36-4208-4D49-B897-AF9FAC2FAB5C}"/>
              </a:ext>
            </a:extLst>
          </p:cNvPr>
          <p:cNvSpPr>
            <a:spLocks noGrp="1"/>
          </p:cNvSpPr>
          <p:nvPr>
            <p:ph type="title"/>
          </p:nvPr>
        </p:nvSpPr>
        <p:spPr>
          <a:xfrm>
            <a:off x="1055912" y="250827"/>
            <a:ext cx="10515600" cy="1325563"/>
          </a:xfrm>
        </p:spPr>
        <p:txBody>
          <a:bodyPr/>
          <a:lstStyle/>
          <a:p>
            <a:r>
              <a:rPr lang="he-IL" dirty="0"/>
              <a:t>נעים להכיר – הפרוטוקול הלבן</a:t>
            </a:r>
            <a:br>
              <a:rPr lang="he-IL" dirty="0"/>
            </a:br>
            <a:endParaRPr lang="he-IL" dirty="0"/>
          </a:p>
        </p:txBody>
      </p:sp>
      <p:pic>
        <p:nvPicPr>
          <p:cNvPr id="4" name="תמונה 3"/>
          <p:cNvPicPr>
            <a:picLocks noChangeAspect="1"/>
          </p:cNvPicPr>
          <p:nvPr/>
        </p:nvPicPr>
        <p:blipFill>
          <a:blip r:embed="rId4">
            <a:extLst>
              <a:ext uri="{28A0092B-C50C-407E-A947-70E740481C1C}">
                <a14:useLocalDpi xmlns:a14="http://schemas.microsoft.com/office/drawing/2010/main" val="0"/>
              </a:ext>
            </a:extLst>
          </a:blip>
          <a:srcRect/>
          <a:stretch/>
        </p:blipFill>
        <p:spPr>
          <a:xfrm>
            <a:off x="1409843" y="1382036"/>
            <a:ext cx="3475344" cy="4888395"/>
          </a:xfrm>
          <a:prstGeom prst="rect">
            <a:avLst/>
          </a:prstGeom>
          <a:ln>
            <a:solidFill>
              <a:schemeClr val="tx1"/>
            </a:solidFill>
          </a:ln>
        </p:spPr>
      </p:pic>
      <p:sp>
        <p:nvSpPr>
          <p:cNvPr id="6" name="TextBox 5">
            <a:extLst>
              <a:ext uri="{FF2B5EF4-FFF2-40B4-BE49-F238E27FC236}">
                <a16:creationId xmlns:a16="http://schemas.microsoft.com/office/drawing/2014/main" id="{FE7789BB-7BE5-4015-858B-96D3DC78E59E}"/>
              </a:ext>
            </a:extLst>
          </p:cNvPr>
          <p:cNvSpPr txBox="1"/>
          <p:nvPr/>
        </p:nvSpPr>
        <p:spPr>
          <a:xfrm>
            <a:off x="5385975" y="1345557"/>
            <a:ext cx="6182138" cy="461665"/>
          </a:xfrm>
          <a:prstGeom prst="rect">
            <a:avLst/>
          </a:prstGeom>
          <a:noFill/>
        </p:spPr>
        <p:txBody>
          <a:bodyPr wrap="square">
            <a:spAutoFit/>
          </a:bodyPr>
          <a:lstStyle/>
          <a:p>
            <a:r>
              <a:rPr lang="he-IL" sz="2400" dirty="0">
                <a:solidFill>
                  <a:srgbClr val="54707C"/>
                </a:solidFill>
                <a:latin typeface="Arial" panose="020B0604020202020204" pitchFamily="34" charset="0"/>
                <a:cs typeface="Arial" panose="020B0604020202020204" pitchFamily="34" charset="0"/>
              </a:rPr>
              <a:t>פרוטוקול ספירת קולות למועצת הרשות </a:t>
            </a:r>
          </a:p>
        </p:txBody>
      </p:sp>
    </p:spTree>
    <p:custDataLst>
      <p:tags r:id="rId1"/>
    </p:custDataLst>
    <p:extLst>
      <p:ext uri="{BB962C8B-B14F-4D97-AF65-F5344CB8AC3E}">
        <p14:creationId xmlns:p14="http://schemas.microsoft.com/office/powerpoint/2010/main" val="888029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F4181A-73E7-49B5-B92D-35853E2C86D3}"/>
              </a:ext>
            </a:extLst>
          </p:cNvPr>
          <p:cNvSpPr>
            <a:spLocks noGrp="1"/>
          </p:cNvSpPr>
          <p:nvPr>
            <p:ph type="sldNum" sz="quarter" idx="12"/>
          </p:nvPr>
        </p:nvSpPr>
        <p:spPr/>
        <p:txBody>
          <a:bodyPr/>
          <a:lstStyle/>
          <a:p>
            <a:fld id="{4C3B709D-3265-41A0-A411-CB1161B7F7D5}" type="slidenum">
              <a:rPr lang="he-IL" smtClean="0"/>
              <a:pPr/>
              <a:t>56</a:t>
            </a:fld>
            <a:endParaRPr lang="he-IL" dirty="0"/>
          </a:p>
        </p:txBody>
      </p:sp>
      <p:sp>
        <p:nvSpPr>
          <p:cNvPr id="3" name="Title 2">
            <a:extLst>
              <a:ext uri="{FF2B5EF4-FFF2-40B4-BE49-F238E27FC236}">
                <a16:creationId xmlns:a16="http://schemas.microsoft.com/office/drawing/2014/main" id="{DD7DF374-55B7-4677-A3E8-3099D758B8AA}"/>
              </a:ext>
            </a:extLst>
          </p:cNvPr>
          <p:cNvSpPr>
            <a:spLocks noGrp="1"/>
          </p:cNvSpPr>
          <p:nvPr>
            <p:ph type="title"/>
          </p:nvPr>
        </p:nvSpPr>
        <p:spPr>
          <a:xfrm>
            <a:off x="1055910" y="250827"/>
            <a:ext cx="10515600" cy="1325563"/>
          </a:xfrm>
        </p:spPr>
        <p:txBody>
          <a:bodyPr/>
          <a:lstStyle/>
          <a:p>
            <a:r>
              <a:rPr lang="he-IL" dirty="0"/>
              <a:t>ספירת הקולות במעטפות הלבנות </a:t>
            </a:r>
          </a:p>
        </p:txBody>
      </p:sp>
      <p:pic>
        <p:nvPicPr>
          <p:cNvPr id="6" name="תמונה 28">
            <a:extLst>
              <a:ext uri="{FF2B5EF4-FFF2-40B4-BE49-F238E27FC236}">
                <a16:creationId xmlns:a16="http://schemas.microsoft.com/office/drawing/2014/main" id="{5F6021CF-77B8-4145-B17A-EAFADE2DBD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7045" y="2380092"/>
            <a:ext cx="1162380" cy="1635684"/>
          </a:xfrm>
          <a:prstGeom prst="rect">
            <a:avLst/>
          </a:prstGeom>
        </p:spPr>
      </p:pic>
      <p:pic>
        <p:nvPicPr>
          <p:cNvPr id="8" name="תמונה 30">
            <a:extLst>
              <a:ext uri="{FF2B5EF4-FFF2-40B4-BE49-F238E27FC236}">
                <a16:creationId xmlns:a16="http://schemas.microsoft.com/office/drawing/2014/main" id="{C2DD6785-3E6A-443A-90DD-B9B4748FF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2527" y="3093784"/>
            <a:ext cx="1441979" cy="921992"/>
          </a:xfrm>
          <a:prstGeom prst="rect">
            <a:avLst/>
          </a:prstGeom>
        </p:spPr>
      </p:pic>
      <p:pic>
        <p:nvPicPr>
          <p:cNvPr id="9" name="תמונה 31">
            <a:extLst>
              <a:ext uri="{FF2B5EF4-FFF2-40B4-BE49-F238E27FC236}">
                <a16:creationId xmlns:a16="http://schemas.microsoft.com/office/drawing/2014/main" id="{022884FE-4006-43D6-9EAF-8643F8DAC3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9104" y="3019194"/>
            <a:ext cx="2218951" cy="996582"/>
          </a:xfrm>
          <a:prstGeom prst="rect">
            <a:avLst/>
          </a:prstGeom>
        </p:spPr>
      </p:pic>
      <p:pic>
        <p:nvPicPr>
          <p:cNvPr id="10" name="תמונה 32">
            <a:extLst>
              <a:ext uri="{FF2B5EF4-FFF2-40B4-BE49-F238E27FC236}">
                <a16:creationId xmlns:a16="http://schemas.microsoft.com/office/drawing/2014/main" id="{589F61CE-DB3E-4016-9598-A6C41AE255E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96420" y="5341300"/>
            <a:ext cx="816441" cy="1148400"/>
          </a:xfrm>
          <a:prstGeom prst="rect">
            <a:avLst/>
          </a:prstGeom>
        </p:spPr>
      </p:pic>
      <p:pic>
        <p:nvPicPr>
          <p:cNvPr id="11" name="תמונה 33">
            <a:extLst>
              <a:ext uri="{FF2B5EF4-FFF2-40B4-BE49-F238E27FC236}">
                <a16:creationId xmlns:a16="http://schemas.microsoft.com/office/drawing/2014/main" id="{A694EC4E-B045-478A-A340-E939E08033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2508" y="3292841"/>
            <a:ext cx="251248" cy="509996"/>
          </a:xfrm>
          <a:prstGeom prst="rect">
            <a:avLst/>
          </a:prstGeom>
        </p:spPr>
      </p:pic>
      <p:pic>
        <p:nvPicPr>
          <p:cNvPr id="12" name="תמונה 34">
            <a:extLst>
              <a:ext uri="{FF2B5EF4-FFF2-40B4-BE49-F238E27FC236}">
                <a16:creationId xmlns:a16="http://schemas.microsoft.com/office/drawing/2014/main" id="{8036D8A1-847C-49F9-A960-ED596C75F4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6295" y="3292841"/>
            <a:ext cx="251248" cy="509996"/>
          </a:xfrm>
          <a:prstGeom prst="rect">
            <a:avLst/>
          </a:prstGeom>
        </p:spPr>
      </p:pic>
      <p:pic>
        <p:nvPicPr>
          <p:cNvPr id="13" name="תמונה 35">
            <a:extLst>
              <a:ext uri="{FF2B5EF4-FFF2-40B4-BE49-F238E27FC236}">
                <a16:creationId xmlns:a16="http://schemas.microsoft.com/office/drawing/2014/main" id="{89D7829A-14C7-490B-9814-5B26D7E3E9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8231" y="3292841"/>
            <a:ext cx="251248" cy="509996"/>
          </a:xfrm>
          <a:prstGeom prst="rect">
            <a:avLst/>
          </a:prstGeom>
        </p:spPr>
      </p:pic>
      <p:pic>
        <p:nvPicPr>
          <p:cNvPr id="14" name="תמונה 36">
            <a:extLst>
              <a:ext uri="{FF2B5EF4-FFF2-40B4-BE49-F238E27FC236}">
                <a16:creationId xmlns:a16="http://schemas.microsoft.com/office/drawing/2014/main" id="{8C9F9D72-48B1-4D6E-AD61-79A9325396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7427" y="3292841"/>
            <a:ext cx="251248" cy="509996"/>
          </a:xfrm>
          <a:prstGeom prst="rect">
            <a:avLst/>
          </a:prstGeom>
        </p:spPr>
      </p:pic>
      <p:sp>
        <p:nvSpPr>
          <p:cNvPr id="15" name="TextBox 14">
            <a:extLst>
              <a:ext uri="{FF2B5EF4-FFF2-40B4-BE49-F238E27FC236}">
                <a16:creationId xmlns:a16="http://schemas.microsoft.com/office/drawing/2014/main" id="{672B3246-9B85-47CD-8779-ECCCACF7B410}"/>
              </a:ext>
            </a:extLst>
          </p:cNvPr>
          <p:cNvSpPr txBox="1"/>
          <p:nvPr/>
        </p:nvSpPr>
        <p:spPr>
          <a:xfrm>
            <a:off x="9259994" y="4220342"/>
            <a:ext cx="2289294" cy="707886"/>
          </a:xfrm>
          <a:prstGeom prst="rect">
            <a:avLst/>
          </a:prstGeom>
          <a:noFill/>
        </p:spPr>
        <p:txBody>
          <a:bodyPr wrap="square" rtlCol="1">
            <a:spAutoFit/>
          </a:bodyPr>
          <a:lstStyle/>
          <a:p>
            <a:pPr algn="ctr"/>
            <a:r>
              <a:rPr lang="he-IL" sz="2000" dirty="0">
                <a:solidFill>
                  <a:srgbClr val="54707C"/>
                </a:solidFill>
                <a:latin typeface="Arial" panose="020B0604020202020204" pitchFamily="34" charset="0"/>
                <a:cs typeface="Arial" panose="020B0604020202020204" pitchFamily="34" charset="0"/>
              </a:rPr>
              <a:t>רישום נוכחים וספירת המעטפות הלבנות</a:t>
            </a:r>
          </a:p>
        </p:txBody>
      </p:sp>
      <p:sp>
        <p:nvSpPr>
          <p:cNvPr id="16" name="TextBox 15">
            <a:extLst>
              <a:ext uri="{FF2B5EF4-FFF2-40B4-BE49-F238E27FC236}">
                <a16:creationId xmlns:a16="http://schemas.microsoft.com/office/drawing/2014/main" id="{7C070BED-2CA3-47B1-AEA4-7232B5E4D0A1}"/>
              </a:ext>
            </a:extLst>
          </p:cNvPr>
          <p:cNvSpPr txBox="1"/>
          <p:nvPr/>
        </p:nvSpPr>
        <p:spPr>
          <a:xfrm>
            <a:off x="6999426" y="4220342"/>
            <a:ext cx="2115451" cy="707886"/>
          </a:xfrm>
          <a:prstGeom prst="rect">
            <a:avLst/>
          </a:prstGeom>
          <a:noFill/>
        </p:spPr>
        <p:txBody>
          <a:bodyPr wrap="square" rtlCol="1">
            <a:spAutoFit/>
          </a:bodyPr>
          <a:lstStyle>
            <a:defPPr>
              <a:defRPr lang="he-IL"/>
            </a:defPPr>
            <a:lvl1pPr algn="ctr">
              <a:defRPr sz="2000">
                <a:solidFill>
                  <a:srgbClr val="54707C"/>
                </a:solidFill>
                <a:latin typeface="Arial" panose="020B0604020202020204" pitchFamily="34" charset="0"/>
                <a:cs typeface="Arial" panose="020B0604020202020204" pitchFamily="34" charset="0"/>
              </a:defRPr>
            </a:lvl1pPr>
          </a:lstStyle>
          <a:p>
            <a:r>
              <a:rPr lang="he-IL" dirty="0"/>
              <a:t>איתור מעטפות פסולות ואריזתן</a:t>
            </a:r>
          </a:p>
        </p:txBody>
      </p:sp>
      <p:sp>
        <p:nvSpPr>
          <p:cNvPr id="17" name="TextBox 16">
            <a:extLst>
              <a:ext uri="{FF2B5EF4-FFF2-40B4-BE49-F238E27FC236}">
                <a16:creationId xmlns:a16="http://schemas.microsoft.com/office/drawing/2014/main" id="{716B04A5-53C5-4D92-A7E6-3C08823C1D3E}"/>
              </a:ext>
            </a:extLst>
          </p:cNvPr>
          <p:cNvSpPr txBox="1"/>
          <p:nvPr/>
        </p:nvSpPr>
        <p:spPr>
          <a:xfrm>
            <a:off x="2552912" y="4220342"/>
            <a:ext cx="2030435" cy="707886"/>
          </a:xfrm>
          <a:prstGeom prst="rect">
            <a:avLst/>
          </a:prstGeom>
          <a:noFill/>
        </p:spPr>
        <p:txBody>
          <a:bodyPr wrap="square" rtlCol="1">
            <a:spAutoFit/>
          </a:bodyPr>
          <a:lstStyle>
            <a:defPPr>
              <a:defRPr lang="he-IL"/>
            </a:defPPr>
            <a:lvl1pPr algn="ctr">
              <a:defRPr sz="2000">
                <a:solidFill>
                  <a:srgbClr val="54707C"/>
                </a:solidFill>
                <a:latin typeface="Arial" panose="020B0604020202020204" pitchFamily="34" charset="0"/>
                <a:cs typeface="Arial" panose="020B0604020202020204" pitchFamily="34" charset="0"/>
              </a:defRPr>
            </a:lvl1pPr>
          </a:lstStyle>
          <a:p>
            <a:r>
              <a:rPr lang="he-IL" dirty="0"/>
              <a:t>סיכום תוצאות ההצבעה </a:t>
            </a:r>
          </a:p>
        </p:txBody>
      </p:sp>
      <p:sp>
        <p:nvSpPr>
          <p:cNvPr id="18" name="TextBox 17">
            <a:extLst>
              <a:ext uri="{FF2B5EF4-FFF2-40B4-BE49-F238E27FC236}">
                <a16:creationId xmlns:a16="http://schemas.microsoft.com/office/drawing/2014/main" id="{1364BCFD-1E3A-494A-8F38-8DBF78A40CC6}"/>
              </a:ext>
            </a:extLst>
          </p:cNvPr>
          <p:cNvSpPr txBox="1"/>
          <p:nvPr/>
        </p:nvSpPr>
        <p:spPr>
          <a:xfrm>
            <a:off x="1017118" y="4220342"/>
            <a:ext cx="1542723" cy="400110"/>
          </a:xfrm>
          <a:prstGeom prst="rect">
            <a:avLst/>
          </a:prstGeom>
          <a:noFill/>
        </p:spPr>
        <p:txBody>
          <a:bodyPr wrap="square" rtlCol="1">
            <a:spAutoFit/>
          </a:bodyPr>
          <a:lstStyle/>
          <a:p>
            <a:pPr algn="ctr" rtl="0"/>
            <a:r>
              <a:rPr lang="he-IL" sz="2000" dirty="0">
                <a:solidFill>
                  <a:srgbClr val="54707C"/>
                </a:solidFill>
                <a:latin typeface="Arial" panose="020B0604020202020204" pitchFamily="34" charset="0"/>
                <a:cs typeface="Arial" panose="020B0604020202020204" pitchFamily="34" charset="0"/>
              </a:rPr>
              <a:t>אריזה</a:t>
            </a:r>
          </a:p>
        </p:txBody>
      </p:sp>
      <p:pic>
        <p:nvPicPr>
          <p:cNvPr id="20" name="Picture 19">
            <a:extLst>
              <a:ext uri="{FF2B5EF4-FFF2-40B4-BE49-F238E27FC236}">
                <a16:creationId xmlns:a16="http://schemas.microsoft.com/office/drawing/2014/main" id="{7B810090-FCBA-47C9-B4A4-CCC911613E7B}"/>
              </a:ext>
            </a:extLst>
          </p:cNvPr>
          <p:cNvPicPr>
            <a:picLocks noChangeAspect="1"/>
          </p:cNvPicPr>
          <p:nvPr/>
        </p:nvPicPr>
        <p:blipFill>
          <a:blip r:embed="rId7"/>
          <a:stretch>
            <a:fillRect/>
          </a:stretch>
        </p:blipFill>
        <p:spPr>
          <a:xfrm>
            <a:off x="2932006" y="2493007"/>
            <a:ext cx="1351832" cy="1603391"/>
          </a:xfrm>
          <a:prstGeom prst="rect">
            <a:avLst/>
          </a:prstGeom>
        </p:spPr>
      </p:pic>
      <p:sp>
        <p:nvSpPr>
          <p:cNvPr id="21" name="TextBox 20">
            <a:extLst>
              <a:ext uri="{FF2B5EF4-FFF2-40B4-BE49-F238E27FC236}">
                <a16:creationId xmlns:a16="http://schemas.microsoft.com/office/drawing/2014/main" id="{FB502F11-A540-4B2C-AFDF-2889198F18B5}"/>
              </a:ext>
            </a:extLst>
          </p:cNvPr>
          <p:cNvSpPr txBox="1"/>
          <p:nvPr/>
        </p:nvSpPr>
        <p:spPr>
          <a:xfrm>
            <a:off x="4554622" y="4220342"/>
            <a:ext cx="2289293" cy="707886"/>
          </a:xfrm>
          <a:prstGeom prst="rect">
            <a:avLst/>
          </a:prstGeom>
          <a:noFill/>
        </p:spPr>
        <p:txBody>
          <a:bodyPr wrap="square" rtlCol="1">
            <a:spAutoFit/>
          </a:bodyPr>
          <a:lstStyle>
            <a:defPPr>
              <a:defRPr lang="he-IL"/>
            </a:defPPr>
            <a:lvl1pPr algn="ctr">
              <a:defRPr sz="2000">
                <a:solidFill>
                  <a:srgbClr val="54707C"/>
                </a:solidFill>
                <a:latin typeface="Arial" panose="020B0604020202020204" pitchFamily="34" charset="0"/>
                <a:cs typeface="Arial" panose="020B0604020202020204" pitchFamily="34" charset="0"/>
              </a:defRPr>
            </a:lvl1pPr>
          </a:lstStyle>
          <a:p>
            <a:r>
              <a:rPr lang="he-IL" dirty="0"/>
              <a:t>ספירת קולות מהמעטפות הכשרות </a:t>
            </a:r>
          </a:p>
        </p:txBody>
      </p:sp>
      <p:pic>
        <p:nvPicPr>
          <p:cNvPr id="23" name="Picture 22">
            <a:extLst>
              <a:ext uri="{FF2B5EF4-FFF2-40B4-BE49-F238E27FC236}">
                <a16:creationId xmlns:a16="http://schemas.microsoft.com/office/drawing/2014/main" id="{64D483E4-A36A-4BC6-BF41-26D47ADB1CCD}"/>
              </a:ext>
            </a:extLst>
          </p:cNvPr>
          <p:cNvPicPr>
            <a:picLocks noChangeAspect="1"/>
          </p:cNvPicPr>
          <p:nvPr/>
        </p:nvPicPr>
        <p:blipFill>
          <a:blip r:embed="rId8"/>
          <a:stretch>
            <a:fillRect/>
          </a:stretch>
        </p:blipFill>
        <p:spPr>
          <a:xfrm>
            <a:off x="9653589" y="2600584"/>
            <a:ext cx="1575903" cy="1626649"/>
          </a:xfrm>
          <a:prstGeom prst="rect">
            <a:avLst/>
          </a:prstGeom>
        </p:spPr>
      </p:pic>
      <p:pic>
        <p:nvPicPr>
          <p:cNvPr id="27" name="Picture 26">
            <a:extLst>
              <a:ext uri="{FF2B5EF4-FFF2-40B4-BE49-F238E27FC236}">
                <a16:creationId xmlns:a16="http://schemas.microsoft.com/office/drawing/2014/main" id="{9F46B5D9-2AAF-4440-A7BF-07F5CD6A6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24" y="4607225"/>
            <a:ext cx="1909387" cy="1645243"/>
          </a:xfrm>
          <a:prstGeom prst="rect">
            <a:avLst/>
          </a:prstGeom>
        </p:spPr>
      </p:pic>
    </p:spTree>
    <p:extLst>
      <p:ext uri="{BB962C8B-B14F-4D97-AF65-F5344CB8AC3E}">
        <p14:creationId xmlns:p14="http://schemas.microsoft.com/office/powerpoint/2010/main" val="62840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righ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righ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righ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right)">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right)">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right)">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par>
                          <p:cTn id="78" fill="hold">
                            <p:stCondLst>
                              <p:cond delay="500"/>
                            </p:stCondLst>
                            <p:childTnLst>
                              <p:par>
                                <p:cTn id="79" presetID="42" presetClass="path" presetSubtype="0" accel="50000" decel="50000" fill="hold" nodeType="afterEffect">
                                  <p:stCondLst>
                                    <p:cond delay="0"/>
                                  </p:stCondLst>
                                  <p:childTnLst>
                                    <p:animMotion origin="layout" path="M 2.77556E-17 -3.7037E-6 L -0.06654 0.29329 " pathEditMode="relative" rAng="0" ptsTypes="AA">
                                      <p:cBhvr>
                                        <p:cTn id="80" dur="2000" fill="hold"/>
                                        <p:tgtEl>
                                          <p:spTgt spid="6"/>
                                        </p:tgtEl>
                                        <p:attrNameLst>
                                          <p:attrName>ppt_x</p:attrName>
                                          <p:attrName>ppt_y</p:attrName>
                                        </p:attrNameLst>
                                      </p:cBhvr>
                                      <p:rCtr x="-3333" y="14653"/>
                                    </p:animMotion>
                                  </p:childTnLst>
                                </p:cTn>
                              </p:par>
                            </p:childTnLst>
                          </p:cTn>
                        </p:par>
                        <p:par>
                          <p:cTn id="81" fill="hold">
                            <p:stCondLst>
                              <p:cond delay="2500"/>
                            </p:stCondLst>
                            <p:childTnLst>
                              <p:par>
                                <p:cTn id="82" presetID="10" presetClass="exit" presetSubtype="0" fill="hold" nodeType="afterEffect">
                                  <p:stCondLst>
                                    <p:cond delay="0"/>
                                  </p:stCondLst>
                                  <p:childTnLst>
                                    <p:animEffect transition="out" filter="fade">
                                      <p:cBhvr>
                                        <p:cTn id="83" dur="500"/>
                                        <p:tgtEl>
                                          <p:spTgt spid="6"/>
                                        </p:tgtEl>
                                      </p:cBhvr>
                                    </p:animEffect>
                                    <p:set>
                                      <p:cBhvr>
                                        <p:cTn id="8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5AF664-988B-4EBE-8C7B-BA25A6AEC156}"/>
              </a:ext>
            </a:extLst>
          </p:cNvPr>
          <p:cNvSpPr>
            <a:spLocks noGrp="1"/>
          </p:cNvSpPr>
          <p:nvPr>
            <p:ph type="sldNum" sz="quarter" idx="12"/>
          </p:nvPr>
        </p:nvSpPr>
        <p:spPr/>
        <p:txBody>
          <a:bodyPr/>
          <a:lstStyle/>
          <a:p>
            <a:fld id="{4C3B709D-3265-41A0-A411-CB1161B7F7D5}" type="slidenum">
              <a:rPr lang="he-IL" smtClean="0"/>
              <a:pPr/>
              <a:t>57</a:t>
            </a:fld>
            <a:endParaRPr lang="he-IL" dirty="0"/>
          </a:p>
        </p:txBody>
      </p:sp>
      <p:sp>
        <p:nvSpPr>
          <p:cNvPr id="3" name="Title 2">
            <a:extLst>
              <a:ext uri="{FF2B5EF4-FFF2-40B4-BE49-F238E27FC236}">
                <a16:creationId xmlns:a16="http://schemas.microsoft.com/office/drawing/2014/main" id="{2E7552A6-863C-4BAD-888A-18C2A63BA339}"/>
              </a:ext>
            </a:extLst>
          </p:cNvPr>
          <p:cNvSpPr>
            <a:spLocks noGrp="1"/>
          </p:cNvSpPr>
          <p:nvPr>
            <p:ph type="title"/>
          </p:nvPr>
        </p:nvSpPr>
        <p:spPr>
          <a:xfrm>
            <a:off x="1055910" y="250827"/>
            <a:ext cx="10515600" cy="1325563"/>
          </a:xfrm>
        </p:spPr>
        <p:txBody>
          <a:bodyPr/>
          <a:lstStyle/>
          <a:p>
            <a:r>
              <a:rPr lang="he-IL" dirty="0"/>
              <a:t>ספירת הקולות מהמעטפות הצהובות </a:t>
            </a:r>
          </a:p>
        </p:txBody>
      </p:sp>
      <p:pic>
        <p:nvPicPr>
          <p:cNvPr id="8" name="תמונה 18">
            <a:extLst>
              <a:ext uri="{FF2B5EF4-FFF2-40B4-BE49-F238E27FC236}">
                <a16:creationId xmlns:a16="http://schemas.microsoft.com/office/drawing/2014/main" id="{838A9FCA-0636-4193-A34D-DC82417F46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65667" y="4648328"/>
            <a:ext cx="813933" cy="1147737"/>
          </a:xfrm>
          <a:prstGeom prst="rect">
            <a:avLst/>
          </a:prstGeom>
        </p:spPr>
      </p:pic>
      <p:sp>
        <p:nvSpPr>
          <p:cNvPr id="9" name="TextBox 8">
            <a:extLst>
              <a:ext uri="{FF2B5EF4-FFF2-40B4-BE49-F238E27FC236}">
                <a16:creationId xmlns:a16="http://schemas.microsoft.com/office/drawing/2014/main" id="{936561BD-A25D-4368-B0DC-43559FE904A8}"/>
              </a:ext>
            </a:extLst>
          </p:cNvPr>
          <p:cNvSpPr txBox="1"/>
          <p:nvPr/>
        </p:nvSpPr>
        <p:spPr>
          <a:xfrm>
            <a:off x="2094271" y="1690690"/>
            <a:ext cx="9259529" cy="1131848"/>
          </a:xfrm>
          <a:prstGeom prst="rect">
            <a:avLst/>
          </a:prstGeom>
          <a:noFill/>
        </p:spPr>
        <p:txBody>
          <a:bodyPr wrap="square" rtlCol="1">
            <a:spAutoFit/>
          </a:bodyPr>
          <a:lstStyle>
            <a:defPPr>
              <a:defRPr lang="he-IL"/>
            </a:defPPr>
            <a:lvl1pPr marL="342891" indent="-342891">
              <a:lnSpc>
                <a:spcPct val="150000"/>
              </a:lnSpc>
              <a:buClr>
                <a:srgbClr val="18A8B7"/>
              </a:buClr>
              <a:buBlip>
                <a:blip r:embed="rId4"/>
              </a:buBlip>
              <a:defRPr sz="2800" b="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4"/>
              </a:buBlip>
              <a:defRPr sz="2800">
                <a:solidFill>
                  <a:srgbClr val="54707C"/>
                </a:solidFill>
                <a:latin typeface="Calibri" panose="020F0502020204030204" pitchFamily="34" charset="0"/>
                <a:cs typeface="Calibri" panose="020F0502020204030204" pitchFamily="34" charset="0"/>
              </a:defRPr>
            </a:lvl2pPr>
          </a:lstStyle>
          <a:p>
            <a:pPr marL="342891" indent="-342891">
              <a:lnSpc>
                <a:spcPct val="150000"/>
              </a:lnSpc>
              <a:buClr>
                <a:srgbClr val="18A8B7"/>
              </a:buClr>
              <a:buBlip>
                <a:blip r:embed="rId4"/>
              </a:buBlip>
            </a:pPr>
            <a:r>
              <a:rPr lang="he-IL" sz="2400" dirty="0">
                <a:solidFill>
                  <a:srgbClr val="54707C"/>
                </a:solidFill>
                <a:latin typeface="Arial" panose="020B0604020202020204" pitchFamily="34" charset="0"/>
                <a:cs typeface="Arial" panose="020B0604020202020204" pitchFamily="34" charset="0"/>
              </a:rPr>
              <a:t>נדגים תהליך מלא של ספירת קולות באמצעות מעטפות צהובות לראש הרשות </a:t>
            </a:r>
          </a:p>
        </p:txBody>
      </p:sp>
      <p:grpSp>
        <p:nvGrpSpPr>
          <p:cNvPr id="11" name="Group 10">
            <a:extLst>
              <a:ext uri="{FF2B5EF4-FFF2-40B4-BE49-F238E27FC236}">
                <a16:creationId xmlns:a16="http://schemas.microsoft.com/office/drawing/2014/main" id="{78A1DC6D-2EDA-4B22-B45B-BA50A74D5C3E}"/>
              </a:ext>
            </a:extLst>
          </p:cNvPr>
          <p:cNvGrpSpPr/>
          <p:nvPr/>
        </p:nvGrpSpPr>
        <p:grpSpPr>
          <a:xfrm>
            <a:off x="1611814" y="4741787"/>
            <a:ext cx="1483859" cy="1215170"/>
            <a:chOff x="7738743" y="5097460"/>
            <a:chExt cx="1483859" cy="1215170"/>
          </a:xfrm>
        </p:grpSpPr>
        <p:pic>
          <p:nvPicPr>
            <p:cNvPr id="12" name="Picture 11">
              <a:extLst>
                <a:ext uri="{FF2B5EF4-FFF2-40B4-BE49-F238E27FC236}">
                  <a16:creationId xmlns:a16="http://schemas.microsoft.com/office/drawing/2014/main" id="{3683125E-3E70-474B-BC28-569ECCA50F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4070" y="5580498"/>
              <a:ext cx="1148532" cy="732132"/>
            </a:xfrm>
            <a:prstGeom prst="rect">
              <a:avLst/>
            </a:prstGeom>
          </p:spPr>
        </p:pic>
        <p:pic>
          <p:nvPicPr>
            <p:cNvPr id="13" name="Picture 12">
              <a:extLst>
                <a:ext uri="{FF2B5EF4-FFF2-40B4-BE49-F238E27FC236}">
                  <a16:creationId xmlns:a16="http://schemas.microsoft.com/office/drawing/2014/main" id="{EB67E621-4EA7-47C4-8112-00AB35A1A2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3134" y="5497915"/>
              <a:ext cx="1148532" cy="732132"/>
            </a:xfrm>
            <a:prstGeom prst="rect">
              <a:avLst/>
            </a:prstGeom>
          </p:spPr>
        </p:pic>
        <p:pic>
          <p:nvPicPr>
            <p:cNvPr id="14" name="Picture 13">
              <a:extLst>
                <a:ext uri="{FF2B5EF4-FFF2-40B4-BE49-F238E27FC236}">
                  <a16:creationId xmlns:a16="http://schemas.microsoft.com/office/drawing/2014/main" id="{88B63D5C-769B-4241-8A7B-41C4C071C6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6980" y="5370219"/>
              <a:ext cx="1148532" cy="732132"/>
            </a:xfrm>
            <a:prstGeom prst="rect">
              <a:avLst/>
            </a:prstGeom>
          </p:spPr>
        </p:pic>
        <p:pic>
          <p:nvPicPr>
            <p:cNvPr id="15" name="Picture 14">
              <a:extLst>
                <a:ext uri="{FF2B5EF4-FFF2-40B4-BE49-F238E27FC236}">
                  <a16:creationId xmlns:a16="http://schemas.microsoft.com/office/drawing/2014/main" id="{67E56D8F-CCFE-46F2-9724-53DB86C1EE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0415" y="5238192"/>
              <a:ext cx="1148532" cy="732132"/>
            </a:xfrm>
            <a:prstGeom prst="rect">
              <a:avLst/>
            </a:prstGeom>
          </p:spPr>
        </p:pic>
        <p:pic>
          <p:nvPicPr>
            <p:cNvPr id="16" name="Picture 15">
              <a:extLst>
                <a:ext uri="{FF2B5EF4-FFF2-40B4-BE49-F238E27FC236}">
                  <a16:creationId xmlns:a16="http://schemas.microsoft.com/office/drawing/2014/main" id="{3061DA03-0860-4207-A6AE-C52B110C7C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8743" y="5097460"/>
              <a:ext cx="1148532" cy="732132"/>
            </a:xfrm>
            <a:prstGeom prst="rect">
              <a:avLst/>
            </a:prstGeom>
          </p:spPr>
        </p:pic>
      </p:grpSp>
      <p:grpSp>
        <p:nvGrpSpPr>
          <p:cNvPr id="17" name="Group 16">
            <a:extLst>
              <a:ext uri="{FF2B5EF4-FFF2-40B4-BE49-F238E27FC236}">
                <a16:creationId xmlns:a16="http://schemas.microsoft.com/office/drawing/2014/main" id="{15A2D59E-3E06-4043-8159-C6AC708E858B}"/>
              </a:ext>
            </a:extLst>
          </p:cNvPr>
          <p:cNvGrpSpPr/>
          <p:nvPr/>
        </p:nvGrpSpPr>
        <p:grpSpPr>
          <a:xfrm>
            <a:off x="1708541" y="4768410"/>
            <a:ext cx="1483859" cy="1215170"/>
            <a:chOff x="7738743" y="5097460"/>
            <a:chExt cx="1483859" cy="1215170"/>
          </a:xfrm>
        </p:grpSpPr>
        <p:pic>
          <p:nvPicPr>
            <p:cNvPr id="18" name="Picture 17">
              <a:extLst>
                <a:ext uri="{FF2B5EF4-FFF2-40B4-BE49-F238E27FC236}">
                  <a16:creationId xmlns:a16="http://schemas.microsoft.com/office/drawing/2014/main" id="{0FB4E3F9-6479-4221-95B5-E4F97412A0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4070" y="5580498"/>
              <a:ext cx="1148532" cy="732132"/>
            </a:xfrm>
            <a:prstGeom prst="rect">
              <a:avLst/>
            </a:prstGeom>
          </p:spPr>
        </p:pic>
        <p:pic>
          <p:nvPicPr>
            <p:cNvPr id="19" name="Picture 18">
              <a:extLst>
                <a:ext uri="{FF2B5EF4-FFF2-40B4-BE49-F238E27FC236}">
                  <a16:creationId xmlns:a16="http://schemas.microsoft.com/office/drawing/2014/main" id="{88FF246F-21B9-4A62-960F-EAD6A191AD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3134" y="5497915"/>
              <a:ext cx="1148532" cy="732132"/>
            </a:xfrm>
            <a:prstGeom prst="rect">
              <a:avLst/>
            </a:prstGeom>
          </p:spPr>
        </p:pic>
        <p:pic>
          <p:nvPicPr>
            <p:cNvPr id="20" name="Picture 19">
              <a:extLst>
                <a:ext uri="{FF2B5EF4-FFF2-40B4-BE49-F238E27FC236}">
                  <a16:creationId xmlns:a16="http://schemas.microsoft.com/office/drawing/2014/main" id="{7E5E69B8-7084-4DD8-864E-820D77B483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6980" y="5370219"/>
              <a:ext cx="1148532" cy="732132"/>
            </a:xfrm>
            <a:prstGeom prst="rect">
              <a:avLst/>
            </a:prstGeom>
          </p:spPr>
        </p:pic>
        <p:pic>
          <p:nvPicPr>
            <p:cNvPr id="21" name="Picture 20">
              <a:extLst>
                <a:ext uri="{FF2B5EF4-FFF2-40B4-BE49-F238E27FC236}">
                  <a16:creationId xmlns:a16="http://schemas.microsoft.com/office/drawing/2014/main" id="{49486A5B-5994-4B6A-BB55-BB39236D69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0415" y="5238192"/>
              <a:ext cx="1148532" cy="732132"/>
            </a:xfrm>
            <a:prstGeom prst="rect">
              <a:avLst/>
            </a:prstGeom>
          </p:spPr>
        </p:pic>
        <p:pic>
          <p:nvPicPr>
            <p:cNvPr id="22" name="Picture 21">
              <a:extLst>
                <a:ext uri="{FF2B5EF4-FFF2-40B4-BE49-F238E27FC236}">
                  <a16:creationId xmlns:a16="http://schemas.microsoft.com/office/drawing/2014/main" id="{61357508-64D1-420A-9665-3FDEF24EB8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8743" y="5097460"/>
              <a:ext cx="1148532" cy="732132"/>
            </a:xfrm>
            <a:prstGeom prst="rect">
              <a:avLst/>
            </a:prstGeom>
          </p:spPr>
        </p:pic>
      </p:grpSp>
      <p:pic>
        <p:nvPicPr>
          <p:cNvPr id="10" name="Picture 9">
            <a:extLst>
              <a:ext uri="{FF2B5EF4-FFF2-40B4-BE49-F238E27FC236}">
                <a16:creationId xmlns:a16="http://schemas.microsoft.com/office/drawing/2014/main" id="{2BA3E164-324B-4BCB-9539-544CA0D692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1746" y="4342077"/>
            <a:ext cx="3527854" cy="1829017"/>
          </a:xfrm>
          <a:prstGeom prst="rect">
            <a:avLst/>
          </a:prstGeom>
        </p:spPr>
      </p:pic>
    </p:spTree>
    <p:extLst>
      <p:ext uri="{BB962C8B-B14F-4D97-AF65-F5344CB8AC3E}">
        <p14:creationId xmlns:p14="http://schemas.microsoft.com/office/powerpoint/2010/main" val="350153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64" presetClass="path" presetSubtype="0" accel="50000" decel="50000" fill="hold" nodeType="afterEffect">
                                  <p:stCondLst>
                                    <p:cond delay="0"/>
                                  </p:stCondLst>
                                  <p:childTnLst>
                                    <p:animMotion origin="layout" path="M 0.00599 0.03519 L 0.66068 0.1044 " pathEditMode="relative" rAng="0" ptsTypes="AA">
                                      <p:cBhvr>
                                        <p:cTn id="13" dur="2000" fill="hold"/>
                                        <p:tgtEl>
                                          <p:spTgt spid="8"/>
                                        </p:tgtEl>
                                        <p:attrNameLst>
                                          <p:attrName>ppt_x</p:attrName>
                                          <p:attrName>ppt_y</p:attrName>
                                        </p:attrNameLst>
                                      </p:cBhvr>
                                      <p:rCtr x="32734" y="3449"/>
                                    </p:animMotion>
                                  </p:childTnLst>
                                </p:cTn>
                              </p:par>
                            </p:childTnLst>
                          </p:cTn>
                        </p:par>
                        <p:par>
                          <p:cTn id="14" fill="hold">
                            <p:stCondLst>
                              <p:cond delay="2500"/>
                            </p:stCondLst>
                            <p:childTnLst>
                              <p:par>
                                <p:cTn id="15" presetID="44" presetClass="path" presetSubtype="0" accel="50000" decel="50000" fill="hold" nodeType="afterEffect">
                                  <p:stCondLst>
                                    <p:cond delay="0"/>
                                  </p:stCondLst>
                                  <p:childTnLst>
                                    <p:animMotion origin="layout" path="M -1.45833E-6 0.05416 L 0.10013 -0.16412 C 0.12097 -0.2132 0.15235 -0.23959 0.18529 -0.23959 C 0.22266 -0.23959 0.25261 -0.2132 0.27344 -0.16412 L 0.3737 0.05416 " pathEditMode="relative" rAng="0" ptsTypes="AAAAA">
                                      <p:cBhvr>
                                        <p:cTn id="16" dur="2000" fill="hold"/>
                                        <p:tgtEl>
                                          <p:spTgt spid="17"/>
                                        </p:tgtEl>
                                        <p:attrNameLst>
                                          <p:attrName>ppt_x</p:attrName>
                                          <p:attrName>ppt_y</p:attrName>
                                        </p:attrNameLst>
                                      </p:cBhvr>
                                      <p:rCtr x="18685" y="-14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תמונה 1">
            <a:extLst>
              <a:ext uri="{FF2B5EF4-FFF2-40B4-BE49-F238E27FC236}">
                <a16:creationId xmlns:a16="http://schemas.microsoft.com/office/drawing/2014/main" id="{E01959BB-23A9-458C-B26B-28DA12455172}"/>
              </a:ext>
            </a:extLst>
          </p:cNvPr>
          <p:cNvPicPr>
            <a:picLocks noChangeAspect="1"/>
          </p:cNvPicPr>
          <p:nvPr/>
        </p:nvPicPr>
        <p:blipFill>
          <a:blip r:embed="rId3" cstate="print"/>
          <a:stretch>
            <a:fillRect/>
          </a:stretch>
        </p:blipFill>
        <p:spPr>
          <a:xfrm>
            <a:off x="393450" y="1570293"/>
            <a:ext cx="10730681" cy="627119"/>
          </a:xfrm>
          <a:prstGeom prst="rect">
            <a:avLst/>
          </a:prstGeom>
        </p:spPr>
      </p:pic>
      <p:sp>
        <p:nvSpPr>
          <p:cNvPr id="52" name="TextBox 51">
            <a:extLst>
              <a:ext uri="{FF2B5EF4-FFF2-40B4-BE49-F238E27FC236}">
                <a16:creationId xmlns:a16="http://schemas.microsoft.com/office/drawing/2014/main" id="{1109C911-9C08-4FD5-8997-217EDDCD472A}"/>
              </a:ext>
            </a:extLst>
          </p:cNvPr>
          <p:cNvSpPr txBox="1"/>
          <p:nvPr/>
        </p:nvSpPr>
        <p:spPr>
          <a:xfrm>
            <a:off x="4186411" y="1620338"/>
            <a:ext cx="1689984" cy="338554"/>
          </a:xfrm>
          <a:prstGeom prst="rect">
            <a:avLst/>
          </a:prstGeom>
          <a:noFill/>
        </p:spPr>
        <p:txBody>
          <a:bodyPr wrap="square" rtlCol="1">
            <a:spAutoFit/>
          </a:bodyPr>
          <a:lstStyle/>
          <a:p>
            <a:r>
              <a:rPr lang="he-IL" sz="1600" dirty="0">
                <a:solidFill>
                  <a:schemeClr val="accent1"/>
                </a:solidFill>
                <a:latin typeface="Guttman Yad-Brush" panose="02010401010101010101" pitchFamily="2" charset="-79"/>
                <a:cs typeface="Guttman Yad-Brush" panose="02010401010101010101" pitchFamily="2" charset="-79"/>
              </a:rPr>
              <a:t>שלמה ישראלי</a:t>
            </a:r>
          </a:p>
        </p:txBody>
      </p:sp>
      <p:sp>
        <p:nvSpPr>
          <p:cNvPr id="53" name="TextBox 52">
            <a:extLst>
              <a:ext uri="{FF2B5EF4-FFF2-40B4-BE49-F238E27FC236}">
                <a16:creationId xmlns:a16="http://schemas.microsoft.com/office/drawing/2014/main" id="{AFCEFEA9-E50F-4B19-AE31-373557EC92E3}"/>
              </a:ext>
            </a:extLst>
          </p:cNvPr>
          <p:cNvSpPr txBox="1"/>
          <p:nvPr/>
        </p:nvSpPr>
        <p:spPr>
          <a:xfrm>
            <a:off x="1500360" y="1621426"/>
            <a:ext cx="1689984" cy="338554"/>
          </a:xfrm>
          <a:prstGeom prst="rect">
            <a:avLst/>
          </a:prstGeom>
          <a:noFill/>
        </p:spPr>
        <p:txBody>
          <a:bodyPr wrap="square" rtlCol="1">
            <a:spAutoFit/>
          </a:bodyPr>
          <a:lstStyle/>
          <a:p>
            <a:r>
              <a:rPr lang="he-IL" sz="1600" dirty="0">
                <a:solidFill>
                  <a:schemeClr val="accent1"/>
                </a:solidFill>
                <a:latin typeface="Guttman Yad-Brush" panose="02010401010101010101" pitchFamily="2" charset="-79"/>
                <a:cs typeface="Guttman Yad-Brush" panose="02010401010101010101" pitchFamily="2" charset="-79"/>
              </a:rPr>
              <a:t>יצחק ישראלי</a:t>
            </a:r>
          </a:p>
        </p:txBody>
      </p:sp>
      <p:sp>
        <p:nvSpPr>
          <p:cNvPr id="36" name="מציין מיקום של מספר שקופית 1">
            <a:extLst>
              <a:ext uri="{FF2B5EF4-FFF2-40B4-BE49-F238E27FC236}">
                <a16:creationId xmlns:a16="http://schemas.microsoft.com/office/drawing/2014/main" id="{5ACE9529-6F94-443F-965D-F46B71D1B056}"/>
              </a:ext>
            </a:extLst>
          </p:cNvPr>
          <p:cNvSpPr>
            <a:spLocks noGrp="1"/>
          </p:cNvSpPr>
          <p:nvPr>
            <p:ph type="sldNum" sz="quarter" idx="12"/>
          </p:nvPr>
        </p:nvSpPr>
        <p:spPr/>
        <p:txBody>
          <a:bodyPr/>
          <a:lstStyle/>
          <a:p>
            <a:fld id="{4C3B709D-3265-41A0-A411-CB1161B7F7D5}" type="slidenum">
              <a:rPr lang="he-IL" smtClean="0"/>
              <a:pPr/>
              <a:t>58</a:t>
            </a:fld>
            <a:endParaRPr lang="he-IL" dirty="0"/>
          </a:p>
        </p:txBody>
      </p:sp>
      <p:sp>
        <p:nvSpPr>
          <p:cNvPr id="5" name="Title 4">
            <a:extLst>
              <a:ext uri="{FF2B5EF4-FFF2-40B4-BE49-F238E27FC236}">
                <a16:creationId xmlns:a16="http://schemas.microsoft.com/office/drawing/2014/main" id="{0BD535B5-8E6B-4708-9877-134A259023AA}"/>
              </a:ext>
            </a:extLst>
          </p:cNvPr>
          <p:cNvSpPr>
            <a:spLocks noGrp="1"/>
          </p:cNvSpPr>
          <p:nvPr>
            <p:ph type="title"/>
          </p:nvPr>
        </p:nvSpPr>
        <p:spPr>
          <a:xfrm>
            <a:off x="1055910" y="250827"/>
            <a:ext cx="10515600" cy="1325563"/>
          </a:xfrm>
        </p:spPr>
        <p:txBody>
          <a:bodyPr/>
          <a:lstStyle/>
          <a:p>
            <a:r>
              <a:rPr lang="he-IL" dirty="0"/>
              <a:t>ספירת הקולות </a:t>
            </a:r>
          </a:p>
        </p:txBody>
      </p:sp>
      <p:pic>
        <p:nvPicPr>
          <p:cNvPr id="37" name="תמונה 36"/>
          <p:cNvPicPr>
            <a:picLocks noChangeAspect="1"/>
          </p:cNvPicPr>
          <p:nvPr/>
        </p:nvPicPr>
        <p:blipFill>
          <a:blip r:embed="rId4"/>
          <a:stretch>
            <a:fillRect/>
          </a:stretch>
        </p:blipFill>
        <p:spPr>
          <a:xfrm>
            <a:off x="6486540" y="2339278"/>
            <a:ext cx="4507496" cy="3023932"/>
          </a:xfrm>
          <a:prstGeom prst="rect">
            <a:avLst/>
          </a:prstGeom>
          <a:ln>
            <a:solidFill>
              <a:schemeClr val="tx1"/>
            </a:solidFill>
          </a:ln>
        </p:spPr>
      </p:pic>
      <p:pic>
        <p:nvPicPr>
          <p:cNvPr id="2" name="תמונה 1"/>
          <p:cNvPicPr>
            <a:picLocks noChangeAspect="1"/>
          </p:cNvPicPr>
          <p:nvPr/>
        </p:nvPicPr>
        <p:blipFill>
          <a:blip r:embed="rId5"/>
          <a:stretch>
            <a:fillRect/>
          </a:stretch>
        </p:blipFill>
        <p:spPr>
          <a:xfrm>
            <a:off x="1194622" y="2339278"/>
            <a:ext cx="4510839" cy="3023932"/>
          </a:xfrm>
          <a:prstGeom prst="rect">
            <a:avLst/>
          </a:prstGeom>
          <a:ln>
            <a:solidFill>
              <a:schemeClr val="tx1"/>
            </a:solidFill>
          </a:ln>
        </p:spPr>
      </p:pic>
      <p:sp>
        <p:nvSpPr>
          <p:cNvPr id="4" name="TextBox 3"/>
          <p:cNvSpPr txBox="1"/>
          <p:nvPr/>
        </p:nvSpPr>
        <p:spPr>
          <a:xfrm>
            <a:off x="7216288" y="5505077"/>
            <a:ext cx="3048000" cy="400110"/>
          </a:xfrm>
          <a:prstGeom prst="rect">
            <a:avLst/>
          </a:prstGeom>
          <a:noFill/>
        </p:spPr>
        <p:txBody>
          <a:bodyPr wrap="square" rtlCol="1">
            <a:spAutoFit/>
          </a:bodyPr>
          <a:lstStyle>
            <a:defPPr>
              <a:defRPr lang="he-IL"/>
            </a:defPPr>
            <a:lvl1pPr algn="ctr" rtl="0">
              <a:defRPr sz="2000" b="1">
                <a:solidFill>
                  <a:srgbClr val="54707C"/>
                </a:solidFill>
                <a:latin typeface="Calibri" panose="020F0502020204030204" pitchFamily="34" charset="0"/>
                <a:cs typeface="Calibri" panose="020F0502020204030204" pitchFamily="34" charset="0"/>
              </a:defRPr>
            </a:lvl1pPr>
          </a:lstStyle>
          <a:p>
            <a:r>
              <a:rPr lang="he-IL" dirty="0">
                <a:latin typeface="Arial" panose="020B0604020202020204" pitchFamily="34" charset="0"/>
                <a:cs typeface="Arial" panose="020B0604020202020204" pitchFamily="34" charset="0"/>
              </a:rPr>
              <a:t>גיליון מנין קולות כשרים</a:t>
            </a:r>
          </a:p>
        </p:txBody>
      </p:sp>
      <p:sp>
        <p:nvSpPr>
          <p:cNvPr id="38" name="TextBox 37"/>
          <p:cNvSpPr txBox="1"/>
          <p:nvPr/>
        </p:nvSpPr>
        <p:spPr>
          <a:xfrm>
            <a:off x="1926041" y="5505077"/>
            <a:ext cx="3048000" cy="400110"/>
          </a:xfrm>
          <a:prstGeom prst="rect">
            <a:avLst/>
          </a:prstGeom>
          <a:noFill/>
        </p:spPr>
        <p:txBody>
          <a:bodyPr wrap="square" rtlCol="1">
            <a:spAutoFit/>
          </a:bodyPr>
          <a:lstStyle/>
          <a:p>
            <a:pPr algn="ctr" rtl="0"/>
            <a:r>
              <a:rPr lang="he-IL" sz="2000" b="1" dirty="0">
                <a:solidFill>
                  <a:srgbClr val="54707C"/>
                </a:solidFill>
                <a:latin typeface="Arial" panose="020B0604020202020204" pitchFamily="34" charset="0"/>
                <a:cs typeface="Arial" panose="020B0604020202020204" pitchFamily="34" charset="0"/>
              </a:rPr>
              <a:t>גיליון רישום קולות פסולים</a:t>
            </a:r>
          </a:p>
        </p:txBody>
      </p:sp>
    </p:spTree>
    <p:extLst>
      <p:ext uri="{BB962C8B-B14F-4D97-AF65-F5344CB8AC3E}">
        <p14:creationId xmlns:p14="http://schemas.microsoft.com/office/powerpoint/2010/main" val="14113290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27B61ED8-486F-41B8-B8DB-7CBE275221EF}"/>
              </a:ext>
            </a:extLst>
          </p:cNvPr>
          <p:cNvSpPr txBox="1"/>
          <p:nvPr/>
        </p:nvSpPr>
        <p:spPr>
          <a:xfrm>
            <a:off x="4719923" y="1284836"/>
            <a:ext cx="6735532" cy="577850"/>
          </a:xfrm>
          <a:prstGeom prst="rect">
            <a:avLst/>
          </a:prstGeom>
          <a:noFill/>
        </p:spPr>
        <p:txBody>
          <a:bodyPr wrap="square" rtlCol="1">
            <a:spAutoFit/>
          </a:bodyPr>
          <a:lstStyle>
            <a:defPPr>
              <a:defRPr lang="he-IL"/>
            </a:defPPr>
            <a:lvl1pPr indent="0">
              <a:lnSpc>
                <a:spcPct val="150000"/>
              </a:lnSpc>
              <a:buClr>
                <a:srgbClr val="18A8B7"/>
              </a:buClr>
              <a:buNone/>
              <a:defRPr sz="2800" b="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3"/>
              </a:buBlip>
              <a:defRPr sz="2800">
                <a:solidFill>
                  <a:srgbClr val="54707C"/>
                </a:solidFill>
                <a:latin typeface="Calibri" panose="020F0502020204030204" pitchFamily="34" charset="0"/>
                <a:cs typeface="Calibri" panose="020F0502020204030204" pitchFamily="34" charset="0"/>
              </a:defRPr>
            </a:lvl2pPr>
          </a:lstStyle>
          <a:p>
            <a:r>
              <a:rPr lang="he-IL" sz="2400" b="1" dirty="0">
                <a:latin typeface="Arial" panose="020B0604020202020204" pitchFamily="34" charset="0"/>
                <a:cs typeface="Arial" panose="020B0604020202020204" pitchFamily="34" charset="0"/>
              </a:rPr>
              <a:t>מעטפות פסולות או כשרות?</a:t>
            </a:r>
          </a:p>
        </p:txBody>
      </p:sp>
      <p:pic>
        <p:nvPicPr>
          <p:cNvPr id="5" name="Picture 4">
            <a:extLst>
              <a:ext uri="{FF2B5EF4-FFF2-40B4-BE49-F238E27FC236}">
                <a16:creationId xmlns:a16="http://schemas.microsoft.com/office/drawing/2014/main" id="{1E9758B2-8E1A-4E00-B447-C2BA2E6544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7847" y="4435513"/>
            <a:ext cx="2557839" cy="1633123"/>
          </a:xfrm>
          <a:prstGeom prst="rect">
            <a:avLst/>
          </a:prstGeom>
        </p:spPr>
      </p:pic>
      <p:pic>
        <p:nvPicPr>
          <p:cNvPr id="7" name="Picture 6">
            <a:extLst>
              <a:ext uri="{FF2B5EF4-FFF2-40B4-BE49-F238E27FC236}">
                <a16:creationId xmlns:a16="http://schemas.microsoft.com/office/drawing/2014/main" id="{811FEF5E-A54E-47F4-8C8B-708A61A299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9535" y="4440921"/>
            <a:ext cx="2557839" cy="1627715"/>
          </a:xfrm>
          <a:prstGeom prst="rect">
            <a:avLst/>
          </a:prstGeom>
        </p:spPr>
      </p:pic>
      <p:pic>
        <p:nvPicPr>
          <p:cNvPr id="9" name="Picture 8">
            <a:extLst>
              <a:ext uri="{FF2B5EF4-FFF2-40B4-BE49-F238E27FC236}">
                <a16:creationId xmlns:a16="http://schemas.microsoft.com/office/drawing/2014/main" id="{F59B128F-0438-4E65-B738-0582F72EA2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2083" y="2360229"/>
            <a:ext cx="2557839" cy="1627715"/>
          </a:xfrm>
          <a:prstGeom prst="rect">
            <a:avLst/>
          </a:prstGeom>
        </p:spPr>
      </p:pic>
      <p:pic>
        <p:nvPicPr>
          <p:cNvPr id="11" name="Picture 10">
            <a:extLst>
              <a:ext uri="{FF2B5EF4-FFF2-40B4-BE49-F238E27FC236}">
                <a16:creationId xmlns:a16="http://schemas.microsoft.com/office/drawing/2014/main" id="{3569D92F-2012-4308-ADE4-53E8425D12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5810" y="2360229"/>
            <a:ext cx="2557839" cy="1627715"/>
          </a:xfrm>
          <a:prstGeom prst="rect">
            <a:avLst/>
          </a:prstGeom>
        </p:spPr>
      </p:pic>
      <p:pic>
        <p:nvPicPr>
          <p:cNvPr id="13" name="Picture 12">
            <a:extLst>
              <a:ext uri="{FF2B5EF4-FFF2-40B4-BE49-F238E27FC236}">
                <a16:creationId xmlns:a16="http://schemas.microsoft.com/office/drawing/2014/main" id="{4D9AA5CC-972E-4F38-B0BE-BBEDF13A42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69535" y="2354821"/>
            <a:ext cx="2557839" cy="1633123"/>
          </a:xfrm>
          <a:prstGeom prst="rect">
            <a:avLst/>
          </a:prstGeom>
        </p:spPr>
      </p:pic>
      <p:pic>
        <p:nvPicPr>
          <p:cNvPr id="15" name="Picture 14">
            <a:extLst>
              <a:ext uri="{FF2B5EF4-FFF2-40B4-BE49-F238E27FC236}">
                <a16:creationId xmlns:a16="http://schemas.microsoft.com/office/drawing/2014/main" id="{10B22F1C-4B49-4CED-8B35-ECDA45BB21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3084" y="4435513"/>
            <a:ext cx="2560912" cy="1633123"/>
          </a:xfrm>
          <a:prstGeom prst="rect">
            <a:avLst/>
          </a:prstGeom>
        </p:spPr>
      </p:pic>
      <p:sp>
        <p:nvSpPr>
          <p:cNvPr id="36" name="מציין מיקום של מספר שקופית 1">
            <a:extLst>
              <a:ext uri="{FF2B5EF4-FFF2-40B4-BE49-F238E27FC236}">
                <a16:creationId xmlns:a16="http://schemas.microsoft.com/office/drawing/2014/main" id="{A95FABD5-E5F8-4550-B24A-11A6BDD69E97}"/>
              </a:ext>
            </a:extLst>
          </p:cNvPr>
          <p:cNvSpPr>
            <a:spLocks noGrp="1"/>
          </p:cNvSpPr>
          <p:nvPr>
            <p:ph type="sldNum" sz="quarter" idx="12"/>
          </p:nvPr>
        </p:nvSpPr>
        <p:spPr/>
        <p:txBody>
          <a:bodyPr/>
          <a:lstStyle/>
          <a:p>
            <a:fld id="{4C3B709D-3265-41A0-A411-CB1161B7F7D5}" type="slidenum">
              <a:rPr lang="he-IL" smtClean="0"/>
              <a:pPr/>
              <a:t>59</a:t>
            </a:fld>
            <a:endParaRPr lang="he-IL" dirty="0"/>
          </a:p>
        </p:txBody>
      </p:sp>
      <p:sp>
        <p:nvSpPr>
          <p:cNvPr id="2" name="Title 1">
            <a:extLst>
              <a:ext uri="{FF2B5EF4-FFF2-40B4-BE49-F238E27FC236}">
                <a16:creationId xmlns:a16="http://schemas.microsoft.com/office/drawing/2014/main" id="{2AE1B38F-BA85-4FDB-8A11-858DA44F2242}"/>
              </a:ext>
            </a:extLst>
          </p:cNvPr>
          <p:cNvSpPr>
            <a:spLocks noGrp="1"/>
          </p:cNvSpPr>
          <p:nvPr>
            <p:ph type="title"/>
          </p:nvPr>
        </p:nvSpPr>
        <p:spPr>
          <a:xfrm>
            <a:off x="1055910" y="250827"/>
            <a:ext cx="10515600" cy="1325563"/>
          </a:xfrm>
        </p:spPr>
        <p:txBody>
          <a:bodyPr/>
          <a:lstStyle/>
          <a:p>
            <a:r>
              <a:rPr lang="he-IL" dirty="0"/>
              <a:t>החלטה על כשרות מעטפות </a:t>
            </a:r>
          </a:p>
        </p:txBody>
      </p:sp>
      <p:sp>
        <p:nvSpPr>
          <p:cNvPr id="38" name="Rectangle 37"/>
          <p:cNvSpPr/>
          <p:nvPr/>
        </p:nvSpPr>
        <p:spPr>
          <a:xfrm>
            <a:off x="7866476" y="2179953"/>
            <a:ext cx="2939211" cy="1994971"/>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40" name="Rectangle 39"/>
          <p:cNvSpPr/>
          <p:nvPr/>
        </p:nvSpPr>
        <p:spPr>
          <a:xfrm>
            <a:off x="1969860" y="4254589"/>
            <a:ext cx="2939211" cy="1994971"/>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Tree>
    <p:extLst>
      <p:ext uri="{BB962C8B-B14F-4D97-AF65-F5344CB8AC3E}">
        <p14:creationId xmlns:p14="http://schemas.microsoft.com/office/powerpoint/2010/main" val="142582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right)">
                                      <p:cBhvr>
                                        <p:cTn id="36" dur="500"/>
                                        <p:tgtEl>
                                          <p:spTgt spid="38"/>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right)">
                                      <p:cBhvr>
                                        <p:cTn id="3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76733"/>
          <a:stretch/>
        </p:blipFill>
        <p:spPr>
          <a:xfrm flipH="1">
            <a:off x="2294262" y="3238146"/>
            <a:ext cx="722743" cy="3319870"/>
          </a:xfrm>
          <a:prstGeom prst="rect">
            <a:avLst/>
          </a:prstGeom>
        </p:spPr>
      </p:pic>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6</a:t>
            </a:fld>
            <a:endParaRPr lang="he-IL" dirty="0"/>
          </a:p>
        </p:txBody>
      </p:sp>
      <p:sp>
        <p:nvSpPr>
          <p:cNvPr id="3" name="Title 2">
            <a:extLst>
              <a:ext uri="{FF2B5EF4-FFF2-40B4-BE49-F238E27FC236}">
                <a16:creationId xmlns:a16="http://schemas.microsoft.com/office/drawing/2014/main" id="{EA953553-2749-42E8-ADC1-5F5441D045DC}"/>
              </a:ext>
            </a:extLst>
          </p:cNvPr>
          <p:cNvSpPr>
            <a:spLocks noGrp="1"/>
          </p:cNvSpPr>
          <p:nvPr>
            <p:ph type="title"/>
          </p:nvPr>
        </p:nvSpPr>
        <p:spPr/>
        <p:txBody>
          <a:bodyPr/>
          <a:lstStyle/>
          <a:p>
            <a:r>
              <a:rPr lang="he-IL" dirty="0"/>
              <a:t>בעלי תפקידים במקום הקלפי </a:t>
            </a:r>
          </a:p>
        </p:txBody>
      </p:sp>
      <p:sp>
        <p:nvSpPr>
          <p:cNvPr id="37" name="TextBox 36">
            <a:extLst>
              <a:ext uri="{FF2B5EF4-FFF2-40B4-BE49-F238E27FC236}">
                <a16:creationId xmlns:a16="http://schemas.microsoft.com/office/drawing/2014/main" id="{B062A135-3402-4286-BFC8-240C766E264E}"/>
              </a:ext>
            </a:extLst>
          </p:cNvPr>
          <p:cNvSpPr txBox="1"/>
          <p:nvPr/>
        </p:nvSpPr>
        <p:spPr>
          <a:xfrm>
            <a:off x="7755467" y="1394651"/>
            <a:ext cx="3877677" cy="2923877"/>
          </a:xfrm>
          <a:prstGeom prst="rect">
            <a:avLst/>
          </a:prstGeom>
          <a:noFill/>
        </p:spPr>
        <p:txBody>
          <a:bodyPr wrap="square">
            <a:spAutoFit/>
          </a:bodyPr>
          <a:lstStyle/>
          <a:p>
            <a:pPr>
              <a:buClr>
                <a:srgbClr val="18A8B7"/>
              </a:buClr>
              <a:buSzPct val="80000"/>
            </a:pPr>
            <a:r>
              <a:rPr lang="he-IL" sz="2000" b="1" dirty="0">
                <a:solidFill>
                  <a:srgbClr val="54707C"/>
                </a:solidFill>
                <a:latin typeface="Arial" panose="020B0604020202020204" pitchFamily="34" charset="0"/>
                <a:cs typeface="Arial" panose="020B0604020202020204" pitchFamily="34" charset="0"/>
              </a:rPr>
              <a:t>שני מזכירים לוועדת הקלפי – </a:t>
            </a:r>
            <a:r>
              <a:rPr lang="he-IL" sz="2400" b="1" dirty="0">
                <a:solidFill>
                  <a:srgbClr val="FF0000"/>
                </a:solidFill>
                <a:latin typeface="Arial" panose="020B0604020202020204" pitchFamily="34" charset="0"/>
                <a:cs typeface="Arial" panose="020B0604020202020204" pitchFamily="34" charset="0"/>
              </a:rPr>
              <a:t>חדש!</a:t>
            </a:r>
          </a:p>
          <a:p>
            <a:pPr marL="285750" indent="-285750">
              <a:buClr>
                <a:srgbClr val="18A8B7"/>
              </a:buClr>
              <a:buSzPct val="80000"/>
              <a:buFont typeface="Arial" panose="020B0604020202020204" pitchFamily="34" charset="0"/>
              <a:buChar char="•"/>
            </a:pPr>
            <a:r>
              <a:rPr lang="he-IL" sz="2000" dirty="0">
                <a:solidFill>
                  <a:srgbClr val="54707C"/>
                </a:solidFill>
                <a:latin typeface="Arial" panose="020B0604020202020204" pitchFamily="34" charset="0"/>
                <a:cs typeface="Arial" panose="020B0604020202020204" pitchFamily="34" charset="0"/>
              </a:rPr>
              <a:t>שומרי הסף של קיום החוק</a:t>
            </a:r>
          </a:p>
          <a:p>
            <a:pPr marL="285750" indent="-285750">
              <a:buClr>
                <a:srgbClr val="18A8B7"/>
              </a:buClr>
              <a:buSzPct val="80000"/>
              <a:buFont typeface="Arial" panose="020B0604020202020204" pitchFamily="34" charset="0"/>
              <a:buChar char="•"/>
            </a:pPr>
            <a:r>
              <a:rPr lang="he-IL" sz="2000" dirty="0">
                <a:solidFill>
                  <a:srgbClr val="54707C"/>
                </a:solidFill>
                <a:latin typeface="Arial" panose="020B0604020202020204" pitchFamily="34" charset="0"/>
                <a:cs typeface="Arial" panose="020B0604020202020204" pitchFamily="34" charset="0"/>
              </a:rPr>
              <a:t>ממונים על ידי מנהל הבחירות שהנו זרועו הארוכה של שר הפנים</a:t>
            </a:r>
          </a:p>
          <a:p>
            <a:pPr marL="285750" indent="-285750">
              <a:buClr>
                <a:srgbClr val="18A8B7"/>
              </a:buClr>
              <a:buSzPct val="80000"/>
              <a:buFont typeface="Arial" panose="020B0604020202020204" pitchFamily="34" charset="0"/>
              <a:buChar char="•"/>
            </a:pPr>
            <a:r>
              <a:rPr lang="he-IL" sz="2000" dirty="0">
                <a:solidFill>
                  <a:srgbClr val="54707C"/>
                </a:solidFill>
                <a:latin typeface="Arial" panose="020B0604020202020204" pitchFamily="34" charset="0"/>
                <a:cs typeface="Arial" panose="020B0604020202020204" pitchFamily="34" charset="0"/>
              </a:rPr>
              <a:t> אינם מזוהים פוליטית</a:t>
            </a:r>
          </a:p>
          <a:p>
            <a:pPr marL="285750" indent="-285750">
              <a:buClr>
                <a:srgbClr val="18A8B7"/>
              </a:buClr>
              <a:buSzPct val="80000"/>
              <a:buFont typeface="Arial" panose="020B0604020202020204" pitchFamily="34" charset="0"/>
              <a:buChar char="•"/>
            </a:pPr>
            <a:r>
              <a:rPr lang="he-IL" sz="2000" dirty="0">
                <a:solidFill>
                  <a:srgbClr val="54707C"/>
                </a:solidFill>
                <a:latin typeface="Arial" panose="020B0604020202020204" pitchFamily="34" charset="0"/>
                <a:cs typeface="Arial" panose="020B0604020202020204" pitchFamily="34" charset="0"/>
              </a:rPr>
              <a:t>מנהלים בפועל את הקלפי והיחידים שיכולים לזהות את הבוחרים ולרשום ולתעד את מהלך היום בפרוטוקולים </a:t>
            </a:r>
          </a:p>
        </p:txBody>
      </p:sp>
      <p:sp>
        <p:nvSpPr>
          <p:cNvPr id="39" name="TextBox 38">
            <a:extLst>
              <a:ext uri="{FF2B5EF4-FFF2-40B4-BE49-F238E27FC236}">
                <a16:creationId xmlns:a16="http://schemas.microsoft.com/office/drawing/2014/main" id="{EFED93C6-4D33-48DC-867F-2AADDF335C6D}"/>
              </a:ext>
            </a:extLst>
          </p:cNvPr>
          <p:cNvSpPr txBox="1"/>
          <p:nvPr/>
        </p:nvSpPr>
        <p:spPr>
          <a:xfrm>
            <a:off x="3795683" y="1394651"/>
            <a:ext cx="3699065" cy="1708160"/>
          </a:xfrm>
          <a:prstGeom prst="rect">
            <a:avLst/>
          </a:prstGeom>
          <a:noFill/>
        </p:spPr>
        <p:txBody>
          <a:bodyPr wrap="square">
            <a:spAutoFit/>
          </a:bodyPr>
          <a:lstStyle/>
          <a:p>
            <a:pPr marL="36000">
              <a:spcBef>
                <a:spcPts val="600"/>
              </a:spcBef>
              <a:buClr>
                <a:schemeClr val="accent1"/>
              </a:buClr>
              <a:buSzPct val="80000"/>
            </a:pPr>
            <a:r>
              <a:rPr lang="he-IL" sz="2000" b="1" dirty="0">
                <a:solidFill>
                  <a:srgbClr val="54707C"/>
                </a:solidFill>
                <a:latin typeface="Arial" panose="020B0604020202020204" pitchFamily="34" charset="0"/>
                <a:cs typeface="Arial" panose="020B0604020202020204" pitchFamily="34" charset="0"/>
              </a:rPr>
              <a:t>חברי ועדת הקלפי </a:t>
            </a:r>
          </a:p>
          <a:p>
            <a:pPr marL="252000" indent="-216000">
              <a:spcBef>
                <a:spcPts val="600"/>
              </a:spcBef>
              <a:buClr>
                <a:schemeClr val="accent1"/>
              </a:buClr>
              <a:buSzPct val="80000"/>
              <a:buFont typeface="Wingdings" panose="05000000000000000000" pitchFamily="2" charset="2"/>
              <a:buChar char="§"/>
            </a:pPr>
            <a:r>
              <a:rPr lang="he-IL" sz="2000" dirty="0">
                <a:solidFill>
                  <a:srgbClr val="54707C"/>
                </a:solidFill>
                <a:latin typeface="Arial" panose="020B0604020202020204" pitchFamily="34" charset="0"/>
                <a:cs typeface="Arial" panose="020B0604020202020204" pitchFamily="34" charset="0"/>
              </a:rPr>
              <a:t>מייצגים רשימות מתמודדות</a:t>
            </a:r>
          </a:p>
          <a:p>
            <a:pPr marL="285750" indent="-285750">
              <a:buClr>
                <a:srgbClr val="18A8B7"/>
              </a:buClr>
              <a:buFont typeface="Arial" panose="020B0604020202020204" pitchFamily="34" charset="0"/>
              <a:buChar char="•"/>
            </a:pPr>
            <a:r>
              <a:rPr lang="he-IL" sz="2000" dirty="0">
                <a:solidFill>
                  <a:srgbClr val="54707C"/>
                </a:solidFill>
                <a:latin typeface="Arial" panose="020B0604020202020204" pitchFamily="34" charset="0"/>
                <a:cs typeface="Arial" panose="020B0604020202020204" pitchFamily="34" charset="0"/>
              </a:rPr>
              <a:t>חותמים על מעטפות הצבעה</a:t>
            </a:r>
          </a:p>
          <a:p>
            <a:pPr marL="285750" indent="-285750">
              <a:buClr>
                <a:srgbClr val="18A8B7"/>
              </a:buClr>
              <a:buFont typeface="Arial" panose="020B0604020202020204" pitchFamily="34" charset="0"/>
              <a:buChar char="•"/>
            </a:pPr>
            <a:r>
              <a:rPr lang="he-IL" sz="2000" dirty="0">
                <a:solidFill>
                  <a:srgbClr val="54707C"/>
                </a:solidFill>
                <a:latin typeface="Arial" panose="020B0604020202020204" pitchFamily="34" charset="0"/>
                <a:cs typeface="Arial" panose="020B0604020202020204" pitchFamily="34" charset="0"/>
              </a:rPr>
              <a:t>מחליטים בעניין כשרות / פסלות מעטפות ופתקים</a:t>
            </a:r>
          </a:p>
        </p:txBody>
      </p:sp>
      <p:sp>
        <p:nvSpPr>
          <p:cNvPr id="41" name="TextBox 40">
            <a:extLst>
              <a:ext uri="{FF2B5EF4-FFF2-40B4-BE49-F238E27FC236}">
                <a16:creationId xmlns:a16="http://schemas.microsoft.com/office/drawing/2014/main" id="{05962C1B-D594-4BF0-9FEA-30D803785E6F}"/>
              </a:ext>
            </a:extLst>
          </p:cNvPr>
          <p:cNvSpPr txBox="1"/>
          <p:nvPr/>
        </p:nvSpPr>
        <p:spPr>
          <a:xfrm>
            <a:off x="51888" y="1394651"/>
            <a:ext cx="3635902" cy="1938992"/>
          </a:xfrm>
          <a:prstGeom prst="rect">
            <a:avLst/>
          </a:prstGeom>
          <a:noFill/>
        </p:spPr>
        <p:txBody>
          <a:bodyPr wrap="square">
            <a:spAutoFit/>
          </a:bodyPr>
          <a:lstStyle/>
          <a:p>
            <a:pPr>
              <a:buClr>
                <a:srgbClr val="18A8B7"/>
              </a:buClr>
            </a:pPr>
            <a:r>
              <a:rPr lang="he-IL" sz="2000" b="1" dirty="0">
                <a:solidFill>
                  <a:srgbClr val="54707C"/>
                </a:solidFill>
                <a:latin typeface="Arial" panose="020B0604020202020204" pitchFamily="34" charset="0"/>
                <a:cs typeface="Arial" panose="020B0604020202020204" pitchFamily="34" charset="0"/>
              </a:rPr>
              <a:t>משקיפים</a:t>
            </a:r>
          </a:p>
          <a:p>
            <a:pPr marL="285750" indent="-285750">
              <a:buClr>
                <a:srgbClr val="18A8B7"/>
              </a:buClr>
              <a:buFont typeface="Arial" panose="020B0604020202020204" pitchFamily="34" charset="0"/>
              <a:buChar char="•"/>
            </a:pPr>
            <a:r>
              <a:rPr lang="he-IL" sz="2000" dirty="0">
                <a:solidFill>
                  <a:srgbClr val="54707C"/>
                </a:solidFill>
                <a:latin typeface="Arial" panose="020B0604020202020204" pitchFamily="34" charset="0"/>
                <a:cs typeface="Arial" panose="020B0604020202020204" pitchFamily="34" charset="0"/>
              </a:rPr>
              <a:t>בודקים את תא ההצבעה </a:t>
            </a:r>
            <a:r>
              <a:rPr lang="he-IL" sz="2000" b="1" dirty="0">
                <a:solidFill>
                  <a:srgbClr val="54707C"/>
                </a:solidFill>
                <a:latin typeface="Arial" panose="020B0604020202020204" pitchFamily="34" charset="0"/>
              </a:rPr>
              <a:t>בהשגחת אחד המזכירים בלבד</a:t>
            </a:r>
          </a:p>
          <a:p>
            <a:pPr marL="285750" indent="-285750">
              <a:buClr>
                <a:srgbClr val="18A8B7"/>
              </a:buClr>
              <a:buFont typeface="Arial" panose="020B0604020202020204" pitchFamily="34" charset="0"/>
              <a:buChar char="•"/>
            </a:pPr>
            <a:r>
              <a:rPr lang="he-IL" sz="2000" dirty="0">
                <a:solidFill>
                  <a:srgbClr val="54707C"/>
                </a:solidFill>
                <a:latin typeface="Arial" panose="020B0604020202020204" pitchFamily="34" charset="0"/>
                <a:cs typeface="Arial" panose="020B0604020202020204" pitchFamily="34" charset="0"/>
              </a:rPr>
              <a:t>מבקשים להוסיף הערות בפרוטוקול הנוגעות לעבודת ועדת הקלפי</a:t>
            </a:r>
          </a:p>
        </p:txBody>
      </p:sp>
      <p:sp>
        <p:nvSpPr>
          <p:cNvPr id="8" name="Oval 7">
            <a:extLst>
              <a:ext uri="{FF2B5EF4-FFF2-40B4-BE49-F238E27FC236}">
                <a16:creationId xmlns:a16="http://schemas.microsoft.com/office/drawing/2014/main" id="{11978D6E-096B-4F81-B0AC-0921846CB3C9}"/>
              </a:ext>
            </a:extLst>
          </p:cNvPr>
          <p:cNvSpPr/>
          <p:nvPr/>
        </p:nvSpPr>
        <p:spPr>
          <a:xfrm>
            <a:off x="2266950" y="6400800"/>
            <a:ext cx="171450" cy="180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pic>
        <p:nvPicPr>
          <p:cNvPr id="10" name="Picture 9">
            <a:extLst>
              <a:ext uri="{FF2B5EF4-FFF2-40B4-BE49-F238E27FC236}">
                <a16:creationId xmlns:a16="http://schemas.microsoft.com/office/drawing/2014/main" id="{E3632FC9-E830-47CD-A1C2-7ADA52C1CEF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13211" y="3246439"/>
            <a:ext cx="5790858" cy="3429000"/>
          </a:xfrm>
          <a:prstGeom prst="rect">
            <a:avLst/>
          </a:prstGeom>
        </p:spPr>
      </p:pic>
    </p:spTree>
    <p:custDataLst>
      <p:tags r:id="rId1"/>
    </p:custDataLst>
    <p:extLst>
      <p:ext uri="{BB962C8B-B14F-4D97-AF65-F5344CB8AC3E}">
        <p14:creationId xmlns:p14="http://schemas.microsoft.com/office/powerpoint/2010/main" val="238133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35A81C-7694-40CC-91B6-04EF950D568E}"/>
              </a:ext>
            </a:extLst>
          </p:cNvPr>
          <p:cNvSpPr>
            <a:spLocks noGrp="1"/>
          </p:cNvSpPr>
          <p:nvPr>
            <p:ph type="sldNum" sz="quarter" idx="12"/>
          </p:nvPr>
        </p:nvSpPr>
        <p:spPr/>
        <p:txBody>
          <a:bodyPr/>
          <a:lstStyle/>
          <a:p>
            <a:fld id="{4C3B709D-3265-41A0-A411-CB1161B7F7D5}" type="slidenum">
              <a:rPr lang="he-IL" smtClean="0"/>
              <a:pPr/>
              <a:t>60</a:t>
            </a:fld>
            <a:endParaRPr lang="he-IL" dirty="0"/>
          </a:p>
        </p:txBody>
      </p:sp>
      <p:sp>
        <p:nvSpPr>
          <p:cNvPr id="3" name="Title 2">
            <a:extLst>
              <a:ext uri="{FF2B5EF4-FFF2-40B4-BE49-F238E27FC236}">
                <a16:creationId xmlns:a16="http://schemas.microsoft.com/office/drawing/2014/main" id="{57CD7B08-DBB8-45DB-8F19-6379BBA81B76}"/>
              </a:ext>
            </a:extLst>
          </p:cNvPr>
          <p:cNvSpPr>
            <a:spLocks noGrp="1"/>
          </p:cNvSpPr>
          <p:nvPr>
            <p:ph type="title"/>
          </p:nvPr>
        </p:nvSpPr>
        <p:spPr>
          <a:xfrm>
            <a:off x="1055910" y="250827"/>
            <a:ext cx="10515600" cy="1325563"/>
          </a:xfrm>
        </p:spPr>
        <p:txBody>
          <a:bodyPr/>
          <a:lstStyle/>
          <a:p>
            <a:r>
              <a:rPr lang="he-IL" dirty="0"/>
              <a:t>כיצד מטפלים במעטפה פסולה? </a:t>
            </a:r>
          </a:p>
        </p:txBody>
      </p:sp>
      <p:sp>
        <p:nvSpPr>
          <p:cNvPr id="8" name="מלבן 58">
            <a:extLst>
              <a:ext uri="{FF2B5EF4-FFF2-40B4-BE49-F238E27FC236}">
                <a16:creationId xmlns:a16="http://schemas.microsoft.com/office/drawing/2014/main" id="{59CE397F-C15E-48C8-8163-85C061D2CC60}"/>
              </a:ext>
            </a:extLst>
          </p:cNvPr>
          <p:cNvSpPr/>
          <p:nvPr/>
        </p:nvSpPr>
        <p:spPr>
          <a:xfrm>
            <a:off x="639138" y="1795839"/>
            <a:ext cx="10894050" cy="577850"/>
          </a:xfrm>
          <a:prstGeom prst="rect">
            <a:avLst/>
          </a:prstGeom>
          <a:noFill/>
        </p:spPr>
        <p:txBody>
          <a:bodyPr wrap="square" rtlCol="1">
            <a:spAutoFit/>
          </a:bodyPr>
          <a:lstStyle/>
          <a:p>
            <a:pPr marL="342891" indent="-342891">
              <a:lnSpc>
                <a:spcPct val="150000"/>
              </a:lnSpc>
              <a:buClr>
                <a:srgbClr val="18A8B7"/>
              </a:buClr>
              <a:buBlip>
                <a:blip r:embed="rId2"/>
              </a:buBlip>
            </a:pPr>
            <a:r>
              <a:rPr lang="he-IL" sz="2400" dirty="0">
                <a:solidFill>
                  <a:srgbClr val="54707C"/>
                </a:solidFill>
                <a:latin typeface="Arial" panose="020B0604020202020204" pitchFamily="34" charset="0"/>
                <a:cs typeface="Arial" panose="020B0604020202020204" pitchFamily="34" charset="0"/>
              </a:rPr>
              <a:t>רושמים את המעטפה בגיליון לרישום קולות פסולים </a:t>
            </a:r>
            <a:endParaRPr lang="he-IL" sz="2400" b="1" dirty="0">
              <a:solidFill>
                <a:srgbClr val="54707C"/>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2ECCC34-A1E4-418D-9496-8529A7757349}"/>
              </a:ext>
            </a:extLst>
          </p:cNvPr>
          <p:cNvPicPr>
            <a:picLocks noChangeAspect="1"/>
          </p:cNvPicPr>
          <p:nvPr/>
        </p:nvPicPr>
        <p:blipFill rotWithShape="1">
          <a:blip r:embed="rId3"/>
          <a:srcRect t="6537" r="3811"/>
          <a:stretch/>
        </p:blipFill>
        <p:spPr>
          <a:xfrm>
            <a:off x="2283122" y="2703035"/>
            <a:ext cx="8897496" cy="623251"/>
          </a:xfrm>
          <a:prstGeom prst="rect">
            <a:avLst/>
          </a:prstGeom>
          <a:ln>
            <a:solidFill>
              <a:schemeClr val="bg1">
                <a:lumMod val="95000"/>
              </a:schemeClr>
            </a:solidFill>
          </a:ln>
        </p:spPr>
      </p:pic>
      <p:sp>
        <p:nvSpPr>
          <p:cNvPr id="11" name="מלבן 58">
            <a:extLst>
              <a:ext uri="{FF2B5EF4-FFF2-40B4-BE49-F238E27FC236}">
                <a16:creationId xmlns:a16="http://schemas.microsoft.com/office/drawing/2014/main" id="{6899E6D6-7050-4389-9D28-F748A8598CFA}"/>
              </a:ext>
            </a:extLst>
          </p:cNvPr>
          <p:cNvSpPr/>
          <p:nvPr/>
        </p:nvSpPr>
        <p:spPr>
          <a:xfrm>
            <a:off x="639138" y="3500334"/>
            <a:ext cx="10894050" cy="577850"/>
          </a:xfrm>
          <a:prstGeom prst="rect">
            <a:avLst/>
          </a:prstGeom>
          <a:noFill/>
        </p:spPr>
        <p:txBody>
          <a:bodyPr wrap="square" rtlCol="1">
            <a:spAutoFit/>
          </a:bodyPr>
          <a:lstStyle/>
          <a:p>
            <a:pPr marL="342891" indent="-342891">
              <a:lnSpc>
                <a:spcPct val="150000"/>
              </a:lnSpc>
              <a:buClr>
                <a:srgbClr val="18A8B7"/>
              </a:buClr>
              <a:buBlip>
                <a:blip r:embed="rId2"/>
              </a:buBlip>
            </a:pPr>
            <a:r>
              <a:rPr lang="he-IL" sz="2400" dirty="0">
                <a:solidFill>
                  <a:srgbClr val="54707C"/>
                </a:solidFill>
                <a:latin typeface="Arial" panose="020B0604020202020204" pitchFamily="34" charset="0"/>
                <a:cs typeface="Arial" panose="020B0604020202020204" pitchFamily="34" charset="0"/>
              </a:rPr>
              <a:t>אורזים במעטפת אריזה 7ה: מעטפות פסולות שהוצאו מהקלפי  </a:t>
            </a:r>
            <a:endParaRPr lang="he-IL" sz="2400" b="1" dirty="0">
              <a:solidFill>
                <a:srgbClr val="54707C"/>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906454E3-CDAA-4BD8-87ED-2931BAF29685}"/>
              </a:ext>
            </a:extLst>
          </p:cNvPr>
          <p:cNvGrpSpPr/>
          <p:nvPr/>
        </p:nvGrpSpPr>
        <p:grpSpPr>
          <a:xfrm>
            <a:off x="5244629" y="5781565"/>
            <a:ext cx="5099195" cy="571082"/>
            <a:chOff x="5244629" y="5781565"/>
            <a:chExt cx="5099195" cy="571082"/>
          </a:xfrm>
        </p:grpSpPr>
        <p:sp>
          <p:nvSpPr>
            <p:cNvPr id="13" name="מלבן 33">
              <a:extLst>
                <a:ext uri="{FF2B5EF4-FFF2-40B4-BE49-F238E27FC236}">
                  <a16:creationId xmlns:a16="http://schemas.microsoft.com/office/drawing/2014/main" id="{301A2CC4-E527-446D-8F41-C8AE5BEF73A9}"/>
                </a:ext>
              </a:extLst>
            </p:cNvPr>
            <p:cNvSpPr/>
            <p:nvPr/>
          </p:nvSpPr>
          <p:spPr>
            <a:xfrm>
              <a:off x="5471159" y="5781565"/>
              <a:ext cx="4872665" cy="571082"/>
            </a:xfrm>
            <a:prstGeom prst="rect">
              <a:avLst/>
            </a:prstGeom>
            <a:solidFill>
              <a:srgbClr val="F4858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14" name="Rectangle 13">
              <a:extLst>
                <a:ext uri="{FF2B5EF4-FFF2-40B4-BE49-F238E27FC236}">
                  <a16:creationId xmlns:a16="http://schemas.microsoft.com/office/drawing/2014/main" id="{9C637DBA-8B17-440D-9E96-4B816FDCA4D9}"/>
                </a:ext>
              </a:extLst>
            </p:cNvPr>
            <p:cNvSpPr/>
            <p:nvPr/>
          </p:nvSpPr>
          <p:spPr>
            <a:xfrm>
              <a:off x="5244629" y="5867051"/>
              <a:ext cx="4872665" cy="400110"/>
            </a:xfrm>
            <a:prstGeom prst="rect">
              <a:avLst/>
            </a:prstGeom>
            <a:noFill/>
          </p:spPr>
          <p:txBody>
            <a:bodyPr wrap="square" rtlCol="1">
              <a:spAutoFit/>
            </a:bodyPr>
            <a:lstStyle/>
            <a:p>
              <a:pPr algn="ctr">
                <a:buClr>
                  <a:srgbClr val="18A8B7"/>
                </a:buClr>
              </a:pPr>
              <a:r>
                <a:rPr lang="he-IL" sz="2000" b="1" dirty="0">
                  <a:solidFill>
                    <a:schemeClr val="bg1"/>
                  </a:solidFill>
                  <a:latin typeface="Arial" panose="020B0604020202020204" pitchFamily="34" charset="0"/>
                  <a:cs typeface="Arial" panose="020B0604020202020204" pitchFamily="34" charset="0"/>
                </a:rPr>
                <a:t>אין לפתוח מעטפה פסולה!</a:t>
              </a:r>
            </a:p>
          </p:txBody>
        </p:sp>
      </p:grpSp>
      <p:cxnSp>
        <p:nvCxnSpPr>
          <p:cNvPr id="15" name="Straight Connector 14">
            <a:extLst>
              <a:ext uri="{FF2B5EF4-FFF2-40B4-BE49-F238E27FC236}">
                <a16:creationId xmlns:a16="http://schemas.microsoft.com/office/drawing/2014/main" id="{33CF0974-7195-4470-91D1-0C10DC57ECAC}"/>
              </a:ext>
            </a:extLst>
          </p:cNvPr>
          <p:cNvCxnSpPr/>
          <p:nvPr/>
        </p:nvCxnSpPr>
        <p:spPr>
          <a:xfrm>
            <a:off x="2480386" y="2913006"/>
            <a:ext cx="0" cy="150126"/>
          </a:xfrm>
          <a:prstGeom prst="line">
            <a:avLst/>
          </a:prstGeom>
          <a:ln w="19050">
            <a:solidFill>
              <a:srgbClr val="00396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F187899-8682-46C2-A9F4-D1221844C69F}"/>
              </a:ext>
            </a:extLst>
          </p:cNvPr>
          <p:cNvPicPr>
            <a:picLocks noChangeAspect="1"/>
          </p:cNvPicPr>
          <p:nvPr/>
        </p:nvPicPr>
        <p:blipFill>
          <a:blip r:embed="rId4"/>
          <a:stretch>
            <a:fillRect/>
          </a:stretch>
        </p:blipFill>
        <p:spPr>
          <a:xfrm>
            <a:off x="339356" y="3991083"/>
            <a:ext cx="3470700" cy="2372952"/>
          </a:xfrm>
          <a:prstGeom prst="rect">
            <a:avLst/>
          </a:prstGeom>
        </p:spPr>
      </p:pic>
    </p:spTree>
    <p:extLst>
      <p:ext uri="{BB962C8B-B14F-4D97-AF65-F5344CB8AC3E}">
        <p14:creationId xmlns:p14="http://schemas.microsoft.com/office/powerpoint/2010/main" val="81196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500"/>
                            </p:stCondLst>
                            <p:childTnLst>
                              <p:par>
                                <p:cTn id="23" presetID="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4B762D-D8BE-4F85-962D-BC7C534C889E}"/>
              </a:ext>
            </a:extLst>
          </p:cNvPr>
          <p:cNvSpPr>
            <a:spLocks noGrp="1"/>
          </p:cNvSpPr>
          <p:nvPr>
            <p:ph type="sldNum" sz="quarter" idx="12"/>
          </p:nvPr>
        </p:nvSpPr>
        <p:spPr/>
        <p:txBody>
          <a:bodyPr/>
          <a:lstStyle/>
          <a:p>
            <a:fld id="{4C3B709D-3265-41A0-A411-CB1161B7F7D5}" type="slidenum">
              <a:rPr lang="he-IL" smtClean="0"/>
              <a:pPr/>
              <a:t>61</a:t>
            </a:fld>
            <a:endParaRPr lang="he-IL" dirty="0"/>
          </a:p>
        </p:txBody>
      </p:sp>
      <p:sp>
        <p:nvSpPr>
          <p:cNvPr id="3" name="Title 2">
            <a:extLst>
              <a:ext uri="{FF2B5EF4-FFF2-40B4-BE49-F238E27FC236}">
                <a16:creationId xmlns:a16="http://schemas.microsoft.com/office/drawing/2014/main" id="{9FC4E5BC-DB1E-46E1-A66B-A6D7B9AF3018}"/>
              </a:ext>
            </a:extLst>
          </p:cNvPr>
          <p:cNvSpPr>
            <a:spLocks noGrp="1"/>
          </p:cNvSpPr>
          <p:nvPr>
            <p:ph type="title"/>
          </p:nvPr>
        </p:nvSpPr>
        <p:spPr>
          <a:xfrm>
            <a:off x="1055910" y="250827"/>
            <a:ext cx="10515600" cy="1325563"/>
          </a:xfrm>
        </p:spPr>
        <p:txBody>
          <a:bodyPr/>
          <a:lstStyle/>
          <a:p>
            <a:r>
              <a:rPr lang="he-IL" dirty="0"/>
              <a:t>תרגול</a:t>
            </a:r>
          </a:p>
        </p:txBody>
      </p:sp>
      <p:sp>
        <p:nvSpPr>
          <p:cNvPr id="6" name="TextBox 5">
            <a:extLst>
              <a:ext uri="{FF2B5EF4-FFF2-40B4-BE49-F238E27FC236}">
                <a16:creationId xmlns:a16="http://schemas.microsoft.com/office/drawing/2014/main" id="{ECE21F97-099D-41C8-B421-4820611147C5}"/>
              </a:ext>
            </a:extLst>
          </p:cNvPr>
          <p:cNvSpPr txBox="1"/>
          <p:nvPr/>
        </p:nvSpPr>
        <p:spPr>
          <a:xfrm>
            <a:off x="719528" y="1448009"/>
            <a:ext cx="10669197" cy="577850"/>
          </a:xfrm>
          <a:prstGeom prst="rect">
            <a:avLst/>
          </a:prstGeom>
          <a:noFill/>
        </p:spPr>
        <p:txBody>
          <a:bodyPr wrap="square" rtlCol="1">
            <a:spAutoFit/>
          </a:bodyPr>
          <a:lstStyle>
            <a:defPPr>
              <a:defRPr lang="he-IL"/>
            </a:defPPr>
            <a:lvl1pPr indent="0">
              <a:lnSpc>
                <a:spcPct val="150000"/>
              </a:lnSpc>
              <a:buClr>
                <a:srgbClr val="18A8B7"/>
              </a:buClr>
              <a:buNone/>
              <a:defRPr sz="280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2"/>
              </a:buBlip>
              <a:defRPr sz="2800">
                <a:solidFill>
                  <a:srgbClr val="54707C"/>
                </a:solidFill>
                <a:latin typeface="Calibri" panose="020F0502020204030204" pitchFamily="34" charset="0"/>
                <a:cs typeface="Calibri" panose="020F0502020204030204" pitchFamily="34" charset="0"/>
              </a:defRPr>
            </a:lvl2pPr>
          </a:lstStyle>
          <a:p>
            <a:r>
              <a:rPr lang="he-IL" sz="2400" b="1" dirty="0">
                <a:latin typeface="Arial" panose="020B0604020202020204" pitchFamily="34" charset="0"/>
                <a:cs typeface="Arial" panose="020B0604020202020204" pitchFamily="34" charset="0"/>
              </a:rPr>
              <a:t>מהי כמות המעטפות הכשרות?</a:t>
            </a:r>
            <a:r>
              <a:rPr lang="en-US" sz="2400" b="1" dirty="0">
                <a:latin typeface="Arial" panose="020B0604020202020204" pitchFamily="34" charset="0"/>
                <a:cs typeface="Arial" panose="020B0604020202020204" pitchFamily="34" charset="0"/>
              </a:rPr>
              <a:t> </a:t>
            </a:r>
            <a:endParaRPr lang="he-IL" sz="2400" b="1"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34BBAC2A-C42F-4C49-9F85-F149D2DAE7CC}"/>
              </a:ext>
            </a:extLst>
          </p:cNvPr>
          <p:cNvGrpSpPr/>
          <p:nvPr/>
        </p:nvGrpSpPr>
        <p:grpSpPr>
          <a:xfrm>
            <a:off x="2781443" y="2955784"/>
            <a:ext cx="8607282" cy="854114"/>
            <a:chOff x="2788613" y="2816952"/>
            <a:chExt cx="8607282" cy="854114"/>
          </a:xfrm>
        </p:grpSpPr>
        <p:sp>
          <p:nvSpPr>
            <p:cNvPr id="8" name="מלבן 29">
              <a:extLst>
                <a:ext uri="{FF2B5EF4-FFF2-40B4-BE49-F238E27FC236}">
                  <a16:creationId xmlns:a16="http://schemas.microsoft.com/office/drawing/2014/main" id="{3486E642-1613-4769-B66A-0F35A4ED9C1D}"/>
                </a:ext>
              </a:extLst>
            </p:cNvPr>
            <p:cNvSpPr/>
            <p:nvPr/>
          </p:nvSpPr>
          <p:spPr>
            <a:xfrm>
              <a:off x="2823538" y="2816952"/>
              <a:ext cx="8572357" cy="854114"/>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latin typeface="Arial" panose="020B0604020202020204" pitchFamily="34" charset="0"/>
              </a:endParaRPr>
            </a:p>
          </p:txBody>
        </p:sp>
        <p:sp>
          <p:nvSpPr>
            <p:cNvPr id="9" name="Rectangle 8">
              <a:extLst>
                <a:ext uri="{FF2B5EF4-FFF2-40B4-BE49-F238E27FC236}">
                  <a16:creationId xmlns:a16="http://schemas.microsoft.com/office/drawing/2014/main" id="{21DEEA51-9367-476D-A1D0-D042455725F5}"/>
                </a:ext>
              </a:extLst>
            </p:cNvPr>
            <p:cNvSpPr/>
            <p:nvPr/>
          </p:nvSpPr>
          <p:spPr>
            <a:xfrm>
              <a:off x="2788613" y="2909364"/>
              <a:ext cx="8572357" cy="577850"/>
            </a:xfrm>
            <a:prstGeom prst="rect">
              <a:avLst/>
            </a:prstGeom>
            <a:noFill/>
          </p:spPr>
          <p:txBody>
            <a:bodyPr wrap="square" rtlCol="1">
              <a:spAutoFit/>
            </a:bodyPr>
            <a:lstStyle/>
            <a:p>
              <a:pPr>
                <a:lnSpc>
                  <a:spcPct val="150000"/>
                </a:lnSpc>
                <a:buClr>
                  <a:srgbClr val="18A8B7"/>
                </a:buClr>
              </a:pPr>
              <a:r>
                <a:rPr lang="he-IL" sz="2400" dirty="0">
                  <a:solidFill>
                    <a:srgbClr val="54707C"/>
                  </a:solidFill>
                  <a:latin typeface="Arial" panose="020B0604020202020204" pitchFamily="34" charset="0"/>
                  <a:cs typeface="Arial" panose="020B0604020202020204" pitchFamily="34" charset="0"/>
                </a:rPr>
                <a:t>סך המעטפות שהוצאו מתיבת הקלפי פחות המעטפות הפסולות.</a:t>
              </a:r>
            </a:p>
          </p:txBody>
        </p:sp>
      </p:grpSp>
    </p:spTree>
    <p:extLst>
      <p:ext uri="{BB962C8B-B14F-4D97-AF65-F5344CB8AC3E}">
        <p14:creationId xmlns:p14="http://schemas.microsoft.com/office/powerpoint/2010/main" val="279791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תמונה 1">
            <a:extLst>
              <a:ext uri="{FF2B5EF4-FFF2-40B4-BE49-F238E27FC236}">
                <a16:creationId xmlns:a16="http://schemas.microsoft.com/office/drawing/2014/main" id="{860214DA-DECC-4939-81F5-89E97B90F3D8}"/>
              </a:ext>
            </a:extLst>
          </p:cNvPr>
          <p:cNvPicPr>
            <a:picLocks noChangeAspect="1"/>
          </p:cNvPicPr>
          <p:nvPr/>
        </p:nvPicPr>
        <p:blipFill rotWithShape="1">
          <a:blip r:embed="rId4" cstate="print"/>
          <a:srcRect l="5963" r="3860" b="2401"/>
          <a:stretch/>
        </p:blipFill>
        <p:spPr>
          <a:xfrm>
            <a:off x="392570" y="1385415"/>
            <a:ext cx="4777745" cy="4533339"/>
          </a:xfrm>
          <a:prstGeom prst="rect">
            <a:avLst/>
          </a:prstGeom>
          <a:effectLst>
            <a:outerShdw blurRad="330200" sx="102000" sy="102000" algn="ctr" rotWithShape="0">
              <a:srgbClr val="C00000">
                <a:alpha val="9000"/>
              </a:srgbClr>
            </a:outerShdw>
          </a:effectLst>
        </p:spPr>
      </p:pic>
      <p:sp>
        <p:nvSpPr>
          <p:cNvPr id="37" name="מציין מיקום של מספר שקופית 1">
            <a:extLst>
              <a:ext uri="{FF2B5EF4-FFF2-40B4-BE49-F238E27FC236}">
                <a16:creationId xmlns:a16="http://schemas.microsoft.com/office/drawing/2014/main" id="{7B206899-CC40-40AD-997A-FD154F40BCA9}"/>
              </a:ext>
            </a:extLst>
          </p:cNvPr>
          <p:cNvSpPr>
            <a:spLocks noGrp="1"/>
          </p:cNvSpPr>
          <p:nvPr>
            <p:ph type="sldNum" sz="quarter" idx="12"/>
          </p:nvPr>
        </p:nvSpPr>
        <p:spPr/>
        <p:txBody>
          <a:bodyPr/>
          <a:lstStyle/>
          <a:p>
            <a:fld id="{4C3B709D-3265-41A0-A411-CB1161B7F7D5}" type="slidenum">
              <a:rPr lang="he-IL" smtClean="0"/>
              <a:pPr/>
              <a:t>62</a:t>
            </a:fld>
            <a:endParaRPr lang="he-IL" dirty="0"/>
          </a:p>
        </p:txBody>
      </p:sp>
      <p:sp>
        <p:nvSpPr>
          <p:cNvPr id="2" name="Title 1">
            <a:extLst>
              <a:ext uri="{FF2B5EF4-FFF2-40B4-BE49-F238E27FC236}">
                <a16:creationId xmlns:a16="http://schemas.microsoft.com/office/drawing/2014/main" id="{8CC5C688-8643-478F-8C5F-ADE9077FFB33}"/>
              </a:ext>
            </a:extLst>
          </p:cNvPr>
          <p:cNvSpPr>
            <a:spLocks noGrp="1"/>
          </p:cNvSpPr>
          <p:nvPr>
            <p:ph type="title"/>
          </p:nvPr>
        </p:nvSpPr>
        <p:spPr>
          <a:xfrm>
            <a:off x="1055910" y="250827"/>
            <a:ext cx="10515600" cy="1325563"/>
          </a:xfrm>
        </p:spPr>
        <p:txBody>
          <a:bodyPr/>
          <a:lstStyle/>
          <a:p>
            <a:r>
              <a:rPr lang="he-IL" dirty="0"/>
              <a:t>ספירת הקולות מתוך המעטפות הכשרות  </a:t>
            </a:r>
          </a:p>
        </p:txBody>
      </p:sp>
      <p:grpSp>
        <p:nvGrpSpPr>
          <p:cNvPr id="9" name="Group 8">
            <a:extLst>
              <a:ext uri="{FF2B5EF4-FFF2-40B4-BE49-F238E27FC236}">
                <a16:creationId xmlns:a16="http://schemas.microsoft.com/office/drawing/2014/main" id="{F827709C-BDAD-443C-9E69-7ABFDD18DC13}"/>
              </a:ext>
            </a:extLst>
          </p:cNvPr>
          <p:cNvGrpSpPr/>
          <p:nvPr/>
        </p:nvGrpSpPr>
        <p:grpSpPr>
          <a:xfrm>
            <a:off x="4695600" y="1659898"/>
            <a:ext cx="7467600" cy="3819407"/>
            <a:chOff x="1606866" y="956366"/>
            <a:chExt cx="7981822" cy="3819407"/>
          </a:xfrm>
        </p:grpSpPr>
        <p:sp>
          <p:nvSpPr>
            <p:cNvPr id="10" name="Rectangle: Rounded Corners 9">
              <a:extLst>
                <a:ext uri="{FF2B5EF4-FFF2-40B4-BE49-F238E27FC236}">
                  <a16:creationId xmlns:a16="http://schemas.microsoft.com/office/drawing/2014/main" id="{EF6FCA86-DCDE-4086-9087-A86CC854C4C7}"/>
                </a:ext>
              </a:extLst>
            </p:cNvPr>
            <p:cNvSpPr/>
            <p:nvPr/>
          </p:nvSpPr>
          <p:spPr>
            <a:xfrm>
              <a:off x="2521886" y="956366"/>
              <a:ext cx="6584014" cy="720000"/>
            </a:xfrm>
            <a:prstGeom prst="roundRect">
              <a:avLst>
                <a:gd name="adj" fmla="val 21428"/>
              </a:avLst>
            </a:prstGeom>
            <a:solidFill>
              <a:srgbClr val="90D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0"/>
              <a:endParaRPr lang="he-IL" dirty="0">
                <a:latin typeface="Arial" panose="020B0604020202020204" pitchFamily="34" charset="0"/>
              </a:endParaRPr>
            </a:p>
          </p:txBody>
        </p:sp>
        <p:sp>
          <p:nvSpPr>
            <p:cNvPr id="11" name="TextBox 10">
              <a:extLst>
                <a:ext uri="{FF2B5EF4-FFF2-40B4-BE49-F238E27FC236}">
                  <a16:creationId xmlns:a16="http://schemas.microsoft.com/office/drawing/2014/main" id="{5EF49523-BEF5-485C-8CF0-854C1FC9D044}"/>
                </a:ext>
              </a:extLst>
            </p:cNvPr>
            <p:cNvSpPr txBox="1"/>
            <p:nvPr/>
          </p:nvSpPr>
          <p:spPr>
            <a:xfrm>
              <a:off x="2638425" y="987662"/>
              <a:ext cx="6350936" cy="646331"/>
            </a:xfrm>
            <a:prstGeom prst="rect">
              <a:avLst/>
            </a:prstGeom>
            <a:noFill/>
          </p:spPr>
          <p:txBody>
            <a:bodyPr wrap="square" rtlCol="1">
              <a:spAutoFit/>
            </a:bodyPr>
            <a:lstStyle/>
            <a:p>
              <a:pPr algn="ctr" rtl="0"/>
              <a:r>
                <a:rPr lang="he-IL" dirty="0">
                  <a:solidFill>
                    <a:srgbClr val="003960"/>
                  </a:solidFill>
                  <a:latin typeface="Arial" panose="020B0604020202020204" pitchFamily="34" charset="0"/>
                  <a:cs typeface="Arial" panose="020B0604020202020204" pitchFamily="34" charset="0"/>
                </a:rPr>
                <a:t>יו"ר ועדת הקלפי או חבר ועדה שמונה על ידו מוציא פתק מהמעטפה</a:t>
              </a:r>
            </a:p>
          </p:txBody>
        </p:sp>
        <p:sp>
          <p:nvSpPr>
            <p:cNvPr id="12" name="Rectangle: Rounded Corners 11">
              <a:extLst>
                <a:ext uri="{FF2B5EF4-FFF2-40B4-BE49-F238E27FC236}">
                  <a16:creationId xmlns:a16="http://schemas.microsoft.com/office/drawing/2014/main" id="{FBC84016-6542-4689-B3CD-6836CEA0EEF4}"/>
                </a:ext>
              </a:extLst>
            </p:cNvPr>
            <p:cNvSpPr/>
            <p:nvPr/>
          </p:nvSpPr>
          <p:spPr>
            <a:xfrm>
              <a:off x="2521770" y="1989502"/>
              <a:ext cx="6584278" cy="720000"/>
            </a:xfrm>
            <a:prstGeom prst="roundRect">
              <a:avLst>
                <a:gd name="adj" fmla="val 21428"/>
              </a:avLst>
            </a:prstGeom>
            <a:solidFill>
              <a:srgbClr val="90D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0"/>
              <a:endParaRPr lang="he-IL" dirty="0">
                <a:latin typeface="Arial" panose="020B0604020202020204" pitchFamily="34" charset="0"/>
              </a:endParaRPr>
            </a:p>
          </p:txBody>
        </p:sp>
        <p:sp>
          <p:nvSpPr>
            <p:cNvPr id="13" name="TextBox 12">
              <a:extLst>
                <a:ext uri="{FF2B5EF4-FFF2-40B4-BE49-F238E27FC236}">
                  <a16:creationId xmlns:a16="http://schemas.microsoft.com/office/drawing/2014/main" id="{D4CCF60D-DD15-4E86-99E7-60AF0CD42142}"/>
                </a:ext>
              </a:extLst>
            </p:cNvPr>
            <p:cNvSpPr txBox="1"/>
            <p:nvPr/>
          </p:nvSpPr>
          <p:spPr>
            <a:xfrm>
              <a:off x="1606866" y="2088906"/>
              <a:ext cx="7981822" cy="557204"/>
            </a:xfrm>
            <a:prstGeom prst="rect">
              <a:avLst/>
            </a:prstGeom>
            <a:noFill/>
          </p:spPr>
          <p:txBody>
            <a:bodyPr wrap="square" rtlCol="1">
              <a:spAutoFit/>
            </a:bodyPr>
            <a:lstStyle/>
            <a:p>
              <a:pPr algn="ctr" rtl="0">
                <a:lnSpc>
                  <a:spcPts val="1800"/>
                </a:lnSpc>
              </a:pPr>
              <a:r>
                <a:rPr lang="he-IL" dirty="0">
                  <a:solidFill>
                    <a:srgbClr val="003960"/>
                  </a:solidFill>
                  <a:latin typeface="Arial" panose="020B0604020202020204" pitchFamily="34" charset="0"/>
                  <a:cs typeface="Arial" panose="020B0604020202020204" pitchFamily="34" charset="0"/>
                </a:rPr>
                <a:t>הקראה בקול את שם המועמד/ת </a:t>
              </a:r>
            </a:p>
            <a:p>
              <a:pPr algn="ctr" rtl="0">
                <a:lnSpc>
                  <a:spcPts val="1800"/>
                </a:lnSpc>
              </a:pPr>
              <a:r>
                <a:rPr lang="he-IL" dirty="0">
                  <a:solidFill>
                    <a:srgbClr val="003960"/>
                  </a:solidFill>
                  <a:latin typeface="Arial" panose="020B0604020202020204" pitchFamily="34" charset="0"/>
                  <a:cs typeface="Arial" panose="020B0604020202020204" pitchFamily="34" charset="0"/>
                </a:rPr>
                <a:t>(או את האות/יות הרשימה שעל גבי הפתק)</a:t>
              </a:r>
            </a:p>
          </p:txBody>
        </p:sp>
        <p:sp>
          <p:nvSpPr>
            <p:cNvPr id="14" name="Rectangle: Rounded Corners 13">
              <a:extLst>
                <a:ext uri="{FF2B5EF4-FFF2-40B4-BE49-F238E27FC236}">
                  <a16:creationId xmlns:a16="http://schemas.microsoft.com/office/drawing/2014/main" id="{25B3EC9A-3416-4D40-991D-C611F6EF7C30}"/>
                </a:ext>
              </a:extLst>
            </p:cNvPr>
            <p:cNvSpPr/>
            <p:nvPr/>
          </p:nvSpPr>
          <p:spPr>
            <a:xfrm>
              <a:off x="2521770" y="3022638"/>
              <a:ext cx="6584014" cy="720000"/>
            </a:xfrm>
            <a:prstGeom prst="roundRect">
              <a:avLst>
                <a:gd name="adj" fmla="val 21428"/>
              </a:avLst>
            </a:prstGeom>
            <a:solidFill>
              <a:srgbClr val="90D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0"/>
              <a:endParaRPr lang="he-IL" dirty="0">
                <a:latin typeface="Arial" panose="020B0604020202020204" pitchFamily="34" charset="0"/>
              </a:endParaRPr>
            </a:p>
          </p:txBody>
        </p:sp>
        <p:sp>
          <p:nvSpPr>
            <p:cNvPr id="15" name="TextBox 14">
              <a:extLst>
                <a:ext uri="{FF2B5EF4-FFF2-40B4-BE49-F238E27FC236}">
                  <a16:creationId xmlns:a16="http://schemas.microsoft.com/office/drawing/2014/main" id="{B011191E-4C87-47CD-8622-B4F55C97CFD1}"/>
                </a:ext>
              </a:extLst>
            </p:cNvPr>
            <p:cNvSpPr txBox="1"/>
            <p:nvPr/>
          </p:nvSpPr>
          <p:spPr>
            <a:xfrm>
              <a:off x="2638309" y="3202178"/>
              <a:ext cx="6350936" cy="369332"/>
            </a:xfrm>
            <a:prstGeom prst="rect">
              <a:avLst/>
            </a:prstGeom>
            <a:noFill/>
          </p:spPr>
          <p:txBody>
            <a:bodyPr wrap="square" rtlCol="1">
              <a:spAutoFit/>
            </a:bodyPr>
            <a:lstStyle/>
            <a:p>
              <a:pPr algn="ctr" rtl="0"/>
              <a:r>
                <a:rPr lang="he-IL" dirty="0">
                  <a:solidFill>
                    <a:srgbClr val="003960"/>
                  </a:solidFill>
                  <a:latin typeface="Arial" panose="020B0604020202020204" pitchFamily="34" charset="0"/>
                  <a:cs typeface="Arial" panose="020B0604020202020204" pitchFamily="34" charset="0"/>
                </a:rPr>
                <a:t>הצגת הפתק לנוכחים</a:t>
              </a:r>
            </a:p>
          </p:txBody>
        </p:sp>
        <p:sp>
          <p:nvSpPr>
            <p:cNvPr id="16" name="Rectangle: Rounded Corners 15">
              <a:extLst>
                <a:ext uri="{FF2B5EF4-FFF2-40B4-BE49-F238E27FC236}">
                  <a16:creationId xmlns:a16="http://schemas.microsoft.com/office/drawing/2014/main" id="{A3CDDF40-BD9A-4D09-87CF-9D2D4D59A74E}"/>
                </a:ext>
              </a:extLst>
            </p:cNvPr>
            <p:cNvSpPr/>
            <p:nvPr/>
          </p:nvSpPr>
          <p:spPr>
            <a:xfrm>
              <a:off x="2521770" y="4055773"/>
              <a:ext cx="6584014" cy="720000"/>
            </a:xfrm>
            <a:prstGeom prst="roundRect">
              <a:avLst>
                <a:gd name="adj" fmla="val 21428"/>
              </a:avLst>
            </a:prstGeom>
            <a:solidFill>
              <a:srgbClr val="90D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0"/>
              <a:endParaRPr lang="he-IL" dirty="0">
                <a:latin typeface="Arial" panose="020B0604020202020204" pitchFamily="34" charset="0"/>
              </a:endParaRPr>
            </a:p>
          </p:txBody>
        </p:sp>
        <p:sp>
          <p:nvSpPr>
            <p:cNvPr id="17" name="TextBox 16">
              <a:extLst>
                <a:ext uri="{FF2B5EF4-FFF2-40B4-BE49-F238E27FC236}">
                  <a16:creationId xmlns:a16="http://schemas.microsoft.com/office/drawing/2014/main" id="{25886025-A141-4866-BE5C-D340D02E0CA0}"/>
                </a:ext>
              </a:extLst>
            </p:cNvPr>
            <p:cNvSpPr txBox="1"/>
            <p:nvPr/>
          </p:nvSpPr>
          <p:spPr>
            <a:xfrm>
              <a:off x="2638309" y="4231849"/>
              <a:ext cx="6350936" cy="369332"/>
            </a:xfrm>
            <a:prstGeom prst="rect">
              <a:avLst/>
            </a:prstGeom>
            <a:noFill/>
          </p:spPr>
          <p:txBody>
            <a:bodyPr wrap="square" rtlCol="1">
              <a:spAutoFit/>
            </a:bodyPr>
            <a:lstStyle/>
            <a:p>
              <a:pPr algn="ctr" rtl="0"/>
              <a:r>
                <a:rPr lang="he-IL" dirty="0">
                  <a:solidFill>
                    <a:srgbClr val="003960"/>
                  </a:solidFill>
                  <a:latin typeface="Arial" panose="020B0604020202020204" pitchFamily="34" charset="0"/>
                  <a:cs typeface="Arial" panose="020B0604020202020204" pitchFamily="34" charset="0"/>
                </a:rPr>
                <a:t>חברי הוועדה מחליטים יחד האם פתק ההצבעה כשר או פסול</a:t>
              </a:r>
            </a:p>
          </p:txBody>
        </p:sp>
        <p:sp>
          <p:nvSpPr>
            <p:cNvPr id="18" name="Isosceles Triangle 17">
              <a:extLst>
                <a:ext uri="{FF2B5EF4-FFF2-40B4-BE49-F238E27FC236}">
                  <a16:creationId xmlns:a16="http://schemas.microsoft.com/office/drawing/2014/main" id="{C5A489A9-91CE-4105-A820-EC189335C72A}"/>
                </a:ext>
              </a:extLst>
            </p:cNvPr>
            <p:cNvSpPr/>
            <p:nvPr/>
          </p:nvSpPr>
          <p:spPr>
            <a:xfrm rot="10800000">
              <a:off x="5597777" y="1751657"/>
              <a:ext cx="432000" cy="144000"/>
            </a:xfrm>
            <a:prstGeom prst="triangle">
              <a:avLst/>
            </a:prstGeom>
            <a:solidFill>
              <a:srgbClr val="179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19" name="Isosceles Triangle 18">
              <a:extLst>
                <a:ext uri="{FF2B5EF4-FFF2-40B4-BE49-F238E27FC236}">
                  <a16:creationId xmlns:a16="http://schemas.microsoft.com/office/drawing/2014/main" id="{BFED8B35-AB7B-4860-978C-B3EBBC62DC7B}"/>
                </a:ext>
              </a:extLst>
            </p:cNvPr>
            <p:cNvSpPr/>
            <p:nvPr/>
          </p:nvSpPr>
          <p:spPr>
            <a:xfrm rot="10800000">
              <a:off x="5597777" y="2759484"/>
              <a:ext cx="432000" cy="144000"/>
            </a:xfrm>
            <a:prstGeom prst="triangle">
              <a:avLst/>
            </a:prstGeom>
            <a:solidFill>
              <a:srgbClr val="179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20" name="Isosceles Triangle 19">
              <a:extLst>
                <a:ext uri="{FF2B5EF4-FFF2-40B4-BE49-F238E27FC236}">
                  <a16:creationId xmlns:a16="http://schemas.microsoft.com/office/drawing/2014/main" id="{9331ED01-889A-46ED-B891-E86F177CF2B8}"/>
                </a:ext>
              </a:extLst>
            </p:cNvPr>
            <p:cNvSpPr/>
            <p:nvPr/>
          </p:nvSpPr>
          <p:spPr>
            <a:xfrm rot="10800000">
              <a:off x="5597777" y="3805254"/>
              <a:ext cx="432000" cy="144000"/>
            </a:xfrm>
            <a:prstGeom prst="triangle">
              <a:avLst/>
            </a:prstGeom>
            <a:solidFill>
              <a:srgbClr val="179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grpSp>
    </p:spTree>
    <p:custDataLst>
      <p:tags r:id="rId1"/>
    </p:custDataLst>
    <p:extLst>
      <p:ext uri="{BB962C8B-B14F-4D97-AF65-F5344CB8AC3E}">
        <p14:creationId xmlns:p14="http://schemas.microsoft.com/office/powerpoint/2010/main" val="4754309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97B60-A3C8-435E-B013-D3779B4AD8A2}"/>
              </a:ext>
            </a:extLst>
          </p:cNvPr>
          <p:cNvSpPr>
            <a:spLocks noGrp="1"/>
          </p:cNvSpPr>
          <p:nvPr>
            <p:ph type="sldNum" sz="quarter" idx="12"/>
          </p:nvPr>
        </p:nvSpPr>
        <p:spPr/>
        <p:txBody>
          <a:bodyPr/>
          <a:lstStyle/>
          <a:p>
            <a:fld id="{4C3B709D-3265-41A0-A411-CB1161B7F7D5}" type="slidenum">
              <a:rPr lang="he-IL" smtClean="0"/>
              <a:pPr/>
              <a:t>63</a:t>
            </a:fld>
            <a:endParaRPr lang="he-IL" dirty="0"/>
          </a:p>
        </p:txBody>
      </p:sp>
      <p:sp>
        <p:nvSpPr>
          <p:cNvPr id="5" name="Title 1">
            <a:extLst>
              <a:ext uri="{FF2B5EF4-FFF2-40B4-BE49-F238E27FC236}">
                <a16:creationId xmlns:a16="http://schemas.microsoft.com/office/drawing/2014/main" id="{BFF7CA09-075F-40BC-AAB7-9576245D8661}"/>
              </a:ext>
            </a:extLst>
          </p:cNvPr>
          <p:cNvSpPr>
            <a:spLocks noGrp="1"/>
          </p:cNvSpPr>
          <p:nvPr>
            <p:ph type="title"/>
          </p:nvPr>
        </p:nvSpPr>
        <p:spPr>
          <a:xfrm>
            <a:off x="1055910" y="250827"/>
            <a:ext cx="10515600" cy="1325563"/>
          </a:xfrm>
        </p:spPr>
        <p:txBody>
          <a:bodyPr/>
          <a:lstStyle/>
          <a:p>
            <a:r>
              <a:rPr lang="he-IL" dirty="0"/>
              <a:t>ספירת הקולות מתוך המעטפות הכשרות  </a:t>
            </a:r>
          </a:p>
        </p:txBody>
      </p:sp>
      <p:sp>
        <p:nvSpPr>
          <p:cNvPr id="6" name="TextBox 5">
            <a:extLst>
              <a:ext uri="{FF2B5EF4-FFF2-40B4-BE49-F238E27FC236}">
                <a16:creationId xmlns:a16="http://schemas.microsoft.com/office/drawing/2014/main" id="{CD88A796-40C7-438B-9C0A-E1EB50A3564A}"/>
              </a:ext>
            </a:extLst>
          </p:cNvPr>
          <p:cNvSpPr txBox="1"/>
          <p:nvPr/>
        </p:nvSpPr>
        <p:spPr>
          <a:xfrm>
            <a:off x="7429500" y="1576390"/>
            <a:ext cx="4138613" cy="369332"/>
          </a:xfrm>
          <a:prstGeom prst="rect">
            <a:avLst/>
          </a:prstGeom>
          <a:noFill/>
        </p:spPr>
        <p:txBody>
          <a:bodyPr wrap="square" rtlCol="1">
            <a:spAutoFit/>
          </a:bodyPr>
          <a:lstStyle>
            <a:defPPr>
              <a:defRPr lang="he-IL"/>
            </a:defPPr>
            <a:lvl1pPr indent="0">
              <a:lnSpc>
                <a:spcPct val="150000"/>
              </a:lnSpc>
              <a:buClr>
                <a:srgbClr val="18A8B7"/>
              </a:buClr>
              <a:buNone/>
              <a:defRPr sz="2400" b="1">
                <a:solidFill>
                  <a:srgbClr val="54707C"/>
                </a:solidFill>
                <a:latin typeface="Arial" panose="020B0604020202020204" pitchFamily="34" charset="0"/>
                <a:cs typeface="Arial" panose="020B0604020202020204" pitchFamily="34" charset="0"/>
              </a:defRPr>
            </a:lvl1pPr>
            <a:lvl2pPr marL="800091" lvl="1" indent="-342891">
              <a:lnSpc>
                <a:spcPct val="150000"/>
              </a:lnSpc>
              <a:buClr>
                <a:srgbClr val="18A8B7"/>
              </a:buClr>
              <a:buBlip>
                <a:blip r:embed="rId2"/>
              </a:buBlip>
              <a:defRPr sz="2800">
                <a:solidFill>
                  <a:srgbClr val="54707C"/>
                </a:solidFill>
                <a:latin typeface="Calibri" panose="020F0502020204030204" pitchFamily="34" charset="0"/>
                <a:cs typeface="Calibri" panose="020F0502020204030204" pitchFamily="34" charset="0"/>
              </a:defRPr>
            </a:lvl2pPr>
          </a:lstStyle>
          <a:p>
            <a:r>
              <a:rPr lang="he-IL" dirty="0"/>
              <a:t>אם הוחלט שהפתק </a:t>
            </a:r>
            <a:r>
              <a:rPr lang="he-IL" u="sng" dirty="0">
                <a:solidFill>
                  <a:schemeClr val="accent6"/>
                </a:solidFill>
              </a:rPr>
              <a:t>כשר</a:t>
            </a:r>
            <a:r>
              <a:rPr lang="he-IL" dirty="0"/>
              <a:t> </a:t>
            </a:r>
          </a:p>
        </p:txBody>
      </p:sp>
      <p:sp>
        <p:nvSpPr>
          <p:cNvPr id="7" name="TextBox 6">
            <a:extLst>
              <a:ext uri="{FF2B5EF4-FFF2-40B4-BE49-F238E27FC236}">
                <a16:creationId xmlns:a16="http://schemas.microsoft.com/office/drawing/2014/main" id="{63EA5A30-616A-4A6D-A2D5-42D02C06C21C}"/>
              </a:ext>
            </a:extLst>
          </p:cNvPr>
          <p:cNvSpPr txBox="1"/>
          <p:nvPr/>
        </p:nvSpPr>
        <p:spPr>
          <a:xfrm>
            <a:off x="1957387" y="1565280"/>
            <a:ext cx="4138613" cy="577850"/>
          </a:xfrm>
          <a:prstGeom prst="rect">
            <a:avLst/>
          </a:prstGeom>
          <a:noFill/>
        </p:spPr>
        <p:txBody>
          <a:bodyPr wrap="square" rtlCol="1">
            <a:spAutoFit/>
          </a:bodyPr>
          <a:lstStyle>
            <a:defPPr>
              <a:defRPr lang="he-IL"/>
            </a:defPPr>
            <a:lvl1pPr indent="0">
              <a:lnSpc>
                <a:spcPct val="150000"/>
              </a:lnSpc>
              <a:buClr>
                <a:srgbClr val="18A8B7"/>
              </a:buClr>
              <a:buNone/>
              <a:defRPr sz="2400" b="1">
                <a:solidFill>
                  <a:srgbClr val="54707C"/>
                </a:solidFill>
                <a:latin typeface="Arial" panose="020B0604020202020204" pitchFamily="34" charset="0"/>
                <a:cs typeface="Arial" panose="020B0604020202020204" pitchFamily="34" charset="0"/>
              </a:defRPr>
            </a:lvl1pPr>
            <a:lvl2pPr marL="800091" lvl="1" indent="-342891">
              <a:lnSpc>
                <a:spcPct val="150000"/>
              </a:lnSpc>
              <a:buClr>
                <a:srgbClr val="18A8B7"/>
              </a:buClr>
              <a:buBlip>
                <a:blip r:embed="rId2"/>
              </a:buBlip>
              <a:defRPr sz="2800">
                <a:solidFill>
                  <a:srgbClr val="54707C"/>
                </a:solidFill>
                <a:latin typeface="Calibri" panose="020F0502020204030204" pitchFamily="34" charset="0"/>
                <a:cs typeface="Calibri" panose="020F0502020204030204" pitchFamily="34" charset="0"/>
              </a:defRPr>
            </a:lvl2pPr>
          </a:lstStyle>
          <a:p>
            <a:r>
              <a:rPr lang="he-IL" dirty="0"/>
              <a:t>אם הוחלט שהפתק </a:t>
            </a:r>
            <a:r>
              <a:rPr lang="he-IL" u="sng" dirty="0">
                <a:solidFill>
                  <a:srgbClr val="FF0000"/>
                </a:solidFill>
              </a:rPr>
              <a:t>פסול</a:t>
            </a:r>
            <a:r>
              <a:rPr lang="he-IL" dirty="0"/>
              <a:t> </a:t>
            </a:r>
          </a:p>
        </p:txBody>
      </p:sp>
      <p:sp>
        <p:nvSpPr>
          <p:cNvPr id="8" name="מלבן 58">
            <a:extLst>
              <a:ext uri="{FF2B5EF4-FFF2-40B4-BE49-F238E27FC236}">
                <a16:creationId xmlns:a16="http://schemas.microsoft.com/office/drawing/2014/main" id="{9112EF77-7D72-436B-94FB-D0E251CAB238}"/>
              </a:ext>
            </a:extLst>
          </p:cNvPr>
          <p:cNvSpPr/>
          <p:nvPr/>
        </p:nvSpPr>
        <p:spPr>
          <a:xfrm>
            <a:off x="6711043" y="2154240"/>
            <a:ext cx="4857070" cy="1131848"/>
          </a:xfrm>
          <a:prstGeom prst="rect">
            <a:avLst/>
          </a:prstGeom>
          <a:noFill/>
        </p:spPr>
        <p:txBody>
          <a:bodyPr wrap="square" rtlCol="1">
            <a:spAutoFit/>
          </a:bodyPr>
          <a:lstStyle/>
          <a:p>
            <a:pPr marL="342891" indent="-342891">
              <a:lnSpc>
                <a:spcPct val="150000"/>
              </a:lnSpc>
              <a:buClr>
                <a:srgbClr val="18A8B7"/>
              </a:buClr>
              <a:buBlip>
                <a:blip r:embed="rId2"/>
              </a:buBlip>
            </a:pPr>
            <a:r>
              <a:rPr lang="he-IL" sz="2400" dirty="0">
                <a:solidFill>
                  <a:srgbClr val="54707C"/>
                </a:solidFill>
                <a:latin typeface="Arial" panose="020B0604020202020204" pitchFamily="34" charset="0"/>
                <a:cs typeface="Arial" panose="020B0604020202020204" pitchFamily="34" charset="0"/>
              </a:rPr>
              <a:t>רושמים בגיליון מנין קולות כשרים </a:t>
            </a:r>
          </a:p>
          <a:p>
            <a:pPr marL="342891" indent="-342891">
              <a:lnSpc>
                <a:spcPct val="150000"/>
              </a:lnSpc>
              <a:buClr>
                <a:srgbClr val="18A8B7"/>
              </a:buClr>
              <a:buBlip>
                <a:blip r:embed="rId2"/>
              </a:buBlip>
            </a:pPr>
            <a:r>
              <a:rPr lang="he-IL" sz="2400" dirty="0">
                <a:solidFill>
                  <a:srgbClr val="54707C"/>
                </a:solidFill>
                <a:latin typeface="Arial" panose="020B0604020202020204" pitchFamily="34" charset="0"/>
                <a:cs typeface="Arial" panose="020B0604020202020204" pitchFamily="34" charset="0"/>
              </a:rPr>
              <a:t>משפדים במתקן ספירת הקולות </a:t>
            </a:r>
          </a:p>
        </p:txBody>
      </p:sp>
      <p:pic>
        <p:nvPicPr>
          <p:cNvPr id="9" name="תמונה 3">
            <a:extLst>
              <a:ext uri="{FF2B5EF4-FFF2-40B4-BE49-F238E27FC236}">
                <a16:creationId xmlns:a16="http://schemas.microsoft.com/office/drawing/2014/main" id="{1209E71C-513D-4562-9753-9A9D47B6F8CD}"/>
              </a:ext>
            </a:extLst>
          </p:cNvPr>
          <p:cNvPicPr>
            <a:picLocks noChangeAspect="1"/>
          </p:cNvPicPr>
          <p:nvPr/>
        </p:nvPicPr>
        <p:blipFill rotWithShape="1">
          <a:blip r:embed="rId3" cstate="print"/>
          <a:srcRect l="2819" t="4636" r="5181" b="2492"/>
          <a:stretch/>
        </p:blipFill>
        <p:spPr>
          <a:xfrm rot="16200000">
            <a:off x="8429716" y="3305252"/>
            <a:ext cx="2138179" cy="2671501"/>
          </a:xfrm>
          <a:prstGeom prst="rect">
            <a:avLst/>
          </a:prstGeom>
          <a:ln>
            <a:solidFill>
              <a:schemeClr val="tx1"/>
            </a:solidFill>
          </a:ln>
        </p:spPr>
      </p:pic>
      <p:sp>
        <p:nvSpPr>
          <p:cNvPr id="10" name="מלבן 58">
            <a:extLst>
              <a:ext uri="{FF2B5EF4-FFF2-40B4-BE49-F238E27FC236}">
                <a16:creationId xmlns:a16="http://schemas.microsoft.com/office/drawing/2014/main" id="{BBFBF6B4-2C9F-47B0-BBCD-05A30009B40C}"/>
              </a:ext>
            </a:extLst>
          </p:cNvPr>
          <p:cNvSpPr/>
          <p:nvPr/>
        </p:nvSpPr>
        <p:spPr>
          <a:xfrm>
            <a:off x="2609008" y="2198900"/>
            <a:ext cx="3657905" cy="4455835"/>
          </a:xfrm>
          <a:prstGeom prst="rect">
            <a:avLst/>
          </a:prstGeom>
          <a:noFill/>
        </p:spPr>
        <p:txBody>
          <a:bodyPr wrap="square" rtlCol="1">
            <a:spAutoFit/>
          </a:bodyPr>
          <a:lstStyle/>
          <a:p>
            <a:pPr marL="342891" indent="-342891">
              <a:lnSpc>
                <a:spcPct val="150000"/>
              </a:lnSpc>
              <a:buClr>
                <a:srgbClr val="18A8B7"/>
              </a:buClr>
              <a:buBlip>
                <a:blip r:embed="rId2"/>
              </a:buBlip>
            </a:pPr>
            <a:r>
              <a:rPr lang="he-IL" sz="2400" dirty="0">
                <a:solidFill>
                  <a:srgbClr val="54707C"/>
                </a:solidFill>
                <a:latin typeface="Arial" panose="020B0604020202020204" pitchFamily="34" charset="0"/>
                <a:cs typeface="Arial" panose="020B0604020202020204" pitchFamily="34" charset="0"/>
              </a:rPr>
              <a:t>רושמים בגיליון רישום קולות פסולים </a:t>
            </a:r>
          </a:p>
          <a:p>
            <a:pPr marL="342891" indent="-342891">
              <a:lnSpc>
                <a:spcPct val="150000"/>
              </a:lnSpc>
              <a:buClr>
                <a:srgbClr val="18A8B7"/>
              </a:buClr>
              <a:buBlip>
                <a:blip r:embed="rId2"/>
              </a:buBlip>
            </a:pPr>
            <a:r>
              <a:rPr lang="he-IL" sz="2400" dirty="0">
                <a:solidFill>
                  <a:srgbClr val="54707C"/>
                </a:solidFill>
                <a:latin typeface="Arial" panose="020B0604020202020204" pitchFamily="34" charset="0"/>
                <a:cs typeface="Arial" panose="020B0604020202020204" pitchFamily="34" charset="0"/>
              </a:rPr>
              <a:t>מחזירים את הפתק למעטפה</a:t>
            </a:r>
          </a:p>
          <a:p>
            <a:pPr marL="342891" indent="-342891">
              <a:lnSpc>
                <a:spcPct val="150000"/>
              </a:lnSpc>
              <a:buClr>
                <a:srgbClr val="18A8B7"/>
              </a:buClr>
              <a:buBlip>
                <a:blip r:embed="rId2"/>
              </a:buBlip>
            </a:pPr>
            <a:r>
              <a:rPr lang="he-IL" sz="2400" dirty="0">
                <a:solidFill>
                  <a:srgbClr val="54707C"/>
                </a:solidFill>
                <a:latin typeface="Arial" panose="020B0604020202020204" pitchFamily="34" charset="0"/>
                <a:cs typeface="Arial" panose="020B0604020202020204" pitchFamily="34" charset="0"/>
              </a:rPr>
              <a:t>רושמים עליה את סיבת הפסילה</a:t>
            </a:r>
          </a:p>
          <a:p>
            <a:pPr marL="342891" indent="-342891">
              <a:lnSpc>
                <a:spcPct val="150000"/>
              </a:lnSpc>
              <a:buClr>
                <a:srgbClr val="18A8B7"/>
              </a:buClr>
              <a:buBlip>
                <a:blip r:embed="rId2"/>
              </a:buBlip>
            </a:pPr>
            <a:r>
              <a:rPr lang="he-IL" sz="2400" dirty="0">
                <a:solidFill>
                  <a:srgbClr val="54707C"/>
                </a:solidFill>
                <a:latin typeface="Arial" panose="020B0604020202020204" pitchFamily="34" charset="0"/>
                <a:cs typeface="Arial" panose="020B0604020202020204" pitchFamily="34" charset="0"/>
              </a:rPr>
              <a:t>אורזים אותה במעטפת אריזה 7ו  </a:t>
            </a:r>
          </a:p>
        </p:txBody>
      </p:sp>
      <p:cxnSp>
        <p:nvCxnSpPr>
          <p:cNvPr id="13" name="Straight Connector 12">
            <a:extLst>
              <a:ext uri="{FF2B5EF4-FFF2-40B4-BE49-F238E27FC236}">
                <a16:creationId xmlns:a16="http://schemas.microsoft.com/office/drawing/2014/main" id="{382E3D97-D175-4DBB-8963-E5C6EAF38E25}"/>
              </a:ext>
            </a:extLst>
          </p:cNvPr>
          <p:cNvCxnSpPr/>
          <p:nvPr/>
        </p:nvCxnSpPr>
        <p:spPr>
          <a:xfrm>
            <a:off x="8925636" y="4435522"/>
            <a:ext cx="0" cy="150126"/>
          </a:xfrm>
          <a:prstGeom prst="line">
            <a:avLst/>
          </a:prstGeom>
          <a:ln w="19050">
            <a:solidFill>
              <a:srgbClr val="0039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FA73C4B-3105-4A8F-8413-D75D1F0C9D98}"/>
              </a:ext>
            </a:extLst>
          </p:cNvPr>
          <p:cNvCxnSpPr/>
          <p:nvPr/>
        </p:nvCxnSpPr>
        <p:spPr>
          <a:xfrm>
            <a:off x="8987085" y="4435522"/>
            <a:ext cx="0" cy="150126"/>
          </a:xfrm>
          <a:prstGeom prst="line">
            <a:avLst/>
          </a:prstGeom>
          <a:ln w="19050">
            <a:solidFill>
              <a:srgbClr val="0039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6664367-37DC-4105-9BD7-467C225CEFF8}"/>
              </a:ext>
            </a:extLst>
          </p:cNvPr>
          <p:cNvCxnSpPr/>
          <p:nvPr/>
        </p:nvCxnSpPr>
        <p:spPr>
          <a:xfrm>
            <a:off x="9111196" y="4443660"/>
            <a:ext cx="0" cy="150126"/>
          </a:xfrm>
          <a:prstGeom prst="line">
            <a:avLst/>
          </a:prstGeom>
          <a:ln w="19050">
            <a:solidFill>
              <a:srgbClr val="0039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864DED-F201-4EB5-88D6-C8BDA4384EA5}"/>
              </a:ext>
            </a:extLst>
          </p:cNvPr>
          <p:cNvCxnSpPr/>
          <p:nvPr/>
        </p:nvCxnSpPr>
        <p:spPr>
          <a:xfrm>
            <a:off x="9049461" y="4435522"/>
            <a:ext cx="0" cy="150126"/>
          </a:xfrm>
          <a:prstGeom prst="line">
            <a:avLst/>
          </a:prstGeom>
          <a:ln w="19050">
            <a:solidFill>
              <a:srgbClr val="0039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874CF06-EFE7-4C1C-A2A5-266E8B8FD37D}"/>
              </a:ext>
            </a:extLst>
          </p:cNvPr>
          <p:cNvCxnSpPr/>
          <p:nvPr/>
        </p:nvCxnSpPr>
        <p:spPr>
          <a:xfrm>
            <a:off x="8872538" y="4464844"/>
            <a:ext cx="314325" cy="78581"/>
          </a:xfrm>
          <a:prstGeom prst="line">
            <a:avLst/>
          </a:prstGeom>
          <a:ln w="19050">
            <a:solidFill>
              <a:srgbClr val="003960"/>
            </a:solidFill>
          </a:ln>
        </p:spPr>
        <p:style>
          <a:lnRef idx="1">
            <a:schemeClr val="accent1"/>
          </a:lnRef>
          <a:fillRef idx="0">
            <a:schemeClr val="accent1"/>
          </a:fillRef>
          <a:effectRef idx="0">
            <a:schemeClr val="accent1"/>
          </a:effectRef>
          <a:fontRef idx="minor">
            <a:schemeClr val="tx1"/>
          </a:fontRef>
        </p:style>
      </p:cxnSp>
      <p:pic>
        <p:nvPicPr>
          <p:cNvPr id="19" name="תמונה 31">
            <a:extLst>
              <a:ext uri="{FF2B5EF4-FFF2-40B4-BE49-F238E27FC236}">
                <a16:creationId xmlns:a16="http://schemas.microsoft.com/office/drawing/2014/main" id="{DD3485D5-BFCF-486C-8727-E1139566B1A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090562" y="5420463"/>
            <a:ext cx="2144984" cy="996581"/>
          </a:xfrm>
          <a:prstGeom prst="rect">
            <a:avLst/>
          </a:prstGeom>
        </p:spPr>
      </p:pic>
      <p:sp>
        <p:nvSpPr>
          <p:cNvPr id="22" name="פתק">
            <a:extLst>
              <a:ext uri="{FF2B5EF4-FFF2-40B4-BE49-F238E27FC236}">
                <a16:creationId xmlns:a16="http://schemas.microsoft.com/office/drawing/2014/main" id="{7AEE102A-92D8-451C-9982-BADEB80E2B61}"/>
              </a:ext>
            </a:extLst>
          </p:cNvPr>
          <p:cNvSpPr>
            <a:spLocks noChangeArrowheads="1"/>
          </p:cNvSpPr>
          <p:nvPr/>
        </p:nvSpPr>
        <p:spPr bwMode="auto">
          <a:xfrm>
            <a:off x="1124160" y="860415"/>
            <a:ext cx="939574" cy="1325564"/>
          </a:xfrm>
          <a:prstGeom prst="roundRect">
            <a:avLst>
              <a:gd name="adj" fmla="val 0"/>
            </a:avLst>
          </a:prstGeom>
          <a:solidFill>
            <a:srgbClr val="F7E859"/>
          </a:soli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upright="1">
            <a:noAutofit/>
          </a:bodyPr>
          <a:lstStyle/>
          <a:p>
            <a:pPr algn="ctr" rtl="1">
              <a:lnSpc>
                <a:spcPct val="115000"/>
              </a:lnSpc>
            </a:pPr>
            <a:r>
              <a:rPr lang="he-IL" sz="400" dirty="0">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algn="ctr" rtl="1">
              <a:lnSpc>
                <a:spcPct val="115000"/>
              </a:lnSpc>
            </a:pPr>
            <a:r>
              <a:rPr lang="he-IL" sz="1000" dirty="0">
                <a:effectLst/>
                <a:latin typeface="Simplified Arabic Fixed" panose="020B0604020202020204" pitchFamily="49" charset="-78"/>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3" name="מעטפה כשרה">
            <a:extLst>
              <a:ext uri="{FF2B5EF4-FFF2-40B4-BE49-F238E27FC236}">
                <a16:creationId xmlns:a16="http://schemas.microsoft.com/office/drawing/2014/main" id="{ED7E1B91-CBA9-4532-9557-6A775C10635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03625" y="2320137"/>
            <a:ext cx="2105383" cy="1342627"/>
          </a:xfrm>
          <a:prstGeom prst="rect">
            <a:avLst/>
          </a:prstGeom>
        </p:spPr>
      </p:pic>
      <p:sp>
        <p:nvSpPr>
          <p:cNvPr id="25" name="פסול-פתק לבן">
            <a:extLst>
              <a:ext uri="{FF2B5EF4-FFF2-40B4-BE49-F238E27FC236}">
                <a16:creationId xmlns:a16="http://schemas.microsoft.com/office/drawing/2014/main" id="{1098BA20-343E-4091-8FFC-87EE25E21BC5}"/>
              </a:ext>
            </a:extLst>
          </p:cNvPr>
          <p:cNvSpPr txBox="1"/>
          <p:nvPr/>
        </p:nvSpPr>
        <p:spPr>
          <a:xfrm rot="20747862">
            <a:off x="382598" y="2769884"/>
            <a:ext cx="780549" cy="646331"/>
          </a:xfrm>
          <a:prstGeom prst="rect">
            <a:avLst/>
          </a:prstGeom>
          <a:noFill/>
        </p:spPr>
        <p:txBody>
          <a:bodyPr wrap="square" rtlCol="1">
            <a:spAutoFit/>
          </a:bodyPr>
          <a:lstStyle>
            <a:defPPr>
              <a:defRPr lang="he-IL"/>
            </a:defPPr>
            <a:lvl1pPr>
              <a:defRPr>
                <a:solidFill>
                  <a:srgbClr val="0070C0"/>
                </a:solidFill>
                <a:latin typeface="Guttman Yad-Brush" panose="02010401010101010101" pitchFamily="2" charset="-79"/>
                <a:cs typeface="Guttman Yad-Brush" panose="02010401010101010101" pitchFamily="2" charset="-79"/>
              </a:defRPr>
            </a:lvl1pPr>
          </a:lstStyle>
          <a:p>
            <a:r>
              <a:rPr lang="he-IL" sz="1200" dirty="0"/>
              <a:t>פסול-פתק ריק</a:t>
            </a:r>
          </a:p>
        </p:txBody>
      </p:sp>
      <p:pic>
        <p:nvPicPr>
          <p:cNvPr id="11" name="Picture 10">
            <a:extLst>
              <a:ext uri="{FF2B5EF4-FFF2-40B4-BE49-F238E27FC236}">
                <a16:creationId xmlns:a16="http://schemas.microsoft.com/office/drawing/2014/main" id="{EFDC61E8-3C19-4FF7-9CD3-B1A1AA523C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99" y="4480114"/>
            <a:ext cx="2936501" cy="1996674"/>
          </a:xfrm>
          <a:prstGeom prst="rect">
            <a:avLst/>
          </a:prstGeom>
        </p:spPr>
      </p:pic>
      <p:pic>
        <p:nvPicPr>
          <p:cNvPr id="12" name="Picture 11">
            <a:extLst>
              <a:ext uri="{FF2B5EF4-FFF2-40B4-BE49-F238E27FC236}">
                <a16:creationId xmlns:a16="http://schemas.microsoft.com/office/drawing/2014/main" id="{5C9844C6-5670-4421-AA34-0B14E12B1B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0562" y="5421600"/>
            <a:ext cx="2158002" cy="997200"/>
          </a:xfrm>
          <a:prstGeom prst="rect">
            <a:avLst/>
          </a:prstGeom>
        </p:spPr>
      </p:pic>
      <p:pic>
        <p:nvPicPr>
          <p:cNvPr id="20" name="Picture 19">
            <a:extLst>
              <a:ext uri="{FF2B5EF4-FFF2-40B4-BE49-F238E27FC236}">
                <a16:creationId xmlns:a16="http://schemas.microsoft.com/office/drawing/2014/main" id="{A6BF6313-1E83-49FB-AFE8-0353F5A58BE7}"/>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092000" y="5421600"/>
            <a:ext cx="2145600" cy="997200"/>
          </a:xfrm>
          <a:prstGeom prst="rect">
            <a:avLst/>
          </a:prstGeom>
        </p:spPr>
      </p:pic>
      <p:pic>
        <p:nvPicPr>
          <p:cNvPr id="24" name="Picture 23">
            <a:extLst>
              <a:ext uri="{FF2B5EF4-FFF2-40B4-BE49-F238E27FC236}">
                <a16:creationId xmlns:a16="http://schemas.microsoft.com/office/drawing/2014/main" id="{45F87DAA-5998-4FF2-96EC-F9003FEEC979}"/>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7092000" y="5421600"/>
            <a:ext cx="2145600" cy="997200"/>
          </a:xfrm>
          <a:prstGeom prst="rect">
            <a:avLst/>
          </a:prstGeom>
        </p:spPr>
      </p:pic>
      <p:pic>
        <p:nvPicPr>
          <p:cNvPr id="27" name="Picture 26">
            <a:extLst>
              <a:ext uri="{FF2B5EF4-FFF2-40B4-BE49-F238E27FC236}">
                <a16:creationId xmlns:a16="http://schemas.microsoft.com/office/drawing/2014/main" id="{F2ABB177-EFD1-4756-8C89-F9E5E553A57F}"/>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7092000" y="5421600"/>
            <a:ext cx="2177480" cy="997200"/>
          </a:xfrm>
          <a:prstGeom prst="rect">
            <a:avLst/>
          </a:prstGeom>
        </p:spPr>
      </p:pic>
      <p:pic>
        <p:nvPicPr>
          <p:cNvPr id="29" name="Picture 28">
            <a:extLst>
              <a:ext uri="{FF2B5EF4-FFF2-40B4-BE49-F238E27FC236}">
                <a16:creationId xmlns:a16="http://schemas.microsoft.com/office/drawing/2014/main" id="{D2370F98-512F-48DE-8060-74B4178AD47F}"/>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7092000" y="5421600"/>
            <a:ext cx="2145600" cy="996581"/>
          </a:xfrm>
          <a:prstGeom prst="rect">
            <a:avLst/>
          </a:prstGeom>
        </p:spPr>
      </p:pic>
    </p:spTree>
    <p:extLst>
      <p:ext uri="{BB962C8B-B14F-4D97-AF65-F5344CB8AC3E}">
        <p14:creationId xmlns:p14="http://schemas.microsoft.com/office/powerpoint/2010/main" val="146344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childTnLst>
                          </p:cTn>
                        </p:par>
                        <p:par>
                          <p:cTn id="40" fill="hold">
                            <p:stCondLst>
                              <p:cond delay="500"/>
                            </p:stCondLst>
                            <p:childTnLst>
                              <p:par>
                                <p:cTn id="41" presetID="10" presetClass="exit" presetSubtype="0" fill="hold" nodeType="after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up)">
                                      <p:cBhvr>
                                        <p:cTn id="51" dur="500"/>
                                        <p:tgtEl>
                                          <p:spTgt spid="16"/>
                                        </p:tgtEl>
                                      </p:cBhvr>
                                    </p:animEffect>
                                  </p:childTnLst>
                                </p:cTn>
                              </p:par>
                            </p:childTnLst>
                          </p:cTn>
                        </p:par>
                        <p:par>
                          <p:cTn id="52" fill="hold">
                            <p:stCondLst>
                              <p:cond delay="500"/>
                            </p:stCondLst>
                            <p:childTnLst>
                              <p:par>
                                <p:cTn id="53" presetID="10" presetClass="exit" presetSubtype="0" fill="hold" nodeType="after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up)">
                                      <p:cBhvr>
                                        <p:cTn id="63" dur="500"/>
                                        <p:tgtEl>
                                          <p:spTgt spid="15"/>
                                        </p:tgtEl>
                                      </p:cBhvr>
                                    </p:animEffect>
                                  </p:childTnLst>
                                </p:cTn>
                              </p:par>
                            </p:childTnLst>
                          </p:cTn>
                        </p:par>
                        <p:par>
                          <p:cTn id="64" fill="hold">
                            <p:stCondLst>
                              <p:cond delay="500"/>
                            </p:stCondLst>
                            <p:childTnLst>
                              <p:par>
                                <p:cTn id="65" presetID="10" presetClass="exit" presetSubtype="0" fill="hold" nodeType="afterEffect">
                                  <p:stCondLst>
                                    <p:cond delay="0"/>
                                  </p:stCondLst>
                                  <p:childTnLst>
                                    <p:animEffect transition="out" filter="fade">
                                      <p:cBhvr>
                                        <p:cTn id="66" dur="500"/>
                                        <p:tgtEl>
                                          <p:spTgt spid="24"/>
                                        </p:tgtEl>
                                      </p:cBhvr>
                                    </p:animEffect>
                                    <p:set>
                                      <p:cBhvr>
                                        <p:cTn id="67" dur="1" fill="hold">
                                          <p:stCondLst>
                                            <p:cond delay="499"/>
                                          </p:stCondLst>
                                        </p:cTn>
                                        <p:tgtEl>
                                          <p:spTgt spid="24"/>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500"/>
                                        <p:tgtEl>
                                          <p:spTgt spid="18"/>
                                        </p:tgtEl>
                                      </p:cBhvr>
                                    </p:animEffect>
                                  </p:childTnLst>
                                </p:cTn>
                              </p:par>
                            </p:childTnLst>
                          </p:cTn>
                        </p:par>
                        <p:par>
                          <p:cTn id="76" fill="hold">
                            <p:stCondLst>
                              <p:cond delay="500"/>
                            </p:stCondLst>
                            <p:childTnLst>
                              <p:par>
                                <p:cTn id="77" presetID="10" presetClass="exit" presetSubtype="0" fill="hold" nodeType="afterEffect">
                                  <p:stCondLst>
                                    <p:cond delay="0"/>
                                  </p:stCondLst>
                                  <p:childTnLst>
                                    <p:animEffect transition="out" filter="fade">
                                      <p:cBhvr>
                                        <p:cTn id="78" dur="500"/>
                                        <p:tgtEl>
                                          <p:spTgt spid="27"/>
                                        </p:tgtEl>
                                      </p:cBhvr>
                                    </p:animEffect>
                                    <p:set>
                                      <p:cBhvr>
                                        <p:cTn id="79" dur="1" fill="hold">
                                          <p:stCondLst>
                                            <p:cond delay="499"/>
                                          </p:stCondLst>
                                        </p:cTn>
                                        <p:tgtEl>
                                          <p:spTgt spid="27"/>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0">
                                            <p:bg/>
                                          </p:spTgt>
                                        </p:tgtEl>
                                        <p:attrNameLst>
                                          <p:attrName>style.visibility</p:attrName>
                                        </p:attrNameLst>
                                      </p:cBhvr>
                                      <p:to>
                                        <p:strVal val="visible"/>
                                      </p:to>
                                    </p:set>
                                    <p:animEffect transition="in" filter="fade">
                                      <p:cBhvr>
                                        <p:cTn id="87" dur="500"/>
                                        <p:tgtEl>
                                          <p:spTgt spid="10">
                                            <p:bg/>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0">
                                            <p:txEl>
                                              <p:pRg st="0" end="0"/>
                                            </p:txEl>
                                          </p:spTgt>
                                        </p:tgtEl>
                                        <p:attrNameLst>
                                          <p:attrName>style.visibility</p:attrName>
                                        </p:attrNameLst>
                                      </p:cBhvr>
                                      <p:to>
                                        <p:strVal val="visible"/>
                                      </p:to>
                                    </p:set>
                                    <p:animEffect transition="in" filter="fade">
                                      <p:cBhvr>
                                        <p:cTn id="92" dur="500"/>
                                        <p:tgtEl>
                                          <p:spTgt spid="10">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0">
                                            <p:txEl>
                                              <p:pRg st="1" end="1"/>
                                            </p:txEl>
                                          </p:spTgt>
                                        </p:tgtEl>
                                        <p:attrNameLst>
                                          <p:attrName>style.visibility</p:attrName>
                                        </p:attrNameLst>
                                      </p:cBhvr>
                                      <p:to>
                                        <p:strVal val="visible"/>
                                      </p:to>
                                    </p:set>
                                    <p:animEffect transition="in" filter="fade">
                                      <p:cBhvr>
                                        <p:cTn id="97" dur="500"/>
                                        <p:tgtEl>
                                          <p:spTgt spid="10">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0">
                                            <p:txEl>
                                              <p:pRg st="2" end="2"/>
                                            </p:txEl>
                                          </p:spTgt>
                                        </p:tgtEl>
                                        <p:attrNameLst>
                                          <p:attrName>style.visibility</p:attrName>
                                        </p:attrNameLst>
                                      </p:cBhvr>
                                      <p:to>
                                        <p:strVal val="visible"/>
                                      </p:to>
                                    </p:set>
                                    <p:animEffect transition="in" filter="fade">
                                      <p:cBhvr>
                                        <p:cTn id="102" dur="500"/>
                                        <p:tgtEl>
                                          <p:spTgt spid="10">
                                            <p:txEl>
                                              <p:pRg st="2" end="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0">
                                            <p:txEl>
                                              <p:pRg st="3" end="3"/>
                                            </p:txEl>
                                          </p:spTgt>
                                        </p:tgtEl>
                                        <p:attrNameLst>
                                          <p:attrName>style.visibility</p:attrName>
                                        </p:attrNameLst>
                                      </p:cBhvr>
                                      <p:to>
                                        <p:strVal val="visible"/>
                                      </p:to>
                                    </p:set>
                                    <p:animEffect transition="in" filter="fade">
                                      <p:cBhvr>
                                        <p:cTn id="107" dur="500"/>
                                        <p:tgtEl>
                                          <p:spTgt spid="10">
                                            <p:txEl>
                                              <p:pRg st="3" end="3"/>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nodeType="clickEffect">
                                  <p:stCondLst>
                                    <p:cond delay="0"/>
                                  </p:stCondLst>
                                  <p:childTnLst>
                                    <p:set>
                                      <p:cBhvr>
                                        <p:cTn id="111" dur="1" fill="hold">
                                          <p:stCondLst>
                                            <p:cond delay="0"/>
                                          </p:stCondLst>
                                        </p:cTn>
                                        <p:tgtEl>
                                          <p:spTgt spid="23"/>
                                        </p:tgtEl>
                                        <p:attrNameLst>
                                          <p:attrName>style.visibility</p:attrName>
                                        </p:attrNameLst>
                                      </p:cBhvr>
                                      <p:to>
                                        <p:strVal val="visible"/>
                                      </p:to>
                                    </p:set>
                                    <p:anim calcmode="lin" valueType="num">
                                      <p:cBhvr additive="base">
                                        <p:cTn id="112" dur="500" fill="hold"/>
                                        <p:tgtEl>
                                          <p:spTgt spid="23"/>
                                        </p:tgtEl>
                                        <p:attrNameLst>
                                          <p:attrName>ppt_x</p:attrName>
                                        </p:attrNameLst>
                                      </p:cBhvr>
                                      <p:tavLst>
                                        <p:tav tm="0">
                                          <p:val>
                                            <p:strVal val="#ppt_x"/>
                                          </p:val>
                                        </p:tav>
                                        <p:tav tm="100000">
                                          <p:val>
                                            <p:strVal val="#ppt_x"/>
                                          </p:val>
                                        </p:tav>
                                      </p:tavLst>
                                    </p:anim>
                                    <p:anim calcmode="lin" valueType="num">
                                      <p:cBhvr additive="base">
                                        <p:cTn id="113" dur="500" fill="hold"/>
                                        <p:tgtEl>
                                          <p:spTgt spid="23"/>
                                        </p:tgtEl>
                                        <p:attrNameLst>
                                          <p:attrName>ppt_y</p:attrName>
                                        </p:attrNameLst>
                                      </p:cBhvr>
                                      <p:tavLst>
                                        <p:tav tm="0">
                                          <p:val>
                                            <p:strVal val="1+#ppt_h/2"/>
                                          </p:val>
                                        </p:tav>
                                        <p:tav tm="100000">
                                          <p:val>
                                            <p:strVal val="#ppt_y"/>
                                          </p:val>
                                        </p:tav>
                                      </p:tavLst>
                                    </p:anim>
                                  </p:childTnLst>
                                </p:cTn>
                              </p:par>
                            </p:childTnLst>
                          </p:cTn>
                        </p:par>
                        <p:par>
                          <p:cTn id="114" fill="hold">
                            <p:stCondLst>
                              <p:cond delay="500"/>
                            </p:stCondLst>
                            <p:childTnLst>
                              <p:par>
                                <p:cTn id="115" presetID="10" presetClass="entr" presetSubtype="0" fill="hold" grpId="2" nodeType="after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fade">
                                      <p:cBhvr>
                                        <p:cTn id="117" dur="500"/>
                                        <p:tgtEl>
                                          <p:spTgt spid="22"/>
                                        </p:tgtEl>
                                      </p:cBhvr>
                                    </p:animEffect>
                                  </p:childTnLst>
                                </p:cTn>
                              </p:par>
                            </p:childTnLst>
                          </p:cTn>
                        </p:par>
                        <p:par>
                          <p:cTn id="118" fill="hold">
                            <p:stCondLst>
                              <p:cond delay="1000"/>
                            </p:stCondLst>
                            <p:childTnLst>
                              <p:par>
                                <p:cTn id="119" presetID="22" presetClass="entr" presetSubtype="4" fill="hold" nodeType="afterEffect">
                                  <p:stCondLst>
                                    <p:cond delay="0"/>
                                  </p:stCondLst>
                                  <p:childTnLst>
                                    <p:set>
                                      <p:cBhvr>
                                        <p:cTn id="120" dur="1" fill="hold">
                                          <p:stCondLst>
                                            <p:cond delay="0"/>
                                          </p:stCondLst>
                                        </p:cTn>
                                        <p:tgtEl>
                                          <p:spTgt spid="11"/>
                                        </p:tgtEl>
                                        <p:attrNameLst>
                                          <p:attrName>style.visibility</p:attrName>
                                        </p:attrNameLst>
                                      </p:cBhvr>
                                      <p:to>
                                        <p:strVal val="visible"/>
                                      </p:to>
                                    </p:set>
                                    <p:animEffect transition="in" filter="wipe(down)">
                                      <p:cBhvr>
                                        <p:cTn id="121" dur="500"/>
                                        <p:tgtEl>
                                          <p:spTgt spid="11"/>
                                        </p:tgtEl>
                                      </p:cBhvr>
                                    </p:animEffect>
                                  </p:childTnLst>
                                </p:cTn>
                              </p:par>
                            </p:childTnLst>
                          </p:cTn>
                        </p:par>
                        <p:par>
                          <p:cTn id="122" fill="hold">
                            <p:stCondLst>
                              <p:cond delay="1500"/>
                            </p:stCondLst>
                            <p:childTnLst>
                              <p:par>
                                <p:cTn id="123" presetID="42" presetClass="path" presetSubtype="0" accel="50000" decel="50000" fill="hold" grpId="1" nodeType="afterEffect">
                                  <p:stCondLst>
                                    <p:cond delay="0"/>
                                  </p:stCondLst>
                                  <p:childTnLst>
                                    <p:animMotion origin="layout" path="M 8.33333E-7 -7.40741E-7 L 8.33333E-7 0.25 " pathEditMode="relative" rAng="0" ptsTypes="AA">
                                      <p:cBhvr>
                                        <p:cTn id="124" dur="2000" fill="hold"/>
                                        <p:tgtEl>
                                          <p:spTgt spid="22"/>
                                        </p:tgtEl>
                                        <p:attrNameLst>
                                          <p:attrName>ppt_x</p:attrName>
                                          <p:attrName>ppt_y</p:attrName>
                                        </p:attrNameLst>
                                      </p:cBhvr>
                                      <p:rCtr x="0" y="12500"/>
                                    </p:animMotion>
                                  </p:childTnLst>
                                </p:cTn>
                              </p:par>
                            </p:childTnLst>
                          </p:cTn>
                        </p:par>
                        <p:par>
                          <p:cTn id="125" fill="hold">
                            <p:stCondLst>
                              <p:cond delay="3500"/>
                            </p:stCondLst>
                            <p:childTnLst>
                              <p:par>
                                <p:cTn id="126" presetID="22" presetClass="entr" presetSubtype="2" fill="hold" grpId="1" nodeType="afterEffect">
                                  <p:stCondLst>
                                    <p:cond delay="0"/>
                                  </p:stCondLst>
                                  <p:childTnLst>
                                    <p:set>
                                      <p:cBhvr>
                                        <p:cTn id="127" dur="1" fill="hold">
                                          <p:stCondLst>
                                            <p:cond delay="0"/>
                                          </p:stCondLst>
                                        </p:cTn>
                                        <p:tgtEl>
                                          <p:spTgt spid="25"/>
                                        </p:tgtEl>
                                        <p:attrNameLst>
                                          <p:attrName>style.visibility</p:attrName>
                                        </p:attrNameLst>
                                      </p:cBhvr>
                                      <p:to>
                                        <p:strVal val="visible"/>
                                      </p:to>
                                    </p:set>
                                    <p:animEffect transition="in" filter="wipe(right)">
                                      <p:cBhvr>
                                        <p:cTn id="128" dur="500"/>
                                        <p:tgtEl>
                                          <p:spTgt spid="25"/>
                                        </p:tgtEl>
                                      </p:cBhvr>
                                    </p:animEffect>
                                  </p:childTnLst>
                                </p:cTn>
                              </p:par>
                            </p:childTnLst>
                          </p:cTn>
                        </p:par>
                        <p:par>
                          <p:cTn id="129" fill="hold">
                            <p:stCondLst>
                              <p:cond delay="4000"/>
                            </p:stCondLst>
                            <p:childTnLst>
                              <p:par>
                                <p:cTn id="130" presetID="10" presetClass="exit" presetSubtype="0" fill="hold" grpId="3" nodeType="afterEffect">
                                  <p:stCondLst>
                                    <p:cond delay="0"/>
                                  </p:stCondLst>
                                  <p:childTnLst>
                                    <p:animEffect transition="out" filter="fade">
                                      <p:cBhvr>
                                        <p:cTn id="131" dur="500"/>
                                        <p:tgtEl>
                                          <p:spTgt spid="22"/>
                                        </p:tgtEl>
                                      </p:cBhvr>
                                    </p:animEffect>
                                    <p:set>
                                      <p:cBhvr>
                                        <p:cTn id="132" dur="1" fill="hold">
                                          <p:stCondLst>
                                            <p:cond delay="499"/>
                                          </p:stCondLst>
                                        </p:cTn>
                                        <p:tgtEl>
                                          <p:spTgt spid="22"/>
                                        </p:tgtEl>
                                        <p:attrNameLst>
                                          <p:attrName>style.visibility</p:attrName>
                                        </p:attrNameLst>
                                      </p:cBhvr>
                                      <p:to>
                                        <p:strVal val="hidden"/>
                                      </p:to>
                                    </p:set>
                                  </p:childTnLst>
                                </p:cTn>
                              </p:par>
                              <p:par>
                                <p:cTn id="133" presetID="42" presetClass="path" presetSubtype="0" accel="50000" decel="50000" fill="hold" nodeType="withEffect">
                                  <p:stCondLst>
                                    <p:cond delay="0"/>
                                  </p:stCondLst>
                                  <p:childTnLst>
                                    <p:animMotion origin="layout" path="M -4.16667E-6 -1.11111E-6 L 0.00157 0.32662 " pathEditMode="relative" rAng="0" ptsTypes="AA">
                                      <p:cBhvr>
                                        <p:cTn id="134" dur="2000" fill="hold"/>
                                        <p:tgtEl>
                                          <p:spTgt spid="23"/>
                                        </p:tgtEl>
                                        <p:attrNameLst>
                                          <p:attrName>ppt_x</p:attrName>
                                          <p:attrName>ppt_y</p:attrName>
                                        </p:attrNameLst>
                                      </p:cBhvr>
                                      <p:rCtr x="78" y="16319"/>
                                    </p:animMotion>
                                  </p:childTnLst>
                                </p:cTn>
                              </p:par>
                              <p:par>
                                <p:cTn id="135" presetID="42" presetClass="path" presetSubtype="0" accel="50000" decel="50000" fill="hold" grpId="0" nodeType="withEffect">
                                  <p:stCondLst>
                                    <p:cond delay="0"/>
                                  </p:stCondLst>
                                  <p:childTnLst>
                                    <p:animMotion origin="layout" path="M -1.45833E-6 4.07407E-6 L -1.45833E-6 0.25 " pathEditMode="relative" rAng="0" ptsTypes="AA">
                                      <p:cBhvr>
                                        <p:cTn id="136" dur="2000" fill="hold"/>
                                        <p:tgtEl>
                                          <p:spTgt spid="25"/>
                                        </p:tgtEl>
                                        <p:attrNameLst>
                                          <p:attrName>ppt_x</p:attrName>
                                          <p:attrName>ppt_y</p:attrName>
                                        </p:attrNameLst>
                                      </p:cBhvr>
                                      <p:rCtr x="0" y="12500"/>
                                    </p:animMotion>
                                  </p:childTnLst>
                                </p:cTn>
                              </p:par>
                            </p:childTnLst>
                          </p:cTn>
                        </p:par>
                        <p:par>
                          <p:cTn id="137" fill="hold">
                            <p:stCondLst>
                              <p:cond delay="6000"/>
                            </p:stCondLst>
                            <p:childTnLst>
                              <p:par>
                                <p:cTn id="138" presetID="10" presetClass="exit" presetSubtype="0" fill="hold" nodeType="afterEffect">
                                  <p:stCondLst>
                                    <p:cond delay="0"/>
                                  </p:stCondLst>
                                  <p:childTnLst>
                                    <p:animEffect transition="out" filter="fade">
                                      <p:cBhvr>
                                        <p:cTn id="139" dur="500"/>
                                        <p:tgtEl>
                                          <p:spTgt spid="23"/>
                                        </p:tgtEl>
                                      </p:cBhvr>
                                    </p:animEffect>
                                    <p:set>
                                      <p:cBhvr>
                                        <p:cTn id="140" dur="1" fill="hold">
                                          <p:stCondLst>
                                            <p:cond delay="499"/>
                                          </p:stCondLst>
                                        </p:cTn>
                                        <p:tgtEl>
                                          <p:spTgt spid="23"/>
                                        </p:tgtEl>
                                        <p:attrNameLst>
                                          <p:attrName>style.visibility</p:attrName>
                                        </p:attrNameLst>
                                      </p:cBhvr>
                                      <p:to>
                                        <p:strVal val="hidden"/>
                                      </p:to>
                                    </p:set>
                                  </p:childTnLst>
                                </p:cTn>
                              </p:par>
                              <p:par>
                                <p:cTn id="141" presetID="10" presetClass="exit" presetSubtype="0" fill="hold" grpId="2" nodeType="withEffect">
                                  <p:stCondLst>
                                    <p:cond delay="0"/>
                                  </p:stCondLst>
                                  <p:childTnLst>
                                    <p:animEffect transition="out" filter="fade">
                                      <p:cBhvr>
                                        <p:cTn id="142" dur="500"/>
                                        <p:tgtEl>
                                          <p:spTgt spid="25"/>
                                        </p:tgtEl>
                                      </p:cBhvr>
                                    </p:animEffect>
                                    <p:set>
                                      <p:cBhvr>
                                        <p:cTn id="14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uiExpand="1" build="p" animBg="1"/>
      <p:bldP spid="22" grpId="1" animBg="1"/>
      <p:bldP spid="22" grpId="2" animBg="1"/>
      <p:bldP spid="22" grpId="3" animBg="1"/>
      <p:bldP spid="25" grpId="0"/>
      <p:bldP spid="25" grpId="1"/>
      <p:bldP spid="25" grpId="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Box 123">
            <a:extLst>
              <a:ext uri="{FF2B5EF4-FFF2-40B4-BE49-F238E27FC236}">
                <a16:creationId xmlns:a16="http://schemas.microsoft.com/office/drawing/2014/main" id="{F5537413-C3E4-4DDD-9EFA-24E74F9A04F6}"/>
              </a:ext>
            </a:extLst>
          </p:cNvPr>
          <p:cNvSpPr txBox="1"/>
          <p:nvPr/>
        </p:nvSpPr>
        <p:spPr>
          <a:xfrm>
            <a:off x="6858620" y="1492049"/>
            <a:ext cx="4444381" cy="577850"/>
          </a:xfrm>
          <a:prstGeom prst="rect">
            <a:avLst/>
          </a:prstGeom>
          <a:noFill/>
        </p:spPr>
        <p:txBody>
          <a:bodyPr wrap="square" rtlCol="1">
            <a:spAutoFit/>
          </a:bodyPr>
          <a:lstStyle>
            <a:defPPr>
              <a:defRPr lang="he-IL"/>
            </a:defPPr>
            <a:lvl1pPr indent="0">
              <a:lnSpc>
                <a:spcPct val="150000"/>
              </a:lnSpc>
              <a:buClr>
                <a:srgbClr val="18A8B7"/>
              </a:buClr>
              <a:buNone/>
              <a:defRPr sz="2800" b="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3"/>
              </a:buBlip>
              <a:defRPr sz="2800">
                <a:solidFill>
                  <a:srgbClr val="54707C"/>
                </a:solidFill>
                <a:latin typeface="Calibri" panose="020F0502020204030204" pitchFamily="34" charset="0"/>
                <a:cs typeface="Calibri" panose="020F0502020204030204" pitchFamily="34" charset="0"/>
              </a:defRPr>
            </a:lvl2pPr>
          </a:lstStyle>
          <a:p>
            <a:r>
              <a:rPr lang="he-IL" sz="2400" b="1" dirty="0">
                <a:latin typeface="Arial" panose="020B0604020202020204" pitchFamily="34" charset="0"/>
                <a:cs typeface="Arial" panose="020B0604020202020204" pitchFamily="34" charset="0"/>
              </a:rPr>
              <a:t>אלו פתקים הם כשרים?</a:t>
            </a:r>
          </a:p>
        </p:txBody>
      </p:sp>
      <p:pic>
        <p:nvPicPr>
          <p:cNvPr id="72" name="Picture 71">
            <a:extLst>
              <a:ext uri="{FF2B5EF4-FFF2-40B4-BE49-F238E27FC236}">
                <a16:creationId xmlns:a16="http://schemas.microsoft.com/office/drawing/2014/main" id="{40CACCAA-92DB-4A34-9E95-D54E03CEA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453" y="3322062"/>
            <a:ext cx="1360087" cy="1260811"/>
          </a:xfrm>
          <a:prstGeom prst="rect">
            <a:avLst/>
          </a:prstGeom>
        </p:spPr>
      </p:pic>
      <p:pic>
        <p:nvPicPr>
          <p:cNvPr id="74" name="Picture 73">
            <a:extLst>
              <a:ext uri="{FF2B5EF4-FFF2-40B4-BE49-F238E27FC236}">
                <a16:creationId xmlns:a16="http://schemas.microsoft.com/office/drawing/2014/main" id="{F81F45D3-086E-4093-BD13-3B0FDD5705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3180" y="3469518"/>
            <a:ext cx="1422711" cy="1113355"/>
          </a:xfrm>
          <a:prstGeom prst="rect">
            <a:avLst/>
          </a:prstGeom>
        </p:spPr>
      </p:pic>
      <p:pic>
        <p:nvPicPr>
          <p:cNvPr id="131" name="Picture 130">
            <a:extLst>
              <a:ext uri="{FF2B5EF4-FFF2-40B4-BE49-F238E27FC236}">
                <a16:creationId xmlns:a16="http://schemas.microsoft.com/office/drawing/2014/main" id="{564465C1-8765-4042-9BE1-81CFD3DD1C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4790" y="3269116"/>
            <a:ext cx="1370015" cy="1313757"/>
          </a:xfrm>
          <a:prstGeom prst="rect">
            <a:avLst/>
          </a:prstGeom>
        </p:spPr>
      </p:pic>
      <p:pic>
        <p:nvPicPr>
          <p:cNvPr id="133" name="Picture 132">
            <a:extLst>
              <a:ext uri="{FF2B5EF4-FFF2-40B4-BE49-F238E27FC236}">
                <a16:creationId xmlns:a16="http://schemas.microsoft.com/office/drawing/2014/main" id="{F155CB73-754B-43B1-83EF-711A5A4C36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8041" y="3290250"/>
            <a:ext cx="1396237" cy="1292623"/>
          </a:xfrm>
          <a:prstGeom prst="rect">
            <a:avLst/>
          </a:prstGeom>
        </p:spPr>
      </p:pic>
      <p:sp>
        <p:nvSpPr>
          <p:cNvPr id="36" name="מציין מיקום של מספר שקופית 1">
            <a:extLst>
              <a:ext uri="{FF2B5EF4-FFF2-40B4-BE49-F238E27FC236}">
                <a16:creationId xmlns:a16="http://schemas.microsoft.com/office/drawing/2014/main" id="{964FDF5B-8A37-4B70-B78D-EADBB7C34362}"/>
              </a:ext>
            </a:extLst>
          </p:cNvPr>
          <p:cNvSpPr>
            <a:spLocks noGrp="1"/>
          </p:cNvSpPr>
          <p:nvPr>
            <p:ph type="sldNum" sz="quarter" idx="12"/>
          </p:nvPr>
        </p:nvSpPr>
        <p:spPr/>
        <p:txBody>
          <a:bodyPr/>
          <a:lstStyle/>
          <a:p>
            <a:fld id="{4C3B709D-3265-41A0-A411-CB1161B7F7D5}" type="slidenum">
              <a:rPr lang="he-IL" smtClean="0"/>
              <a:pPr/>
              <a:t>64</a:t>
            </a:fld>
            <a:endParaRPr lang="he-IL" dirty="0"/>
          </a:p>
        </p:txBody>
      </p:sp>
      <p:sp>
        <p:nvSpPr>
          <p:cNvPr id="2" name="Title 1">
            <a:extLst>
              <a:ext uri="{FF2B5EF4-FFF2-40B4-BE49-F238E27FC236}">
                <a16:creationId xmlns:a16="http://schemas.microsoft.com/office/drawing/2014/main" id="{3D40DF47-0F51-41B7-A2BE-328323DBA281}"/>
              </a:ext>
            </a:extLst>
          </p:cNvPr>
          <p:cNvSpPr>
            <a:spLocks noGrp="1"/>
          </p:cNvSpPr>
          <p:nvPr>
            <p:ph type="title"/>
          </p:nvPr>
        </p:nvSpPr>
        <p:spPr>
          <a:xfrm>
            <a:off x="1055910" y="250827"/>
            <a:ext cx="10515600" cy="1325563"/>
          </a:xfrm>
        </p:spPr>
        <p:txBody>
          <a:bodyPr/>
          <a:lstStyle/>
          <a:p>
            <a:r>
              <a:rPr lang="he-IL" dirty="0"/>
              <a:t>ספירת הקולות מתוך המעטפות הכשרות </a:t>
            </a:r>
          </a:p>
        </p:txBody>
      </p:sp>
      <p:sp>
        <p:nvSpPr>
          <p:cNvPr id="38" name="Rectangle 37"/>
          <p:cNvSpPr/>
          <p:nvPr/>
        </p:nvSpPr>
        <p:spPr>
          <a:xfrm>
            <a:off x="5357234" y="3195556"/>
            <a:ext cx="1732548" cy="156472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pic>
        <p:nvPicPr>
          <p:cNvPr id="18" name="Picture 17">
            <a:extLst>
              <a:ext uri="{FF2B5EF4-FFF2-40B4-BE49-F238E27FC236}">
                <a16:creationId xmlns:a16="http://schemas.microsoft.com/office/drawing/2014/main" id="{A947EF84-497C-478A-96A3-865D567578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2826" y="3469518"/>
            <a:ext cx="1422711" cy="1113355"/>
          </a:xfrm>
          <a:prstGeom prst="rect">
            <a:avLst/>
          </a:prstGeom>
        </p:spPr>
      </p:pic>
      <p:sp>
        <p:nvSpPr>
          <p:cNvPr id="19" name="TextBox 18">
            <a:extLst>
              <a:ext uri="{FF2B5EF4-FFF2-40B4-BE49-F238E27FC236}">
                <a16:creationId xmlns:a16="http://schemas.microsoft.com/office/drawing/2014/main" id="{5022E24F-ABFD-41A5-A251-656C04005C43}"/>
              </a:ext>
            </a:extLst>
          </p:cNvPr>
          <p:cNvSpPr txBox="1"/>
          <p:nvPr/>
        </p:nvSpPr>
        <p:spPr>
          <a:xfrm>
            <a:off x="9906881" y="4681358"/>
            <a:ext cx="277906" cy="369332"/>
          </a:xfrm>
          <a:prstGeom prst="rect">
            <a:avLst/>
          </a:prstGeom>
          <a:noFill/>
        </p:spPr>
        <p:txBody>
          <a:bodyPr wrap="square" rtlCol="1">
            <a:spAutoFit/>
          </a:bodyPr>
          <a:lstStyle/>
          <a:p>
            <a:r>
              <a:rPr lang="he-IL" dirty="0"/>
              <a:t>1</a:t>
            </a:r>
          </a:p>
        </p:txBody>
      </p:sp>
      <p:sp>
        <p:nvSpPr>
          <p:cNvPr id="20" name="TextBox 19">
            <a:extLst>
              <a:ext uri="{FF2B5EF4-FFF2-40B4-BE49-F238E27FC236}">
                <a16:creationId xmlns:a16="http://schemas.microsoft.com/office/drawing/2014/main" id="{89AE601E-D977-40BF-9CD2-7032786CEE20}"/>
              </a:ext>
            </a:extLst>
          </p:cNvPr>
          <p:cNvSpPr txBox="1"/>
          <p:nvPr/>
        </p:nvSpPr>
        <p:spPr>
          <a:xfrm>
            <a:off x="7951093" y="4681358"/>
            <a:ext cx="277906" cy="369332"/>
          </a:xfrm>
          <a:prstGeom prst="rect">
            <a:avLst/>
          </a:prstGeom>
          <a:noFill/>
        </p:spPr>
        <p:txBody>
          <a:bodyPr wrap="square" rtlCol="1">
            <a:spAutoFit/>
          </a:bodyPr>
          <a:lstStyle/>
          <a:p>
            <a:r>
              <a:rPr lang="he-IL" dirty="0"/>
              <a:t>2</a:t>
            </a:r>
          </a:p>
        </p:txBody>
      </p:sp>
      <p:sp>
        <p:nvSpPr>
          <p:cNvPr id="21" name="TextBox 20">
            <a:extLst>
              <a:ext uri="{FF2B5EF4-FFF2-40B4-BE49-F238E27FC236}">
                <a16:creationId xmlns:a16="http://schemas.microsoft.com/office/drawing/2014/main" id="{0BEAA4F2-E3D3-48FE-BBDE-0FB9A3954147}"/>
              </a:ext>
            </a:extLst>
          </p:cNvPr>
          <p:cNvSpPr txBox="1"/>
          <p:nvPr/>
        </p:nvSpPr>
        <p:spPr>
          <a:xfrm>
            <a:off x="6037640" y="4681358"/>
            <a:ext cx="277906" cy="369332"/>
          </a:xfrm>
          <a:prstGeom prst="rect">
            <a:avLst/>
          </a:prstGeom>
          <a:noFill/>
        </p:spPr>
        <p:txBody>
          <a:bodyPr wrap="square" rtlCol="1">
            <a:spAutoFit/>
          </a:bodyPr>
          <a:lstStyle/>
          <a:p>
            <a:r>
              <a:rPr lang="he-IL" dirty="0"/>
              <a:t>3</a:t>
            </a:r>
          </a:p>
        </p:txBody>
      </p:sp>
      <p:sp>
        <p:nvSpPr>
          <p:cNvPr id="22" name="TextBox 21">
            <a:extLst>
              <a:ext uri="{FF2B5EF4-FFF2-40B4-BE49-F238E27FC236}">
                <a16:creationId xmlns:a16="http://schemas.microsoft.com/office/drawing/2014/main" id="{13CA7B25-FBDD-4FA2-B11E-744F11396581}"/>
              </a:ext>
            </a:extLst>
          </p:cNvPr>
          <p:cNvSpPr txBox="1"/>
          <p:nvPr/>
        </p:nvSpPr>
        <p:spPr>
          <a:xfrm>
            <a:off x="4064342" y="4681358"/>
            <a:ext cx="277906" cy="369332"/>
          </a:xfrm>
          <a:prstGeom prst="rect">
            <a:avLst/>
          </a:prstGeom>
          <a:noFill/>
        </p:spPr>
        <p:txBody>
          <a:bodyPr wrap="square" rtlCol="1">
            <a:spAutoFit/>
          </a:bodyPr>
          <a:lstStyle/>
          <a:p>
            <a:r>
              <a:rPr lang="he-IL" dirty="0"/>
              <a:t>4</a:t>
            </a:r>
          </a:p>
        </p:txBody>
      </p:sp>
      <p:sp>
        <p:nvSpPr>
          <p:cNvPr id="23" name="TextBox 22">
            <a:extLst>
              <a:ext uri="{FF2B5EF4-FFF2-40B4-BE49-F238E27FC236}">
                <a16:creationId xmlns:a16="http://schemas.microsoft.com/office/drawing/2014/main" id="{D0F65008-58AA-4162-BFA6-14EA5214EDE9}"/>
              </a:ext>
            </a:extLst>
          </p:cNvPr>
          <p:cNvSpPr txBox="1"/>
          <p:nvPr/>
        </p:nvSpPr>
        <p:spPr>
          <a:xfrm>
            <a:off x="2065228" y="4681358"/>
            <a:ext cx="277906" cy="369332"/>
          </a:xfrm>
          <a:prstGeom prst="rect">
            <a:avLst/>
          </a:prstGeom>
          <a:noFill/>
        </p:spPr>
        <p:txBody>
          <a:bodyPr wrap="square" rtlCol="1">
            <a:spAutoFit/>
          </a:bodyPr>
          <a:lstStyle/>
          <a:p>
            <a:r>
              <a:rPr lang="he-IL" dirty="0"/>
              <a:t>5</a:t>
            </a:r>
          </a:p>
        </p:txBody>
      </p:sp>
    </p:spTree>
    <p:extLst>
      <p:ext uri="{BB962C8B-B14F-4D97-AF65-F5344CB8AC3E}">
        <p14:creationId xmlns:p14="http://schemas.microsoft.com/office/powerpoint/2010/main" val="413132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500"/>
                                        <p:tgtEl>
                                          <p:spTgt spid="1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1"/>
                                        </p:tgtEl>
                                        <p:attrNameLst>
                                          <p:attrName>style.visibility</p:attrName>
                                        </p:attrNameLst>
                                      </p:cBhvr>
                                      <p:to>
                                        <p:strVal val="visible"/>
                                      </p:to>
                                    </p:set>
                                    <p:animEffect transition="in" filter="fade">
                                      <p:cBhvr>
                                        <p:cTn id="22" dur="500"/>
                                        <p:tgtEl>
                                          <p:spTgt spid="1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right)">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DE51CF-AB11-4883-8CD9-F5F0BB4713F3}"/>
              </a:ext>
            </a:extLst>
          </p:cNvPr>
          <p:cNvSpPr>
            <a:spLocks noGrp="1"/>
          </p:cNvSpPr>
          <p:nvPr>
            <p:ph type="sldNum" sz="quarter" idx="12"/>
          </p:nvPr>
        </p:nvSpPr>
        <p:spPr/>
        <p:txBody>
          <a:bodyPr/>
          <a:lstStyle/>
          <a:p>
            <a:fld id="{4C3B709D-3265-41A0-A411-CB1161B7F7D5}" type="slidenum">
              <a:rPr lang="he-IL" smtClean="0"/>
              <a:pPr/>
              <a:t>65</a:t>
            </a:fld>
            <a:endParaRPr lang="he-IL" dirty="0"/>
          </a:p>
        </p:txBody>
      </p:sp>
      <p:sp>
        <p:nvSpPr>
          <p:cNvPr id="6" name="Title 1">
            <a:extLst>
              <a:ext uri="{FF2B5EF4-FFF2-40B4-BE49-F238E27FC236}">
                <a16:creationId xmlns:a16="http://schemas.microsoft.com/office/drawing/2014/main" id="{0A3940F4-67F2-46BE-A8BC-BD7D5CE92AF8}"/>
              </a:ext>
            </a:extLst>
          </p:cNvPr>
          <p:cNvSpPr>
            <a:spLocks noGrp="1"/>
          </p:cNvSpPr>
          <p:nvPr>
            <p:ph type="title"/>
          </p:nvPr>
        </p:nvSpPr>
        <p:spPr>
          <a:xfrm>
            <a:off x="1055910" y="250827"/>
            <a:ext cx="10515600" cy="1325563"/>
          </a:xfrm>
        </p:spPr>
        <p:txBody>
          <a:bodyPr/>
          <a:lstStyle/>
          <a:p>
            <a:r>
              <a:rPr lang="he-IL" dirty="0"/>
              <a:t>ספירת הקולות מתוך המעטפות הכשרות </a:t>
            </a:r>
          </a:p>
        </p:txBody>
      </p:sp>
      <p:sp>
        <p:nvSpPr>
          <p:cNvPr id="5" name="TextBox 4">
            <a:extLst>
              <a:ext uri="{FF2B5EF4-FFF2-40B4-BE49-F238E27FC236}">
                <a16:creationId xmlns:a16="http://schemas.microsoft.com/office/drawing/2014/main" id="{888A16B4-26D1-4DF0-A84D-14FDB2B63607}"/>
              </a:ext>
            </a:extLst>
          </p:cNvPr>
          <p:cNvSpPr txBox="1"/>
          <p:nvPr/>
        </p:nvSpPr>
        <p:spPr>
          <a:xfrm>
            <a:off x="6858620" y="1492049"/>
            <a:ext cx="4444381" cy="577850"/>
          </a:xfrm>
          <a:prstGeom prst="rect">
            <a:avLst/>
          </a:prstGeom>
          <a:noFill/>
        </p:spPr>
        <p:txBody>
          <a:bodyPr wrap="square" rtlCol="1">
            <a:spAutoFit/>
          </a:bodyPr>
          <a:lstStyle>
            <a:defPPr>
              <a:defRPr lang="he-IL"/>
            </a:defPPr>
            <a:lvl1pPr indent="0">
              <a:lnSpc>
                <a:spcPct val="150000"/>
              </a:lnSpc>
              <a:buClr>
                <a:srgbClr val="18A8B7"/>
              </a:buClr>
              <a:buNone/>
              <a:defRPr sz="2800" b="0">
                <a:solidFill>
                  <a:srgbClr val="54707C"/>
                </a:solidFill>
                <a:latin typeface="Calibri" panose="020F0502020204030204" pitchFamily="34" charset="0"/>
                <a:cs typeface="Calibri" panose="020F0502020204030204" pitchFamily="34" charset="0"/>
              </a:defRPr>
            </a:lvl1pPr>
            <a:lvl2pPr marL="800091" lvl="1" indent="-342891">
              <a:lnSpc>
                <a:spcPct val="150000"/>
              </a:lnSpc>
              <a:buClr>
                <a:srgbClr val="18A8B7"/>
              </a:buClr>
              <a:buBlip>
                <a:blip r:embed="rId3"/>
              </a:buBlip>
              <a:defRPr sz="2800">
                <a:solidFill>
                  <a:srgbClr val="54707C"/>
                </a:solidFill>
                <a:latin typeface="Calibri" panose="020F0502020204030204" pitchFamily="34" charset="0"/>
                <a:cs typeface="Calibri" panose="020F0502020204030204" pitchFamily="34" charset="0"/>
              </a:defRPr>
            </a:lvl2pPr>
          </a:lstStyle>
          <a:p>
            <a:r>
              <a:rPr lang="he-IL" sz="2400" b="1" dirty="0">
                <a:latin typeface="Arial" panose="020B0604020202020204" pitchFamily="34" charset="0"/>
                <a:cs typeface="Arial" panose="020B0604020202020204" pitchFamily="34" charset="0"/>
              </a:rPr>
              <a:t>אלו פתקים הם כשרים?</a:t>
            </a:r>
          </a:p>
        </p:txBody>
      </p:sp>
      <p:sp>
        <p:nvSpPr>
          <p:cNvPr id="8" name="Rectangle 7">
            <a:extLst>
              <a:ext uri="{FF2B5EF4-FFF2-40B4-BE49-F238E27FC236}">
                <a16:creationId xmlns:a16="http://schemas.microsoft.com/office/drawing/2014/main" id="{061D5B30-BE76-437D-AB65-C1EA9E9837D5}"/>
              </a:ext>
            </a:extLst>
          </p:cNvPr>
          <p:cNvSpPr/>
          <p:nvPr/>
        </p:nvSpPr>
        <p:spPr>
          <a:xfrm>
            <a:off x="3902814" y="2123745"/>
            <a:ext cx="1732548" cy="156472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21" name="Rectangle 20">
            <a:extLst>
              <a:ext uri="{FF2B5EF4-FFF2-40B4-BE49-F238E27FC236}">
                <a16:creationId xmlns:a16="http://schemas.microsoft.com/office/drawing/2014/main" id="{7B1FD512-0005-45AE-8704-685CB4BC0A4E}"/>
              </a:ext>
            </a:extLst>
          </p:cNvPr>
          <p:cNvSpPr/>
          <p:nvPr/>
        </p:nvSpPr>
        <p:spPr>
          <a:xfrm>
            <a:off x="8458720" y="4315324"/>
            <a:ext cx="1732548" cy="156472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22" name="Rectangle 21">
            <a:extLst>
              <a:ext uri="{FF2B5EF4-FFF2-40B4-BE49-F238E27FC236}">
                <a16:creationId xmlns:a16="http://schemas.microsoft.com/office/drawing/2014/main" id="{9AB7F73D-AB5A-4090-948E-344316228684}"/>
              </a:ext>
            </a:extLst>
          </p:cNvPr>
          <p:cNvSpPr/>
          <p:nvPr/>
        </p:nvSpPr>
        <p:spPr>
          <a:xfrm>
            <a:off x="5906144" y="4273119"/>
            <a:ext cx="1732548" cy="156472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23" name="Rectangle 22">
            <a:extLst>
              <a:ext uri="{FF2B5EF4-FFF2-40B4-BE49-F238E27FC236}">
                <a16:creationId xmlns:a16="http://schemas.microsoft.com/office/drawing/2014/main" id="{A2367354-86E1-41EF-8D2F-13366F9B64B4}"/>
              </a:ext>
            </a:extLst>
          </p:cNvPr>
          <p:cNvSpPr/>
          <p:nvPr/>
        </p:nvSpPr>
        <p:spPr>
          <a:xfrm>
            <a:off x="3198835" y="4287187"/>
            <a:ext cx="1732548" cy="156472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grpSp>
        <p:nvGrpSpPr>
          <p:cNvPr id="16" name="Group 15">
            <a:extLst>
              <a:ext uri="{FF2B5EF4-FFF2-40B4-BE49-F238E27FC236}">
                <a16:creationId xmlns:a16="http://schemas.microsoft.com/office/drawing/2014/main" id="{3B9F7AD7-9BD1-4CDF-A2C5-A55D88D064AC}"/>
              </a:ext>
            </a:extLst>
          </p:cNvPr>
          <p:cNvGrpSpPr/>
          <p:nvPr/>
        </p:nvGrpSpPr>
        <p:grpSpPr>
          <a:xfrm>
            <a:off x="9402050" y="2260341"/>
            <a:ext cx="1637595" cy="1639977"/>
            <a:chOff x="8514266" y="2247222"/>
            <a:chExt cx="1637595" cy="1639977"/>
          </a:xfrm>
        </p:grpSpPr>
        <p:pic>
          <p:nvPicPr>
            <p:cNvPr id="12" name="Picture 11">
              <a:extLst>
                <a:ext uri="{FF2B5EF4-FFF2-40B4-BE49-F238E27FC236}">
                  <a16:creationId xmlns:a16="http://schemas.microsoft.com/office/drawing/2014/main" id="{AC0B0E4F-E2AB-421E-9B4E-691128EE26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2319" y="2247222"/>
              <a:ext cx="1359542" cy="1304531"/>
            </a:xfrm>
            <a:prstGeom prst="rect">
              <a:avLst/>
            </a:prstGeom>
          </p:spPr>
        </p:pic>
        <p:sp>
          <p:nvSpPr>
            <p:cNvPr id="24" name="TextBox 23">
              <a:extLst>
                <a:ext uri="{FF2B5EF4-FFF2-40B4-BE49-F238E27FC236}">
                  <a16:creationId xmlns:a16="http://schemas.microsoft.com/office/drawing/2014/main" id="{2922F7B9-1775-4276-9FFD-CD3271D92FB2}"/>
                </a:ext>
              </a:extLst>
            </p:cNvPr>
            <p:cNvSpPr txBox="1"/>
            <p:nvPr/>
          </p:nvSpPr>
          <p:spPr>
            <a:xfrm>
              <a:off x="8514266" y="3517867"/>
              <a:ext cx="1637595" cy="369332"/>
            </a:xfrm>
            <a:prstGeom prst="rect">
              <a:avLst/>
            </a:prstGeom>
            <a:noFill/>
          </p:spPr>
          <p:txBody>
            <a:bodyPr wrap="square" rtlCol="1">
              <a:spAutoFit/>
            </a:bodyPr>
            <a:lstStyle/>
            <a:p>
              <a:r>
                <a:rPr lang="he-IL" dirty="0"/>
                <a:t>מעטפה ריקה</a:t>
              </a:r>
            </a:p>
          </p:txBody>
        </p:sp>
      </p:grpSp>
      <p:grpSp>
        <p:nvGrpSpPr>
          <p:cNvPr id="19" name="Group 18">
            <a:extLst>
              <a:ext uri="{FF2B5EF4-FFF2-40B4-BE49-F238E27FC236}">
                <a16:creationId xmlns:a16="http://schemas.microsoft.com/office/drawing/2014/main" id="{8DD26A1F-84E2-4E2E-8EC3-AEBAD6A24DA7}"/>
              </a:ext>
            </a:extLst>
          </p:cNvPr>
          <p:cNvGrpSpPr/>
          <p:nvPr/>
        </p:nvGrpSpPr>
        <p:grpSpPr>
          <a:xfrm>
            <a:off x="3826193" y="2255845"/>
            <a:ext cx="2044903" cy="2025226"/>
            <a:chOff x="3954291" y="2257613"/>
            <a:chExt cx="2044903" cy="2025226"/>
          </a:xfrm>
        </p:grpSpPr>
        <p:pic>
          <p:nvPicPr>
            <p:cNvPr id="7" name="Picture 6">
              <a:extLst>
                <a:ext uri="{FF2B5EF4-FFF2-40B4-BE49-F238E27FC236}">
                  <a16:creationId xmlns:a16="http://schemas.microsoft.com/office/drawing/2014/main" id="{A54A74F0-7EDF-454A-A9BD-4167E7DAF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7115" y="2257613"/>
              <a:ext cx="1439255" cy="1283748"/>
            </a:xfrm>
            <a:prstGeom prst="rect">
              <a:avLst/>
            </a:prstGeom>
          </p:spPr>
        </p:pic>
        <p:sp>
          <p:nvSpPr>
            <p:cNvPr id="26" name="TextBox 25">
              <a:extLst>
                <a:ext uri="{FF2B5EF4-FFF2-40B4-BE49-F238E27FC236}">
                  <a16:creationId xmlns:a16="http://schemas.microsoft.com/office/drawing/2014/main" id="{51BE5F8C-3CBE-4871-A7DA-DD00524BB331}"/>
                </a:ext>
              </a:extLst>
            </p:cNvPr>
            <p:cNvSpPr txBox="1"/>
            <p:nvPr/>
          </p:nvSpPr>
          <p:spPr>
            <a:xfrm>
              <a:off x="3954291" y="3636508"/>
              <a:ext cx="2044903" cy="646331"/>
            </a:xfrm>
            <a:prstGeom prst="rect">
              <a:avLst/>
            </a:prstGeom>
            <a:noFill/>
          </p:spPr>
          <p:txBody>
            <a:bodyPr wrap="square" rtlCol="1">
              <a:spAutoFit/>
            </a:bodyPr>
            <a:lstStyle/>
            <a:p>
              <a:pPr algn="ctr"/>
              <a:r>
                <a:rPr lang="he-IL" dirty="0"/>
                <a:t>שלושה פתקי הצבעה לרשימה אחת</a:t>
              </a:r>
            </a:p>
          </p:txBody>
        </p:sp>
      </p:grpSp>
      <p:grpSp>
        <p:nvGrpSpPr>
          <p:cNvPr id="36" name="Group 35">
            <a:extLst>
              <a:ext uri="{FF2B5EF4-FFF2-40B4-BE49-F238E27FC236}">
                <a16:creationId xmlns:a16="http://schemas.microsoft.com/office/drawing/2014/main" id="{70D12E52-B4BE-44AA-BAE1-5496B3150FE4}"/>
              </a:ext>
            </a:extLst>
          </p:cNvPr>
          <p:cNvGrpSpPr/>
          <p:nvPr/>
        </p:nvGrpSpPr>
        <p:grpSpPr>
          <a:xfrm>
            <a:off x="5876893" y="4567600"/>
            <a:ext cx="1818303" cy="1810174"/>
            <a:chOff x="5404558" y="4651821"/>
            <a:chExt cx="1818303" cy="1810174"/>
          </a:xfrm>
        </p:grpSpPr>
        <p:pic>
          <p:nvPicPr>
            <p:cNvPr id="18" name="Picture 17">
              <a:extLst>
                <a:ext uri="{FF2B5EF4-FFF2-40B4-BE49-F238E27FC236}">
                  <a16:creationId xmlns:a16="http://schemas.microsoft.com/office/drawing/2014/main" id="{6368E302-A131-4AC4-B8E4-E22CC4D326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2047" y="4651821"/>
              <a:ext cx="1403324" cy="1115462"/>
            </a:xfrm>
            <a:prstGeom prst="rect">
              <a:avLst/>
            </a:prstGeom>
          </p:spPr>
        </p:pic>
        <p:sp>
          <p:nvSpPr>
            <p:cNvPr id="29" name="TextBox 28">
              <a:extLst>
                <a:ext uri="{FF2B5EF4-FFF2-40B4-BE49-F238E27FC236}">
                  <a16:creationId xmlns:a16="http://schemas.microsoft.com/office/drawing/2014/main" id="{9753BBEB-5D38-43C1-A44A-A2938535E0E7}"/>
                </a:ext>
              </a:extLst>
            </p:cNvPr>
            <p:cNvSpPr txBox="1"/>
            <p:nvPr/>
          </p:nvSpPr>
          <p:spPr>
            <a:xfrm>
              <a:off x="5404558" y="5815664"/>
              <a:ext cx="1818303" cy="646331"/>
            </a:xfrm>
            <a:prstGeom prst="rect">
              <a:avLst/>
            </a:prstGeom>
            <a:noFill/>
          </p:spPr>
          <p:txBody>
            <a:bodyPr wrap="square" rtlCol="1">
              <a:spAutoFit/>
            </a:bodyPr>
            <a:lstStyle/>
            <a:p>
              <a:pPr algn="ctr"/>
              <a:r>
                <a:rPr lang="he-IL" dirty="0"/>
                <a:t>פתק עם אות הרשימה בלבד</a:t>
              </a:r>
            </a:p>
          </p:txBody>
        </p:sp>
      </p:grpSp>
      <p:grpSp>
        <p:nvGrpSpPr>
          <p:cNvPr id="37" name="Group 36">
            <a:extLst>
              <a:ext uri="{FF2B5EF4-FFF2-40B4-BE49-F238E27FC236}">
                <a16:creationId xmlns:a16="http://schemas.microsoft.com/office/drawing/2014/main" id="{9ECB5C7E-FA65-4A80-84B7-D86BA8532FD9}"/>
              </a:ext>
            </a:extLst>
          </p:cNvPr>
          <p:cNvGrpSpPr/>
          <p:nvPr/>
        </p:nvGrpSpPr>
        <p:grpSpPr>
          <a:xfrm>
            <a:off x="2901186" y="4472123"/>
            <a:ext cx="2384117" cy="2001128"/>
            <a:chOff x="2901186" y="4497456"/>
            <a:chExt cx="2384117" cy="2001128"/>
          </a:xfrm>
        </p:grpSpPr>
        <p:pic>
          <p:nvPicPr>
            <p:cNvPr id="20" name="Picture 19">
              <a:extLst>
                <a:ext uri="{FF2B5EF4-FFF2-40B4-BE49-F238E27FC236}">
                  <a16:creationId xmlns:a16="http://schemas.microsoft.com/office/drawing/2014/main" id="{AD98D48F-8FD2-4780-8444-FB3FB5F5E0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6851" y="4497456"/>
              <a:ext cx="1372786" cy="1269827"/>
            </a:xfrm>
            <a:prstGeom prst="rect">
              <a:avLst/>
            </a:prstGeom>
          </p:spPr>
        </p:pic>
        <p:sp>
          <p:nvSpPr>
            <p:cNvPr id="30" name="TextBox 29">
              <a:extLst>
                <a:ext uri="{FF2B5EF4-FFF2-40B4-BE49-F238E27FC236}">
                  <a16:creationId xmlns:a16="http://schemas.microsoft.com/office/drawing/2014/main" id="{C113CE76-3C44-4CC7-9D6C-9A7986BCE541}"/>
                </a:ext>
              </a:extLst>
            </p:cNvPr>
            <p:cNvSpPr txBox="1"/>
            <p:nvPr/>
          </p:nvSpPr>
          <p:spPr>
            <a:xfrm>
              <a:off x="2901186" y="5852253"/>
              <a:ext cx="2384117" cy="646331"/>
            </a:xfrm>
            <a:prstGeom prst="rect">
              <a:avLst/>
            </a:prstGeom>
            <a:noFill/>
          </p:spPr>
          <p:txBody>
            <a:bodyPr wrap="square" rtlCol="1">
              <a:spAutoFit/>
            </a:bodyPr>
            <a:lstStyle/>
            <a:p>
              <a:r>
                <a:rPr lang="he-IL" dirty="0"/>
                <a:t>פתק עם אותיות הרשימה ושם הרשימה בכתב יד</a:t>
              </a:r>
            </a:p>
          </p:txBody>
        </p:sp>
      </p:grpSp>
      <p:grpSp>
        <p:nvGrpSpPr>
          <p:cNvPr id="35" name="Group 34">
            <a:extLst>
              <a:ext uri="{FF2B5EF4-FFF2-40B4-BE49-F238E27FC236}">
                <a16:creationId xmlns:a16="http://schemas.microsoft.com/office/drawing/2014/main" id="{2727E62A-4B84-44E7-BADE-D07B44D45B75}"/>
              </a:ext>
            </a:extLst>
          </p:cNvPr>
          <p:cNvGrpSpPr/>
          <p:nvPr/>
        </p:nvGrpSpPr>
        <p:grpSpPr>
          <a:xfrm>
            <a:off x="8286787" y="4496863"/>
            <a:ext cx="2057132" cy="1951649"/>
            <a:chOff x="7094741" y="4479998"/>
            <a:chExt cx="2057132" cy="1951649"/>
          </a:xfrm>
        </p:grpSpPr>
        <p:sp>
          <p:nvSpPr>
            <p:cNvPr id="28" name="TextBox 27">
              <a:extLst>
                <a:ext uri="{FF2B5EF4-FFF2-40B4-BE49-F238E27FC236}">
                  <a16:creationId xmlns:a16="http://schemas.microsoft.com/office/drawing/2014/main" id="{9D65BE36-5201-43F7-B814-55A065F40EA4}"/>
                </a:ext>
              </a:extLst>
            </p:cNvPr>
            <p:cNvSpPr txBox="1"/>
            <p:nvPr/>
          </p:nvSpPr>
          <p:spPr>
            <a:xfrm>
              <a:off x="7094741" y="5785316"/>
              <a:ext cx="2057132" cy="646331"/>
            </a:xfrm>
            <a:prstGeom prst="rect">
              <a:avLst/>
            </a:prstGeom>
            <a:noFill/>
          </p:spPr>
          <p:txBody>
            <a:bodyPr wrap="square" rtlCol="1">
              <a:spAutoFit/>
            </a:bodyPr>
            <a:lstStyle/>
            <a:p>
              <a:pPr algn="ctr"/>
              <a:r>
                <a:rPr lang="he-IL" dirty="0"/>
                <a:t>5פתק עם שם הרשימה כפי שאושר</a:t>
              </a:r>
            </a:p>
          </p:txBody>
        </p:sp>
        <p:grpSp>
          <p:nvGrpSpPr>
            <p:cNvPr id="11" name="Group 10">
              <a:extLst>
                <a:ext uri="{FF2B5EF4-FFF2-40B4-BE49-F238E27FC236}">
                  <a16:creationId xmlns:a16="http://schemas.microsoft.com/office/drawing/2014/main" id="{21CC6080-D56E-4DBD-882B-91E8446073F9}"/>
                </a:ext>
              </a:extLst>
            </p:cNvPr>
            <p:cNvGrpSpPr/>
            <p:nvPr/>
          </p:nvGrpSpPr>
          <p:grpSpPr>
            <a:xfrm>
              <a:off x="7427410" y="4479998"/>
              <a:ext cx="1391794" cy="1287285"/>
              <a:chOff x="7615998" y="4479998"/>
              <a:chExt cx="1391794" cy="1287285"/>
            </a:xfrm>
          </p:grpSpPr>
          <p:pic>
            <p:nvPicPr>
              <p:cNvPr id="14" name="Picture 13">
                <a:extLst>
                  <a:ext uri="{FF2B5EF4-FFF2-40B4-BE49-F238E27FC236}">
                    <a16:creationId xmlns:a16="http://schemas.microsoft.com/office/drawing/2014/main" id="{D8C90EBF-B397-450D-9637-402EEBF46D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15998" y="4479998"/>
                <a:ext cx="1391794" cy="1287285"/>
              </a:xfrm>
              <a:prstGeom prst="rect">
                <a:avLst/>
              </a:prstGeom>
            </p:spPr>
          </p:pic>
          <p:sp>
            <p:nvSpPr>
              <p:cNvPr id="4" name="Rectangle 3">
                <a:extLst>
                  <a:ext uri="{FF2B5EF4-FFF2-40B4-BE49-F238E27FC236}">
                    <a16:creationId xmlns:a16="http://schemas.microsoft.com/office/drawing/2014/main" id="{7C6B56CC-F379-4065-A846-80F0193EE4CC}"/>
                  </a:ext>
                </a:extLst>
              </p:cNvPr>
              <p:cNvSpPr/>
              <p:nvPr/>
            </p:nvSpPr>
            <p:spPr>
              <a:xfrm>
                <a:off x="8288231" y="5042677"/>
                <a:ext cx="352425" cy="161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TextBox 2">
                <a:extLst>
                  <a:ext uri="{FF2B5EF4-FFF2-40B4-BE49-F238E27FC236}">
                    <a16:creationId xmlns:a16="http://schemas.microsoft.com/office/drawing/2014/main" id="{1EC41C17-4950-444B-875A-C427BECA1C28}"/>
                  </a:ext>
                </a:extLst>
              </p:cNvPr>
              <p:cNvSpPr txBox="1"/>
              <p:nvPr/>
            </p:nvSpPr>
            <p:spPr>
              <a:xfrm>
                <a:off x="8097292" y="4989158"/>
                <a:ext cx="639012" cy="215444"/>
              </a:xfrm>
              <a:prstGeom prst="rect">
                <a:avLst/>
              </a:prstGeom>
              <a:noFill/>
            </p:spPr>
            <p:txBody>
              <a:bodyPr wrap="square" rtlCol="1">
                <a:spAutoFit/>
              </a:bodyPr>
              <a:lstStyle/>
              <a:p>
                <a:r>
                  <a:rPr lang="he-IL" sz="800" b="1" dirty="0"/>
                  <a:t>גני דרור</a:t>
                </a:r>
              </a:p>
            </p:txBody>
          </p:sp>
        </p:grpSp>
      </p:grpSp>
      <p:grpSp>
        <p:nvGrpSpPr>
          <p:cNvPr id="17" name="Group 16">
            <a:extLst>
              <a:ext uri="{FF2B5EF4-FFF2-40B4-BE49-F238E27FC236}">
                <a16:creationId xmlns:a16="http://schemas.microsoft.com/office/drawing/2014/main" id="{9AFBA954-AC85-45AB-B1EE-196424556019}"/>
              </a:ext>
            </a:extLst>
          </p:cNvPr>
          <p:cNvGrpSpPr/>
          <p:nvPr/>
        </p:nvGrpSpPr>
        <p:grpSpPr>
          <a:xfrm>
            <a:off x="6294820" y="2226402"/>
            <a:ext cx="2683505" cy="1939095"/>
            <a:chOff x="6946478" y="2226402"/>
            <a:chExt cx="2683505" cy="1939095"/>
          </a:xfrm>
        </p:grpSpPr>
        <p:pic>
          <p:nvPicPr>
            <p:cNvPr id="9" name="Picture 8">
              <a:extLst>
                <a:ext uri="{FF2B5EF4-FFF2-40B4-BE49-F238E27FC236}">
                  <a16:creationId xmlns:a16="http://schemas.microsoft.com/office/drawing/2014/main" id="{D6C9E9A3-8792-4C04-94A2-926223FD893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3197" r="4167" b="7119"/>
            <a:stretch/>
          </p:blipFill>
          <p:spPr>
            <a:xfrm>
              <a:off x="7559235" y="2226402"/>
              <a:ext cx="1457991" cy="1287287"/>
            </a:xfrm>
            <a:prstGeom prst="rect">
              <a:avLst/>
            </a:prstGeom>
          </p:spPr>
        </p:pic>
        <p:sp>
          <p:nvSpPr>
            <p:cNvPr id="25" name="TextBox 24">
              <a:extLst>
                <a:ext uri="{FF2B5EF4-FFF2-40B4-BE49-F238E27FC236}">
                  <a16:creationId xmlns:a16="http://schemas.microsoft.com/office/drawing/2014/main" id="{FAFFF95E-840D-4A1F-9EC7-590BB006D5E9}"/>
                </a:ext>
              </a:extLst>
            </p:cNvPr>
            <p:cNvSpPr txBox="1"/>
            <p:nvPr/>
          </p:nvSpPr>
          <p:spPr>
            <a:xfrm>
              <a:off x="6946478" y="3519166"/>
              <a:ext cx="2683505" cy="646331"/>
            </a:xfrm>
            <a:prstGeom prst="rect">
              <a:avLst/>
            </a:prstGeom>
            <a:noFill/>
          </p:spPr>
          <p:txBody>
            <a:bodyPr wrap="square" rtlCol="1">
              <a:spAutoFit/>
            </a:bodyPr>
            <a:lstStyle/>
            <a:p>
              <a:pPr algn="ctr"/>
              <a:r>
                <a:rPr lang="he-IL" dirty="0"/>
                <a:t>מעטפה הכוללת דבר כלשהו נוסף לפתק ההצבעה </a:t>
              </a:r>
            </a:p>
          </p:txBody>
        </p:sp>
        <p:sp>
          <p:nvSpPr>
            <p:cNvPr id="13" name="Rectangle 12">
              <a:extLst>
                <a:ext uri="{FF2B5EF4-FFF2-40B4-BE49-F238E27FC236}">
                  <a16:creationId xmlns:a16="http://schemas.microsoft.com/office/drawing/2014/main" id="{EA43B949-8A6F-4642-A6C4-2221315D08FA}"/>
                </a:ext>
              </a:extLst>
            </p:cNvPr>
            <p:cNvSpPr/>
            <p:nvPr/>
          </p:nvSpPr>
          <p:spPr>
            <a:xfrm>
              <a:off x="8140997" y="2840309"/>
              <a:ext cx="338550" cy="114300"/>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 name="TextBox 30">
              <a:extLst>
                <a:ext uri="{FF2B5EF4-FFF2-40B4-BE49-F238E27FC236}">
                  <a16:creationId xmlns:a16="http://schemas.microsoft.com/office/drawing/2014/main" id="{D0AF4039-6531-466A-AED6-A20457AB1A6A}"/>
                </a:ext>
              </a:extLst>
            </p:cNvPr>
            <p:cNvSpPr txBox="1"/>
            <p:nvPr/>
          </p:nvSpPr>
          <p:spPr>
            <a:xfrm>
              <a:off x="7901820" y="2762323"/>
              <a:ext cx="639012" cy="215444"/>
            </a:xfrm>
            <a:prstGeom prst="rect">
              <a:avLst/>
            </a:prstGeom>
            <a:noFill/>
          </p:spPr>
          <p:txBody>
            <a:bodyPr wrap="square" rtlCol="1">
              <a:spAutoFit/>
            </a:bodyPr>
            <a:lstStyle/>
            <a:p>
              <a:r>
                <a:rPr lang="he-IL" sz="800" b="1" dirty="0"/>
                <a:t>גני דרור</a:t>
              </a:r>
            </a:p>
          </p:txBody>
        </p:sp>
      </p:grpSp>
      <p:grpSp>
        <p:nvGrpSpPr>
          <p:cNvPr id="34" name="Group 33">
            <a:extLst>
              <a:ext uri="{FF2B5EF4-FFF2-40B4-BE49-F238E27FC236}">
                <a16:creationId xmlns:a16="http://schemas.microsoft.com/office/drawing/2014/main" id="{4A9BD393-4619-40CA-B1BB-8D853DC85A9B}"/>
              </a:ext>
            </a:extLst>
          </p:cNvPr>
          <p:cNvGrpSpPr/>
          <p:nvPr/>
        </p:nvGrpSpPr>
        <p:grpSpPr>
          <a:xfrm>
            <a:off x="1365479" y="2255845"/>
            <a:ext cx="1389871" cy="1676453"/>
            <a:chOff x="2012598" y="2255845"/>
            <a:chExt cx="1389871" cy="1676453"/>
          </a:xfrm>
        </p:grpSpPr>
        <p:grpSp>
          <p:nvGrpSpPr>
            <p:cNvPr id="33" name="Group 32">
              <a:extLst>
                <a:ext uri="{FF2B5EF4-FFF2-40B4-BE49-F238E27FC236}">
                  <a16:creationId xmlns:a16="http://schemas.microsoft.com/office/drawing/2014/main" id="{CC1A095B-24C3-4381-AC83-BEE34785EB49}"/>
                </a:ext>
              </a:extLst>
            </p:cNvPr>
            <p:cNvGrpSpPr/>
            <p:nvPr/>
          </p:nvGrpSpPr>
          <p:grpSpPr>
            <a:xfrm>
              <a:off x="2012598" y="2255845"/>
              <a:ext cx="1389871" cy="1676453"/>
              <a:chOff x="2012598" y="2255845"/>
              <a:chExt cx="1389871" cy="1676453"/>
            </a:xfrm>
          </p:grpSpPr>
          <p:pic>
            <p:nvPicPr>
              <p:cNvPr id="10" name="Picture 9">
                <a:extLst>
                  <a:ext uri="{FF2B5EF4-FFF2-40B4-BE49-F238E27FC236}">
                    <a16:creationId xmlns:a16="http://schemas.microsoft.com/office/drawing/2014/main" id="{B57DAB8A-5C85-4358-9130-E27D8BDE2D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12598" y="2255845"/>
                <a:ext cx="1389871" cy="1287285"/>
              </a:xfrm>
              <a:prstGeom prst="rect">
                <a:avLst/>
              </a:prstGeom>
            </p:spPr>
          </p:pic>
          <p:sp>
            <p:nvSpPr>
              <p:cNvPr id="27" name="TextBox 26">
                <a:extLst>
                  <a:ext uri="{FF2B5EF4-FFF2-40B4-BE49-F238E27FC236}">
                    <a16:creationId xmlns:a16="http://schemas.microsoft.com/office/drawing/2014/main" id="{9EDC9823-82D1-4E1B-AABF-5D0DB789C6AB}"/>
                  </a:ext>
                </a:extLst>
              </p:cNvPr>
              <p:cNvSpPr txBox="1"/>
              <p:nvPr/>
            </p:nvSpPr>
            <p:spPr>
              <a:xfrm>
                <a:off x="2095301" y="3562966"/>
                <a:ext cx="1224465" cy="369332"/>
              </a:xfrm>
              <a:prstGeom prst="rect">
                <a:avLst/>
              </a:prstGeom>
              <a:noFill/>
            </p:spPr>
            <p:txBody>
              <a:bodyPr wrap="square" rtlCol="1">
                <a:spAutoFit/>
              </a:bodyPr>
              <a:lstStyle/>
              <a:p>
                <a:r>
                  <a:rPr lang="he-IL" dirty="0"/>
                  <a:t>פתק מסומן </a:t>
                </a:r>
              </a:p>
            </p:txBody>
          </p:sp>
        </p:grpSp>
        <p:sp>
          <p:nvSpPr>
            <p:cNvPr id="15" name="Rectangle 14">
              <a:extLst>
                <a:ext uri="{FF2B5EF4-FFF2-40B4-BE49-F238E27FC236}">
                  <a16:creationId xmlns:a16="http://schemas.microsoft.com/office/drawing/2014/main" id="{D3234E26-D30F-4DB9-A732-B3135F42451F}"/>
                </a:ext>
              </a:extLst>
            </p:cNvPr>
            <p:cNvSpPr/>
            <p:nvPr/>
          </p:nvSpPr>
          <p:spPr>
            <a:xfrm>
              <a:off x="2535145" y="2840309"/>
              <a:ext cx="356904" cy="152400"/>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 name="TextBox 31">
              <a:extLst>
                <a:ext uri="{FF2B5EF4-FFF2-40B4-BE49-F238E27FC236}">
                  <a16:creationId xmlns:a16="http://schemas.microsoft.com/office/drawing/2014/main" id="{F0AE2C35-05ED-4603-80D4-BC1DE9010BC9}"/>
                </a:ext>
              </a:extLst>
            </p:cNvPr>
            <p:cNvSpPr txBox="1"/>
            <p:nvPr/>
          </p:nvSpPr>
          <p:spPr>
            <a:xfrm>
              <a:off x="2308189" y="2804884"/>
              <a:ext cx="639012" cy="215444"/>
            </a:xfrm>
            <a:prstGeom prst="rect">
              <a:avLst/>
            </a:prstGeom>
            <a:noFill/>
          </p:spPr>
          <p:txBody>
            <a:bodyPr wrap="square" rtlCol="1">
              <a:spAutoFit/>
            </a:bodyPr>
            <a:lstStyle/>
            <a:p>
              <a:r>
                <a:rPr lang="he-IL" sz="800" b="1" dirty="0"/>
                <a:t>גני דרור</a:t>
              </a:r>
            </a:p>
          </p:txBody>
        </p:sp>
      </p:grpSp>
    </p:spTree>
    <p:extLst>
      <p:ext uri="{BB962C8B-B14F-4D97-AF65-F5344CB8AC3E}">
        <p14:creationId xmlns:p14="http://schemas.microsoft.com/office/powerpoint/2010/main" val="397818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right)">
                                      <p:cBhvr>
                                        <p:cTn id="39" dur="500"/>
                                        <p:tgtEl>
                                          <p:spTgt spid="21"/>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right)">
                                      <p:cBhvr>
                                        <p:cTn id="42" dur="500"/>
                                        <p:tgtEl>
                                          <p:spTgt spid="22"/>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right)">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2" grpId="0" animBg="1"/>
      <p:bldP spid="2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תמונה 26">
            <a:extLst>
              <a:ext uri="{FF2B5EF4-FFF2-40B4-BE49-F238E27FC236}">
                <a16:creationId xmlns:a16="http://schemas.microsoft.com/office/drawing/2014/main" id="{6BF6B3F3-C9F7-40F9-A9EE-B2DAEA142CD8}"/>
              </a:ext>
            </a:extLst>
          </p:cNvPr>
          <p:cNvPicPr>
            <a:picLocks noChangeAspect="1"/>
          </p:cNvPicPr>
          <p:nvPr/>
        </p:nvPicPr>
        <p:blipFill>
          <a:blip r:embed="rId3" cstate="print"/>
          <a:stretch>
            <a:fillRect/>
          </a:stretch>
        </p:blipFill>
        <p:spPr>
          <a:xfrm rot="16200000">
            <a:off x="1220739" y="401279"/>
            <a:ext cx="4505500" cy="6427279"/>
          </a:xfrm>
          <a:prstGeom prst="rect">
            <a:avLst/>
          </a:prstGeom>
          <a:ln>
            <a:solidFill>
              <a:schemeClr val="tx1"/>
            </a:solidFill>
          </a:ln>
        </p:spPr>
      </p:pic>
      <p:grpSp>
        <p:nvGrpSpPr>
          <p:cNvPr id="114" name="קבוצה 2">
            <a:extLst>
              <a:ext uri="{FF2B5EF4-FFF2-40B4-BE49-F238E27FC236}">
                <a16:creationId xmlns:a16="http://schemas.microsoft.com/office/drawing/2014/main" id="{22565959-C8A4-4148-826E-7323B7F633D8}"/>
              </a:ext>
            </a:extLst>
          </p:cNvPr>
          <p:cNvGrpSpPr/>
          <p:nvPr/>
        </p:nvGrpSpPr>
        <p:grpSpPr>
          <a:xfrm>
            <a:off x="5837385" y="1593315"/>
            <a:ext cx="3354808" cy="1683440"/>
            <a:chOff x="7869627" y="1729835"/>
            <a:chExt cx="2170113" cy="802269"/>
          </a:xfrm>
        </p:grpSpPr>
        <p:sp>
          <p:nvSpPr>
            <p:cNvPr id="115" name="משולש ישר-זווית 34">
              <a:extLst>
                <a:ext uri="{FF2B5EF4-FFF2-40B4-BE49-F238E27FC236}">
                  <a16:creationId xmlns:a16="http://schemas.microsoft.com/office/drawing/2014/main" id="{23F2E22F-536B-4D43-A5D9-985FE0A62DD8}"/>
                </a:ext>
              </a:extLst>
            </p:cNvPr>
            <p:cNvSpPr/>
            <p:nvPr/>
          </p:nvSpPr>
          <p:spPr>
            <a:xfrm rot="5400000" flipH="1" flipV="1">
              <a:off x="8104591" y="1809577"/>
              <a:ext cx="169483" cy="639411"/>
            </a:xfrm>
            <a:prstGeom prst="r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116" name="מלבן 38">
              <a:extLst>
                <a:ext uri="{FF2B5EF4-FFF2-40B4-BE49-F238E27FC236}">
                  <a16:creationId xmlns:a16="http://schemas.microsoft.com/office/drawing/2014/main" id="{BD39C7D3-13E3-4B09-A6B8-E4B80887B88B}"/>
                </a:ext>
              </a:extLst>
            </p:cNvPr>
            <p:cNvSpPr/>
            <p:nvPr/>
          </p:nvSpPr>
          <p:spPr>
            <a:xfrm>
              <a:off x="8509038" y="1729835"/>
              <a:ext cx="1530702" cy="802269"/>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117" name="TextBox 116">
              <a:extLst>
                <a:ext uri="{FF2B5EF4-FFF2-40B4-BE49-F238E27FC236}">
                  <a16:creationId xmlns:a16="http://schemas.microsoft.com/office/drawing/2014/main" id="{E8BAB463-C319-4EE9-BF72-22F15DE62AEF}"/>
                </a:ext>
              </a:extLst>
            </p:cNvPr>
            <p:cNvSpPr txBox="1"/>
            <p:nvPr/>
          </p:nvSpPr>
          <p:spPr>
            <a:xfrm>
              <a:off x="8597264" y="1814804"/>
              <a:ext cx="1292497" cy="278683"/>
            </a:xfrm>
            <a:prstGeom prst="rect">
              <a:avLst/>
            </a:prstGeom>
            <a:noFill/>
          </p:spPr>
          <p:txBody>
            <a:bodyPr wrap="square" rtlCol="1">
              <a:spAutoFit/>
            </a:bodyPr>
            <a:lstStyle/>
            <a:p>
              <a:pPr>
                <a:buClr>
                  <a:srgbClr val="18A8B7"/>
                </a:buClr>
              </a:pPr>
              <a:r>
                <a:rPr lang="he-IL" sz="1600" b="1" dirty="0">
                  <a:solidFill>
                    <a:schemeClr val="bg1"/>
                  </a:solidFill>
                  <a:latin typeface="Arial" panose="020B0604020202020204" pitchFamily="34" charset="0"/>
                </a:rPr>
                <a:t>שעת פתיחת </a:t>
              </a:r>
            </a:p>
            <a:p>
              <a:pPr>
                <a:buClr>
                  <a:srgbClr val="18A8B7"/>
                </a:buClr>
              </a:pPr>
              <a:r>
                <a:rPr lang="he-IL" sz="1600" b="1" dirty="0">
                  <a:solidFill>
                    <a:schemeClr val="bg1"/>
                  </a:solidFill>
                  <a:latin typeface="Arial" panose="020B0604020202020204" pitchFamily="34" charset="0"/>
                </a:rPr>
                <a:t>מקום הקלפי</a:t>
              </a:r>
              <a:endParaRPr lang="he-IL" sz="1600" dirty="0">
                <a:solidFill>
                  <a:schemeClr val="bg1"/>
                </a:solidFill>
                <a:latin typeface="Arial" panose="020B0604020202020204" pitchFamily="34" charset="0"/>
              </a:endParaRPr>
            </a:p>
          </p:txBody>
        </p:sp>
      </p:grpSp>
      <p:pic>
        <p:nvPicPr>
          <p:cNvPr id="111" name="תמונה 27">
            <a:extLst>
              <a:ext uri="{FF2B5EF4-FFF2-40B4-BE49-F238E27FC236}">
                <a16:creationId xmlns:a16="http://schemas.microsoft.com/office/drawing/2014/main" id="{D3B160CF-79E1-4894-8216-B0448C115B8E}"/>
              </a:ext>
            </a:extLst>
          </p:cNvPr>
          <p:cNvPicPr>
            <a:picLocks noChangeAspect="1"/>
          </p:cNvPicPr>
          <p:nvPr/>
        </p:nvPicPr>
        <p:blipFill>
          <a:blip r:embed="rId4" cstate="print"/>
          <a:stretch>
            <a:fillRect/>
          </a:stretch>
        </p:blipFill>
        <p:spPr>
          <a:xfrm rot="16200000">
            <a:off x="7223333" y="1345358"/>
            <a:ext cx="1570131" cy="2222975"/>
          </a:xfrm>
          <a:prstGeom prst="rect">
            <a:avLst/>
          </a:prstGeom>
        </p:spPr>
      </p:pic>
      <p:grpSp>
        <p:nvGrpSpPr>
          <p:cNvPr id="118" name="קבוצה 2">
            <a:extLst>
              <a:ext uri="{FF2B5EF4-FFF2-40B4-BE49-F238E27FC236}">
                <a16:creationId xmlns:a16="http://schemas.microsoft.com/office/drawing/2014/main" id="{B8AE646A-1B83-4173-9AEA-0A25404B5564}"/>
              </a:ext>
            </a:extLst>
          </p:cNvPr>
          <p:cNvGrpSpPr/>
          <p:nvPr/>
        </p:nvGrpSpPr>
        <p:grpSpPr>
          <a:xfrm>
            <a:off x="5155677" y="3371717"/>
            <a:ext cx="5513539" cy="3096001"/>
            <a:chOff x="8357659" y="1732202"/>
            <a:chExt cx="1682081" cy="793454"/>
          </a:xfrm>
        </p:grpSpPr>
        <p:sp>
          <p:nvSpPr>
            <p:cNvPr id="119" name="משולש ישר-זווית 34">
              <a:extLst>
                <a:ext uri="{FF2B5EF4-FFF2-40B4-BE49-F238E27FC236}">
                  <a16:creationId xmlns:a16="http://schemas.microsoft.com/office/drawing/2014/main" id="{75AE4BB8-75E5-4364-A092-EBB98499F5C4}"/>
                </a:ext>
              </a:extLst>
            </p:cNvPr>
            <p:cNvSpPr/>
            <p:nvPr/>
          </p:nvSpPr>
          <p:spPr>
            <a:xfrm rot="5400000" flipV="1">
              <a:off x="8362803" y="1894944"/>
              <a:ext cx="144453" cy="154742"/>
            </a:xfrm>
            <a:prstGeom prst="r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120" name="מלבן 38">
              <a:extLst>
                <a:ext uri="{FF2B5EF4-FFF2-40B4-BE49-F238E27FC236}">
                  <a16:creationId xmlns:a16="http://schemas.microsoft.com/office/drawing/2014/main" id="{5CBF817B-F029-48D4-B987-F3F3EF38AE06}"/>
                </a:ext>
              </a:extLst>
            </p:cNvPr>
            <p:cNvSpPr/>
            <p:nvPr/>
          </p:nvSpPr>
          <p:spPr>
            <a:xfrm>
              <a:off x="8512096" y="1732202"/>
              <a:ext cx="1527644" cy="793454"/>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121" name="TextBox 120">
              <a:extLst>
                <a:ext uri="{FF2B5EF4-FFF2-40B4-BE49-F238E27FC236}">
                  <a16:creationId xmlns:a16="http://schemas.microsoft.com/office/drawing/2014/main" id="{D6CCB2A4-CED7-4234-AFF9-FE7F67234E45}"/>
                </a:ext>
              </a:extLst>
            </p:cNvPr>
            <p:cNvSpPr txBox="1"/>
            <p:nvPr/>
          </p:nvSpPr>
          <p:spPr>
            <a:xfrm>
              <a:off x="8597264" y="1814804"/>
              <a:ext cx="1292497" cy="149868"/>
            </a:xfrm>
            <a:prstGeom prst="rect">
              <a:avLst/>
            </a:prstGeom>
            <a:noFill/>
          </p:spPr>
          <p:txBody>
            <a:bodyPr wrap="square" rtlCol="1">
              <a:spAutoFit/>
            </a:bodyPr>
            <a:lstStyle/>
            <a:p>
              <a:pPr>
                <a:buClr>
                  <a:srgbClr val="18A8B7"/>
                </a:buClr>
              </a:pPr>
              <a:r>
                <a:rPr lang="he-IL" sz="1600" b="1" dirty="0">
                  <a:solidFill>
                    <a:schemeClr val="bg1"/>
                  </a:solidFill>
                  <a:latin typeface="Arial" panose="020B0604020202020204" pitchFamily="34" charset="0"/>
                </a:rPr>
                <a:t>שעת פתיחת </a:t>
              </a:r>
            </a:p>
            <a:p>
              <a:pPr>
                <a:buClr>
                  <a:srgbClr val="18A8B7"/>
                </a:buClr>
              </a:pPr>
              <a:r>
                <a:rPr lang="he-IL" sz="1600" b="1" dirty="0">
                  <a:solidFill>
                    <a:schemeClr val="bg1"/>
                  </a:solidFill>
                  <a:latin typeface="Arial" panose="020B0604020202020204" pitchFamily="34" charset="0"/>
                </a:rPr>
                <a:t>מקום הקלפי</a:t>
              </a:r>
              <a:endParaRPr lang="he-IL" sz="1600" dirty="0">
                <a:solidFill>
                  <a:schemeClr val="bg1"/>
                </a:solidFill>
                <a:latin typeface="Arial" panose="020B0604020202020204" pitchFamily="34" charset="0"/>
              </a:endParaRPr>
            </a:p>
          </p:txBody>
        </p:sp>
      </p:grpSp>
      <p:pic>
        <p:nvPicPr>
          <p:cNvPr id="112" name="תמונה 28">
            <a:extLst>
              <a:ext uri="{FF2B5EF4-FFF2-40B4-BE49-F238E27FC236}">
                <a16:creationId xmlns:a16="http://schemas.microsoft.com/office/drawing/2014/main" id="{D23840EF-69DC-42E8-A1EE-8DBF57648924}"/>
              </a:ext>
            </a:extLst>
          </p:cNvPr>
          <p:cNvPicPr>
            <a:picLocks noChangeAspect="1"/>
          </p:cNvPicPr>
          <p:nvPr/>
        </p:nvPicPr>
        <p:blipFill>
          <a:blip r:embed="rId5" cstate="print"/>
          <a:stretch>
            <a:fillRect/>
          </a:stretch>
        </p:blipFill>
        <p:spPr>
          <a:xfrm rot="16200000">
            <a:off x="6687362" y="2462214"/>
            <a:ext cx="2981325" cy="4914900"/>
          </a:xfrm>
          <a:prstGeom prst="rect">
            <a:avLst/>
          </a:prstGeom>
        </p:spPr>
      </p:pic>
      <p:sp>
        <p:nvSpPr>
          <p:cNvPr id="36" name="מציין מיקום של מספר שקופית 1">
            <a:extLst>
              <a:ext uri="{FF2B5EF4-FFF2-40B4-BE49-F238E27FC236}">
                <a16:creationId xmlns:a16="http://schemas.microsoft.com/office/drawing/2014/main" id="{B5A29CF8-3E4F-4D1E-B46B-7494BCCA0788}"/>
              </a:ext>
            </a:extLst>
          </p:cNvPr>
          <p:cNvSpPr>
            <a:spLocks noGrp="1"/>
          </p:cNvSpPr>
          <p:nvPr>
            <p:ph type="sldNum" sz="quarter" idx="12"/>
          </p:nvPr>
        </p:nvSpPr>
        <p:spPr/>
        <p:txBody>
          <a:bodyPr/>
          <a:lstStyle/>
          <a:p>
            <a:fld id="{4C3B709D-3265-41A0-A411-CB1161B7F7D5}" type="slidenum">
              <a:rPr lang="he-IL" smtClean="0"/>
              <a:pPr/>
              <a:t>66</a:t>
            </a:fld>
            <a:endParaRPr lang="he-IL" dirty="0"/>
          </a:p>
        </p:txBody>
      </p:sp>
      <p:sp>
        <p:nvSpPr>
          <p:cNvPr id="2" name="Title 1">
            <a:extLst>
              <a:ext uri="{FF2B5EF4-FFF2-40B4-BE49-F238E27FC236}">
                <a16:creationId xmlns:a16="http://schemas.microsoft.com/office/drawing/2014/main" id="{9AC8A286-5CC1-4CC7-8290-AC0A227FCC68}"/>
              </a:ext>
            </a:extLst>
          </p:cNvPr>
          <p:cNvSpPr>
            <a:spLocks noGrp="1"/>
          </p:cNvSpPr>
          <p:nvPr>
            <p:ph type="title"/>
          </p:nvPr>
        </p:nvSpPr>
        <p:spPr>
          <a:xfrm>
            <a:off x="1055913" y="250827"/>
            <a:ext cx="10515600" cy="1325563"/>
          </a:xfrm>
        </p:spPr>
        <p:txBody>
          <a:bodyPr/>
          <a:lstStyle/>
          <a:p>
            <a:r>
              <a:rPr lang="he-IL" dirty="0"/>
              <a:t>גיליון רישום קולות פסולים </a:t>
            </a:r>
          </a:p>
        </p:txBody>
      </p:sp>
    </p:spTree>
    <p:extLst>
      <p:ext uri="{BB962C8B-B14F-4D97-AF65-F5344CB8AC3E}">
        <p14:creationId xmlns:p14="http://schemas.microsoft.com/office/powerpoint/2010/main" val="25724056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תמונה 1">
            <a:extLst>
              <a:ext uri="{FF2B5EF4-FFF2-40B4-BE49-F238E27FC236}">
                <a16:creationId xmlns:a16="http://schemas.microsoft.com/office/drawing/2014/main" id="{970E57BA-CB96-405E-B862-DDBFA1C90B3E}"/>
              </a:ext>
            </a:extLst>
          </p:cNvPr>
          <p:cNvPicPr>
            <a:picLocks noChangeAspect="1"/>
          </p:cNvPicPr>
          <p:nvPr/>
        </p:nvPicPr>
        <p:blipFill rotWithShape="1">
          <a:blip r:embed="rId3" cstate="print"/>
          <a:srcRect l="5963" r="3860" b="2401"/>
          <a:stretch/>
        </p:blipFill>
        <p:spPr>
          <a:xfrm>
            <a:off x="392570" y="1385415"/>
            <a:ext cx="4777745" cy="4533339"/>
          </a:xfrm>
          <a:prstGeom prst="rect">
            <a:avLst/>
          </a:prstGeom>
          <a:effectLst>
            <a:outerShdw blurRad="330200" sx="102000" sy="102000" algn="ctr" rotWithShape="0">
              <a:srgbClr val="C00000">
                <a:alpha val="9000"/>
              </a:srgbClr>
            </a:outerShdw>
          </a:effectLst>
        </p:spPr>
      </p:pic>
      <p:sp>
        <p:nvSpPr>
          <p:cNvPr id="37" name="מציין מיקום של מספר שקופית 1">
            <a:extLst>
              <a:ext uri="{FF2B5EF4-FFF2-40B4-BE49-F238E27FC236}">
                <a16:creationId xmlns:a16="http://schemas.microsoft.com/office/drawing/2014/main" id="{7B206899-CC40-40AD-997A-FD154F40BCA9}"/>
              </a:ext>
            </a:extLst>
          </p:cNvPr>
          <p:cNvSpPr>
            <a:spLocks noGrp="1"/>
          </p:cNvSpPr>
          <p:nvPr>
            <p:ph type="sldNum" sz="quarter" idx="12"/>
          </p:nvPr>
        </p:nvSpPr>
        <p:spPr/>
        <p:txBody>
          <a:bodyPr/>
          <a:lstStyle/>
          <a:p>
            <a:fld id="{4C3B709D-3265-41A0-A411-CB1161B7F7D5}" type="slidenum">
              <a:rPr lang="he-IL" smtClean="0"/>
              <a:pPr/>
              <a:t>67</a:t>
            </a:fld>
            <a:endParaRPr lang="he-IL" dirty="0"/>
          </a:p>
        </p:txBody>
      </p:sp>
      <p:sp>
        <p:nvSpPr>
          <p:cNvPr id="2" name="Title 1">
            <a:extLst>
              <a:ext uri="{FF2B5EF4-FFF2-40B4-BE49-F238E27FC236}">
                <a16:creationId xmlns:a16="http://schemas.microsoft.com/office/drawing/2014/main" id="{8CC5C688-8643-478F-8C5F-ADE9077FFB33}"/>
              </a:ext>
            </a:extLst>
          </p:cNvPr>
          <p:cNvSpPr>
            <a:spLocks noGrp="1"/>
          </p:cNvSpPr>
          <p:nvPr>
            <p:ph type="title"/>
          </p:nvPr>
        </p:nvSpPr>
        <p:spPr>
          <a:xfrm>
            <a:off x="1055910" y="250827"/>
            <a:ext cx="10515600" cy="1325563"/>
          </a:xfrm>
        </p:spPr>
        <p:txBody>
          <a:bodyPr/>
          <a:lstStyle/>
          <a:p>
            <a:r>
              <a:rPr lang="he-IL" dirty="0"/>
              <a:t>ספירת הקולות מתוך המעטפות הכשרות </a:t>
            </a:r>
          </a:p>
        </p:txBody>
      </p:sp>
      <p:sp>
        <p:nvSpPr>
          <p:cNvPr id="8" name="מלבן 58">
            <a:extLst>
              <a:ext uri="{FF2B5EF4-FFF2-40B4-BE49-F238E27FC236}">
                <a16:creationId xmlns:a16="http://schemas.microsoft.com/office/drawing/2014/main" id="{CF5EB988-E13D-4D60-976D-B99E3E1A55F1}"/>
              </a:ext>
            </a:extLst>
          </p:cNvPr>
          <p:cNvSpPr/>
          <p:nvPr/>
        </p:nvSpPr>
        <p:spPr>
          <a:xfrm>
            <a:off x="5615945" y="1478626"/>
            <a:ext cx="5772780" cy="4536819"/>
          </a:xfrm>
          <a:prstGeom prst="rect">
            <a:avLst/>
          </a:prstGeom>
          <a:noFill/>
        </p:spPr>
        <p:txBody>
          <a:bodyPr wrap="square" rtlCol="1">
            <a:spAutoFit/>
          </a:bodyPr>
          <a:lstStyle/>
          <a:p>
            <a:pPr>
              <a:lnSpc>
                <a:spcPct val="150000"/>
              </a:lnSpc>
              <a:buClr>
                <a:srgbClr val="18A8B7"/>
              </a:buClr>
            </a:pPr>
            <a:r>
              <a:rPr lang="he-IL" sz="2800" b="1" dirty="0">
                <a:solidFill>
                  <a:srgbClr val="54707C"/>
                </a:solidFill>
                <a:latin typeface="Arial" panose="020B0604020202020204" pitchFamily="34" charset="0"/>
                <a:cs typeface="Arial" panose="020B0604020202020204" pitchFamily="34" charset="0"/>
              </a:rPr>
              <a:t>טיפול בפתק כפול / 3 פתקים זהים </a:t>
            </a:r>
          </a:p>
          <a:p>
            <a:pPr marL="342891" indent="-342891">
              <a:lnSpc>
                <a:spcPct val="150000"/>
              </a:lnSpc>
              <a:buClr>
                <a:srgbClr val="18A8B7"/>
              </a:buClr>
              <a:buBlip>
                <a:blip r:embed="rId4"/>
              </a:buBlip>
            </a:pPr>
            <a:r>
              <a:rPr lang="he-IL" sz="2800" dirty="0">
                <a:solidFill>
                  <a:srgbClr val="54707C"/>
                </a:solidFill>
                <a:latin typeface="Arial" panose="020B0604020202020204" pitchFamily="34" charset="0"/>
                <a:cs typeface="Arial" panose="020B0604020202020204" pitchFamily="34" charset="0"/>
              </a:rPr>
              <a:t>יש לשדך את הפתקים ולרשום על הפתק הראשון "פתק כפול </a:t>
            </a:r>
          </a:p>
          <a:p>
            <a:pPr marL="342891" indent="-342891">
              <a:lnSpc>
                <a:spcPct val="150000"/>
              </a:lnSpc>
              <a:buClr>
                <a:srgbClr val="18A8B7"/>
              </a:buClr>
              <a:buBlip>
                <a:blip r:embed="rId4"/>
              </a:buBlip>
            </a:pPr>
            <a:r>
              <a:rPr lang="he-IL" sz="2800" dirty="0">
                <a:solidFill>
                  <a:srgbClr val="54707C"/>
                </a:solidFill>
                <a:latin typeface="Arial" panose="020B0604020202020204" pitchFamily="34" charset="0"/>
                <a:cs typeface="Arial" panose="020B0604020202020204" pitchFamily="34" charset="0"/>
              </a:rPr>
              <a:t>משפדים את הפתקים המשודכים במתקן ספירת הקולות </a:t>
            </a:r>
          </a:p>
          <a:p>
            <a:pPr marL="342891" indent="-342891">
              <a:lnSpc>
                <a:spcPct val="150000"/>
              </a:lnSpc>
              <a:buClr>
                <a:srgbClr val="18A8B7"/>
              </a:buClr>
              <a:buBlip>
                <a:blip r:embed="rId4"/>
              </a:buBlip>
            </a:pPr>
            <a:r>
              <a:rPr lang="he-IL" sz="2800" dirty="0">
                <a:solidFill>
                  <a:srgbClr val="54707C"/>
                </a:solidFill>
                <a:latin typeface="Arial" panose="020B0604020202020204" pitchFamily="34" charset="0"/>
                <a:cs typeface="Arial" panose="020B0604020202020204" pitchFamily="34" charset="0"/>
              </a:rPr>
              <a:t>יש לציין את מספר הפתקים הכפולים בתרשים בפרוטוקול</a:t>
            </a:r>
          </a:p>
        </p:txBody>
      </p:sp>
      <p:pic>
        <p:nvPicPr>
          <p:cNvPr id="6" name="Picture 5">
            <a:extLst>
              <a:ext uri="{FF2B5EF4-FFF2-40B4-BE49-F238E27FC236}">
                <a16:creationId xmlns:a16="http://schemas.microsoft.com/office/drawing/2014/main" id="{CCC27601-E704-433C-B9DD-FBBB7E4495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2929" y="1804697"/>
            <a:ext cx="1173071" cy="1436319"/>
          </a:xfrm>
          <a:prstGeom prst="rect">
            <a:avLst/>
          </a:prstGeom>
        </p:spPr>
      </p:pic>
      <p:cxnSp>
        <p:nvCxnSpPr>
          <p:cNvPr id="5" name="Straight Connector 4">
            <a:extLst>
              <a:ext uri="{FF2B5EF4-FFF2-40B4-BE49-F238E27FC236}">
                <a16:creationId xmlns:a16="http://schemas.microsoft.com/office/drawing/2014/main" id="{88CE260D-9C3D-4D8D-A438-567BB2213D08}"/>
              </a:ext>
            </a:extLst>
          </p:cNvPr>
          <p:cNvCxnSpPr>
            <a:cxnSpLocks/>
          </p:cNvCxnSpPr>
          <p:nvPr/>
        </p:nvCxnSpPr>
        <p:spPr>
          <a:xfrm flipH="1">
            <a:off x="5031344" y="1874842"/>
            <a:ext cx="230363" cy="136256"/>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4AA0A1C8-89C9-4B72-B003-CCCDBFD26E00}"/>
              </a:ext>
            </a:extLst>
          </p:cNvPr>
          <p:cNvSpPr txBox="1"/>
          <p:nvPr/>
        </p:nvSpPr>
        <p:spPr>
          <a:xfrm>
            <a:off x="4894655" y="2817382"/>
            <a:ext cx="996950" cy="253916"/>
          </a:xfrm>
          <a:prstGeom prst="rect">
            <a:avLst/>
          </a:prstGeom>
          <a:noFill/>
        </p:spPr>
        <p:txBody>
          <a:bodyPr wrap="square" rtlCol="1">
            <a:spAutoFit/>
          </a:bodyPr>
          <a:lstStyle>
            <a:defPPr>
              <a:defRPr lang="he-IL"/>
            </a:defPPr>
            <a:lvl1pPr>
              <a:defRPr sz="1600">
                <a:solidFill>
                  <a:schemeClr val="accent1"/>
                </a:solidFill>
                <a:latin typeface="Guttman Yad-Brush" panose="02010401010101010101" pitchFamily="2" charset="-79"/>
                <a:cs typeface="Guttman Yad-Brush" panose="02010401010101010101" pitchFamily="2" charset="-79"/>
              </a:defRPr>
            </a:lvl1pPr>
          </a:lstStyle>
          <a:p>
            <a:r>
              <a:rPr lang="he-IL" sz="1050" dirty="0"/>
              <a:t>פתק כפול</a:t>
            </a:r>
          </a:p>
        </p:txBody>
      </p:sp>
      <p:sp>
        <p:nvSpPr>
          <p:cNvPr id="11" name="Oval 10">
            <a:extLst>
              <a:ext uri="{FF2B5EF4-FFF2-40B4-BE49-F238E27FC236}">
                <a16:creationId xmlns:a16="http://schemas.microsoft.com/office/drawing/2014/main" id="{FF952053-C1EB-46C8-87DE-FBA1501676CD}"/>
              </a:ext>
            </a:extLst>
          </p:cNvPr>
          <p:cNvSpPr/>
          <p:nvPr/>
        </p:nvSpPr>
        <p:spPr>
          <a:xfrm>
            <a:off x="3390900" y="4820123"/>
            <a:ext cx="1779415" cy="143631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209618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6" presetClass="emph" presetSubtype="0" fill="hold" nodeType="withEffect">
                                  <p:stCondLst>
                                    <p:cond delay="0"/>
                                  </p:stCondLst>
                                  <p:childTnLst>
                                    <p:animEffect transition="out" filter="fade">
                                      <p:cBhvr>
                                        <p:cTn id="14" dur="500" tmFilter="0, 0; .2, .5; .8, .5; 1, 0"/>
                                        <p:tgtEl>
                                          <p:spTgt spid="5"/>
                                        </p:tgtEl>
                                      </p:cBhvr>
                                    </p:animEffect>
                                    <p:animScale>
                                      <p:cBhvr>
                                        <p:cTn id="15" dur="250" autoRev="1" fill="hold"/>
                                        <p:tgtEl>
                                          <p:spTgt spid="5"/>
                                        </p:tgtEl>
                                      </p:cBhvr>
                                      <p:by x="105000" y="105000"/>
                                    </p:animScale>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מציין מיקום של מספר שקופית 1">
            <a:extLst>
              <a:ext uri="{FF2B5EF4-FFF2-40B4-BE49-F238E27FC236}">
                <a16:creationId xmlns:a16="http://schemas.microsoft.com/office/drawing/2014/main" id="{7B206899-CC40-40AD-997A-FD154F40BCA9}"/>
              </a:ext>
            </a:extLst>
          </p:cNvPr>
          <p:cNvSpPr>
            <a:spLocks noGrp="1"/>
          </p:cNvSpPr>
          <p:nvPr>
            <p:ph type="sldNum" sz="quarter" idx="12"/>
          </p:nvPr>
        </p:nvSpPr>
        <p:spPr/>
        <p:txBody>
          <a:bodyPr/>
          <a:lstStyle/>
          <a:p>
            <a:fld id="{4C3B709D-3265-41A0-A411-CB1161B7F7D5}" type="slidenum">
              <a:rPr lang="he-IL" smtClean="0"/>
              <a:pPr/>
              <a:t>68</a:t>
            </a:fld>
            <a:endParaRPr lang="he-IL" dirty="0"/>
          </a:p>
        </p:txBody>
      </p:sp>
      <p:sp>
        <p:nvSpPr>
          <p:cNvPr id="2" name="Title 1">
            <a:extLst>
              <a:ext uri="{FF2B5EF4-FFF2-40B4-BE49-F238E27FC236}">
                <a16:creationId xmlns:a16="http://schemas.microsoft.com/office/drawing/2014/main" id="{8CC5C688-8643-478F-8C5F-ADE9077FFB33}"/>
              </a:ext>
            </a:extLst>
          </p:cNvPr>
          <p:cNvSpPr>
            <a:spLocks noGrp="1"/>
          </p:cNvSpPr>
          <p:nvPr>
            <p:ph type="title"/>
          </p:nvPr>
        </p:nvSpPr>
        <p:spPr/>
        <p:txBody>
          <a:bodyPr/>
          <a:lstStyle/>
          <a:p>
            <a:r>
              <a:rPr lang="he-IL" dirty="0"/>
              <a:t>ספירת הקולות מתוך המעטפות הכשרות </a:t>
            </a:r>
          </a:p>
        </p:txBody>
      </p:sp>
      <p:sp>
        <p:nvSpPr>
          <p:cNvPr id="8" name="מלבן 58">
            <a:extLst>
              <a:ext uri="{FF2B5EF4-FFF2-40B4-BE49-F238E27FC236}">
                <a16:creationId xmlns:a16="http://schemas.microsoft.com/office/drawing/2014/main" id="{CF5EB988-E13D-4D60-976D-B99E3E1A55F1}"/>
              </a:ext>
            </a:extLst>
          </p:cNvPr>
          <p:cNvSpPr/>
          <p:nvPr/>
        </p:nvSpPr>
        <p:spPr>
          <a:xfrm>
            <a:off x="494675" y="1478626"/>
            <a:ext cx="10894050" cy="2597827"/>
          </a:xfrm>
          <a:prstGeom prst="rect">
            <a:avLst/>
          </a:prstGeom>
          <a:noFill/>
        </p:spPr>
        <p:txBody>
          <a:bodyPr wrap="square" rtlCol="1">
            <a:spAutoFit/>
          </a:bodyPr>
          <a:lstStyle/>
          <a:p>
            <a:pPr>
              <a:lnSpc>
                <a:spcPct val="150000"/>
              </a:lnSpc>
              <a:buClr>
                <a:srgbClr val="18A8B7"/>
              </a:buClr>
            </a:pPr>
            <a:r>
              <a:rPr lang="he-IL" sz="2800" b="1" dirty="0">
                <a:solidFill>
                  <a:srgbClr val="54707C"/>
                </a:solidFill>
                <a:latin typeface="Arial" panose="020B0604020202020204" pitchFamily="34" charset="0"/>
                <a:cs typeface="Arial" panose="020B0604020202020204" pitchFamily="34" charset="0"/>
              </a:rPr>
              <a:t>טיפול בפתק מקומט או מקופל  </a:t>
            </a:r>
          </a:p>
          <a:p>
            <a:pPr marL="342891" indent="-342891">
              <a:lnSpc>
                <a:spcPct val="150000"/>
              </a:lnSpc>
              <a:buClr>
                <a:srgbClr val="18A8B7"/>
              </a:buClr>
              <a:buBlip>
                <a:blip r:embed="rId3"/>
              </a:buBlip>
            </a:pPr>
            <a:r>
              <a:rPr lang="he-IL" sz="2800" dirty="0">
                <a:solidFill>
                  <a:srgbClr val="54707C"/>
                </a:solidFill>
                <a:latin typeface="Arial" panose="020B0604020202020204" pitchFamily="34" charset="0"/>
                <a:cs typeface="Arial" panose="020B0604020202020204" pitchFamily="34" charset="0"/>
              </a:rPr>
              <a:t>יש לתאר באופן מילולי את הקימוט או הקיפול בהערות בפרוטוקול</a:t>
            </a:r>
          </a:p>
          <a:p>
            <a:pPr marL="342891" indent="-342891">
              <a:lnSpc>
                <a:spcPct val="150000"/>
              </a:lnSpc>
              <a:buClr>
                <a:srgbClr val="18A8B7"/>
              </a:buClr>
              <a:buBlip>
                <a:blip r:embed="rId3"/>
              </a:buBlip>
            </a:pPr>
            <a:r>
              <a:rPr lang="he-IL" sz="2800" dirty="0">
                <a:solidFill>
                  <a:srgbClr val="54707C"/>
                </a:solidFill>
                <a:latin typeface="Arial" panose="020B0604020202020204" pitchFamily="34" charset="0"/>
                <a:cs typeface="Arial" panose="020B0604020202020204" pitchFamily="34" charset="0"/>
              </a:rPr>
              <a:t>לשמור ככל הניתן את הפתק עם הקיפול המקורי </a:t>
            </a:r>
          </a:p>
          <a:p>
            <a:pPr marL="342891" indent="-342891">
              <a:lnSpc>
                <a:spcPct val="150000"/>
              </a:lnSpc>
              <a:buClr>
                <a:srgbClr val="18A8B7"/>
              </a:buClr>
              <a:buBlip>
                <a:blip r:embed="rId3"/>
              </a:buBlip>
            </a:pPr>
            <a:r>
              <a:rPr lang="he-IL" sz="2800" dirty="0">
                <a:solidFill>
                  <a:srgbClr val="54707C"/>
                </a:solidFill>
                <a:latin typeface="Arial" panose="020B0604020202020204" pitchFamily="34" charset="0"/>
                <a:cs typeface="Arial" panose="020B0604020202020204" pitchFamily="34" charset="0"/>
              </a:rPr>
              <a:t>הוועדה תקבע אם הפתק כשר או פסול  </a:t>
            </a:r>
          </a:p>
        </p:txBody>
      </p:sp>
    </p:spTree>
    <p:extLst>
      <p:ext uri="{BB962C8B-B14F-4D97-AF65-F5344CB8AC3E}">
        <p14:creationId xmlns:p14="http://schemas.microsoft.com/office/powerpoint/2010/main" val="407766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stretch>
            <a:fillRect/>
          </a:stretch>
        </p:blipFill>
        <p:spPr>
          <a:xfrm>
            <a:off x="3386008" y="1457181"/>
            <a:ext cx="7410947" cy="4971763"/>
          </a:xfrm>
          <a:prstGeom prst="rect">
            <a:avLst/>
          </a:prstGeom>
          <a:ln>
            <a:solidFill>
              <a:schemeClr val="tx1"/>
            </a:solidFill>
          </a:ln>
        </p:spPr>
      </p:pic>
      <p:grpSp>
        <p:nvGrpSpPr>
          <p:cNvPr id="114" name="קבוצה 2">
            <a:extLst>
              <a:ext uri="{FF2B5EF4-FFF2-40B4-BE49-F238E27FC236}">
                <a16:creationId xmlns:a16="http://schemas.microsoft.com/office/drawing/2014/main" id="{22565959-C8A4-4148-826E-7323B7F633D8}"/>
              </a:ext>
            </a:extLst>
          </p:cNvPr>
          <p:cNvGrpSpPr/>
          <p:nvPr/>
        </p:nvGrpSpPr>
        <p:grpSpPr>
          <a:xfrm>
            <a:off x="426351" y="1753755"/>
            <a:ext cx="3782255" cy="2231999"/>
            <a:chOff x="5113820" y="1862228"/>
            <a:chExt cx="1926280" cy="837472"/>
          </a:xfrm>
        </p:grpSpPr>
        <p:sp>
          <p:nvSpPr>
            <p:cNvPr id="115" name="משולש ישר-זווית 34">
              <a:extLst>
                <a:ext uri="{FF2B5EF4-FFF2-40B4-BE49-F238E27FC236}">
                  <a16:creationId xmlns:a16="http://schemas.microsoft.com/office/drawing/2014/main" id="{23F2E22F-536B-4D43-A5D9-985FE0A62DD8}"/>
                </a:ext>
              </a:extLst>
            </p:cNvPr>
            <p:cNvSpPr/>
            <p:nvPr/>
          </p:nvSpPr>
          <p:spPr>
            <a:xfrm rot="5400000" flipH="1">
              <a:off x="6654300" y="1792067"/>
              <a:ext cx="169483" cy="602116"/>
            </a:xfrm>
            <a:prstGeom prst="r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116" name="מלבן 38">
              <a:extLst>
                <a:ext uri="{FF2B5EF4-FFF2-40B4-BE49-F238E27FC236}">
                  <a16:creationId xmlns:a16="http://schemas.microsoft.com/office/drawing/2014/main" id="{BD39C7D3-13E3-4B09-A6B8-E4B80887B88B}"/>
                </a:ext>
              </a:extLst>
            </p:cNvPr>
            <p:cNvSpPr/>
            <p:nvPr/>
          </p:nvSpPr>
          <p:spPr>
            <a:xfrm>
              <a:off x="5113820" y="1862228"/>
              <a:ext cx="1411763" cy="837472"/>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grpSp>
      <p:pic>
        <p:nvPicPr>
          <p:cNvPr id="123" name="תמונה 3">
            <a:extLst>
              <a:ext uri="{FF2B5EF4-FFF2-40B4-BE49-F238E27FC236}">
                <a16:creationId xmlns:a16="http://schemas.microsoft.com/office/drawing/2014/main" id="{2F610749-F7A6-4A9A-B902-99F4733E6D3F}"/>
              </a:ext>
            </a:extLst>
          </p:cNvPr>
          <p:cNvPicPr>
            <a:picLocks noChangeAspect="1"/>
          </p:cNvPicPr>
          <p:nvPr/>
        </p:nvPicPr>
        <p:blipFill rotWithShape="1">
          <a:blip r:embed="rId4" cstate="print"/>
          <a:srcRect l="2819" t="4636" r="5181" b="2492"/>
          <a:stretch/>
        </p:blipFill>
        <p:spPr>
          <a:xfrm rot="16200000">
            <a:off x="735527" y="1538224"/>
            <a:ext cx="2138179" cy="2671501"/>
          </a:xfrm>
          <a:prstGeom prst="rect">
            <a:avLst/>
          </a:prstGeom>
          <a:ln>
            <a:solidFill>
              <a:schemeClr val="tx1"/>
            </a:solidFill>
          </a:ln>
        </p:spPr>
      </p:pic>
      <p:sp>
        <p:nvSpPr>
          <p:cNvPr id="36" name="מציין מיקום של מספר שקופית 1">
            <a:extLst>
              <a:ext uri="{FF2B5EF4-FFF2-40B4-BE49-F238E27FC236}">
                <a16:creationId xmlns:a16="http://schemas.microsoft.com/office/drawing/2014/main" id="{C0236EA8-B246-4274-A906-2814CE968B93}"/>
              </a:ext>
            </a:extLst>
          </p:cNvPr>
          <p:cNvSpPr>
            <a:spLocks noGrp="1"/>
          </p:cNvSpPr>
          <p:nvPr>
            <p:ph type="sldNum" sz="quarter" idx="12"/>
          </p:nvPr>
        </p:nvSpPr>
        <p:spPr/>
        <p:txBody>
          <a:bodyPr/>
          <a:lstStyle/>
          <a:p>
            <a:fld id="{4C3B709D-3265-41A0-A411-CB1161B7F7D5}" type="slidenum">
              <a:rPr lang="he-IL" smtClean="0"/>
              <a:pPr/>
              <a:t>69</a:t>
            </a:fld>
            <a:endParaRPr lang="he-IL" dirty="0"/>
          </a:p>
        </p:txBody>
      </p:sp>
      <p:sp>
        <p:nvSpPr>
          <p:cNvPr id="4" name="Title 3">
            <a:extLst>
              <a:ext uri="{FF2B5EF4-FFF2-40B4-BE49-F238E27FC236}">
                <a16:creationId xmlns:a16="http://schemas.microsoft.com/office/drawing/2014/main" id="{6C5433C1-F0C7-4C49-8854-DA0A7CB88AA4}"/>
              </a:ext>
            </a:extLst>
          </p:cNvPr>
          <p:cNvSpPr>
            <a:spLocks noGrp="1"/>
          </p:cNvSpPr>
          <p:nvPr>
            <p:ph type="title"/>
          </p:nvPr>
        </p:nvSpPr>
        <p:spPr>
          <a:xfrm>
            <a:off x="1055910" y="250827"/>
            <a:ext cx="10515600" cy="1325563"/>
          </a:xfrm>
        </p:spPr>
        <p:txBody>
          <a:bodyPr/>
          <a:lstStyle/>
          <a:p>
            <a:r>
              <a:rPr lang="he-IL" dirty="0"/>
              <a:t>גיליון מנין קולות כשרים </a:t>
            </a:r>
          </a:p>
        </p:txBody>
      </p:sp>
    </p:spTree>
    <p:extLst>
      <p:ext uri="{BB962C8B-B14F-4D97-AF65-F5344CB8AC3E}">
        <p14:creationId xmlns:p14="http://schemas.microsoft.com/office/powerpoint/2010/main" val="3159576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7</a:t>
            </a:fld>
            <a:endParaRPr lang="he-IL" dirty="0"/>
          </a:p>
        </p:txBody>
      </p:sp>
      <p:sp>
        <p:nvSpPr>
          <p:cNvPr id="12" name="Title 11">
            <a:extLst>
              <a:ext uri="{FF2B5EF4-FFF2-40B4-BE49-F238E27FC236}">
                <a16:creationId xmlns:a16="http://schemas.microsoft.com/office/drawing/2014/main" id="{19F01273-A920-4234-9982-FAC27CB93590}"/>
              </a:ext>
            </a:extLst>
          </p:cNvPr>
          <p:cNvSpPr>
            <a:spLocks noGrp="1"/>
          </p:cNvSpPr>
          <p:nvPr>
            <p:ph type="title"/>
          </p:nvPr>
        </p:nvSpPr>
        <p:spPr>
          <a:xfrm>
            <a:off x="1055910" y="250827"/>
            <a:ext cx="10515600" cy="1325563"/>
          </a:xfrm>
        </p:spPr>
        <p:txBody>
          <a:bodyPr/>
          <a:lstStyle/>
          <a:p>
            <a:r>
              <a:rPr lang="he-IL" dirty="0"/>
              <a:t>תפקידי מזכירי הקלפי </a:t>
            </a:r>
          </a:p>
        </p:txBody>
      </p:sp>
      <p:sp>
        <p:nvSpPr>
          <p:cNvPr id="30" name="TextBox 29"/>
          <p:cNvSpPr txBox="1"/>
          <p:nvPr/>
        </p:nvSpPr>
        <p:spPr>
          <a:xfrm>
            <a:off x="4185645" y="1583974"/>
            <a:ext cx="2351371" cy="830997"/>
          </a:xfrm>
          <a:prstGeom prst="rect">
            <a:avLst/>
          </a:prstGeom>
          <a:noFill/>
        </p:spPr>
        <p:txBody>
          <a:bodyPr wrap="square" rtlCol="1">
            <a:spAutoFit/>
          </a:bodyPr>
          <a:lstStyle/>
          <a:p>
            <a:pPr algn="ctr">
              <a:buClr>
                <a:srgbClr val="18A8B7"/>
              </a:buClr>
            </a:pPr>
            <a:r>
              <a:rPr lang="he-IL" sz="1600" dirty="0">
                <a:solidFill>
                  <a:schemeClr val="bg1"/>
                </a:solidFill>
                <a:latin typeface="Arial" panose="020B0604020202020204" pitchFamily="34" charset="0"/>
              </a:rPr>
              <a:t>לקבל החלטות שבסמכותה, בנוגע למלך ההצבה, לאורך כל יום הבחירות</a:t>
            </a:r>
          </a:p>
        </p:txBody>
      </p:sp>
      <p:sp>
        <p:nvSpPr>
          <p:cNvPr id="32" name="TextBox 31"/>
          <p:cNvSpPr txBox="1"/>
          <p:nvPr/>
        </p:nvSpPr>
        <p:spPr>
          <a:xfrm>
            <a:off x="1349439" y="1558573"/>
            <a:ext cx="2190957" cy="830997"/>
          </a:xfrm>
          <a:prstGeom prst="rect">
            <a:avLst/>
          </a:prstGeom>
          <a:noFill/>
        </p:spPr>
        <p:txBody>
          <a:bodyPr wrap="square" rtlCol="1">
            <a:spAutoFit/>
          </a:bodyPr>
          <a:lstStyle/>
          <a:p>
            <a:pPr algn="ctr">
              <a:buClr>
                <a:srgbClr val="18A8B7"/>
              </a:buClr>
            </a:pPr>
            <a:r>
              <a:rPr lang="he-IL" sz="1600" dirty="0">
                <a:solidFill>
                  <a:schemeClr val="bg1"/>
                </a:solidFill>
                <a:latin typeface="Arial" panose="020B0604020202020204" pitchFamily="34" charset="0"/>
              </a:rPr>
              <a:t>לצפות על המתרחש</a:t>
            </a:r>
          </a:p>
          <a:p>
            <a:pPr algn="ctr">
              <a:buClr>
                <a:srgbClr val="18A8B7"/>
              </a:buClr>
            </a:pPr>
            <a:r>
              <a:rPr lang="he-IL" sz="1600" dirty="0">
                <a:solidFill>
                  <a:schemeClr val="bg1"/>
                </a:solidFill>
                <a:latin typeface="Arial" panose="020B0604020202020204" pitchFamily="34" charset="0"/>
              </a:rPr>
              <a:t>בקלפי במהלך </a:t>
            </a:r>
          </a:p>
          <a:p>
            <a:pPr algn="ctr">
              <a:buClr>
                <a:srgbClr val="18A8B7"/>
              </a:buClr>
            </a:pPr>
            <a:r>
              <a:rPr lang="he-IL" sz="1600" dirty="0">
                <a:solidFill>
                  <a:schemeClr val="bg1"/>
                </a:solidFill>
                <a:latin typeface="Arial" panose="020B0604020202020204" pitchFamily="34" charset="0"/>
              </a:rPr>
              <a:t>יום הבחירות</a:t>
            </a:r>
          </a:p>
        </p:txBody>
      </p:sp>
      <p:grpSp>
        <p:nvGrpSpPr>
          <p:cNvPr id="16" name="Group 15">
            <a:extLst>
              <a:ext uri="{FF2B5EF4-FFF2-40B4-BE49-F238E27FC236}">
                <a16:creationId xmlns:a16="http://schemas.microsoft.com/office/drawing/2014/main" id="{4401DA3E-726F-49F7-A2CE-71A1F8D39A07}"/>
              </a:ext>
            </a:extLst>
          </p:cNvPr>
          <p:cNvGrpSpPr/>
          <p:nvPr/>
        </p:nvGrpSpPr>
        <p:grpSpPr>
          <a:xfrm>
            <a:off x="6730090" y="4073039"/>
            <a:ext cx="3160800" cy="2376022"/>
            <a:chOff x="6730090" y="4073039"/>
            <a:chExt cx="3160800" cy="2376022"/>
          </a:xfrm>
        </p:grpSpPr>
        <p:sp>
          <p:nvSpPr>
            <p:cNvPr id="36" name="מלבן 35"/>
            <p:cNvSpPr/>
            <p:nvPr/>
          </p:nvSpPr>
          <p:spPr>
            <a:xfrm>
              <a:off x="6730090" y="5743766"/>
              <a:ext cx="3160800" cy="660580"/>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37" name="TextBox 36"/>
            <p:cNvSpPr txBox="1"/>
            <p:nvPr/>
          </p:nvSpPr>
          <p:spPr>
            <a:xfrm>
              <a:off x="7334252" y="5741175"/>
              <a:ext cx="1952476" cy="707886"/>
            </a:xfrm>
            <a:prstGeom prst="rect">
              <a:avLst/>
            </a:prstGeom>
            <a:noFill/>
          </p:spPr>
          <p:txBody>
            <a:bodyPr wrap="square" rtlCol="1">
              <a:spAutoFit/>
            </a:bodyPr>
            <a:lstStyle>
              <a:defPPr>
                <a:defRPr lang="he-IL"/>
              </a:defPPr>
              <a:lvl1pPr algn="ctr">
                <a:buClr>
                  <a:srgbClr val="18A8B7"/>
                </a:buClr>
                <a:defRPr sz="2000">
                  <a:solidFill>
                    <a:schemeClr val="bg1"/>
                  </a:solidFill>
                  <a:latin typeface="Calibri" panose="020F0502020204030204" pitchFamily="34" charset="0"/>
                  <a:cs typeface="Calibri" panose="020F0502020204030204" pitchFamily="34" charset="0"/>
                </a:defRPr>
              </a:lvl1pPr>
            </a:lstStyle>
            <a:p>
              <a:r>
                <a:rPr lang="he-IL" dirty="0">
                  <a:latin typeface="Arial" panose="020B0604020202020204" pitchFamily="34" charset="0"/>
                  <a:cs typeface="Arial" panose="020B0604020202020204" pitchFamily="34" charset="0"/>
                </a:rPr>
                <a:t>דאגה למהלך תקין של יום הבחירות</a:t>
              </a:r>
            </a:p>
          </p:txBody>
        </p:sp>
        <p:pic>
          <p:nvPicPr>
            <p:cNvPr id="21" name="תמונה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4503" y="4073039"/>
              <a:ext cx="2218235" cy="1529605"/>
            </a:xfrm>
            <a:prstGeom prst="rect">
              <a:avLst/>
            </a:prstGeom>
          </p:spPr>
        </p:pic>
      </p:grpSp>
      <p:grpSp>
        <p:nvGrpSpPr>
          <p:cNvPr id="14" name="Group 13">
            <a:extLst>
              <a:ext uri="{FF2B5EF4-FFF2-40B4-BE49-F238E27FC236}">
                <a16:creationId xmlns:a16="http://schemas.microsoft.com/office/drawing/2014/main" id="{74C819C2-D7EB-4D20-B27D-E3F082EE1D36}"/>
              </a:ext>
            </a:extLst>
          </p:cNvPr>
          <p:cNvGrpSpPr/>
          <p:nvPr/>
        </p:nvGrpSpPr>
        <p:grpSpPr>
          <a:xfrm>
            <a:off x="4515600" y="1083622"/>
            <a:ext cx="3211322" cy="2803930"/>
            <a:chOff x="4515600" y="1083622"/>
            <a:chExt cx="3211322" cy="2803930"/>
          </a:xfrm>
        </p:grpSpPr>
        <p:sp>
          <p:nvSpPr>
            <p:cNvPr id="46" name="מלבן 45"/>
            <p:cNvSpPr/>
            <p:nvPr/>
          </p:nvSpPr>
          <p:spPr>
            <a:xfrm>
              <a:off x="4566122" y="3183855"/>
              <a:ext cx="3160800" cy="660580"/>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47" name="TextBox 46"/>
            <p:cNvSpPr txBox="1"/>
            <p:nvPr/>
          </p:nvSpPr>
          <p:spPr>
            <a:xfrm>
              <a:off x="4515600" y="3179666"/>
              <a:ext cx="3160800" cy="707886"/>
            </a:xfrm>
            <a:prstGeom prst="rect">
              <a:avLst/>
            </a:prstGeom>
            <a:noFill/>
          </p:spPr>
          <p:txBody>
            <a:bodyPr wrap="square" rtlCol="1">
              <a:spAutoFit/>
            </a:bodyPr>
            <a:lstStyle>
              <a:defPPr>
                <a:defRPr lang="he-IL"/>
              </a:defPPr>
              <a:lvl1pPr algn="ctr">
                <a:buClr>
                  <a:srgbClr val="18A8B7"/>
                </a:buClr>
                <a:defRPr sz="2000">
                  <a:solidFill>
                    <a:schemeClr val="bg1"/>
                  </a:solidFill>
                  <a:latin typeface="Calibri" panose="020F0502020204030204" pitchFamily="34" charset="0"/>
                  <a:cs typeface="Calibri" panose="020F0502020204030204" pitchFamily="34" charset="0"/>
                </a:defRPr>
              </a:lvl1pPr>
            </a:lstStyle>
            <a:p>
              <a:r>
                <a:rPr lang="he-IL" dirty="0">
                  <a:latin typeface="Arial" panose="020B0604020202020204" pitchFamily="34" charset="0"/>
                  <a:cs typeface="Arial" panose="020B0604020202020204" pitchFamily="34" charset="0"/>
                </a:rPr>
                <a:t>תיעוד יום ההצבעה בפרוטוקולים</a:t>
              </a:r>
            </a:p>
          </p:txBody>
        </p:sp>
        <p:pic>
          <p:nvPicPr>
            <p:cNvPr id="57" name="תמונה 56"/>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014339" y="1083622"/>
              <a:ext cx="2339747" cy="1979447"/>
            </a:xfrm>
            <a:prstGeom prst="rect">
              <a:avLst/>
            </a:prstGeom>
          </p:spPr>
        </p:pic>
      </p:grpSp>
      <p:grpSp>
        <p:nvGrpSpPr>
          <p:cNvPr id="17" name="Group 16">
            <a:extLst>
              <a:ext uri="{FF2B5EF4-FFF2-40B4-BE49-F238E27FC236}">
                <a16:creationId xmlns:a16="http://schemas.microsoft.com/office/drawing/2014/main" id="{FE468D7A-6120-4495-ABE3-4C6B530AB3B6}"/>
              </a:ext>
            </a:extLst>
          </p:cNvPr>
          <p:cNvGrpSpPr/>
          <p:nvPr/>
        </p:nvGrpSpPr>
        <p:grpSpPr>
          <a:xfrm>
            <a:off x="2622217" y="4606737"/>
            <a:ext cx="3277702" cy="1847225"/>
            <a:chOff x="2622217" y="4606737"/>
            <a:chExt cx="3277702" cy="1847225"/>
          </a:xfrm>
        </p:grpSpPr>
        <p:sp>
          <p:nvSpPr>
            <p:cNvPr id="52" name="מלבן 51"/>
            <p:cNvSpPr/>
            <p:nvPr/>
          </p:nvSpPr>
          <p:spPr>
            <a:xfrm>
              <a:off x="2622217" y="5767419"/>
              <a:ext cx="3159268" cy="660580"/>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53" name="TextBox 52"/>
            <p:cNvSpPr txBox="1"/>
            <p:nvPr/>
          </p:nvSpPr>
          <p:spPr>
            <a:xfrm>
              <a:off x="2646308" y="5746076"/>
              <a:ext cx="3253611" cy="707886"/>
            </a:xfrm>
            <a:prstGeom prst="rect">
              <a:avLst/>
            </a:prstGeom>
            <a:noFill/>
          </p:spPr>
          <p:txBody>
            <a:bodyPr wrap="square" rtlCol="1">
              <a:spAutoFit/>
            </a:bodyPr>
            <a:lstStyle>
              <a:defPPr>
                <a:defRPr lang="he-IL"/>
              </a:defPPr>
              <a:lvl1pPr algn="ctr">
                <a:buClr>
                  <a:srgbClr val="18A8B7"/>
                </a:buClr>
                <a:defRPr sz="2000">
                  <a:solidFill>
                    <a:schemeClr val="bg1"/>
                  </a:solidFill>
                  <a:latin typeface="Calibri" panose="020F0502020204030204" pitchFamily="34" charset="0"/>
                  <a:cs typeface="Calibri" panose="020F0502020204030204" pitchFamily="34" charset="0"/>
                </a:defRPr>
              </a:lvl1pPr>
            </a:lstStyle>
            <a:p>
              <a:r>
                <a:rPr lang="he-IL" dirty="0">
                  <a:latin typeface="Arial" panose="020B0604020202020204" pitchFamily="34" charset="0"/>
                  <a:cs typeface="Arial" panose="020B0604020202020204" pitchFamily="34" charset="0"/>
                </a:rPr>
                <a:t>ארגון החומר בסיום הספירה והבאתו למנהל הבחירות</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8713" y="4606737"/>
              <a:ext cx="1980618" cy="879820"/>
            </a:xfrm>
            <a:prstGeom prst="rect">
              <a:avLst/>
            </a:prstGeom>
          </p:spPr>
        </p:pic>
      </p:grpSp>
      <p:grpSp>
        <p:nvGrpSpPr>
          <p:cNvPr id="13" name="Group 12">
            <a:extLst>
              <a:ext uri="{FF2B5EF4-FFF2-40B4-BE49-F238E27FC236}">
                <a16:creationId xmlns:a16="http://schemas.microsoft.com/office/drawing/2014/main" id="{DBF33098-75C4-4492-8896-43505A8E1378}"/>
              </a:ext>
            </a:extLst>
          </p:cNvPr>
          <p:cNvGrpSpPr/>
          <p:nvPr/>
        </p:nvGrpSpPr>
        <p:grpSpPr>
          <a:xfrm>
            <a:off x="8051715" y="1799340"/>
            <a:ext cx="3160800" cy="2078705"/>
            <a:chOff x="8051715" y="1799340"/>
            <a:chExt cx="3160800" cy="2078705"/>
          </a:xfrm>
        </p:grpSpPr>
        <p:sp>
          <p:nvSpPr>
            <p:cNvPr id="39" name="מלבן 38"/>
            <p:cNvSpPr/>
            <p:nvPr/>
          </p:nvSpPr>
          <p:spPr>
            <a:xfrm>
              <a:off x="8051715" y="3183855"/>
              <a:ext cx="3160800" cy="660580"/>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40" name="TextBox 39"/>
            <p:cNvSpPr txBox="1"/>
            <p:nvPr/>
          </p:nvSpPr>
          <p:spPr>
            <a:xfrm>
              <a:off x="8090882" y="3170159"/>
              <a:ext cx="3060784" cy="707886"/>
            </a:xfrm>
            <a:prstGeom prst="rect">
              <a:avLst/>
            </a:prstGeom>
            <a:noFill/>
          </p:spPr>
          <p:txBody>
            <a:bodyPr wrap="square" rtlCol="1">
              <a:spAutoFit/>
            </a:bodyPr>
            <a:lstStyle/>
            <a:p>
              <a:pPr algn="ctr">
                <a:buClr>
                  <a:srgbClr val="18A8B7"/>
                </a:buClr>
              </a:pPr>
              <a:r>
                <a:rPr lang="he-IL" sz="2000" dirty="0">
                  <a:solidFill>
                    <a:schemeClr val="bg1"/>
                  </a:solidFill>
                  <a:latin typeface="Arial" panose="020B0604020202020204" pitchFamily="34" charset="0"/>
                  <a:cs typeface="Arial" panose="020B0604020202020204" pitchFamily="34" charset="0"/>
                </a:rPr>
                <a:t>קבלת הציוד הרגיש, שמירה עליו והבאתו למקום הקלפי </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3059" y="1799340"/>
              <a:ext cx="1447220" cy="1174382"/>
            </a:xfrm>
            <a:prstGeom prst="rect">
              <a:avLst/>
            </a:prstGeom>
          </p:spPr>
        </p:pic>
      </p:grpSp>
      <p:grpSp>
        <p:nvGrpSpPr>
          <p:cNvPr id="6" name="Group 5">
            <a:extLst>
              <a:ext uri="{FF2B5EF4-FFF2-40B4-BE49-F238E27FC236}">
                <a16:creationId xmlns:a16="http://schemas.microsoft.com/office/drawing/2014/main" id="{C0501BD0-7B29-4BC0-A46F-494AB7B9F1F5}"/>
              </a:ext>
            </a:extLst>
          </p:cNvPr>
          <p:cNvGrpSpPr/>
          <p:nvPr/>
        </p:nvGrpSpPr>
        <p:grpSpPr>
          <a:xfrm>
            <a:off x="868602" y="1398694"/>
            <a:ext cx="3160800" cy="2445741"/>
            <a:chOff x="868602" y="1398694"/>
            <a:chExt cx="3160800" cy="2445741"/>
          </a:xfrm>
        </p:grpSpPr>
        <p:grpSp>
          <p:nvGrpSpPr>
            <p:cNvPr id="15" name="Group 14">
              <a:extLst>
                <a:ext uri="{FF2B5EF4-FFF2-40B4-BE49-F238E27FC236}">
                  <a16:creationId xmlns:a16="http://schemas.microsoft.com/office/drawing/2014/main" id="{99130F34-4BB3-40AD-9FFA-A9A7D2679688}"/>
                </a:ext>
              </a:extLst>
            </p:cNvPr>
            <p:cNvGrpSpPr/>
            <p:nvPr/>
          </p:nvGrpSpPr>
          <p:grpSpPr>
            <a:xfrm>
              <a:off x="868602" y="3183855"/>
              <a:ext cx="3160800" cy="660580"/>
              <a:chOff x="868602" y="3183855"/>
              <a:chExt cx="3160800" cy="660580"/>
            </a:xfrm>
          </p:grpSpPr>
          <p:sp>
            <p:nvSpPr>
              <p:cNvPr id="42" name="מלבן 41"/>
              <p:cNvSpPr/>
              <p:nvPr/>
            </p:nvSpPr>
            <p:spPr>
              <a:xfrm>
                <a:off x="868602" y="3183855"/>
                <a:ext cx="3160800" cy="660580"/>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43" name="TextBox 42"/>
              <p:cNvSpPr txBox="1"/>
              <p:nvPr/>
            </p:nvSpPr>
            <p:spPr>
              <a:xfrm>
                <a:off x="1284173" y="3344868"/>
                <a:ext cx="2108200" cy="400110"/>
              </a:xfrm>
              <a:prstGeom prst="rect">
                <a:avLst/>
              </a:prstGeom>
              <a:noFill/>
            </p:spPr>
            <p:txBody>
              <a:bodyPr wrap="square" rtlCol="1">
                <a:spAutoFit/>
              </a:bodyPr>
              <a:lstStyle>
                <a:defPPr>
                  <a:defRPr lang="he-IL"/>
                </a:defPPr>
                <a:lvl1pPr algn="ctr">
                  <a:buClr>
                    <a:srgbClr val="18A8B7"/>
                  </a:buClr>
                  <a:defRPr sz="2000">
                    <a:solidFill>
                      <a:schemeClr val="bg1"/>
                    </a:solidFill>
                    <a:latin typeface="Calibri" panose="020F0502020204030204" pitchFamily="34" charset="0"/>
                    <a:cs typeface="Calibri" panose="020F0502020204030204" pitchFamily="34" charset="0"/>
                  </a:defRPr>
                </a:lvl1pPr>
              </a:lstStyle>
              <a:p>
                <a:r>
                  <a:rPr lang="he-IL" dirty="0">
                    <a:latin typeface="Arial" panose="020B0604020202020204" pitchFamily="34" charset="0"/>
                    <a:cs typeface="Arial" panose="020B0604020202020204" pitchFamily="34" charset="0"/>
                  </a:rPr>
                  <a:t>זיהוי הבוחרים</a:t>
                </a:r>
              </a:p>
            </p:txBody>
          </p:sp>
        </p:grpSp>
        <p:pic>
          <p:nvPicPr>
            <p:cNvPr id="26" name="Picture 25">
              <a:extLst>
                <a:ext uri="{FF2B5EF4-FFF2-40B4-BE49-F238E27FC236}">
                  <a16:creationId xmlns:a16="http://schemas.microsoft.com/office/drawing/2014/main" id="{9FD6FD07-6064-4A84-A91E-EAC78A744A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71868">
              <a:off x="1165013" y="1419878"/>
              <a:ext cx="1066414" cy="1494061"/>
            </a:xfrm>
            <a:prstGeom prst="rect">
              <a:avLst/>
            </a:prstGeom>
          </p:spPr>
        </p:pic>
        <p:pic>
          <p:nvPicPr>
            <p:cNvPr id="27" name="תמונה 2">
              <a:extLst>
                <a:ext uri="{FF2B5EF4-FFF2-40B4-BE49-F238E27FC236}">
                  <a16:creationId xmlns:a16="http://schemas.microsoft.com/office/drawing/2014/main" id="{C1854084-BCA8-4B87-A9CB-695EF55D914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98586" y="1398694"/>
              <a:ext cx="1066414" cy="1501686"/>
            </a:xfrm>
            <a:prstGeom prst="rect">
              <a:avLst/>
            </a:prstGeom>
          </p:spPr>
        </p:pic>
        <p:pic>
          <p:nvPicPr>
            <p:cNvPr id="31" name="תמונה 1">
              <a:extLst>
                <a:ext uri="{FF2B5EF4-FFF2-40B4-BE49-F238E27FC236}">
                  <a16:creationId xmlns:a16="http://schemas.microsoft.com/office/drawing/2014/main" id="{0F0BA100-4705-43E7-844B-C8886359AA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4286" y="2533367"/>
              <a:ext cx="1024813" cy="558196"/>
            </a:xfrm>
            <a:prstGeom prst="rect">
              <a:avLst/>
            </a:prstGeom>
          </p:spPr>
        </p:pic>
        <p:grpSp>
          <p:nvGrpSpPr>
            <p:cNvPr id="33" name="Group 32">
              <a:extLst>
                <a:ext uri="{FF2B5EF4-FFF2-40B4-BE49-F238E27FC236}">
                  <a16:creationId xmlns:a16="http://schemas.microsoft.com/office/drawing/2014/main" id="{10E68AFF-9CFB-447D-A7CE-5F1521B7836A}"/>
                </a:ext>
              </a:extLst>
            </p:cNvPr>
            <p:cNvGrpSpPr/>
            <p:nvPr/>
          </p:nvGrpSpPr>
          <p:grpSpPr>
            <a:xfrm>
              <a:off x="2512710" y="1782198"/>
              <a:ext cx="1102092" cy="1010490"/>
              <a:chOff x="4244114" y="4543484"/>
              <a:chExt cx="1626603" cy="1454989"/>
            </a:xfrm>
          </p:grpSpPr>
          <p:pic>
            <p:nvPicPr>
              <p:cNvPr id="38" name="תמונה 2">
                <a:extLst>
                  <a:ext uri="{FF2B5EF4-FFF2-40B4-BE49-F238E27FC236}">
                    <a16:creationId xmlns:a16="http://schemas.microsoft.com/office/drawing/2014/main" id="{8650838C-3B57-4B23-BD5D-5D86E8AA2A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4489" y="4543484"/>
                <a:ext cx="1066228" cy="1311782"/>
              </a:xfrm>
              <a:prstGeom prst="rect">
                <a:avLst/>
              </a:prstGeom>
            </p:spPr>
          </p:pic>
          <p:pic>
            <p:nvPicPr>
              <p:cNvPr id="35" name="Picture 34">
                <a:extLst>
                  <a:ext uri="{FF2B5EF4-FFF2-40B4-BE49-F238E27FC236}">
                    <a16:creationId xmlns:a16="http://schemas.microsoft.com/office/drawing/2014/main" id="{59314AA2-E1D7-473A-B600-F3527784E5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44114" y="4868093"/>
                <a:ext cx="870310" cy="1130380"/>
              </a:xfrm>
              <a:prstGeom prst="rect">
                <a:avLst/>
              </a:prstGeom>
            </p:spPr>
          </p:pic>
        </p:grpSp>
      </p:grpSp>
    </p:spTree>
    <p:custDataLst>
      <p:tags r:id="rId1"/>
    </p:custDataLst>
    <p:extLst>
      <p:ext uri="{BB962C8B-B14F-4D97-AF65-F5344CB8AC3E}">
        <p14:creationId xmlns:p14="http://schemas.microsoft.com/office/powerpoint/2010/main" val="418084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מציין מיקום של מספר שקופית 1">
            <a:extLst>
              <a:ext uri="{FF2B5EF4-FFF2-40B4-BE49-F238E27FC236}">
                <a16:creationId xmlns:a16="http://schemas.microsoft.com/office/drawing/2014/main" id="{DB10FDD2-2EE9-4837-81B5-15ABC23D60F9}"/>
              </a:ext>
            </a:extLst>
          </p:cNvPr>
          <p:cNvSpPr>
            <a:spLocks noGrp="1"/>
          </p:cNvSpPr>
          <p:nvPr>
            <p:ph type="sldNum" sz="quarter" idx="12"/>
          </p:nvPr>
        </p:nvSpPr>
        <p:spPr/>
        <p:txBody>
          <a:bodyPr/>
          <a:lstStyle/>
          <a:p>
            <a:fld id="{4C3B709D-3265-41A0-A411-CB1161B7F7D5}" type="slidenum">
              <a:rPr lang="he-IL" smtClean="0"/>
              <a:pPr/>
              <a:t>70</a:t>
            </a:fld>
            <a:endParaRPr lang="he-IL" dirty="0"/>
          </a:p>
        </p:txBody>
      </p:sp>
      <p:sp>
        <p:nvSpPr>
          <p:cNvPr id="2" name="Title 1">
            <a:extLst>
              <a:ext uri="{FF2B5EF4-FFF2-40B4-BE49-F238E27FC236}">
                <a16:creationId xmlns:a16="http://schemas.microsoft.com/office/drawing/2014/main" id="{AD493B28-9BEE-40A3-87D4-2B1D7B1C9381}"/>
              </a:ext>
            </a:extLst>
          </p:cNvPr>
          <p:cNvSpPr>
            <a:spLocks noGrp="1"/>
          </p:cNvSpPr>
          <p:nvPr>
            <p:ph type="title"/>
          </p:nvPr>
        </p:nvSpPr>
        <p:spPr>
          <a:xfrm>
            <a:off x="1055910" y="250827"/>
            <a:ext cx="10515600" cy="1325563"/>
          </a:xfrm>
        </p:spPr>
        <p:txBody>
          <a:bodyPr/>
          <a:lstStyle/>
          <a:p>
            <a:r>
              <a:rPr lang="he-IL" dirty="0"/>
              <a:t>ספירת הקולות מתוך המעטפות הכשרות </a:t>
            </a:r>
          </a:p>
        </p:txBody>
      </p:sp>
      <p:sp>
        <p:nvSpPr>
          <p:cNvPr id="20" name="מלבן 58">
            <a:extLst>
              <a:ext uri="{FF2B5EF4-FFF2-40B4-BE49-F238E27FC236}">
                <a16:creationId xmlns:a16="http://schemas.microsoft.com/office/drawing/2014/main" id="{07D3E1A0-A94F-4AA5-81C0-375A2726B8D3}"/>
              </a:ext>
            </a:extLst>
          </p:cNvPr>
          <p:cNvSpPr/>
          <p:nvPr/>
        </p:nvSpPr>
        <p:spPr>
          <a:xfrm>
            <a:off x="429270" y="1700163"/>
            <a:ext cx="10894050" cy="3347840"/>
          </a:xfrm>
          <a:prstGeom prst="rect">
            <a:avLst/>
          </a:prstGeom>
          <a:noFill/>
        </p:spPr>
        <p:txBody>
          <a:bodyPr wrap="square" rtlCol="1">
            <a:spAutoFit/>
          </a:bodyPr>
          <a:lstStyle/>
          <a:p>
            <a:pPr marL="342891" indent="-342891">
              <a:lnSpc>
                <a:spcPct val="150000"/>
              </a:lnSpc>
              <a:buClr>
                <a:srgbClr val="18A8B7"/>
              </a:buClr>
              <a:buBlip>
                <a:blip r:embed="rId3"/>
              </a:buBlip>
            </a:pPr>
            <a:r>
              <a:rPr lang="he-IL" sz="2400" dirty="0">
                <a:solidFill>
                  <a:srgbClr val="54707C"/>
                </a:solidFill>
                <a:latin typeface="Arial" panose="020B0604020202020204" pitchFamily="34" charset="0"/>
                <a:cs typeface="Arial" panose="020B0604020202020204" pitchFamily="34" charset="0"/>
              </a:rPr>
              <a:t>יש לפתוח את מעטפת ההצבעה הבאה רק לאחר שהפתק הקודם שופד או הוחזר למעטפת האריזה ותועד במקום המתאים. </a:t>
            </a:r>
          </a:p>
          <a:p>
            <a:pPr marL="342891" indent="-342891">
              <a:lnSpc>
                <a:spcPct val="150000"/>
              </a:lnSpc>
              <a:buClr>
                <a:srgbClr val="18A8B7"/>
              </a:buClr>
              <a:buBlip>
                <a:blip r:embed="rId3"/>
              </a:buBlip>
            </a:pPr>
            <a:r>
              <a:rPr lang="he-IL" sz="2400" dirty="0">
                <a:solidFill>
                  <a:srgbClr val="54707C"/>
                </a:solidFill>
                <a:latin typeface="Arial" panose="020B0604020202020204" pitchFamily="34" charset="0"/>
                <a:cs typeface="Arial" panose="020B0604020202020204" pitchFamily="34" charset="0"/>
              </a:rPr>
              <a:t>כך יש להמשיך עד לגמר ספירת כל הקולות!</a:t>
            </a:r>
          </a:p>
          <a:p>
            <a:pPr marL="342891" indent="-342891">
              <a:lnSpc>
                <a:spcPct val="150000"/>
              </a:lnSpc>
              <a:buClr>
                <a:srgbClr val="18A8B7"/>
              </a:buClr>
              <a:buBlip>
                <a:blip r:embed="rId3"/>
              </a:buBlip>
            </a:pPr>
            <a:r>
              <a:rPr lang="he-IL" sz="2400" b="1" dirty="0">
                <a:solidFill>
                  <a:srgbClr val="54707C"/>
                </a:solidFill>
                <a:latin typeface="Arial" panose="020B0604020202020204" pitchFamily="34" charset="0"/>
                <a:cs typeface="Arial" panose="020B0604020202020204" pitchFamily="34" charset="0"/>
              </a:rPr>
              <a:t>כל שאלה שמתעוררת לגבי פתק הצבעה כלשהו, יש לפתור מיידית ואין להניחה בצד לשם בירור מאוחר!</a:t>
            </a:r>
          </a:p>
          <a:p>
            <a:pPr marL="342891" indent="-342891">
              <a:lnSpc>
                <a:spcPct val="150000"/>
              </a:lnSpc>
              <a:buClr>
                <a:srgbClr val="18A8B7"/>
              </a:buClr>
              <a:buBlip>
                <a:blip r:embed="rId3"/>
              </a:buBlip>
            </a:pPr>
            <a:endParaRPr lang="he-IL" sz="2400" dirty="0">
              <a:solidFill>
                <a:srgbClr val="54707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69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500"/>
                                        <p:tgtEl>
                                          <p:spTgt spid="20">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fade">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fade">
                                      <p:cBhvr>
                                        <p:cTn id="2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01B870-1BFF-40DA-BEE2-FA2C887CFC3B}"/>
              </a:ext>
            </a:extLst>
          </p:cNvPr>
          <p:cNvPicPr>
            <a:picLocks noChangeAspect="1"/>
          </p:cNvPicPr>
          <p:nvPr/>
        </p:nvPicPr>
        <p:blipFill>
          <a:blip r:embed="rId3"/>
          <a:stretch>
            <a:fillRect/>
          </a:stretch>
        </p:blipFill>
        <p:spPr>
          <a:xfrm>
            <a:off x="838200" y="1690690"/>
            <a:ext cx="10143939" cy="3736378"/>
          </a:xfrm>
          <a:prstGeom prst="rect">
            <a:avLst/>
          </a:prstGeom>
        </p:spPr>
      </p:pic>
      <p:sp>
        <p:nvSpPr>
          <p:cNvPr id="20" name="מציין מיקום של מספר שקופית 1">
            <a:extLst>
              <a:ext uri="{FF2B5EF4-FFF2-40B4-BE49-F238E27FC236}">
                <a16:creationId xmlns:a16="http://schemas.microsoft.com/office/drawing/2014/main" id="{597BEDA7-A3D5-4E8A-9E29-FF0970E732C8}"/>
              </a:ext>
            </a:extLst>
          </p:cNvPr>
          <p:cNvSpPr>
            <a:spLocks noGrp="1"/>
          </p:cNvSpPr>
          <p:nvPr>
            <p:ph type="sldNum" sz="quarter" idx="12"/>
          </p:nvPr>
        </p:nvSpPr>
        <p:spPr/>
        <p:txBody>
          <a:bodyPr/>
          <a:lstStyle/>
          <a:p>
            <a:fld id="{4C3B709D-3265-41A0-A411-CB1161B7F7D5}" type="slidenum">
              <a:rPr lang="he-IL" smtClean="0"/>
              <a:pPr/>
              <a:t>71</a:t>
            </a:fld>
            <a:endParaRPr lang="he-IL" dirty="0"/>
          </a:p>
        </p:txBody>
      </p:sp>
      <p:sp>
        <p:nvSpPr>
          <p:cNvPr id="4" name="Title 3">
            <a:extLst>
              <a:ext uri="{FF2B5EF4-FFF2-40B4-BE49-F238E27FC236}">
                <a16:creationId xmlns:a16="http://schemas.microsoft.com/office/drawing/2014/main" id="{60E1092C-C772-4BFE-8A1E-70B79745D9F0}"/>
              </a:ext>
            </a:extLst>
          </p:cNvPr>
          <p:cNvSpPr>
            <a:spLocks noGrp="1"/>
          </p:cNvSpPr>
          <p:nvPr>
            <p:ph type="title"/>
          </p:nvPr>
        </p:nvSpPr>
        <p:spPr>
          <a:xfrm>
            <a:off x="1055910" y="250827"/>
            <a:ext cx="10515600" cy="1325563"/>
          </a:xfrm>
        </p:spPr>
        <p:txBody>
          <a:bodyPr/>
          <a:lstStyle/>
          <a:p>
            <a:r>
              <a:rPr lang="he-IL" dirty="0"/>
              <a:t>ספירת הקולות – החלטות והערות הוועדה </a:t>
            </a:r>
          </a:p>
        </p:txBody>
      </p:sp>
      <p:sp>
        <p:nvSpPr>
          <p:cNvPr id="36" name="TextBox 35"/>
          <p:cNvSpPr txBox="1">
            <a:spLocks noChangeArrowheads="1"/>
          </p:cNvSpPr>
          <p:nvPr/>
        </p:nvSpPr>
        <p:spPr bwMode="auto">
          <a:xfrm>
            <a:off x="1209861" y="3858064"/>
            <a:ext cx="6210229" cy="1358064"/>
          </a:xfrm>
          <a:prstGeom prst="rect">
            <a:avLst/>
          </a:prstGeom>
          <a:noFill/>
          <a:ln w="9525">
            <a:noFill/>
            <a:miter lim="800000"/>
            <a:headEnd/>
            <a:tailEnd/>
          </a:ln>
        </p:spPr>
        <p:txBody>
          <a:bodyPr wrap="square">
            <a:spAutoFit/>
          </a:bodyPr>
          <a:lstStyle/>
          <a:p>
            <a:pPr>
              <a:lnSpc>
                <a:spcPct val="150000"/>
              </a:lnSpc>
            </a:pPr>
            <a:r>
              <a:rPr lang="he-IL" sz="1400" dirty="0">
                <a:solidFill>
                  <a:schemeClr val="accent5"/>
                </a:solidFill>
                <a:latin typeface="Guttman Yad-Brush" panose="02010401010101010101" pitchFamily="2" charset="-79"/>
                <a:cs typeface="Guttman Yad-Brush" panose="02010401010101010101" pitchFamily="2" charset="-79"/>
              </a:rPr>
              <a:t>בפנקס בוחרים אחד נספרו 237 סימוני    ובפנקס הבוחרים השני נמחקו 236 בוחרים. </a:t>
            </a:r>
          </a:p>
          <a:p>
            <a:pPr>
              <a:lnSpc>
                <a:spcPct val="150000"/>
              </a:lnSpc>
            </a:pPr>
            <a:r>
              <a:rPr lang="he-IL" sz="1400" dirty="0">
                <a:solidFill>
                  <a:schemeClr val="accent5"/>
                </a:solidFill>
                <a:latin typeface="Guttman Yad-Brush" panose="02010401010101010101" pitchFamily="2" charset="-79"/>
                <a:cs typeface="Guttman Yad-Brush" panose="02010401010101010101" pitchFamily="2" charset="-79"/>
              </a:rPr>
              <a:t>הוועדה החליטה להתחשב במספר 237, שהוא גם מספר המעטפות הצהובות שנספרו.</a:t>
            </a:r>
          </a:p>
        </p:txBody>
      </p:sp>
      <p:sp>
        <p:nvSpPr>
          <p:cNvPr id="37" name="TextBox 36"/>
          <p:cNvSpPr txBox="1"/>
          <p:nvPr/>
        </p:nvSpPr>
        <p:spPr>
          <a:xfrm>
            <a:off x="9564482" y="4247065"/>
            <a:ext cx="1054288" cy="461665"/>
          </a:xfrm>
          <a:prstGeom prst="rect">
            <a:avLst/>
          </a:prstGeom>
          <a:noFill/>
        </p:spPr>
        <p:txBody>
          <a:bodyPr wrap="square" rtlCol="1">
            <a:spAutoFit/>
          </a:bodyPr>
          <a:lstStyle/>
          <a:p>
            <a:pPr>
              <a:lnSpc>
                <a:spcPct val="150000"/>
              </a:lnSpc>
            </a:pPr>
            <a:r>
              <a:rPr lang="he-IL" sz="1600" dirty="0">
                <a:solidFill>
                  <a:schemeClr val="accent5"/>
                </a:solidFill>
                <a:latin typeface="Guttman Yad-Brush" panose="02010401010101010101" pitchFamily="2" charset="-79"/>
                <a:cs typeface="Guttman Yad-Brush" panose="02010401010101010101" pitchFamily="2" charset="-79"/>
              </a:rPr>
              <a:t>09:30</a:t>
            </a:r>
          </a:p>
        </p:txBody>
      </p:sp>
      <p:sp>
        <p:nvSpPr>
          <p:cNvPr id="38" name="TextBox 22"/>
          <p:cNvSpPr txBox="1">
            <a:spLocks noChangeArrowheads="1"/>
          </p:cNvSpPr>
          <p:nvPr/>
        </p:nvSpPr>
        <p:spPr bwMode="auto">
          <a:xfrm>
            <a:off x="7580883" y="3877733"/>
            <a:ext cx="1620231" cy="830997"/>
          </a:xfrm>
          <a:prstGeom prst="rect">
            <a:avLst/>
          </a:prstGeom>
          <a:noFill/>
          <a:ln w="9525">
            <a:noFill/>
            <a:miter lim="800000"/>
            <a:headEnd/>
            <a:tailEnd/>
          </a:ln>
        </p:spPr>
        <p:txBody>
          <a:bodyPr wrap="square">
            <a:spAutoFit/>
          </a:bodyPr>
          <a:lstStyle/>
          <a:p>
            <a:pPr algn="ctr">
              <a:lnSpc>
                <a:spcPct val="150000"/>
              </a:lnSpc>
            </a:pPr>
            <a:r>
              <a:rPr lang="he-IL" sz="1600" dirty="0">
                <a:solidFill>
                  <a:schemeClr val="accent5"/>
                </a:solidFill>
                <a:latin typeface="Guttman Yad-Brush" panose="02010401010101010101" pitchFamily="2" charset="-79"/>
                <a:cs typeface="Guttman Yad-Brush" panose="02010401010101010101" pitchFamily="2" charset="-79"/>
              </a:rPr>
              <a:t>נעמה לוי</a:t>
            </a:r>
          </a:p>
          <a:p>
            <a:pPr algn="ctr">
              <a:lnSpc>
                <a:spcPct val="150000"/>
              </a:lnSpc>
            </a:pPr>
            <a:r>
              <a:rPr lang="he-IL" sz="1600" dirty="0">
                <a:solidFill>
                  <a:schemeClr val="accent5"/>
                </a:solidFill>
                <a:latin typeface="Guttman Yad-Brush" panose="02010401010101010101" pitchFamily="2" charset="-79"/>
                <a:cs typeface="Guttman Yad-Brush" panose="02010401010101010101" pitchFamily="2" charset="-79"/>
              </a:rPr>
              <a:t>חברת ועדה</a:t>
            </a:r>
          </a:p>
        </p:txBody>
      </p:sp>
      <p:sp>
        <p:nvSpPr>
          <p:cNvPr id="2" name="TextBox 1"/>
          <p:cNvSpPr txBox="1"/>
          <p:nvPr/>
        </p:nvSpPr>
        <p:spPr>
          <a:xfrm>
            <a:off x="3805768" y="3877733"/>
            <a:ext cx="266700" cy="369332"/>
          </a:xfrm>
          <a:prstGeom prst="rect">
            <a:avLst/>
          </a:prstGeom>
          <a:noFill/>
        </p:spPr>
        <p:txBody>
          <a:bodyPr wrap="square" rtlCol="1">
            <a:spAutoFit/>
          </a:bodyPr>
          <a:lstStyle/>
          <a:p>
            <a:r>
              <a:rPr lang="en-US" dirty="0">
                <a:solidFill>
                  <a:srgbClr val="0070C0"/>
                </a:solidFill>
                <a:latin typeface="Arial" panose="020B0604020202020204" pitchFamily="34" charset="0"/>
              </a:rPr>
              <a:t>V</a:t>
            </a:r>
            <a:endParaRPr lang="he-IL" dirty="0">
              <a:solidFill>
                <a:srgbClr val="0070C0"/>
              </a:solidFill>
              <a:latin typeface="Arial" panose="020B0604020202020204" pitchFamily="34" charset="0"/>
            </a:endParaRPr>
          </a:p>
        </p:txBody>
      </p:sp>
      <p:sp>
        <p:nvSpPr>
          <p:cNvPr id="9" name="Freeform: Shape 8">
            <a:extLst>
              <a:ext uri="{FF2B5EF4-FFF2-40B4-BE49-F238E27FC236}">
                <a16:creationId xmlns:a16="http://schemas.microsoft.com/office/drawing/2014/main" id="{3F24B1C3-FB16-4000-9C1E-07BAD7945494}"/>
              </a:ext>
            </a:extLst>
          </p:cNvPr>
          <p:cNvSpPr/>
          <p:nvPr/>
        </p:nvSpPr>
        <p:spPr>
          <a:xfrm>
            <a:off x="8585200" y="4809067"/>
            <a:ext cx="363637" cy="423781"/>
          </a:xfrm>
          <a:custGeom>
            <a:avLst/>
            <a:gdLst>
              <a:gd name="connsiteX0" fmla="*/ 304800 w 363637"/>
              <a:gd name="connsiteY0" fmla="*/ 0 h 423781"/>
              <a:gd name="connsiteX1" fmla="*/ 355600 w 363637"/>
              <a:gd name="connsiteY1" fmla="*/ 84666 h 423781"/>
              <a:gd name="connsiteX2" fmla="*/ 338667 w 363637"/>
              <a:gd name="connsiteY2" fmla="*/ 355600 h 423781"/>
              <a:gd name="connsiteX3" fmla="*/ 220133 w 363637"/>
              <a:gd name="connsiteY3" fmla="*/ 406400 h 423781"/>
              <a:gd name="connsiteX4" fmla="*/ 0 w 363637"/>
              <a:gd name="connsiteY4" fmla="*/ 423333 h 423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637" h="423781">
                <a:moveTo>
                  <a:pt x="304800" y="0"/>
                </a:moveTo>
                <a:cubicBezTo>
                  <a:pt x="321733" y="28222"/>
                  <a:pt x="352480" y="51902"/>
                  <a:pt x="355600" y="84666"/>
                </a:cubicBezTo>
                <a:cubicBezTo>
                  <a:pt x="364179" y="174746"/>
                  <a:pt x="373781" y="272203"/>
                  <a:pt x="338667" y="355600"/>
                </a:cubicBezTo>
                <a:cubicBezTo>
                  <a:pt x="321986" y="395218"/>
                  <a:pt x="261466" y="394591"/>
                  <a:pt x="220133" y="406400"/>
                </a:cubicBezTo>
                <a:cubicBezTo>
                  <a:pt x="144104" y="428122"/>
                  <a:pt x="76998" y="423333"/>
                  <a:pt x="0" y="4233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10" name="Freeform: Shape 9">
            <a:extLst>
              <a:ext uri="{FF2B5EF4-FFF2-40B4-BE49-F238E27FC236}">
                <a16:creationId xmlns:a16="http://schemas.microsoft.com/office/drawing/2014/main" id="{0B6523D8-F7D2-404D-A867-231637FBB7BE}"/>
              </a:ext>
            </a:extLst>
          </p:cNvPr>
          <p:cNvSpPr/>
          <p:nvPr/>
        </p:nvSpPr>
        <p:spPr>
          <a:xfrm>
            <a:off x="8094133" y="4842933"/>
            <a:ext cx="694492" cy="287867"/>
          </a:xfrm>
          <a:custGeom>
            <a:avLst/>
            <a:gdLst>
              <a:gd name="connsiteX0" fmla="*/ 558800 w 694492"/>
              <a:gd name="connsiteY0" fmla="*/ 0 h 287867"/>
              <a:gd name="connsiteX1" fmla="*/ 643467 w 694492"/>
              <a:gd name="connsiteY1" fmla="*/ 101600 h 287867"/>
              <a:gd name="connsiteX2" fmla="*/ 694267 w 694492"/>
              <a:gd name="connsiteY2" fmla="*/ 254000 h 287867"/>
              <a:gd name="connsiteX3" fmla="*/ 592667 w 694492"/>
              <a:gd name="connsiteY3" fmla="*/ 287867 h 287867"/>
              <a:gd name="connsiteX4" fmla="*/ 541867 w 694492"/>
              <a:gd name="connsiteY4" fmla="*/ 101600 h 287867"/>
              <a:gd name="connsiteX5" fmla="*/ 660400 w 694492"/>
              <a:gd name="connsiteY5" fmla="*/ 50800 h 287867"/>
              <a:gd name="connsiteX6" fmla="*/ 694267 w 694492"/>
              <a:gd name="connsiteY6" fmla="*/ 101600 h 287867"/>
              <a:gd name="connsiteX7" fmla="*/ 541867 w 694492"/>
              <a:gd name="connsiteY7" fmla="*/ 203200 h 287867"/>
              <a:gd name="connsiteX8" fmla="*/ 423334 w 694492"/>
              <a:gd name="connsiteY8" fmla="*/ 169334 h 287867"/>
              <a:gd name="connsiteX9" fmla="*/ 338667 w 694492"/>
              <a:gd name="connsiteY9" fmla="*/ 0 h 287867"/>
              <a:gd name="connsiteX10" fmla="*/ 270934 w 694492"/>
              <a:gd name="connsiteY10" fmla="*/ 135467 h 287867"/>
              <a:gd name="connsiteX11" fmla="*/ 254000 w 694492"/>
              <a:gd name="connsiteY11" fmla="*/ 186267 h 287867"/>
              <a:gd name="connsiteX12" fmla="*/ 135467 w 694492"/>
              <a:gd name="connsiteY12" fmla="*/ 135467 h 287867"/>
              <a:gd name="connsiteX13" fmla="*/ 50800 w 694492"/>
              <a:gd name="connsiteY13" fmla="*/ 152400 h 287867"/>
              <a:gd name="connsiteX14" fmla="*/ 16934 w 694492"/>
              <a:gd name="connsiteY14" fmla="*/ 203200 h 287867"/>
              <a:gd name="connsiteX15" fmla="*/ 0 w 694492"/>
              <a:gd name="connsiteY15" fmla="*/ 220134 h 2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92" h="287867">
                <a:moveTo>
                  <a:pt x="558800" y="0"/>
                </a:moveTo>
                <a:cubicBezTo>
                  <a:pt x="587022" y="33867"/>
                  <a:pt x="622721" y="62702"/>
                  <a:pt x="643467" y="101600"/>
                </a:cubicBezTo>
                <a:cubicBezTo>
                  <a:pt x="668666" y="148848"/>
                  <a:pt x="694267" y="254000"/>
                  <a:pt x="694267" y="254000"/>
                </a:cubicBezTo>
                <a:cubicBezTo>
                  <a:pt x="660400" y="265289"/>
                  <a:pt x="628366" y="287867"/>
                  <a:pt x="592667" y="287867"/>
                </a:cubicBezTo>
                <a:cubicBezTo>
                  <a:pt x="483537" y="287867"/>
                  <a:pt x="513400" y="164228"/>
                  <a:pt x="541867" y="101600"/>
                </a:cubicBezTo>
                <a:cubicBezTo>
                  <a:pt x="549339" y="85161"/>
                  <a:pt x="639553" y="57749"/>
                  <a:pt x="660400" y="50800"/>
                </a:cubicBezTo>
                <a:cubicBezTo>
                  <a:pt x="671689" y="67733"/>
                  <a:pt x="697145" y="81453"/>
                  <a:pt x="694267" y="101600"/>
                </a:cubicBezTo>
                <a:cubicBezTo>
                  <a:pt x="683434" y="177431"/>
                  <a:pt x="592594" y="186291"/>
                  <a:pt x="541867" y="203200"/>
                </a:cubicBezTo>
                <a:cubicBezTo>
                  <a:pt x="502356" y="191911"/>
                  <a:pt x="456567" y="193503"/>
                  <a:pt x="423334" y="169334"/>
                </a:cubicBezTo>
                <a:cubicBezTo>
                  <a:pt x="361730" y="124532"/>
                  <a:pt x="354585" y="63674"/>
                  <a:pt x="338667" y="0"/>
                </a:cubicBezTo>
                <a:cubicBezTo>
                  <a:pt x="316089" y="45156"/>
                  <a:pt x="291825" y="89507"/>
                  <a:pt x="270934" y="135467"/>
                </a:cubicBezTo>
                <a:cubicBezTo>
                  <a:pt x="263548" y="151716"/>
                  <a:pt x="271849" y="186267"/>
                  <a:pt x="254000" y="186267"/>
                </a:cubicBezTo>
                <a:cubicBezTo>
                  <a:pt x="211013" y="186267"/>
                  <a:pt x="174978" y="152400"/>
                  <a:pt x="135467" y="135467"/>
                </a:cubicBezTo>
                <a:cubicBezTo>
                  <a:pt x="107245" y="141111"/>
                  <a:pt x="75789" y="138121"/>
                  <a:pt x="50800" y="152400"/>
                </a:cubicBezTo>
                <a:cubicBezTo>
                  <a:pt x="33130" y="162497"/>
                  <a:pt x="29145" y="186919"/>
                  <a:pt x="16934" y="203200"/>
                </a:cubicBezTo>
                <a:cubicBezTo>
                  <a:pt x="12144" y="209586"/>
                  <a:pt x="5645" y="214489"/>
                  <a:pt x="0" y="22013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Tree>
    <p:extLst>
      <p:ext uri="{BB962C8B-B14F-4D97-AF65-F5344CB8AC3E}">
        <p14:creationId xmlns:p14="http://schemas.microsoft.com/office/powerpoint/2010/main" val="30486751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1E26EE-8857-40E2-8B22-2B768513CB0C}"/>
              </a:ext>
            </a:extLst>
          </p:cNvPr>
          <p:cNvPicPr>
            <a:picLocks noChangeAspect="1"/>
          </p:cNvPicPr>
          <p:nvPr/>
        </p:nvPicPr>
        <p:blipFill>
          <a:blip r:embed="rId3"/>
          <a:stretch>
            <a:fillRect/>
          </a:stretch>
        </p:blipFill>
        <p:spPr>
          <a:xfrm>
            <a:off x="6096000" y="2801395"/>
            <a:ext cx="5688011" cy="2618875"/>
          </a:xfrm>
          <a:prstGeom prst="rect">
            <a:avLst/>
          </a:prstGeom>
        </p:spPr>
      </p:pic>
      <p:pic>
        <p:nvPicPr>
          <p:cNvPr id="7" name="Picture 6">
            <a:extLst>
              <a:ext uri="{FF2B5EF4-FFF2-40B4-BE49-F238E27FC236}">
                <a16:creationId xmlns:a16="http://schemas.microsoft.com/office/drawing/2014/main" id="{DAD0AF92-572A-423D-AFD1-8D83C03C627D}"/>
              </a:ext>
            </a:extLst>
          </p:cNvPr>
          <p:cNvPicPr>
            <a:picLocks noChangeAspect="1"/>
          </p:cNvPicPr>
          <p:nvPr/>
        </p:nvPicPr>
        <p:blipFill>
          <a:blip r:embed="rId4"/>
          <a:stretch>
            <a:fillRect/>
          </a:stretch>
        </p:blipFill>
        <p:spPr>
          <a:xfrm>
            <a:off x="515897" y="1653517"/>
            <a:ext cx="5064207" cy="4141173"/>
          </a:xfrm>
          <a:prstGeom prst="rect">
            <a:avLst/>
          </a:prstGeom>
        </p:spPr>
      </p:pic>
      <p:sp>
        <p:nvSpPr>
          <p:cNvPr id="70" name="TextBox 69">
            <a:extLst>
              <a:ext uri="{FF2B5EF4-FFF2-40B4-BE49-F238E27FC236}">
                <a16:creationId xmlns:a16="http://schemas.microsoft.com/office/drawing/2014/main" id="{5D31685A-204F-476B-8811-71BEABE6F1B3}"/>
              </a:ext>
            </a:extLst>
          </p:cNvPr>
          <p:cNvSpPr txBox="1"/>
          <p:nvPr/>
        </p:nvSpPr>
        <p:spPr>
          <a:xfrm>
            <a:off x="5471160" y="1537546"/>
            <a:ext cx="5809615" cy="577850"/>
          </a:xfrm>
          <a:prstGeom prst="rect">
            <a:avLst/>
          </a:prstGeom>
          <a:noFill/>
        </p:spPr>
        <p:txBody>
          <a:bodyPr vert="horz" wrap="square" lIns="91440" tIns="45720" rIns="91440" bIns="45720" rtlCol="1" anchor="ctr">
            <a:spAutoFit/>
          </a:bodyPr>
          <a:lstStyle>
            <a:lvl1pPr>
              <a:lnSpc>
                <a:spcPct val="150000"/>
              </a:lnSpc>
              <a:spcBef>
                <a:spcPct val="0"/>
              </a:spcBef>
              <a:buClr>
                <a:srgbClr val="18A8B7"/>
              </a:buClr>
              <a:buNone/>
              <a:defRPr sz="2800" b="1">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רישום סה"כ הקולות </a:t>
            </a:r>
            <a:r>
              <a:rPr lang="he-IL" sz="2400" dirty="0">
                <a:solidFill>
                  <a:srgbClr val="C7DE6E"/>
                </a:solidFill>
                <a:latin typeface="Arial" panose="020B0604020202020204" pitchFamily="34" charset="0"/>
                <a:cs typeface="Arial" panose="020B0604020202020204" pitchFamily="34" charset="0"/>
              </a:rPr>
              <a:t>הכשרים</a:t>
            </a:r>
          </a:p>
        </p:txBody>
      </p:sp>
      <p:sp>
        <p:nvSpPr>
          <p:cNvPr id="102" name="TextBox 101">
            <a:extLst>
              <a:ext uri="{FF2B5EF4-FFF2-40B4-BE49-F238E27FC236}">
                <a16:creationId xmlns:a16="http://schemas.microsoft.com/office/drawing/2014/main" id="{8CFDD524-5593-475A-B118-5677D4AF27B8}"/>
              </a:ext>
            </a:extLst>
          </p:cNvPr>
          <p:cNvSpPr txBox="1"/>
          <p:nvPr/>
        </p:nvSpPr>
        <p:spPr>
          <a:xfrm>
            <a:off x="5788306" y="3693327"/>
            <a:ext cx="1204685" cy="338554"/>
          </a:xfrm>
          <a:prstGeom prst="rect">
            <a:avLst/>
          </a:prstGeom>
          <a:noFill/>
        </p:spPr>
        <p:txBody>
          <a:bodyPr wrap="square" rtlCol="1">
            <a:spAutoFit/>
          </a:bodyPr>
          <a:lstStyle/>
          <a:p>
            <a:r>
              <a:rPr lang="he-IL" sz="1600" spc="600" dirty="0">
                <a:solidFill>
                  <a:schemeClr val="accent1"/>
                </a:solidFill>
                <a:latin typeface="Guttman Yad-Brush" panose="02010401010101010101" pitchFamily="2" charset="-79"/>
                <a:cs typeface="Guttman Yad-Brush" panose="02010401010101010101" pitchFamily="2" charset="-79"/>
              </a:rPr>
              <a:t>300</a:t>
            </a:r>
          </a:p>
        </p:txBody>
      </p:sp>
      <p:sp>
        <p:nvSpPr>
          <p:cNvPr id="103" name="TextBox 102">
            <a:extLst>
              <a:ext uri="{FF2B5EF4-FFF2-40B4-BE49-F238E27FC236}">
                <a16:creationId xmlns:a16="http://schemas.microsoft.com/office/drawing/2014/main" id="{7B3A2734-B8DE-4296-ADB5-BF7F78A99CA1}"/>
              </a:ext>
            </a:extLst>
          </p:cNvPr>
          <p:cNvSpPr txBox="1"/>
          <p:nvPr/>
        </p:nvSpPr>
        <p:spPr>
          <a:xfrm>
            <a:off x="6096000" y="3941555"/>
            <a:ext cx="3206268" cy="307777"/>
          </a:xfrm>
          <a:prstGeom prst="rect">
            <a:avLst/>
          </a:prstGeom>
          <a:noFill/>
        </p:spPr>
        <p:txBody>
          <a:bodyPr wrap="square" rtlCol="1">
            <a:spAutoFit/>
          </a:bodyPr>
          <a:lstStyle/>
          <a:p>
            <a:pPr rtl="0"/>
            <a:r>
              <a:rPr lang="he-IL" sz="1400" dirty="0">
                <a:solidFill>
                  <a:schemeClr val="accent1"/>
                </a:solidFill>
                <a:latin typeface="Guttman Yad-Brush" panose="02010401010101010101" pitchFamily="2" charset="-79"/>
                <a:cs typeface="Guttman Yad-Brush" panose="02010401010101010101" pitchFamily="2" charset="-79"/>
              </a:rPr>
              <a:t>מאתיים ותשעים </a:t>
            </a:r>
          </a:p>
        </p:txBody>
      </p:sp>
      <p:sp>
        <p:nvSpPr>
          <p:cNvPr id="104" name="TextBox 103">
            <a:extLst>
              <a:ext uri="{FF2B5EF4-FFF2-40B4-BE49-F238E27FC236}">
                <a16:creationId xmlns:a16="http://schemas.microsoft.com/office/drawing/2014/main" id="{DC0B8BC6-0445-4CAA-8FBF-176F2A41330E}"/>
              </a:ext>
            </a:extLst>
          </p:cNvPr>
          <p:cNvSpPr txBox="1"/>
          <p:nvPr/>
        </p:nvSpPr>
        <p:spPr>
          <a:xfrm>
            <a:off x="9230908" y="3971609"/>
            <a:ext cx="2339051" cy="307777"/>
          </a:xfrm>
          <a:prstGeom prst="rect">
            <a:avLst/>
          </a:prstGeom>
          <a:noFill/>
        </p:spPr>
        <p:txBody>
          <a:bodyPr wrap="square" rtlCol="1">
            <a:spAutoFit/>
          </a:bodyPr>
          <a:lstStyle/>
          <a:p>
            <a:pPr algn="ctr" rtl="0"/>
            <a:r>
              <a:rPr lang="he-IL" sz="1400" dirty="0">
                <a:solidFill>
                  <a:schemeClr val="accent1"/>
                </a:solidFill>
                <a:latin typeface="Guttman Yad-Brush" panose="02010401010101010101" pitchFamily="2" charset="-79"/>
                <a:cs typeface="Guttman Yad-Brush" panose="02010401010101010101" pitchFamily="2" charset="-79"/>
              </a:rPr>
              <a:t>דוד </a:t>
            </a:r>
            <a:r>
              <a:rPr lang="he-IL" sz="1400" dirty="0" err="1">
                <a:solidFill>
                  <a:schemeClr val="accent1"/>
                </a:solidFill>
                <a:latin typeface="Guttman Yad-Brush" panose="02010401010101010101" pitchFamily="2" charset="-79"/>
                <a:cs typeface="Guttman Yad-Brush" panose="02010401010101010101" pitchFamily="2" charset="-79"/>
              </a:rPr>
              <a:t>סילבר</a:t>
            </a:r>
            <a:endParaRPr lang="he-IL" sz="1400" dirty="0">
              <a:solidFill>
                <a:schemeClr val="accent1"/>
              </a:solidFill>
              <a:latin typeface="Guttman Yad-Brush" panose="02010401010101010101" pitchFamily="2" charset="-79"/>
              <a:cs typeface="Guttman Yad-Brush" panose="02010401010101010101" pitchFamily="2" charset="-79"/>
            </a:endParaRPr>
          </a:p>
        </p:txBody>
      </p:sp>
      <p:sp>
        <p:nvSpPr>
          <p:cNvPr id="105" name="TextBox 104">
            <a:extLst>
              <a:ext uri="{FF2B5EF4-FFF2-40B4-BE49-F238E27FC236}">
                <a16:creationId xmlns:a16="http://schemas.microsoft.com/office/drawing/2014/main" id="{27F7587C-A9DF-49D7-856E-33172822431E}"/>
              </a:ext>
            </a:extLst>
          </p:cNvPr>
          <p:cNvSpPr txBox="1"/>
          <p:nvPr/>
        </p:nvSpPr>
        <p:spPr>
          <a:xfrm>
            <a:off x="9302268" y="3693886"/>
            <a:ext cx="2339051" cy="307777"/>
          </a:xfrm>
          <a:prstGeom prst="rect">
            <a:avLst/>
          </a:prstGeom>
          <a:noFill/>
        </p:spPr>
        <p:txBody>
          <a:bodyPr wrap="square" rtlCol="1">
            <a:spAutoFit/>
          </a:bodyPr>
          <a:lstStyle/>
          <a:p>
            <a:pPr algn="ctr" rtl="0"/>
            <a:r>
              <a:rPr lang="he-IL" sz="1400" dirty="0">
                <a:solidFill>
                  <a:schemeClr val="accent1"/>
                </a:solidFill>
                <a:latin typeface="Guttman Yad-Brush" panose="02010401010101010101" pitchFamily="2" charset="-79"/>
                <a:cs typeface="Guttman Yad-Brush" panose="02010401010101010101" pitchFamily="2" charset="-79"/>
              </a:rPr>
              <a:t>מירי פז</a:t>
            </a:r>
          </a:p>
        </p:txBody>
      </p:sp>
      <p:sp>
        <p:nvSpPr>
          <p:cNvPr id="106" name="TextBox 105">
            <a:extLst>
              <a:ext uri="{FF2B5EF4-FFF2-40B4-BE49-F238E27FC236}">
                <a16:creationId xmlns:a16="http://schemas.microsoft.com/office/drawing/2014/main" id="{C66A0A94-1C79-45A3-AC49-784E812891A0}"/>
              </a:ext>
            </a:extLst>
          </p:cNvPr>
          <p:cNvSpPr txBox="1"/>
          <p:nvPr/>
        </p:nvSpPr>
        <p:spPr>
          <a:xfrm>
            <a:off x="162552" y="1825201"/>
            <a:ext cx="1204685" cy="338554"/>
          </a:xfrm>
          <a:prstGeom prst="rect">
            <a:avLst/>
          </a:prstGeom>
          <a:noFill/>
        </p:spPr>
        <p:txBody>
          <a:bodyPr wrap="square" rtlCol="1">
            <a:spAutoFit/>
          </a:bodyPr>
          <a:lstStyle/>
          <a:p>
            <a:r>
              <a:rPr lang="he-IL" sz="1600" spc="600" dirty="0">
                <a:solidFill>
                  <a:schemeClr val="accent1"/>
                </a:solidFill>
                <a:latin typeface="Guttman Yad-Brush" panose="02010401010101010101" pitchFamily="2" charset="-79"/>
                <a:cs typeface="Guttman Yad-Brush" panose="02010401010101010101" pitchFamily="2" charset="-79"/>
              </a:rPr>
              <a:t>590</a:t>
            </a:r>
          </a:p>
        </p:txBody>
      </p:sp>
      <p:sp>
        <p:nvSpPr>
          <p:cNvPr id="107" name="TextBox 106">
            <a:extLst>
              <a:ext uri="{FF2B5EF4-FFF2-40B4-BE49-F238E27FC236}">
                <a16:creationId xmlns:a16="http://schemas.microsoft.com/office/drawing/2014/main" id="{D8A56B0D-100A-4A3B-B123-066FC5C885A4}"/>
              </a:ext>
            </a:extLst>
          </p:cNvPr>
          <p:cNvSpPr txBox="1"/>
          <p:nvPr/>
        </p:nvSpPr>
        <p:spPr>
          <a:xfrm>
            <a:off x="7138134" y="3724104"/>
            <a:ext cx="2164134" cy="307777"/>
          </a:xfrm>
          <a:prstGeom prst="rect">
            <a:avLst/>
          </a:prstGeom>
          <a:noFill/>
        </p:spPr>
        <p:txBody>
          <a:bodyPr wrap="square" rtlCol="1">
            <a:spAutoFit/>
          </a:bodyPr>
          <a:lstStyle/>
          <a:p>
            <a:pPr rtl="0"/>
            <a:r>
              <a:rPr lang="he-IL" sz="1400" dirty="0">
                <a:solidFill>
                  <a:schemeClr val="accent1"/>
                </a:solidFill>
                <a:latin typeface="Guttman Yad-Brush" panose="02010401010101010101" pitchFamily="2" charset="-79"/>
                <a:cs typeface="Guttman Yad-Brush" panose="02010401010101010101" pitchFamily="2" charset="-79"/>
              </a:rPr>
              <a:t>שלוש מאות </a:t>
            </a:r>
          </a:p>
        </p:txBody>
      </p:sp>
      <p:sp>
        <p:nvSpPr>
          <p:cNvPr id="36" name="מציין מיקום של מספר שקופית 1">
            <a:extLst>
              <a:ext uri="{FF2B5EF4-FFF2-40B4-BE49-F238E27FC236}">
                <a16:creationId xmlns:a16="http://schemas.microsoft.com/office/drawing/2014/main" id="{DFE184E7-55F3-49D8-BB49-4D062BCC7523}"/>
              </a:ext>
            </a:extLst>
          </p:cNvPr>
          <p:cNvSpPr>
            <a:spLocks noGrp="1"/>
          </p:cNvSpPr>
          <p:nvPr>
            <p:ph type="sldNum" sz="quarter" idx="12"/>
          </p:nvPr>
        </p:nvSpPr>
        <p:spPr/>
        <p:txBody>
          <a:bodyPr/>
          <a:lstStyle/>
          <a:p>
            <a:fld id="{4C3B709D-3265-41A0-A411-CB1161B7F7D5}" type="slidenum">
              <a:rPr lang="he-IL" smtClean="0"/>
              <a:pPr/>
              <a:t>72</a:t>
            </a:fld>
            <a:endParaRPr lang="he-IL" dirty="0"/>
          </a:p>
        </p:txBody>
      </p:sp>
      <p:sp>
        <p:nvSpPr>
          <p:cNvPr id="2" name="Title 1">
            <a:extLst>
              <a:ext uri="{FF2B5EF4-FFF2-40B4-BE49-F238E27FC236}">
                <a16:creationId xmlns:a16="http://schemas.microsoft.com/office/drawing/2014/main" id="{391F1552-B15C-44D4-86A6-50C40BA0344B}"/>
              </a:ext>
            </a:extLst>
          </p:cNvPr>
          <p:cNvSpPr>
            <a:spLocks noGrp="1"/>
          </p:cNvSpPr>
          <p:nvPr>
            <p:ph type="title"/>
          </p:nvPr>
        </p:nvSpPr>
        <p:spPr>
          <a:xfrm>
            <a:off x="1055910" y="250827"/>
            <a:ext cx="10515600" cy="1325563"/>
          </a:xfrm>
        </p:spPr>
        <p:txBody>
          <a:bodyPr vert="horz" lIns="91440" tIns="45720" rIns="91440" bIns="45720" rtlCol="1" anchor="ctr">
            <a:normAutofit/>
          </a:bodyPr>
          <a:lstStyle/>
          <a:p>
            <a:r>
              <a:rPr lang="he-IL" dirty="0"/>
              <a:t>סיכום תוצאות ההצבעה</a:t>
            </a:r>
          </a:p>
        </p:txBody>
      </p:sp>
      <p:sp>
        <p:nvSpPr>
          <p:cNvPr id="20" name="TextBox 19">
            <a:extLst>
              <a:ext uri="{FF2B5EF4-FFF2-40B4-BE49-F238E27FC236}">
                <a16:creationId xmlns:a16="http://schemas.microsoft.com/office/drawing/2014/main" id="{99B0875C-D23F-40A5-A56D-6FC531E897E0}"/>
              </a:ext>
            </a:extLst>
          </p:cNvPr>
          <p:cNvSpPr txBox="1"/>
          <p:nvPr/>
        </p:nvSpPr>
        <p:spPr>
          <a:xfrm>
            <a:off x="5779602" y="3926166"/>
            <a:ext cx="1204685" cy="338554"/>
          </a:xfrm>
          <a:prstGeom prst="rect">
            <a:avLst/>
          </a:prstGeom>
          <a:noFill/>
        </p:spPr>
        <p:txBody>
          <a:bodyPr wrap="square" rtlCol="1">
            <a:spAutoFit/>
          </a:bodyPr>
          <a:lstStyle/>
          <a:p>
            <a:r>
              <a:rPr lang="he-IL" sz="1600" spc="600" dirty="0">
                <a:solidFill>
                  <a:schemeClr val="accent1"/>
                </a:solidFill>
                <a:latin typeface="Guttman Yad-Brush" panose="02010401010101010101" pitchFamily="2" charset="-79"/>
                <a:cs typeface="Guttman Yad-Brush" panose="02010401010101010101" pitchFamily="2" charset="-79"/>
              </a:rPr>
              <a:t>290</a:t>
            </a:r>
          </a:p>
        </p:txBody>
      </p:sp>
      <p:sp>
        <p:nvSpPr>
          <p:cNvPr id="21" name="TextBox 20">
            <a:extLst>
              <a:ext uri="{FF2B5EF4-FFF2-40B4-BE49-F238E27FC236}">
                <a16:creationId xmlns:a16="http://schemas.microsoft.com/office/drawing/2014/main" id="{F67DFD24-EE2A-4B9B-8CE6-7C6A32C30F9A}"/>
              </a:ext>
            </a:extLst>
          </p:cNvPr>
          <p:cNvSpPr txBox="1"/>
          <p:nvPr/>
        </p:nvSpPr>
        <p:spPr>
          <a:xfrm>
            <a:off x="205158" y="5488077"/>
            <a:ext cx="1204685" cy="338554"/>
          </a:xfrm>
          <a:prstGeom prst="rect">
            <a:avLst/>
          </a:prstGeom>
          <a:noFill/>
        </p:spPr>
        <p:txBody>
          <a:bodyPr wrap="square" rtlCol="1">
            <a:spAutoFit/>
          </a:bodyPr>
          <a:lstStyle/>
          <a:p>
            <a:r>
              <a:rPr lang="he-IL" sz="1600" spc="600" dirty="0">
                <a:solidFill>
                  <a:schemeClr val="accent1"/>
                </a:solidFill>
                <a:latin typeface="Guttman Yad-Brush" panose="02010401010101010101" pitchFamily="2" charset="-79"/>
                <a:cs typeface="Guttman Yad-Brush" panose="02010401010101010101" pitchFamily="2" charset="-79"/>
              </a:rPr>
              <a:t>590</a:t>
            </a:r>
          </a:p>
        </p:txBody>
      </p:sp>
      <p:sp>
        <p:nvSpPr>
          <p:cNvPr id="22" name="TextBox 21">
            <a:extLst>
              <a:ext uri="{FF2B5EF4-FFF2-40B4-BE49-F238E27FC236}">
                <a16:creationId xmlns:a16="http://schemas.microsoft.com/office/drawing/2014/main" id="{31F50374-B48D-4ECC-B560-71B902F11DF9}"/>
              </a:ext>
            </a:extLst>
          </p:cNvPr>
          <p:cNvSpPr txBox="1"/>
          <p:nvPr/>
        </p:nvSpPr>
        <p:spPr>
          <a:xfrm>
            <a:off x="176129" y="5517875"/>
            <a:ext cx="3206268" cy="307777"/>
          </a:xfrm>
          <a:prstGeom prst="rect">
            <a:avLst/>
          </a:prstGeom>
          <a:noFill/>
        </p:spPr>
        <p:txBody>
          <a:bodyPr wrap="square" rtlCol="1">
            <a:spAutoFit/>
          </a:bodyPr>
          <a:lstStyle/>
          <a:p>
            <a:pPr rtl="0"/>
            <a:r>
              <a:rPr lang="he-IL" sz="1400" dirty="0">
                <a:solidFill>
                  <a:schemeClr val="accent1"/>
                </a:solidFill>
                <a:latin typeface="Guttman Yad-Brush" panose="02010401010101010101" pitchFamily="2" charset="-79"/>
                <a:cs typeface="Guttman Yad-Brush" panose="02010401010101010101" pitchFamily="2" charset="-79"/>
              </a:rPr>
              <a:t>חמש מאות ותשעים</a:t>
            </a:r>
          </a:p>
        </p:txBody>
      </p:sp>
    </p:spTree>
    <p:extLst>
      <p:ext uri="{BB962C8B-B14F-4D97-AF65-F5344CB8AC3E}">
        <p14:creationId xmlns:p14="http://schemas.microsoft.com/office/powerpoint/2010/main" val="3500171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5D31685A-204F-476B-8811-71BEABE6F1B3}"/>
              </a:ext>
            </a:extLst>
          </p:cNvPr>
          <p:cNvSpPr txBox="1"/>
          <p:nvPr/>
        </p:nvSpPr>
        <p:spPr>
          <a:xfrm>
            <a:off x="6665304" y="1304415"/>
            <a:ext cx="4892686" cy="577850"/>
          </a:xfrm>
          <a:prstGeom prst="rect">
            <a:avLst/>
          </a:prstGeom>
          <a:noFill/>
        </p:spPr>
        <p:txBody>
          <a:bodyPr vert="horz" wrap="square" lIns="91440" tIns="45720" rIns="91440" bIns="45720" rtlCol="1" anchor="ctr">
            <a:spAutoFit/>
          </a:bodyPr>
          <a:lstStyle>
            <a:defPPr>
              <a:defRPr lang="he-IL"/>
            </a:defPPr>
            <a:lvl1pPr>
              <a:lnSpc>
                <a:spcPct val="150000"/>
              </a:lnSpc>
              <a:spcBef>
                <a:spcPct val="0"/>
              </a:spcBef>
              <a:buClr>
                <a:srgbClr val="18A8B7"/>
              </a:buClr>
              <a:buNone/>
              <a:defRPr sz="2800" b="1">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הצבת הנתונים בנוסחת איזון</a:t>
            </a:r>
          </a:p>
        </p:txBody>
      </p:sp>
      <p:sp>
        <p:nvSpPr>
          <p:cNvPr id="45" name="מציין מיקום של מספר שקופית 1">
            <a:extLst>
              <a:ext uri="{FF2B5EF4-FFF2-40B4-BE49-F238E27FC236}">
                <a16:creationId xmlns:a16="http://schemas.microsoft.com/office/drawing/2014/main" id="{1D518FF6-0ACB-4003-9F4A-88E6F64D45FD}"/>
              </a:ext>
            </a:extLst>
          </p:cNvPr>
          <p:cNvSpPr>
            <a:spLocks noGrp="1"/>
          </p:cNvSpPr>
          <p:nvPr>
            <p:ph type="sldNum" sz="quarter" idx="12"/>
          </p:nvPr>
        </p:nvSpPr>
        <p:spPr/>
        <p:txBody>
          <a:bodyPr/>
          <a:lstStyle/>
          <a:p>
            <a:fld id="{4C3B709D-3265-41A0-A411-CB1161B7F7D5}" type="slidenum">
              <a:rPr lang="he-IL" smtClean="0"/>
              <a:pPr/>
              <a:t>73</a:t>
            </a:fld>
            <a:endParaRPr lang="he-IL" dirty="0"/>
          </a:p>
        </p:txBody>
      </p:sp>
      <p:sp>
        <p:nvSpPr>
          <p:cNvPr id="8" name="Title 7">
            <a:extLst>
              <a:ext uri="{FF2B5EF4-FFF2-40B4-BE49-F238E27FC236}">
                <a16:creationId xmlns:a16="http://schemas.microsoft.com/office/drawing/2014/main" id="{95E562D7-5458-4B97-A32D-188CF1ED265A}"/>
              </a:ext>
            </a:extLst>
          </p:cNvPr>
          <p:cNvSpPr>
            <a:spLocks noGrp="1"/>
          </p:cNvSpPr>
          <p:nvPr>
            <p:ph type="title"/>
          </p:nvPr>
        </p:nvSpPr>
        <p:spPr>
          <a:xfrm>
            <a:off x="1055910" y="250827"/>
            <a:ext cx="10515600" cy="1325563"/>
          </a:xfrm>
        </p:spPr>
        <p:txBody>
          <a:bodyPr/>
          <a:lstStyle/>
          <a:p>
            <a:r>
              <a:rPr lang="he-IL" dirty="0"/>
              <a:t>סיכום תוצאות ההצבעה </a:t>
            </a:r>
          </a:p>
        </p:txBody>
      </p:sp>
      <p:grpSp>
        <p:nvGrpSpPr>
          <p:cNvPr id="15" name="Group 14">
            <a:extLst>
              <a:ext uri="{FF2B5EF4-FFF2-40B4-BE49-F238E27FC236}">
                <a16:creationId xmlns:a16="http://schemas.microsoft.com/office/drawing/2014/main" id="{D9D3B7BE-FB5A-417B-B823-429C0406AC70}"/>
              </a:ext>
            </a:extLst>
          </p:cNvPr>
          <p:cNvGrpSpPr/>
          <p:nvPr/>
        </p:nvGrpSpPr>
        <p:grpSpPr>
          <a:xfrm>
            <a:off x="2165616" y="2200000"/>
            <a:ext cx="8999376" cy="1424689"/>
            <a:chOff x="601113" y="2062419"/>
            <a:chExt cx="8999376" cy="1424689"/>
          </a:xfrm>
        </p:grpSpPr>
        <p:grpSp>
          <p:nvGrpSpPr>
            <p:cNvPr id="60" name="Group 59">
              <a:extLst>
                <a:ext uri="{FF2B5EF4-FFF2-40B4-BE49-F238E27FC236}">
                  <a16:creationId xmlns:a16="http://schemas.microsoft.com/office/drawing/2014/main" id="{9AF35BB7-396B-4F8D-B6EB-988692B24F10}"/>
                </a:ext>
              </a:extLst>
            </p:cNvPr>
            <p:cNvGrpSpPr/>
            <p:nvPr/>
          </p:nvGrpSpPr>
          <p:grpSpPr>
            <a:xfrm>
              <a:off x="1497846" y="2458402"/>
              <a:ext cx="8011075" cy="1028706"/>
              <a:chOff x="1862996" y="2856279"/>
              <a:chExt cx="7782816" cy="999395"/>
            </a:xfrm>
          </p:grpSpPr>
          <p:grpSp>
            <p:nvGrpSpPr>
              <p:cNvPr id="53" name="Group 52">
                <a:extLst>
                  <a:ext uri="{FF2B5EF4-FFF2-40B4-BE49-F238E27FC236}">
                    <a16:creationId xmlns:a16="http://schemas.microsoft.com/office/drawing/2014/main" id="{5A76E946-5CB2-4594-97C2-0E2F77C054CE}"/>
                  </a:ext>
                </a:extLst>
              </p:cNvPr>
              <p:cNvGrpSpPr/>
              <p:nvPr/>
            </p:nvGrpSpPr>
            <p:grpSpPr>
              <a:xfrm>
                <a:off x="1862996" y="3200212"/>
                <a:ext cx="1795199" cy="546230"/>
                <a:chOff x="1077904" y="3143756"/>
                <a:chExt cx="1114425" cy="339089"/>
              </a:xfrm>
            </p:grpSpPr>
            <p:sp>
              <p:nvSpPr>
                <p:cNvPr id="50" name="Rectangle 49">
                  <a:extLst>
                    <a:ext uri="{FF2B5EF4-FFF2-40B4-BE49-F238E27FC236}">
                      <a16:creationId xmlns:a16="http://schemas.microsoft.com/office/drawing/2014/main" id="{BBD8057E-9B40-4DF3-813E-3192A14316EB}"/>
                    </a:ext>
                  </a:extLst>
                </p:cNvPr>
                <p:cNvSpPr/>
                <p:nvPr/>
              </p:nvSpPr>
              <p:spPr>
                <a:xfrm>
                  <a:off x="1077904" y="3143756"/>
                  <a:ext cx="1114425" cy="339089"/>
                </a:xfrm>
                <a:prstGeom prst="rect">
                  <a:avLst/>
                </a:prstGeom>
                <a:noFill/>
                <a:ln w="127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latin typeface="Arial" panose="020B0604020202020204" pitchFamily="34" charset="0"/>
                  </a:endParaRPr>
                </a:p>
              </p:txBody>
            </p:sp>
            <p:cxnSp>
              <p:nvCxnSpPr>
                <p:cNvPr id="52" name="Straight Connector 51">
                  <a:extLst>
                    <a:ext uri="{FF2B5EF4-FFF2-40B4-BE49-F238E27FC236}">
                      <a16:creationId xmlns:a16="http://schemas.microsoft.com/office/drawing/2014/main" id="{212532AC-DAE4-41E3-BF27-610343CFBE04}"/>
                    </a:ext>
                  </a:extLst>
                </p:cNvPr>
                <p:cNvCxnSpPr/>
                <p:nvPr/>
              </p:nvCxnSpPr>
              <p:spPr>
                <a:xfrm flipV="1">
                  <a:off x="1440359" y="3276754"/>
                  <a:ext cx="0" cy="203046"/>
                </a:xfrm>
                <a:prstGeom prst="line">
                  <a:avLst/>
                </a:prstGeom>
                <a:ln w="127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729FD31-99B6-4F86-B039-03322556600E}"/>
                    </a:ext>
                  </a:extLst>
                </p:cNvPr>
                <p:cNvCxnSpPr/>
                <p:nvPr/>
              </p:nvCxnSpPr>
              <p:spPr>
                <a:xfrm flipV="1">
                  <a:off x="1840408" y="3279799"/>
                  <a:ext cx="0" cy="203046"/>
                </a:xfrm>
                <a:prstGeom prst="line">
                  <a:avLst/>
                </a:prstGeom>
                <a:ln w="12700">
                  <a:solidFill>
                    <a:srgbClr val="ED1C24"/>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8B9E4293-BEB7-43D4-BB1A-4DB4FFB84B6E}"/>
                  </a:ext>
                </a:extLst>
              </p:cNvPr>
              <p:cNvGrpSpPr/>
              <p:nvPr/>
            </p:nvGrpSpPr>
            <p:grpSpPr>
              <a:xfrm>
                <a:off x="4725427" y="3191618"/>
                <a:ext cx="1795199" cy="546230"/>
                <a:chOff x="1077904" y="3143756"/>
                <a:chExt cx="1114425" cy="339089"/>
              </a:xfrm>
            </p:grpSpPr>
            <p:sp>
              <p:nvSpPr>
                <p:cNvPr id="81" name="Rectangle 80">
                  <a:extLst>
                    <a:ext uri="{FF2B5EF4-FFF2-40B4-BE49-F238E27FC236}">
                      <a16:creationId xmlns:a16="http://schemas.microsoft.com/office/drawing/2014/main" id="{6196C2A7-420F-4321-8C31-94A2BC0D2AD3}"/>
                    </a:ext>
                  </a:extLst>
                </p:cNvPr>
                <p:cNvSpPr/>
                <p:nvPr/>
              </p:nvSpPr>
              <p:spPr>
                <a:xfrm>
                  <a:off x="1077904" y="3143756"/>
                  <a:ext cx="1114425" cy="339089"/>
                </a:xfrm>
                <a:prstGeom prst="rect">
                  <a:avLst/>
                </a:prstGeom>
                <a:noFill/>
                <a:ln w="12700">
                  <a:solidFill>
                    <a:srgbClr val="C7DE6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latin typeface="Arial" panose="020B0604020202020204" pitchFamily="34" charset="0"/>
                  </a:endParaRPr>
                </a:p>
              </p:txBody>
            </p:sp>
            <p:cxnSp>
              <p:nvCxnSpPr>
                <p:cNvPr id="82" name="Straight Connector 81">
                  <a:extLst>
                    <a:ext uri="{FF2B5EF4-FFF2-40B4-BE49-F238E27FC236}">
                      <a16:creationId xmlns:a16="http://schemas.microsoft.com/office/drawing/2014/main" id="{2D8485F4-8A8D-474B-BB9A-B24CB932093E}"/>
                    </a:ext>
                  </a:extLst>
                </p:cNvPr>
                <p:cNvCxnSpPr/>
                <p:nvPr/>
              </p:nvCxnSpPr>
              <p:spPr>
                <a:xfrm flipV="1">
                  <a:off x="1434626" y="3276754"/>
                  <a:ext cx="0" cy="203046"/>
                </a:xfrm>
                <a:prstGeom prst="line">
                  <a:avLst/>
                </a:prstGeom>
                <a:ln w="12700">
                  <a:solidFill>
                    <a:srgbClr val="C7DE6E"/>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CC0EFB1-409E-4059-AC1A-A5530486A2F0}"/>
                    </a:ext>
                  </a:extLst>
                </p:cNvPr>
                <p:cNvCxnSpPr/>
                <p:nvPr/>
              </p:nvCxnSpPr>
              <p:spPr>
                <a:xfrm flipV="1">
                  <a:off x="1834674" y="3279799"/>
                  <a:ext cx="0" cy="203046"/>
                </a:xfrm>
                <a:prstGeom prst="line">
                  <a:avLst/>
                </a:prstGeom>
                <a:ln w="12700">
                  <a:solidFill>
                    <a:srgbClr val="C7DE6E"/>
                  </a:solidFill>
                </a:ln>
              </p:spPr>
              <p:style>
                <a:lnRef idx="1">
                  <a:schemeClr val="accent1"/>
                </a:lnRef>
                <a:fillRef idx="0">
                  <a:schemeClr val="accent1"/>
                </a:fillRef>
                <a:effectRef idx="0">
                  <a:schemeClr val="accent1"/>
                </a:effectRef>
                <a:fontRef idx="minor">
                  <a:schemeClr val="tx1"/>
                </a:fontRef>
              </p:style>
            </p:cxnSp>
          </p:grpSp>
          <p:sp>
            <p:nvSpPr>
              <p:cNvPr id="84" name="TextBox 83">
                <a:extLst>
                  <a:ext uri="{FF2B5EF4-FFF2-40B4-BE49-F238E27FC236}">
                    <a16:creationId xmlns:a16="http://schemas.microsoft.com/office/drawing/2014/main" id="{8B13ADA5-ED49-42BF-8FCF-0178E68F1D31}"/>
                  </a:ext>
                </a:extLst>
              </p:cNvPr>
              <p:cNvSpPr txBox="1"/>
              <p:nvPr/>
            </p:nvSpPr>
            <p:spPr>
              <a:xfrm>
                <a:off x="1976041" y="2856279"/>
                <a:ext cx="1569109" cy="299007"/>
              </a:xfrm>
              <a:prstGeom prst="rect">
                <a:avLst/>
              </a:prstGeom>
              <a:noFill/>
            </p:spPr>
            <p:txBody>
              <a:bodyPr wrap="square" rtlCol="1">
                <a:spAutoFit/>
              </a:bodyPr>
              <a:lstStyle/>
              <a:p>
                <a:pPr algn="ctr" rtl="0">
                  <a:buClr>
                    <a:srgbClr val="18A8B7"/>
                  </a:buClr>
                </a:pPr>
                <a:r>
                  <a:rPr lang="he-IL" sz="1400" dirty="0">
                    <a:solidFill>
                      <a:srgbClr val="54707C"/>
                    </a:solidFill>
                    <a:latin typeface="Arial" panose="020B0604020202020204" pitchFamily="34" charset="0"/>
                  </a:rPr>
                  <a:t>סה"כ קולות פסולים</a:t>
                </a:r>
              </a:p>
            </p:txBody>
          </p:sp>
          <p:sp>
            <p:nvSpPr>
              <p:cNvPr id="86" name="TextBox 85">
                <a:extLst>
                  <a:ext uri="{FF2B5EF4-FFF2-40B4-BE49-F238E27FC236}">
                    <a16:creationId xmlns:a16="http://schemas.microsoft.com/office/drawing/2014/main" id="{8C85269A-DFBF-4A30-A573-199A726C7CCE}"/>
                  </a:ext>
                </a:extLst>
              </p:cNvPr>
              <p:cNvSpPr txBox="1"/>
              <p:nvPr/>
            </p:nvSpPr>
            <p:spPr>
              <a:xfrm>
                <a:off x="6701926" y="2958652"/>
                <a:ext cx="781380" cy="897021"/>
              </a:xfrm>
              <a:prstGeom prst="rect">
                <a:avLst/>
              </a:prstGeom>
              <a:noFill/>
            </p:spPr>
            <p:txBody>
              <a:bodyPr wrap="square" rtlCol="1">
                <a:spAutoFit/>
              </a:bodyPr>
              <a:lstStyle/>
              <a:p>
                <a:pPr algn="ctr" rtl="0">
                  <a:buClr>
                    <a:srgbClr val="18A8B7"/>
                  </a:buClr>
                </a:pPr>
                <a:r>
                  <a:rPr lang="he-IL" sz="5400" dirty="0">
                    <a:solidFill>
                      <a:schemeClr val="bg1">
                        <a:lumMod val="65000"/>
                      </a:schemeClr>
                    </a:solidFill>
                    <a:latin typeface="Arial" panose="020B0604020202020204" pitchFamily="34" charset="0"/>
                  </a:rPr>
                  <a:t>=</a:t>
                </a:r>
              </a:p>
            </p:txBody>
          </p:sp>
          <p:sp>
            <p:nvSpPr>
              <p:cNvPr id="87" name="TextBox 86">
                <a:extLst>
                  <a:ext uri="{FF2B5EF4-FFF2-40B4-BE49-F238E27FC236}">
                    <a16:creationId xmlns:a16="http://schemas.microsoft.com/office/drawing/2014/main" id="{3E25D8DF-5D92-4B6C-BC3E-4F8681C222B2}"/>
                  </a:ext>
                </a:extLst>
              </p:cNvPr>
              <p:cNvSpPr txBox="1"/>
              <p:nvPr/>
            </p:nvSpPr>
            <p:spPr>
              <a:xfrm>
                <a:off x="3866554" y="2958653"/>
                <a:ext cx="661401" cy="897021"/>
              </a:xfrm>
              <a:prstGeom prst="rect">
                <a:avLst/>
              </a:prstGeom>
              <a:noFill/>
            </p:spPr>
            <p:txBody>
              <a:bodyPr wrap="square" rtlCol="1">
                <a:spAutoFit/>
              </a:bodyPr>
              <a:lstStyle/>
              <a:p>
                <a:pPr algn="ctr" rtl="0">
                  <a:buClr>
                    <a:srgbClr val="18A8B7"/>
                  </a:buClr>
                </a:pPr>
                <a:r>
                  <a:rPr lang="he-IL" sz="5400" dirty="0">
                    <a:solidFill>
                      <a:schemeClr val="bg1">
                        <a:lumMod val="65000"/>
                      </a:schemeClr>
                    </a:solidFill>
                    <a:latin typeface="Arial" panose="020B0604020202020204" pitchFamily="34" charset="0"/>
                  </a:rPr>
                  <a:t>+</a:t>
                </a:r>
              </a:p>
            </p:txBody>
          </p:sp>
          <p:grpSp>
            <p:nvGrpSpPr>
              <p:cNvPr id="88" name="Group 87">
                <a:extLst>
                  <a:ext uri="{FF2B5EF4-FFF2-40B4-BE49-F238E27FC236}">
                    <a16:creationId xmlns:a16="http://schemas.microsoft.com/office/drawing/2014/main" id="{A0A5F60C-602A-4725-BA6D-BAA39BF1AA93}"/>
                  </a:ext>
                </a:extLst>
              </p:cNvPr>
              <p:cNvGrpSpPr/>
              <p:nvPr/>
            </p:nvGrpSpPr>
            <p:grpSpPr>
              <a:xfrm>
                <a:off x="7666959" y="3195308"/>
                <a:ext cx="1795199" cy="546230"/>
                <a:chOff x="1077904" y="3143756"/>
                <a:chExt cx="1114425" cy="339089"/>
              </a:xfrm>
            </p:grpSpPr>
            <p:sp>
              <p:nvSpPr>
                <p:cNvPr id="89" name="Rectangle 88">
                  <a:extLst>
                    <a:ext uri="{FF2B5EF4-FFF2-40B4-BE49-F238E27FC236}">
                      <a16:creationId xmlns:a16="http://schemas.microsoft.com/office/drawing/2014/main" id="{5F9E4707-0CF3-456D-A498-6F6AE4D22910}"/>
                    </a:ext>
                  </a:extLst>
                </p:cNvPr>
                <p:cNvSpPr/>
                <p:nvPr/>
              </p:nvSpPr>
              <p:spPr>
                <a:xfrm>
                  <a:off x="1077904" y="3143756"/>
                  <a:ext cx="1114425" cy="339089"/>
                </a:xfrm>
                <a:prstGeom prst="rect">
                  <a:avLst/>
                </a:prstGeom>
                <a:noFill/>
                <a:ln w="12700">
                  <a:solidFill>
                    <a:srgbClr val="90D9E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latin typeface="Arial" panose="020B0604020202020204" pitchFamily="34" charset="0"/>
                  </a:endParaRPr>
                </a:p>
              </p:txBody>
            </p:sp>
            <p:cxnSp>
              <p:nvCxnSpPr>
                <p:cNvPr id="90" name="Straight Connector 89">
                  <a:extLst>
                    <a:ext uri="{FF2B5EF4-FFF2-40B4-BE49-F238E27FC236}">
                      <a16:creationId xmlns:a16="http://schemas.microsoft.com/office/drawing/2014/main" id="{5AE05D92-4DFA-4BB8-B1D6-720B86BAD03F}"/>
                    </a:ext>
                  </a:extLst>
                </p:cNvPr>
                <p:cNvCxnSpPr/>
                <p:nvPr/>
              </p:nvCxnSpPr>
              <p:spPr>
                <a:xfrm flipV="1">
                  <a:off x="1434626" y="3276754"/>
                  <a:ext cx="0" cy="203046"/>
                </a:xfrm>
                <a:prstGeom prst="line">
                  <a:avLst/>
                </a:prstGeom>
                <a:ln w="12700">
                  <a:solidFill>
                    <a:srgbClr val="90D9E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DB20365-1206-4184-914B-02D31AE81ECE}"/>
                    </a:ext>
                  </a:extLst>
                </p:cNvPr>
                <p:cNvCxnSpPr/>
                <p:nvPr/>
              </p:nvCxnSpPr>
              <p:spPr>
                <a:xfrm flipV="1">
                  <a:off x="1834674" y="3279799"/>
                  <a:ext cx="0" cy="203046"/>
                </a:xfrm>
                <a:prstGeom prst="line">
                  <a:avLst/>
                </a:prstGeom>
                <a:ln w="12700">
                  <a:solidFill>
                    <a:srgbClr val="90D9E4"/>
                  </a:solidFill>
                </a:ln>
              </p:spPr>
              <p:style>
                <a:lnRef idx="1">
                  <a:schemeClr val="accent1"/>
                </a:lnRef>
                <a:fillRef idx="0">
                  <a:schemeClr val="accent1"/>
                </a:fillRef>
                <a:effectRef idx="0">
                  <a:schemeClr val="accent1"/>
                </a:effectRef>
                <a:fontRef idx="minor">
                  <a:schemeClr val="tx1"/>
                </a:fontRef>
              </p:style>
            </p:cxnSp>
          </p:grpSp>
          <p:sp>
            <p:nvSpPr>
              <p:cNvPr id="94" name="TextBox 93">
                <a:extLst>
                  <a:ext uri="{FF2B5EF4-FFF2-40B4-BE49-F238E27FC236}">
                    <a16:creationId xmlns:a16="http://schemas.microsoft.com/office/drawing/2014/main" id="{2BD58724-DB40-489A-89FA-9B98D4F57063}"/>
                  </a:ext>
                </a:extLst>
              </p:cNvPr>
              <p:cNvSpPr txBox="1"/>
              <p:nvPr/>
            </p:nvSpPr>
            <p:spPr>
              <a:xfrm>
                <a:off x="2588909" y="3227759"/>
                <a:ext cx="1267977" cy="627915"/>
              </a:xfrm>
              <a:prstGeom prst="rect">
                <a:avLst/>
              </a:prstGeom>
              <a:noFill/>
            </p:spPr>
            <p:txBody>
              <a:bodyPr wrap="none" rtlCol="1">
                <a:spAutoFit/>
              </a:bodyPr>
              <a:lstStyle/>
              <a:p>
                <a:pPr algn="l" rtl="0"/>
                <a:r>
                  <a:rPr lang="he-IL" sz="3600" spc="2600" dirty="0">
                    <a:solidFill>
                      <a:schemeClr val="accent1"/>
                    </a:solidFill>
                    <a:latin typeface="Guttman Yad-Brush" panose="02010401010101010101" pitchFamily="2" charset="-79"/>
                    <a:cs typeface="Guttman Yad-Brush" panose="02010401010101010101" pitchFamily="2" charset="-79"/>
                  </a:rPr>
                  <a:t>10</a:t>
                </a:r>
              </a:p>
            </p:txBody>
          </p:sp>
          <p:sp>
            <p:nvSpPr>
              <p:cNvPr id="95" name="TextBox 94">
                <a:extLst>
                  <a:ext uri="{FF2B5EF4-FFF2-40B4-BE49-F238E27FC236}">
                    <a16:creationId xmlns:a16="http://schemas.microsoft.com/office/drawing/2014/main" id="{3B2507C6-8AB5-4E9A-AB81-EDA5CE57009E}"/>
                  </a:ext>
                </a:extLst>
              </p:cNvPr>
              <p:cNvSpPr txBox="1"/>
              <p:nvPr/>
            </p:nvSpPr>
            <p:spPr>
              <a:xfrm>
                <a:off x="4886494" y="3225458"/>
                <a:ext cx="1847304" cy="627915"/>
              </a:xfrm>
              <a:prstGeom prst="rect">
                <a:avLst/>
              </a:prstGeom>
              <a:noFill/>
            </p:spPr>
            <p:txBody>
              <a:bodyPr wrap="none" rtlCol="1">
                <a:spAutoFit/>
              </a:bodyPr>
              <a:lstStyle/>
              <a:p>
                <a:pPr algn="l" rtl="0"/>
                <a:r>
                  <a:rPr lang="he-IL" sz="3600" spc="2600" dirty="0">
                    <a:solidFill>
                      <a:schemeClr val="accent1"/>
                    </a:solidFill>
                    <a:latin typeface="Guttman Yad-Brush" panose="02010401010101010101" pitchFamily="2" charset="-79"/>
                    <a:cs typeface="Guttman Yad-Brush" panose="02010401010101010101" pitchFamily="2" charset="-79"/>
                  </a:rPr>
                  <a:t>590</a:t>
                </a:r>
              </a:p>
            </p:txBody>
          </p:sp>
          <p:sp>
            <p:nvSpPr>
              <p:cNvPr id="96" name="TextBox 95">
                <a:extLst>
                  <a:ext uri="{FF2B5EF4-FFF2-40B4-BE49-F238E27FC236}">
                    <a16:creationId xmlns:a16="http://schemas.microsoft.com/office/drawing/2014/main" id="{DF0C979E-A1C5-4535-9587-71322520AA9D}"/>
                  </a:ext>
                </a:extLst>
              </p:cNvPr>
              <p:cNvSpPr txBox="1"/>
              <p:nvPr/>
            </p:nvSpPr>
            <p:spPr>
              <a:xfrm>
                <a:off x="7820310" y="3221467"/>
                <a:ext cx="1825502" cy="627915"/>
              </a:xfrm>
              <a:prstGeom prst="rect">
                <a:avLst/>
              </a:prstGeom>
              <a:noFill/>
            </p:spPr>
            <p:txBody>
              <a:bodyPr wrap="none" rtlCol="1">
                <a:spAutoFit/>
              </a:bodyPr>
              <a:lstStyle/>
              <a:p>
                <a:pPr algn="l" rtl="0"/>
                <a:r>
                  <a:rPr lang="he-IL" sz="3600" spc="2600" dirty="0">
                    <a:solidFill>
                      <a:schemeClr val="accent1"/>
                    </a:solidFill>
                    <a:latin typeface="Guttman Yad-Brush" panose="02010401010101010101" pitchFamily="2" charset="-79"/>
                    <a:cs typeface="Guttman Yad-Brush" panose="02010401010101010101" pitchFamily="2" charset="-79"/>
                  </a:rPr>
                  <a:t>600</a:t>
                </a:r>
              </a:p>
            </p:txBody>
          </p:sp>
        </p:grpSp>
        <p:pic>
          <p:nvPicPr>
            <p:cNvPr id="10" name="Picture 9">
              <a:extLst>
                <a:ext uri="{FF2B5EF4-FFF2-40B4-BE49-F238E27FC236}">
                  <a16:creationId xmlns:a16="http://schemas.microsoft.com/office/drawing/2014/main" id="{176CFDEF-69E4-4480-8BB4-5B04BE54749C}"/>
                </a:ext>
              </a:extLst>
            </p:cNvPr>
            <p:cNvPicPr>
              <a:picLocks noChangeAspect="1"/>
            </p:cNvPicPr>
            <p:nvPr/>
          </p:nvPicPr>
          <p:blipFill>
            <a:blip r:embed="rId3"/>
            <a:stretch>
              <a:fillRect/>
            </a:stretch>
          </p:blipFill>
          <p:spPr>
            <a:xfrm>
              <a:off x="601113" y="2132077"/>
              <a:ext cx="2981741" cy="590632"/>
            </a:xfrm>
            <a:prstGeom prst="rect">
              <a:avLst/>
            </a:prstGeom>
          </p:spPr>
        </p:pic>
        <p:pic>
          <p:nvPicPr>
            <p:cNvPr id="12" name="Picture 11">
              <a:extLst>
                <a:ext uri="{FF2B5EF4-FFF2-40B4-BE49-F238E27FC236}">
                  <a16:creationId xmlns:a16="http://schemas.microsoft.com/office/drawing/2014/main" id="{51615CCC-A815-4AA2-A6AD-13294DCF12D4}"/>
                </a:ext>
              </a:extLst>
            </p:cNvPr>
            <p:cNvPicPr>
              <a:picLocks noChangeAspect="1"/>
            </p:cNvPicPr>
            <p:nvPr/>
          </p:nvPicPr>
          <p:blipFill>
            <a:blip r:embed="rId4"/>
            <a:stretch>
              <a:fillRect/>
            </a:stretch>
          </p:blipFill>
          <p:spPr>
            <a:xfrm>
              <a:off x="4237967" y="2103662"/>
              <a:ext cx="2448267" cy="581106"/>
            </a:xfrm>
            <a:prstGeom prst="rect">
              <a:avLst/>
            </a:prstGeom>
          </p:spPr>
        </p:pic>
        <p:pic>
          <p:nvPicPr>
            <p:cNvPr id="14" name="Picture 13">
              <a:extLst>
                <a:ext uri="{FF2B5EF4-FFF2-40B4-BE49-F238E27FC236}">
                  <a16:creationId xmlns:a16="http://schemas.microsoft.com/office/drawing/2014/main" id="{DDE54B51-578E-4C20-8304-E259215EBECF}"/>
                </a:ext>
              </a:extLst>
            </p:cNvPr>
            <p:cNvPicPr>
              <a:picLocks noChangeAspect="1"/>
            </p:cNvPicPr>
            <p:nvPr/>
          </p:nvPicPr>
          <p:blipFill>
            <a:blip r:embed="rId5"/>
            <a:stretch>
              <a:fillRect/>
            </a:stretch>
          </p:blipFill>
          <p:spPr>
            <a:xfrm>
              <a:off x="7133170" y="2062419"/>
              <a:ext cx="2467319" cy="628738"/>
            </a:xfrm>
            <a:prstGeom prst="rect">
              <a:avLst/>
            </a:prstGeom>
          </p:spPr>
        </p:pic>
      </p:grpSp>
      <p:pic>
        <p:nvPicPr>
          <p:cNvPr id="18" name="Picture 17">
            <a:extLst>
              <a:ext uri="{FF2B5EF4-FFF2-40B4-BE49-F238E27FC236}">
                <a16:creationId xmlns:a16="http://schemas.microsoft.com/office/drawing/2014/main" id="{B60608F1-FB9B-46D5-951F-4DD99E43FE5E}"/>
              </a:ext>
            </a:extLst>
          </p:cNvPr>
          <p:cNvPicPr>
            <a:picLocks noChangeAspect="1"/>
          </p:cNvPicPr>
          <p:nvPr/>
        </p:nvPicPr>
        <p:blipFill rotWithShape="1">
          <a:blip r:embed="rId6"/>
          <a:srcRect b="20383"/>
          <a:stretch/>
        </p:blipFill>
        <p:spPr>
          <a:xfrm>
            <a:off x="138684" y="3736791"/>
            <a:ext cx="10745700" cy="2138831"/>
          </a:xfrm>
          <a:prstGeom prst="rect">
            <a:avLst/>
          </a:prstGeom>
        </p:spPr>
      </p:pic>
      <p:sp>
        <p:nvSpPr>
          <p:cNvPr id="19" name="Rectangle 18">
            <a:extLst>
              <a:ext uri="{FF2B5EF4-FFF2-40B4-BE49-F238E27FC236}">
                <a16:creationId xmlns:a16="http://schemas.microsoft.com/office/drawing/2014/main" id="{8D46F625-00A3-41E2-B3BF-A99CED4F00F5}"/>
              </a:ext>
            </a:extLst>
          </p:cNvPr>
          <p:cNvSpPr/>
          <p:nvPr/>
        </p:nvSpPr>
        <p:spPr>
          <a:xfrm>
            <a:off x="3228695" y="5613187"/>
            <a:ext cx="1968648" cy="440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Tree>
    <p:extLst>
      <p:ext uri="{BB962C8B-B14F-4D97-AF65-F5344CB8AC3E}">
        <p14:creationId xmlns:p14="http://schemas.microsoft.com/office/powerpoint/2010/main" val="29191070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מציין מיקום של מספר שקופית 1">
            <a:extLst>
              <a:ext uri="{FF2B5EF4-FFF2-40B4-BE49-F238E27FC236}">
                <a16:creationId xmlns:a16="http://schemas.microsoft.com/office/drawing/2014/main" id="{1D518FF6-0ACB-4003-9F4A-88E6F64D45FD}"/>
              </a:ext>
            </a:extLst>
          </p:cNvPr>
          <p:cNvSpPr>
            <a:spLocks noGrp="1"/>
          </p:cNvSpPr>
          <p:nvPr>
            <p:ph type="sldNum" sz="quarter" idx="12"/>
          </p:nvPr>
        </p:nvSpPr>
        <p:spPr/>
        <p:txBody>
          <a:bodyPr/>
          <a:lstStyle/>
          <a:p>
            <a:fld id="{4C3B709D-3265-41A0-A411-CB1161B7F7D5}" type="slidenum">
              <a:rPr lang="he-IL" smtClean="0"/>
              <a:pPr/>
              <a:t>74</a:t>
            </a:fld>
            <a:endParaRPr lang="he-IL" dirty="0"/>
          </a:p>
        </p:txBody>
      </p:sp>
      <p:sp>
        <p:nvSpPr>
          <p:cNvPr id="2" name="Title 1">
            <a:extLst>
              <a:ext uri="{FF2B5EF4-FFF2-40B4-BE49-F238E27FC236}">
                <a16:creationId xmlns:a16="http://schemas.microsoft.com/office/drawing/2014/main" id="{862095FC-E5ED-489E-8DEB-DFF276D03300}"/>
              </a:ext>
            </a:extLst>
          </p:cNvPr>
          <p:cNvSpPr>
            <a:spLocks noGrp="1"/>
          </p:cNvSpPr>
          <p:nvPr>
            <p:ph type="title"/>
          </p:nvPr>
        </p:nvSpPr>
        <p:spPr>
          <a:xfrm>
            <a:off x="1055912" y="250827"/>
            <a:ext cx="10515600" cy="1325563"/>
          </a:xfrm>
        </p:spPr>
        <p:txBody>
          <a:bodyPr/>
          <a:lstStyle/>
          <a:p>
            <a:r>
              <a:rPr lang="he-IL" dirty="0"/>
              <a:t>סיכום תוצאות ההצבעה </a:t>
            </a:r>
          </a:p>
        </p:txBody>
      </p:sp>
      <p:sp>
        <p:nvSpPr>
          <p:cNvPr id="51" name="TextBox 50"/>
          <p:cNvSpPr txBox="1"/>
          <p:nvPr/>
        </p:nvSpPr>
        <p:spPr>
          <a:xfrm>
            <a:off x="1209210" y="1538182"/>
            <a:ext cx="10243215" cy="1685846"/>
          </a:xfrm>
          <a:prstGeom prst="rect">
            <a:avLst/>
          </a:prstGeom>
          <a:noFill/>
        </p:spPr>
        <p:txBody>
          <a:bodyPr wrap="square" rtlCol="1">
            <a:spAutoFit/>
          </a:bodyPr>
          <a:lstStyle>
            <a:defPPr>
              <a:defRPr lang="he-IL"/>
            </a:defPPr>
            <a:lvl1pPr>
              <a:lnSpc>
                <a:spcPct val="150000"/>
              </a:lnSpc>
              <a:buClr>
                <a:srgbClr val="18A8B7"/>
              </a:buClr>
              <a:defRPr sz="2800" b="1">
                <a:solidFill>
                  <a:srgbClr val="54707C"/>
                </a:solidFill>
                <a:latin typeface="Calibri" panose="020F0502020204030204" pitchFamily="34" charset="0"/>
                <a:cs typeface="Calibri" panose="020F0502020204030204" pitchFamily="34" charset="0"/>
              </a:defRPr>
            </a:lvl1pPr>
          </a:lstStyle>
          <a:p>
            <a:r>
              <a:rPr lang="he-IL" sz="2400" b="0" dirty="0">
                <a:latin typeface="Arial" panose="020B0604020202020204" pitchFamily="34" charset="0"/>
                <a:cs typeface="Arial" panose="020B0604020202020204" pitchFamily="34" charset="0"/>
              </a:rPr>
              <a:t>לאחר סיכום תוצאות ההצבעה –</a:t>
            </a:r>
          </a:p>
          <a:p>
            <a:r>
              <a:rPr lang="he-IL" sz="2400" b="0" dirty="0">
                <a:latin typeface="Arial" panose="020B0604020202020204" pitchFamily="34" charset="0"/>
                <a:cs typeface="Arial" panose="020B0604020202020204" pitchFamily="34" charset="0"/>
              </a:rPr>
              <a:t>יש להעתיק מרשימת הבוחרים לפרוטוקול את מספר בעלי זכות הבחירה בקלפי.</a:t>
            </a:r>
          </a:p>
          <a:p>
            <a:endParaRPr lang="he-IL" sz="2400" b="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6286550-7DDF-4461-BC7E-AFDE53993E2F}"/>
              </a:ext>
            </a:extLst>
          </p:cNvPr>
          <p:cNvPicPr>
            <a:picLocks noChangeAspect="1"/>
          </p:cNvPicPr>
          <p:nvPr/>
        </p:nvPicPr>
        <p:blipFill rotWithShape="1">
          <a:blip r:embed="rId3"/>
          <a:srcRect t="717"/>
          <a:stretch/>
        </p:blipFill>
        <p:spPr>
          <a:xfrm>
            <a:off x="1473793" y="2790824"/>
            <a:ext cx="7338661" cy="3721775"/>
          </a:xfrm>
          <a:prstGeom prst="rect">
            <a:avLst/>
          </a:prstGeom>
          <a:ln>
            <a:solidFill>
              <a:schemeClr val="bg1">
                <a:lumMod val="85000"/>
              </a:schemeClr>
            </a:solidFill>
          </a:ln>
        </p:spPr>
      </p:pic>
      <p:sp>
        <p:nvSpPr>
          <p:cNvPr id="6" name="TextBox 5"/>
          <p:cNvSpPr txBox="1"/>
          <p:nvPr/>
        </p:nvSpPr>
        <p:spPr>
          <a:xfrm>
            <a:off x="4042956" y="5943348"/>
            <a:ext cx="1100167" cy="400110"/>
          </a:xfrm>
          <a:prstGeom prst="rect">
            <a:avLst/>
          </a:prstGeom>
          <a:noFill/>
        </p:spPr>
        <p:txBody>
          <a:bodyPr wrap="square" rtlCol="1">
            <a:spAutoFit/>
          </a:bodyPr>
          <a:lstStyle/>
          <a:p>
            <a:r>
              <a:rPr lang="he-IL" sz="2000" dirty="0">
                <a:solidFill>
                  <a:schemeClr val="accent1"/>
                </a:solidFill>
                <a:latin typeface="Guttman Yad-Brush" panose="02010401010101010101" pitchFamily="2" charset="-79"/>
                <a:cs typeface="Guttman Yad-Brush" panose="02010401010101010101" pitchFamily="2" charset="-79"/>
              </a:rPr>
              <a:t>0  6  7</a:t>
            </a:r>
            <a:endParaRPr lang="he-IL" dirty="0">
              <a:solidFill>
                <a:schemeClr val="accent1"/>
              </a:solidFill>
              <a:latin typeface="Guttman Yad-Brush" panose="02010401010101010101" pitchFamily="2" charset="-79"/>
              <a:cs typeface="Guttman Yad-Brush" panose="02010401010101010101" pitchFamily="2" charset="-79"/>
            </a:endParaRPr>
          </a:p>
        </p:txBody>
      </p:sp>
    </p:spTree>
    <p:extLst>
      <p:ext uri="{BB962C8B-B14F-4D97-AF65-F5344CB8AC3E}">
        <p14:creationId xmlns:p14="http://schemas.microsoft.com/office/powerpoint/2010/main" val="38929365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68C43B-B6A7-4A6D-AE9E-38C78F9B6E9D}"/>
              </a:ext>
            </a:extLst>
          </p:cNvPr>
          <p:cNvSpPr>
            <a:spLocks noGrp="1"/>
          </p:cNvSpPr>
          <p:nvPr>
            <p:ph type="sldNum" sz="quarter" idx="12"/>
          </p:nvPr>
        </p:nvSpPr>
        <p:spPr/>
        <p:txBody>
          <a:bodyPr/>
          <a:lstStyle/>
          <a:p>
            <a:fld id="{4C3B709D-3265-41A0-A411-CB1161B7F7D5}" type="slidenum">
              <a:rPr lang="he-IL" smtClean="0"/>
              <a:pPr/>
              <a:t>75</a:t>
            </a:fld>
            <a:endParaRPr lang="he-IL" dirty="0"/>
          </a:p>
        </p:txBody>
      </p:sp>
      <p:sp>
        <p:nvSpPr>
          <p:cNvPr id="3" name="Title 2">
            <a:extLst>
              <a:ext uri="{FF2B5EF4-FFF2-40B4-BE49-F238E27FC236}">
                <a16:creationId xmlns:a16="http://schemas.microsoft.com/office/drawing/2014/main" id="{F0A8B30C-D452-4021-8C69-040F001D8925}"/>
              </a:ext>
            </a:extLst>
          </p:cNvPr>
          <p:cNvSpPr>
            <a:spLocks noGrp="1"/>
          </p:cNvSpPr>
          <p:nvPr>
            <p:ph type="title"/>
          </p:nvPr>
        </p:nvSpPr>
        <p:spPr>
          <a:xfrm>
            <a:off x="1055913" y="250827"/>
            <a:ext cx="10515600" cy="1325563"/>
          </a:xfrm>
        </p:spPr>
        <p:txBody>
          <a:bodyPr/>
          <a:lstStyle/>
          <a:p>
            <a:r>
              <a:rPr lang="he-IL" dirty="0"/>
              <a:t>סדר ספירת הקולות </a:t>
            </a:r>
          </a:p>
        </p:txBody>
      </p:sp>
      <p:pic>
        <p:nvPicPr>
          <p:cNvPr id="8" name="Picture 7">
            <a:extLst>
              <a:ext uri="{FF2B5EF4-FFF2-40B4-BE49-F238E27FC236}">
                <a16:creationId xmlns:a16="http://schemas.microsoft.com/office/drawing/2014/main" id="{35E63911-49F7-4A1F-B623-71F341C9DD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264"/>
          <a:stretch/>
        </p:blipFill>
        <p:spPr>
          <a:xfrm>
            <a:off x="571526" y="5560870"/>
            <a:ext cx="11048948" cy="1724244"/>
          </a:xfrm>
          <a:prstGeom prst="rect">
            <a:avLst/>
          </a:prstGeom>
        </p:spPr>
      </p:pic>
      <p:sp>
        <p:nvSpPr>
          <p:cNvPr id="9" name="TextBox 8">
            <a:extLst>
              <a:ext uri="{FF2B5EF4-FFF2-40B4-BE49-F238E27FC236}">
                <a16:creationId xmlns:a16="http://schemas.microsoft.com/office/drawing/2014/main" id="{5BFC08AB-AA67-4CA3-A0E8-4E173D2783D5}"/>
              </a:ext>
            </a:extLst>
          </p:cNvPr>
          <p:cNvSpPr txBox="1"/>
          <p:nvPr/>
        </p:nvSpPr>
        <p:spPr>
          <a:xfrm>
            <a:off x="985654" y="1466585"/>
            <a:ext cx="10550526" cy="2239844"/>
          </a:xfrm>
          <a:prstGeom prst="rect">
            <a:avLst/>
          </a:prstGeom>
          <a:noFill/>
        </p:spPr>
        <p:txBody>
          <a:bodyPr wrap="square" rtlCol="1">
            <a:spAutoFit/>
          </a:bodyPr>
          <a:lstStyle>
            <a:defPPr>
              <a:defRPr lang="he-IL"/>
            </a:defPPr>
            <a:lvl1pPr>
              <a:buClr>
                <a:srgbClr val="18A8B7"/>
              </a:buClr>
              <a:defRPr sz="2800" b="1">
                <a:solidFill>
                  <a:srgbClr val="54707C"/>
                </a:solidFill>
                <a:latin typeface="Calibri" panose="020F0502020204030204" pitchFamily="34" charset="0"/>
                <a:cs typeface="Calibri" panose="020F0502020204030204" pitchFamily="34" charset="0"/>
              </a:defRPr>
            </a:lvl1pPr>
          </a:lstStyle>
          <a:p>
            <a:pPr marL="342891" indent="-342891">
              <a:lnSpc>
                <a:spcPct val="150000"/>
              </a:lnSpc>
              <a:buBlip>
                <a:blip r:embed="rId3"/>
              </a:buBlip>
            </a:pPr>
            <a:r>
              <a:rPr lang="he-IL" sz="2400" b="0" dirty="0">
                <a:latin typeface="Arial" panose="020B0604020202020204" pitchFamily="34" charset="0"/>
                <a:cs typeface="Arial" panose="020B0604020202020204" pitchFamily="34" charset="0"/>
              </a:rPr>
              <a:t>ספירת הקולות מתבצעת בנפרד עבור כל גוף העומד לבחירה.</a:t>
            </a:r>
          </a:p>
          <a:p>
            <a:pPr marL="342891" indent="-342891">
              <a:lnSpc>
                <a:spcPct val="150000"/>
              </a:lnSpc>
              <a:buBlip>
                <a:blip r:embed="rId3"/>
              </a:buBlip>
            </a:pPr>
            <a:r>
              <a:rPr lang="he-IL" sz="2400" b="0" dirty="0">
                <a:latin typeface="Arial" panose="020B0604020202020204" pitchFamily="34" charset="0"/>
                <a:cs typeface="Arial" panose="020B0604020202020204" pitchFamily="34" charset="0"/>
              </a:rPr>
              <a:t>רושמים את כמות המעטפות הצהובות ומכניסים אותן לתיבת הקלפי.  </a:t>
            </a:r>
          </a:p>
          <a:p>
            <a:pPr marL="342891" indent="-342891">
              <a:lnSpc>
                <a:spcPct val="150000"/>
              </a:lnSpc>
              <a:buBlip>
                <a:blip r:embed="rId3"/>
              </a:buBlip>
            </a:pPr>
            <a:r>
              <a:rPr lang="he-IL" sz="2400" b="0" dirty="0">
                <a:latin typeface="Arial" panose="020B0604020202020204" pitchFamily="34" charset="0"/>
                <a:cs typeface="Arial" panose="020B0604020202020204" pitchFamily="34" charset="0"/>
              </a:rPr>
              <a:t>סופרים את המעטפות </a:t>
            </a:r>
            <a:r>
              <a:rPr lang="he-IL" sz="2400" dirty="0">
                <a:latin typeface="Arial" panose="020B0604020202020204" pitchFamily="34" charset="0"/>
                <a:cs typeface="Arial" panose="020B0604020202020204" pitchFamily="34" charset="0"/>
              </a:rPr>
              <a:t>הלבנות</a:t>
            </a:r>
            <a:r>
              <a:rPr lang="he-IL" sz="2400" b="0" dirty="0">
                <a:latin typeface="Arial" panose="020B0604020202020204" pitchFamily="34" charset="0"/>
                <a:cs typeface="Arial" panose="020B0604020202020204" pitchFamily="34" charset="0"/>
              </a:rPr>
              <a:t> לבחירת מועצת הרשות / מועצת המועצה האזורית. </a:t>
            </a:r>
          </a:p>
          <a:p>
            <a:pPr marL="342891" indent="-342891">
              <a:lnSpc>
                <a:spcPct val="150000"/>
              </a:lnSpc>
              <a:buBlip>
                <a:blip r:embed="rId3"/>
              </a:buBlip>
            </a:pPr>
            <a:r>
              <a:rPr lang="he-IL" sz="2400" b="0" dirty="0">
                <a:latin typeface="Arial" panose="020B0604020202020204" pitchFamily="34" charset="0"/>
                <a:cs typeface="Arial" panose="020B0604020202020204" pitchFamily="34" charset="0"/>
              </a:rPr>
              <a:t>בסוף סופרים את המעטפות </a:t>
            </a:r>
            <a:r>
              <a:rPr lang="he-IL" sz="2400" dirty="0">
                <a:latin typeface="Arial" panose="020B0604020202020204" pitchFamily="34" charset="0"/>
                <a:cs typeface="Arial" panose="020B0604020202020204" pitchFamily="34" charset="0"/>
              </a:rPr>
              <a:t>הצהובות</a:t>
            </a:r>
            <a:r>
              <a:rPr lang="he-IL" sz="2400" b="0" dirty="0">
                <a:latin typeface="Arial" panose="020B0604020202020204" pitchFamily="34" charset="0"/>
                <a:cs typeface="Arial" panose="020B0604020202020204" pitchFamily="34" charset="0"/>
              </a:rPr>
              <a:t> לראש הרשות. </a:t>
            </a:r>
          </a:p>
        </p:txBody>
      </p:sp>
      <p:pic>
        <p:nvPicPr>
          <p:cNvPr id="10" name="Picture 9">
            <a:extLst>
              <a:ext uri="{FF2B5EF4-FFF2-40B4-BE49-F238E27FC236}">
                <a16:creationId xmlns:a16="http://schemas.microsoft.com/office/drawing/2014/main" id="{AC3B5EA9-C83C-4A9F-931B-82B3FEBFC5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2915" y="4476066"/>
            <a:ext cx="711059" cy="1000170"/>
          </a:xfrm>
          <a:prstGeom prst="rect">
            <a:avLst/>
          </a:prstGeom>
        </p:spPr>
      </p:pic>
      <p:pic>
        <p:nvPicPr>
          <p:cNvPr id="11" name="Picture 10">
            <a:extLst>
              <a:ext uri="{FF2B5EF4-FFF2-40B4-BE49-F238E27FC236}">
                <a16:creationId xmlns:a16="http://schemas.microsoft.com/office/drawing/2014/main" id="{AC30F3EF-3354-4312-90F8-5723FD8322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5770" y="4476066"/>
            <a:ext cx="695430" cy="980635"/>
          </a:xfrm>
          <a:prstGeom prst="rect">
            <a:avLst/>
          </a:prstGeom>
        </p:spPr>
      </p:pic>
      <p:pic>
        <p:nvPicPr>
          <p:cNvPr id="12" name="Picture 11">
            <a:extLst>
              <a:ext uri="{FF2B5EF4-FFF2-40B4-BE49-F238E27FC236}">
                <a16:creationId xmlns:a16="http://schemas.microsoft.com/office/drawing/2014/main" id="{EC6E6640-8FD6-46C1-A2CA-078C10687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1191" y="4476066"/>
            <a:ext cx="695430" cy="980635"/>
          </a:xfrm>
          <a:prstGeom prst="rect">
            <a:avLst/>
          </a:prstGeom>
        </p:spPr>
      </p:pic>
      <p:pic>
        <p:nvPicPr>
          <p:cNvPr id="13" name="Picture 12">
            <a:extLst>
              <a:ext uri="{FF2B5EF4-FFF2-40B4-BE49-F238E27FC236}">
                <a16:creationId xmlns:a16="http://schemas.microsoft.com/office/drawing/2014/main" id="{B3BE7F57-1BB8-4FCA-8CAA-99DB44D772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8548" y="4476066"/>
            <a:ext cx="695430" cy="980635"/>
          </a:xfrm>
          <a:prstGeom prst="rect">
            <a:avLst/>
          </a:prstGeom>
        </p:spPr>
      </p:pic>
      <p:pic>
        <p:nvPicPr>
          <p:cNvPr id="14" name="Picture 13">
            <a:extLst>
              <a:ext uri="{FF2B5EF4-FFF2-40B4-BE49-F238E27FC236}">
                <a16:creationId xmlns:a16="http://schemas.microsoft.com/office/drawing/2014/main" id="{78C51511-D012-4677-973E-58F23F5BDB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2489" y="4476066"/>
            <a:ext cx="695430" cy="980635"/>
          </a:xfrm>
          <a:prstGeom prst="rect">
            <a:avLst/>
          </a:prstGeom>
        </p:spPr>
      </p:pic>
    </p:spTree>
    <p:extLst>
      <p:ext uri="{BB962C8B-B14F-4D97-AF65-F5344CB8AC3E}">
        <p14:creationId xmlns:p14="http://schemas.microsoft.com/office/powerpoint/2010/main" val="162720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68C43B-B6A7-4A6D-AE9E-38C78F9B6E9D}"/>
              </a:ext>
            </a:extLst>
          </p:cNvPr>
          <p:cNvSpPr>
            <a:spLocks noGrp="1"/>
          </p:cNvSpPr>
          <p:nvPr>
            <p:ph type="sldNum" sz="quarter" idx="12"/>
          </p:nvPr>
        </p:nvSpPr>
        <p:spPr/>
        <p:txBody>
          <a:bodyPr/>
          <a:lstStyle/>
          <a:p>
            <a:fld id="{4C3B709D-3265-41A0-A411-CB1161B7F7D5}" type="slidenum">
              <a:rPr lang="he-IL" smtClean="0"/>
              <a:pPr/>
              <a:t>76</a:t>
            </a:fld>
            <a:endParaRPr lang="he-IL" dirty="0"/>
          </a:p>
        </p:txBody>
      </p:sp>
      <p:sp>
        <p:nvSpPr>
          <p:cNvPr id="3" name="Title 2">
            <a:extLst>
              <a:ext uri="{FF2B5EF4-FFF2-40B4-BE49-F238E27FC236}">
                <a16:creationId xmlns:a16="http://schemas.microsoft.com/office/drawing/2014/main" id="{F0A8B30C-D452-4021-8C69-040F001D8925}"/>
              </a:ext>
            </a:extLst>
          </p:cNvPr>
          <p:cNvSpPr>
            <a:spLocks noGrp="1"/>
          </p:cNvSpPr>
          <p:nvPr>
            <p:ph type="title"/>
          </p:nvPr>
        </p:nvSpPr>
        <p:spPr>
          <a:xfrm>
            <a:off x="1055911" y="250827"/>
            <a:ext cx="10515600" cy="1325563"/>
          </a:xfrm>
        </p:spPr>
        <p:txBody>
          <a:bodyPr/>
          <a:lstStyle/>
          <a:p>
            <a:r>
              <a:rPr lang="he-IL" dirty="0"/>
              <a:t>סדר ספירת הקולות </a:t>
            </a:r>
          </a:p>
        </p:txBody>
      </p:sp>
      <p:pic>
        <p:nvPicPr>
          <p:cNvPr id="8" name="Picture 7">
            <a:extLst>
              <a:ext uri="{FF2B5EF4-FFF2-40B4-BE49-F238E27FC236}">
                <a16:creationId xmlns:a16="http://schemas.microsoft.com/office/drawing/2014/main" id="{35E63911-49F7-4A1F-B623-71F341C9DD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264"/>
          <a:stretch/>
        </p:blipFill>
        <p:spPr>
          <a:xfrm>
            <a:off x="571526" y="5560870"/>
            <a:ext cx="11048948" cy="1724244"/>
          </a:xfrm>
          <a:prstGeom prst="rect">
            <a:avLst/>
          </a:prstGeom>
        </p:spPr>
      </p:pic>
      <p:sp>
        <p:nvSpPr>
          <p:cNvPr id="9" name="TextBox 8">
            <a:extLst>
              <a:ext uri="{FF2B5EF4-FFF2-40B4-BE49-F238E27FC236}">
                <a16:creationId xmlns:a16="http://schemas.microsoft.com/office/drawing/2014/main" id="{5BFC08AB-AA67-4CA3-A0E8-4E173D2783D5}"/>
              </a:ext>
            </a:extLst>
          </p:cNvPr>
          <p:cNvSpPr txBox="1"/>
          <p:nvPr/>
        </p:nvSpPr>
        <p:spPr>
          <a:xfrm>
            <a:off x="985654" y="1466585"/>
            <a:ext cx="10550526" cy="577850"/>
          </a:xfrm>
          <a:prstGeom prst="rect">
            <a:avLst/>
          </a:prstGeom>
          <a:noFill/>
        </p:spPr>
        <p:txBody>
          <a:bodyPr wrap="square" rtlCol="1">
            <a:spAutoFit/>
          </a:bodyPr>
          <a:lstStyle>
            <a:defPPr>
              <a:defRPr lang="he-IL"/>
            </a:defPPr>
            <a:lvl1pPr>
              <a:buClr>
                <a:srgbClr val="18A8B7"/>
              </a:buClr>
              <a:defRPr sz="2800" b="1">
                <a:solidFill>
                  <a:srgbClr val="54707C"/>
                </a:solidFill>
                <a:latin typeface="Calibri" panose="020F0502020204030204" pitchFamily="34" charset="0"/>
                <a:cs typeface="Calibri" panose="020F0502020204030204" pitchFamily="34" charset="0"/>
              </a:defRPr>
            </a:lvl1pPr>
          </a:lstStyle>
          <a:p>
            <a:pPr marL="342891" indent="-342891">
              <a:lnSpc>
                <a:spcPct val="150000"/>
              </a:lnSpc>
              <a:buBlip>
                <a:blip r:embed="rId3"/>
              </a:buBlip>
            </a:pPr>
            <a:r>
              <a:rPr lang="he-IL" sz="2400" b="0" dirty="0">
                <a:latin typeface="Arial" panose="020B0604020202020204" pitchFamily="34" charset="0"/>
                <a:cs typeface="Arial" panose="020B0604020202020204" pitchFamily="34" charset="0"/>
              </a:rPr>
              <a:t>אם קיימות מעטפות </a:t>
            </a:r>
            <a:r>
              <a:rPr lang="he-IL" sz="2400" dirty="0">
                <a:latin typeface="Arial" panose="020B0604020202020204" pitchFamily="34" charset="0"/>
                <a:cs typeface="Arial" panose="020B0604020202020204" pitchFamily="34" charset="0"/>
              </a:rPr>
              <a:t>כחולות</a:t>
            </a:r>
            <a:r>
              <a:rPr lang="he-IL" sz="2400" b="0" dirty="0">
                <a:latin typeface="Arial" panose="020B0604020202020204" pitchFamily="34" charset="0"/>
                <a:cs typeface="Arial" panose="020B0604020202020204" pitchFamily="34" charset="0"/>
              </a:rPr>
              <a:t> לוועד המקומי או הנציגות (אם קיימות) נתחיל בהן.</a:t>
            </a:r>
          </a:p>
        </p:txBody>
      </p:sp>
      <p:pic>
        <p:nvPicPr>
          <p:cNvPr id="7" name="Picture 6">
            <a:extLst>
              <a:ext uri="{FF2B5EF4-FFF2-40B4-BE49-F238E27FC236}">
                <a16:creationId xmlns:a16="http://schemas.microsoft.com/office/drawing/2014/main" id="{0A406002-820A-4169-8480-129DDA1D73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9242" y="4476066"/>
            <a:ext cx="722779" cy="1019705"/>
          </a:xfrm>
          <a:prstGeom prst="rect">
            <a:avLst/>
          </a:prstGeom>
        </p:spPr>
      </p:pic>
      <p:pic>
        <p:nvPicPr>
          <p:cNvPr id="10" name="Picture 9">
            <a:extLst>
              <a:ext uri="{FF2B5EF4-FFF2-40B4-BE49-F238E27FC236}">
                <a16:creationId xmlns:a16="http://schemas.microsoft.com/office/drawing/2014/main" id="{AC3B5EA9-C83C-4A9F-931B-82B3FEBFC5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2915" y="4476066"/>
            <a:ext cx="711059" cy="1000170"/>
          </a:xfrm>
          <a:prstGeom prst="rect">
            <a:avLst/>
          </a:prstGeom>
        </p:spPr>
      </p:pic>
      <p:pic>
        <p:nvPicPr>
          <p:cNvPr id="11" name="Picture 10">
            <a:extLst>
              <a:ext uri="{FF2B5EF4-FFF2-40B4-BE49-F238E27FC236}">
                <a16:creationId xmlns:a16="http://schemas.microsoft.com/office/drawing/2014/main" id="{AC30F3EF-3354-4312-90F8-5723FD8322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5770" y="4476066"/>
            <a:ext cx="695430" cy="980635"/>
          </a:xfrm>
          <a:prstGeom prst="rect">
            <a:avLst/>
          </a:prstGeom>
        </p:spPr>
      </p:pic>
      <p:pic>
        <p:nvPicPr>
          <p:cNvPr id="12" name="Picture 11">
            <a:extLst>
              <a:ext uri="{FF2B5EF4-FFF2-40B4-BE49-F238E27FC236}">
                <a16:creationId xmlns:a16="http://schemas.microsoft.com/office/drawing/2014/main" id="{EC6E6640-8FD6-46C1-A2CA-078C10687D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1191" y="4476066"/>
            <a:ext cx="695430" cy="980635"/>
          </a:xfrm>
          <a:prstGeom prst="rect">
            <a:avLst/>
          </a:prstGeom>
        </p:spPr>
      </p:pic>
      <p:pic>
        <p:nvPicPr>
          <p:cNvPr id="13" name="Picture 12">
            <a:extLst>
              <a:ext uri="{FF2B5EF4-FFF2-40B4-BE49-F238E27FC236}">
                <a16:creationId xmlns:a16="http://schemas.microsoft.com/office/drawing/2014/main" id="{B3BE7F57-1BB8-4FCA-8CAA-99DB44D77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8548" y="4476066"/>
            <a:ext cx="695430" cy="980635"/>
          </a:xfrm>
          <a:prstGeom prst="rect">
            <a:avLst/>
          </a:prstGeom>
        </p:spPr>
      </p:pic>
      <p:pic>
        <p:nvPicPr>
          <p:cNvPr id="14" name="Picture 13">
            <a:extLst>
              <a:ext uri="{FF2B5EF4-FFF2-40B4-BE49-F238E27FC236}">
                <a16:creationId xmlns:a16="http://schemas.microsoft.com/office/drawing/2014/main" id="{78C51511-D012-4677-973E-58F23F5BDB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2489" y="4476066"/>
            <a:ext cx="695430" cy="980635"/>
          </a:xfrm>
          <a:prstGeom prst="rect">
            <a:avLst/>
          </a:prstGeom>
        </p:spPr>
      </p:pic>
    </p:spTree>
    <p:extLst>
      <p:ext uri="{BB962C8B-B14F-4D97-AF65-F5344CB8AC3E}">
        <p14:creationId xmlns:p14="http://schemas.microsoft.com/office/powerpoint/2010/main" val="290395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מציין מיקום של מספר שקופית 1">
            <a:extLst>
              <a:ext uri="{FF2B5EF4-FFF2-40B4-BE49-F238E27FC236}">
                <a16:creationId xmlns:a16="http://schemas.microsoft.com/office/drawing/2014/main" id="{62D5305A-D9B3-48DA-877E-E7F54DEF494F}"/>
              </a:ext>
            </a:extLst>
          </p:cNvPr>
          <p:cNvSpPr>
            <a:spLocks noGrp="1"/>
          </p:cNvSpPr>
          <p:nvPr>
            <p:ph type="sldNum" sz="quarter" idx="12"/>
          </p:nvPr>
        </p:nvSpPr>
        <p:spPr/>
        <p:txBody>
          <a:bodyPr/>
          <a:lstStyle/>
          <a:p>
            <a:fld id="{4C3B709D-3265-41A0-A411-CB1161B7F7D5}" type="slidenum">
              <a:rPr lang="he-IL" smtClean="0"/>
              <a:pPr/>
              <a:t>77</a:t>
            </a:fld>
            <a:endParaRPr lang="he-IL" dirty="0"/>
          </a:p>
        </p:txBody>
      </p:sp>
      <p:sp>
        <p:nvSpPr>
          <p:cNvPr id="4" name="Title 3">
            <a:extLst>
              <a:ext uri="{FF2B5EF4-FFF2-40B4-BE49-F238E27FC236}">
                <a16:creationId xmlns:a16="http://schemas.microsoft.com/office/drawing/2014/main" id="{E4A733AC-8B00-4C37-ADFA-D71F9AC028DE}"/>
              </a:ext>
            </a:extLst>
          </p:cNvPr>
          <p:cNvSpPr>
            <a:spLocks noGrp="1"/>
          </p:cNvSpPr>
          <p:nvPr>
            <p:ph type="title"/>
          </p:nvPr>
        </p:nvSpPr>
        <p:spPr>
          <a:xfrm>
            <a:off x="1055910" y="250827"/>
            <a:ext cx="10515600" cy="1325563"/>
          </a:xfrm>
        </p:spPr>
        <p:txBody>
          <a:bodyPr/>
          <a:lstStyle/>
          <a:p>
            <a:r>
              <a:rPr lang="he-IL" dirty="0"/>
              <a:t>אריזה וסיום</a:t>
            </a:r>
          </a:p>
        </p:txBody>
      </p:sp>
      <p:sp>
        <p:nvSpPr>
          <p:cNvPr id="36" name="TextBox 35">
            <a:extLst>
              <a:ext uri="{FF2B5EF4-FFF2-40B4-BE49-F238E27FC236}">
                <a16:creationId xmlns:a16="http://schemas.microsoft.com/office/drawing/2014/main" id="{F69FE0B5-D290-49CB-B5D7-3A36747AC53B}"/>
              </a:ext>
            </a:extLst>
          </p:cNvPr>
          <p:cNvSpPr txBox="1"/>
          <p:nvPr/>
        </p:nvSpPr>
        <p:spPr>
          <a:xfrm>
            <a:off x="7249756" y="1661834"/>
            <a:ext cx="4246919" cy="4455835"/>
          </a:xfrm>
          <a:prstGeom prst="rect">
            <a:avLst/>
          </a:prstGeom>
          <a:noFill/>
        </p:spPr>
        <p:txBody>
          <a:bodyPr wrap="square" rtlCol="1">
            <a:spAutoFit/>
          </a:bodyPr>
          <a:lstStyle>
            <a:defPPr>
              <a:defRPr lang="he-IL"/>
            </a:defPPr>
            <a:lvl1pPr>
              <a:lnSpc>
                <a:spcPct val="150000"/>
              </a:lnSpc>
              <a:buClr>
                <a:srgbClr val="18A8B7"/>
              </a:buClr>
              <a:defRPr sz="2800" b="1">
                <a:solidFill>
                  <a:srgbClr val="54707C"/>
                </a:solidFill>
                <a:latin typeface="Calibri" panose="020F0502020204030204" pitchFamily="34" charset="0"/>
                <a:cs typeface="Calibri" panose="020F0502020204030204" pitchFamily="34" charset="0"/>
              </a:defRPr>
            </a:lvl1pPr>
          </a:lstStyle>
          <a:p>
            <a:r>
              <a:rPr lang="he-IL" sz="2400" b="0" dirty="0">
                <a:latin typeface="Arial" panose="020B0604020202020204" pitchFamily="34" charset="0"/>
                <a:cs typeface="Arial" panose="020B0604020202020204" pitchFamily="34" charset="0"/>
              </a:rPr>
              <a:t>יש לארוז את החומר והפרוטוקול של ספירת הקולות שהתבצעה.</a:t>
            </a:r>
          </a:p>
          <a:p>
            <a:r>
              <a:rPr lang="he-IL" sz="2400" b="0" dirty="0">
                <a:latin typeface="Arial" panose="020B0604020202020204" pitchFamily="34" charset="0"/>
                <a:cs typeface="Arial" panose="020B0604020202020204" pitchFamily="34" charset="0"/>
              </a:rPr>
              <a:t>יש לעבוד על פי רשימת התיוג המפורטת בפרוטוקול. </a:t>
            </a:r>
          </a:p>
          <a:p>
            <a:r>
              <a:rPr lang="he-IL" sz="2400" b="0" dirty="0">
                <a:latin typeface="Arial" panose="020B0604020202020204" pitchFamily="34" charset="0"/>
                <a:cs typeface="Arial" panose="020B0604020202020204" pitchFamily="34" charset="0"/>
              </a:rPr>
              <a:t>להוציא את המעטפות השייכות למוסד הבא שנספר. </a:t>
            </a:r>
          </a:p>
          <a:p>
            <a:r>
              <a:rPr lang="he-IL" sz="2400" b="0" dirty="0">
                <a:latin typeface="Arial" panose="020B0604020202020204" pitchFamily="34" charset="0"/>
                <a:cs typeface="Arial" panose="020B0604020202020204" pitchFamily="34" charset="0"/>
              </a:rPr>
              <a:t> </a:t>
            </a:r>
          </a:p>
          <a:p>
            <a:endParaRPr lang="he-IL" sz="2400" b="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1D4CFED-59F3-43B7-AA64-3862D9AFAF62}"/>
              </a:ext>
            </a:extLst>
          </p:cNvPr>
          <p:cNvPicPr>
            <a:picLocks noChangeAspect="1"/>
          </p:cNvPicPr>
          <p:nvPr/>
        </p:nvPicPr>
        <p:blipFill>
          <a:blip r:embed="rId3"/>
          <a:stretch>
            <a:fillRect/>
          </a:stretch>
        </p:blipFill>
        <p:spPr>
          <a:xfrm>
            <a:off x="472146" y="1379865"/>
            <a:ext cx="6411556" cy="4963785"/>
          </a:xfrm>
          <a:prstGeom prst="rect">
            <a:avLst/>
          </a:prstGeom>
        </p:spPr>
      </p:pic>
      <p:pic>
        <p:nvPicPr>
          <p:cNvPr id="8" name="Picture 7">
            <a:extLst>
              <a:ext uri="{FF2B5EF4-FFF2-40B4-BE49-F238E27FC236}">
                <a16:creationId xmlns:a16="http://schemas.microsoft.com/office/drawing/2014/main" id="{AE146F38-2516-4CE3-AE4B-17D28433B1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4615" y="5607003"/>
            <a:ext cx="711059" cy="1000170"/>
          </a:xfrm>
          <a:prstGeom prst="rect">
            <a:avLst/>
          </a:prstGeom>
        </p:spPr>
      </p:pic>
    </p:spTree>
    <p:extLst>
      <p:ext uri="{BB962C8B-B14F-4D97-AF65-F5344CB8AC3E}">
        <p14:creationId xmlns:p14="http://schemas.microsoft.com/office/powerpoint/2010/main" val="15669446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5E40FC-0B8F-4C6E-83B1-8BAEE43AD4E8}"/>
              </a:ext>
            </a:extLst>
          </p:cNvPr>
          <p:cNvSpPr>
            <a:spLocks noGrp="1"/>
          </p:cNvSpPr>
          <p:nvPr>
            <p:ph type="sldNum" sz="quarter" idx="12"/>
          </p:nvPr>
        </p:nvSpPr>
        <p:spPr/>
        <p:txBody>
          <a:bodyPr/>
          <a:lstStyle/>
          <a:p>
            <a:fld id="{4C3B709D-3265-41A0-A411-CB1161B7F7D5}" type="slidenum">
              <a:rPr lang="he-IL" smtClean="0"/>
              <a:pPr/>
              <a:t>78</a:t>
            </a:fld>
            <a:endParaRPr lang="he-IL" dirty="0"/>
          </a:p>
        </p:txBody>
      </p:sp>
      <p:sp>
        <p:nvSpPr>
          <p:cNvPr id="3" name="Title 2">
            <a:extLst>
              <a:ext uri="{FF2B5EF4-FFF2-40B4-BE49-F238E27FC236}">
                <a16:creationId xmlns:a16="http://schemas.microsoft.com/office/drawing/2014/main" id="{AF2A7C97-61A0-4301-80D9-DB06CC998BBB}"/>
              </a:ext>
            </a:extLst>
          </p:cNvPr>
          <p:cNvSpPr>
            <a:spLocks noGrp="1"/>
          </p:cNvSpPr>
          <p:nvPr>
            <p:ph type="title"/>
          </p:nvPr>
        </p:nvSpPr>
        <p:spPr>
          <a:xfrm>
            <a:off x="1055910" y="250827"/>
            <a:ext cx="10515600" cy="1325563"/>
          </a:xfrm>
        </p:spPr>
        <p:txBody>
          <a:bodyPr/>
          <a:lstStyle/>
          <a:p>
            <a:r>
              <a:rPr lang="he-IL" dirty="0"/>
              <a:t>אריזה וסיום – לאחר סיום ספירת הקולות  </a:t>
            </a:r>
          </a:p>
        </p:txBody>
      </p:sp>
      <p:pic>
        <p:nvPicPr>
          <p:cNvPr id="8" name="Picture 7">
            <a:extLst>
              <a:ext uri="{FF2B5EF4-FFF2-40B4-BE49-F238E27FC236}">
                <a16:creationId xmlns:a16="http://schemas.microsoft.com/office/drawing/2014/main" id="{89777920-242F-47B1-B0ED-7A1BBA432921}"/>
              </a:ext>
            </a:extLst>
          </p:cNvPr>
          <p:cNvPicPr>
            <a:picLocks noChangeAspect="1"/>
          </p:cNvPicPr>
          <p:nvPr/>
        </p:nvPicPr>
        <p:blipFill>
          <a:blip r:embed="rId3"/>
          <a:stretch>
            <a:fillRect/>
          </a:stretch>
        </p:blipFill>
        <p:spPr>
          <a:xfrm>
            <a:off x="655122" y="1490635"/>
            <a:ext cx="5353797" cy="4972744"/>
          </a:xfrm>
          <a:prstGeom prst="rect">
            <a:avLst/>
          </a:prstGeom>
        </p:spPr>
      </p:pic>
      <p:sp>
        <p:nvSpPr>
          <p:cNvPr id="9" name="TextBox 8">
            <a:extLst>
              <a:ext uri="{FF2B5EF4-FFF2-40B4-BE49-F238E27FC236}">
                <a16:creationId xmlns:a16="http://schemas.microsoft.com/office/drawing/2014/main" id="{F81A8F72-F3BE-43F7-9721-73AF9BA0EC9A}"/>
              </a:ext>
            </a:extLst>
          </p:cNvPr>
          <p:cNvSpPr txBox="1"/>
          <p:nvPr/>
        </p:nvSpPr>
        <p:spPr>
          <a:xfrm>
            <a:off x="6226629" y="1490635"/>
            <a:ext cx="5127171"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מעטפות האריזה של </a:t>
            </a:r>
            <a:r>
              <a:rPr lang="he-IL" sz="2400" b="1" dirty="0">
                <a:solidFill>
                  <a:srgbClr val="FF0000"/>
                </a:solidFill>
                <a:latin typeface="Arial" panose="020B0604020202020204" pitchFamily="34" charset="0"/>
                <a:cs typeface="Arial" panose="020B0604020202020204" pitchFamily="34" charset="0"/>
              </a:rPr>
              <a:t>החומר הכללי </a:t>
            </a:r>
            <a:r>
              <a:rPr lang="he-IL" sz="2400" dirty="0">
                <a:latin typeface="Arial" panose="020B0604020202020204" pitchFamily="34" charset="0"/>
                <a:cs typeface="Arial" panose="020B0604020202020204" pitchFamily="34" charset="0"/>
              </a:rPr>
              <a:t>יכילו:</a:t>
            </a:r>
            <a:endParaRPr lang="en-US" sz="24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088CA02-F341-47CA-BAEE-87911BFE7A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4391" y="5501158"/>
            <a:ext cx="695430" cy="980635"/>
          </a:xfrm>
          <a:prstGeom prst="rect">
            <a:avLst/>
          </a:prstGeom>
        </p:spPr>
      </p:pic>
    </p:spTree>
    <p:extLst>
      <p:ext uri="{BB962C8B-B14F-4D97-AF65-F5344CB8AC3E}">
        <p14:creationId xmlns:p14="http://schemas.microsoft.com/office/powerpoint/2010/main" val="17836165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5E40FC-0B8F-4C6E-83B1-8BAEE43AD4E8}"/>
              </a:ext>
            </a:extLst>
          </p:cNvPr>
          <p:cNvSpPr>
            <a:spLocks noGrp="1"/>
          </p:cNvSpPr>
          <p:nvPr>
            <p:ph type="sldNum" sz="quarter" idx="12"/>
          </p:nvPr>
        </p:nvSpPr>
        <p:spPr/>
        <p:txBody>
          <a:bodyPr/>
          <a:lstStyle/>
          <a:p>
            <a:fld id="{4C3B709D-3265-41A0-A411-CB1161B7F7D5}" type="slidenum">
              <a:rPr lang="he-IL" smtClean="0"/>
              <a:pPr/>
              <a:t>79</a:t>
            </a:fld>
            <a:endParaRPr lang="he-IL" dirty="0"/>
          </a:p>
        </p:txBody>
      </p:sp>
      <p:sp>
        <p:nvSpPr>
          <p:cNvPr id="3" name="Title 2">
            <a:extLst>
              <a:ext uri="{FF2B5EF4-FFF2-40B4-BE49-F238E27FC236}">
                <a16:creationId xmlns:a16="http://schemas.microsoft.com/office/drawing/2014/main" id="{AF2A7C97-61A0-4301-80D9-DB06CC998BBB}"/>
              </a:ext>
            </a:extLst>
          </p:cNvPr>
          <p:cNvSpPr>
            <a:spLocks noGrp="1"/>
          </p:cNvSpPr>
          <p:nvPr>
            <p:ph type="title"/>
          </p:nvPr>
        </p:nvSpPr>
        <p:spPr>
          <a:xfrm>
            <a:off x="1055910" y="250827"/>
            <a:ext cx="10515600" cy="1325563"/>
          </a:xfrm>
        </p:spPr>
        <p:txBody>
          <a:bodyPr/>
          <a:lstStyle/>
          <a:p>
            <a:r>
              <a:rPr lang="he-IL" dirty="0"/>
              <a:t>אריזה וסיום – לאחר סיום ספירת הקולות  </a:t>
            </a:r>
          </a:p>
        </p:txBody>
      </p:sp>
      <p:sp>
        <p:nvSpPr>
          <p:cNvPr id="9" name="TextBox 8">
            <a:extLst>
              <a:ext uri="{FF2B5EF4-FFF2-40B4-BE49-F238E27FC236}">
                <a16:creationId xmlns:a16="http://schemas.microsoft.com/office/drawing/2014/main" id="{F81A8F72-F3BE-43F7-9721-73AF9BA0EC9A}"/>
              </a:ext>
            </a:extLst>
          </p:cNvPr>
          <p:cNvSpPr txBox="1"/>
          <p:nvPr/>
        </p:nvSpPr>
        <p:spPr>
          <a:xfrm>
            <a:off x="5704114" y="1490635"/>
            <a:ext cx="5649686"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מעטפות האריזה של </a:t>
            </a:r>
            <a:r>
              <a:rPr lang="he-IL" sz="2400" b="1" dirty="0">
                <a:solidFill>
                  <a:srgbClr val="FF0000"/>
                </a:solidFill>
                <a:latin typeface="Arial" panose="020B0604020202020204" pitchFamily="34" charset="0"/>
                <a:cs typeface="Arial" panose="020B0604020202020204" pitchFamily="34" charset="0"/>
              </a:rPr>
              <a:t>החומר העיקרי </a:t>
            </a:r>
            <a:r>
              <a:rPr lang="he-IL" sz="2400" dirty="0">
                <a:latin typeface="Arial" panose="020B0604020202020204" pitchFamily="34" charset="0"/>
                <a:cs typeface="Arial" panose="020B0604020202020204" pitchFamily="34" charset="0"/>
              </a:rPr>
              <a:t>יכילו:</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C3E54BC-7B28-4C98-B148-145654F0D7A4}"/>
              </a:ext>
            </a:extLst>
          </p:cNvPr>
          <p:cNvPicPr>
            <a:picLocks noChangeAspect="1"/>
          </p:cNvPicPr>
          <p:nvPr/>
        </p:nvPicPr>
        <p:blipFill>
          <a:blip r:embed="rId3"/>
          <a:stretch>
            <a:fillRect/>
          </a:stretch>
        </p:blipFill>
        <p:spPr>
          <a:xfrm>
            <a:off x="248548" y="2358347"/>
            <a:ext cx="7505534" cy="2768201"/>
          </a:xfrm>
          <a:prstGeom prst="rect">
            <a:avLst/>
          </a:prstGeom>
        </p:spPr>
      </p:pic>
      <p:pic>
        <p:nvPicPr>
          <p:cNvPr id="6" name="Picture 5">
            <a:extLst>
              <a:ext uri="{FF2B5EF4-FFF2-40B4-BE49-F238E27FC236}">
                <a16:creationId xmlns:a16="http://schemas.microsoft.com/office/drawing/2014/main" id="{C55FE388-3BE8-469A-96BC-21E1FF7EB7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91" y="5509065"/>
            <a:ext cx="695430" cy="980635"/>
          </a:xfrm>
          <a:prstGeom prst="rect">
            <a:avLst/>
          </a:prstGeom>
        </p:spPr>
      </p:pic>
    </p:spTree>
    <p:extLst>
      <p:ext uri="{BB962C8B-B14F-4D97-AF65-F5344CB8AC3E}">
        <p14:creationId xmlns:p14="http://schemas.microsoft.com/office/powerpoint/2010/main" val="895339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9709" y="2966389"/>
            <a:ext cx="983159" cy="983159"/>
          </a:xfrm>
          <a:prstGeom prst="rect">
            <a:avLst/>
          </a:prstGeom>
        </p:spPr>
      </p:pic>
      <p:sp>
        <p:nvSpPr>
          <p:cNvPr id="4" name="מציין מיקום של מספר שקופית 3"/>
          <p:cNvSpPr>
            <a:spLocks noGrp="1"/>
          </p:cNvSpPr>
          <p:nvPr>
            <p:ph type="sldNum" sz="quarter" idx="12"/>
          </p:nvPr>
        </p:nvSpPr>
        <p:spPr/>
        <p:txBody>
          <a:bodyPr/>
          <a:lstStyle/>
          <a:p>
            <a:fld id="{4C3B709D-3265-41A0-A411-CB1161B7F7D5}" type="slidenum">
              <a:rPr lang="he-IL" smtClean="0"/>
              <a:pPr/>
              <a:t>8</a:t>
            </a:fld>
            <a:endParaRPr lang="he-IL" dirty="0"/>
          </a:p>
        </p:txBody>
      </p:sp>
      <p:sp>
        <p:nvSpPr>
          <p:cNvPr id="9" name="Title 8">
            <a:extLst>
              <a:ext uri="{FF2B5EF4-FFF2-40B4-BE49-F238E27FC236}">
                <a16:creationId xmlns:a16="http://schemas.microsoft.com/office/drawing/2014/main" id="{57B7E777-2DEF-4F43-9BDF-4248EB2DCE53}"/>
              </a:ext>
            </a:extLst>
          </p:cNvPr>
          <p:cNvSpPr>
            <a:spLocks noGrp="1"/>
          </p:cNvSpPr>
          <p:nvPr>
            <p:ph type="title"/>
          </p:nvPr>
        </p:nvSpPr>
        <p:spPr>
          <a:xfrm>
            <a:off x="1055910" y="250827"/>
            <a:ext cx="10515600" cy="1325563"/>
          </a:xfrm>
        </p:spPr>
        <p:txBody>
          <a:bodyPr/>
          <a:lstStyle/>
          <a:p>
            <a:r>
              <a:rPr lang="he-IL" dirty="0"/>
              <a:t>ארגון מקום הקלפי – תפקידי המזכירים</a:t>
            </a:r>
          </a:p>
        </p:txBody>
      </p:sp>
      <p:sp>
        <p:nvSpPr>
          <p:cNvPr id="10" name="Content Placeholder 9">
            <a:extLst>
              <a:ext uri="{FF2B5EF4-FFF2-40B4-BE49-F238E27FC236}">
                <a16:creationId xmlns:a16="http://schemas.microsoft.com/office/drawing/2014/main" id="{CC8F3637-6BC1-450F-BA83-500D9FA0D2F5}"/>
              </a:ext>
            </a:extLst>
          </p:cNvPr>
          <p:cNvSpPr>
            <a:spLocks noGrp="1"/>
          </p:cNvSpPr>
          <p:nvPr>
            <p:ph idx="1"/>
          </p:nvPr>
        </p:nvSpPr>
        <p:spPr/>
        <p:txBody>
          <a:bodyPr/>
          <a:lstStyle/>
          <a:p>
            <a:endParaRPr lang="he-IL"/>
          </a:p>
        </p:txBody>
      </p:sp>
      <p:grpSp>
        <p:nvGrpSpPr>
          <p:cNvPr id="3" name="Group 2"/>
          <p:cNvGrpSpPr/>
          <p:nvPr/>
        </p:nvGrpSpPr>
        <p:grpSpPr>
          <a:xfrm>
            <a:off x="7646929" y="3140977"/>
            <a:ext cx="3886259" cy="1867082"/>
            <a:chOff x="7008294" y="2701301"/>
            <a:chExt cx="3886258" cy="1469837"/>
          </a:xfrm>
        </p:grpSpPr>
        <p:sp>
          <p:nvSpPr>
            <p:cNvPr id="34" name="משולש ישר-זווית 33"/>
            <p:cNvSpPr/>
            <p:nvPr/>
          </p:nvSpPr>
          <p:spPr>
            <a:xfrm rot="16200000">
              <a:off x="7048010" y="3464418"/>
              <a:ext cx="273196" cy="352627"/>
            </a:xfrm>
            <a:prstGeom prst="r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29" name="מלבן 28"/>
            <p:cNvSpPr/>
            <p:nvPr/>
          </p:nvSpPr>
          <p:spPr>
            <a:xfrm>
              <a:off x="7360921" y="2701301"/>
              <a:ext cx="3533631" cy="1469837"/>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30" name="TextBox 29"/>
            <p:cNvSpPr txBox="1"/>
            <p:nvPr/>
          </p:nvSpPr>
          <p:spPr>
            <a:xfrm>
              <a:off x="7494176" y="2831886"/>
              <a:ext cx="3347628" cy="1284154"/>
            </a:xfrm>
            <a:prstGeom prst="rect">
              <a:avLst/>
            </a:prstGeom>
            <a:noFill/>
          </p:spPr>
          <p:txBody>
            <a:bodyPr wrap="square" rtlCol="1">
              <a:spAutoFit/>
            </a:bodyPr>
            <a:lstStyle/>
            <a:p>
              <a:pPr>
                <a:buClr>
                  <a:srgbClr val="18A8B7"/>
                </a:buClr>
              </a:pPr>
              <a:r>
                <a:rPr lang="he-IL" sz="2000" b="1" dirty="0">
                  <a:solidFill>
                    <a:schemeClr val="bg1"/>
                  </a:solidFill>
                  <a:latin typeface="Arial" panose="020B0604020202020204" pitchFamily="34" charset="0"/>
                  <a:cs typeface="Arial" panose="020B0604020202020204" pitchFamily="34" charset="0"/>
                </a:rPr>
                <a:t>הכרת מקום הקלפי</a:t>
              </a:r>
            </a:p>
            <a:p>
              <a:pPr>
                <a:buClr>
                  <a:srgbClr val="18A8B7"/>
                </a:buClr>
              </a:pPr>
              <a:r>
                <a:rPr lang="he-IL" sz="2000" dirty="0">
                  <a:solidFill>
                    <a:schemeClr val="bg1"/>
                  </a:solidFill>
                  <a:latin typeface="Arial" panose="020B0604020202020204" pitchFamily="34" charset="0"/>
                  <a:cs typeface="Arial" panose="020B0604020202020204" pitchFamily="34" charset="0"/>
                </a:rPr>
                <a:t>מומלץ לוודא פרטים לגבי מקום הקלפי מראש ולהיערך בהתאם לשיקולים שונים כגון: אופן ההגעה, הסדרי חניה במקום ועוד</a:t>
              </a:r>
            </a:p>
          </p:txBody>
        </p:sp>
      </p:grpSp>
      <p:pic>
        <p:nvPicPr>
          <p:cNvPr id="5" name="תמונה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5024" y="3157451"/>
            <a:ext cx="3651929" cy="3605209"/>
          </a:xfrm>
          <a:prstGeom prst="rect">
            <a:avLst/>
          </a:prstGeom>
        </p:spPr>
      </p:pic>
      <p:grpSp>
        <p:nvGrpSpPr>
          <p:cNvPr id="6" name="Group 5"/>
          <p:cNvGrpSpPr/>
          <p:nvPr/>
        </p:nvGrpSpPr>
        <p:grpSpPr>
          <a:xfrm>
            <a:off x="7153995" y="1501027"/>
            <a:ext cx="4326445" cy="1776553"/>
            <a:chOff x="6640254" y="1288312"/>
            <a:chExt cx="4326445" cy="1776553"/>
          </a:xfrm>
        </p:grpSpPr>
        <p:sp>
          <p:nvSpPr>
            <p:cNvPr id="38" name="משולש ישר-זווית 37"/>
            <p:cNvSpPr/>
            <p:nvPr/>
          </p:nvSpPr>
          <p:spPr>
            <a:xfrm rot="10800000" flipH="1">
              <a:off x="6932617" y="2712238"/>
              <a:ext cx="273196" cy="352627"/>
            </a:xfrm>
            <a:prstGeom prst="r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39" name="מלבן 38"/>
            <p:cNvSpPr/>
            <p:nvPr/>
          </p:nvSpPr>
          <p:spPr>
            <a:xfrm>
              <a:off x="6735475" y="1288312"/>
              <a:ext cx="4231224" cy="1435482"/>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40" name="TextBox 39"/>
            <p:cNvSpPr txBox="1"/>
            <p:nvPr/>
          </p:nvSpPr>
          <p:spPr>
            <a:xfrm>
              <a:off x="6640254" y="1363675"/>
              <a:ext cx="4221826" cy="1323439"/>
            </a:xfrm>
            <a:prstGeom prst="rect">
              <a:avLst/>
            </a:prstGeom>
            <a:noFill/>
          </p:spPr>
          <p:txBody>
            <a:bodyPr wrap="square" rtlCol="1">
              <a:spAutoFit/>
            </a:bodyPr>
            <a:lstStyle/>
            <a:p>
              <a:pPr>
                <a:buClr>
                  <a:srgbClr val="18A8B7"/>
                </a:buClr>
              </a:pPr>
              <a:r>
                <a:rPr lang="he-IL" sz="2000" b="1" dirty="0">
                  <a:solidFill>
                    <a:schemeClr val="bg1"/>
                  </a:solidFill>
                  <a:latin typeface="Arial" panose="020B0604020202020204" pitchFamily="34" charset="0"/>
                  <a:cs typeface="Arial" panose="020B0604020202020204" pitchFamily="34" charset="0"/>
                </a:rPr>
                <a:t>הגעה בזמן</a:t>
              </a:r>
            </a:p>
            <a:p>
              <a:pPr>
                <a:buClr>
                  <a:srgbClr val="18A8B7"/>
                </a:buClr>
              </a:pPr>
              <a:r>
                <a:rPr lang="he-IL" sz="2000" dirty="0">
                  <a:solidFill>
                    <a:schemeClr val="bg1"/>
                  </a:solidFill>
                  <a:latin typeface="Arial" panose="020B0604020202020204" pitchFamily="34" charset="0"/>
                  <a:cs typeface="Arial" panose="020B0604020202020204" pitchFamily="34" charset="0"/>
                </a:rPr>
                <a:t>יש להגיע למקום הקלפי לפחות חצי שעה לפני שעת תחילת ההצבעה, </a:t>
              </a:r>
            </a:p>
            <a:p>
              <a:pPr>
                <a:buClr>
                  <a:srgbClr val="18A8B7"/>
                </a:buClr>
              </a:pPr>
              <a:r>
                <a:rPr lang="he-IL" sz="2000" dirty="0">
                  <a:solidFill>
                    <a:schemeClr val="bg1"/>
                  </a:solidFill>
                  <a:latin typeface="Arial" panose="020B0604020202020204" pitchFamily="34" charset="0"/>
                  <a:cs typeface="Arial" panose="020B0604020202020204" pitchFamily="34" charset="0"/>
                </a:rPr>
                <a:t>על מנת לארגן את מקום הקלפי להצבעה. </a:t>
              </a:r>
            </a:p>
          </p:txBody>
        </p:sp>
      </p:grpSp>
      <p:grpSp>
        <p:nvGrpSpPr>
          <p:cNvPr id="7" name="Group 6"/>
          <p:cNvGrpSpPr/>
          <p:nvPr/>
        </p:nvGrpSpPr>
        <p:grpSpPr>
          <a:xfrm>
            <a:off x="1431451" y="1628155"/>
            <a:ext cx="4982883" cy="1532031"/>
            <a:chOff x="896608" y="1628156"/>
            <a:chExt cx="4982883" cy="1532030"/>
          </a:xfrm>
        </p:grpSpPr>
        <p:sp>
          <p:nvSpPr>
            <p:cNvPr id="44" name="משולש ישר-זווית 43"/>
            <p:cNvSpPr/>
            <p:nvPr/>
          </p:nvSpPr>
          <p:spPr>
            <a:xfrm rot="10800000">
              <a:off x="5331156" y="2807559"/>
              <a:ext cx="273196" cy="352627"/>
            </a:xfrm>
            <a:prstGeom prst="r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45" name="מלבן 44"/>
            <p:cNvSpPr/>
            <p:nvPr/>
          </p:nvSpPr>
          <p:spPr>
            <a:xfrm>
              <a:off x="896608" y="1628156"/>
              <a:ext cx="4982883" cy="1172194"/>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46" name="TextBox 45"/>
            <p:cNvSpPr txBox="1"/>
            <p:nvPr/>
          </p:nvSpPr>
          <p:spPr>
            <a:xfrm>
              <a:off x="1061276" y="1693274"/>
              <a:ext cx="4661586" cy="1015662"/>
            </a:xfrm>
            <a:prstGeom prst="rect">
              <a:avLst/>
            </a:prstGeom>
            <a:noFill/>
          </p:spPr>
          <p:txBody>
            <a:bodyPr wrap="square" rtlCol="1">
              <a:spAutoFit/>
            </a:bodyPr>
            <a:lstStyle/>
            <a:p>
              <a:pPr>
                <a:buClr>
                  <a:srgbClr val="18A8B7"/>
                </a:buClr>
              </a:pPr>
              <a:r>
                <a:rPr lang="he-IL" sz="2000" b="1" dirty="0">
                  <a:solidFill>
                    <a:schemeClr val="bg1"/>
                  </a:solidFill>
                  <a:latin typeface="Arial" panose="020B0604020202020204" pitchFamily="34" charset="0"/>
                  <a:cs typeface="Arial" panose="020B0604020202020204" pitchFamily="34" charset="0"/>
                </a:rPr>
                <a:t>הבאת "החומר הרגיש"</a:t>
              </a:r>
            </a:p>
            <a:p>
              <a:pPr>
                <a:buClr>
                  <a:srgbClr val="18A8B7"/>
                </a:buClr>
              </a:pPr>
              <a:r>
                <a:rPr lang="he-IL" sz="2000" dirty="0">
                  <a:solidFill>
                    <a:schemeClr val="bg1"/>
                  </a:solidFill>
                  <a:latin typeface="Arial" panose="020B0604020202020204" pitchFamily="34" charset="0"/>
                  <a:cs typeface="Arial" panose="020B0604020202020204" pitchFamily="34" charset="0"/>
                </a:rPr>
                <a:t>איסוף החומר הרגיש ממנהל הבחירות והבאתו למקום הקלפי ביום הבחירות. </a:t>
              </a:r>
            </a:p>
          </p:txBody>
        </p:sp>
      </p:grpSp>
      <p:grpSp>
        <p:nvGrpSpPr>
          <p:cNvPr id="8" name="Group 7"/>
          <p:cNvGrpSpPr/>
          <p:nvPr/>
        </p:nvGrpSpPr>
        <p:grpSpPr>
          <a:xfrm>
            <a:off x="571944" y="3154028"/>
            <a:ext cx="4490858" cy="1353792"/>
            <a:chOff x="-34158" y="3120194"/>
            <a:chExt cx="4490858" cy="1353792"/>
          </a:xfrm>
        </p:grpSpPr>
        <p:sp>
          <p:nvSpPr>
            <p:cNvPr id="47" name="משולש ישר-זווית 46"/>
            <p:cNvSpPr/>
            <p:nvPr/>
          </p:nvSpPr>
          <p:spPr>
            <a:xfrm rot="5400000" flipH="1">
              <a:off x="4143789" y="3883236"/>
              <a:ext cx="273196" cy="352627"/>
            </a:xfrm>
            <a:prstGeom prst="rtTriangle">
              <a:avLst/>
            </a:prstGeom>
            <a:solidFill>
              <a:srgbClr val="18A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48" name="מלבן 47"/>
            <p:cNvSpPr/>
            <p:nvPr/>
          </p:nvSpPr>
          <p:spPr>
            <a:xfrm>
              <a:off x="-34158" y="3120194"/>
              <a:ext cx="4137750" cy="1353792"/>
            </a:xfrm>
            <a:prstGeom prst="rect">
              <a:avLst/>
            </a:prstGeom>
            <a:solidFill>
              <a:srgbClr val="18A8B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grpSp>
      <p:sp>
        <p:nvSpPr>
          <p:cNvPr id="49" name="TextBox 48"/>
          <p:cNvSpPr txBox="1"/>
          <p:nvPr/>
        </p:nvSpPr>
        <p:spPr>
          <a:xfrm>
            <a:off x="738601" y="3305786"/>
            <a:ext cx="3765463" cy="1261884"/>
          </a:xfrm>
          <a:prstGeom prst="rect">
            <a:avLst/>
          </a:prstGeom>
          <a:noFill/>
        </p:spPr>
        <p:txBody>
          <a:bodyPr wrap="square" rtlCol="1">
            <a:spAutoFit/>
          </a:bodyPr>
          <a:lstStyle/>
          <a:p>
            <a:pPr>
              <a:buClr>
                <a:srgbClr val="18A8B7"/>
              </a:buClr>
            </a:pPr>
            <a:r>
              <a:rPr lang="he-IL" sz="2000" b="1" dirty="0">
                <a:solidFill>
                  <a:schemeClr val="bg1"/>
                </a:solidFill>
                <a:latin typeface="Arial" panose="020B0604020202020204" pitchFamily="34" charset="0"/>
                <a:cs typeface="Arial" panose="020B0604020202020204" pitchFamily="34" charset="0"/>
              </a:rPr>
              <a:t>ארגון "הציוד הקשיח"</a:t>
            </a:r>
          </a:p>
          <a:p>
            <a:pPr>
              <a:buClr>
                <a:srgbClr val="18A8B7"/>
              </a:buClr>
            </a:pPr>
            <a:r>
              <a:rPr lang="he-IL" sz="2000" dirty="0">
                <a:solidFill>
                  <a:schemeClr val="bg1"/>
                </a:solidFill>
                <a:latin typeface="Arial" panose="020B0604020202020204" pitchFamily="34" charset="0"/>
                <a:cs typeface="Arial" panose="020B0604020202020204" pitchFamily="34" charset="0"/>
              </a:rPr>
              <a:t>בבוקר יום הבחירות עליך לארגן את  הציוד הקשיח הנמצא במקום הקלפי. </a:t>
            </a:r>
          </a:p>
          <a:p>
            <a:pPr>
              <a:buClr>
                <a:srgbClr val="18A8B7"/>
              </a:buClr>
            </a:pPr>
            <a:endParaRPr lang="he-IL" sz="1600" dirty="0">
              <a:solidFill>
                <a:schemeClr val="bg1"/>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360399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3"/>
                                        </p:tgtEl>
                                      </p:cBhvr>
                                    </p:animEffect>
                                    <p:set>
                                      <p:cBhvr>
                                        <p:cTn id="12" dur="1" fill="hold">
                                          <p:stCondLst>
                                            <p:cond delay="249"/>
                                          </p:stCondLst>
                                        </p:cTn>
                                        <p:tgtEl>
                                          <p:spTgt spid="3"/>
                                        </p:tgtEl>
                                        <p:attrNameLst>
                                          <p:attrName>style.visibility</p:attrName>
                                        </p:attrNameLst>
                                      </p:cBhvr>
                                      <p:to>
                                        <p:strVal val="hidden"/>
                                      </p:to>
                                    </p:set>
                                  </p:childTnLst>
                                </p:cTn>
                              </p:par>
                            </p:childTnLst>
                          </p:cTn>
                        </p:par>
                        <p:par>
                          <p:cTn id="13" fill="hold">
                            <p:stCondLst>
                              <p:cond delay="25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250"/>
                                        <p:tgtEl>
                                          <p:spTgt spid="6"/>
                                        </p:tgtEl>
                                      </p:cBhvr>
                                    </p:animEffect>
                                    <p:set>
                                      <p:cBhvr>
                                        <p:cTn id="24" dur="1" fill="hold">
                                          <p:stCondLst>
                                            <p:cond delay="249"/>
                                          </p:stCondLst>
                                        </p:cTn>
                                        <p:tgtEl>
                                          <p:spTgt spid="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par>
                          <p:cTn id="27" fill="hold">
                            <p:stCondLst>
                              <p:cond delay="25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250"/>
                                        <p:tgtEl>
                                          <p:spTgt spid="7"/>
                                        </p:tgtEl>
                                      </p:cBhvr>
                                    </p:animEffect>
                                    <p:set>
                                      <p:cBhvr>
                                        <p:cTn id="35" dur="1" fill="hold">
                                          <p:stCondLst>
                                            <p:cond delay="249"/>
                                          </p:stCondLst>
                                        </p:cTn>
                                        <p:tgtEl>
                                          <p:spTgt spid="7"/>
                                        </p:tgtEl>
                                        <p:attrNameLst>
                                          <p:attrName>style.visibility</p:attrName>
                                        </p:attrNameLst>
                                      </p:cBhvr>
                                      <p:to>
                                        <p:strVal val="hidden"/>
                                      </p:to>
                                    </p:set>
                                  </p:childTnLst>
                                </p:cTn>
                              </p:par>
                            </p:childTnLst>
                          </p:cTn>
                        </p:par>
                        <p:par>
                          <p:cTn id="36" fill="hold">
                            <p:stCondLst>
                              <p:cond delay="25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D2F50B-E6F6-473A-97F4-97F798D753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706" y="634928"/>
            <a:ext cx="5869981" cy="5470232"/>
          </a:xfrm>
          <a:prstGeom prst="rect">
            <a:avLst/>
          </a:prstGeom>
        </p:spPr>
      </p:pic>
      <p:sp>
        <p:nvSpPr>
          <p:cNvPr id="133" name="TextBox 132">
            <a:extLst>
              <a:ext uri="{FF2B5EF4-FFF2-40B4-BE49-F238E27FC236}">
                <a16:creationId xmlns:a16="http://schemas.microsoft.com/office/drawing/2014/main" id="{57A6A956-6004-4570-B075-FFADB042A8A6}"/>
              </a:ext>
            </a:extLst>
          </p:cNvPr>
          <p:cNvSpPr txBox="1"/>
          <p:nvPr/>
        </p:nvSpPr>
        <p:spPr>
          <a:xfrm>
            <a:off x="2405442" y="3928515"/>
            <a:ext cx="3105029" cy="276999"/>
          </a:xfrm>
          <a:prstGeom prst="rect">
            <a:avLst/>
          </a:prstGeom>
          <a:noFill/>
        </p:spPr>
        <p:txBody>
          <a:bodyPr wrap="square" rtlCol="1">
            <a:spAutoFit/>
          </a:bodyPr>
          <a:lstStyle/>
          <a:p>
            <a:r>
              <a:rPr lang="he-IL" sz="1200" dirty="0">
                <a:solidFill>
                  <a:schemeClr val="accent1"/>
                </a:solidFill>
                <a:latin typeface="Guttman Yad-Brush" panose="02010401010101010101" pitchFamily="2" charset="-79"/>
                <a:cs typeface="Guttman Yad-Brush" panose="02010401010101010101" pitchFamily="2" charset="-79"/>
              </a:rPr>
              <a:t>שמעוני          מרדכי</a:t>
            </a:r>
          </a:p>
        </p:txBody>
      </p:sp>
      <p:sp>
        <p:nvSpPr>
          <p:cNvPr id="134" name="TextBox 133">
            <a:extLst>
              <a:ext uri="{FF2B5EF4-FFF2-40B4-BE49-F238E27FC236}">
                <a16:creationId xmlns:a16="http://schemas.microsoft.com/office/drawing/2014/main" id="{15B7754A-FD9E-4DA6-95D3-779803C6D93E}"/>
              </a:ext>
            </a:extLst>
          </p:cNvPr>
          <p:cNvSpPr txBox="1"/>
          <p:nvPr/>
        </p:nvSpPr>
        <p:spPr>
          <a:xfrm>
            <a:off x="1677021" y="4275549"/>
            <a:ext cx="3677857" cy="276999"/>
          </a:xfrm>
          <a:prstGeom prst="rect">
            <a:avLst/>
          </a:prstGeom>
          <a:noFill/>
        </p:spPr>
        <p:txBody>
          <a:bodyPr wrap="square" rtlCol="1">
            <a:spAutoFit/>
          </a:bodyPr>
          <a:lstStyle/>
          <a:p>
            <a:r>
              <a:rPr lang="he-IL" sz="1200" dirty="0">
                <a:solidFill>
                  <a:schemeClr val="accent1"/>
                </a:solidFill>
                <a:latin typeface="Guttman Yad-Brush" panose="02010401010101010101" pitchFamily="2" charset="-79"/>
                <a:cs typeface="Guttman Yad-Brush" panose="02010401010101010101" pitchFamily="2" charset="-79"/>
              </a:rPr>
              <a:t>אוחיון         אסתר </a:t>
            </a:r>
          </a:p>
        </p:txBody>
      </p:sp>
      <p:sp>
        <p:nvSpPr>
          <p:cNvPr id="135" name="TextBox 134">
            <a:extLst>
              <a:ext uri="{FF2B5EF4-FFF2-40B4-BE49-F238E27FC236}">
                <a16:creationId xmlns:a16="http://schemas.microsoft.com/office/drawing/2014/main" id="{4775B34F-473F-4173-A2F5-1CFA1726CBBB}"/>
              </a:ext>
            </a:extLst>
          </p:cNvPr>
          <p:cNvSpPr txBox="1"/>
          <p:nvPr/>
        </p:nvSpPr>
        <p:spPr>
          <a:xfrm>
            <a:off x="4628830" y="5336519"/>
            <a:ext cx="1131255" cy="307777"/>
          </a:xfrm>
          <a:prstGeom prst="rect">
            <a:avLst/>
          </a:prstGeom>
          <a:noFill/>
        </p:spPr>
        <p:txBody>
          <a:bodyPr wrap="square" rtlCol="1">
            <a:spAutoFit/>
          </a:bodyPr>
          <a:lstStyle/>
          <a:p>
            <a:r>
              <a:rPr lang="he-IL" sz="1400" spc="300" dirty="0">
                <a:solidFill>
                  <a:schemeClr val="accent1"/>
                </a:solidFill>
                <a:latin typeface="Guttman Yad-Brush" panose="02010401010101010101" pitchFamily="2" charset="-79"/>
                <a:cs typeface="Guttman Yad-Brush" panose="02010401010101010101" pitchFamily="2" charset="-79"/>
              </a:rPr>
              <a:t>311023</a:t>
            </a:r>
          </a:p>
        </p:txBody>
      </p:sp>
      <p:sp>
        <p:nvSpPr>
          <p:cNvPr id="136" name="TextBox 135">
            <a:extLst>
              <a:ext uri="{FF2B5EF4-FFF2-40B4-BE49-F238E27FC236}">
                <a16:creationId xmlns:a16="http://schemas.microsoft.com/office/drawing/2014/main" id="{2797B2D1-502A-4CDA-8625-82400091992C}"/>
              </a:ext>
            </a:extLst>
          </p:cNvPr>
          <p:cNvSpPr txBox="1"/>
          <p:nvPr/>
        </p:nvSpPr>
        <p:spPr>
          <a:xfrm>
            <a:off x="3697016" y="5132636"/>
            <a:ext cx="1131255" cy="338554"/>
          </a:xfrm>
          <a:prstGeom prst="rect">
            <a:avLst/>
          </a:prstGeom>
          <a:noFill/>
        </p:spPr>
        <p:txBody>
          <a:bodyPr wrap="square" rtlCol="1">
            <a:spAutoFit/>
          </a:bodyPr>
          <a:lstStyle/>
          <a:p>
            <a:pPr algn="r" rtl="0"/>
            <a:r>
              <a:rPr lang="he-IL" sz="1600" dirty="0">
                <a:solidFill>
                  <a:schemeClr val="accent1"/>
                </a:solidFill>
                <a:latin typeface="Guttman Yad-Brush" panose="02010401010101010101" pitchFamily="2" charset="-79"/>
                <a:cs typeface="Guttman Yad-Brush" panose="02010401010101010101" pitchFamily="2" charset="-79"/>
              </a:rPr>
              <a:t>  55 : 23</a:t>
            </a:r>
          </a:p>
        </p:txBody>
      </p:sp>
      <p:sp>
        <p:nvSpPr>
          <p:cNvPr id="140" name="Freeform: Shape 139">
            <a:extLst>
              <a:ext uri="{FF2B5EF4-FFF2-40B4-BE49-F238E27FC236}">
                <a16:creationId xmlns:a16="http://schemas.microsoft.com/office/drawing/2014/main" id="{71C59011-83B5-4293-B05D-C6D6AB17E309}"/>
              </a:ext>
            </a:extLst>
          </p:cNvPr>
          <p:cNvSpPr/>
          <p:nvPr/>
        </p:nvSpPr>
        <p:spPr>
          <a:xfrm>
            <a:off x="620490" y="1337947"/>
            <a:ext cx="565063" cy="199452"/>
          </a:xfrm>
          <a:custGeom>
            <a:avLst/>
            <a:gdLst>
              <a:gd name="connsiteX0" fmla="*/ 324917 w 1830562"/>
              <a:gd name="connsiteY0" fmla="*/ 117808 h 646139"/>
              <a:gd name="connsiteX1" fmla="*/ 334154 w 1830562"/>
              <a:gd name="connsiteY1" fmla="*/ 339480 h 646139"/>
              <a:gd name="connsiteX2" fmla="*/ 398808 w 1830562"/>
              <a:gd name="connsiteY2" fmla="*/ 422608 h 646139"/>
              <a:gd name="connsiteX3" fmla="*/ 472699 w 1830562"/>
              <a:gd name="connsiteY3" fmla="*/ 459553 h 646139"/>
              <a:gd name="connsiteX4" fmla="*/ 518881 w 1830562"/>
              <a:gd name="connsiteY4" fmla="*/ 422608 h 646139"/>
              <a:gd name="connsiteX5" fmla="*/ 565063 w 1830562"/>
              <a:gd name="connsiteY5" fmla="*/ 302535 h 646139"/>
              <a:gd name="connsiteX6" fmla="*/ 602008 w 1830562"/>
              <a:gd name="connsiteY6" fmla="*/ 210171 h 646139"/>
              <a:gd name="connsiteX7" fmla="*/ 620481 w 1830562"/>
              <a:gd name="connsiteY7" fmla="*/ 90099 h 646139"/>
              <a:gd name="connsiteX8" fmla="*/ 611244 w 1830562"/>
              <a:gd name="connsiteY8" fmla="*/ 62389 h 646139"/>
              <a:gd name="connsiteX9" fmla="*/ 546590 w 1830562"/>
              <a:gd name="connsiteY9" fmla="*/ 228644 h 646139"/>
              <a:gd name="connsiteX10" fmla="*/ 472699 w 1830562"/>
              <a:gd name="connsiteY10" fmla="*/ 339480 h 646139"/>
              <a:gd name="connsiteX11" fmla="*/ 408044 w 1830562"/>
              <a:gd name="connsiteY11" fmla="*/ 404135 h 646139"/>
              <a:gd name="connsiteX12" fmla="*/ 334154 w 1830562"/>
              <a:gd name="connsiteY12" fmla="*/ 422608 h 646139"/>
              <a:gd name="connsiteX13" fmla="*/ 324917 w 1830562"/>
              <a:gd name="connsiteY13" fmla="*/ 394899 h 646139"/>
              <a:gd name="connsiteX14" fmla="*/ 269499 w 1830562"/>
              <a:gd name="connsiteY14" fmla="*/ 293299 h 646139"/>
              <a:gd name="connsiteX15" fmla="*/ 241790 w 1830562"/>
              <a:gd name="connsiteY15" fmla="*/ 210171 h 646139"/>
              <a:gd name="connsiteX16" fmla="*/ 223317 w 1830562"/>
              <a:gd name="connsiteY16" fmla="*/ 163989 h 646139"/>
              <a:gd name="connsiteX17" fmla="*/ 214081 w 1830562"/>
              <a:gd name="connsiteY17" fmla="*/ 127044 h 646139"/>
              <a:gd name="connsiteX18" fmla="*/ 204844 w 1830562"/>
              <a:gd name="connsiteY18" fmla="*/ 99335 h 646139"/>
              <a:gd name="connsiteX19" fmla="*/ 472699 w 1830562"/>
              <a:gd name="connsiteY19" fmla="*/ 34680 h 646139"/>
              <a:gd name="connsiteX20" fmla="*/ 583535 w 1830562"/>
              <a:gd name="connsiteY20" fmla="*/ 90099 h 646139"/>
              <a:gd name="connsiteX21" fmla="*/ 888335 w 1830562"/>
              <a:gd name="connsiteY21" fmla="*/ 293299 h 646139"/>
              <a:gd name="connsiteX22" fmla="*/ 1036117 w 1830562"/>
              <a:gd name="connsiteY22" fmla="*/ 431844 h 646139"/>
              <a:gd name="connsiteX23" fmla="*/ 1045354 w 1830562"/>
              <a:gd name="connsiteY23" fmla="*/ 478026 h 646139"/>
              <a:gd name="connsiteX24" fmla="*/ 749790 w 1830562"/>
              <a:gd name="connsiteY24" fmla="*/ 514971 h 646139"/>
              <a:gd name="connsiteX25" fmla="*/ 685135 w 1830562"/>
              <a:gd name="connsiteY25" fmla="*/ 478026 h 646139"/>
              <a:gd name="connsiteX26" fmla="*/ 620481 w 1830562"/>
              <a:gd name="connsiteY26" fmla="*/ 394899 h 646139"/>
              <a:gd name="connsiteX27" fmla="*/ 528117 w 1830562"/>
              <a:gd name="connsiteY27" fmla="*/ 357953 h 646139"/>
              <a:gd name="connsiteX28" fmla="*/ 361863 w 1830562"/>
              <a:gd name="connsiteY28" fmla="*/ 284062 h 646139"/>
              <a:gd name="connsiteX29" fmla="*/ 260263 w 1830562"/>
              <a:gd name="connsiteY29" fmla="*/ 256353 h 646139"/>
              <a:gd name="connsiteX30" fmla="*/ 47826 w 1830562"/>
              <a:gd name="connsiteY30" fmla="*/ 228644 h 646139"/>
              <a:gd name="connsiteX31" fmla="*/ 1644 w 1830562"/>
              <a:gd name="connsiteY31" fmla="*/ 265589 h 646139"/>
              <a:gd name="connsiteX32" fmla="*/ 361863 w 1830562"/>
              <a:gd name="connsiteY32" fmla="*/ 459553 h 646139"/>
              <a:gd name="connsiteX33" fmla="*/ 1146954 w 1830562"/>
              <a:gd name="connsiteY33" fmla="*/ 625808 h 646139"/>
              <a:gd name="connsiteX34" fmla="*/ 1433281 w 1830562"/>
              <a:gd name="connsiteY34" fmla="*/ 644280 h 646139"/>
              <a:gd name="connsiteX35" fmla="*/ 1821208 w 1830562"/>
              <a:gd name="connsiteY35" fmla="*/ 625808 h 646139"/>
              <a:gd name="connsiteX36" fmla="*/ 1691899 w 1830562"/>
              <a:gd name="connsiteY36" fmla="*/ 570389 h 646139"/>
              <a:gd name="connsiteX37" fmla="*/ 1534881 w 1830562"/>
              <a:gd name="connsiteY37" fmla="*/ 524208 h 646139"/>
              <a:gd name="connsiteX38" fmla="*/ 1377863 w 1830562"/>
              <a:gd name="connsiteY38" fmla="*/ 505735 h 646139"/>
              <a:gd name="connsiteX39" fmla="*/ 1183899 w 1830562"/>
              <a:gd name="connsiteY39" fmla="*/ 478026 h 646139"/>
              <a:gd name="connsiteX40" fmla="*/ 814444 w 1830562"/>
              <a:gd name="connsiteY40" fmla="*/ 459553 h 646139"/>
              <a:gd name="connsiteX41" fmla="*/ 805208 w 1830562"/>
              <a:gd name="connsiteY41" fmla="*/ 431844 h 646139"/>
              <a:gd name="connsiteX42" fmla="*/ 759026 w 1830562"/>
              <a:gd name="connsiteY42" fmla="*/ 413371 h 646139"/>
              <a:gd name="connsiteX43" fmla="*/ 722081 w 1830562"/>
              <a:gd name="connsiteY43" fmla="*/ 404135 h 646139"/>
              <a:gd name="connsiteX44" fmla="*/ 805208 w 1830562"/>
              <a:gd name="connsiteY44" fmla="*/ 413371 h 646139"/>
              <a:gd name="connsiteX45" fmla="*/ 1146954 w 1830562"/>
              <a:gd name="connsiteY45" fmla="*/ 478026 h 646139"/>
              <a:gd name="connsiteX46" fmla="*/ 1248554 w 1830562"/>
              <a:gd name="connsiteY46" fmla="*/ 478026 h 64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30562" h="646139">
                <a:moveTo>
                  <a:pt x="324917" y="117808"/>
                </a:moveTo>
                <a:cubicBezTo>
                  <a:pt x="327996" y="191699"/>
                  <a:pt x="316730" y="267607"/>
                  <a:pt x="334154" y="339480"/>
                </a:cubicBezTo>
                <a:cubicBezTo>
                  <a:pt x="342424" y="373595"/>
                  <a:pt x="367410" y="406909"/>
                  <a:pt x="398808" y="422608"/>
                </a:cubicBezTo>
                <a:lnTo>
                  <a:pt x="472699" y="459553"/>
                </a:lnTo>
                <a:cubicBezTo>
                  <a:pt x="488093" y="447238"/>
                  <a:pt x="505899" y="437444"/>
                  <a:pt x="518881" y="422608"/>
                </a:cubicBezTo>
                <a:cubicBezTo>
                  <a:pt x="536068" y="402966"/>
                  <a:pt x="563437" y="306601"/>
                  <a:pt x="565063" y="302535"/>
                </a:cubicBezTo>
                <a:lnTo>
                  <a:pt x="602008" y="210171"/>
                </a:lnTo>
                <a:cubicBezTo>
                  <a:pt x="609038" y="175019"/>
                  <a:pt x="620481" y="123642"/>
                  <a:pt x="620481" y="90099"/>
                </a:cubicBezTo>
                <a:cubicBezTo>
                  <a:pt x="620481" y="80363"/>
                  <a:pt x="614323" y="71626"/>
                  <a:pt x="611244" y="62389"/>
                </a:cubicBezTo>
                <a:cubicBezTo>
                  <a:pt x="590082" y="147042"/>
                  <a:pt x="596455" y="144257"/>
                  <a:pt x="546590" y="228644"/>
                </a:cubicBezTo>
                <a:cubicBezTo>
                  <a:pt x="524001" y="266872"/>
                  <a:pt x="504097" y="308082"/>
                  <a:pt x="472699" y="339480"/>
                </a:cubicBezTo>
                <a:cubicBezTo>
                  <a:pt x="451147" y="361032"/>
                  <a:pt x="437613" y="396743"/>
                  <a:pt x="408044" y="404135"/>
                </a:cubicBezTo>
                <a:lnTo>
                  <a:pt x="334154" y="422608"/>
                </a:lnTo>
                <a:cubicBezTo>
                  <a:pt x="331075" y="413372"/>
                  <a:pt x="329271" y="403607"/>
                  <a:pt x="324917" y="394899"/>
                </a:cubicBezTo>
                <a:cubicBezTo>
                  <a:pt x="292093" y="329253"/>
                  <a:pt x="298896" y="366792"/>
                  <a:pt x="269499" y="293299"/>
                </a:cubicBezTo>
                <a:cubicBezTo>
                  <a:pt x="258651" y="266180"/>
                  <a:pt x="252638" y="237290"/>
                  <a:pt x="241790" y="210171"/>
                </a:cubicBezTo>
                <a:cubicBezTo>
                  <a:pt x="235632" y="194777"/>
                  <a:pt x="228560" y="179718"/>
                  <a:pt x="223317" y="163989"/>
                </a:cubicBezTo>
                <a:cubicBezTo>
                  <a:pt x="219303" y="151946"/>
                  <a:pt x="217568" y="139250"/>
                  <a:pt x="214081" y="127044"/>
                </a:cubicBezTo>
                <a:cubicBezTo>
                  <a:pt x="211406" y="117683"/>
                  <a:pt x="207923" y="108571"/>
                  <a:pt x="204844" y="99335"/>
                </a:cubicBezTo>
                <a:cubicBezTo>
                  <a:pt x="269944" y="-30863"/>
                  <a:pt x="231886" y="-10880"/>
                  <a:pt x="472699" y="34680"/>
                </a:cubicBezTo>
                <a:cubicBezTo>
                  <a:pt x="513285" y="42359"/>
                  <a:pt x="547738" y="69489"/>
                  <a:pt x="583535" y="90099"/>
                </a:cubicBezTo>
                <a:cubicBezTo>
                  <a:pt x="695634" y="154641"/>
                  <a:pt x="790235" y="213035"/>
                  <a:pt x="888335" y="293299"/>
                </a:cubicBezTo>
                <a:cubicBezTo>
                  <a:pt x="949820" y="343605"/>
                  <a:pt x="983133" y="378860"/>
                  <a:pt x="1036117" y="431844"/>
                </a:cubicBezTo>
                <a:cubicBezTo>
                  <a:pt x="1039196" y="447238"/>
                  <a:pt x="1046658" y="462381"/>
                  <a:pt x="1045354" y="478026"/>
                </a:cubicBezTo>
                <a:cubicBezTo>
                  <a:pt x="1032271" y="635022"/>
                  <a:pt x="921248" y="532117"/>
                  <a:pt x="749790" y="514971"/>
                </a:cubicBezTo>
                <a:cubicBezTo>
                  <a:pt x="737997" y="509075"/>
                  <a:pt x="696016" y="489995"/>
                  <a:pt x="685135" y="478026"/>
                </a:cubicBezTo>
                <a:cubicBezTo>
                  <a:pt x="661522" y="452052"/>
                  <a:pt x="653074" y="407936"/>
                  <a:pt x="620481" y="394899"/>
                </a:cubicBezTo>
                <a:cubicBezTo>
                  <a:pt x="589693" y="382584"/>
                  <a:pt x="558419" y="371420"/>
                  <a:pt x="528117" y="357953"/>
                </a:cubicBezTo>
                <a:cubicBezTo>
                  <a:pt x="431565" y="315041"/>
                  <a:pt x="471368" y="320564"/>
                  <a:pt x="361863" y="284062"/>
                </a:cubicBezTo>
                <a:cubicBezTo>
                  <a:pt x="328561" y="272961"/>
                  <a:pt x="294629" y="263513"/>
                  <a:pt x="260263" y="256353"/>
                </a:cubicBezTo>
                <a:cubicBezTo>
                  <a:pt x="185376" y="240752"/>
                  <a:pt x="122592" y="236120"/>
                  <a:pt x="47826" y="228644"/>
                </a:cubicBezTo>
                <a:cubicBezTo>
                  <a:pt x="32432" y="240959"/>
                  <a:pt x="-8688" y="248800"/>
                  <a:pt x="1644" y="265589"/>
                </a:cubicBezTo>
                <a:cubicBezTo>
                  <a:pt x="39552" y="327189"/>
                  <a:pt x="357604" y="458192"/>
                  <a:pt x="361863" y="459553"/>
                </a:cubicBezTo>
                <a:cubicBezTo>
                  <a:pt x="516348" y="508902"/>
                  <a:pt x="969325" y="602970"/>
                  <a:pt x="1146954" y="625808"/>
                </a:cubicBezTo>
                <a:cubicBezTo>
                  <a:pt x="1241814" y="638004"/>
                  <a:pt x="1337839" y="638123"/>
                  <a:pt x="1433281" y="644280"/>
                </a:cubicBezTo>
                <a:cubicBezTo>
                  <a:pt x="1562590" y="638123"/>
                  <a:pt x="1696733" y="661372"/>
                  <a:pt x="1821208" y="625808"/>
                </a:cubicBezTo>
                <a:cubicBezTo>
                  <a:pt x="1866298" y="612925"/>
                  <a:pt x="1736094" y="586071"/>
                  <a:pt x="1691899" y="570389"/>
                </a:cubicBezTo>
                <a:cubicBezTo>
                  <a:pt x="1640484" y="552145"/>
                  <a:pt x="1588316" y="535209"/>
                  <a:pt x="1534881" y="524208"/>
                </a:cubicBezTo>
                <a:cubicBezTo>
                  <a:pt x="1483263" y="513581"/>
                  <a:pt x="1430113" y="512610"/>
                  <a:pt x="1377863" y="505735"/>
                </a:cubicBezTo>
                <a:cubicBezTo>
                  <a:pt x="1313110" y="497215"/>
                  <a:pt x="1248763" y="485657"/>
                  <a:pt x="1183899" y="478026"/>
                </a:cubicBezTo>
                <a:cubicBezTo>
                  <a:pt x="1083435" y="466207"/>
                  <a:pt x="891438" y="462405"/>
                  <a:pt x="814444" y="459553"/>
                </a:cubicBezTo>
                <a:cubicBezTo>
                  <a:pt x="811365" y="450317"/>
                  <a:pt x="812687" y="438077"/>
                  <a:pt x="805208" y="431844"/>
                </a:cubicBezTo>
                <a:cubicBezTo>
                  <a:pt x="792471" y="421230"/>
                  <a:pt x="774755" y="418614"/>
                  <a:pt x="759026" y="413371"/>
                </a:cubicBezTo>
                <a:cubicBezTo>
                  <a:pt x="746983" y="409357"/>
                  <a:pt x="709387" y="404135"/>
                  <a:pt x="722081" y="404135"/>
                </a:cubicBezTo>
                <a:cubicBezTo>
                  <a:pt x="749961" y="404135"/>
                  <a:pt x="777499" y="410292"/>
                  <a:pt x="805208" y="413371"/>
                </a:cubicBezTo>
                <a:cubicBezTo>
                  <a:pt x="969796" y="451353"/>
                  <a:pt x="1008532" y="471734"/>
                  <a:pt x="1146954" y="478026"/>
                </a:cubicBezTo>
                <a:cubicBezTo>
                  <a:pt x="1180786" y="479564"/>
                  <a:pt x="1214687" y="478026"/>
                  <a:pt x="1248554" y="478026"/>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142" name="Freeform: Shape 141">
            <a:extLst>
              <a:ext uri="{FF2B5EF4-FFF2-40B4-BE49-F238E27FC236}">
                <a16:creationId xmlns:a16="http://schemas.microsoft.com/office/drawing/2014/main" id="{A8330666-DE36-494B-8083-9AB024F37323}"/>
              </a:ext>
            </a:extLst>
          </p:cNvPr>
          <p:cNvSpPr/>
          <p:nvPr/>
        </p:nvSpPr>
        <p:spPr>
          <a:xfrm>
            <a:off x="615940" y="1645166"/>
            <a:ext cx="417640" cy="299277"/>
          </a:xfrm>
          <a:custGeom>
            <a:avLst/>
            <a:gdLst>
              <a:gd name="connsiteX0" fmla="*/ 0 w 1598460"/>
              <a:gd name="connsiteY0" fmla="*/ 0 h 1145443"/>
              <a:gd name="connsiteX1" fmla="*/ 7620 w 1598460"/>
              <a:gd name="connsiteY1" fmla="*/ 289560 h 1145443"/>
              <a:gd name="connsiteX2" fmla="*/ 45720 w 1598460"/>
              <a:gd name="connsiteY2" fmla="*/ 449580 h 1145443"/>
              <a:gd name="connsiteX3" fmla="*/ 76200 w 1598460"/>
              <a:gd name="connsiteY3" fmla="*/ 754380 h 1145443"/>
              <a:gd name="connsiteX4" fmla="*/ 152400 w 1598460"/>
              <a:gd name="connsiteY4" fmla="*/ 914400 h 1145443"/>
              <a:gd name="connsiteX5" fmla="*/ 274320 w 1598460"/>
              <a:gd name="connsiteY5" fmla="*/ 944880 h 1145443"/>
              <a:gd name="connsiteX6" fmla="*/ 358140 w 1598460"/>
              <a:gd name="connsiteY6" fmla="*/ 937260 h 1145443"/>
              <a:gd name="connsiteX7" fmla="*/ 586740 w 1598460"/>
              <a:gd name="connsiteY7" fmla="*/ 739140 h 1145443"/>
              <a:gd name="connsiteX8" fmla="*/ 647700 w 1598460"/>
              <a:gd name="connsiteY8" fmla="*/ 655320 h 1145443"/>
              <a:gd name="connsiteX9" fmla="*/ 701040 w 1598460"/>
              <a:gd name="connsiteY9" fmla="*/ 472440 h 1145443"/>
              <a:gd name="connsiteX10" fmla="*/ 693420 w 1598460"/>
              <a:gd name="connsiteY10" fmla="*/ 335280 h 1145443"/>
              <a:gd name="connsiteX11" fmla="*/ 487680 w 1598460"/>
              <a:gd name="connsiteY11" fmla="*/ 190500 h 1145443"/>
              <a:gd name="connsiteX12" fmla="*/ 396240 w 1598460"/>
              <a:gd name="connsiteY12" fmla="*/ 167640 h 1145443"/>
              <a:gd name="connsiteX13" fmla="*/ 259080 w 1598460"/>
              <a:gd name="connsiteY13" fmla="*/ 144780 h 1145443"/>
              <a:gd name="connsiteX14" fmla="*/ 167640 w 1598460"/>
              <a:gd name="connsiteY14" fmla="*/ 152400 h 1145443"/>
              <a:gd name="connsiteX15" fmla="*/ 137160 w 1598460"/>
              <a:gd name="connsiteY15" fmla="*/ 182880 h 1145443"/>
              <a:gd name="connsiteX16" fmla="*/ 114300 w 1598460"/>
              <a:gd name="connsiteY16" fmla="*/ 236220 h 1145443"/>
              <a:gd name="connsiteX17" fmla="*/ 91440 w 1598460"/>
              <a:gd name="connsiteY17" fmla="*/ 342900 h 1145443"/>
              <a:gd name="connsiteX18" fmla="*/ 99060 w 1598460"/>
              <a:gd name="connsiteY18" fmla="*/ 388620 h 1145443"/>
              <a:gd name="connsiteX19" fmla="*/ 144780 w 1598460"/>
              <a:gd name="connsiteY19" fmla="*/ 403860 h 1145443"/>
              <a:gd name="connsiteX20" fmla="*/ 259080 w 1598460"/>
              <a:gd name="connsiteY20" fmla="*/ 419100 h 1145443"/>
              <a:gd name="connsiteX21" fmla="*/ 480060 w 1598460"/>
              <a:gd name="connsiteY21" fmla="*/ 457200 h 1145443"/>
              <a:gd name="connsiteX22" fmla="*/ 693420 w 1598460"/>
              <a:gd name="connsiteY22" fmla="*/ 480060 h 1145443"/>
              <a:gd name="connsiteX23" fmla="*/ 891540 w 1598460"/>
              <a:gd name="connsiteY23" fmla="*/ 510540 h 1145443"/>
              <a:gd name="connsiteX24" fmla="*/ 502920 w 1598460"/>
              <a:gd name="connsiteY24" fmla="*/ 533400 h 1145443"/>
              <a:gd name="connsiteX25" fmla="*/ 381000 w 1598460"/>
              <a:gd name="connsiteY25" fmla="*/ 563880 h 1145443"/>
              <a:gd name="connsiteX26" fmla="*/ 342900 w 1598460"/>
              <a:gd name="connsiteY26" fmla="*/ 594360 h 1145443"/>
              <a:gd name="connsiteX27" fmla="*/ 335280 w 1598460"/>
              <a:gd name="connsiteY27" fmla="*/ 746760 h 1145443"/>
              <a:gd name="connsiteX28" fmla="*/ 609600 w 1598460"/>
              <a:gd name="connsiteY28" fmla="*/ 922020 h 1145443"/>
              <a:gd name="connsiteX29" fmla="*/ 1264920 w 1598460"/>
              <a:gd name="connsiteY29" fmla="*/ 1104900 h 1145443"/>
              <a:gd name="connsiteX30" fmla="*/ 1501140 w 1598460"/>
              <a:gd name="connsiteY30" fmla="*/ 1135380 h 1145443"/>
              <a:gd name="connsiteX31" fmla="*/ 1592580 w 1598460"/>
              <a:gd name="connsiteY31" fmla="*/ 1143000 h 1145443"/>
              <a:gd name="connsiteX32" fmla="*/ 1440180 w 1598460"/>
              <a:gd name="connsiteY32" fmla="*/ 1120140 h 1145443"/>
              <a:gd name="connsiteX33" fmla="*/ 1257300 w 1598460"/>
              <a:gd name="connsiteY33" fmla="*/ 1074420 h 1145443"/>
              <a:gd name="connsiteX34" fmla="*/ 1082040 w 1598460"/>
              <a:gd name="connsiteY34" fmla="*/ 1043940 h 1145443"/>
              <a:gd name="connsiteX35" fmla="*/ 952500 w 1598460"/>
              <a:gd name="connsiteY35" fmla="*/ 1005840 h 1145443"/>
              <a:gd name="connsiteX36" fmla="*/ 807720 w 1598460"/>
              <a:gd name="connsiteY36" fmla="*/ 960120 h 1145443"/>
              <a:gd name="connsiteX37" fmla="*/ 815340 w 1598460"/>
              <a:gd name="connsiteY37" fmla="*/ 899160 h 1145443"/>
              <a:gd name="connsiteX38" fmla="*/ 701040 w 1598460"/>
              <a:gd name="connsiteY38" fmla="*/ 868680 h 1145443"/>
              <a:gd name="connsiteX39" fmla="*/ 556260 w 1598460"/>
              <a:gd name="connsiteY39" fmla="*/ 800100 h 1145443"/>
              <a:gd name="connsiteX40" fmla="*/ 510540 w 1598460"/>
              <a:gd name="connsiteY40" fmla="*/ 784860 h 1145443"/>
              <a:gd name="connsiteX41" fmla="*/ 533400 w 1598460"/>
              <a:gd name="connsiteY41" fmla="*/ 777240 h 1145443"/>
              <a:gd name="connsiteX42" fmla="*/ 632460 w 1598460"/>
              <a:gd name="connsiteY42" fmla="*/ 762000 h 1145443"/>
              <a:gd name="connsiteX43" fmla="*/ 411480 w 1598460"/>
              <a:gd name="connsiteY43" fmla="*/ 746760 h 1145443"/>
              <a:gd name="connsiteX44" fmla="*/ 525780 w 1598460"/>
              <a:gd name="connsiteY44" fmla="*/ 746760 h 114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98460" h="1145443">
                <a:moveTo>
                  <a:pt x="0" y="0"/>
                </a:moveTo>
                <a:cubicBezTo>
                  <a:pt x="2540" y="96520"/>
                  <a:pt x="-2149" y="193502"/>
                  <a:pt x="7620" y="289560"/>
                </a:cubicBezTo>
                <a:cubicBezTo>
                  <a:pt x="13167" y="344110"/>
                  <a:pt x="38628" y="395209"/>
                  <a:pt x="45720" y="449580"/>
                </a:cubicBezTo>
                <a:cubicBezTo>
                  <a:pt x="82499" y="731553"/>
                  <a:pt x="23998" y="545574"/>
                  <a:pt x="76200" y="754380"/>
                </a:cubicBezTo>
                <a:cubicBezTo>
                  <a:pt x="92705" y="820401"/>
                  <a:pt x="101718" y="867941"/>
                  <a:pt x="152400" y="914400"/>
                </a:cubicBezTo>
                <a:cubicBezTo>
                  <a:pt x="185976" y="945178"/>
                  <a:pt x="233564" y="940804"/>
                  <a:pt x="274320" y="944880"/>
                </a:cubicBezTo>
                <a:cubicBezTo>
                  <a:pt x="302260" y="942340"/>
                  <a:pt x="333688" y="951014"/>
                  <a:pt x="358140" y="937260"/>
                </a:cubicBezTo>
                <a:cubicBezTo>
                  <a:pt x="397344" y="915208"/>
                  <a:pt x="538385" y="796029"/>
                  <a:pt x="586740" y="739140"/>
                </a:cubicBezTo>
                <a:cubicBezTo>
                  <a:pt x="609115" y="712817"/>
                  <a:pt x="631157" y="685649"/>
                  <a:pt x="647700" y="655320"/>
                </a:cubicBezTo>
                <a:cubicBezTo>
                  <a:pt x="674339" y="606483"/>
                  <a:pt x="689074" y="524292"/>
                  <a:pt x="701040" y="472440"/>
                </a:cubicBezTo>
                <a:cubicBezTo>
                  <a:pt x="698500" y="426720"/>
                  <a:pt x="712855" y="376741"/>
                  <a:pt x="693420" y="335280"/>
                </a:cubicBezTo>
                <a:cubicBezTo>
                  <a:pt x="651429" y="245699"/>
                  <a:pt x="570571" y="217025"/>
                  <a:pt x="487680" y="190500"/>
                </a:cubicBezTo>
                <a:cubicBezTo>
                  <a:pt x="457757" y="180925"/>
                  <a:pt x="426941" y="174314"/>
                  <a:pt x="396240" y="167640"/>
                </a:cubicBezTo>
                <a:cubicBezTo>
                  <a:pt x="343188" y="156107"/>
                  <a:pt x="309897" y="152040"/>
                  <a:pt x="259080" y="144780"/>
                </a:cubicBezTo>
                <a:cubicBezTo>
                  <a:pt x="228600" y="147320"/>
                  <a:pt x="196833" y="143277"/>
                  <a:pt x="167640" y="152400"/>
                </a:cubicBezTo>
                <a:cubicBezTo>
                  <a:pt x="153926" y="156686"/>
                  <a:pt x="144874" y="170758"/>
                  <a:pt x="137160" y="182880"/>
                </a:cubicBezTo>
                <a:cubicBezTo>
                  <a:pt x="126775" y="199200"/>
                  <a:pt x="120806" y="218003"/>
                  <a:pt x="114300" y="236220"/>
                </a:cubicBezTo>
                <a:cubicBezTo>
                  <a:pt x="97488" y="283293"/>
                  <a:pt x="98409" y="294115"/>
                  <a:pt x="91440" y="342900"/>
                </a:cubicBezTo>
                <a:cubicBezTo>
                  <a:pt x="93980" y="358140"/>
                  <a:pt x="88886" y="376993"/>
                  <a:pt x="99060" y="388620"/>
                </a:cubicBezTo>
                <a:cubicBezTo>
                  <a:pt x="109638" y="400710"/>
                  <a:pt x="128999" y="400854"/>
                  <a:pt x="144780" y="403860"/>
                </a:cubicBezTo>
                <a:cubicBezTo>
                  <a:pt x="182538" y="411052"/>
                  <a:pt x="221120" y="413061"/>
                  <a:pt x="259080" y="419100"/>
                </a:cubicBezTo>
                <a:cubicBezTo>
                  <a:pt x="332898" y="430844"/>
                  <a:pt x="406039" y="446811"/>
                  <a:pt x="480060" y="457200"/>
                </a:cubicBezTo>
                <a:cubicBezTo>
                  <a:pt x="550893" y="467141"/>
                  <a:pt x="622579" y="470175"/>
                  <a:pt x="693420" y="480060"/>
                </a:cubicBezTo>
                <a:cubicBezTo>
                  <a:pt x="1011569" y="524453"/>
                  <a:pt x="641699" y="487827"/>
                  <a:pt x="891540" y="510540"/>
                </a:cubicBezTo>
                <a:lnTo>
                  <a:pt x="502920" y="533400"/>
                </a:lnTo>
                <a:cubicBezTo>
                  <a:pt x="449195" y="536982"/>
                  <a:pt x="426819" y="537152"/>
                  <a:pt x="381000" y="563880"/>
                </a:cubicBezTo>
                <a:cubicBezTo>
                  <a:pt x="366952" y="572075"/>
                  <a:pt x="355600" y="584200"/>
                  <a:pt x="342900" y="594360"/>
                </a:cubicBezTo>
                <a:cubicBezTo>
                  <a:pt x="322512" y="645329"/>
                  <a:pt x="301531" y="681859"/>
                  <a:pt x="335280" y="746760"/>
                </a:cubicBezTo>
                <a:cubicBezTo>
                  <a:pt x="364931" y="803781"/>
                  <a:pt x="592865" y="915129"/>
                  <a:pt x="609600" y="922020"/>
                </a:cubicBezTo>
                <a:cubicBezTo>
                  <a:pt x="842154" y="1017777"/>
                  <a:pt x="1019761" y="1061242"/>
                  <a:pt x="1264920" y="1104900"/>
                </a:cubicBezTo>
                <a:cubicBezTo>
                  <a:pt x="1343083" y="1118819"/>
                  <a:pt x="1422279" y="1126210"/>
                  <a:pt x="1501140" y="1135380"/>
                </a:cubicBezTo>
                <a:cubicBezTo>
                  <a:pt x="1531521" y="1138913"/>
                  <a:pt x="1622252" y="1150418"/>
                  <a:pt x="1592580" y="1143000"/>
                </a:cubicBezTo>
                <a:cubicBezTo>
                  <a:pt x="1542745" y="1130541"/>
                  <a:pt x="1490506" y="1130434"/>
                  <a:pt x="1440180" y="1120140"/>
                </a:cubicBezTo>
                <a:cubicBezTo>
                  <a:pt x="1378619" y="1107548"/>
                  <a:pt x="1318760" y="1087497"/>
                  <a:pt x="1257300" y="1074420"/>
                </a:cubicBezTo>
                <a:cubicBezTo>
                  <a:pt x="1199301" y="1062080"/>
                  <a:pt x="1139891" y="1056956"/>
                  <a:pt x="1082040" y="1043940"/>
                </a:cubicBezTo>
                <a:cubicBezTo>
                  <a:pt x="1038129" y="1034060"/>
                  <a:pt x="995335" y="1019658"/>
                  <a:pt x="952500" y="1005840"/>
                </a:cubicBezTo>
                <a:cubicBezTo>
                  <a:pt x="800105" y="956680"/>
                  <a:pt x="894343" y="977445"/>
                  <a:pt x="807720" y="960120"/>
                </a:cubicBezTo>
                <a:cubicBezTo>
                  <a:pt x="811889" y="951782"/>
                  <a:pt x="840240" y="911610"/>
                  <a:pt x="815340" y="899160"/>
                </a:cubicBezTo>
                <a:cubicBezTo>
                  <a:pt x="780071" y="881526"/>
                  <a:pt x="738448" y="881149"/>
                  <a:pt x="701040" y="868680"/>
                </a:cubicBezTo>
                <a:cubicBezTo>
                  <a:pt x="655241" y="853414"/>
                  <a:pt x="599516" y="819024"/>
                  <a:pt x="556260" y="800100"/>
                </a:cubicBezTo>
                <a:cubicBezTo>
                  <a:pt x="541543" y="793661"/>
                  <a:pt x="525780" y="789940"/>
                  <a:pt x="510540" y="784860"/>
                </a:cubicBezTo>
                <a:cubicBezTo>
                  <a:pt x="518160" y="782320"/>
                  <a:pt x="525505" y="778720"/>
                  <a:pt x="533400" y="777240"/>
                </a:cubicBezTo>
                <a:cubicBezTo>
                  <a:pt x="566236" y="771083"/>
                  <a:pt x="664871" y="770103"/>
                  <a:pt x="632460" y="762000"/>
                </a:cubicBezTo>
                <a:cubicBezTo>
                  <a:pt x="560830" y="744092"/>
                  <a:pt x="337645" y="746760"/>
                  <a:pt x="411480" y="746760"/>
                </a:cubicBezTo>
                <a:lnTo>
                  <a:pt x="525780" y="746760"/>
                </a:ln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144" name="Freeform: Shape 143">
            <a:extLst>
              <a:ext uri="{FF2B5EF4-FFF2-40B4-BE49-F238E27FC236}">
                <a16:creationId xmlns:a16="http://schemas.microsoft.com/office/drawing/2014/main" id="{72D27C66-2A8E-43AA-9361-E1BB121B0147}"/>
              </a:ext>
            </a:extLst>
          </p:cNvPr>
          <p:cNvSpPr/>
          <p:nvPr/>
        </p:nvSpPr>
        <p:spPr>
          <a:xfrm>
            <a:off x="701814" y="1930024"/>
            <a:ext cx="417641" cy="273620"/>
          </a:xfrm>
          <a:custGeom>
            <a:avLst/>
            <a:gdLst>
              <a:gd name="connsiteX0" fmla="*/ 0 w 1349173"/>
              <a:gd name="connsiteY0" fmla="*/ 739140 h 883920"/>
              <a:gd name="connsiteX1" fmla="*/ 15240 w 1349173"/>
              <a:gd name="connsiteY1" fmla="*/ 800100 h 883920"/>
              <a:gd name="connsiteX2" fmla="*/ 38100 w 1349173"/>
              <a:gd name="connsiteY2" fmla="*/ 838200 h 883920"/>
              <a:gd name="connsiteX3" fmla="*/ 60960 w 1349173"/>
              <a:gd name="connsiteY3" fmla="*/ 883920 h 883920"/>
              <a:gd name="connsiteX4" fmla="*/ 76200 w 1349173"/>
              <a:gd name="connsiteY4" fmla="*/ 861060 h 883920"/>
              <a:gd name="connsiteX5" fmla="*/ 83820 w 1349173"/>
              <a:gd name="connsiteY5" fmla="*/ 830580 h 883920"/>
              <a:gd name="connsiteX6" fmla="*/ 99060 w 1349173"/>
              <a:gd name="connsiteY6" fmla="*/ 777240 h 883920"/>
              <a:gd name="connsiteX7" fmla="*/ 114300 w 1349173"/>
              <a:gd name="connsiteY7" fmla="*/ 640080 h 883920"/>
              <a:gd name="connsiteX8" fmla="*/ 129540 w 1349173"/>
              <a:gd name="connsiteY8" fmla="*/ 510540 h 883920"/>
              <a:gd name="connsiteX9" fmla="*/ 144780 w 1349173"/>
              <a:gd name="connsiteY9" fmla="*/ 60960 h 883920"/>
              <a:gd name="connsiteX10" fmla="*/ 152400 w 1349173"/>
              <a:gd name="connsiteY10" fmla="*/ 0 h 883920"/>
              <a:gd name="connsiteX11" fmla="*/ 160020 w 1349173"/>
              <a:gd name="connsiteY11" fmla="*/ 22860 h 883920"/>
              <a:gd name="connsiteX12" fmla="*/ 175260 w 1349173"/>
              <a:gd name="connsiteY12" fmla="*/ 160020 h 883920"/>
              <a:gd name="connsiteX13" fmla="*/ 182880 w 1349173"/>
              <a:gd name="connsiteY13" fmla="*/ 571500 h 883920"/>
              <a:gd name="connsiteX14" fmla="*/ 190500 w 1349173"/>
              <a:gd name="connsiteY14" fmla="*/ 609600 h 883920"/>
              <a:gd name="connsiteX15" fmla="*/ 198120 w 1349173"/>
              <a:gd name="connsiteY15" fmla="*/ 579120 h 883920"/>
              <a:gd name="connsiteX16" fmla="*/ 213360 w 1349173"/>
              <a:gd name="connsiteY16" fmla="*/ 472440 h 883920"/>
              <a:gd name="connsiteX17" fmla="*/ 236220 w 1349173"/>
              <a:gd name="connsiteY17" fmla="*/ 365760 h 883920"/>
              <a:gd name="connsiteX18" fmla="*/ 259080 w 1349173"/>
              <a:gd name="connsiteY18" fmla="*/ 320040 h 883920"/>
              <a:gd name="connsiteX19" fmla="*/ 220980 w 1349173"/>
              <a:gd name="connsiteY19" fmla="*/ 670560 h 883920"/>
              <a:gd name="connsiteX20" fmla="*/ 182880 w 1349173"/>
              <a:gd name="connsiteY20" fmla="*/ 838200 h 883920"/>
              <a:gd name="connsiteX21" fmla="*/ 175260 w 1349173"/>
              <a:gd name="connsiteY21" fmla="*/ 868680 h 883920"/>
              <a:gd name="connsiteX22" fmla="*/ 182880 w 1349173"/>
              <a:gd name="connsiteY22" fmla="*/ 830580 h 883920"/>
              <a:gd name="connsiteX23" fmla="*/ 281940 w 1349173"/>
              <a:gd name="connsiteY23" fmla="*/ 640080 h 883920"/>
              <a:gd name="connsiteX24" fmla="*/ 335280 w 1349173"/>
              <a:gd name="connsiteY24" fmla="*/ 541020 h 883920"/>
              <a:gd name="connsiteX25" fmla="*/ 388620 w 1349173"/>
              <a:gd name="connsiteY25" fmla="*/ 457200 h 883920"/>
              <a:gd name="connsiteX26" fmla="*/ 426720 w 1349173"/>
              <a:gd name="connsiteY26" fmla="*/ 381000 h 883920"/>
              <a:gd name="connsiteX27" fmla="*/ 449580 w 1349173"/>
              <a:gd name="connsiteY27" fmla="*/ 350520 h 883920"/>
              <a:gd name="connsiteX28" fmla="*/ 411480 w 1349173"/>
              <a:gd name="connsiteY28" fmla="*/ 388620 h 883920"/>
              <a:gd name="connsiteX29" fmla="*/ 350520 w 1349173"/>
              <a:gd name="connsiteY29" fmla="*/ 525780 h 883920"/>
              <a:gd name="connsiteX30" fmla="*/ 320040 w 1349173"/>
              <a:gd name="connsiteY30" fmla="*/ 609600 h 883920"/>
              <a:gd name="connsiteX31" fmla="*/ 289560 w 1349173"/>
              <a:gd name="connsiteY31" fmla="*/ 670560 h 883920"/>
              <a:gd name="connsiteX32" fmla="*/ 266700 w 1349173"/>
              <a:gd name="connsiteY32" fmla="*/ 723900 h 883920"/>
              <a:gd name="connsiteX33" fmla="*/ 342900 w 1349173"/>
              <a:gd name="connsiteY33" fmla="*/ 731520 h 883920"/>
              <a:gd name="connsiteX34" fmla="*/ 579120 w 1349173"/>
              <a:gd name="connsiteY34" fmla="*/ 617220 h 883920"/>
              <a:gd name="connsiteX35" fmla="*/ 632460 w 1349173"/>
              <a:gd name="connsiteY35" fmla="*/ 609600 h 883920"/>
              <a:gd name="connsiteX36" fmla="*/ 609600 w 1349173"/>
              <a:gd name="connsiteY36" fmla="*/ 624840 h 883920"/>
              <a:gd name="connsiteX37" fmla="*/ 571500 w 1349173"/>
              <a:gd name="connsiteY37" fmla="*/ 632460 h 883920"/>
              <a:gd name="connsiteX38" fmla="*/ 541020 w 1349173"/>
              <a:gd name="connsiteY38" fmla="*/ 640080 h 883920"/>
              <a:gd name="connsiteX39" fmla="*/ 594360 w 1349173"/>
              <a:gd name="connsiteY39" fmla="*/ 670560 h 883920"/>
              <a:gd name="connsiteX40" fmla="*/ 1196340 w 1349173"/>
              <a:gd name="connsiteY40" fmla="*/ 678180 h 883920"/>
              <a:gd name="connsiteX41" fmla="*/ 1310640 w 1349173"/>
              <a:gd name="connsiteY41" fmla="*/ 701040 h 883920"/>
              <a:gd name="connsiteX42" fmla="*/ 1348740 w 1349173"/>
              <a:gd name="connsiteY42" fmla="*/ 716280 h 883920"/>
              <a:gd name="connsiteX43" fmla="*/ 1295400 w 1349173"/>
              <a:gd name="connsiteY43" fmla="*/ 746760 h 883920"/>
              <a:gd name="connsiteX44" fmla="*/ 1181100 w 1349173"/>
              <a:gd name="connsiteY44" fmla="*/ 762000 h 883920"/>
              <a:gd name="connsiteX45" fmla="*/ 944880 w 1349173"/>
              <a:gd name="connsiteY45" fmla="*/ 800100 h 88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49173" h="883920">
                <a:moveTo>
                  <a:pt x="0" y="739140"/>
                </a:moveTo>
                <a:cubicBezTo>
                  <a:pt x="2898" y="753631"/>
                  <a:pt x="7430" y="784479"/>
                  <a:pt x="15240" y="800100"/>
                </a:cubicBezTo>
                <a:cubicBezTo>
                  <a:pt x="21864" y="813347"/>
                  <a:pt x="31476" y="824953"/>
                  <a:pt x="38100" y="838200"/>
                </a:cubicBezTo>
                <a:cubicBezTo>
                  <a:pt x="69648" y="901296"/>
                  <a:pt x="17284" y="818406"/>
                  <a:pt x="60960" y="883920"/>
                </a:cubicBezTo>
                <a:cubicBezTo>
                  <a:pt x="66040" y="876300"/>
                  <a:pt x="72592" y="869478"/>
                  <a:pt x="76200" y="861060"/>
                </a:cubicBezTo>
                <a:cubicBezTo>
                  <a:pt x="80325" y="851434"/>
                  <a:pt x="81064" y="840684"/>
                  <a:pt x="83820" y="830580"/>
                </a:cubicBezTo>
                <a:cubicBezTo>
                  <a:pt x="88685" y="812740"/>
                  <a:pt x="93980" y="795020"/>
                  <a:pt x="99060" y="777240"/>
                </a:cubicBezTo>
                <a:cubicBezTo>
                  <a:pt x="113199" y="635846"/>
                  <a:pt x="99918" y="762324"/>
                  <a:pt x="114300" y="640080"/>
                </a:cubicBezTo>
                <a:cubicBezTo>
                  <a:pt x="134063" y="472096"/>
                  <a:pt x="110269" y="664705"/>
                  <a:pt x="129540" y="510540"/>
                </a:cubicBezTo>
                <a:cubicBezTo>
                  <a:pt x="133281" y="345948"/>
                  <a:pt x="131345" y="215459"/>
                  <a:pt x="144780" y="60960"/>
                </a:cubicBezTo>
                <a:cubicBezTo>
                  <a:pt x="146554" y="40559"/>
                  <a:pt x="149860" y="20320"/>
                  <a:pt x="152400" y="0"/>
                </a:cubicBezTo>
                <a:cubicBezTo>
                  <a:pt x="154940" y="7620"/>
                  <a:pt x="158884" y="14909"/>
                  <a:pt x="160020" y="22860"/>
                </a:cubicBezTo>
                <a:cubicBezTo>
                  <a:pt x="166526" y="68399"/>
                  <a:pt x="175260" y="160020"/>
                  <a:pt x="175260" y="160020"/>
                </a:cubicBezTo>
                <a:cubicBezTo>
                  <a:pt x="177800" y="297180"/>
                  <a:pt x="178232" y="434395"/>
                  <a:pt x="182880" y="571500"/>
                </a:cubicBezTo>
                <a:cubicBezTo>
                  <a:pt x="183319" y="584444"/>
                  <a:pt x="178916" y="603808"/>
                  <a:pt x="190500" y="609600"/>
                </a:cubicBezTo>
                <a:cubicBezTo>
                  <a:pt x="199867" y="614284"/>
                  <a:pt x="196398" y="589450"/>
                  <a:pt x="198120" y="579120"/>
                </a:cubicBezTo>
                <a:cubicBezTo>
                  <a:pt x="204025" y="543688"/>
                  <a:pt x="208280" y="508000"/>
                  <a:pt x="213360" y="472440"/>
                </a:cubicBezTo>
                <a:cubicBezTo>
                  <a:pt x="219241" y="431275"/>
                  <a:pt x="220529" y="404987"/>
                  <a:pt x="236220" y="365760"/>
                </a:cubicBezTo>
                <a:cubicBezTo>
                  <a:pt x="295306" y="218044"/>
                  <a:pt x="214016" y="455232"/>
                  <a:pt x="259080" y="320040"/>
                </a:cubicBezTo>
                <a:cubicBezTo>
                  <a:pt x="246515" y="747239"/>
                  <a:pt x="280269" y="446580"/>
                  <a:pt x="220980" y="670560"/>
                </a:cubicBezTo>
                <a:cubicBezTo>
                  <a:pt x="206316" y="725957"/>
                  <a:pt x="196779" y="782606"/>
                  <a:pt x="182880" y="838200"/>
                </a:cubicBezTo>
                <a:cubicBezTo>
                  <a:pt x="180340" y="848360"/>
                  <a:pt x="175260" y="879153"/>
                  <a:pt x="175260" y="868680"/>
                </a:cubicBezTo>
                <a:cubicBezTo>
                  <a:pt x="175260" y="855728"/>
                  <a:pt x="178784" y="842867"/>
                  <a:pt x="182880" y="830580"/>
                </a:cubicBezTo>
                <a:cubicBezTo>
                  <a:pt x="214462" y="735835"/>
                  <a:pt x="224297" y="740955"/>
                  <a:pt x="281940" y="640080"/>
                </a:cubicBezTo>
                <a:cubicBezTo>
                  <a:pt x="300547" y="607519"/>
                  <a:pt x="316384" y="573414"/>
                  <a:pt x="335280" y="541020"/>
                </a:cubicBezTo>
                <a:cubicBezTo>
                  <a:pt x="351967" y="512414"/>
                  <a:pt x="372189" y="485954"/>
                  <a:pt x="388620" y="457200"/>
                </a:cubicBezTo>
                <a:cubicBezTo>
                  <a:pt x="402709" y="432544"/>
                  <a:pt x="412631" y="405656"/>
                  <a:pt x="426720" y="381000"/>
                </a:cubicBezTo>
                <a:cubicBezTo>
                  <a:pt x="433021" y="369973"/>
                  <a:pt x="460939" y="344840"/>
                  <a:pt x="449580" y="350520"/>
                </a:cubicBezTo>
                <a:cubicBezTo>
                  <a:pt x="433516" y="358552"/>
                  <a:pt x="424180" y="375920"/>
                  <a:pt x="411480" y="388620"/>
                </a:cubicBezTo>
                <a:cubicBezTo>
                  <a:pt x="391160" y="434340"/>
                  <a:pt x="367618" y="478760"/>
                  <a:pt x="350520" y="525780"/>
                </a:cubicBezTo>
                <a:cubicBezTo>
                  <a:pt x="340360" y="553720"/>
                  <a:pt x="331577" y="582200"/>
                  <a:pt x="320040" y="609600"/>
                </a:cubicBezTo>
                <a:cubicBezTo>
                  <a:pt x="311224" y="630538"/>
                  <a:pt x="299167" y="649973"/>
                  <a:pt x="289560" y="670560"/>
                </a:cubicBezTo>
                <a:cubicBezTo>
                  <a:pt x="281380" y="688089"/>
                  <a:pt x="274320" y="706120"/>
                  <a:pt x="266700" y="723900"/>
                </a:cubicBezTo>
                <a:cubicBezTo>
                  <a:pt x="297762" y="754962"/>
                  <a:pt x="287561" y="758083"/>
                  <a:pt x="342900" y="731520"/>
                </a:cubicBezTo>
                <a:cubicBezTo>
                  <a:pt x="478773" y="666301"/>
                  <a:pt x="453034" y="655046"/>
                  <a:pt x="579120" y="617220"/>
                </a:cubicBezTo>
                <a:cubicBezTo>
                  <a:pt x="596323" y="612059"/>
                  <a:pt x="614680" y="612140"/>
                  <a:pt x="632460" y="609600"/>
                </a:cubicBezTo>
                <a:cubicBezTo>
                  <a:pt x="624840" y="614680"/>
                  <a:pt x="618175" y="621624"/>
                  <a:pt x="609600" y="624840"/>
                </a:cubicBezTo>
                <a:cubicBezTo>
                  <a:pt x="597473" y="629388"/>
                  <a:pt x="584143" y="629650"/>
                  <a:pt x="571500" y="632460"/>
                </a:cubicBezTo>
                <a:cubicBezTo>
                  <a:pt x="561277" y="634732"/>
                  <a:pt x="551180" y="637540"/>
                  <a:pt x="541020" y="640080"/>
                </a:cubicBezTo>
                <a:cubicBezTo>
                  <a:pt x="514817" y="679385"/>
                  <a:pt x="512169" y="668692"/>
                  <a:pt x="594360" y="670560"/>
                </a:cubicBezTo>
                <a:cubicBezTo>
                  <a:pt x="794984" y="675120"/>
                  <a:pt x="995680" y="675640"/>
                  <a:pt x="1196340" y="678180"/>
                </a:cubicBezTo>
                <a:cubicBezTo>
                  <a:pt x="1234440" y="685800"/>
                  <a:pt x="1272946" y="691616"/>
                  <a:pt x="1310640" y="701040"/>
                </a:cubicBezTo>
                <a:cubicBezTo>
                  <a:pt x="1323910" y="704357"/>
                  <a:pt x="1353065" y="703304"/>
                  <a:pt x="1348740" y="716280"/>
                </a:cubicBezTo>
                <a:cubicBezTo>
                  <a:pt x="1342264" y="735707"/>
                  <a:pt x="1315157" y="741372"/>
                  <a:pt x="1295400" y="746760"/>
                </a:cubicBezTo>
                <a:cubicBezTo>
                  <a:pt x="1258317" y="756873"/>
                  <a:pt x="1219100" y="756217"/>
                  <a:pt x="1181100" y="762000"/>
                </a:cubicBezTo>
                <a:lnTo>
                  <a:pt x="944880" y="800100"/>
                </a:ln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146" name="Freeform: Shape 145">
            <a:extLst>
              <a:ext uri="{FF2B5EF4-FFF2-40B4-BE49-F238E27FC236}">
                <a16:creationId xmlns:a16="http://schemas.microsoft.com/office/drawing/2014/main" id="{7A68D9C5-B2FC-435C-A05D-8A7C5F496CC0}"/>
              </a:ext>
            </a:extLst>
          </p:cNvPr>
          <p:cNvSpPr/>
          <p:nvPr/>
        </p:nvSpPr>
        <p:spPr>
          <a:xfrm>
            <a:off x="620490" y="2270210"/>
            <a:ext cx="447233" cy="195894"/>
          </a:xfrm>
          <a:custGeom>
            <a:avLst/>
            <a:gdLst>
              <a:gd name="connsiteX0" fmla="*/ 744413 w 2237933"/>
              <a:gd name="connsiteY0" fmla="*/ 527016 h 980243"/>
              <a:gd name="connsiteX1" fmla="*/ 1079693 w 2237933"/>
              <a:gd name="connsiteY1" fmla="*/ 527016 h 980243"/>
              <a:gd name="connsiteX2" fmla="*/ 1186373 w 2237933"/>
              <a:gd name="connsiteY2" fmla="*/ 466056 h 980243"/>
              <a:gd name="connsiteX3" fmla="*/ 1224473 w 2237933"/>
              <a:gd name="connsiteY3" fmla="*/ 427956 h 980243"/>
              <a:gd name="connsiteX4" fmla="*/ 1254953 w 2237933"/>
              <a:gd name="connsiteY4" fmla="*/ 405096 h 980243"/>
              <a:gd name="connsiteX5" fmla="*/ 1277813 w 2237933"/>
              <a:gd name="connsiteY5" fmla="*/ 313656 h 980243"/>
              <a:gd name="connsiteX6" fmla="*/ 1178753 w 2237933"/>
              <a:gd name="connsiteY6" fmla="*/ 107916 h 980243"/>
              <a:gd name="connsiteX7" fmla="*/ 1155893 w 2237933"/>
              <a:gd name="connsiteY7" fmla="*/ 69816 h 980243"/>
              <a:gd name="connsiteX8" fmla="*/ 1079693 w 2237933"/>
              <a:gd name="connsiteY8" fmla="*/ 8856 h 980243"/>
              <a:gd name="connsiteX9" fmla="*/ 1049213 w 2237933"/>
              <a:gd name="connsiteY9" fmla="*/ 1236 h 980243"/>
              <a:gd name="connsiteX10" fmla="*/ 912053 w 2237933"/>
              <a:gd name="connsiteY10" fmla="*/ 8856 h 980243"/>
              <a:gd name="connsiteX11" fmla="*/ 904433 w 2237933"/>
              <a:gd name="connsiteY11" fmla="*/ 54576 h 980243"/>
              <a:gd name="connsiteX12" fmla="*/ 1018733 w 2237933"/>
              <a:gd name="connsiteY12" fmla="*/ 359376 h 980243"/>
              <a:gd name="connsiteX13" fmla="*/ 1277813 w 2237933"/>
              <a:gd name="connsiteY13" fmla="*/ 587976 h 980243"/>
              <a:gd name="connsiteX14" fmla="*/ 1414973 w 2237933"/>
              <a:gd name="connsiteY14" fmla="*/ 679416 h 980243"/>
              <a:gd name="connsiteX15" fmla="*/ 1590233 w 2237933"/>
              <a:gd name="connsiteY15" fmla="*/ 732756 h 980243"/>
              <a:gd name="connsiteX16" fmla="*/ 1719773 w 2237933"/>
              <a:gd name="connsiteY16" fmla="*/ 763236 h 980243"/>
              <a:gd name="connsiteX17" fmla="*/ 1750253 w 2237933"/>
              <a:gd name="connsiteY17" fmla="*/ 778476 h 980243"/>
              <a:gd name="connsiteX18" fmla="*/ 1712153 w 2237933"/>
              <a:gd name="connsiteY18" fmla="*/ 801336 h 980243"/>
              <a:gd name="connsiteX19" fmla="*/ 1590233 w 2237933"/>
              <a:gd name="connsiteY19" fmla="*/ 847056 h 980243"/>
              <a:gd name="connsiteX20" fmla="*/ 1468313 w 2237933"/>
              <a:gd name="connsiteY20" fmla="*/ 885156 h 980243"/>
              <a:gd name="connsiteX21" fmla="*/ 1178753 w 2237933"/>
              <a:gd name="connsiteY21" fmla="*/ 915636 h 980243"/>
              <a:gd name="connsiteX22" fmla="*/ 698693 w 2237933"/>
              <a:gd name="connsiteY22" fmla="*/ 885156 h 980243"/>
              <a:gd name="connsiteX23" fmla="*/ 607253 w 2237933"/>
              <a:gd name="connsiteY23" fmla="*/ 862296 h 980243"/>
              <a:gd name="connsiteX24" fmla="*/ 500573 w 2237933"/>
              <a:gd name="connsiteY24" fmla="*/ 816576 h 980243"/>
              <a:gd name="connsiteX25" fmla="*/ 508193 w 2237933"/>
              <a:gd name="connsiteY25" fmla="*/ 725136 h 980243"/>
              <a:gd name="connsiteX26" fmla="*/ 675833 w 2237933"/>
              <a:gd name="connsiteY26" fmla="*/ 679416 h 980243"/>
              <a:gd name="connsiteX27" fmla="*/ 1003493 w 2237933"/>
              <a:gd name="connsiteY27" fmla="*/ 687036 h 980243"/>
              <a:gd name="connsiteX28" fmla="*/ 965393 w 2237933"/>
              <a:gd name="connsiteY28" fmla="*/ 717516 h 980243"/>
              <a:gd name="connsiteX29" fmla="*/ 851093 w 2237933"/>
              <a:gd name="connsiteY29" fmla="*/ 732756 h 980243"/>
              <a:gd name="connsiteX30" fmla="*/ 858713 w 2237933"/>
              <a:gd name="connsiteY30" fmla="*/ 824196 h 980243"/>
              <a:gd name="connsiteX31" fmla="*/ 1102553 w 2237933"/>
              <a:gd name="connsiteY31" fmla="*/ 885156 h 980243"/>
              <a:gd name="connsiteX32" fmla="*/ 1635953 w 2237933"/>
              <a:gd name="connsiteY32" fmla="*/ 953736 h 980243"/>
              <a:gd name="connsiteX33" fmla="*/ 1917893 w 2237933"/>
              <a:gd name="connsiteY33" fmla="*/ 976596 h 980243"/>
              <a:gd name="connsiteX34" fmla="*/ 2230313 w 2237933"/>
              <a:gd name="connsiteY34" fmla="*/ 938496 h 980243"/>
              <a:gd name="connsiteX35" fmla="*/ 2237933 w 2237933"/>
              <a:gd name="connsiteY35" fmla="*/ 908016 h 980243"/>
              <a:gd name="connsiteX36" fmla="*/ 2032193 w 2237933"/>
              <a:gd name="connsiteY36" fmla="*/ 778476 h 980243"/>
              <a:gd name="connsiteX37" fmla="*/ 1628333 w 2237933"/>
              <a:gd name="connsiteY37" fmla="*/ 618456 h 980243"/>
              <a:gd name="connsiteX38" fmla="*/ 1133033 w 2237933"/>
              <a:gd name="connsiteY38" fmla="*/ 473676 h 980243"/>
              <a:gd name="connsiteX39" fmla="*/ 896813 w 2237933"/>
              <a:gd name="connsiteY39" fmla="*/ 450816 h 980243"/>
              <a:gd name="connsiteX40" fmla="*/ 675833 w 2237933"/>
              <a:gd name="connsiteY40" fmla="*/ 412716 h 980243"/>
              <a:gd name="connsiteX41" fmla="*/ 462473 w 2237933"/>
              <a:gd name="connsiteY41" fmla="*/ 397476 h 980243"/>
              <a:gd name="connsiteX42" fmla="*/ 12893 w 2237933"/>
              <a:gd name="connsiteY42" fmla="*/ 405096 h 980243"/>
              <a:gd name="connsiteX43" fmla="*/ 386273 w 2237933"/>
              <a:gd name="connsiteY43" fmla="*/ 488916 h 980243"/>
              <a:gd name="connsiteX44" fmla="*/ 645353 w 2237933"/>
              <a:gd name="connsiteY44" fmla="*/ 511776 h 980243"/>
              <a:gd name="connsiteX45" fmla="*/ 1178753 w 2237933"/>
              <a:gd name="connsiteY45" fmla="*/ 565116 h 980243"/>
              <a:gd name="connsiteX46" fmla="*/ 1338773 w 2237933"/>
              <a:gd name="connsiteY46" fmla="*/ 549876 h 980243"/>
              <a:gd name="connsiteX47" fmla="*/ 1285433 w 2237933"/>
              <a:gd name="connsiteY47" fmla="*/ 542256 h 980243"/>
              <a:gd name="connsiteX48" fmla="*/ 1239713 w 2237933"/>
              <a:gd name="connsiteY48" fmla="*/ 534636 h 980243"/>
              <a:gd name="connsiteX49" fmla="*/ 1361633 w 2237933"/>
              <a:gd name="connsiteY49" fmla="*/ 565116 h 980243"/>
              <a:gd name="connsiteX50" fmla="*/ 1491173 w 2237933"/>
              <a:gd name="connsiteY50" fmla="*/ 603216 h 98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237933" h="980243">
                <a:moveTo>
                  <a:pt x="744413" y="527016"/>
                </a:moveTo>
                <a:cubicBezTo>
                  <a:pt x="861624" y="533911"/>
                  <a:pt x="958983" y="543781"/>
                  <a:pt x="1079693" y="527016"/>
                </a:cubicBezTo>
                <a:cubicBezTo>
                  <a:pt x="1117989" y="521697"/>
                  <a:pt x="1158090" y="491511"/>
                  <a:pt x="1186373" y="466056"/>
                </a:cubicBezTo>
                <a:cubicBezTo>
                  <a:pt x="1199723" y="454041"/>
                  <a:pt x="1211049" y="439888"/>
                  <a:pt x="1224473" y="427956"/>
                </a:cubicBezTo>
                <a:cubicBezTo>
                  <a:pt x="1233965" y="419519"/>
                  <a:pt x="1244793" y="412716"/>
                  <a:pt x="1254953" y="405096"/>
                </a:cubicBezTo>
                <a:cubicBezTo>
                  <a:pt x="1259668" y="390950"/>
                  <a:pt x="1282373" y="330758"/>
                  <a:pt x="1277813" y="313656"/>
                </a:cubicBezTo>
                <a:cubicBezTo>
                  <a:pt x="1231149" y="138666"/>
                  <a:pt x="1256172" y="165980"/>
                  <a:pt x="1178753" y="107916"/>
                </a:cubicBezTo>
                <a:cubicBezTo>
                  <a:pt x="1171133" y="95216"/>
                  <a:pt x="1165272" y="81279"/>
                  <a:pt x="1155893" y="69816"/>
                </a:cubicBezTo>
                <a:cubicBezTo>
                  <a:pt x="1130169" y="38375"/>
                  <a:pt x="1114678" y="21975"/>
                  <a:pt x="1079693" y="8856"/>
                </a:cubicBezTo>
                <a:cubicBezTo>
                  <a:pt x="1069887" y="5179"/>
                  <a:pt x="1059373" y="3776"/>
                  <a:pt x="1049213" y="1236"/>
                </a:cubicBezTo>
                <a:cubicBezTo>
                  <a:pt x="1003493" y="3776"/>
                  <a:pt x="955020" y="-6974"/>
                  <a:pt x="912053" y="8856"/>
                </a:cubicBezTo>
                <a:cubicBezTo>
                  <a:pt x="897555" y="14197"/>
                  <a:pt x="902322" y="39271"/>
                  <a:pt x="904433" y="54576"/>
                </a:cubicBezTo>
                <a:cubicBezTo>
                  <a:pt x="923467" y="192572"/>
                  <a:pt x="937115" y="250552"/>
                  <a:pt x="1018733" y="359376"/>
                </a:cubicBezTo>
                <a:cubicBezTo>
                  <a:pt x="1095562" y="461815"/>
                  <a:pt x="1172882" y="513420"/>
                  <a:pt x="1277813" y="587976"/>
                </a:cubicBezTo>
                <a:cubicBezTo>
                  <a:pt x="1322606" y="619803"/>
                  <a:pt x="1366793" y="652995"/>
                  <a:pt x="1414973" y="679416"/>
                </a:cubicBezTo>
                <a:cubicBezTo>
                  <a:pt x="1500986" y="726585"/>
                  <a:pt x="1506596" y="710746"/>
                  <a:pt x="1590233" y="732756"/>
                </a:cubicBezTo>
                <a:cubicBezTo>
                  <a:pt x="1722942" y="767680"/>
                  <a:pt x="1596913" y="747879"/>
                  <a:pt x="1719773" y="763236"/>
                </a:cubicBezTo>
                <a:cubicBezTo>
                  <a:pt x="1729933" y="768316"/>
                  <a:pt x="1752481" y="767337"/>
                  <a:pt x="1750253" y="778476"/>
                </a:cubicBezTo>
                <a:cubicBezTo>
                  <a:pt x="1747348" y="792999"/>
                  <a:pt x="1725766" y="795502"/>
                  <a:pt x="1712153" y="801336"/>
                </a:cubicBezTo>
                <a:cubicBezTo>
                  <a:pt x="1672259" y="818433"/>
                  <a:pt x="1631661" y="834110"/>
                  <a:pt x="1590233" y="847056"/>
                </a:cubicBezTo>
                <a:cubicBezTo>
                  <a:pt x="1549593" y="859756"/>
                  <a:pt x="1509759" y="875404"/>
                  <a:pt x="1468313" y="885156"/>
                </a:cubicBezTo>
                <a:cubicBezTo>
                  <a:pt x="1350364" y="912909"/>
                  <a:pt x="1301309" y="909508"/>
                  <a:pt x="1178753" y="915636"/>
                </a:cubicBezTo>
                <a:cubicBezTo>
                  <a:pt x="1018733" y="905476"/>
                  <a:pt x="858341" y="900057"/>
                  <a:pt x="698693" y="885156"/>
                </a:cubicBezTo>
                <a:cubicBezTo>
                  <a:pt x="667411" y="882236"/>
                  <a:pt x="636943" y="872573"/>
                  <a:pt x="607253" y="862296"/>
                </a:cubicBezTo>
                <a:cubicBezTo>
                  <a:pt x="570693" y="849641"/>
                  <a:pt x="500573" y="816576"/>
                  <a:pt x="500573" y="816576"/>
                </a:cubicBezTo>
                <a:cubicBezTo>
                  <a:pt x="470250" y="786253"/>
                  <a:pt x="449598" y="779825"/>
                  <a:pt x="508193" y="725136"/>
                </a:cubicBezTo>
                <a:cubicBezTo>
                  <a:pt x="555399" y="681077"/>
                  <a:pt x="618265" y="684649"/>
                  <a:pt x="675833" y="679416"/>
                </a:cubicBezTo>
                <a:lnTo>
                  <a:pt x="1003493" y="687036"/>
                </a:lnTo>
                <a:cubicBezTo>
                  <a:pt x="1019618" y="689158"/>
                  <a:pt x="980971" y="712843"/>
                  <a:pt x="965393" y="717516"/>
                </a:cubicBezTo>
                <a:cubicBezTo>
                  <a:pt x="928577" y="728561"/>
                  <a:pt x="889193" y="727676"/>
                  <a:pt x="851093" y="732756"/>
                </a:cubicBezTo>
                <a:cubicBezTo>
                  <a:pt x="805416" y="751027"/>
                  <a:pt x="762805" y="753527"/>
                  <a:pt x="858713" y="824196"/>
                </a:cubicBezTo>
                <a:cubicBezTo>
                  <a:pt x="885194" y="843708"/>
                  <a:pt x="1094865" y="883920"/>
                  <a:pt x="1102553" y="885156"/>
                </a:cubicBezTo>
                <a:cubicBezTo>
                  <a:pt x="1178512" y="897364"/>
                  <a:pt x="1548235" y="944964"/>
                  <a:pt x="1635953" y="953736"/>
                </a:cubicBezTo>
                <a:cubicBezTo>
                  <a:pt x="1729773" y="963118"/>
                  <a:pt x="1823913" y="968976"/>
                  <a:pt x="1917893" y="976596"/>
                </a:cubicBezTo>
                <a:cubicBezTo>
                  <a:pt x="1971903" y="974908"/>
                  <a:pt x="2153511" y="999938"/>
                  <a:pt x="2230313" y="938496"/>
                </a:cubicBezTo>
                <a:cubicBezTo>
                  <a:pt x="2238491" y="931954"/>
                  <a:pt x="2235393" y="918176"/>
                  <a:pt x="2237933" y="908016"/>
                </a:cubicBezTo>
                <a:cubicBezTo>
                  <a:pt x="2176112" y="825588"/>
                  <a:pt x="2211851" y="864399"/>
                  <a:pt x="2032193" y="778476"/>
                </a:cubicBezTo>
                <a:cubicBezTo>
                  <a:pt x="1822413" y="678146"/>
                  <a:pt x="1871307" y="692627"/>
                  <a:pt x="1628333" y="618456"/>
                </a:cubicBezTo>
                <a:cubicBezTo>
                  <a:pt x="1463819" y="568236"/>
                  <a:pt x="1304242" y="490245"/>
                  <a:pt x="1133033" y="473676"/>
                </a:cubicBezTo>
                <a:cubicBezTo>
                  <a:pt x="1054293" y="466056"/>
                  <a:pt x="975227" y="461271"/>
                  <a:pt x="896813" y="450816"/>
                </a:cubicBezTo>
                <a:cubicBezTo>
                  <a:pt x="822722" y="440937"/>
                  <a:pt x="750022" y="421827"/>
                  <a:pt x="675833" y="412716"/>
                </a:cubicBezTo>
                <a:cubicBezTo>
                  <a:pt x="605063" y="404025"/>
                  <a:pt x="533593" y="402556"/>
                  <a:pt x="462473" y="397476"/>
                </a:cubicBezTo>
                <a:cubicBezTo>
                  <a:pt x="312613" y="400016"/>
                  <a:pt x="108845" y="289954"/>
                  <a:pt x="12893" y="405096"/>
                </a:cubicBezTo>
                <a:cubicBezTo>
                  <a:pt x="-68767" y="503088"/>
                  <a:pt x="259209" y="477704"/>
                  <a:pt x="386273" y="488916"/>
                </a:cubicBezTo>
                <a:lnTo>
                  <a:pt x="645353" y="511776"/>
                </a:lnTo>
                <a:cubicBezTo>
                  <a:pt x="1346297" y="581870"/>
                  <a:pt x="507207" y="505862"/>
                  <a:pt x="1178753" y="565116"/>
                </a:cubicBezTo>
                <a:cubicBezTo>
                  <a:pt x="1232093" y="560036"/>
                  <a:pt x="1286381" y="561103"/>
                  <a:pt x="1338773" y="549876"/>
                </a:cubicBezTo>
                <a:cubicBezTo>
                  <a:pt x="1356335" y="546113"/>
                  <a:pt x="1303185" y="544987"/>
                  <a:pt x="1285433" y="542256"/>
                </a:cubicBezTo>
                <a:cubicBezTo>
                  <a:pt x="1270162" y="539907"/>
                  <a:pt x="1224914" y="530196"/>
                  <a:pt x="1239713" y="534636"/>
                </a:cubicBezTo>
                <a:cubicBezTo>
                  <a:pt x="1279837" y="546673"/>
                  <a:pt x="1321218" y="554094"/>
                  <a:pt x="1361633" y="565116"/>
                </a:cubicBezTo>
                <a:cubicBezTo>
                  <a:pt x="1405056" y="576959"/>
                  <a:pt x="1491173" y="603216"/>
                  <a:pt x="1491173" y="603216"/>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pic>
        <p:nvPicPr>
          <p:cNvPr id="151" name="תמונה 8">
            <a:extLst>
              <a:ext uri="{FF2B5EF4-FFF2-40B4-BE49-F238E27FC236}">
                <a16:creationId xmlns:a16="http://schemas.microsoft.com/office/drawing/2014/main" id="{1A9286F9-1A96-4BC7-A91C-8B5FE6E73DBA}"/>
              </a:ext>
            </a:extLst>
          </p:cNvPr>
          <p:cNvPicPr>
            <a:picLocks noChangeAspect="1"/>
          </p:cNvPicPr>
          <p:nvPr/>
        </p:nvPicPr>
        <p:blipFill rotWithShape="1">
          <a:blip r:embed="rId4" cstate="print"/>
          <a:srcRect l="4233" t="87121" r="4834" b="5182"/>
          <a:stretch/>
        </p:blipFill>
        <p:spPr>
          <a:xfrm>
            <a:off x="447675" y="5740378"/>
            <a:ext cx="4181155" cy="485303"/>
          </a:xfrm>
          <a:prstGeom prst="rect">
            <a:avLst/>
          </a:prstGeom>
        </p:spPr>
      </p:pic>
      <p:sp>
        <p:nvSpPr>
          <p:cNvPr id="42" name="מציין מיקום של מספר שקופית 1">
            <a:extLst>
              <a:ext uri="{FF2B5EF4-FFF2-40B4-BE49-F238E27FC236}">
                <a16:creationId xmlns:a16="http://schemas.microsoft.com/office/drawing/2014/main" id="{A7BEFC30-BC5B-4F62-995D-D8DD83399B6F}"/>
              </a:ext>
            </a:extLst>
          </p:cNvPr>
          <p:cNvSpPr>
            <a:spLocks noGrp="1"/>
          </p:cNvSpPr>
          <p:nvPr>
            <p:ph type="sldNum" sz="quarter" idx="12"/>
          </p:nvPr>
        </p:nvSpPr>
        <p:spPr/>
        <p:txBody>
          <a:bodyPr/>
          <a:lstStyle/>
          <a:p>
            <a:fld id="{4C3B709D-3265-41A0-A411-CB1161B7F7D5}" type="slidenum">
              <a:rPr lang="he-IL" smtClean="0"/>
              <a:pPr/>
              <a:t>80</a:t>
            </a:fld>
            <a:endParaRPr lang="he-IL" dirty="0"/>
          </a:p>
        </p:txBody>
      </p:sp>
      <p:sp>
        <p:nvSpPr>
          <p:cNvPr id="6" name="Title 5">
            <a:extLst>
              <a:ext uri="{FF2B5EF4-FFF2-40B4-BE49-F238E27FC236}">
                <a16:creationId xmlns:a16="http://schemas.microsoft.com/office/drawing/2014/main" id="{332EC7C8-32C5-491B-BF9D-DF1EF22C5421}"/>
              </a:ext>
            </a:extLst>
          </p:cNvPr>
          <p:cNvSpPr>
            <a:spLocks noGrp="1"/>
          </p:cNvSpPr>
          <p:nvPr>
            <p:ph type="title"/>
          </p:nvPr>
        </p:nvSpPr>
        <p:spPr>
          <a:xfrm>
            <a:off x="1055910" y="250827"/>
            <a:ext cx="10515600" cy="1325563"/>
          </a:xfrm>
        </p:spPr>
        <p:txBody>
          <a:bodyPr/>
          <a:lstStyle/>
          <a:p>
            <a:r>
              <a:rPr lang="he-IL" dirty="0"/>
              <a:t>חתימה על הפרוטוקול </a:t>
            </a:r>
          </a:p>
        </p:txBody>
      </p:sp>
      <p:sp>
        <p:nvSpPr>
          <p:cNvPr id="19" name="TextBox 18">
            <a:extLst>
              <a:ext uri="{FF2B5EF4-FFF2-40B4-BE49-F238E27FC236}">
                <a16:creationId xmlns:a16="http://schemas.microsoft.com/office/drawing/2014/main" id="{4687B796-DA91-4A22-A271-2EF44C6D80AC}"/>
              </a:ext>
            </a:extLst>
          </p:cNvPr>
          <p:cNvSpPr txBox="1"/>
          <p:nvPr/>
        </p:nvSpPr>
        <p:spPr>
          <a:xfrm>
            <a:off x="3488057" y="1333113"/>
            <a:ext cx="1512560" cy="276999"/>
          </a:xfrm>
          <a:prstGeom prst="rect">
            <a:avLst/>
          </a:prstGeom>
          <a:noFill/>
        </p:spPr>
        <p:txBody>
          <a:bodyPr wrap="square" rtlCol="1">
            <a:spAutoFit/>
          </a:bodyPr>
          <a:lstStyle/>
          <a:p>
            <a:r>
              <a:rPr lang="he-IL" sz="1200" spc="-150" dirty="0">
                <a:solidFill>
                  <a:schemeClr val="accent1"/>
                </a:solidFill>
                <a:latin typeface="Guttman Yad-Brush" panose="02010401010101010101" pitchFamily="2" charset="-79"/>
                <a:cs typeface="Guttman Yad-Brush" panose="02010401010101010101" pitchFamily="2" charset="-79"/>
              </a:rPr>
              <a:t>אבי ישראלי</a:t>
            </a:r>
          </a:p>
        </p:txBody>
      </p:sp>
      <p:sp>
        <p:nvSpPr>
          <p:cNvPr id="20" name="TextBox 19">
            <a:extLst>
              <a:ext uri="{FF2B5EF4-FFF2-40B4-BE49-F238E27FC236}">
                <a16:creationId xmlns:a16="http://schemas.microsoft.com/office/drawing/2014/main" id="{0A1DB75E-D89E-4053-806D-7E6AF34B9DEC}"/>
              </a:ext>
            </a:extLst>
          </p:cNvPr>
          <p:cNvSpPr txBox="1"/>
          <p:nvPr/>
        </p:nvSpPr>
        <p:spPr>
          <a:xfrm>
            <a:off x="3296393" y="1650380"/>
            <a:ext cx="1512560" cy="276999"/>
          </a:xfrm>
          <a:prstGeom prst="rect">
            <a:avLst/>
          </a:prstGeom>
          <a:noFill/>
        </p:spPr>
        <p:txBody>
          <a:bodyPr wrap="square" rtlCol="1">
            <a:spAutoFit/>
          </a:bodyPr>
          <a:lstStyle/>
          <a:p>
            <a:r>
              <a:rPr lang="he-IL" sz="1200" spc="-150" dirty="0">
                <a:solidFill>
                  <a:schemeClr val="accent1"/>
                </a:solidFill>
                <a:latin typeface="Guttman Yad-Brush" panose="02010401010101010101" pitchFamily="2" charset="-79"/>
                <a:cs typeface="Guttman Yad-Brush" panose="02010401010101010101" pitchFamily="2" charset="-79"/>
              </a:rPr>
              <a:t>נועה לוי</a:t>
            </a:r>
          </a:p>
        </p:txBody>
      </p:sp>
      <p:sp>
        <p:nvSpPr>
          <p:cNvPr id="21" name="TextBox 20">
            <a:extLst>
              <a:ext uri="{FF2B5EF4-FFF2-40B4-BE49-F238E27FC236}">
                <a16:creationId xmlns:a16="http://schemas.microsoft.com/office/drawing/2014/main" id="{7BD70178-6D7E-475C-AC14-08FD6A69E31D}"/>
              </a:ext>
            </a:extLst>
          </p:cNvPr>
          <p:cNvSpPr txBox="1"/>
          <p:nvPr/>
        </p:nvSpPr>
        <p:spPr>
          <a:xfrm>
            <a:off x="3333199" y="1936184"/>
            <a:ext cx="1554115" cy="276999"/>
          </a:xfrm>
          <a:prstGeom prst="rect">
            <a:avLst/>
          </a:prstGeom>
          <a:noFill/>
        </p:spPr>
        <p:txBody>
          <a:bodyPr wrap="square" rtlCol="1">
            <a:spAutoFit/>
          </a:bodyPr>
          <a:lstStyle/>
          <a:p>
            <a:r>
              <a:rPr lang="he-IL" sz="1200" spc="-150" dirty="0">
                <a:solidFill>
                  <a:schemeClr val="accent1"/>
                </a:solidFill>
                <a:latin typeface="Guttman Yad-Brush" panose="02010401010101010101" pitchFamily="2" charset="-79"/>
                <a:cs typeface="Guttman Yad-Brush" panose="02010401010101010101" pitchFamily="2" charset="-79"/>
              </a:rPr>
              <a:t>שלמה כהן</a:t>
            </a:r>
          </a:p>
        </p:txBody>
      </p:sp>
      <p:sp>
        <p:nvSpPr>
          <p:cNvPr id="22" name="TextBox 21">
            <a:extLst>
              <a:ext uri="{FF2B5EF4-FFF2-40B4-BE49-F238E27FC236}">
                <a16:creationId xmlns:a16="http://schemas.microsoft.com/office/drawing/2014/main" id="{AE28A8B8-7CB0-4910-B9FF-707DF00ABCF3}"/>
              </a:ext>
            </a:extLst>
          </p:cNvPr>
          <p:cNvSpPr txBox="1"/>
          <p:nvPr/>
        </p:nvSpPr>
        <p:spPr>
          <a:xfrm>
            <a:off x="1401450" y="1359512"/>
            <a:ext cx="1157067" cy="230832"/>
          </a:xfrm>
          <a:prstGeom prst="rect">
            <a:avLst/>
          </a:prstGeom>
          <a:noFill/>
        </p:spPr>
        <p:txBody>
          <a:bodyPr wrap="square" rtlCol="1">
            <a:spAutoFit/>
          </a:bodyPr>
          <a:lstStyle/>
          <a:p>
            <a:pPr rtl="0"/>
            <a:r>
              <a:rPr lang="he-IL" sz="900" spc="-300" dirty="0">
                <a:solidFill>
                  <a:schemeClr val="accent1"/>
                </a:solidFill>
                <a:latin typeface="Guttman Yad-Brush" panose="02010401010101010101" pitchFamily="2" charset="-79"/>
                <a:cs typeface="Guttman Yad-Brush" panose="02010401010101010101" pitchFamily="2" charset="-79"/>
              </a:rPr>
              <a:t>א  </a:t>
            </a:r>
            <a:r>
              <a:rPr lang="he-IL" sz="900" spc="-300" dirty="0" err="1">
                <a:solidFill>
                  <a:schemeClr val="accent1"/>
                </a:solidFill>
                <a:latin typeface="Guttman Yad-Brush" panose="02010401010101010101" pitchFamily="2" charset="-79"/>
                <a:cs typeface="Guttman Yad-Brush" panose="02010401010101010101" pitchFamily="2" charset="-79"/>
              </a:rPr>
              <a:t>א</a:t>
            </a:r>
            <a:r>
              <a:rPr lang="he-IL" sz="900" spc="-300" dirty="0">
                <a:solidFill>
                  <a:schemeClr val="accent1"/>
                </a:solidFill>
                <a:latin typeface="Guttman Yad-Brush" panose="02010401010101010101" pitchFamily="2" charset="-79"/>
                <a:cs typeface="Guttman Yad-Brush" panose="02010401010101010101" pitchFamily="2" charset="-79"/>
              </a:rPr>
              <a:t>  </a:t>
            </a:r>
            <a:r>
              <a:rPr lang="he-IL" sz="900" spc="-300" dirty="0" err="1">
                <a:solidFill>
                  <a:schemeClr val="accent1"/>
                </a:solidFill>
                <a:latin typeface="Guttman Yad-Brush" panose="02010401010101010101" pitchFamily="2" charset="-79"/>
                <a:cs typeface="Guttman Yad-Brush" panose="02010401010101010101" pitchFamily="2" charset="-79"/>
              </a:rPr>
              <a:t>א</a:t>
            </a:r>
            <a:endParaRPr lang="he-IL" sz="900" spc="-300" dirty="0">
              <a:solidFill>
                <a:schemeClr val="accent1"/>
              </a:solidFill>
              <a:latin typeface="Guttman Yad-Brush" panose="02010401010101010101" pitchFamily="2" charset="-79"/>
              <a:cs typeface="Guttman Yad-Brush" panose="02010401010101010101" pitchFamily="2" charset="-79"/>
            </a:endParaRPr>
          </a:p>
        </p:txBody>
      </p:sp>
      <p:sp>
        <p:nvSpPr>
          <p:cNvPr id="23" name="TextBox 22">
            <a:extLst>
              <a:ext uri="{FF2B5EF4-FFF2-40B4-BE49-F238E27FC236}">
                <a16:creationId xmlns:a16="http://schemas.microsoft.com/office/drawing/2014/main" id="{6C5025A7-4878-46A5-BF8D-486B72DBE7BE}"/>
              </a:ext>
            </a:extLst>
          </p:cNvPr>
          <p:cNvSpPr txBox="1"/>
          <p:nvPr/>
        </p:nvSpPr>
        <p:spPr>
          <a:xfrm>
            <a:off x="1376743" y="1638020"/>
            <a:ext cx="1157067" cy="230832"/>
          </a:xfrm>
          <a:prstGeom prst="rect">
            <a:avLst/>
          </a:prstGeom>
          <a:noFill/>
        </p:spPr>
        <p:txBody>
          <a:bodyPr wrap="square" rtlCol="1">
            <a:spAutoFit/>
          </a:bodyPr>
          <a:lstStyle/>
          <a:p>
            <a:pPr rtl="0"/>
            <a:r>
              <a:rPr lang="he-IL" sz="900" spc="-300" dirty="0">
                <a:solidFill>
                  <a:schemeClr val="accent1"/>
                </a:solidFill>
                <a:latin typeface="Guttman Yad-Brush" panose="02010401010101010101" pitchFamily="2" charset="-79"/>
                <a:cs typeface="Guttman Yad-Brush" panose="02010401010101010101" pitchFamily="2" charset="-79"/>
              </a:rPr>
              <a:t>ב  </a:t>
            </a:r>
            <a:r>
              <a:rPr lang="he-IL" sz="900" spc="-300" dirty="0" err="1">
                <a:solidFill>
                  <a:schemeClr val="accent1"/>
                </a:solidFill>
                <a:latin typeface="Guttman Yad-Brush" panose="02010401010101010101" pitchFamily="2" charset="-79"/>
                <a:cs typeface="Guttman Yad-Brush" panose="02010401010101010101" pitchFamily="2" charset="-79"/>
              </a:rPr>
              <a:t>ב</a:t>
            </a:r>
            <a:r>
              <a:rPr lang="he-IL" sz="900" spc="-300" dirty="0">
                <a:solidFill>
                  <a:schemeClr val="accent1"/>
                </a:solidFill>
                <a:latin typeface="Guttman Yad-Brush" panose="02010401010101010101" pitchFamily="2" charset="-79"/>
                <a:cs typeface="Guttman Yad-Brush" panose="02010401010101010101" pitchFamily="2" charset="-79"/>
              </a:rPr>
              <a:t>  </a:t>
            </a:r>
            <a:r>
              <a:rPr lang="he-IL" sz="900" spc="-300" dirty="0" err="1">
                <a:solidFill>
                  <a:schemeClr val="accent1"/>
                </a:solidFill>
                <a:latin typeface="Guttman Yad-Brush" panose="02010401010101010101" pitchFamily="2" charset="-79"/>
                <a:cs typeface="Guttman Yad-Brush" panose="02010401010101010101" pitchFamily="2" charset="-79"/>
              </a:rPr>
              <a:t>ב</a:t>
            </a:r>
            <a:endParaRPr lang="he-IL" sz="900" spc="-300" dirty="0">
              <a:solidFill>
                <a:schemeClr val="accent1"/>
              </a:solidFill>
              <a:latin typeface="Guttman Yad-Brush" panose="02010401010101010101" pitchFamily="2" charset="-79"/>
              <a:cs typeface="Guttman Yad-Brush" panose="02010401010101010101" pitchFamily="2" charset="-79"/>
            </a:endParaRPr>
          </a:p>
        </p:txBody>
      </p:sp>
      <p:sp>
        <p:nvSpPr>
          <p:cNvPr id="24" name="TextBox 23">
            <a:extLst>
              <a:ext uri="{FF2B5EF4-FFF2-40B4-BE49-F238E27FC236}">
                <a16:creationId xmlns:a16="http://schemas.microsoft.com/office/drawing/2014/main" id="{20787827-CBE8-4044-AFAF-9E174B3154CA}"/>
              </a:ext>
            </a:extLst>
          </p:cNvPr>
          <p:cNvSpPr txBox="1"/>
          <p:nvPr/>
        </p:nvSpPr>
        <p:spPr>
          <a:xfrm>
            <a:off x="1401450" y="1951418"/>
            <a:ext cx="1157067" cy="230832"/>
          </a:xfrm>
          <a:prstGeom prst="rect">
            <a:avLst/>
          </a:prstGeom>
          <a:noFill/>
        </p:spPr>
        <p:txBody>
          <a:bodyPr wrap="square" rtlCol="1">
            <a:spAutoFit/>
          </a:bodyPr>
          <a:lstStyle/>
          <a:p>
            <a:pPr rtl="0"/>
            <a:r>
              <a:rPr lang="he-IL" sz="900" spc="-300" dirty="0">
                <a:solidFill>
                  <a:schemeClr val="accent1"/>
                </a:solidFill>
                <a:latin typeface="Guttman Yad-Brush" panose="02010401010101010101" pitchFamily="2" charset="-79"/>
                <a:cs typeface="Guttman Yad-Brush" panose="02010401010101010101" pitchFamily="2" charset="-79"/>
              </a:rPr>
              <a:t>ג  </a:t>
            </a:r>
            <a:r>
              <a:rPr lang="he-IL" sz="900" spc="-300" dirty="0" err="1">
                <a:solidFill>
                  <a:schemeClr val="accent1"/>
                </a:solidFill>
                <a:latin typeface="Guttman Yad-Brush" panose="02010401010101010101" pitchFamily="2" charset="-79"/>
                <a:cs typeface="Guttman Yad-Brush" panose="02010401010101010101" pitchFamily="2" charset="-79"/>
              </a:rPr>
              <a:t>ג</a:t>
            </a:r>
            <a:r>
              <a:rPr lang="he-IL" sz="900" spc="-300" dirty="0">
                <a:solidFill>
                  <a:schemeClr val="accent1"/>
                </a:solidFill>
                <a:latin typeface="Guttman Yad-Brush" panose="02010401010101010101" pitchFamily="2" charset="-79"/>
                <a:cs typeface="Guttman Yad-Brush" panose="02010401010101010101" pitchFamily="2" charset="-79"/>
              </a:rPr>
              <a:t>  </a:t>
            </a:r>
            <a:r>
              <a:rPr lang="he-IL" sz="900" spc="-300" dirty="0" err="1">
                <a:solidFill>
                  <a:schemeClr val="accent1"/>
                </a:solidFill>
                <a:latin typeface="Guttman Yad-Brush" panose="02010401010101010101" pitchFamily="2" charset="-79"/>
                <a:cs typeface="Guttman Yad-Brush" panose="02010401010101010101" pitchFamily="2" charset="-79"/>
              </a:rPr>
              <a:t>ג</a:t>
            </a:r>
            <a:endParaRPr lang="he-IL" sz="900" spc="-300" dirty="0">
              <a:solidFill>
                <a:schemeClr val="accent1"/>
              </a:solidFill>
              <a:latin typeface="Guttman Yad-Brush" panose="02010401010101010101" pitchFamily="2" charset="-79"/>
              <a:cs typeface="Guttman Yad-Brush" panose="02010401010101010101" pitchFamily="2" charset="-79"/>
            </a:endParaRPr>
          </a:p>
        </p:txBody>
      </p:sp>
      <p:sp>
        <p:nvSpPr>
          <p:cNvPr id="25" name="TextBox 24">
            <a:extLst>
              <a:ext uri="{FF2B5EF4-FFF2-40B4-BE49-F238E27FC236}">
                <a16:creationId xmlns:a16="http://schemas.microsoft.com/office/drawing/2014/main" id="{CA794698-9A07-44ED-8CD2-09020919D1C8}"/>
              </a:ext>
            </a:extLst>
          </p:cNvPr>
          <p:cNvSpPr txBox="1"/>
          <p:nvPr/>
        </p:nvSpPr>
        <p:spPr>
          <a:xfrm>
            <a:off x="3433878" y="2277223"/>
            <a:ext cx="1554115" cy="276999"/>
          </a:xfrm>
          <a:prstGeom prst="rect">
            <a:avLst/>
          </a:prstGeom>
          <a:noFill/>
        </p:spPr>
        <p:txBody>
          <a:bodyPr wrap="square" rtlCol="1">
            <a:spAutoFit/>
          </a:bodyPr>
          <a:lstStyle/>
          <a:p>
            <a:r>
              <a:rPr lang="he-IL" sz="1200" spc="-150" dirty="0">
                <a:solidFill>
                  <a:schemeClr val="accent1"/>
                </a:solidFill>
                <a:latin typeface="Guttman Yad-Brush" panose="02010401010101010101" pitchFamily="2" charset="-79"/>
                <a:cs typeface="Guttman Yad-Brush" panose="02010401010101010101" pitchFamily="2" charset="-79"/>
              </a:rPr>
              <a:t>מרדכי שמעוני</a:t>
            </a:r>
          </a:p>
        </p:txBody>
      </p:sp>
      <p:sp>
        <p:nvSpPr>
          <p:cNvPr id="28" name="TextBox 27">
            <a:extLst>
              <a:ext uri="{FF2B5EF4-FFF2-40B4-BE49-F238E27FC236}">
                <a16:creationId xmlns:a16="http://schemas.microsoft.com/office/drawing/2014/main" id="{68DAC95A-1600-4FA7-8375-F161FC451327}"/>
              </a:ext>
            </a:extLst>
          </p:cNvPr>
          <p:cNvSpPr txBox="1"/>
          <p:nvPr/>
        </p:nvSpPr>
        <p:spPr>
          <a:xfrm>
            <a:off x="3433877" y="2570611"/>
            <a:ext cx="1554115" cy="276999"/>
          </a:xfrm>
          <a:prstGeom prst="rect">
            <a:avLst/>
          </a:prstGeom>
          <a:noFill/>
        </p:spPr>
        <p:txBody>
          <a:bodyPr wrap="square" rtlCol="1">
            <a:spAutoFit/>
          </a:bodyPr>
          <a:lstStyle/>
          <a:p>
            <a:r>
              <a:rPr lang="he-IL" sz="1200" spc="-150" dirty="0">
                <a:solidFill>
                  <a:schemeClr val="accent1"/>
                </a:solidFill>
                <a:latin typeface="Guttman Yad-Brush" panose="02010401010101010101" pitchFamily="2" charset="-79"/>
                <a:cs typeface="Guttman Yad-Brush" panose="02010401010101010101" pitchFamily="2" charset="-79"/>
              </a:rPr>
              <a:t>אסתר אוחיון</a:t>
            </a:r>
          </a:p>
        </p:txBody>
      </p:sp>
      <p:sp>
        <p:nvSpPr>
          <p:cNvPr id="3" name="Freeform: Shape 2">
            <a:extLst>
              <a:ext uri="{FF2B5EF4-FFF2-40B4-BE49-F238E27FC236}">
                <a16:creationId xmlns:a16="http://schemas.microsoft.com/office/drawing/2014/main" id="{68432D76-E81F-4E9A-8253-17E11588D64E}"/>
              </a:ext>
            </a:extLst>
          </p:cNvPr>
          <p:cNvSpPr/>
          <p:nvPr/>
        </p:nvSpPr>
        <p:spPr>
          <a:xfrm>
            <a:off x="455264" y="2594810"/>
            <a:ext cx="612459" cy="228600"/>
          </a:xfrm>
          <a:custGeom>
            <a:avLst/>
            <a:gdLst>
              <a:gd name="connsiteX0" fmla="*/ 444500 w 612459"/>
              <a:gd name="connsiteY0" fmla="*/ 50800 h 228600"/>
              <a:gd name="connsiteX1" fmla="*/ 355600 w 612459"/>
              <a:gd name="connsiteY1" fmla="*/ 63500 h 228600"/>
              <a:gd name="connsiteX2" fmla="*/ 342900 w 612459"/>
              <a:gd name="connsiteY2" fmla="*/ 101600 h 228600"/>
              <a:gd name="connsiteX3" fmla="*/ 419100 w 612459"/>
              <a:gd name="connsiteY3" fmla="*/ 215900 h 228600"/>
              <a:gd name="connsiteX4" fmla="*/ 609600 w 612459"/>
              <a:gd name="connsiteY4" fmla="*/ 127000 h 228600"/>
              <a:gd name="connsiteX5" fmla="*/ 546100 w 612459"/>
              <a:gd name="connsiteY5" fmla="*/ 114300 h 228600"/>
              <a:gd name="connsiteX6" fmla="*/ 381000 w 612459"/>
              <a:gd name="connsiteY6" fmla="*/ 0 h 228600"/>
              <a:gd name="connsiteX7" fmla="*/ 330200 w 612459"/>
              <a:gd name="connsiteY7" fmla="*/ 38100 h 228600"/>
              <a:gd name="connsiteX8" fmla="*/ 279400 w 612459"/>
              <a:gd name="connsiteY8" fmla="*/ 114300 h 228600"/>
              <a:gd name="connsiteX9" fmla="*/ 228600 w 612459"/>
              <a:gd name="connsiteY9" fmla="*/ 228600 h 228600"/>
              <a:gd name="connsiteX10" fmla="*/ 241300 w 612459"/>
              <a:gd name="connsiteY10" fmla="*/ 127000 h 228600"/>
              <a:gd name="connsiteX11" fmla="*/ 76200 w 612459"/>
              <a:gd name="connsiteY11" fmla="*/ 114300 h 228600"/>
              <a:gd name="connsiteX12" fmla="*/ 0 w 612459"/>
              <a:gd name="connsiteY12" fmla="*/ 1016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459" h="228600">
                <a:moveTo>
                  <a:pt x="444500" y="50800"/>
                </a:moveTo>
                <a:cubicBezTo>
                  <a:pt x="414867" y="55033"/>
                  <a:pt x="382374" y="50113"/>
                  <a:pt x="355600" y="63500"/>
                </a:cubicBezTo>
                <a:cubicBezTo>
                  <a:pt x="343626" y="69487"/>
                  <a:pt x="342900" y="88213"/>
                  <a:pt x="342900" y="101600"/>
                </a:cubicBezTo>
                <a:cubicBezTo>
                  <a:pt x="342900" y="192094"/>
                  <a:pt x="349584" y="174190"/>
                  <a:pt x="419100" y="215900"/>
                </a:cubicBezTo>
                <a:cubicBezTo>
                  <a:pt x="482600" y="186267"/>
                  <a:pt x="554881" y="170775"/>
                  <a:pt x="609600" y="127000"/>
                </a:cubicBezTo>
                <a:cubicBezTo>
                  <a:pt x="626456" y="113515"/>
                  <a:pt x="564061" y="126274"/>
                  <a:pt x="546100" y="114300"/>
                </a:cubicBezTo>
                <a:cubicBezTo>
                  <a:pt x="330436" y="-29476"/>
                  <a:pt x="565849" y="61616"/>
                  <a:pt x="381000" y="0"/>
                </a:cubicBezTo>
                <a:cubicBezTo>
                  <a:pt x="364067" y="12700"/>
                  <a:pt x="344262" y="22280"/>
                  <a:pt x="330200" y="38100"/>
                </a:cubicBezTo>
                <a:cubicBezTo>
                  <a:pt x="309919" y="60916"/>
                  <a:pt x="294782" y="87931"/>
                  <a:pt x="279400" y="114300"/>
                </a:cubicBezTo>
                <a:cubicBezTo>
                  <a:pt x="245110" y="173082"/>
                  <a:pt x="245662" y="177414"/>
                  <a:pt x="228600" y="228600"/>
                </a:cubicBezTo>
                <a:cubicBezTo>
                  <a:pt x="232833" y="194733"/>
                  <a:pt x="234149" y="160373"/>
                  <a:pt x="241300" y="127000"/>
                </a:cubicBezTo>
                <a:cubicBezTo>
                  <a:pt x="269956" y="-6730"/>
                  <a:pt x="336876" y="27408"/>
                  <a:pt x="76200" y="114300"/>
                </a:cubicBezTo>
                <a:cubicBezTo>
                  <a:pt x="17186" y="99547"/>
                  <a:pt x="42854" y="101600"/>
                  <a:pt x="0" y="101600"/>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anose="020B0604020202020204" pitchFamily="34" charset="0"/>
            </a:endParaRPr>
          </a:p>
        </p:txBody>
      </p:sp>
      <p:grpSp>
        <p:nvGrpSpPr>
          <p:cNvPr id="30" name="Group 29">
            <a:extLst>
              <a:ext uri="{FF2B5EF4-FFF2-40B4-BE49-F238E27FC236}">
                <a16:creationId xmlns:a16="http://schemas.microsoft.com/office/drawing/2014/main" id="{C31EEA97-9171-4619-8F3B-A1D5253434DB}"/>
              </a:ext>
            </a:extLst>
          </p:cNvPr>
          <p:cNvGrpSpPr/>
          <p:nvPr/>
        </p:nvGrpSpPr>
        <p:grpSpPr>
          <a:xfrm>
            <a:off x="6206179" y="4639291"/>
            <a:ext cx="5365331" cy="923330"/>
            <a:chOff x="4028698" y="5713343"/>
            <a:chExt cx="5365331" cy="923330"/>
          </a:xfrm>
        </p:grpSpPr>
        <p:sp>
          <p:nvSpPr>
            <p:cNvPr id="31" name="מלבן 33">
              <a:extLst>
                <a:ext uri="{FF2B5EF4-FFF2-40B4-BE49-F238E27FC236}">
                  <a16:creationId xmlns:a16="http://schemas.microsoft.com/office/drawing/2014/main" id="{9703E8A5-9335-4ADE-AD1D-B3AD996AFBBF}"/>
                </a:ext>
              </a:extLst>
            </p:cNvPr>
            <p:cNvSpPr/>
            <p:nvPr/>
          </p:nvSpPr>
          <p:spPr>
            <a:xfrm>
              <a:off x="4122301" y="5713343"/>
              <a:ext cx="5144530" cy="923330"/>
            </a:xfrm>
            <a:prstGeom prst="rect">
              <a:avLst/>
            </a:prstGeom>
            <a:solidFill>
              <a:srgbClr val="F4858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sp>
          <p:nvSpPr>
            <p:cNvPr id="32" name="Rectangle 31">
              <a:extLst>
                <a:ext uri="{FF2B5EF4-FFF2-40B4-BE49-F238E27FC236}">
                  <a16:creationId xmlns:a16="http://schemas.microsoft.com/office/drawing/2014/main" id="{58476348-7EDA-42F6-ADD3-B025520A5535}"/>
                </a:ext>
              </a:extLst>
            </p:cNvPr>
            <p:cNvSpPr/>
            <p:nvPr/>
          </p:nvSpPr>
          <p:spPr>
            <a:xfrm>
              <a:off x="4028698" y="5814188"/>
              <a:ext cx="5365331" cy="707886"/>
            </a:xfrm>
            <a:prstGeom prst="rect">
              <a:avLst/>
            </a:prstGeom>
            <a:noFill/>
          </p:spPr>
          <p:txBody>
            <a:bodyPr wrap="square" rtlCol="1">
              <a:spAutoFit/>
            </a:bodyPr>
            <a:lstStyle/>
            <a:p>
              <a:pPr algn="ctr">
                <a:buClr>
                  <a:srgbClr val="18A8B7"/>
                </a:buClr>
              </a:pPr>
              <a:r>
                <a:rPr lang="he-IL" sz="2000" b="1" dirty="0">
                  <a:solidFill>
                    <a:schemeClr val="bg1"/>
                  </a:solidFill>
                  <a:latin typeface="Arial" panose="020B0604020202020204" pitchFamily="34" charset="0"/>
                  <a:cs typeface="Arial" panose="020B0604020202020204" pitchFamily="34" charset="0"/>
                </a:rPr>
                <a:t>מזכירי הקלפי יעבירו את חומר הבחירות למנהל הבחירות, חברי ועדת הקלפי רשאים להצטרף </a:t>
              </a:r>
            </a:p>
          </p:txBody>
        </p:sp>
      </p:grpSp>
      <p:grpSp>
        <p:nvGrpSpPr>
          <p:cNvPr id="4" name="Group 3">
            <a:extLst>
              <a:ext uri="{FF2B5EF4-FFF2-40B4-BE49-F238E27FC236}">
                <a16:creationId xmlns:a16="http://schemas.microsoft.com/office/drawing/2014/main" id="{8A50148B-D6C5-4980-BD59-1E685FEEF9EA}"/>
              </a:ext>
            </a:extLst>
          </p:cNvPr>
          <p:cNvGrpSpPr/>
          <p:nvPr/>
        </p:nvGrpSpPr>
        <p:grpSpPr>
          <a:xfrm>
            <a:off x="2542875" y="1331454"/>
            <a:ext cx="1423476" cy="332143"/>
            <a:chOff x="2542875" y="1331454"/>
            <a:chExt cx="1423476" cy="332143"/>
          </a:xfrm>
        </p:grpSpPr>
        <p:sp>
          <p:nvSpPr>
            <p:cNvPr id="2" name="TextBox 1">
              <a:extLst>
                <a:ext uri="{FF2B5EF4-FFF2-40B4-BE49-F238E27FC236}">
                  <a16:creationId xmlns:a16="http://schemas.microsoft.com/office/drawing/2014/main" id="{3053D087-186C-4A1A-AAC3-766C0D4DD51E}"/>
                </a:ext>
              </a:extLst>
            </p:cNvPr>
            <p:cNvSpPr txBox="1"/>
            <p:nvPr/>
          </p:nvSpPr>
          <p:spPr>
            <a:xfrm>
              <a:off x="2542875" y="1331454"/>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1</a:t>
              </a:r>
            </a:p>
          </p:txBody>
        </p:sp>
        <p:sp>
          <p:nvSpPr>
            <p:cNvPr id="27" name="TextBox 26">
              <a:extLst>
                <a:ext uri="{FF2B5EF4-FFF2-40B4-BE49-F238E27FC236}">
                  <a16:creationId xmlns:a16="http://schemas.microsoft.com/office/drawing/2014/main" id="{75730323-D072-44C4-A6A9-74A20CB2688E}"/>
                </a:ext>
              </a:extLst>
            </p:cNvPr>
            <p:cNvSpPr txBox="1"/>
            <p:nvPr/>
          </p:nvSpPr>
          <p:spPr>
            <a:xfrm>
              <a:off x="2643303" y="1340208"/>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1</a:t>
              </a:r>
            </a:p>
          </p:txBody>
        </p:sp>
        <p:sp>
          <p:nvSpPr>
            <p:cNvPr id="29" name="TextBox 28">
              <a:extLst>
                <a:ext uri="{FF2B5EF4-FFF2-40B4-BE49-F238E27FC236}">
                  <a16:creationId xmlns:a16="http://schemas.microsoft.com/office/drawing/2014/main" id="{4A88C561-F8EA-4C27-9366-2B2D8B2B4DD6}"/>
                </a:ext>
              </a:extLst>
            </p:cNvPr>
            <p:cNvSpPr txBox="1"/>
            <p:nvPr/>
          </p:nvSpPr>
          <p:spPr>
            <a:xfrm>
              <a:off x="2814201" y="1354251"/>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1</a:t>
              </a:r>
            </a:p>
          </p:txBody>
        </p:sp>
        <p:sp>
          <p:nvSpPr>
            <p:cNvPr id="33" name="TextBox 32">
              <a:extLst>
                <a:ext uri="{FF2B5EF4-FFF2-40B4-BE49-F238E27FC236}">
                  <a16:creationId xmlns:a16="http://schemas.microsoft.com/office/drawing/2014/main" id="{DEF7C620-012F-44EA-AA5E-10D7FDE7ECEF}"/>
                </a:ext>
              </a:extLst>
            </p:cNvPr>
            <p:cNvSpPr txBox="1"/>
            <p:nvPr/>
          </p:nvSpPr>
          <p:spPr>
            <a:xfrm>
              <a:off x="2965252" y="1377967"/>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1</a:t>
              </a:r>
            </a:p>
          </p:txBody>
        </p:sp>
        <p:sp>
          <p:nvSpPr>
            <p:cNvPr id="34" name="TextBox 33">
              <a:extLst>
                <a:ext uri="{FF2B5EF4-FFF2-40B4-BE49-F238E27FC236}">
                  <a16:creationId xmlns:a16="http://schemas.microsoft.com/office/drawing/2014/main" id="{6F7337DB-EF41-43FC-973B-4F639EF2A658}"/>
                </a:ext>
              </a:extLst>
            </p:cNvPr>
            <p:cNvSpPr txBox="1"/>
            <p:nvPr/>
          </p:nvSpPr>
          <p:spPr>
            <a:xfrm>
              <a:off x="3123499" y="1386598"/>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1</a:t>
              </a:r>
            </a:p>
          </p:txBody>
        </p:sp>
        <p:sp>
          <p:nvSpPr>
            <p:cNvPr id="35" name="TextBox 34">
              <a:extLst>
                <a:ext uri="{FF2B5EF4-FFF2-40B4-BE49-F238E27FC236}">
                  <a16:creationId xmlns:a16="http://schemas.microsoft.com/office/drawing/2014/main" id="{1EB42AB2-9F51-4D97-946B-4A9A585EFB24}"/>
                </a:ext>
              </a:extLst>
            </p:cNvPr>
            <p:cNvSpPr txBox="1"/>
            <p:nvPr/>
          </p:nvSpPr>
          <p:spPr>
            <a:xfrm>
              <a:off x="3259682" y="1382146"/>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1</a:t>
              </a:r>
            </a:p>
          </p:txBody>
        </p:sp>
        <p:sp>
          <p:nvSpPr>
            <p:cNvPr id="36" name="TextBox 35">
              <a:extLst>
                <a:ext uri="{FF2B5EF4-FFF2-40B4-BE49-F238E27FC236}">
                  <a16:creationId xmlns:a16="http://schemas.microsoft.com/office/drawing/2014/main" id="{F9443BA3-22F6-4AE7-9A9A-6CE29BA003FA}"/>
                </a:ext>
              </a:extLst>
            </p:cNvPr>
            <p:cNvSpPr txBox="1"/>
            <p:nvPr/>
          </p:nvSpPr>
          <p:spPr>
            <a:xfrm>
              <a:off x="3450872" y="1356992"/>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1</a:t>
              </a:r>
            </a:p>
          </p:txBody>
        </p:sp>
        <p:sp>
          <p:nvSpPr>
            <p:cNvPr id="37" name="TextBox 36">
              <a:extLst>
                <a:ext uri="{FF2B5EF4-FFF2-40B4-BE49-F238E27FC236}">
                  <a16:creationId xmlns:a16="http://schemas.microsoft.com/office/drawing/2014/main" id="{3D67FDEB-1405-49C7-B649-CE16B80AD60D}"/>
                </a:ext>
              </a:extLst>
            </p:cNvPr>
            <p:cNvSpPr txBox="1"/>
            <p:nvPr/>
          </p:nvSpPr>
          <p:spPr>
            <a:xfrm>
              <a:off x="3617593" y="1358768"/>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1</a:t>
              </a:r>
            </a:p>
          </p:txBody>
        </p:sp>
        <p:sp>
          <p:nvSpPr>
            <p:cNvPr id="38" name="TextBox 37">
              <a:extLst>
                <a:ext uri="{FF2B5EF4-FFF2-40B4-BE49-F238E27FC236}">
                  <a16:creationId xmlns:a16="http://schemas.microsoft.com/office/drawing/2014/main" id="{0439EFE8-6EE6-4A8C-84F9-342E6DED6033}"/>
                </a:ext>
              </a:extLst>
            </p:cNvPr>
            <p:cNvSpPr txBox="1"/>
            <p:nvPr/>
          </p:nvSpPr>
          <p:spPr>
            <a:xfrm>
              <a:off x="3746471" y="1356992"/>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1</a:t>
              </a:r>
            </a:p>
          </p:txBody>
        </p:sp>
      </p:grpSp>
      <p:grpSp>
        <p:nvGrpSpPr>
          <p:cNvPr id="39" name="Group 38">
            <a:extLst>
              <a:ext uri="{FF2B5EF4-FFF2-40B4-BE49-F238E27FC236}">
                <a16:creationId xmlns:a16="http://schemas.microsoft.com/office/drawing/2014/main" id="{6B9BF17B-8CBB-4FEE-AED4-05C5C5E4BF61}"/>
              </a:ext>
            </a:extLst>
          </p:cNvPr>
          <p:cNvGrpSpPr/>
          <p:nvPr/>
        </p:nvGrpSpPr>
        <p:grpSpPr>
          <a:xfrm>
            <a:off x="2503033" y="1618976"/>
            <a:ext cx="1487654" cy="307269"/>
            <a:chOff x="2515273" y="1290724"/>
            <a:chExt cx="1487654" cy="307269"/>
          </a:xfrm>
        </p:grpSpPr>
        <p:sp>
          <p:nvSpPr>
            <p:cNvPr id="40" name="TextBox 39">
              <a:extLst>
                <a:ext uri="{FF2B5EF4-FFF2-40B4-BE49-F238E27FC236}">
                  <a16:creationId xmlns:a16="http://schemas.microsoft.com/office/drawing/2014/main" id="{EAA95E23-819E-431B-BDC4-654C2F37BC30}"/>
                </a:ext>
              </a:extLst>
            </p:cNvPr>
            <p:cNvSpPr txBox="1"/>
            <p:nvPr/>
          </p:nvSpPr>
          <p:spPr>
            <a:xfrm>
              <a:off x="2515273" y="1303336"/>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2</a:t>
              </a:r>
            </a:p>
          </p:txBody>
        </p:sp>
        <p:sp>
          <p:nvSpPr>
            <p:cNvPr id="41" name="TextBox 40">
              <a:extLst>
                <a:ext uri="{FF2B5EF4-FFF2-40B4-BE49-F238E27FC236}">
                  <a16:creationId xmlns:a16="http://schemas.microsoft.com/office/drawing/2014/main" id="{8CADC852-5AAF-4429-84F9-ED5A49D31111}"/>
                </a:ext>
              </a:extLst>
            </p:cNvPr>
            <p:cNvSpPr txBox="1"/>
            <p:nvPr/>
          </p:nvSpPr>
          <p:spPr>
            <a:xfrm>
              <a:off x="2683743" y="1293025"/>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2</a:t>
              </a:r>
            </a:p>
          </p:txBody>
        </p:sp>
        <p:sp>
          <p:nvSpPr>
            <p:cNvPr id="43" name="TextBox 42">
              <a:extLst>
                <a:ext uri="{FF2B5EF4-FFF2-40B4-BE49-F238E27FC236}">
                  <a16:creationId xmlns:a16="http://schemas.microsoft.com/office/drawing/2014/main" id="{EC329793-8964-4975-83B5-7F3AB3FFEB65}"/>
                </a:ext>
              </a:extLst>
            </p:cNvPr>
            <p:cNvSpPr txBox="1"/>
            <p:nvPr/>
          </p:nvSpPr>
          <p:spPr>
            <a:xfrm>
              <a:off x="2823992" y="1301380"/>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2</a:t>
              </a:r>
            </a:p>
          </p:txBody>
        </p:sp>
        <p:sp>
          <p:nvSpPr>
            <p:cNvPr id="44" name="TextBox 43">
              <a:extLst>
                <a:ext uri="{FF2B5EF4-FFF2-40B4-BE49-F238E27FC236}">
                  <a16:creationId xmlns:a16="http://schemas.microsoft.com/office/drawing/2014/main" id="{BE889A22-F692-4660-94AC-A08DBE7CCE10}"/>
                </a:ext>
              </a:extLst>
            </p:cNvPr>
            <p:cNvSpPr txBox="1"/>
            <p:nvPr/>
          </p:nvSpPr>
          <p:spPr>
            <a:xfrm>
              <a:off x="2985137" y="1293521"/>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2</a:t>
              </a:r>
            </a:p>
          </p:txBody>
        </p:sp>
        <p:sp>
          <p:nvSpPr>
            <p:cNvPr id="45" name="TextBox 44">
              <a:extLst>
                <a:ext uri="{FF2B5EF4-FFF2-40B4-BE49-F238E27FC236}">
                  <a16:creationId xmlns:a16="http://schemas.microsoft.com/office/drawing/2014/main" id="{2D9A6B5C-0306-4D35-8095-341C07C530BD}"/>
                </a:ext>
              </a:extLst>
            </p:cNvPr>
            <p:cNvSpPr txBox="1"/>
            <p:nvPr/>
          </p:nvSpPr>
          <p:spPr>
            <a:xfrm>
              <a:off x="3124474" y="1293195"/>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2</a:t>
              </a:r>
            </a:p>
          </p:txBody>
        </p:sp>
        <p:sp>
          <p:nvSpPr>
            <p:cNvPr id="46" name="TextBox 45">
              <a:extLst>
                <a:ext uri="{FF2B5EF4-FFF2-40B4-BE49-F238E27FC236}">
                  <a16:creationId xmlns:a16="http://schemas.microsoft.com/office/drawing/2014/main" id="{B7B6EBFD-2571-4F2F-91CD-ABFFEDEAF862}"/>
                </a:ext>
              </a:extLst>
            </p:cNvPr>
            <p:cNvSpPr txBox="1"/>
            <p:nvPr/>
          </p:nvSpPr>
          <p:spPr>
            <a:xfrm>
              <a:off x="3294242" y="1320994"/>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2</a:t>
              </a:r>
            </a:p>
          </p:txBody>
        </p:sp>
        <p:sp>
          <p:nvSpPr>
            <p:cNvPr id="47" name="TextBox 46">
              <a:extLst>
                <a:ext uri="{FF2B5EF4-FFF2-40B4-BE49-F238E27FC236}">
                  <a16:creationId xmlns:a16="http://schemas.microsoft.com/office/drawing/2014/main" id="{0744EBCF-5640-48CC-A9B7-2CA05F6DC61E}"/>
                </a:ext>
              </a:extLst>
            </p:cNvPr>
            <p:cNvSpPr txBox="1"/>
            <p:nvPr/>
          </p:nvSpPr>
          <p:spPr>
            <a:xfrm>
              <a:off x="3452745" y="1302262"/>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2</a:t>
              </a:r>
            </a:p>
          </p:txBody>
        </p:sp>
        <p:sp>
          <p:nvSpPr>
            <p:cNvPr id="48" name="TextBox 47">
              <a:extLst>
                <a:ext uri="{FF2B5EF4-FFF2-40B4-BE49-F238E27FC236}">
                  <a16:creationId xmlns:a16="http://schemas.microsoft.com/office/drawing/2014/main" id="{FAD5425B-CC31-4061-9B10-BB77710478B3}"/>
                </a:ext>
              </a:extLst>
            </p:cNvPr>
            <p:cNvSpPr txBox="1"/>
            <p:nvPr/>
          </p:nvSpPr>
          <p:spPr>
            <a:xfrm>
              <a:off x="3612821" y="1290724"/>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2</a:t>
              </a:r>
            </a:p>
          </p:txBody>
        </p:sp>
        <p:sp>
          <p:nvSpPr>
            <p:cNvPr id="49" name="TextBox 48">
              <a:extLst>
                <a:ext uri="{FF2B5EF4-FFF2-40B4-BE49-F238E27FC236}">
                  <a16:creationId xmlns:a16="http://schemas.microsoft.com/office/drawing/2014/main" id="{7C1BE12F-F9A5-48B8-8D12-CAC26F178851}"/>
                </a:ext>
              </a:extLst>
            </p:cNvPr>
            <p:cNvSpPr txBox="1"/>
            <p:nvPr/>
          </p:nvSpPr>
          <p:spPr>
            <a:xfrm>
              <a:off x="3783047" y="1293195"/>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2</a:t>
              </a:r>
            </a:p>
          </p:txBody>
        </p:sp>
      </p:grpSp>
      <p:grpSp>
        <p:nvGrpSpPr>
          <p:cNvPr id="50" name="Group 49">
            <a:extLst>
              <a:ext uri="{FF2B5EF4-FFF2-40B4-BE49-F238E27FC236}">
                <a16:creationId xmlns:a16="http://schemas.microsoft.com/office/drawing/2014/main" id="{F550F84F-3720-4A78-A393-846763D5373E}"/>
              </a:ext>
            </a:extLst>
          </p:cNvPr>
          <p:cNvGrpSpPr/>
          <p:nvPr/>
        </p:nvGrpSpPr>
        <p:grpSpPr>
          <a:xfrm>
            <a:off x="2532047" y="1909198"/>
            <a:ext cx="1460100" cy="315089"/>
            <a:chOff x="2513228" y="1283712"/>
            <a:chExt cx="1460100" cy="315089"/>
          </a:xfrm>
        </p:grpSpPr>
        <p:sp>
          <p:nvSpPr>
            <p:cNvPr id="51" name="TextBox 50">
              <a:extLst>
                <a:ext uri="{FF2B5EF4-FFF2-40B4-BE49-F238E27FC236}">
                  <a16:creationId xmlns:a16="http://schemas.microsoft.com/office/drawing/2014/main" id="{4590C44C-3529-46D5-A5E4-4325AEC83E90}"/>
                </a:ext>
              </a:extLst>
            </p:cNvPr>
            <p:cNvSpPr txBox="1"/>
            <p:nvPr/>
          </p:nvSpPr>
          <p:spPr>
            <a:xfrm>
              <a:off x="2513228" y="1291536"/>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3</a:t>
              </a:r>
            </a:p>
          </p:txBody>
        </p:sp>
        <p:sp>
          <p:nvSpPr>
            <p:cNvPr id="52" name="TextBox 51">
              <a:extLst>
                <a:ext uri="{FF2B5EF4-FFF2-40B4-BE49-F238E27FC236}">
                  <a16:creationId xmlns:a16="http://schemas.microsoft.com/office/drawing/2014/main" id="{AAC485A7-A60A-461A-BDCB-482FBD781511}"/>
                </a:ext>
              </a:extLst>
            </p:cNvPr>
            <p:cNvSpPr txBox="1"/>
            <p:nvPr/>
          </p:nvSpPr>
          <p:spPr>
            <a:xfrm>
              <a:off x="2652684" y="1313462"/>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3</a:t>
              </a:r>
            </a:p>
          </p:txBody>
        </p:sp>
        <p:sp>
          <p:nvSpPr>
            <p:cNvPr id="53" name="TextBox 52">
              <a:extLst>
                <a:ext uri="{FF2B5EF4-FFF2-40B4-BE49-F238E27FC236}">
                  <a16:creationId xmlns:a16="http://schemas.microsoft.com/office/drawing/2014/main" id="{3FB35273-6EBF-406F-80B5-4457F8FA342A}"/>
                </a:ext>
              </a:extLst>
            </p:cNvPr>
            <p:cNvSpPr txBox="1"/>
            <p:nvPr/>
          </p:nvSpPr>
          <p:spPr>
            <a:xfrm>
              <a:off x="2824434" y="1304117"/>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3</a:t>
              </a:r>
            </a:p>
          </p:txBody>
        </p:sp>
        <p:sp>
          <p:nvSpPr>
            <p:cNvPr id="54" name="TextBox 53">
              <a:extLst>
                <a:ext uri="{FF2B5EF4-FFF2-40B4-BE49-F238E27FC236}">
                  <a16:creationId xmlns:a16="http://schemas.microsoft.com/office/drawing/2014/main" id="{05CFCF4E-322E-4190-8AD8-6D06AFB493FC}"/>
                </a:ext>
              </a:extLst>
            </p:cNvPr>
            <p:cNvSpPr txBox="1"/>
            <p:nvPr/>
          </p:nvSpPr>
          <p:spPr>
            <a:xfrm>
              <a:off x="2964901" y="1283712"/>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3</a:t>
              </a:r>
            </a:p>
          </p:txBody>
        </p:sp>
        <p:sp>
          <p:nvSpPr>
            <p:cNvPr id="55" name="TextBox 54">
              <a:extLst>
                <a:ext uri="{FF2B5EF4-FFF2-40B4-BE49-F238E27FC236}">
                  <a16:creationId xmlns:a16="http://schemas.microsoft.com/office/drawing/2014/main" id="{192EA58A-D7B5-4FDD-BEA6-E57200E91971}"/>
                </a:ext>
              </a:extLst>
            </p:cNvPr>
            <p:cNvSpPr txBox="1"/>
            <p:nvPr/>
          </p:nvSpPr>
          <p:spPr>
            <a:xfrm>
              <a:off x="3123727" y="1312473"/>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3</a:t>
              </a:r>
            </a:p>
          </p:txBody>
        </p:sp>
        <p:sp>
          <p:nvSpPr>
            <p:cNvPr id="56" name="TextBox 55">
              <a:extLst>
                <a:ext uri="{FF2B5EF4-FFF2-40B4-BE49-F238E27FC236}">
                  <a16:creationId xmlns:a16="http://schemas.microsoft.com/office/drawing/2014/main" id="{B253438E-A99C-4700-8981-39915E7585F9}"/>
                </a:ext>
              </a:extLst>
            </p:cNvPr>
            <p:cNvSpPr txBox="1"/>
            <p:nvPr/>
          </p:nvSpPr>
          <p:spPr>
            <a:xfrm>
              <a:off x="3263183" y="1321802"/>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3</a:t>
              </a:r>
            </a:p>
          </p:txBody>
        </p:sp>
        <p:sp>
          <p:nvSpPr>
            <p:cNvPr id="57" name="TextBox 56">
              <a:extLst>
                <a:ext uri="{FF2B5EF4-FFF2-40B4-BE49-F238E27FC236}">
                  <a16:creationId xmlns:a16="http://schemas.microsoft.com/office/drawing/2014/main" id="{89CD78C8-4F85-4749-8189-6F2BF44B6EF9}"/>
                </a:ext>
              </a:extLst>
            </p:cNvPr>
            <p:cNvSpPr txBox="1"/>
            <p:nvPr/>
          </p:nvSpPr>
          <p:spPr>
            <a:xfrm>
              <a:off x="3443687" y="1311527"/>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3</a:t>
              </a:r>
            </a:p>
          </p:txBody>
        </p:sp>
        <p:sp>
          <p:nvSpPr>
            <p:cNvPr id="58" name="TextBox 57">
              <a:extLst>
                <a:ext uri="{FF2B5EF4-FFF2-40B4-BE49-F238E27FC236}">
                  <a16:creationId xmlns:a16="http://schemas.microsoft.com/office/drawing/2014/main" id="{3A2D969B-AF03-4DF4-AF5D-33DD93D98E80}"/>
                </a:ext>
              </a:extLst>
            </p:cNvPr>
            <p:cNvSpPr txBox="1"/>
            <p:nvPr/>
          </p:nvSpPr>
          <p:spPr>
            <a:xfrm>
              <a:off x="3604373" y="1311527"/>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3</a:t>
              </a:r>
            </a:p>
          </p:txBody>
        </p:sp>
        <p:sp>
          <p:nvSpPr>
            <p:cNvPr id="59" name="TextBox 58">
              <a:extLst>
                <a:ext uri="{FF2B5EF4-FFF2-40B4-BE49-F238E27FC236}">
                  <a16:creationId xmlns:a16="http://schemas.microsoft.com/office/drawing/2014/main" id="{07B948DB-ED24-4FA4-A7BE-E5496F164744}"/>
                </a:ext>
              </a:extLst>
            </p:cNvPr>
            <p:cNvSpPr txBox="1"/>
            <p:nvPr/>
          </p:nvSpPr>
          <p:spPr>
            <a:xfrm>
              <a:off x="3753448" y="1311527"/>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3</a:t>
              </a:r>
            </a:p>
          </p:txBody>
        </p:sp>
      </p:grpSp>
      <p:grpSp>
        <p:nvGrpSpPr>
          <p:cNvPr id="60" name="Group 59">
            <a:extLst>
              <a:ext uri="{FF2B5EF4-FFF2-40B4-BE49-F238E27FC236}">
                <a16:creationId xmlns:a16="http://schemas.microsoft.com/office/drawing/2014/main" id="{EED3427B-767E-45EB-988B-8A4490771B28}"/>
              </a:ext>
            </a:extLst>
          </p:cNvPr>
          <p:cNvGrpSpPr/>
          <p:nvPr/>
        </p:nvGrpSpPr>
        <p:grpSpPr>
          <a:xfrm>
            <a:off x="2519156" y="2258594"/>
            <a:ext cx="1490096" cy="315382"/>
            <a:chOff x="2512831" y="1293195"/>
            <a:chExt cx="1490096" cy="315382"/>
          </a:xfrm>
        </p:grpSpPr>
        <p:sp>
          <p:nvSpPr>
            <p:cNvPr id="61" name="TextBox 60">
              <a:extLst>
                <a:ext uri="{FF2B5EF4-FFF2-40B4-BE49-F238E27FC236}">
                  <a16:creationId xmlns:a16="http://schemas.microsoft.com/office/drawing/2014/main" id="{4727BAE0-AC51-4824-85A2-AD65F1A933A4}"/>
                </a:ext>
              </a:extLst>
            </p:cNvPr>
            <p:cNvSpPr txBox="1"/>
            <p:nvPr/>
          </p:nvSpPr>
          <p:spPr>
            <a:xfrm>
              <a:off x="2512831" y="1301829"/>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4</a:t>
              </a:r>
            </a:p>
          </p:txBody>
        </p:sp>
        <p:sp>
          <p:nvSpPr>
            <p:cNvPr id="62" name="TextBox 61">
              <a:extLst>
                <a:ext uri="{FF2B5EF4-FFF2-40B4-BE49-F238E27FC236}">
                  <a16:creationId xmlns:a16="http://schemas.microsoft.com/office/drawing/2014/main" id="{9AD02221-9A7C-4D01-8466-9B3719902DA2}"/>
                </a:ext>
              </a:extLst>
            </p:cNvPr>
            <p:cNvSpPr txBox="1"/>
            <p:nvPr/>
          </p:nvSpPr>
          <p:spPr>
            <a:xfrm>
              <a:off x="2692379" y="1331576"/>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4</a:t>
              </a:r>
            </a:p>
          </p:txBody>
        </p:sp>
        <p:sp>
          <p:nvSpPr>
            <p:cNvPr id="63" name="TextBox 62">
              <a:extLst>
                <a:ext uri="{FF2B5EF4-FFF2-40B4-BE49-F238E27FC236}">
                  <a16:creationId xmlns:a16="http://schemas.microsoft.com/office/drawing/2014/main" id="{7FC612EF-2A4B-454E-ABA7-C4C81AE5ED29}"/>
                </a:ext>
              </a:extLst>
            </p:cNvPr>
            <p:cNvSpPr txBox="1"/>
            <p:nvPr/>
          </p:nvSpPr>
          <p:spPr>
            <a:xfrm>
              <a:off x="2823200" y="1331577"/>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4</a:t>
              </a:r>
            </a:p>
          </p:txBody>
        </p:sp>
        <p:sp>
          <p:nvSpPr>
            <p:cNvPr id="64" name="TextBox 63">
              <a:extLst>
                <a:ext uri="{FF2B5EF4-FFF2-40B4-BE49-F238E27FC236}">
                  <a16:creationId xmlns:a16="http://schemas.microsoft.com/office/drawing/2014/main" id="{F6967BCB-159C-43C7-AED8-6EFD0F0009C6}"/>
                </a:ext>
              </a:extLst>
            </p:cNvPr>
            <p:cNvSpPr txBox="1"/>
            <p:nvPr/>
          </p:nvSpPr>
          <p:spPr>
            <a:xfrm>
              <a:off x="2964262" y="1331578"/>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4</a:t>
              </a:r>
            </a:p>
          </p:txBody>
        </p:sp>
        <p:sp>
          <p:nvSpPr>
            <p:cNvPr id="65" name="TextBox 64">
              <a:extLst>
                <a:ext uri="{FF2B5EF4-FFF2-40B4-BE49-F238E27FC236}">
                  <a16:creationId xmlns:a16="http://schemas.microsoft.com/office/drawing/2014/main" id="{2B0DCE41-4053-4A2A-AD12-867F102D56AB}"/>
                </a:ext>
              </a:extLst>
            </p:cNvPr>
            <p:cNvSpPr txBox="1"/>
            <p:nvPr/>
          </p:nvSpPr>
          <p:spPr>
            <a:xfrm>
              <a:off x="3114176" y="1321769"/>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4</a:t>
              </a:r>
            </a:p>
          </p:txBody>
        </p:sp>
        <p:sp>
          <p:nvSpPr>
            <p:cNvPr id="66" name="TextBox 65">
              <a:extLst>
                <a:ext uri="{FF2B5EF4-FFF2-40B4-BE49-F238E27FC236}">
                  <a16:creationId xmlns:a16="http://schemas.microsoft.com/office/drawing/2014/main" id="{C42CDD34-E807-4EBC-B773-305FCA75CA39}"/>
                </a:ext>
              </a:extLst>
            </p:cNvPr>
            <p:cNvSpPr txBox="1"/>
            <p:nvPr/>
          </p:nvSpPr>
          <p:spPr>
            <a:xfrm>
              <a:off x="3284649" y="1313598"/>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4</a:t>
              </a:r>
            </a:p>
          </p:txBody>
        </p:sp>
        <p:sp>
          <p:nvSpPr>
            <p:cNvPr id="67" name="TextBox 66">
              <a:extLst>
                <a:ext uri="{FF2B5EF4-FFF2-40B4-BE49-F238E27FC236}">
                  <a16:creationId xmlns:a16="http://schemas.microsoft.com/office/drawing/2014/main" id="{817B2341-D488-49A4-9485-7D33D01DB75C}"/>
                </a:ext>
              </a:extLst>
            </p:cNvPr>
            <p:cNvSpPr txBox="1"/>
            <p:nvPr/>
          </p:nvSpPr>
          <p:spPr>
            <a:xfrm>
              <a:off x="3425122" y="1293195"/>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4</a:t>
              </a:r>
            </a:p>
          </p:txBody>
        </p:sp>
        <p:sp>
          <p:nvSpPr>
            <p:cNvPr id="68" name="TextBox 67">
              <a:extLst>
                <a:ext uri="{FF2B5EF4-FFF2-40B4-BE49-F238E27FC236}">
                  <a16:creationId xmlns:a16="http://schemas.microsoft.com/office/drawing/2014/main" id="{6237E8BC-0D2A-48AF-AF29-1E2AFF234C97}"/>
                </a:ext>
              </a:extLst>
            </p:cNvPr>
            <p:cNvSpPr txBox="1"/>
            <p:nvPr/>
          </p:nvSpPr>
          <p:spPr>
            <a:xfrm>
              <a:off x="3604084" y="1293195"/>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4</a:t>
              </a:r>
            </a:p>
          </p:txBody>
        </p:sp>
        <p:sp>
          <p:nvSpPr>
            <p:cNvPr id="69" name="TextBox 68">
              <a:extLst>
                <a:ext uri="{FF2B5EF4-FFF2-40B4-BE49-F238E27FC236}">
                  <a16:creationId xmlns:a16="http://schemas.microsoft.com/office/drawing/2014/main" id="{610888E9-2F87-4554-8FCD-40F64ED0427D}"/>
                </a:ext>
              </a:extLst>
            </p:cNvPr>
            <p:cNvSpPr txBox="1"/>
            <p:nvPr/>
          </p:nvSpPr>
          <p:spPr>
            <a:xfrm>
              <a:off x="3783047" y="1293195"/>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4</a:t>
              </a:r>
            </a:p>
          </p:txBody>
        </p:sp>
      </p:grpSp>
      <p:grpSp>
        <p:nvGrpSpPr>
          <p:cNvPr id="70" name="Group 69">
            <a:extLst>
              <a:ext uri="{FF2B5EF4-FFF2-40B4-BE49-F238E27FC236}">
                <a16:creationId xmlns:a16="http://schemas.microsoft.com/office/drawing/2014/main" id="{2FF2B12E-C7BA-4E91-99AB-133562FFE0EB}"/>
              </a:ext>
            </a:extLst>
          </p:cNvPr>
          <p:cNvGrpSpPr/>
          <p:nvPr/>
        </p:nvGrpSpPr>
        <p:grpSpPr>
          <a:xfrm>
            <a:off x="2516791" y="2547104"/>
            <a:ext cx="1499645" cy="304260"/>
            <a:chOff x="2503282" y="1284301"/>
            <a:chExt cx="1499645" cy="304260"/>
          </a:xfrm>
        </p:grpSpPr>
        <p:sp>
          <p:nvSpPr>
            <p:cNvPr id="71" name="TextBox 70">
              <a:extLst>
                <a:ext uri="{FF2B5EF4-FFF2-40B4-BE49-F238E27FC236}">
                  <a16:creationId xmlns:a16="http://schemas.microsoft.com/office/drawing/2014/main" id="{1CA6B969-929B-4C65-B7B2-E055475C1D9B}"/>
                </a:ext>
              </a:extLst>
            </p:cNvPr>
            <p:cNvSpPr txBox="1"/>
            <p:nvPr/>
          </p:nvSpPr>
          <p:spPr>
            <a:xfrm>
              <a:off x="2503282" y="1284301"/>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5</a:t>
              </a:r>
            </a:p>
          </p:txBody>
        </p:sp>
        <p:sp>
          <p:nvSpPr>
            <p:cNvPr id="72" name="TextBox 71">
              <a:extLst>
                <a:ext uri="{FF2B5EF4-FFF2-40B4-BE49-F238E27FC236}">
                  <a16:creationId xmlns:a16="http://schemas.microsoft.com/office/drawing/2014/main" id="{E2F82046-AF67-4B89-8743-76D395025FC6}"/>
                </a:ext>
              </a:extLst>
            </p:cNvPr>
            <p:cNvSpPr txBox="1"/>
            <p:nvPr/>
          </p:nvSpPr>
          <p:spPr>
            <a:xfrm>
              <a:off x="2673755" y="1310852"/>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5</a:t>
              </a:r>
            </a:p>
          </p:txBody>
        </p:sp>
        <p:sp>
          <p:nvSpPr>
            <p:cNvPr id="73" name="TextBox 72">
              <a:extLst>
                <a:ext uri="{FF2B5EF4-FFF2-40B4-BE49-F238E27FC236}">
                  <a16:creationId xmlns:a16="http://schemas.microsoft.com/office/drawing/2014/main" id="{B2FC767A-FC84-4130-BFB6-ECA7A8D0D29F}"/>
                </a:ext>
              </a:extLst>
            </p:cNvPr>
            <p:cNvSpPr txBox="1"/>
            <p:nvPr/>
          </p:nvSpPr>
          <p:spPr>
            <a:xfrm>
              <a:off x="2832515" y="1311562"/>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5</a:t>
              </a:r>
            </a:p>
          </p:txBody>
        </p:sp>
        <p:sp>
          <p:nvSpPr>
            <p:cNvPr id="74" name="TextBox 73">
              <a:extLst>
                <a:ext uri="{FF2B5EF4-FFF2-40B4-BE49-F238E27FC236}">
                  <a16:creationId xmlns:a16="http://schemas.microsoft.com/office/drawing/2014/main" id="{3FBB8150-EB78-4969-8D9C-6F082E020BC3}"/>
                </a:ext>
              </a:extLst>
            </p:cNvPr>
            <p:cNvSpPr txBox="1"/>
            <p:nvPr/>
          </p:nvSpPr>
          <p:spPr>
            <a:xfrm>
              <a:off x="2992708" y="1293194"/>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5</a:t>
              </a:r>
            </a:p>
          </p:txBody>
        </p:sp>
        <p:sp>
          <p:nvSpPr>
            <p:cNvPr id="75" name="TextBox 74">
              <a:extLst>
                <a:ext uri="{FF2B5EF4-FFF2-40B4-BE49-F238E27FC236}">
                  <a16:creationId xmlns:a16="http://schemas.microsoft.com/office/drawing/2014/main" id="{DE76CC57-3C5B-4C16-B2A6-C3F77E421EF7}"/>
                </a:ext>
              </a:extLst>
            </p:cNvPr>
            <p:cNvSpPr txBox="1"/>
            <p:nvPr/>
          </p:nvSpPr>
          <p:spPr>
            <a:xfrm>
              <a:off x="3115838" y="1293195"/>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5</a:t>
              </a:r>
            </a:p>
          </p:txBody>
        </p:sp>
        <p:sp>
          <p:nvSpPr>
            <p:cNvPr id="76" name="TextBox 75">
              <a:extLst>
                <a:ext uri="{FF2B5EF4-FFF2-40B4-BE49-F238E27FC236}">
                  <a16:creationId xmlns:a16="http://schemas.microsoft.com/office/drawing/2014/main" id="{B532C7F8-A308-4A53-B774-CC593D9E78F6}"/>
                </a:ext>
              </a:extLst>
            </p:cNvPr>
            <p:cNvSpPr txBox="1"/>
            <p:nvPr/>
          </p:nvSpPr>
          <p:spPr>
            <a:xfrm>
              <a:off x="3268993" y="1311562"/>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5</a:t>
              </a:r>
            </a:p>
          </p:txBody>
        </p:sp>
        <p:sp>
          <p:nvSpPr>
            <p:cNvPr id="77" name="TextBox 76">
              <a:extLst>
                <a:ext uri="{FF2B5EF4-FFF2-40B4-BE49-F238E27FC236}">
                  <a16:creationId xmlns:a16="http://schemas.microsoft.com/office/drawing/2014/main" id="{B1DC456B-91E0-4450-B3F9-470323C0CCD3}"/>
                </a:ext>
              </a:extLst>
            </p:cNvPr>
            <p:cNvSpPr txBox="1"/>
            <p:nvPr/>
          </p:nvSpPr>
          <p:spPr>
            <a:xfrm>
              <a:off x="3425122" y="1293195"/>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5</a:t>
              </a:r>
            </a:p>
          </p:txBody>
        </p:sp>
        <p:sp>
          <p:nvSpPr>
            <p:cNvPr id="78" name="TextBox 77">
              <a:extLst>
                <a:ext uri="{FF2B5EF4-FFF2-40B4-BE49-F238E27FC236}">
                  <a16:creationId xmlns:a16="http://schemas.microsoft.com/office/drawing/2014/main" id="{D9DEFB21-9198-45DC-8278-DC914DBF85AF}"/>
                </a:ext>
              </a:extLst>
            </p:cNvPr>
            <p:cNvSpPr txBox="1"/>
            <p:nvPr/>
          </p:nvSpPr>
          <p:spPr>
            <a:xfrm>
              <a:off x="3604084" y="1293195"/>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5</a:t>
              </a:r>
            </a:p>
          </p:txBody>
        </p:sp>
        <p:sp>
          <p:nvSpPr>
            <p:cNvPr id="79" name="TextBox 78">
              <a:extLst>
                <a:ext uri="{FF2B5EF4-FFF2-40B4-BE49-F238E27FC236}">
                  <a16:creationId xmlns:a16="http://schemas.microsoft.com/office/drawing/2014/main" id="{5C4A6C88-66B6-4464-A0C0-F30F0A16C9BE}"/>
                </a:ext>
              </a:extLst>
            </p:cNvPr>
            <p:cNvSpPr txBox="1"/>
            <p:nvPr/>
          </p:nvSpPr>
          <p:spPr>
            <a:xfrm>
              <a:off x="3783047" y="1293195"/>
              <a:ext cx="219880" cy="276999"/>
            </a:xfrm>
            <a:prstGeom prst="rect">
              <a:avLst/>
            </a:prstGeom>
            <a:noFill/>
          </p:spPr>
          <p:txBody>
            <a:bodyPr wrap="square" rtlCol="1">
              <a:spAutoFit/>
            </a:bodyPr>
            <a:lstStyle>
              <a:defPPr>
                <a:defRPr lang="he-IL"/>
              </a:defPPr>
              <a:lvl1pPr>
                <a:defRPr sz="1200" spc="-150">
                  <a:solidFill>
                    <a:schemeClr val="accent1"/>
                  </a:solidFill>
                  <a:latin typeface="Guttman Yad-Brush" panose="02010401010101010101" pitchFamily="2" charset="-79"/>
                  <a:cs typeface="Guttman Yad-Brush" panose="02010401010101010101" pitchFamily="2" charset="-79"/>
                </a:defRPr>
              </a:lvl1pPr>
            </a:lstStyle>
            <a:p>
              <a:r>
                <a:rPr lang="he-IL" dirty="0"/>
                <a:t>5</a:t>
              </a:r>
            </a:p>
          </p:txBody>
        </p:sp>
      </p:grpSp>
      <p:sp>
        <p:nvSpPr>
          <p:cNvPr id="5" name="TextBox 4">
            <a:extLst>
              <a:ext uri="{FF2B5EF4-FFF2-40B4-BE49-F238E27FC236}">
                <a16:creationId xmlns:a16="http://schemas.microsoft.com/office/drawing/2014/main" id="{42593AD0-5BF8-47C7-85F1-36B080DD7A3F}"/>
              </a:ext>
            </a:extLst>
          </p:cNvPr>
          <p:cNvSpPr txBox="1"/>
          <p:nvPr/>
        </p:nvSpPr>
        <p:spPr>
          <a:xfrm>
            <a:off x="1892983" y="1286702"/>
            <a:ext cx="191494" cy="276999"/>
          </a:xfrm>
          <a:prstGeom prst="rect">
            <a:avLst/>
          </a:prstGeom>
          <a:noFill/>
        </p:spPr>
        <p:txBody>
          <a:bodyPr wrap="square" rtlCol="1">
            <a:spAutoFit/>
          </a:bodyPr>
          <a:lstStyle/>
          <a:p>
            <a:r>
              <a:rPr lang="en-US" sz="1200" dirty="0">
                <a:solidFill>
                  <a:schemeClr val="accent5"/>
                </a:solidFill>
              </a:rPr>
              <a:t>V</a:t>
            </a:r>
            <a:endParaRPr lang="he-IL" sz="1200" dirty="0">
              <a:solidFill>
                <a:schemeClr val="accent5"/>
              </a:solidFill>
            </a:endParaRPr>
          </a:p>
        </p:txBody>
      </p:sp>
      <p:sp>
        <p:nvSpPr>
          <p:cNvPr id="80" name="TextBox 79">
            <a:extLst>
              <a:ext uri="{FF2B5EF4-FFF2-40B4-BE49-F238E27FC236}">
                <a16:creationId xmlns:a16="http://schemas.microsoft.com/office/drawing/2014/main" id="{C0B08776-1006-4F4C-9BCD-FE38824F5220}"/>
              </a:ext>
            </a:extLst>
          </p:cNvPr>
          <p:cNvSpPr txBox="1"/>
          <p:nvPr/>
        </p:nvSpPr>
        <p:spPr>
          <a:xfrm>
            <a:off x="1273869" y="1592206"/>
            <a:ext cx="191494" cy="276999"/>
          </a:xfrm>
          <a:prstGeom prst="rect">
            <a:avLst/>
          </a:prstGeom>
          <a:noFill/>
        </p:spPr>
        <p:txBody>
          <a:bodyPr wrap="square" rtlCol="1">
            <a:spAutoFit/>
          </a:bodyPr>
          <a:lstStyle/>
          <a:p>
            <a:r>
              <a:rPr lang="en-US" sz="1200" dirty="0">
                <a:solidFill>
                  <a:schemeClr val="accent5"/>
                </a:solidFill>
              </a:rPr>
              <a:t>V</a:t>
            </a:r>
            <a:endParaRPr lang="he-IL" sz="1200" dirty="0">
              <a:solidFill>
                <a:schemeClr val="accent5"/>
              </a:solidFill>
            </a:endParaRPr>
          </a:p>
        </p:txBody>
      </p:sp>
      <p:sp>
        <p:nvSpPr>
          <p:cNvPr id="81" name="TextBox 80">
            <a:extLst>
              <a:ext uri="{FF2B5EF4-FFF2-40B4-BE49-F238E27FC236}">
                <a16:creationId xmlns:a16="http://schemas.microsoft.com/office/drawing/2014/main" id="{F2CAEE27-16C9-427D-9E45-B0D26F1B88BD}"/>
              </a:ext>
            </a:extLst>
          </p:cNvPr>
          <p:cNvSpPr txBox="1"/>
          <p:nvPr/>
        </p:nvSpPr>
        <p:spPr>
          <a:xfrm>
            <a:off x="1300071" y="1286701"/>
            <a:ext cx="191494" cy="276999"/>
          </a:xfrm>
          <a:prstGeom prst="rect">
            <a:avLst/>
          </a:prstGeom>
          <a:noFill/>
        </p:spPr>
        <p:txBody>
          <a:bodyPr wrap="square" rtlCol="1">
            <a:spAutoFit/>
          </a:bodyPr>
          <a:lstStyle/>
          <a:p>
            <a:r>
              <a:rPr lang="en-US" sz="1200" dirty="0">
                <a:solidFill>
                  <a:schemeClr val="accent5"/>
                </a:solidFill>
              </a:rPr>
              <a:t>V</a:t>
            </a:r>
            <a:endParaRPr lang="he-IL" sz="1200" dirty="0">
              <a:solidFill>
                <a:schemeClr val="accent5"/>
              </a:solidFill>
            </a:endParaRPr>
          </a:p>
        </p:txBody>
      </p:sp>
      <p:sp>
        <p:nvSpPr>
          <p:cNvPr id="82" name="TextBox 81">
            <a:extLst>
              <a:ext uri="{FF2B5EF4-FFF2-40B4-BE49-F238E27FC236}">
                <a16:creationId xmlns:a16="http://schemas.microsoft.com/office/drawing/2014/main" id="{D39D82A7-E278-4555-8837-78B1A1AC9AB7}"/>
              </a:ext>
            </a:extLst>
          </p:cNvPr>
          <p:cNvSpPr txBox="1"/>
          <p:nvPr/>
        </p:nvSpPr>
        <p:spPr>
          <a:xfrm>
            <a:off x="1283950" y="1900350"/>
            <a:ext cx="191494" cy="276999"/>
          </a:xfrm>
          <a:prstGeom prst="rect">
            <a:avLst/>
          </a:prstGeom>
          <a:noFill/>
        </p:spPr>
        <p:txBody>
          <a:bodyPr wrap="square" rtlCol="1">
            <a:spAutoFit/>
          </a:bodyPr>
          <a:lstStyle/>
          <a:p>
            <a:r>
              <a:rPr lang="en-US" sz="1200" dirty="0">
                <a:solidFill>
                  <a:schemeClr val="accent5"/>
                </a:solidFill>
              </a:rPr>
              <a:t>V</a:t>
            </a:r>
            <a:endParaRPr lang="he-IL" sz="1200" dirty="0">
              <a:solidFill>
                <a:schemeClr val="accent5"/>
              </a:solidFill>
            </a:endParaRPr>
          </a:p>
        </p:txBody>
      </p:sp>
      <p:sp>
        <p:nvSpPr>
          <p:cNvPr id="83" name="TextBox 82">
            <a:extLst>
              <a:ext uri="{FF2B5EF4-FFF2-40B4-BE49-F238E27FC236}">
                <a16:creationId xmlns:a16="http://schemas.microsoft.com/office/drawing/2014/main" id="{945B168F-2CC9-42B4-9EF1-867FD0068B54}"/>
              </a:ext>
            </a:extLst>
          </p:cNvPr>
          <p:cNvSpPr txBox="1"/>
          <p:nvPr/>
        </p:nvSpPr>
        <p:spPr>
          <a:xfrm>
            <a:off x="1892983" y="1607149"/>
            <a:ext cx="191494" cy="276999"/>
          </a:xfrm>
          <a:prstGeom prst="rect">
            <a:avLst/>
          </a:prstGeom>
          <a:noFill/>
        </p:spPr>
        <p:txBody>
          <a:bodyPr wrap="square" rtlCol="1">
            <a:spAutoFit/>
          </a:bodyPr>
          <a:lstStyle/>
          <a:p>
            <a:r>
              <a:rPr lang="en-US" sz="1200" dirty="0">
                <a:solidFill>
                  <a:schemeClr val="accent5"/>
                </a:solidFill>
              </a:rPr>
              <a:t>V</a:t>
            </a:r>
            <a:endParaRPr lang="he-IL" sz="1200" dirty="0">
              <a:solidFill>
                <a:schemeClr val="accent5"/>
              </a:solidFill>
            </a:endParaRPr>
          </a:p>
        </p:txBody>
      </p:sp>
      <p:pic>
        <p:nvPicPr>
          <p:cNvPr id="84" name="Picture 83">
            <a:extLst>
              <a:ext uri="{FF2B5EF4-FFF2-40B4-BE49-F238E27FC236}">
                <a16:creationId xmlns:a16="http://schemas.microsoft.com/office/drawing/2014/main" id="{14720DC7-4C2C-4C7D-B45F-6A492A9B8A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00296" y="5626538"/>
            <a:ext cx="695430" cy="980635"/>
          </a:xfrm>
          <a:prstGeom prst="rect">
            <a:avLst/>
          </a:prstGeom>
        </p:spPr>
      </p:pic>
      <p:sp>
        <p:nvSpPr>
          <p:cNvPr id="85" name="TextBox 84">
            <a:extLst>
              <a:ext uri="{FF2B5EF4-FFF2-40B4-BE49-F238E27FC236}">
                <a16:creationId xmlns:a16="http://schemas.microsoft.com/office/drawing/2014/main" id="{DDCE469B-05A6-405C-8979-14A265D9235D}"/>
              </a:ext>
            </a:extLst>
          </p:cNvPr>
          <p:cNvSpPr txBox="1"/>
          <p:nvPr/>
        </p:nvSpPr>
        <p:spPr>
          <a:xfrm>
            <a:off x="1930894" y="1896477"/>
            <a:ext cx="191494" cy="276999"/>
          </a:xfrm>
          <a:prstGeom prst="rect">
            <a:avLst/>
          </a:prstGeom>
          <a:noFill/>
        </p:spPr>
        <p:txBody>
          <a:bodyPr wrap="square" rtlCol="1">
            <a:spAutoFit/>
          </a:bodyPr>
          <a:lstStyle/>
          <a:p>
            <a:r>
              <a:rPr lang="en-US" sz="1200" dirty="0">
                <a:solidFill>
                  <a:schemeClr val="accent5"/>
                </a:solidFill>
              </a:rPr>
              <a:t>V</a:t>
            </a:r>
            <a:endParaRPr lang="he-IL" sz="1200" dirty="0">
              <a:solidFill>
                <a:schemeClr val="accent5"/>
              </a:solidFill>
            </a:endParaRPr>
          </a:p>
        </p:txBody>
      </p:sp>
    </p:spTree>
    <p:extLst>
      <p:ext uri="{BB962C8B-B14F-4D97-AF65-F5344CB8AC3E}">
        <p14:creationId xmlns:p14="http://schemas.microsoft.com/office/powerpoint/2010/main" val="4757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478974-4C03-4D8E-AFB1-D961201A54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8099" y="2810405"/>
            <a:ext cx="1149519" cy="3682468"/>
          </a:xfrm>
          <a:prstGeom prst="rect">
            <a:avLst/>
          </a:prstGeom>
        </p:spPr>
      </p:pic>
      <p:pic>
        <p:nvPicPr>
          <p:cNvPr id="8" name="Picture 7">
            <a:extLst>
              <a:ext uri="{FF2B5EF4-FFF2-40B4-BE49-F238E27FC236}">
                <a16:creationId xmlns:a16="http://schemas.microsoft.com/office/drawing/2014/main" id="{3E904F6A-476B-4E58-83D2-76432A6AC5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75017" y="3429000"/>
            <a:ext cx="2653760" cy="2792165"/>
          </a:xfrm>
          <a:prstGeom prst="rect">
            <a:avLst/>
          </a:prstGeom>
        </p:spPr>
      </p:pic>
      <p:sp>
        <p:nvSpPr>
          <p:cNvPr id="38" name="TextBox 37">
            <a:extLst>
              <a:ext uri="{FF2B5EF4-FFF2-40B4-BE49-F238E27FC236}">
                <a16:creationId xmlns:a16="http://schemas.microsoft.com/office/drawing/2014/main" id="{AA73659C-7FA7-4EEF-8ABB-D2F2070271CF}"/>
              </a:ext>
            </a:extLst>
          </p:cNvPr>
          <p:cNvSpPr txBox="1"/>
          <p:nvPr/>
        </p:nvSpPr>
        <p:spPr>
          <a:xfrm>
            <a:off x="6938984" y="4334573"/>
            <a:ext cx="2235199" cy="461665"/>
          </a:xfrm>
          <a:prstGeom prst="rect">
            <a:avLst/>
          </a:prstGeom>
          <a:noFill/>
        </p:spPr>
        <p:txBody>
          <a:bodyPr wrap="square" rtlCol="1">
            <a:spAutoFit/>
          </a:bodyPr>
          <a:lstStyle/>
          <a:p>
            <a:pPr algn="ctr"/>
            <a:r>
              <a:rPr lang="he-IL" sz="2400" dirty="0">
                <a:solidFill>
                  <a:srgbClr val="54707C"/>
                </a:solidFill>
                <a:latin typeface="Arial" panose="020B0604020202020204" pitchFamily="34" charset="0"/>
                <a:cs typeface="Arial" panose="020B0604020202020204" pitchFamily="34" charset="0"/>
              </a:rPr>
              <a:t>החומר הרגיש</a:t>
            </a:r>
          </a:p>
        </p:txBody>
      </p:sp>
      <p:sp>
        <p:nvSpPr>
          <p:cNvPr id="40" name="TextBox 39">
            <a:extLst>
              <a:ext uri="{FF2B5EF4-FFF2-40B4-BE49-F238E27FC236}">
                <a16:creationId xmlns:a16="http://schemas.microsoft.com/office/drawing/2014/main" id="{65F6D45E-0FD6-43FA-9C8A-D715809ABEF9}"/>
              </a:ext>
            </a:extLst>
          </p:cNvPr>
          <p:cNvSpPr txBox="1"/>
          <p:nvPr/>
        </p:nvSpPr>
        <p:spPr>
          <a:xfrm>
            <a:off x="3470837" y="4334573"/>
            <a:ext cx="2235199" cy="1200329"/>
          </a:xfrm>
          <a:prstGeom prst="rect">
            <a:avLst/>
          </a:prstGeom>
          <a:noFill/>
        </p:spPr>
        <p:txBody>
          <a:bodyPr wrap="square" rtlCol="1">
            <a:spAutoFit/>
          </a:bodyPr>
          <a:lstStyle/>
          <a:p>
            <a:pPr algn="ctr"/>
            <a:r>
              <a:rPr lang="he-IL" sz="2400" dirty="0">
                <a:solidFill>
                  <a:srgbClr val="54707C"/>
                </a:solidFill>
                <a:latin typeface="Arial" panose="020B0604020202020204" pitchFamily="34" charset="0"/>
                <a:cs typeface="Arial" panose="020B0604020202020204" pitchFamily="34" charset="0"/>
              </a:rPr>
              <a:t>הציוד הקשיח – לפי תיאום מול מנהל הבחירות</a:t>
            </a:r>
          </a:p>
        </p:txBody>
      </p:sp>
      <p:grpSp>
        <p:nvGrpSpPr>
          <p:cNvPr id="46" name="Group 45">
            <a:extLst>
              <a:ext uri="{FF2B5EF4-FFF2-40B4-BE49-F238E27FC236}">
                <a16:creationId xmlns:a16="http://schemas.microsoft.com/office/drawing/2014/main" id="{778C3110-527C-419E-98D2-F21CC9E8A7A7}"/>
              </a:ext>
            </a:extLst>
          </p:cNvPr>
          <p:cNvGrpSpPr/>
          <p:nvPr/>
        </p:nvGrpSpPr>
        <p:grpSpPr>
          <a:xfrm>
            <a:off x="6721967" y="1846520"/>
            <a:ext cx="2452216" cy="2360336"/>
            <a:chOff x="6423518" y="1671706"/>
            <a:chExt cx="2452216" cy="2360336"/>
          </a:xfrm>
        </p:grpSpPr>
        <p:sp>
          <p:nvSpPr>
            <p:cNvPr id="37" name="מלבן 33">
              <a:extLst>
                <a:ext uri="{FF2B5EF4-FFF2-40B4-BE49-F238E27FC236}">
                  <a16:creationId xmlns:a16="http://schemas.microsoft.com/office/drawing/2014/main" id="{3646F3C1-7132-490A-9009-964475B3CD8A}"/>
                </a:ext>
              </a:extLst>
            </p:cNvPr>
            <p:cNvSpPr/>
            <p:nvPr/>
          </p:nvSpPr>
          <p:spPr>
            <a:xfrm>
              <a:off x="6423518" y="1671706"/>
              <a:ext cx="2452216" cy="2360336"/>
            </a:xfrm>
            <a:prstGeom prst="rect">
              <a:avLst/>
            </a:prstGeom>
            <a:solidFill>
              <a:schemeClr val="bg1"/>
            </a:solidFill>
            <a:ln>
              <a:solidFill>
                <a:schemeClr val="bg2"/>
              </a:solid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pic>
          <p:nvPicPr>
            <p:cNvPr id="43" name="Picture 42">
              <a:extLst>
                <a:ext uri="{FF2B5EF4-FFF2-40B4-BE49-F238E27FC236}">
                  <a16:creationId xmlns:a16="http://schemas.microsoft.com/office/drawing/2014/main" id="{6B45FC43-07C0-4621-8835-70C09036B552}"/>
                </a:ext>
              </a:extLst>
            </p:cNvPr>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869992" y="1762886"/>
              <a:ext cx="980967" cy="1385163"/>
            </a:xfrm>
            <a:prstGeom prst="rect">
              <a:avLst/>
            </a:prstGeom>
          </p:spPr>
        </p:pic>
        <p:pic>
          <p:nvPicPr>
            <p:cNvPr id="44" name="Picture 43">
              <a:extLst>
                <a:ext uri="{FF2B5EF4-FFF2-40B4-BE49-F238E27FC236}">
                  <a16:creationId xmlns:a16="http://schemas.microsoft.com/office/drawing/2014/main" id="{371265E3-0C2A-44E2-B779-D3F3F3EA0B56}"/>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68420" y="1957024"/>
              <a:ext cx="980967" cy="1385163"/>
            </a:xfrm>
            <a:prstGeom prst="rect">
              <a:avLst/>
            </a:prstGeom>
          </p:spPr>
        </p:pic>
        <p:pic>
          <p:nvPicPr>
            <p:cNvPr id="10" name="Picture 9">
              <a:extLst>
                <a:ext uri="{FF2B5EF4-FFF2-40B4-BE49-F238E27FC236}">
                  <a16:creationId xmlns:a16="http://schemas.microsoft.com/office/drawing/2014/main" id="{A6780EEB-AD4C-4320-A231-09E5CF3A3A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7444" y="2301525"/>
              <a:ext cx="980967" cy="1385163"/>
            </a:xfrm>
            <a:prstGeom prst="rect">
              <a:avLst/>
            </a:prstGeom>
          </p:spPr>
        </p:pic>
      </p:grpSp>
      <p:grpSp>
        <p:nvGrpSpPr>
          <p:cNvPr id="47" name="Group 46">
            <a:extLst>
              <a:ext uri="{FF2B5EF4-FFF2-40B4-BE49-F238E27FC236}">
                <a16:creationId xmlns:a16="http://schemas.microsoft.com/office/drawing/2014/main" id="{1B4D075D-F9F0-425A-A6C9-E27E8532E887}"/>
              </a:ext>
            </a:extLst>
          </p:cNvPr>
          <p:cNvGrpSpPr/>
          <p:nvPr/>
        </p:nvGrpSpPr>
        <p:grpSpPr>
          <a:xfrm>
            <a:off x="3362327" y="1848512"/>
            <a:ext cx="2536691" cy="2360336"/>
            <a:chOff x="3543301" y="1671706"/>
            <a:chExt cx="2536691" cy="2360336"/>
          </a:xfrm>
        </p:grpSpPr>
        <p:sp>
          <p:nvSpPr>
            <p:cNvPr id="39" name="מלבן 33">
              <a:extLst>
                <a:ext uri="{FF2B5EF4-FFF2-40B4-BE49-F238E27FC236}">
                  <a16:creationId xmlns:a16="http://schemas.microsoft.com/office/drawing/2014/main" id="{DF09D0C7-A807-48B6-B454-E059F41479E3}"/>
                </a:ext>
              </a:extLst>
            </p:cNvPr>
            <p:cNvSpPr/>
            <p:nvPr/>
          </p:nvSpPr>
          <p:spPr>
            <a:xfrm>
              <a:off x="3543301" y="1671706"/>
              <a:ext cx="2452216" cy="2360336"/>
            </a:xfrm>
            <a:prstGeom prst="rect">
              <a:avLst/>
            </a:prstGeom>
            <a:solidFill>
              <a:schemeClr val="bg1"/>
            </a:solidFill>
            <a:ln>
              <a:solidFill>
                <a:schemeClr val="bg2"/>
              </a:solid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bg1"/>
                </a:solidFill>
                <a:latin typeface="Arial" panose="020B0604020202020204" pitchFamily="34" charset="0"/>
              </a:endParaRPr>
            </a:p>
          </p:txBody>
        </p:sp>
        <p:pic>
          <p:nvPicPr>
            <p:cNvPr id="15" name="Picture 14">
              <a:extLst>
                <a:ext uri="{FF2B5EF4-FFF2-40B4-BE49-F238E27FC236}">
                  <a16:creationId xmlns:a16="http://schemas.microsoft.com/office/drawing/2014/main" id="{88CCA703-AACD-4D55-9B29-2F0FA84286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6695" y="1844945"/>
              <a:ext cx="1123650" cy="968204"/>
            </a:xfrm>
            <a:prstGeom prst="rect">
              <a:avLst/>
            </a:prstGeom>
          </p:spPr>
        </p:pic>
        <p:pic>
          <p:nvPicPr>
            <p:cNvPr id="17" name="Picture 16">
              <a:extLst>
                <a:ext uri="{FF2B5EF4-FFF2-40B4-BE49-F238E27FC236}">
                  <a16:creationId xmlns:a16="http://schemas.microsoft.com/office/drawing/2014/main" id="{45926394-C3ED-4AED-9F9D-C0C8D32F35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6347" y="2849882"/>
              <a:ext cx="1853645" cy="1157864"/>
            </a:xfrm>
            <a:prstGeom prst="rect">
              <a:avLst/>
            </a:prstGeom>
          </p:spPr>
        </p:pic>
      </p:grpSp>
      <p:sp>
        <p:nvSpPr>
          <p:cNvPr id="36" name="מציין מיקום של מספר שקופית 1">
            <a:extLst>
              <a:ext uri="{FF2B5EF4-FFF2-40B4-BE49-F238E27FC236}">
                <a16:creationId xmlns:a16="http://schemas.microsoft.com/office/drawing/2014/main" id="{69838E43-C454-403C-8D0F-4A61280A1799}"/>
              </a:ext>
            </a:extLst>
          </p:cNvPr>
          <p:cNvSpPr>
            <a:spLocks noGrp="1"/>
          </p:cNvSpPr>
          <p:nvPr>
            <p:ph type="sldNum" sz="quarter" idx="12"/>
          </p:nvPr>
        </p:nvSpPr>
        <p:spPr/>
        <p:txBody>
          <a:bodyPr/>
          <a:lstStyle/>
          <a:p>
            <a:fld id="{4C3B709D-3265-41A0-A411-CB1161B7F7D5}" type="slidenum">
              <a:rPr lang="he-IL" smtClean="0"/>
              <a:pPr/>
              <a:t>81</a:t>
            </a:fld>
            <a:endParaRPr lang="he-IL" dirty="0"/>
          </a:p>
        </p:txBody>
      </p:sp>
      <p:sp>
        <p:nvSpPr>
          <p:cNvPr id="2" name="Title 1">
            <a:extLst>
              <a:ext uri="{FF2B5EF4-FFF2-40B4-BE49-F238E27FC236}">
                <a16:creationId xmlns:a16="http://schemas.microsoft.com/office/drawing/2014/main" id="{B3221675-4B80-435E-A972-5B157A6B42CF}"/>
              </a:ext>
            </a:extLst>
          </p:cNvPr>
          <p:cNvSpPr>
            <a:spLocks noGrp="1"/>
          </p:cNvSpPr>
          <p:nvPr>
            <p:ph type="title"/>
          </p:nvPr>
        </p:nvSpPr>
        <p:spPr>
          <a:xfrm>
            <a:off x="1055915" y="250827"/>
            <a:ext cx="10515600" cy="1325563"/>
          </a:xfrm>
        </p:spPr>
        <p:txBody>
          <a:bodyPr/>
          <a:lstStyle/>
          <a:p>
            <a:r>
              <a:rPr lang="he-IL" dirty="0"/>
              <a:t>העברת חומרי הבחירות למנהל הבחירות </a:t>
            </a:r>
          </a:p>
        </p:txBody>
      </p:sp>
      <p:grpSp>
        <p:nvGrpSpPr>
          <p:cNvPr id="13" name="Group 12">
            <a:extLst>
              <a:ext uri="{FF2B5EF4-FFF2-40B4-BE49-F238E27FC236}">
                <a16:creationId xmlns:a16="http://schemas.microsoft.com/office/drawing/2014/main" id="{82E2601E-7257-406D-BC85-E8C4976F6E94}"/>
              </a:ext>
            </a:extLst>
          </p:cNvPr>
          <p:cNvGrpSpPr/>
          <p:nvPr/>
        </p:nvGrpSpPr>
        <p:grpSpPr>
          <a:xfrm>
            <a:off x="6928665" y="2510620"/>
            <a:ext cx="1637385" cy="1493219"/>
            <a:chOff x="5157656" y="1936138"/>
            <a:chExt cx="3135396" cy="2833797"/>
          </a:xfrm>
        </p:grpSpPr>
        <p:pic>
          <p:nvPicPr>
            <p:cNvPr id="4" name="Picture 3">
              <a:extLst>
                <a:ext uri="{FF2B5EF4-FFF2-40B4-BE49-F238E27FC236}">
                  <a16:creationId xmlns:a16="http://schemas.microsoft.com/office/drawing/2014/main" id="{01D7BB6F-259B-4456-A621-7FA3B80670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12748">
              <a:off x="5157656" y="2114366"/>
              <a:ext cx="1876687" cy="2629267"/>
            </a:xfrm>
            <a:prstGeom prst="rect">
              <a:avLst/>
            </a:prstGeom>
          </p:spPr>
        </p:pic>
        <p:pic>
          <p:nvPicPr>
            <p:cNvPr id="7" name="Picture 6">
              <a:extLst>
                <a:ext uri="{FF2B5EF4-FFF2-40B4-BE49-F238E27FC236}">
                  <a16:creationId xmlns:a16="http://schemas.microsoft.com/office/drawing/2014/main" id="{71BC3027-EADD-4385-9BA8-EFA4362BBE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37787" y="1936138"/>
              <a:ext cx="1867161" cy="2629267"/>
            </a:xfrm>
            <a:prstGeom prst="rect">
              <a:avLst/>
            </a:prstGeom>
          </p:spPr>
        </p:pic>
        <p:pic>
          <p:nvPicPr>
            <p:cNvPr id="11" name="Picture 10">
              <a:extLst>
                <a:ext uri="{FF2B5EF4-FFF2-40B4-BE49-F238E27FC236}">
                  <a16:creationId xmlns:a16="http://schemas.microsoft.com/office/drawing/2014/main" id="{32C44645-B9B1-415A-ADD1-3D0517108B7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612348">
              <a:off x="6416365" y="2140668"/>
              <a:ext cx="1876687" cy="2629267"/>
            </a:xfrm>
            <a:prstGeom prst="rect">
              <a:avLst/>
            </a:prstGeom>
          </p:spPr>
        </p:pic>
      </p:grpSp>
    </p:spTree>
    <p:custDataLst>
      <p:tags r:id="rId1"/>
    </p:custDataLst>
    <p:extLst>
      <p:ext uri="{BB962C8B-B14F-4D97-AF65-F5344CB8AC3E}">
        <p14:creationId xmlns:p14="http://schemas.microsoft.com/office/powerpoint/2010/main" val="19585777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4C3B709D-3265-41A0-A411-CB1161B7F7D5}" type="slidenum">
              <a:rPr lang="he-IL" smtClean="0"/>
              <a:pPr/>
              <a:t>82</a:t>
            </a:fld>
            <a:endParaRPr lang="he-IL" dirty="0"/>
          </a:p>
        </p:txBody>
      </p:sp>
      <p:grpSp>
        <p:nvGrpSpPr>
          <p:cNvPr id="47" name="קבוצה 44">
            <a:extLst>
              <a:ext uri="{FF2B5EF4-FFF2-40B4-BE49-F238E27FC236}">
                <a16:creationId xmlns:a16="http://schemas.microsoft.com/office/drawing/2014/main" id="{878CAFEB-ABF2-4ECA-9E80-C242AC858B9E}"/>
              </a:ext>
            </a:extLst>
          </p:cNvPr>
          <p:cNvGrpSpPr/>
          <p:nvPr/>
        </p:nvGrpSpPr>
        <p:grpSpPr>
          <a:xfrm>
            <a:off x="7460166" y="897211"/>
            <a:ext cx="2721175" cy="1787900"/>
            <a:chOff x="7460166" y="897211"/>
            <a:chExt cx="2721174" cy="1787900"/>
          </a:xfrm>
        </p:grpSpPr>
        <p:pic>
          <p:nvPicPr>
            <p:cNvPr id="48" name="תמונה 20">
              <a:extLst>
                <a:ext uri="{FF2B5EF4-FFF2-40B4-BE49-F238E27FC236}">
                  <a16:creationId xmlns:a16="http://schemas.microsoft.com/office/drawing/2014/main" id="{E47189C4-4063-408B-927C-742D6477B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5868" y="897211"/>
              <a:ext cx="425472" cy="431822"/>
            </a:xfrm>
            <a:prstGeom prst="rect">
              <a:avLst/>
            </a:prstGeom>
          </p:spPr>
        </p:pic>
        <p:pic>
          <p:nvPicPr>
            <p:cNvPr id="49" name="תמונה 21">
              <a:extLst>
                <a:ext uri="{FF2B5EF4-FFF2-40B4-BE49-F238E27FC236}">
                  <a16:creationId xmlns:a16="http://schemas.microsoft.com/office/drawing/2014/main" id="{0483489C-B71C-42DB-96AA-45330F5AAF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1960" y="1417593"/>
              <a:ext cx="1385427" cy="1267518"/>
            </a:xfrm>
            <a:prstGeom prst="rect">
              <a:avLst/>
            </a:prstGeom>
          </p:spPr>
        </p:pic>
        <p:sp>
          <p:nvSpPr>
            <p:cNvPr id="50" name="TextBox 49">
              <a:extLst>
                <a:ext uri="{FF2B5EF4-FFF2-40B4-BE49-F238E27FC236}">
                  <a16:creationId xmlns:a16="http://schemas.microsoft.com/office/drawing/2014/main" id="{FD27DCE8-D61D-4B01-951B-8F74D7F480F2}"/>
                </a:ext>
              </a:extLst>
            </p:cNvPr>
            <p:cNvSpPr txBox="1"/>
            <p:nvPr/>
          </p:nvSpPr>
          <p:spPr>
            <a:xfrm>
              <a:off x="7460166" y="897211"/>
              <a:ext cx="2174487" cy="338554"/>
            </a:xfrm>
            <a:prstGeom prst="rect">
              <a:avLst/>
            </a:prstGeom>
            <a:noFill/>
          </p:spPr>
          <p:txBody>
            <a:bodyPr wrap="square" rtlCol="1">
              <a:spAutoFit/>
            </a:bodyPr>
            <a:lstStyle/>
            <a:p>
              <a:r>
                <a:rPr lang="he-IL" sz="1600" dirty="0"/>
                <a:t>פתיחת תיבת הקלפי</a:t>
              </a:r>
            </a:p>
          </p:txBody>
        </p:sp>
      </p:grpSp>
      <p:grpSp>
        <p:nvGrpSpPr>
          <p:cNvPr id="51" name="קבוצה 45">
            <a:extLst>
              <a:ext uri="{FF2B5EF4-FFF2-40B4-BE49-F238E27FC236}">
                <a16:creationId xmlns:a16="http://schemas.microsoft.com/office/drawing/2014/main" id="{A0285347-5645-4FFA-AAD4-5A8BD51F0DE9}"/>
              </a:ext>
            </a:extLst>
          </p:cNvPr>
          <p:cNvGrpSpPr/>
          <p:nvPr/>
        </p:nvGrpSpPr>
        <p:grpSpPr>
          <a:xfrm>
            <a:off x="3579543" y="865967"/>
            <a:ext cx="3195935" cy="1796843"/>
            <a:chOff x="3579542" y="865966"/>
            <a:chExt cx="3195935" cy="1796843"/>
          </a:xfrm>
        </p:grpSpPr>
        <p:pic>
          <p:nvPicPr>
            <p:cNvPr id="52" name="תמונה 23">
              <a:extLst>
                <a:ext uri="{FF2B5EF4-FFF2-40B4-BE49-F238E27FC236}">
                  <a16:creationId xmlns:a16="http://schemas.microsoft.com/office/drawing/2014/main" id="{7F2F3C2E-2F8C-4414-ACF2-CC3739F5A2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0005" y="865966"/>
              <a:ext cx="425472" cy="431822"/>
            </a:xfrm>
            <a:prstGeom prst="rect">
              <a:avLst/>
            </a:prstGeom>
          </p:spPr>
        </p:pic>
        <p:pic>
          <p:nvPicPr>
            <p:cNvPr id="53" name="תמונה 24">
              <a:extLst>
                <a:ext uri="{FF2B5EF4-FFF2-40B4-BE49-F238E27FC236}">
                  <a16:creationId xmlns:a16="http://schemas.microsoft.com/office/drawing/2014/main" id="{A22753FA-B444-4B1F-AF3E-363694CEB8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0631" y="1395291"/>
              <a:ext cx="1928056" cy="1267518"/>
            </a:xfrm>
            <a:prstGeom prst="rect">
              <a:avLst/>
            </a:prstGeom>
          </p:spPr>
        </p:pic>
        <p:sp>
          <p:nvSpPr>
            <p:cNvPr id="54" name="TextBox 53">
              <a:extLst>
                <a:ext uri="{FF2B5EF4-FFF2-40B4-BE49-F238E27FC236}">
                  <a16:creationId xmlns:a16="http://schemas.microsoft.com/office/drawing/2014/main" id="{B8FBFB65-F733-4260-90C9-16935DB2E87B}"/>
                </a:ext>
              </a:extLst>
            </p:cNvPr>
            <p:cNvSpPr txBox="1"/>
            <p:nvPr/>
          </p:nvSpPr>
          <p:spPr>
            <a:xfrm>
              <a:off x="3579542" y="897211"/>
              <a:ext cx="2580646" cy="338554"/>
            </a:xfrm>
            <a:prstGeom prst="rect">
              <a:avLst/>
            </a:prstGeom>
            <a:noFill/>
          </p:spPr>
          <p:txBody>
            <a:bodyPr wrap="square" rtlCol="1">
              <a:spAutoFit/>
            </a:bodyPr>
            <a:lstStyle/>
            <a:p>
              <a:r>
                <a:rPr lang="he-IL" sz="1600" dirty="0"/>
                <a:t>מיון המעטפות לפי צבעים</a:t>
              </a:r>
            </a:p>
          </p:txBody>
        </p:sp>
      </p:grpSp>
      <p:sp>
        <p:nvSpPr>
          <p:cNvPr id="55" name="TextBox 54">
            <a:extLst>
              <a:ext uri="{FF2B5EF4-FFF2-40B4-BE49-F238E27FC236}">
                <a16:creationId xmlns:a16="http://schemas.microsoft.com/office/drawing/2014/main" id="{928C1E4D-615F-4CD9-BAC1-19B622B52291}"/>
              </a:ext>
            </a:extLst>
          </p:cNvPr>
          <p:cNvSpPr txBox="1"/>
          <p:nvPr/>
        </p:nvSpPr>
        <p:spPr>
          <a:xfrm>
            <a:off x="1856484" y="155135"/>
            <a:ext cx="9705732" cy="701731"/>
          </a:xfrm>
          <a:prstGeom prst="rect">
            <a:avLst/>
          </a:prstGeom>
        </p:spPr>
        <p:txBody>
          <a:bodyPr vert="horz" lIns="91440" tIns="45720" rIns="91440" bIns="45720" rtlCol="1" anchor="ctr">
            <a:normAutofit/>
          </a:bodyPr>
          <a:lstStyle>
            <a:lvl1pPr defTabSz="914377">
              <a:lnSpc>
                <a:spcPct val="90000"/>
              </a:lnSpc>
              <a:spcBef>
                <a:spcPct val="0"/>
              </a:spcBef>
              <a:buNone/>
              <a:defRPr sz="4400">
                <a:solidFill>
                  <a:srgbClr val="18A8B7"/>
                </a:solidFill>
                <a:latin typeface="Arial" panose="020B0604020202020204" pitchFamily="34" charset="0"/>
                <a:ea typeface="+mj-ea"/>
                <a:cs typeface="Arial" panose="020B0604020202020204" pitchFamily="34" charset="0"/>
              </a:defRPr>
            </a:lvl1pPr>
          </a:lstStyle>
          <a:p>
            <a:r>
              <a:rPr lang="he-IL" dirty="0"/>
              <a:t>סיכום תהליך ספירת הקולות</a:t>
            </a:r>
          </a:p>
        </p:txBody>
      </p:sp>
      <p:sp>
        <p:nvSpPr>
          <p:cNvPr id="56" name="TextBox 55">
            <a:extLst>
              <a:ext uri="{FF2B5EF4-FFF2-40B4-BE49-F238E27FC236}">
                <a16:creationId xmlns:a16="http://schemas.microsoft.com/office/drawing/2014/main" id="{B9661E0C-3DA5-46D6-B51F-A43E4174AA05}"/>
              </a:ext>
            </a:extLst>
          </p:cNvPr>
          <p:cNvSpPr txBox="1"/>
          <p:nvPr/>
        </p:nvSpPr>
        <p:spPr>
          <a:xfrm>
            <a:off x="557562" y="2814635"/>
            <a:ext cx="9491413" cy="584775"/>
          </a:xfrm>
          <a:prstGeom prst="rect">
            <a:avLst/>
          </a:prstGeom>
          <a:noFill/>
        </p:spPr>
        <p:txBody>
          <a:bodyPr wrap="square" rtlCol="1">
            <a:spAutoFit/>
          </a:bodyPr>
          <a:lstStyle/>
          <a:p>
            <a:r>
              <a:rPr lang="he-IL" sz="1600" dirty="0"/>
              <a:t>הכנסת המעטפות הצהובות לתיבת הקלפי וביצוע ספירת קולות למעטפות הלבנות (אם יש מעטפות כחולות נספור אותן קודם) – רישום יתבצע בפרוטוקול המתאים לפי הצבע. </a:t>
            </a:r>
          </a:p>
        </p:txBody>
      </p:sp>
      <p:sp>
        <p:nvSpPr>
          <p:cNvPr id="58" name="TextBox 57">
            <a:extLst>
              <a:ext uri="{FF2B5EF4-FFF2-40B4-BE49-F238E27FC236}">
                <a16:creationId xmlns:a16="http://schemas.microsoft.com/office/drawing/2014/main" id="{215964FE-8AF3-4C8D-A639-7EF03EAB17E3}"/>
              </a:ext>
            </a:extLst>
          </p:cNvPr>
          <p:cNvSpPr txBox="1"/>
          <p:nvPr/>
        </p:nvSpPr>
        <p:spPr>
          <a:xfrm>
            <a:off x="4716401" y="5933325"/>
            <a:ext cx="1542723" cy="338554"/>
          </a:xfrm>
          <a:prstGeom prst="rect">
            <a:avLst/>
          </a:prstGeom>
          <a:noFill/>
        </p:spPr>
        <p:txBody>
          <a:bodyPr wrap="square" rtlCol="1">
            <a:spAutoFit/>
          </a:bodyPr>
          <a:lstStyle/>
          <a:p>
            <a:pPr algn="ctr" rtl="0"/>
            <a:r>
              <a:rPr lang="he-IL" sz="1600" dirty="0"/>
              <a:t>הליך הספירה</a:t>
            </a:r>
          </a:p>
        </p:txBody>
      </p:sp>
      <p:grpSp>
        <p:nvGrpSpPr>
          <p:cNvPr id="6" name="Group 5">
            <a:extLst>
              <a:ext uri="{FF2B5EF4-FFF2-40B4-BE49-F238E27FC236}">
                <a16:creationId xmlns:a16="http://schemas.microsoft.com/office/drawing/2014/main" id="{C1C3EED4-3F1C-4DEA-8CC2-8E05517CD525}"/>
              </a:ext>
            </a:extLst>
          </p:cNvPr>
          <p:cNvGrpSpPr/>
          <p:nvPr/>
        </p:nvGrpSpPr>
        <p:grpSpPr>
          <a:xfrm>
            <a:off x="752073" y="4203003"/>
            <a:ext cx="10066603" cy="2350246"/>
            <a:chOff x="752073" y="4203003"/>
            <a:chExt cx="10066603" cy="2350246"/>
          </a:xfrm>
        </p:grpSpPr>
        <p:pic>
          <p:nvPicPr>
            <p:cNvPr id="60" name="תמונה 28">
              <a:extLst>
                <a:ext uri="{FF2B5EF4-FFF2-40B4-BE49-F238E27FC236}">
                  <a16:creationId xmlns:a16="http://schemas.microsoft.com/office/drawing/2014/main" id="{57AE85B0-072E-46A6-8F3D-0BC5A498B0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244" y="4203003"/>
              <a:ext cx="1162380" cy="1635684"/>
            </a:xfrm>
            <a:prstGeom prst="rect">
              <a:avLst/>
            </a:prstGeom>
          </p:spPr>
        </p:pic>
        <p:pic>
          <p:nvPicPr>
            <p:cNvPr id="63" name="תמונה 30">
              <a:extLst>
                <a:ext uri="{FF2B5EF4-FFF2-40B4-BE49-F238E27FC236}">
                  <a16:creationId xmlns:a16="http://schemas.microsoft.com/office/drawing/2014/main" id="{F93745FC-2FE4-4A70-9767-1030F4B32A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1710" y="4916695"/>
              <a:ext cx="1441979" cy="921992"/>
            </a:xfrm>
            <a:prstGeom prst="rect">
              <a:avLst/>
            </a:prstGeom>
          </p:spPr>
        </p:pic>
        <p:pic>
          <p:nvPicPr>
            <p:cNvPr id="64" name="תמונה 31">
              <a:extLst>
                <a:ext uri="{FF2B5EF4-FFF2-40B4-BE49-F238E27FC236}">
                  <a16:creationId xmlns:a16="http://schemas.microsoft.com/office/drawing/2014/main" id="{4058E8EF-76A5-4FE9-BEED-8C57C81606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8287" y="4842105"/>
              <a:ext cx="2218951" cy="996582"/>
            </a:xfrm>
            <a:prstGeom prst="rect">
              <a:avLst/>
            </a:prstGeom>
          </p:spPr>
        </p:pic>
        <p:pic>
          <p:nvPicPr>
            <p:cNvPr id="66" name="תמונה 33">
              <a:extLst>
                <a:ext uri="{FF2B5EF4-FFF2-40B4-BE49-F238E27FC236}">
                  <a16:creationId xmlns:a16="http://schemas.microsoft.com/office/drawing/2014/main" id="{AEBD021C-D4BF-4481-87B0-556AFCC936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01691" y="5115752"/>
              <a:ext cx="251248" cy="509996"/>
            </a:xfrm>
            <a:prstGeom prst="rect">
              <a:avLst/>
            </a:prstGeom>
          </p:spPr>
        </p:pic>
        <p:pic>
          <p:nvPicPr>
            <p:cNvPr id="67" name="תמונה 34">
              <a:extLst>
                <a:ext uri="{FF2B5EF4-FFF2-40B4-BE49-F238E27FC236}">
                  <a16:creationId xmlns:a16="http://schemas.microsoft.com/office/drawing/2014/main" id="{371EE365-2628-4A9C-A5B8-3CE48EFB2A4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5478" y="5115752"/>
              <a:ext cx="251248" cy="509996"/>
            </a:xfrm>
            <a:prstGeom prst="rect">
              <a:avLst/>
            </a:prstGeom>
          </p:spPr>
        </p:pic>
        <p:pic>
          <p:nvPicPr>
            <p:cNvPr id="68" name="תמונה 35">
              <a:extLst>
                <a:ext uri="{FF2B5EF4-FFF2-40B4-BE49-F238E27FC236}">
                  <a16:creationId xmlns:a16="http://schemas.microsoft.com/office/drawing/2014/main" id="{C87B480E-5046-4D27-AD65-07014D5C58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27414" y="5115752"/>
              <a:ext cx="251248" cy="509996"/>
            </a:xfrm>
            <a:prstGeom prst="rect">
              <a:avLst/>
            </a:prstGeom>
          </p:spPr>
        </p:pic>
        <p:pic>
          <p:nvPicPr>
            <p:cNvPr id="69" name="תמונה 36">
              <a:extLst>
                <a:ext uri="{FF2B5EF4-FFF2-40B4-BE49-F238E27FC236}">
                  <a16:creationId xmlns:a16="http://schemas.microsoft.com/office/drawing/2014/main" id="{D858D3F5-5A13-42D9-8DF6-CA7C9F2A17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626" y="5115752"/>
              <a:ext cx="251248" cy="509996"/>
            </a:xfrm>
            <a:prstGeom prst="rect">
              <a:avLst/>
            </a:prstGeom>
          </p:spPr>
        </p:pic>
        <p:sp>
          <p:nvSpPr>
            <p:cNvPr id="70" name="TextBox 69">
              <a:extLst>
                <a:ext uri="{FF2B5EF4-FFF2-40B4-BE49-F238E27FC236}">
                  <a16:creationId xmlns:a16="http://schemas.microsoft.com/office/drawing/2014/main" id="{73301AC9-CB00-4373-A9EE-786180C4A436}"/>
                </a:ext>
              </a:extLst>
            </p:cNvPr>
            <p:cNvSpPr txBox="1"/>
            <p:nvPr/>
          </p:nvSpPr>
          <p:spPr>
            <a:xfrm>
              <a:off x="8876703" y="5968474"/>
              <a:ext cx="1941973" cy="584775"/>
            </a:xfrm>
            <a:prstGeom prst="rect">
              <a:avLst/>
            </a:prstGeom>
            <a:noFill/>
          </p:spPr>
          <p:txBody>
            <a:bodyPr wrap="square" rtlCol="1">
              <a:spAutoFit/>
            </a:bodyPr>
            <a:lstStyle/>
            <a:p>
              <a:pPr algn="ctr"/>
              <a:r>
                <a:rPr lang="he-IL" sz="1600" dirty="0"/>
                <a:t>רישום נוכחים וספירת מעטפות</a:t>
              </a:r>
            </a:p>
          </p:txBody>
        </p:sp>
        <p:sp>
          <p:nvSpPr>
            <p:cNvPr id="71" name="TextBox 70">
              <a:extLst>
                <a:ext uri="{FF2B5EF4-FFF2-40B4-BE49-F238E27FC236}">
                  <a16:creationId xmlns:a16="http://schemas.microsoft.com/office/drawing/2014/main" id="{CDABC03D-602B-443B-95EC-324903EC8FB4}"/>
                </a:ext>
              </a:extLst>
            </p:cNvPr>
            <p:cNvSpPr txBox="1"/>
            <p:nvPr/>
          </p:nvSpPr>
          <p:spPr>
            <a:xfrm>
              <a:off x="7161337" y="5922308"/>
              <a:ext cx="1542723" cy="584775"/>
            </a:xfrm>
            <a:prstGeom prst="rect">
              <a:avLst/>
            </a:prstGeom>
            <a:noFill/>
          </p:spPr>
          <p:txBody>
            <a:bodyPr wrap="square" rtlCol="1">
              <a:spAutoFit/>
            </a:bodyPr>
            <a:lstStyle/>
            <a:p>
              <a:pPr algn="ctr"/>
              <a:r>
                <a:rPr lang="he-IL" sz="1600" dirty="0"/>
                <a:t>איתור מעטפות פסולות ואריזתן</a:t>
              </a:r>
            </a:p>
          </p:txBody>
        </p:sp>
        <p:sp>
          <p:nvSpPr>
            <p:cNvPr id="72" name="TextBox 71">
              <a:extLst>
                <a:ext uri="{FF2B5EF4-FFF2-40B4-BE49-F238E27FC236}">
                  <a16:creationId xmlns:a16="http://schemas.microsoft.com/office/drawing/2014/main" id="{A89CE47C-86D4-4A5E-B926-AEB9B1F96447}"/>
                </a:ext>
              </a:extLst>
            </p:cNvPr>
            <p:cNvSpPr txBox="1"/>
            <p:nvPr/>
          </p:nvSpPr>
          <p:spPr>
            <a:xfrm>
              <a:off x="2234859" y="5933325"/>
              <a:ext cx="2030435" cy="338554"/>
            </a:xfrm>
            <a:prstGeom prst="rect">
              <a:avLst/>
            </a:prstGeom>
            <a:noFill/>
          </p:spPr>
          <p:txBody>
            <a:bodyPr wrap="square" rtlCol="1">
              <a:spAutoFit/>
            </a:bodyPr>
            <a:lstStyle/>
            <a:p>
              <a:r>
                <a:rPr lang="he-IL" sz="1600" dirty="0"/>
                <a:t>סיכום תוצאות ההצבעה</a:t>
              </a:r>
            </a:p>
          </p:txBody>
        </p:sp>
        <p:sp>
          <p:nvSpPr>
            <p:cNvPr id="73" name="TextBox 72">
              <a:extLst>
                <a:ext uri="{FF2B5EF4-FFF2-40B4-BE49-F238E27FC236}">
                  <a16:creationId xmlns:a16="http://schemas.microsoft.com/office/drawing/2014/main" id="{7F3BC2A5-AA54-4D37-8B13-719F6FC64A98}"/>
                </a:ext>
              </a:extLst>
            </p:cNvPr>
            <p:cNvSpPr txBox="1"/>
            <p:nvPr/>
          </p:nvSpPr>
          <p:spPr>
            <a:xfrm>
              <a:off x="752073" y="5922308"/>
              <a:ext cx="1542723" cy="338554"/>
            </a:xfrm>
            <a:prstGeom prst="rect">
              <a:avLst/>
            </a:prstGeom>
            <a:noFill/>
          </p:spPr>
          <p:txBody>
            <a:bodyPr wrap="square" rtlCol="1">
              <a:spAutoFit/>
            </a:bodyPr>
            <a:lstStyle/>
            <a:p>
              <a:pPr algn="ctr" rtl="0"/>
              <a:r>
                <a:rPr lang="he-IL" sz="1600" dirty="0"/>
                <a:t>אריזה</a:t>
              </a:r>
            </a:p>
          </p:txBody>
        </p:sp>
      </p:grpSp>
      <p:pic>
        <p:nvPicPr>
          <p:cNvPr id="76" name="תמונה 26">
            <a:extLst>
              <a:ext uri="{FF2B5EF4-FFF2-40B4-BE49-F238E27FC236}">
                <a16:creationId xmlns:a16="http://schemas.microsoft.com/office/drawing/2014/main" id="{02F5843F-109E-4B54-B298-2BD3C7275FD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70189" y="2803617"/>
            <a:ext cx="425472" cy="431822"/>
          </a:xfrm>
          <a:prstGeom prst="rect">
            <a:avLst/>
          </a:prstGeom>
        </p:spPr>
      </p:pic>
      <p:pic>
        <p:nvPicPr>
          <p:cNvPr id="30" name="תמונה 32">
            <a:extLst>
              <a:ext uri="{FF2B5EF4-FFF2-40B4-BE49-F238E27FC236}">
                <a16:creationId xmlns:a16="http://schemas.microsoft.com/office/drawing/2014/main" id="{B95841AB-BA33-4603-AB5A-D2780B63782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3852" y="1077893"/>
            <a:ext cx="816441" cy="1148400"/>
          </a:xfrm>
          <a:prstGeom prst="rect">
            <a:avLst/>
          </a:prstGeom>
        </p:spPr>
      </p:pic>
      <p:pic>
        <p:nvPicPr>
          <p:cNvPr id="33" name="Picture 32">
            <a:extLst>
              <a:ext uri="{FF2B5EF4-FFF2-40B4-BE49-F238E27FC236}">
                <a16:creationId xmlns:a16="http://schemas.microsoft.com/office/drawing/2014/main" id="{407D4D5A-C7E0-4BDE-B07D-E4BFA9633E5C}"/>
              </a:ext>
            </a:extLst>
          </p:cNvPr>
          <p:cNvPicPr>
            <a:picLocks noChangeAspect="1"/>
          </p:cNvPicPr>
          <p:nvPr/>
        </p:nvPicPr>
        <p:blipFill>
          <a:blip r:embed="rId13"/>
          <a:stretch>
            <a:fillRect/>
          </a:stretch>
        </p:blipFill>
        <p:spPr>
          <a:xfrm>
            <a:off x="2564172" y="4386937"/>
            <a:ext cx="1351832" cy="1603391"/>
          </a:xfrm>
          <a:prstGeom prst="rect">
            <a:avLst/>
          </a:prstGeom>
        </p:spPr>
      </p:pic>
      <p:pic>
        <p:nvPicPr>
          <p:cNvPr id="34" name="Picture 33">
            <a:extLst>
              <a:ext uri="{FF2B5EF4-FFF2-40B4-BE49-F238E27FC236}">
                <a16:creationId xmlns:a16="http://schemas.microsoft.com/office/drawing/2014/main" id="{E1A555B8-D121-4DF1-9F31-455B02F92A1A}"/>
              </a:ext>
            </a:extLst>
          </p:cNvPr>
          <p:cNvPicPr>
            <a:picLocks noChangeAspect="1"/>
          </p:cNvPicPr>
          <p:nvPr/>
        </p:nvPicPr>
        <p:blipFill>
          <a:blip r:embed="rId14"/>
          <a:stretch>
            <a:fillRect/>
          </a:stretch>
        </p:blipFill>
        <p:spPr>
          <a:xfrm>
            <a:off x="9200941" y="4387527"/>
            <a:ext cx="1575903" cy="1626649"/>
          </a:xfrm>
          <a:prstGeom prst="rect">
            <a:avLst/>
          </a:prstGeom>
        </p:spPr>
      </p:pic>
    </p:spTree>
    <p:extLst>
      <p:ext uri="{BB962C8B-B14F-4D97-AF65-F5344CB8AC3E}">
        <p14:creationId xmlns:p14="http://schemas.microsoft.com/office/powerpoint/2010/main" val="243974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0"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4C3B709D-3265-41A0-A411-CB1161B7F7D5}" type="slidenum">
              <a:rPr lang="he-IL" smtClean="0"/>
              <a:pPr/>
              <a:t>83</a:t>
            </a:fld>
            <a:endParaRPr lang="he-IL" dirty="0"/>
          </a:p>
        </p:txBody>
      </p:sp>
      <p:grpSp>
        <p:nvGrpSpPr>
          <p:cNvPr id="47" name="קבוצה 46"/>
          <p:cNvGrpSpPr/>
          <p:nvPr/>
        </p:nvGrpSpPr>
        <p:grpSpPr>
          <a:xfrm>
            <a:off x="752070" y="4214020"/>
            <a:ext cx="10511883" cy="2337333"/>
            <a:chOff x="752070" y="4214019"/>
            <a:chExt cx="10511883" cy="2337332"/>
          </a:xfrm>
        </p:grpSpPr>
        <p:pic>
          <p:nvPicPr>
            <p:cNvPr id="29" name="תמונה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255" y="4214019"/>
              <a:ext cx="1160356" cy="1635684"/>
            </a:xfrm>
            <a:prstGeom prst="rect">
              <a:avLst/>
            </a:prstGeom>
          </p:spPr>
        </p:pic>
        <p:pic>
          <p:nvPicPr>
            <p:cNvPr id="31" name="תמונה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1709" y="4928501"/>
              <a:ext cx="1441979" cy="920412"/>
            </a:xfrm>
            <a:prstGeom prst="rect">
              <a:avLst/>
            </a:prstGeom>
          </p:spPr>
        </p:pic>
        <p:pic>
          <p:nvPicPr>
            <p:cNvPr id="32" name="תמונה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8286" y="4853121"/>
              <a:ext cx="2218951" cy="996581"/>
            </a:xfrm>
            <a:prstGeom prst="rect">
              <a:avLst/>
            </a:prstGeom>
          </p:spPr>
        </p:pic>
        <p:pic>
          <p:nvPicPr>
            <p:cNvPr id="34" name="תמונה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1690" y="5126769"/>
              <a:ext cx="251248" cy="509996"/>
            </a:xfrm>
            <a:prstGeom prst="rect">
              <a:avLst/>
            </a:prstGeom>
          </p:spPr>
        </p:pic>
        <p:pic>
          <p:nvPicPr>
            <p:cNvPr id="35" name="תמונה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5477" y="5126769"/>
              <a:ext cx="251248" cy="509996"/>
            </a:xfrm>
            <a:prstGeom prst="rect">
              <a:avLst/>
            </a:prstGeom>
          </p:spPr>
        </p:pic>
        <p:pic>
          <p:nvPicPr>
            <p:cNvPr id="36" name="תמונה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413" y="5126769"/>
              <a:ext cx="251248" cy="509996"/>
            </a:xfrm>
            <a:prstGeom prst="rect">
              <a:avLst/>
            </a:prstGeom>
          </p:spPr>
        </p:pic>
        <p:pic>
          <p:nvPicPr>
            <p:cNvPr id="37" name="תמונה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625" y="5126769"/>
              <a:ext cx="251248" cy="509996"/>
            </a:xfrm>
            <a:prstGeom prst="rect">
              <a:avLst/>
            </a:prstGeom>
          </p:spPr>
        </p:pic>
        <p:sp>
          <p:nvSpPr>
            <p:cNvPr id="38" name="TextBox 37"/>
            <p:cNvSpPr txBox="1"/>
            <p:nvPr/>
          </p:nvSpPr>
          <p:spPr>
            <a:xfrm>
              <a:off x="8544943" y="5966576"/>
              <a:ext cx="2719010" cy="584775"/>
            </a:xfrm>
            <a:prstGeom prst="rect">
              <a:avLst/>
            </a:prstGeom>
            <a:noFill/>
          </p:spPr>
          <p:txBody>
            <a:bodyPr wrap="square" rtlCol="1">
              <a:spAutoFit/>
            </a:bodyPr>
            <a:lstStyle/>
            <a:p>
              <a:pPr algn="ctr"/>
              <a:r>
                <a:rPr lang="he-IL" sz="1600" dirty="0"/>
                <a:t>פרוטוקול מהלך ההצבעה וספירת קולות לראשות המועצה</a:t>
              </a:r>
            </a:p>
          </p:txBody>
        </p:sp>
        <p:sp>
          <p:nvSpPr>
            <p:cNvPr id="39" name="TextBox 38"/>
            <p:cNvSpPr txBox="1"/>
            <p:nvPr/>
          </p:nvSpPr>
          <p:spPr>
            <a:xfrm>
              <a:off x="7161336" y="5933326"/>
              <a:ext cx="1542723" cy="584775"/>
            </a:xfrm>
            <a:prstGeom prst="rect">
              <a:avLst/>
            </a:prstGeom>
            <a:noFill/>
          </p:spPr>
          <p:txBody>
            <a:bodyPr wrap="square" rtlCol="1">
              <a:spAutoFit/>
            </a:bodyPr>
            <a:lstStyle/>
            <a:p>
              <a:pPr algn="ctr"/>
              <a:r>
                <a:rPr lang="he-IL" sz="1600" dirty="0"/>
                <a:t>איתור מעטפות פסולות ואריזתן</a:t>
              </a:r>
            </a:p>
          </p:txBody>
        </p:sp>
        <p:sp>
          <p:nvSpPr>
            <p:cNvPr id="40" name="TextBox 39"/>
            <p:cNvSpPr txBox="1"/>
            <p:nvPr/>
          </p:nvSpPr>
          <p:spPr>
            <a:xfrm>
              <a:off x="4716398" y="5933326"/>
              <a:ext cx="1542723" cy="338554"/>
            </a:xfrm>
            <a:prstGeom prst="rect">
              <a:avLst/>
            </a:prstGeom>
            <a:noFill/>
          </p:spPr>
          <p:txBody>
            <a:bodyPr wrap="square" rtlCol="1">
              <a:spAutoFit/>
            </a:bodyPr>
            <a:lstStyle/>
            <a:p>
              <a:pPr algn="ctr" rtl="0"/>
              <a:r>
                <a:rPr lang="he-IL" sz="1600" dirty="0"/>
                <a:t>הליך הספירה</a:t>
              </a:r>
            </a:p>
          </p:txBody>
        </p:sp>
        <p:sp>
          <p:nvSpPr>
            <p:cNvPr id="41" name="TextBox 40"/>
            <p:cNvSpPr txBox="1"/>
            <p:nvPr/>
          </p:nvSpPr>
          <p:spPr>
            <a:xfrm>
              <a:off x="2277782" y="5948053"/>
              <a:ext cx="2061156" cy="338554"/>
            </a:xfrm>
            <a:prstGeom prst="rect">
              <a:avLst/>
            </a:prstGeom>
            <a:noFill/>
          </p:spPr>
          <p:txBody>
            <a:bodyPr wrap="square" rtlCol="1">
              <a:spAutoFit/>
            </a:bodyPr>
            <a:lstStyle/>
            <a:p>
              <a:r>
                <a:rPr lang="he-IL" sz="1600" dirty="0"/>
                <a:t>סיכום תוצאות ההצבעה</a:t>
              </a:r>
            </a:p>
          </p:txBody>
        </p:sp>
        <p:sp>
          <p:nvSpPr>
            <p:cNvPr id="42" name="TextBox 41"/>
            <p:cNvSpPr txBox="1"/>
            <p:nvPr/>
          </p:nvSpPr>
          <p:spPr>
            <a:xfrm>
              <a:off x="752070" y="5933326"/>
              <a:ext cx="1542723" cy="338554"/>
            </a:xfrm>
            <a:prstGeom prst="rect">
              <a:avLst/>
            </a:prstGeom>
            <a:noFill/>
          </p:spPr>
          <p:txBody>
            <a:bodyPr wrap="square" rtlCol="1">
              <a:spAutoFit/>
            </a:bodyPr>
            <a:lstStyle/>
            <a:p>
              <a:pPr algn="ctr" rtl="0"/>
              <a:r>
                <a:rPr lang="he-IL" sz="1600" dirty="0"/>
                <a:t>אריזה</a:t>
              </a:r>
            </a:p>
          </p:txBody>
        </p:sp>
      </p:grpSp>
      <p:sp>
        <p:nvSpPr>
          <p:cNvPr id="64" name="TextBox 63">
            <a:extLst>
              <a:ext uri="{FF2B5EF4-FFF2-40B4-BE49-F238E27FC236}">
                <a16:creationId xmlns:a16="http://schemas.microsoft.com/office/drawing/2014/main" id="{39C1CDA5-DB58-4189-A535-38BD42BB04B0}"/>
              </a:ext>
            </a:extLst>
          </p:cNvPr>
          <p:cNvSpPr txBox="1"/>
          <p:nvPr/>
        </p:nvSpPr>
        <p:spPr>
          <a:xfrm>
            <a:off x="557562" y="2814635"/>
            <a:ext cx="9491413" cy="584775"/>
          </a:xfrm>
          <a:prstGeom prst="rect">
            <a:avLst/>
          </a:prstGeom>
          <a:noFill/>
        </p:spPr>
        <p:txBody>
          <a:bodyPr wrap="square" rtlCol="1">
            <a:spAutoFit/>
          </a:bodyPr>
          <a:lstStyle/>
          <a:p>
            <a:r>
              <a:rPr lang="he-IL" sz="1600" dirty="0">
                <a:solidFill>
                  <a:schemeClr val="bg1">
                    <a:lumMod val="50000"/>
                  </a:schemeClr>
                </a:solidFill>
              </a:rPr>
              <a:t>הכנסת המעטפות הצהובות לתיבת הקלפי וביצוע ספירת קולות למעטפות הלבנות (אם יש מעטפות כחולות נספור אותן קודם) – רישום יתבצע בפרוטוקול המתאים לפי הצבע. </a:t>
            </a:r>
          </a:p>
        </p:txBody>
      </p:sp>
      <p:grpSp>
        <p:nvGrpSpPr>
          <p:cNvPr id="65" name="קבוצה 18">
            <a:extLst>
              <a:ext uri="{FF2B5EF4-FFF2-40B4-BE49-F238E27FC236}">
                <a16:creationId xmlns:a16="http://schemas.microsoft.com/office/drawing/2014/main" id="{5EDB2165-4A09-491D-AF68-3C8B6D5AC069}"/>
              </a:ext>
            </a:extLst>
          </p:cNvPr>
          <p:cNvGrpSpPr/>
          <p:nvPr/>
        </p:nvGrpSpPr>
        <p:grpSpPr>
          <a:xfrm>
            <a:off x="7460166" y="897211"/>
            <a:ext cx="2721175" cy="1787900"/>
            <a:chOff x="7460166" y="897211"/>
            <a:chExt cx="2721174" cy="1787900"/>
          </a:xfrm>
        </p:grpSpPr>
        <p:pic>
          <p:nvPicPr>
            <p:cNvPr id="66" name="תמונה 20">
              <a:extLst>
                <a:ext uri="{FF2B5EF4-FFF2-40B4-BE49-F238E27FC236}">
                  <a16:creationId xmlns:a16="http://schemas.microsoft.com/office/drawing/2014/main" id="{6F27E480-5C7B-45F7-B55A-945D23D746B8}"/>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755868" y="897211"/>
              <a:ext cx="425472" cy="431822"/>
            </a:xfrm>
            <a:prstGeom prst="rect">
              <a:avLst/>
            </a:prstGeom>
          </p:spPr>
        </p:pic>
        <p:pic>
          <p:nvPicPr>
            <p:cNvPr id="67" name="תמונה 21">
              <a:extLst>
                <a:ext uri="{FF2B5EF4-FFF2-40B4-BE49-F238E27FC236}">
                  <a16:creationId xmlns:a16="http://schemas.microsoft.com/office/drawing/2014/main" id="{25D5A0C4-50D0-4D0F-9A1C-20F9B8E71E54}"/>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081960" y="1417593"/>
              <a:ext cx="1385427" cy="1267518"/>
            </a:xfrm>
            <a:prstGeom prst="rect">
              <a:avLst/>
            </a:prstGeom>
          </p:spPr>
        </p:pic>
        <p:sp>
          <p:nvSpPr>
            <p:cNvPr id="68" name="TextBox 67">
              <a:extLst>
                <a:ext uri="{FF2B5EF4-FFF2-40B4-BE49-F238E27FC236}">
                  <a16:creationId xmlns:a16="http://schemas.microsoft.com/office/drawing/2014/main" id="{9B1C572A-65A7-4F57-A464-3F817143279A}"/>
                </a:ext>
              </a:extLst>
            </p:cNvPr>
            <p:cNvSpPr txBox="1"/>
            <p:nvPr/>
          </p:nvSpPr>
          <p:spPr>
            <a:xfrm>
              <a:off x="7460166" y="897211"/>
              <a:ext cx="2174487" cy="338554"/>
            </a:xfrm>
            <a:prstGeom prst="rect">
              <a:avLst/>
            </a:prstGeom>
            <a:noFill/>
          </p:spPr>
          <p:txBody>
            <a:bodyPr wrap="square" rtlCol="1">
              <a:spAutoFit/>
            </a:bodyPr>
            <a:lstStyle/>
            <a:p>
              <a:r>
                <a:rPr lang="he-IL" sz="1600" dirty="0">
                  <a:solidFill>
                    <a:schemeClr val="bg1">
                      <a:lumMod val="50000"/>
                    </a:schemeClr>
                  </a:solidFill>
                </a:rPr>
                <a:t>פתיחת תיבת הקלפי</a:t>
              </a:r>
            </a:p>
          </p:txBody>
        </p:sp>
      </p:grpSp>
      <p:grpSp>
        <p:nvGrpSpPr>
          <p:cNvPr id="69" name="קבוצה 19">
            <a:extLst>
              <a:ext uri="{FF2B5EF4-FFF2-40B4-BE49-F238E27FC236}">
                <a16:creationId xmlns:a16="http://schemas.microsoft.com/office/drawing/2014/main" id="{BD1DA7F4-8543-47F5-89ED-5565AD79129A}"/>
              </a:ext>
            </a:extLst>
          </p:cNvPr>
          <p:cNvGrpSpPr/>
          <p:nvPr/>
        </p:nvGrpSpPr>
        <p:grpSpPr>
          <a:xfrm>
            <a:off x="3579543" y="865967"/>
            <a:ext cx="3195935" cy="1796843"/>
            <a:chOff x="3579542" y="865966"/>
            <a:chExt cx="3195935" cy="1796843"/>
          </a:xfrm>
        </p:grpSpPr>
        <p:pic>
          <p:nvPicPr>
            <p:cNvPr id="70" name="תמונה 23">
              <a:extLst>
                <a:ext uri="{FF2B5EF4-FFF2-40B4-BE49-F238E27FC236}">
                  <a16:creationId xmlns:a16="http://schemas.microsoft.com/office/drawing/2014/main" id="{1480E9BC-94BC-4DC8-ACEA-CD74BA349961}"/>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50005" y="865966"/>
              <a:ext cx="425472" cy="431822"/>
            </a:xfrm>
            <a:prstGeom prst="rect">
              <a:avLst/>
            </a:prstGeom>
          </p:spPr>
        </p:pic>
        <p:pic>
          <p:nvPicPr>
            <p:cNvPr id="71" name="תמונה 24">
              <a:extLst>
                <a:ext uri="{FF2B5EF4-FFF2-40B4-BE49-F238E27FC236}">
                  <a16:creationId xmlns:a16="http://schemas.microsoft.com/office/drawing/2014/main" id="{2194CAE1-B9A2-4DB3-AD6F-2EB7D9FDE8B5}"/>
                </a:ext>
              </a:extLst>
            </p:cNvPr>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010631" y="1395291"/>
              <a:ext cx="1928056" cy="1267518"/>
            </a:xfrm>
            <a:prstGeom prst="rect">
              <a:avLst/>
            </a:prstGeom>
          </p:spPr>
        </p:pic>
        <p:sp>
          <p:nvSpPr>
            <p:cNvPr id="72" name="TextBox 71">
              <a:extLst>
                <a:ext uri="{FF2B5EF4-FFF2-40B4-BE49-F238E27FC236}">
                  <a16:creationId xmlns:a16="http://schemas.microsoft.com/office/drawing/2014/main" id="{5A20A562-AE41-44D2-9B35-A512B3540061}"/>
                </a:ext>
              </a:extLst>
            </p:cNvPr>
            <p:cNvSpPr txBox="1"/>
            <p:nvPr/>
          </p:nvSpPr>
          <p:spPr>
            <a:xfrm>
              <a:off x="3579542" y="897211"/>
              <a:ext cx="2580646" cy="338554"/>
            </a:xfrm>
            <a:prstGeom prst="rect">
              <a:avLst/>
            </a:prstGeom>
            <a:noFill/>
          </p:spPr>
          <p:txBody>
            <a:bodyPr wrap="square" rtlCol="1">
              <a:spAutoFit/>
            </a:bodyPr>
            <a:lstStyle/>
            <a:p>
              <a:r>
                <a:rPr lang="he-IL" sz="1600" dirty="0">
                  <a:solidFill>
                    <a:schemeClr val="bg1">
                      <a:lumMod val="50000"/>
                    </a:schemeClr>
                  </a:solidFill>
                </a:rPr>
                <a:t>מיון המעטפות לפי צבעים</a:t>
              </a:r>
            </a:p>
          </p:txBody>
        </p:sp>
      </p:grpSp>
      <p:pic>
        <p:nvPicPr>
          <p:cNvPr id="73" name="תמונה 26">
            <a:extLst>
              <a:ext uri="{FF2B5EF4-FFF2-40B4-BE49-F238E27FC236}">
                <a16:creationId xmlns:a16="http://schemas.microsoft.com/office/drawing/2014/main" id="{8A4E58DE-E462-4823-BF10-536BB709C302}"/>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70189" y="2803618"/>
            <a:ext cx="425472" cy="431823"/>
          </a:xfrm>
          <a:prstGeom prst="rect">
            <a:avLst/>
          </a:prstGeom>
        </p:spPr>
      </p:pic>
      <p:sp>
        <p:nvSpPr>
          <p:cNvPr id="74" name="TextBox 73">
            <a:extLst>
              <a:ext uri="{FF2B5EF4-FFF2-40B4-BE49-F238E27FC236}">
                <a16:creationId xmlns:a16="http://schemas.microsoft.com/office/drawing/2014/main" id="{BD91769F-AB82-43CB-80ED-598BDD31F1CB}"/>
              </a:ext>
            </a:extLst>
          </p:cNvPr>
          <p:cNvSpPr txBox="1"/>
          <p:nvPr/>
        </p:nvSpPr>
        <p:spPr>
          <a:xfrm>
            <a:off x="1841970" y="155135"/>
            <a:ext cx="9705732" cy="701731"/>
          </a:xfrm>
          <a:prstGeom prst="rect">
            <a:avLst/>
          </a:prstGeom>
        </p:spPr>
        <p:txBody>
          <a:bodyPr vert="horz" lIns="91440" tIns="45720" rIns="91440" bIns="45720" rtlCol="1" anchor="ctr">
            <a:normAutofit/>
          </a:bodyPr>
          <a:lstStyle>
            <a:lvl1pPr defTabSz="914377">
              <a:lnSpc>
                <a:spcPct val="90000"/>
              </a:lnSpc>
              <a:spcBef>
                <a:spcPct val="0"/>
              </a:spcBef>
              <a:buNone/>
              <a:defRPr sz="4400">
                <a:solidFill>
                  <a:srgbClr val="18A8B7"/>
                </a:solidFill>
                <a:latin typeface="Arial" panose="020B0604020202020204" pitchFamily="34" charset="0"/>
                <a:ea typeface="+mj-ea"/>
                <a:cs typeface="Arial" panose="020B0604020202020204" pitchFamily="34" charset="0"/>
              </a:defRPr>
            </a:lvl1pPr>
          </a:lstStyle>
          <a:p>
            <a:r>
              <a:rPr lang="he-IL" dirty="0"/>
              <a:t>סיכום תהליך ספירת הקולות</a:t>
            </a:r>
          </a:p>
        </p:txBody>
      </p:sp>
      <p:pic>
        <p:nvPicPr>
          <p:cNvPr id="75" name="תמונה 42">
            <a:extLst>
              <a:ext uri="{FF2B5EF4-FFF2-40B4-BE49-F238E27FC236}">
                <a16:creationId xmlns:a16="http://schemas.microsoft.com/office/drawing/2014/main" id="{60913A59-3B33-4124-9CB9-63976761A0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70190" y="3457705"/>
            <a:ext cx="425472" cy="431822"/>
          </a:xfrm>
          <a:prstGeom prst="rect">
            <a:avLst/>
          </a:prstGeom>
        </p:spPr>
      </p:pic>
      <p:sp>
        <p:nvSpPr>
          <p:cNvPr id="76" name="TextBox 75">
            <a:extLst>
              <a:ext uri="{FF2B5EF4-FFF2-40B4-BE49-F238E27FC236}">
                <a16:creationId xmlns:a16="http://schemas.microsoft.com/office/drawing/2014/main" id="{DFC97BEE-19FB-463D-A96D-1CD61CA5EF0B}"/>
              </a:ext>
            </a:extLst>
          </p:cNvPr>
          <p:cNvSpPr txBox="1"/>
          <p:nvPr/>
        </p:nvSpPr>
        <p:spPr>
          <a:xfrm>
            <a:off x="557562" y="3471302"/>
            <a:ext cx="9491413" cy="338554"/>
          </a:xfrm>
          <a:prstGeom prst="rect">
            <a:avLst/>
          </a:prstGeom>
          <a:noFill/>
        </p:spPr>
        <p:txBody>
          <a:bodyPr wrap="square" rtlCol="1">
            <a:spAutoFit/>
          </a:bodyPr>
          <a:lstStyle/>
          <a:p>
            <a:r>
              <a:rPr lang="he-IL" sz="1600" dirty="0"/>
              <a:t>הכנסת האריזות הלבנות לתיבת הקלפי, הוצאת המעטפות הצהובות וטיפול רק בהן ובפרוטוקול הצהוב:</a:t>
            </a:r>
          </a:p>
        </p:txBody>
      </p:sp>
      <p:pic>
        <p:nvPicPr>
          <p:cNvPr id="43" name="תמונה 32">
            <a:extLst>
              <a:ext uri="{FF2B5EF4-FFF2-40B4-BE49-F238E27FC236}">
                <a16:creationId xmlns:a16="http://schemas.microsoft.com/office/drawing/2014/main" id="{B9099379-B69A-4C03-9428-E1280763048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69488" y="4186106"/>
            <a:ext cx="1156402" cy="1630656"/>
          </a:xfrm>
          <a:prstGeom prst="rect">
            <a:avLst/>
          </a:prstGeom>
        </p:spPr>
      </p:pic>
      <p:pic>
        <p:nvPicPr>
          <p:cNvPr id="44" name="Picture 43">
            <a:extLst>
              <a:ext uri="{FF2B5EF4-FFF2-40B4-BE49-F238E27FC236}">
                <a16:creationId xmlns:a16="http://schemas.microsoft.com/office/drawing/2014/main" id="{2AE4FC49-CBB9-4288-98D3-ECFF8A63BB66}"/>
              </a:ext>
            </a:extLst>
          </p:cNvPr>
          <p:cNvPicPr>
            <a:picLocks noChangeAspect="1"/>
          </p:cNvPicPr>
          <p:nvPr/>
        </p:nvPicPr>
        <p:blipFill>
          <a:blip r:embed="rId14"/>
          <a:stretch>
            <a:fillRect/>
          </a:stretch>
        </p:blipFill>
        <p:spPr>
          <a:xfrm>
            <a:off x="2564172" y="4386937"/>
            <a:ext cx="1351832" cy="1603391"/>
          </a:xfrm>
          <a:prstGeom prst="rect">
            <a:avLst/>
          </a:prstGeom>
        </p:spPr>
      </p:pic>
    </p:spTree>
    <p:extLst>
      <p:ext uri="{BB962C8B-B14F-4D97-AF65-F5344CB8AC3E}">
        <p14:creationId xmlns:p14="http://schemas.microsoft.com/office/powerpoint/2010/main" val="82256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10"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4294967295"/>
          </p:nvPr>
        </p:nvSpPr>
        <p:spPr>
          <a:xfrm>
            <a:off x="0" y="6492875"/>
            <a:ext cx="2743200" cy="365125"/>
          </a:xfrm>
        </p:spPr>
        <p:txBody>
          <a:bodyPr/>
          <a:lstStyle/>
          <a:p>
            <a:r>
              <a:rPr lang="en-US" dirty="0"/>
              <a:t>92</a:t>
            </a:r>
            <a:endParaRPr lang="he-IL" dirty="0"/>
          </a:p>
        </p:txBody>
      </p:sp>
      <p:sp>
        <p:nvSpPr>
          <p:cNvPr id="22" name="TextBox 21"/>
          <p:cNvSpPr txBox="1"/>
          <p:nvPr/>
        </p:nvSpPr>
        <p:spPr>
          <a:xfrm>
            <a:off x="2069433" y="2316748"/>
            <a:ext cx="7279105" cy="784830"/>
          </a:xfrm>
          <a:prstGeom prst="rect">
            <a:avLst/>
          </a:prstGeom>
          <a:noFill/>
        </p:spPr>
        <p:txBody>
          <a:bodyPr wrap="square" rtlCol="1">
            <a:spAutoFit/>
          </a:bodyPr>
          <a:lstStyle/>
          <a:p>
            <a:pPr algn="ctr"/>
            <a:r>
              <a:rPr lang="he-IL" sz="4500" b="1" dirty="0">
                <a:solidFill>
                  <a:srgbClr val="18A8B7"/>
                </a:solidFill>
                <a:latin typeface="Arial" panose="020B0604020202020204" pitchFamily="34" charset="0"/>
              </a:rPr>
              <a:t>קלפי נגישה מיוחדת</a:t>
            </a:r>
            <a:endParaRPr lang="en-US" sz="4500" b="1" dirty="0">
              <a:solidFill>
                <a:srgbClr val="18A8B7"/>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18988855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9">
            <a:extLst>
              <a:ext uri="{FF2B5EF4-FFF2-40B4-BE49-F238E27FC236}">
                <a16:creationId xmlns:a16="http://schemas.microsoft.com/office/drawing/2014/main" id="{EE52A3C7-7CD1-4F83-9CAE-E888EFFAF5F6}"/>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t="45801"/>
          <a:stretch/>
        </p:blipFill>
        <p:spPr>
          <a:xfrm>
            <a:off x="0" y="2438400"/>
            <a:ext cx="12192000" cy="4446984"/>
          </a:xfrm>
          <a:prstGeom prst="rect">
            <a:avLst/>
          </a:prstGeom>
        </p:spPr>
      </p:pic>
      <p:sp>
        <p:nvSpPr>
          <p:cNvPr id="2" name="מציין מיקום של מספר שקופית 1"/>
          <p:cNvSpPr>
            <a:spLocks noGrp="1"/>
          </p:cNvSpPr>
          <p:nvPr>
            <p:ph type="sldNum" sz="quarter" idx="12"/>
          </p:nvPr>
        </p:nvSpPr>
        <p:spPr/>
        <p:txBody>
          <a:bodyPr/>
          <a:lstStyle/>
          <a:p>
            <a:fld id="{4C3B709D-3265-41A0-A411-CB1161B7F7D5}" type="slidenum">
              <a:rPr lang="he-IL" smtClean="0"/>
              <a:pPr/>
              <a:t>85</a:t>
            </a:fld>
            <a:endParaRPr lang="he-IL" dirty="0"/>
          </a:p>
        </p:txBody>
      </p:sp>
      <p:sp>
        <p:nvSpPr>
          <p:cNvPr id="3" name="Title 2">
            <a:extLst>
              <a:ext uri="{FF2B5EF4-FFF2-40B4-BE49-F238E27FC236}">
                <a16:creationId xmlns:a16="http://schemas.microsoft.com/office/drawing/2014/main" id="{677771A0-80CE-4749-A0AD-777470DDE650}"/>
              </a:ext>
            </a:extLst>
          </p:cNvPr>
          <p:cNvSpPr>
            <a:spLocks noGrp="1"/>
          </p:cNvSpPr>
          <p:nvPr>
            <p:ph type="title" idx="4294967295"/>
          </p:nvPr>
        </p:nvSpPr>
        <p:spPr>
          <a:xfrm>
            <a:off x="0" y="365125"/>
            <a:ext cx="10515600" cy="1325563"/>
          </a:xfrm>
        </p:spPr>
        <p:txBody>
          <a:bodyPr/>
          <a:lstStyle/>
          <a:p>
            <a:r>
              <a:rPr lang="he-IL" dirty="0"/>
              <a:t>הצבעות מוגבלים בניידות </a:t>
            </a:r>
          </a:p>
        </p:txBody>
      </p:sp>
      <p:sp>
        <p:nvSpPr>
          <p:cNvPr id="21" name="מלבן 20"/>
          <p:cNvSpPr/>
          <p:nvPr/>
        </p:nvSpPr>
        <p:spPr>
          <a:xfrm>
            <a:off x="2820506" y="1732847"/>
            <a:ext cx="7695094" cy="2078183"/>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he-IL" sz="2400" dirty="0">
                <a:solidFill>
                  <a:srgbClr val="54707C"/>
                </a:solidFill>
                <a:latin typeface="Arial" panose="020B0604020202020204" pitchFamily="34" charset="0"/>
                <a:cs typeface="Arial" panose="020B0604020202020204" pitchFamily="34" charset="0"/>
              </a:rPr>
              <a:t>אנשים עם מוגבלות בניידות שהקלפי שבה הם רשומים אינה מוגדרת כנגישה, רשאים להצביע בכל מקום קלפי ביישוב שנקבע על ידי מנהל הבחירות </a:t>
            </a:r>
            <a:r>
              <a:rPr lang="he-IL" sz="2400" b="1" dirty="0">
                <a:solidFill>
                  <a:srgbClr val="54707C"/>
                </a:solidFill>
                <a:latin typeface="Arial" panose="020B0604020202020204" pitchFamily="34" charset="0"/>
                <a:cs typeface="Arial" panose="020B0604020202020204" pitchFamily="34" charset="0"/>
              </a:rPr>
              <a:t>כקלפי נגישה מיוחדת</a:t>
            </a:r>
            <a:r>
              <a:rPr lang="he-IL" sz="2400" dirty="0">
                <a:solidFill>
                  <a:srgbClr val="54707C"/>
                </a:solidFill>
                <a:latin typeface="Arial" panose="020B0604020202020204" pitchFamily="34" charset="0"/>
                <a:cs typeface="Arial" panose="020B0604020202020204" pitchFamily="34" charset="0"/>
              </a:rPr>
              <a:t>. </a:t>
            </a:r>
          </a:p>
        </p:txBody>
      </p:sp>
      <p:pic>
        <p:nvPicPr>
          <p:cNvPr id="10" name="Picture 9" title="דף שער">
            <a:extLst>
              <a:ext uri="{FF2B5EF4-FFF2-40B4-BE49-F238E27FC236}">
                <a16:creationId xmlns:a16="http://schemas.microsoft.com/office/drawing/2014/main" id="{599F11E4-3CF4-480D-B9A1-2A1A6839CDF7}"/>
              </a:ext>
            </a:extLst>
          </p:cNvPr>
          <p:cNvPicPr/>
          <p:nvPr/>
        </p:nvPicPr>
        <p:blipFill rotWithShape="1">
          <a:blip r:embed="rId5" cstate="print">
            <a:extLst>
              <a:ext uri="{28A0092B-C50C-407E-A947-70E740481C1C}">
                <a14:useLocalDpi xmlns:a14="http://schemas.microsoft.com/office/drawing/2010/main" val="0"/>
              </a:ext>
            </a:extLst>
          </a:blip>
          <a:srcRect l="59728" t="71758" r="12866" b="8628"/>
          <a:stretch/>
        </p:blipFill>
        <p:spPr bwMode="auto">
          <a:xfrm>
            <a:off x="1765614" y="3429000"/>
            <a:ext cx="1815786" cy="1837557"/>
          </a:xfrm>
          <a:custGeom>
            <a:avLst/>
            <a:gdLst>
              <a:gd name="connsiteX0" fmla="*/ 1035471 w 2070942"/>
              <a:gd name="connsiteY0" fmla="*/ 0 h 2095772"/>
              <a:gd name="connsiteX1" fmla="*/ 2070942 w 2070942"/>
              <a:gd name="connsiteY1" fmla="*/ 1047886 h 2095772"/>
              <a:gd name="connsiteX2" fmla="*/ 1035471 w 2070942"/>
              <a:gd name="connsiteY2" fmla="*/ 2095772 h 2095772"/>
              <a:gd name="connsiteX3" fmla="*/ 0 w 2070942"/>
              <a:gd name="connsiteY3" fmla="*/ 1047886 h 2095772"/>
              <a:gd name="connsiteX4" fmla="*/ 1035471 w 2070942"/>
              <a:gd name="connsiteY4" fmla="*/ 0 h 209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942" h="2095772">
                <a:moveTo>
                  <a:pt x="1035471" y="0"/>
                </a:moveTo>
                <a:cubicBezTo>
                  <a:pt x="1607346" y="0"/>
                  <a:pt x="2070942" y="469155"/>
                  <a:pt x="2070942" y="1047886"/>
                </a:cubicBezTo>
                <a:cubicBezTo>
                  <a:pt x="2070942" y="1626617"/>
                  <a:pt x="1607346" y="2095772"/>
                  <a:pt x="1035471" y="2095772"/>
                </a:cubicBezTo>
                <a:cubicBezTo>
                  <a:pt x="463596" y="2095772"/>
                  <a:pt x="0" y="1626617"/>
                  <a:pt x="0" y="1047886"/>
                </a:cubicBezTo>
                <a:cubicBezTo>
                  <a:pt x="0" y="469155"/>
                  <a:pt x="463596" y="0"/>
                  <a:pt x="1035471" y="0"/>
                </a:cubicBezTo>
                <a:close/>
              </a:path>
            </a:pathLst>
          </a:cu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7140088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4C3B709D-3265-41A0-A411-CB1161B7F7D5}" type="slidenum">
              <a:rPr lang="he-IL" smtClean="0"/>
              <a:pPr/>
              <a:t>86</a:t>
            </a:fld>
            <a:endParaRPr lang="he-IL" dirty="0"/>
          </a:p>
        </p:txBody>
      </p:sp>
      <p:sp>
        <p:nvSpPr>
          <p:cNvPr id="4" name="Title 3">
            <a:extLst>
              <a:ext uri="{FF2B5EF4-FFF2-40B4-BE49-F238E27FC236}">
                <a16:creationId xmlns:a16="http://schemas.microsoft.com/office/drawing/2014/main" id="{7BF4552A-45A0-4475-B359-F7591EB2A6B5}"/>
              </a:ext>
            </a:extLst>
          </p:cNvPr>
          <p:cNvSpPr>
            <a:spLocks noGrp="1"/>
          </p:cNvSpPr>
          <p:nvPr>
            <p:ph type="title"/>
          </p:nvPr>
        </p:nvSpPr>
        <p:spPr>
          <a:xfrm>
            <a:off x="1055910" y="250827"/>
            <a:ext cx="10515600" cy="1325563"/>
          </a:xfrm>
        </p:spPr>
        <p:txBody>
          <a:bodyPr/>
          <a:lstStyle/>
          <a:p>
            <a:r>
              <a:rPr lang="he-IL" dirty="0"/>
              <a:t>תהליך הצבעה בקלפי נגישה מיוחדת </a:t>
            </a:r>
          </a:p>
        </p:txBody>
      </p:sp>
      <p:sp>
        <p:nvSpPr>
          <p:cNvPr id="18" name="טקסט 1"/>
          <p:cNvSpPr txBox="1">
            <a:spLocks noChangeArrowheads="1"/>
          </p:cNvSpPr>
          <p:nvPr/>
        </p:nvSpPr>
        <p:spPr bwMode="auto">
          <a:xfrm flipH="1">
            <a:off x="4091508" y="1576390"/>
            <a:ext cx="7225780" cy="483879"/>
          </a:xfrm>
          <a:prstGeom prst="rect">
            <a:avLst/>
          </a:prstGeom>
          <a:solidFill>
            <a:srgbClr val="F3FEFF"/>
          </a:solidFill>
          <a:ln w="1270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1" eaLnBrk="0" fontAlgn="base" latinLnBrk="0" hangingPunct="0">
              <a:lnSpc>
                <a:spcPct val="100000"/>
              </a:lnSpc>
              <a:spcBef>
                <a:spcPct val="0"/>
              </a:spcBef>
              <a:spcAft>
                <a:spcPct val="0"/>
              </a:spcAft>
              <a:buClrTx/>
              <a:buSzTx/>
              <a:buFontTx/>
              <a:buNone/>
              <a:tabLst/>
            </a:pPr>
            <a:r>
              <a:rPr lang="he-IL" altLang="he-IL" sz="2000" dirty="0">
                <a:solidFill>
                  <a:srgbClr val="54707C"/>
                </a:solidFill>
                <a:latin typeface="Arial" panose="020B0604020202020204" pitchFamily="34" charset="0"/>
                <a:ea typeface="Calibri" panose="020F0502020204030204" pitchFamily="34" charset="0"/>
                <a:cs typeface="Arial" panose="020B0604020202020204" pitchFamily="34" charset="0"/>
              </a:rPr>
              <a:t>מזכיר: מזהה את הבוחר באמצעי הזיהוי המקובל</a:t>
            </a:r>
            <a:endParaRPr kumimoji="0" lang="he-IL" altLang="he-IL" sz="2000" b="0" i="0" u="none" strike="noStrike" cap="none" normalizeH="0" baseline="0" dirty="0">
              <a:ln>
                <a:noFill/>
              </a:ln>
              <a:solidFill>
                <a:srgbClr val="54707C"/>
              </a:solidFill>
              <a:effectLst/>
              <a:latin typeface="Arial" panose="020B0604020202020204" pitchFamily="34" charset="0"/>
              <a:cs typeface="Arial" panose="020B0604020202020204" pitchFamily="34" charset="0"/>
            </a:endParaRPr>
          </a:p>
        </p:txBody>
      </p:sp>
      <p:sp>
        <p:nvSpPr>
          <p:cNvPr id="19" name="1">
            <a:extLst>
              <a:ext uri="{FF2B5EF4-FFF2-40B4-BE49-F238E27FC236}">
                <a16:creationId xmlns:a16="http://schemas.microsoft.com/office/drawing/2014/main" id="{489BEB33-EE98-4547-B421-65906303019A}"/>
              </a:ext>
            </a:extLst>
          </p:cNvPr>
          <p:cNvSpPr/>
          <p:nvPr/>
        </p:nvSpPr>
        <p:spPr>
          <a:xfrm>
            <a:off x="11357513" y="1608650"/>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1</a:t>
            </a:r>
          </a:p>
        </p:txBody>
      </p:sp>
      <p:pic>
        <p:nvPicPr>
          <p:cNvPr id="20" name="ת.ז">
            <a:extLst>
              <a:ext uri="{FF2B5EF4-FFF2-40B4-BE49-F238E27FC236}">
                <a16:creationId xmlns:a16="http://schemas.microsoft.com/office/drawing/2014/main" id="{0C482B19-BAD2-45BD-8714-13EF0529A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015" y="1980434"/>
            <a:ext cx="2861131" cy="2162149"/>
          </a:xfrm>
          <a:prstGeom prst="rect">
            <a:avLst/>
          </a:prstGeom>
        </p:spPr>
      </p:pic>
      <p:sp>
        <p:nvSpPr>
          <p:cNvPr id="21" name="2">
            <a:extLst>
              <a:ext uri="{FF2B5EF4-FFF2-40B4-BE49-F238E27FC236}">
                <a16:creationId xmlns:a16="http://schemas.microsoft.com/office/drawing/2014/main" id="{5E73F1C6-FDAC-40F9-A824-064885E5867A}"/>
              </a:ext>
            </a:extLst>
          </p:cNvPr>
          <p:cNvSpPr/>
          <p:nvPr/>
        </p:nvSpPr>
        <p:spPr>
          <a:xfrm>
            <a:off x="11353800" y="2174569"/>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2</a:t>
            </a:r>
          </a:p>
        </p:txBody>
      </p:sp>
      <p:sp>
        <p:nvSpPr>
          <p:cNvPr id="34" name="טקסט 2">
            <a:extLst>
              <a:ext uri="{FF2B5EF4-FFF2-40B4-BE49-F238E27FC236}">
                <a16:creationId xmlns:a16="http://schemas.microsoft.com/office/drawing/2014/main" id="{FAB037E5-547E-4EBB-8CED-68D1F88A3857}"/>
              </a:ext>
            </a:extLst>
          </p:cNvPr>
          <p:cNvSpPr txBox="1">
            <a:spLocks noChangeArrowheads="1"/>
          </p:cNvSpPr>
          <p:nvPr/>
        </p:nvSpPr>
        <p:spPr bwMode="auto">
          <a:xfrm flipH="1">
            <a:off x="4091509" y="2145367"/>
            <a:ext cx="7225779" cy="483879"/>
          </a:xfrm>
          <a:prstGeom prst="rect">
            <a:avLst/>
          </a:prstGeom>
          <a:solidFill>
            <a:srgbClr val="F3FEFF"/>
          </a:solidFill>
          <a:ln w="1270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1" eaLnBrk="0" fontAlgn="base" latinLnBrk="0" hangingPunct="0">
              <a:lnSpc>
                <a:spcPct val="100000"/>
              </a:lnSpc>
              <a:spcBef>
                <a:spcPct val="0"/>
              </a:spcBef>
              <a:spcAft>
                <a:spcPct val="0"/>
              </a:spcAft>
              <a:buClrTx/>
              <a:buSzTx/>
              <a:buFontTx/>
              <a:buNone/>
              <a:tabLst/>
            </a:pPr>
            <a:r>
              <a:rPr lang="he-IL" altLang="he-IL" sz="2000" dirty="0">
                <a:solidFill>
                  <a:srgbClr val="54707C"/>
                </a:solidFill>
                <a:latin typeface="Arial" panose="020B0604020202020204" pitchFamily="34" charset="0"/>
                <a:ea typeface="Calibri" panose="020F0502020204030204" pitchFamily="34" charset="0"/>
                <a:cs typeface="Arial" panose="020B0604020202020204" pitchFamily="34" charset="0"/>
              </a:rPr>
              <a:t>מזכיר: </a:t>
            </a:r>
            <a:r>
              <a:rPr kumimoji="0" lang="he-IL" altLang="he-IL" sz="2000" b="0" i="0" u="none" strike="noStrike" cap="none" normalizeH="0" baseline="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רושם את פרטיו של הבוחר </a:t>
            </a:r>
            <a:r>
              <a:rPr kumimoji="0" lang="he-IL" altLang="he-IL" sz="2000" b="0" i="0" u="none" strike="noStrike" cap="none" normalizeH="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בפ</a:t>
            </a:r>
            <a:r>
              <a:rPr kumimoji="0" lang="he-IL" altLang="he-IL" sz="2000" b="0" i="0" u="none" strike="noStrike" cap="none" normalizeH="0" baseline="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רוטוקול ייעודי לקלפי נגישה מיוחדת </a:t>
            </a:r>
            <a:endParaRPr kumimoji="0" lang="he-IL" altLang="he-IL" sz="2000" b="0" i="0" u="none" strike="noStrike" cap="none" normalizeH="0" baseline="0" dirty="0">
              <a:ln>
                <a:noFill/>
              </a:ln>
              <a:solidFill>
                <a:srgbClr val="54707C"/>
              </a:solidFill>
              <a:effectLst/>
              <a:latin typeface="Arial" panose="020B0604020202020204" pitchFamily="34" charset="0"/>
              <a:cs typeface="Arial" panose="020B0604020202020204" pitchFamily="34" charset="0"/>
            </a:endParaRPr>
          </a:p>
        </p:txBody>
      </p:sp>
      <p:sp>
        <p:nvSpPr>
          <p:cNvPr id="35" name="טקסט 3">
            <a:extLst>
              <a:ext uri="{FF2B5EF4-FFF2-40B4-BE49-F238E27FC236}">
                <a16:creationId xmlns:a16="http://schemas.microsoft.com/office/drawing/2014/main" id="{99DDF9E8-2685-44FF-862E-32C79E6D726C}"/>
              </a:ext>
            </a:extLst>
          </p:cNvPr>
          <p:cNvSpPr txBox="1">
            <a:spLocks noChangeArrowheads="1"/>
          </p:cNvSpPr>
          <p:nvPr/>
        </p:nvSpPr>
        <p:spPr bwMode="auto">
          <a:xfrm flipH="1">
            <a:off x="4119425" y="2714344"/>
            <a:ext cx="7197863" cy="399874"/>
          </a:xfrm>
          <a:prstGeom prst="rect">
            <a:avLst/>
          </a:prstGeom>
          <a:solidFill>
            <a:srgbClr val="F3FEFF"/>
          </a:solidFill>
          <a:ln w="1270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1" eaLnBrk="0" fontAlgn="base" latinLnBrk="0" hangingPunct="0">
              <a:lnSpc>
                <a:spcPct val="100000"/>
              </a:lnSpc>
              <a:spcBef>
                <a:spcPct val="0"/>
              </a:spcBef>
              <a:spcAft>
                <a:spcPct val="0"/>
              </a:spcAft>
              <a:buClrTx/>
              <a:buSzTx/>
              <a:buFontTx/>
              <a:buNone/>
              <a:tabLst/>
            </a:pPr>
            <a:r>
              <a:rPr kumimoji="0" lang="he-IL" altLang="he-IL" sz="2000" b="0" i="0" u="none" strike="noStrike" cap="none" normalizeH="0" baseline="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מזכיר: נותן לבוחר מעטפות הצבעה</a:t>
            </a:r>
            <a:r>
              <a:rPr kumimoji="0" lang="he-IL" altLang="he-IL" sz="2000" b="0" i="0" u="none" strike="noStrike" cap="none" normalizeH="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 </a:t>
            </a:r>
            <a:endParaRPr kumimoji="0" lang="he-IL" altLang="he-IL" sz="2000" b="0" i="0" u="none" strike="noStrike" cap="none" normalizeH="0" baseline="0" dirty="0">
              <a:ln>
                <a:noFill/>
              </a:ln>
              <a:solidFill>
                <a:srgbClr val="54707C"/>
              </a:solidFill>
              <a:effectLst/>
              <a:latin typeface="Arial" panose="020B0604020202020204" pitchFamily="34" charset="0"/>
              <a:cs typeface="Arial" panose="020B0604020202020204" pitchFamily="34" charset="0"/>
            </a:endParaRPr>
          </a:p>
        </p:txBody>
      </p:sp>
      <p:sp>
        <p:nvSpPr>
          <p:cNvPr id="36" name="טקסט 4">
            <a:extLst>
              <a:ext uri="{FF2B5EF4-FFF2-40B4-BE49-F238E27FC236}">
                <a16:creationId xmlns:a16="http://schemas.microsoft.com/office/drawing/2014/main" id="{F087CCC8-1CCF-4088-BFE0-100EEDDE0BC0}"/>
              </a:ext>
            </a:extLst>
          </p:cNvPr>
          <p:cNvSpPr txBox="1">
            <a:spLocks noChangeArrowheads="1"/>
          </p:cNvSpPr>
          <p:nvPr/>
        </p:nvSpPr>
        <p:spPr bwMode="auto">
          <a:xfrm flipH="1">
            <a:off x="4119425" y="3199316"/>
            <a:ext cx="7197863" cy="399874"/>
          </a:xfrm>
          <a:prstGeom prst="rect">
            <a:avLst/>
          </a:prstGeom>
          <a:solidFill>
            <a:srgbClr val="90D9E4"/>
          </a:solidFill>
          <a:ln w="1270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1" eaLnBrk="0" fontAlgn="base" latinLnBrk="0" hangingPunct="0">
              <a:lnSpc>
                <a:spcPct val="100000"/>
              </a:lnSpc>
              <a:spcBef>
                <a:spcPct val="0"/>
              </a:spcBef>
              <a:spcAft>
                <a:spcPct val="0"/>
              </a:spcAft>
              <a:buClrTx/>
              <a:buSzTx/>
              <a:buFontTx/>
              <a:buNone/>
              <a:tabLst/>
            </a:pPr>
            <a:r>
              <a:rPr kumimoji="0" lang="he-IL" altLang="he-IL" sz="2000" b="0" i="0" u="none" strike="noStrike" cap="none" normalizeH="0" baseline="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בוחר: </a:t>
            </a:r>
            <a:r>
              <a:rPr lang="he-IL" altLang="he-IL" sz="2000" dirty="0">
                <a:solidFill>
                  <a:srgbClr val="54707C"/>
                </a:solidFill>
                <a:latin typeface="Arial" panose="020B0604020202020204" pitchFamily="34" charset="0"/>
                <a:ea typeface="Calibri" panose="020F0502020204030204" pitchFamily="34" charset="0"/>
                <a:cs typeface="Arial" panose="020B0604020202020204" pitchFamily="34" charset="0"/>
              </a:rPr>
              <a:t>בוחר פתקי הצבעה </a:t>
            </a:r>
            <a:r>
              <a:rPr kumimoji="0" lang="he-IL" altLang="he-IL" sz="2000" b="0" i="0" u="none" strike="noStrike" cap="none" normalizeH="0" baseline="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מאחורי הפרגוד </a:t>
            </a:r>
            <a:endParaRPr kumimoji="0" lang="he-IL" altLang="he-IL" sz="2000" b="0" i="0" u="none" strike="noStrike" cap="none" normalizeH="0" baseline="0" dirty="0">
              <a:ln>
                <a:noFill/>
              </a:ln>
              <a:solidFill>
                <a:srgbClr val="54707C"/>
              </a:solidFill>
              <a:effectLst/>
              <a:latin typeface="Arial" panose="020B0604020202020204" pitchFamily="34" charset="0"/>
              <a:cs typeface="Arial" panose="020B0604020202020204" pitchFamily="34" charset="0"/>
            </a:endParaRPr>
          </a:p>
        </p:txBody>
      </p:sp>
      <p:sp>
        <p:nvSpPr>
          <p:cNvPr id="38" name="טקסט 4 שני">
            <a:extLst>
              <a:ext uri="{FF2B5EF4-FFF2-40B4-BE49-F238E27FC236}">
                <a16:creationId xmlns:a16="http://schemas.microsoft.com/office/drawing/2014/main" id="{E901E4A5-9A29-4EEC-8C76-C9E99265F227}"/>
              </a:ext>
            </a:extLst>
          </p:cNvPr>
          <p:cNvSpPr txBox="1">
            <a:spLocks noChangeArrowheads="1"/>
          </p:cNvSpPr>
          <p:nvPr/>
        </p:nvSpPr>
        <p:spPr bwMode="auto">
          <a:xfrm flipH="1">
            <a:off x="4119424" y="3684288"/>
            <a:ext cx="7197864" cy="382234"/>
          </a:xfrm>
          <a:prstGeom prst="rect">
            <a:avLst/>
          </a:prstGeom>
          <a:solidFill>
            <a:srgbClr val="F3FEFF"/>
          </a:solidFill>
          <a:ln w="1270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1" eaLnBrk="0" fontAlgn="base" latinLnBrk="0" hangingPunct="0">
              <a:lnSpc>
                <a:spcPct val="100000"/>
              </a:lnSpc>
              <a:spcBef>
                <a:spcPct val="0"/>
              </a:spcBef>
              <a:spcAft>
                <a:spcPct val="0"/>
              </a:spcAft>
              <a:buClrTx/>
              <a:buSzTx/>
              <a:buFontTx/>
              <a:buNone/>
              <a:tabLst/>
            </a:pPr>
            <a:r>
              <a:rPr kumimoji="0" lang="he-IL" altLang="he-IL" sz="2000" b="0" i="0" u="none" strike="noStrike" cap="none" normalizeH="0" baseline="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מזכיר: מניח את "אוטם</a:t>
            </a:r>
            <a:r>
              <a:rPr kumimoji="0" lang="he-IL" altLang="he-IL" sz="2000" b="0" i="0" u="none" strike="noStrike" cap="none" normalizeH="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 חריץ ההצבעה" על גבי תיבת הקלפי</a:t>
            </a:r>
            <a:endParaRPr kumimoji="0" lang="he-IL" altLang="he-IL" sz="2000" b="0" i="0" u="none" strike="noStrike" cap="none" normalizeH="0" baseline="0" dirty="0">
              <a:ln>
                <a:noFill/>
              </a:ln>
              <a:solidFill>
                <a:srgbClr val="54707C"/>
              </a:solidFill>
              <a:effectLst/>
              <a:latin typeface="Arial" panose="020B0604020202020204" pitchFamily="34" charset="0"/>
              <a:cs typeface="Arial" panose="020B0604020202020204" pitchFamily="34" charset="0"/>
            </a:endParaRPr>
          </a:p>
        </p:txBody>
      </p:sp>
      <p:sp>
        <p:nvSpPr>
          <p:cNvPr id="39" name="טקסט 5">
            <a:extLst>
              <a:ext uri="{FF2B5EF4-FFF2-40B4-BE49-F238E27FC236}">
                <a16:creationId xmlns:a16="http://schemas.microsoft.com/office/drawing/2014/main" id="{4A36EF0B-439E-49FA-A2BF-56D60E565AF1}"/>
              </a:ext>
            </a:extLst>
          </p:cNvPr>
          <p:cNvSpPr txBox="1">
            <a:spLocks noChangeArrowheads="1"/>
          </p:cNvSpPr>
          <p:nvPr/>
        </p:nvSpPr>
        <p:spPr bwMode="auto">
          <a:xfrm flipH="1">
            <a:off x="4119423" y="4151620"/>
            <a:ext cx="7197865" cy="458439"/>
          </a:xfrm>
          <a:prstGeom prst="rect">
            <a:avLst/>
          </a:prstGeom>
          <a:solidFill>
            <a:srgbClr val="F3FEFF"/>
          </a:solidFill>
          <a:ln w="1270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1" eaLnBrk="0" fontAlgn="base" latinLnBrk="0" hangingPunct="0">
              <a:lnSpc>
                <a:spcPct val="100000"/>
              </a:lnSpc>
              <a:spcBef>
                <a:spcPct val="0"/>
              </a:spcBef>
              <a:spcAft>
                <a:spcPct val="0"/>
              </a:spcAft>
              <a:buClrTx/>
              <a:buSzTx/>
              <a:buFontTx/>
              <a:buNone/>
              <a:tabLst/>
            </a:pPr>
            <a:r>
              <a:rPr kumimoji="0" lang="he-IL" altLang="he-IL" sz="2000" b="0" i="0" u="none" strike="noStrike" cap="none" normalizeH="0" baseline="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מזכיר: ממלא את פרטי הבוחר על מעטפת</a:t>
            </a:r>
            <a:r>
              <a:rPr kumimoji="0" lang="he-IL" altLang="he-IL" sz="2000" b="0" i="0" u="none" strike="noStrike" cap="none" normalizeH="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 ההצבעה ה</a:t>
            </a:r>
            <a:r>
              <a:rPr kumimoji="0" lang="he-IL" altLang="he-IL" sz="2000" b="1" i="0" u="none" strike="noStrike" cap="none" normalizeH="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חיצונית</a:t>
            </a:r>
            <a:endParaRPr kumimoji="0" lang="he-IL" altLang="he-IL" sz="2000" i="0" u="none" strike="noStrike" cap="none" normalizeH="0" baseline="0" dirty="0">
              <a:ln>
                <a:noFill/>
              </a:ln>
              <a:solidFill>
                <a:srgbClr val="54707C"/>
              </a:solidFill>
              <a:effectLst/>
              <a:latin typeface="Arial" panose="020B0604020202020204" pitchFamily="34" charset="0"/>
              <a:cs typeface="Arial" panose="020B0604020202020204" pitchFamily="34" charset="0"/>
            </a:endParaRPr>
          </a:p>
        </p:txBody>
      </p:sp>
      <p:sp>
        <p:nvSpPr>
          <p:cNvPr id="41" name="טקסט 6">
            <a:extLst>
              <a:ext uri="{FF2B5EF4-FFF2-40B4-BE49-F238E27FC236}">
                <a16:creationId xmlns:a16="http://schemas.microsoft.com/office/drawing/2014/main" id="{AD92EA46-EB6A-401F-86D2-4A42F1F58D55}"/>
              </a:ext>
            </a:extLst>
          </p:cNvPr>
          <p:cNvSpPr txBox="1">
            <a:spLocks noChangeArrowheads="1"/>
          </p:cNvSpPr>
          <p:nvPr/>
        </p:nvSpPr>
        <p:spPr bwMode="auto">
          <a:xfrm flipH="1">
            <a:off x="4119422" y="4695158"/>
            <a:ext cx="7197866" cy="727839"/>
          </a:xfrm>
          <a:prstGeom prst="rect">
            <a:avLst/>
          </a:prstGeom>
          <a:solidFill>
            <a:srgbClr val="90D9E4"/>
          </a:solidFill>
          <a:ln w="12700">
            <a:noFill/>
            <a:miter lim="800000"/>
            <a:headEnd/>
            <a:tailEnd/>
          </a:ln>
        </p:spPr>
        <p:txBody>
          <a:bodyPr vert="horz" wrap="square" lIns="91440" tIns="45720" rIns="91440" bIns="45720" numCol="1" anchor="t" anchorCtr="0" compatLnSpc="1">
            <a:prstTxWarp prst="textNoShape">
              <a:avLst/>
            </a:prstTxWarp>
          </a:bodyPr>
          <a:lstStyle>
            <a:defPPr>
              <a:defRPr lang="he-IL"/>
            </a:defPPr>
            <a:lvl1pPr marR="0" lvl="0" indent="0" eaLnBrk="0" fontAlgn="base" hangingPunct="0">
              <a:lnSpc>
                <a:spcPct val="100000"/>
              </a:lnSpc>
              <a:spcBef>
                <a:spcPct val="0"/>
              </a:spcBef>
              <a:spcAft>
                <a:spcPct val="0"/>
              </a:spcAft>
              <a:buClrTx/>
              <a:buSzTx/>
              <a:buFontTx/>
              <a:buNone/>
              <a:tabLst/>
              <a:defRPr kumimoji="0" sz="2000" b="0" i="0" u="none" strike="noStrike" cap="none" normalizeH="0" baseline="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defRPr>
            </a:lvl1pPr>
          </a:lstStyle>
          <a:p>
            <a:r>
              <a:rPr lang="he-IL" altLang="he-IL" dirty="0"/>
              <a:t>בוחר:  מכניס את המעטפות לתוך המעטפה החיצונית </a:t>
            </a:r>
          </a:p>
          <a:p>
            <a:r>
              <a:rPr lang="he-IL" altLang="he-IL" dirty="0"/>
              <a:t>ומטיל את </a:t>
            </a:r>
            <a:r>
              <a:rPr lang="he-IL" altLang="he-IL" b="1" dirty="0"/>
              <a:t>המעטפה החיצונית </a:t>
            </a:r>
            <a:r>
              <a:rPr lang="he-IL" altLang="he-IL" dirty="0"/>
              <a:t>לתוך תיבת הקלפי</a:t>
            </a:r>
          </a:p>
        </p:txBody>
      </p:sp>
      <p:sp>
        <p:nvSpPr>
          <p:cNvPr id="42" name="טקסט-7">
            <a:extLst>
              <a:ext uri="{FF2B5EF4-FFF2-40B4-BE49-F238E27FC236}">
                <a16:creationId xmlns:a16="http://schemas.microsoft.com/office/drawing/2014/main" id="{9FC92424-C9E4-419B-A7C8-8139623AF91D}"/>
              </a:ext>
            </a:extLst>
          </p:cNvPr>
          <p:cNvSpPr txBox="1">
            <a:spLocks noChangeArrowheads="1"/>
          </p:cNvSpPr>
          <p:nvPr/>
        </p:nvSpPr>
        <p:spPr bwMode="auto">
          <a:xfrm flipH="1">
            <a:off x="4119422" y="5511592"/>
            <a:ext cx="7197867" cy="388870"/>
          </a:xfrm>
          <a:prstGeom prst="rect">
            <a:avLst/>
          </a:prstGeom>
          <a:solidFill>
            <a:srgbClr val="F3FEFF"/>
          </a:solidFill>
          <a:ln w="1270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1" eaLnBrk="0" fontAlgn="base" latinLnBrk="0" hangingPunct="0">
              <a:lnSpc>
                <a:spcPct val="100000"/>
              </a:lnSpc>
              <a:spcBef>
                <a:spcPct val="0"/>
              </a:spcBef>
              <a:spcAft>
                <a:spcPct val="0"/>
              </a:spcAft>
              <a:buClrTx/>
              <a:buSzTx/>
              <a:buFontTx/>
              <a:buNone/>
              <a:tabLst/>
            </a:pPr>
            <a:r>
              <a:rPr lang="he-IL" altLang="he-IL" sz="2000" dirty="0">
                <a:solidFill>
                  <a:srgbClr val="54707C"/>
                </a:solidFill>
                <a:latin typeface="Arial" panose="020B0604020202020204" pitchFamily="34" charset="0"/>
                <a:cs typeface="Arial" panose="020B0604020202020204" pitchFamily="34" charset="0"/>
              </a:rPr>
              <a:t>מזכיר: מחזיר את התעודה המזהה לידי הבוחר</a:t>
            </a:r>
          </a:p>
        </p:txBody>
      </p:sp>
      <p:sp>
        <p:nvSpPr>
          <p:cNvPr id="43" name="3">
            <a:extLst>
              <a:ext uri="{FF2B5EF4-FFF2-40B4-BE49-F238E27FC236}">
                <a16:creationId xmlns:a16="http://schemas.microsoft.com/office/drawing/2014/main" id="{B0EE3E17-7DD1-4CEB-A774-FD1DEE270A6F}"/>
              </a:ext>
            </a:extLst>
          </p:cNvPr>
          <p:cNvSpPr/>
          <p:nvPr/>
        </p:nvSpPr>
        <p:spPr>
          <a:xfrm>
            <a:off x="11365385" y="2747348"/>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3</a:t>
            </a:r>
          </a:p>
        </p:txBody>
      </p:sp>
      <p:sp>
        <p:nvSpPr>
          <p:cNvPr id="44" name="5">
            <a:extLst>
              <a:ext uri="{FF2B5EF4-FFF2-40B4-BE49-F238E27FC236}">
                <a16:creationId xmlns:a16="http://schemas.microsoft.com/office/drawing/2014/main" id="{EC29941C-6051-42B2-8820-E86245B10108}"/>
              </a:ext>
            </a:extLst>
          </p:cNvPr>
          <p:cNvSpPr/>
          <p:nvPr/>
        </p:nvSpPr>
        <p:spPr>
          <a:xfrm>
            <a:off x="11365385" y="4170814"/>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5</a:t>
            </a:r>
          </a:p>
        </p:txBody>
      </p:sp>
      <p:sp>
        <p:nvSpPr>
          <p:cNvPr id="45" name="4">
            <a:extLst>
              <a:ext uri="{FF2B5EF4-FFF2-40B4-BE49-F238E27FC236}">
                <a16:creationId xmlns:a16="http://schemas.microsoft.com/office/drawing/2014/main" id="{B3F9BC28-BA0E-4A29-8072-25E84F9C5D91}"/>
              </a:ext>
            </a:extLst>
          </p:cNvPr>
          <p:cNvSpPr/>
          <p:nvPr/>
        </p:nvSpPr>
        <p:spPr>
          <a:xfrm>
            <a:off x="11365385" y="3399253"/>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4</a:t>
            </a:r>
          </a:p>
        </p:txBody>
      </p:sp>
      <p:sp>
        <p:nvSpPr>
          <p:cNvPr id="46" name="6">
            <a:extLst>
              <a:ext uri="{FF2B5EF4-FFF2-40B4-BE49-F238E27FC236}">
                <a16:creationId xmlns:a16="http://schemas.microsoft.com/office/drawing/2014/main" id="{CEC565D2-249B-4D8E-B362-1684BF9A0980}"/>
              </a:ext>
            </a:extLst>
          </p:cNvPr>
          <p:cNvSpPr/>
          <p:nvPr/>
        </p:nvSpPr>
        <p:spPr>
          <a:xfrm>
            <a:off x="11367485" y="4829300"/>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6</a:t>
            </a:r>
          </a:p>
        </p:txBody>
      </p:sp>
      <p:sp>
        <p:nvSpPr>
          <p:cNvPr id="47" name="7">
            <a:extLst>
              <a:ext uri="{FF2B5EF4-FFF2-40B4-BE49-F238E27FC236}">
                <a16:creationId xmlns:a16="http://schemas.microsoft.com/office/drawing/2014/main" id="{F403721F-07BE-4D21-88E8-B68D3D879F61}"/>
              </a:ext>
            </a:extLst>
          </p:cNvPr>
          <p:cNvSpPr/>
          <p:nvPr/>
        </p:nvSpPr>
        <p:spPr>
          <a:xfrm>
            <a:off x="11380185" y="5487786"/>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7</a:t>
            </a:r>
          </a:p>
        </p:txBody>
      </p:sp>
      <p:pic>
        <p:nvPicPr>
          <p:cNvPr id="48" name="פרוטוקול">
            <a:extLst>
              <a:ext uri="{FF2B5EF4-FFF2-40B4-BE49-F238E27FC236}">
                <a16:creationId xmlns:a16="http://schemas.microsoft.com/office/drawing/2014/main" id="{FB25148B-E7E5-4EF1-A4EF-158F9E17CF8E}"/>
              </a:ext>
            </a:extLst>
          </p:cNvPr>
          <p:cNvPicPr>
            <a:picLocks noChangeAspect="1"/>
          </p:cNvPicPr>
          <p:nvPr/>
        </p:nvPicPr>
        <p:blipFill rotWithShape="1">
          <a:blip r:embed="rId4"/>
          <a:srcRect b="45174"/>
          <a:stretch/>
        </p:blipFill>
        <p:spPr>
          <a:xfrm>
            <a:off x="244324" y="3146335"/>
            <a:ext cx="3540276" cy="1457926"/>
          </a:xfrm>
          <a:prstGeom prst="rect">
            <a:avLst/>
          </a:prstGeom>
          <a:ln>
            <a:solidFill>
              <a:schemeClr val="bg1">
                <a:lumMod val="50000"/>
              </a:schemeClr>
            </a:solidFill>
          </a:ln>
        </p:spPr>
      </p:pic>
      <p:pic>
        <p:nvPicPr>
          <p:cNvPr id="49" name="מעטפות">
            <a:extLst>
              <a:ext uri="{FF2B5EF4-FFF2-40B4-BE49-F238E27FC236}">
                <a16:creationId xmlns:a16="http://schemas.microsoft.com/office/drawing/2014/main" id="{36478A3A-E674-4E22-9476-F4F5D73F1E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698" y="754470"/>
            <a:ext cx="1992773" cy="1315057"/>
          </a:xfrm>
          <a:prstGeom prst="rect">
            <a:avLst/>
          </a:prstGeom>
        </p:spPr>
      </p:pic>
      <p:grpSp>
        <p:nvGrpSpPr>
          <p:cNvPr id="5" name="הצבעה בפרגוד">
            <a:extLst>
              <a:ext uri="{FF2B5EF4-FFF2-40B4-BE49-F238E27FC236}">
                <a16:creationId xmlns:a16="http://schemas.microsoft.com/office/drawing/2014/main" id="{FBABFC3F-2EE6-4D35-B284-95F891DE6247}"/>
              </a:ext>
            </a:extLst>
          </p:cNvPr>
          <p:cNvGrpSpPr/>
          <p:nvPr/>
        </p:nvGrpSpPr>
        <p:grpSpPr>
          <a:xfrm>
            <a:off x="-65668" y="700041"/>
            <a:ext cx="2464361" cy="2740748"/>
            <a:chOff x="616015" y="4712108"/>
            <a:chExt cx="2464361" cy="2740748"/>
          </a:xfrm>
        </p:grpSpPr>
        <p:pic>
          <p:nvPicPr>
            <p:cNvPr id="50" name="Picture 49">
              <a:extLst>
                <a:ext uri="{FF2B5EF4-FFF2-40B4-BE49-F238E27FC236}">
                  <a16:creationId xmlns:a16="http://schemas.microsoft.com/office/drawing/2014/main" id="{113C3208-FD5E-4EAD-A646-3BE45EFD2F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933" y="4712108"/>
              <a:ext cx="2277515" cy="1801675"/>
            </a:xfrm>
            <a:prstGeom prst="rect">
              <a:avLst/>
            </a:prstGeom>
          </p:spPr>
        </p:pic>
        <p:pic>
          <p:nvPicPr>
            <p:cNvPr id="51" name="Picture 50">
              <a:extLst>
                <a:ext uri="{FF2B5EF4-FFF2-40B4-BE49-F238E27FC236}">
                  <a16:creationId xmlns:a16="http://schemas.microsoft.com/office/drawing/2014/main" id="{4BA829C8-2F53-48D1-9C3B-1723989CFB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015" y="6106349"/>
              <a:ext cx="2464361" cy="1346507"/>
            </a:xfrm>
            <a:prstGeom prst="rect">
              <a:avLst/>
            </a:prstGeom>
          </p:spPr>
        </p:pic>
      </p:grpSp>
      <p:pic>
        <p:nvPicPr>
          <p:cNvPr id="7" name="תיבת קלפי">
            <a:extLst>
              <a:ext uri="{FF2B5EF4-FFF2-40B4-BE49-F238E27FC236}">
                <a16:creationId xmlns:a16="http://schemas.microsoft.com/office/drawing/2014/main" id="{C4800B72-7C1A-4163-8F1D-F4E2EEFD3B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976" y="4327293"/>
            <a:ext cx="2881512" cy="2482884"/>
          </a:xfrm>
          <a:prstGeom prst="rect">
            <a:avLst/>
          </a:prstGeom>
        </p:spPr>
      </p:pic>
      <p:pic>
        <p:nvPicPr>
          <p:cNvPr id="9" name="אוטם">
            <a:extLst>
              <a:ext uri="{FF2B5EF4-FFF2-40B4-BE49-F238E27FC236}">
                <a16:creationId xmlns:a16="http://schemas.microsoft.com/office/drawing/2014/main" id="{99792FDD-2171-432F-BA23-767C4D53C4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077020">
            <a:off x="1473241" y="4245693"/>
            <a:ext cx="1379479" cy="1286271"/>
          </a:xfrm>
          <a:prstGeom prst="rect">
            <a:avLst/>
          </a:prstGeom>
        </p:spPr>
      </p:pic>
      <p:pic>
        <p:nvPicPr>
          <p:cNvPr id="11" name="מעטפה חיצונית">
            <a:extLst>
              <a:ext uri="{FF2B5EF4-FFF2-40B4-BE49-F238E27FC236}">
                <a16:creationId xmlns:a16="http://schemas.microsoft.com/office/drawing/2014/main" id="{51B1DA37-A9ED-4D5C-A248-6D129025D07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2134" y="2253629"/>
            <a:ext cx="2153268" cy="1558129"/>
          </a:xfrm>
          <a:prstGeom prst="rect">
            <a:avLst/>
          </a:prstGeom>
        </p:spPr>
      </p:pic>
    </p:spTree>
    <p:extLst>
      <p:ext uri="{BB962C8B-B14F-4D97-AF65-F5344CB8AC3E}">
        <p14:creationId xmlns:p14="http://schemas.microsoft.com/office/powerpoint/2010/main" val="244065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1+#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2" presetClass="entr" presetSubtype="2"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500" fill="hold"/>
                                        <p:tgtEl>
                                          <p:spTgt spid="34"/>
                                        </p:tgtEl>
                                        <p:attrNameLst>
                                          <p:attrName>ppt_x</p:attrName>
                                        </p:attrNameLst>
                                      </p:cBhvr>
                                      <p:tavLst>
                                        <p:tav tm="0">
                                          <p:val>
                                            <p:strVal val="1+#ppt_w/2"/>
                                          </p:val>
                                        </p:tav>
                                        <p:tav tm="100000">
                                          <p:val>
                                            <p:strVal val="#ppt_x"/>
                                          </p:val>
                                        </p:tav>
                                      </p:tavLst>
                                    </p:anim>
                                    <p:anim calcmode="lin" valueType="num">
                                      <p:cBhvr additive="base">
                                        <p:cTn id="25" dur="500" fill="hold"/>
                                        <p:tgtEl>
                                          <p:spTgt spid="34"/>
                                        </p:tgtEl>
                                        <p:attrNameLst>
                                          <p:attrName>ppt_y</p:attrName>
                                        </p:attrNameLst>
                                      </p:cBhvr>
                                      <p:tavLst>
                                        <p:tav tm="0">
                                          <p:val>
                                            <p:strVal val="#ppt_y"/>
                                          </p:val>
                                        </p:tav>
                                        <p:tav tm="100000">
                                          <p:val>
                                            <p:strVal val="#ppt_y"/>
                                          </p:val>
                                        </p:tav>
                                      </p:tavLst>
                                    </p:anim>
                                  </p:childTnLst>
                                </p:cTn>
                              </p:par>
                              <p:par>
                                <p:cTn id="26" presetID="10" presetClass="exit" presetSubtype="0" fill="hold" nodeType="withEffect">
                                  <p:stCondLst>
                                    <p:cond delay="0"/>
                                  </p:stCondLst>
                                  <p:childTnLst>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2" presetClass="entr" presetSubtype="2"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fill="hold"/>
                                        <p:tgtEl>
                                          <p:spTgt spid="35"/>
                                        </p:tgtEl>
                                        <p:attrNameLst>
                                          <p:attrName>ppt_x</p:attrName>
                                        </p:attrNameLst>
                                      </p:cBhvr>
                                      <p:tavLst>
                                        <p:tav tm="0">
                                          <p:val>
                                            <p:strVal val="1+#ppt_w/2"/>
                                          </p:val>
                                        </p:tav>
                                        <p:tav tm="100000">
                                          <p:val>
                                            <p:strVal val="#ppt_x"/>
                                          </p:val>
                                        </p:tav>
                                      </p:tavLst>
                                    </p:anim>
                                    <p:anim calcmode="lin" valueType="num">
                                      <p:cBhvr additive="base">
                                        <p:cTn id="41" dur="500" fill="hold"/>
                                        <p:tgtEl>
                                          <p:spTgt spid="35"/>
                                        </p:tgtEl>
                                        <p:attrNameLst>
                                          <p:attrName>ppt_y</p:attrName>
                                        </p:attrNameLst>
                                      </p:cBhvr>
                                      <p:tavLst>
                                        <p:tav tm="0">
                                          <p:val>
                                            <p:strVal val="#ppt_y"/>
                                          </p:val>
                                        </p:tav>
                                        <p:tav tm="100000">
                                          <p:val>
                                            <p:strVal val="#ppt_y"/>
                                          </p:val>
                                        </p:tav>
                                      </p:tavLst>
                                    </p:anim>
                                  </p:childTnLst>
                                </p:cTn>
                              </p:par>
                              <p:par>
                                <p:cTn id="42" presetID="10" presetClass="exit" presetSubtype="0" fill="hold" nodeType="withEffect">
                                  <p:stCondLst>
                                    <p:cond delay="0"/>
                                  </p:stCondLst>
                                  <p:childTnLst>
                                    <p:animEffect transition="out" filter="fade">
                                      <p:cBhvr>
                                        <p:cTn id="43" dur="500"/>
                                        <p:tgtEl>
                                          <p:spTgt spid="48"/>
                                        </p:tgtEl>
                                      </p:cBhvr>
                                    </p:animEffect>
                                    <p:set>
                                      <p:cBhvr>
                                        <p:cTn id="44" dur="1" fill="hold">
                                          <p:stCondLst>
                                            <p:cond delay="499"/>
                                          </p:stCondLst>
                                        </p:cTn>
                                        <p:tgtEl>
                                          <p:spTgt spid="48"/>
                                        </p:tgtEl>
                                        <p:attrNameLst>
                                          <p:attrName>style.visibility</p:attrName>
                                        </p:attrNameLst>
                                      </p:cBhvr>
                                      <p:to>
                                        <p:strVal val="hidden"/>
                                      </p:to>
                                    </p:set>
                                  </p:childTnLst>
                                </p:cTn>
                              </p:par>
                            </p:childTnLst>
                          </p:cTn>
                        </p:par>
                        <p:par>
                          <p:cTn id="45" fill="hold">
                            <p:stCondLst>
                              <p:cond delay="500"/>
                            </p:stCondLst>
                            <p:childTnLst>
                              <p:par>
                                <p:cTn id="46" presetID="2" presetClass="entr" presetSubtype="4"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 calcmode="lin" valueType="num">
                                      <p:cBhvr additive="base">
                                        <p:cTn id="48" dur="500" fill="hold"/>
                                        <p:tgtEl>
                                          <p:spTgt spid="49"/>
                                        </p:tgtEl>
                                        <p:attrNameLst>
                                          <p:attrName>ppt_x</p:attrName>
                                        </p:attrNameLst>
                                      </p:cBhvr>
                                      <p:tavLst>
                                        <p:tav tm="0">
                                          <p:val>
                                            <p:strVal val="#ppt_x"/>
                                          </p:val>
                                        </p:tav>
                                        <p:tav tm="100000">
                                          <p:val>
                                            <p:strVal val="#ppt_x"/>
                                          </p:val>
                                        </p:tav>
                                      </p:tavLst>
                                    </p:anim>
                                    <p:anim calcmode="lin" valueType="num">
                                      <p:cBhvr additive="base">
                                        <p:cTn id="49"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2" presetClass="entr" presetSubtype="2"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1+#ppt_w/2"/>
                                          </p:val>
                                        </p:tav>
                                        <p:tav tm="100000">
                                          <p:val>
                                            <p:strVal val="#ppt_x"/>
                                          </p:val>
                                        </p:tav>
                                      </p:tavLst>
                                    </p:anim>
                                    <p:anim calcmode="lin" valueType="num">
                                      <p:cBhvr additive="base">
                                        <p:cTn id="58" dur="500" fill="hold"/>
                                        <p:tgtEl>
                                          <p:spTgt spid="36"/>
                                        </p:tgtEl>
                                        <p:attrNameLst>
                                          <p:attrName>ppt_y</p:attrName>
                                        </p:attrNameLst>
                                      </p:cBhvr>
                                      <p:tavLst>
                                        <p:tav tm="0">
                                          <p:val>
                                            <p:strVal val="#ppt_y"/>
                                          </p:val>
                                        </p:tav>
                                        <p:tav tm="100000">
                                          <p:val>
                                            <p:strVal val="#ppt_y"/>
                                          </p:val>
                                        </p:tav>
                                      </p:tavLst>
                                    </p:anim>
                                  </p:childTnLst>
                                </p:cTn>
                              </p:par>
                              <p:par>
                                <p:cTn id="59" presetID="10" presetClass="exit" presetSubtype="0" fill="hold" nodeType="withEffect">
                                  <p:stCondLst>
                                    <p:cond delay="0"/>
                                  </p:stCondLst>
                                  <p:childTnLst>
                                    <p:animEffect transition="out" filter="fade">
                                      <p:cBhvr>
                                        <p:cTn id="60" dur="500"/>
                                        <p:tgtEl>
                                          <p:spTgt spid="49"/>
                                        </p:tgtEl>
                                      </p:cBhvr>
                                    </p:animEffect>
                                    <p:set>
                                      <p:cBhvr>
                                        <p:cTn id="61" dur="1" fill="hold">
                                          <p:stCondLst>
                                            <p:cond delay="499"/>
                                          </p:stCondLst>
                                        </p:cTn>
                                        <p:tgtEl>
                                          <p:spTgt spid="49"/>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2" fill="hold" grpId="0" nodeType="click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additive="base">
                                        <p:cTn id="70" dur="500" fill="hold"/>
                                        <p:tgtEl>
                                          <p:spTgt spid="38"/>
                                        </p:tgtEl>
                                        <p:attrNameLst>
                                          <p:attrName>ppt_x</p:attrName>
                                        </p:attrNameLst>
                                      </p:cBhvr>
                                      <p:tavLst>
                                        <p:tav tm="0">
                                          <p:val>
                                            <p:strVal val="1+#ppt_w/2"/>
                                          </p:val>
                                        </p:tav>
                                        <p:tav tm="100000">
                                          <p:val>
                                            <p:strVal val="#ppt_x"/>
                                          </p:val>
                                        </p:tav>
                                      </p:tavLst>
                                    </p:anim>
                                    <p:anim calcmode="lin" valueType="num">
                                      <p:cBhvr additive="base">
                                        <p:cTn id="71" dur="500" fill="hold"/>
                                        <p:tgtEl>
                                          <p:spTgt spid="38"/>
                                        </p:tgtEl>
                                        <p:attrNameLst>
                                          <p:attrName>ppt_y</p:attrName>
                                        </p:attrNameLst>
                                      </p:cBhvr>
                                      <p:tavLst>
                                        <p:tav tm="0">
                                          <p:val>
                                            <p:strVal val="#ppt_y"/>
                                          </p:val>
                                        </p:tav>
                                        <p:tav tm="100000">
                                          <p:val>
                                            <p:strVal val="#ppt_y"/>
                                          </p:val>
                                        </p:tav>
                                      </p:tavLst>
                                    </p:anim>
                                  </p:childTnLst>
                                </p:cTn>
                              </p:par>
                              <p:par>
                                <p:cTn id="72" presetID="10" presetClass="exit" presetSubtype="0" fill="hold" nodeType="withEffect">
                                  <p:stCondLst>
                                    <p:cond delay="0"/>
                                  </p:stCondLst>
                                  <p:childTnLst>
                                    <p:animEffect transition="out" filter="fade">
                                      <p:cBhvr>
                                        <p:cTn id="73" dur="500"/>
                                        <p:tgtEl>
                                          <p:spTgt spid="5"/>
                                        </p:tgtEl>
                                      </p:cBhvr>
                                    </p:animEffect>
                                    <p:set>
                                      <p:cBhvr>
                                        <p:cTn id="74" dur="1" fill="hold">
                                          <p:stCondLst>
                                            <p:cond delay="499"/>
                                          </p:stCondLst>
                                        </p:cTn>
                                        <p:tgtEl>
                                          <p:spTgt spid="5"/>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childTnLst>
                                </p:cTn>
                              </p:par>
                            </p:childTnLst>
                          </p:cTn>
                        </p:par>
                        <p:par>
                          <p:cTn id="78" fill="hold">
                            <p:stCondLst>
                              <p:cond delay="500"/>
                            </p:stCondLst>
                            <p:childTnLst>
                              <p:par>
                                <p:cTn id="79" presetID="2" presetClass="entr" presetSubtype="8" fill="hold" nodeType="after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additive="base">
                                        <p:cTn id="81" dur="500" fill="hold"/>
                                        <p:tgtEl>
                                          <p:spTgt spid="9"/>
                                        </p:tgtEl>
                                        <p:attrNameLst>
                                          <p:attrName>ppt_x</p:attrName>
                                        </p:attrNameLst>
                                      </p:cBhvr>
                                      <p:tavLst>
                                        <p:tav tm="0">
                                          <p:val>
                                            <p:strVal val="0-#ppt_w/2"/>
                                          </p:val>
                                        </p:tav>
                                        <p:tav tm="100000">
                                          <p:val>
                                            <p:strVal val="#ppt_x"/>
                                          </p:val>
                                        </p:tav>
                                      </p:tavLst>
                                    </p:anim>
                                    <p:anim calcmode="lin" valueType="num">
                                      <p:cBhvr additive="base">
                                        <p:cTn id="8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500"/>
                                        <p:tgtEl>
                                          <p:spTgt spid="44"/>
                                        </p:tgtEl>
                                      </p:cBhvr>
                                    </p:animEffect>
                                  </p:childTnLst>
                                </p:cTn>
                              </p:par>
                              <p:par>
                                <p:cTn id="88" presetID="2" presetClass="entr" presetSubtype="2"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additive="base">
                                        <p:cTn id="90" dur="500" fill="hold"/>
                                        <p:tgtEl>
                                          <p:spTgt spid="39"/>
                                        </p:tgtEl>
                                        <p:attrNameLst>
                                          <p:attrName>ppt_x</p:attrName>
                                        </p:attrNameLst>
                                      </p:cBhvr>
                                      <p:tavLst>
                                        <p:tav tm="0">
                                          <p:val>
                                            <p:strVal val="1+#ppt_w/2"/>
                                          </p:val>
                                        </p:tav>
                                        <p:tav tm="100000">
                                          <p:val>
                                            <p:strVal val="#ppt_x"/>
                                          </p:val>
                                        </p:tav>
                                      </p:tavLst>
                                    </p:anim>
                                    <p:anim calcmode="lin" valueType="num">
                                      <p:cBhvr additive="base">
                                        <p:cTn id="91" dur="500" fill="hold"/>
                                        <p:tgtEl>
                                          <p:spTgt spid="39"/>
                                        </p:tgtEl>
                                        <p:attrNameLst>
                                          <p:attrName>ppt_y</p:attrName>
                                        </p:attrNameLst>
                                      </p:cBhvr>
                                      <p:tavLst>
                                        <p:tav tm="0">
                                          <p:val>
                                            <p:strVal val="#ppt_y"/>
                                          </p:val>
                                        </p:tav>
                                        <p:tav tm="100000">
                                          <p:val>
                                            <p:strVal val="#ppt_y"/>
                                          </p:val>
                                        </p:tav>
                                      </p:tavLst>
                                    </p:anim>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500"/>
                                        <p:tgtEl>
                                          <p:spTgt spid="1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500"/>
                                        <p:tgtEl>
                                          <p:spTgt spid="46"/>
                                        </p:tgtEl>
                                      </p:cBhvr>
                                    </p:animEffect>
                                  </p:childTnLst>
                                </p:cTn>
                              </p:par>
                              <p:par>
                                <p:cTn id="101" presetID="2" presetClass="entr" presetSubtype="2" fill="hold" grpId="0" nodeType="withEffect">
                                  <p:stCondLst>
                                    <p:cond delay="0"/>
                                  </p:stCondLst>
                                  <p:childTnLst>
                                    <p:set>
                                      <p:cBhvr>
                                        <p:cTn id="102" dur="1" fill="hold">
                                          <p:stCondLst>
                                            <p:cond delay="0"/>
                                          </p:stCondLst>
                                        </p:cTn>
                                        <p:tgtEl>
                                          <p:spTgt spid="41"/>
                                        </p:tgtEl>
                                        <p:attrNameLst>
                                          <p:attrName>style.visibility</p:attrName>
                                        </p:attrNameLst>
                                      </p:cBhvr>
                                      <p:to>
                                        <p:strVal val="visible"/>
                                      </p:to>
                                    </p:set>
                                    <p:anim calcmode="lin" valueType="num">
                                      <p:cBhvr additive="base">
                                        <p:cTn id="103" dur="500" fill="hold"/>
                                        <p:tgtEl>
                                          <p:spTgt spid="41"/>
                                        </p:tgtEl>
                                        <p:attrNameLst>
                                          <p:attrName>ppt_x</p:attrName>
                                        </p:attrNameLst>
                                      </p:cBhvr>
                                      <p:tavLst>
                                        <p:tav tm="0">
                                          <p:val>
                                            <p:strVal val="1+#ppt_w/2"/>
                                          </p:val>
                                        </p:tav>
                                        <p:tav tm="100000">
                                          <p:val>
                                            <p:strVal val="#ppt_x"/>
                                          </p:val>
                                        </p:tav>
                                      </p:tavLst>
                                    </p:anim>
                                    <p:anim calcmode="lin" valueType="num">
                                      <p:cBhvr additive="base">
                                        <p:cTn id="104" dur="500" fill="hold"/>
                                        <p:tgtEl>
                                          <p:spTgt spid="41"/>
                                        </p:tgtEl>
                                        <p:attrNameLst>
                                          <p:attrName>ppt_y</p:attrName>
                                        </p:attrNameLst>
                                      </p:cBhvr>
                                      <p:tavLst>
                                        <p:tav tm="0">
                                          <p:val>
                                            <p:strVal val="#ppt_y"/>
                                          </p:val>
                                        </p:tav>
                                        <p:tav tm="100000">
                                          <p:val>
                                            <p:strVal val="#ppt_y"/>
                                          </p:val>
                                        </p:tav>
                                      </p:tavLst>
                                    </p:anim>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49"/>
                                        </p:tgtEl>
                                        <p:attrNameLst>
                                          <p:attrName>style.visibility</p:attrName>
                                        </p:attrNameLst>
                                      </p:cBhvr>
                                      <p:to>
                                        <p:strVal val="visible"/>
                                      </p:to>
                                    </p:set>
                                    <p:animEffect transition="in" filter="fade">
                                      <p:cBhvr>
                                        <p:cTn id="108" dur="500"/>
                                        <p:tgtEl>
                                          <p:spTgt spid="49"/>
                                        </p:tgtEl>
                                      </p:cBhvr>
                                    </p:animEffect>
                                  </p:childTnLst>
                                </p:cTn>
                              </p:par>
                            </p:childTnLst>
                          </p:cTn>
                        </p:par>
                        <p:par>
                          <p:cTn id="109" fill="hold">
                            <p:stCondLst>
                              <p:cond delay="1000"/>
                            </p:stCondLst>
                            <p:childTnLst>
                              <p:par>
                                <p:cTn id="110" presetID="64" presetClass="path" presetSubtype="0" accel="50000" decel="50000" fill="hold" nodeType="afterEffect">
                                  <p:stCondLst>
                                    <p:cond delay="0"/>
                                  </p:stCondLst>
                                  <p:childTnLst>
                                    <p:animMotion origin="layout" path="M 1.45833E-6 2.96296E-6 L 0.10547 0.23634 " pathEditMode="relative" rAng="0" ptsTypes="AA">
                                      <p:cBhvr>
                                        <p:cTn id="111" dur="2000" fill="hold"/>
                                        <p:tgtEl>
                                          <p:spTgt spid="49"/>
                                        </p:tgtEl>
                                        <p:attrNameLst>
                                          <p:attrName>ppt_x</p:attrName>
                                          <p:attrName>ppt_y</p:attrName>
                                        </p:attrNameLst>
                                      </p:cBhvr>
                                      <p:rCtr x="5273" y="11806"/>
                                    </p:animMotion>
                                  </p:childTnLst>
                                </p:cTn>
                              </p:par>
                            </p:childTnLst>
                          </p:cTn>
                        </p:par>
                        <p:par>
                          <p:cTn id="112" fill="hold">
                            <p:stCondLst>
                              <p:cond delay="3000"/>
                            </p:stCondLst>
                            <p:childTnLst>
                              <p:par>
                                <p:cTn id="113" presetID="10" presetClass="exit" presetSubtype="0" fill="hold" nodeType="afterEffect">
                                  <p:stCondLst>
                                    <p:cond delay="0"/>
                                  </p:stCondLst>
                                  <p:childTnLst>
                                    <p:animEffect transition="out" filter="fade">
                                      <p:cBhvr>
                                        <p:cTn id="114" dur="500"/>
                                        <p:tgtEl>
                                          <p:spTgt spid="49"/>
                                        </p:tgtEl>
                                      </p:cBhvr>
                                    </p:animEffect>
                                    <p:set>
                                      <p:cBhvr>
                                        <p:cTn id="115" dur="1" fill="hold">
                                          <p:stCondLst>
                                            <p:cond delay="499"/>
                                          </p:stCondLst>
                                        </p:cTn>
                                        <p:tgtEl>
                                          <p:spTgt spid="49"/>
                                        </p:tgtEl>
                                        <p:attrNameLst>
                                          <p:attrName>style.visibility</p:attrName>
                                        </p:attrNameLst>
                                      </p:cBhvr>
                                      <p:to>
                                        <p:strVal val="hidden"/>
                                      </p:to>
                                    </p:set>
                                  </p:childTnLst>
                                </p:cTn>
                              </p:par>
                            </p:childTnLst>
                          </p:cTn>
                        </p:par>
                        <p:par>
                          <p:cTn id="116" fill="hold">
                            <p:stCondLst>
                              <p:cond delay="3500"/>
                            </p:stCondLst>
                            <p:childTnLst>
                              <p:par>
                                <p:cTn id="117" presetID="2" presetClass="exit" presetSubtype="8" fill="hold" nodeType="afterEffect">
                                  <p:stCondLst>
                                    <p:cond delay="0"/>
                                  </p:stCondLst>
                                  <p:childTnLst>
                                    <p:anim calcmode="lin" valueType="num">
                                      <p:cBhvr additive="base">
                                        <p:cTn id="118" dur="500"/>
                                        <p:tgtEl>
                                          <p:spTgt spid="9"/>
                                        </p:tgtEl>
                                        <p:attrNameLst>
                                          <p:attrName>ppt_x</p:attrName>
                                        </p:attrNameLst>
                                      </p:cBhvr>
                                      <p:tavLst>
                                        <p:tav tm="0">
                                          <p:val>
                                            <p:strVal val="ppt_x"/>
                                          </p:val>
                                        </p:tav>
                                        <p:tav tm="100000">
                                          <p:val>
                                            <p:strVal val="0-ppt_w/2"/>
                                          </p:val>
                                        </p:tav>
                                      </p:tavLst>
                                    </p:anim>
                                    <p:anim calcmode="lin" valueType="num">
                                      <p:cBhvr additive="base">
                                        <p:cTn id="119" dur="500"/>
                                        <p:tgtEl>
                                          <p:spTgt spid="9"/>
                                        </p:tgtEl>
                                        <p:attrNameLst>
                                          <p:attrName>ppt_y</p:attrName>
                                        </p:attrNameLst>
                                      </p:cBhvr>
                                      <p:tavLst>
                                        <p:tav tm="0">
                                          <p:val>
                                            <p:strVal val="ppt_y"/>
                                          </p:val>
                                        </p:tav>
                                        <p:tav tm="100000">
                                          <p:val>
                                            <p:strVal val="ppt_y"/>
                                          </p:val>
                                        </p:tav>
                                      </p:tavLst>
                                    </p:anim>
                                    <p:set>
                                      <p:cBhvr>
                                        <p:cTn id="120" dur="1" fill="hold">
                                          <p:stCondLst>
                                            <p:cond delay="499"/>
                                          </p:stCondLst>
                                        </p:cTn>
                                        <p:tgtEl>
                                          <p:spTgt spid="9"/>
                                        </p:tgtEl>
                                        <p:attrNameLst>
                                          <p:attrName>style.visibility</p:attrName>
                                        </p:attrNameLst>
                                      </p:cBhvr>
                                      <p:to>
                                        <p:strVal val="hidden"/>
                                      </p:to>
                                    </p:set>
                                  </p:childTnLst>
                                </p:cTn>
                              </p:par>
                            </p:childTnLst>
                          </p:cTn>
                        </p:par>
                        <p:par>
                          <p:cTn id="121" fill="hold">
                            <p:stCondLst>
                              <p:cond delay="4000"/>
                            </p:stCondLst>
                            <p:childTnLst>
                              <p:par>
                                <p:cTn id="122" presetID="42" presetClass="path" presetSubtype="0" accel="50000" decel="50000" fill="hold" nodeType="afterEffect">
                                  <p:stCondLst>
                                    <p:cond delay="0"/>
                                  </p:stCondLst>
                                  <p:childTnLst>
                                    <p:animMotion origin="layout" path="M 2.70833E-6 3.7037E-7 L 0.00729 0.42477 " pathEditMode="relative" rAng="0" ptsTypes="AA">
                                      <p:cBhvr>
                                        <p:cTn id="123" dur="2000" fill="hold"/>
                                        <p:tgtEl>
                                          <p:spTgt spid="11"/>
                                        </p:tgtEl>
                                        <p:attrNameLst>
                                          <p:attrName>ppt_x</p:attrName>
                                          <p:attrName>ppt_y</p:attrName>
                                        </p:attrNameLst>
                                      </p:cBhvr>
                                      <p:rCtr x="365" y="21227"/>
                                    </p:animMotion>
                                  </p:childTnLst>
                                </p:cTn>
                              </p:par>
                            </p:childTnLst>
                          </p:cTn>
                        </p:par>
                        <p:par>
                          <p:cTn id="124" fill="hold">
                            <p:stCondLst>
                              <p:cond delay="6000"/>
                            </p:stCondLst>
                            <p:childTnLst>
                              <p:par>
                                <p:cTn id="125" presetID="10" presetClass="exit" presetSubtype="0" fill="hold" nodeType="afterEffect">
                                  <p:stCondLst>
                                    <p:cond delay="0"/>
                                  </p:stCondLst>
                                  <p:childTnLst>
                                    <p:animEffect transition="out" filter="fade">
                                      <p:cBhvr>
                                        <p:cTn id="126" dur="500"/>
                                        <p:tgtEl>
                                          <p:spTgt spid="11"/>
                                        </p:tgtEl>
                                      </p:cBhvr>
                                    </p:animEffect>
                                    <p:set>
                                      <p:cBhvr>
                                        <p:cTn id="127" dur="1" fill="hold">
                                          <p:stCondLst>
                                            <p:cond delay="499"/>
                                          </p:stCondLst>
                                        </p:cTn>
                                        <p:tgtEl>
                                          <p:spTgt spid="1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47"/>
                                        </p:tgtEl>
                                        <p:attrNameLst>
                                          <p:attrName>style.visibility</p:attrName>
                                        </p:attrNameLst>
                                      </p:cBhvr>
                                      <p:to>
                                        <p:strVal val="visible"/>
                                      </p:to>
                                    </p:set>
                                    <p:animEffect transition="in" filter="fade">
                                      <p:cBhvr>
                                        <p:cTn id="132" dur="500"/>
                                        <p:tgtEl>
                                          <p:spTgt spid="47"/>
                                        </p:tgtEl>
                                      </p:cBhvr>
                                    </p:animEffect>
                                  </p:childTnLst>
                                </p:cTn>
                              </p:par>
                              <p:par>
                                <p:cTn id="133" presetID="2" presetClass="entr" presetSubtype="2" fill="hold" grpId="0" nodeType="withEffect">
                                  <p:stCondLst>
                                    <p:cond delay="0"/>
                                  </p:stCondLst>
                                  <p:childTnLst>
                                    <p:set>
                                      <p:cBhvr>
                                        <p:cTn id="134" dur="1" fill="hold">
                                          <p:stCondLst>
                                            <p:cond delay="0"/>
                                          </p:stCondLst>
                                        </p:cTn>
                                        <p:tgtEl>
                                          <p:spTgt spid="42"/>
                                        </p:tgtEl>
                                        <p:attrNameLst>
                                          <p:attrName>style.visibility</p:attrName>
                                        </p:attrNameLst>
                                      </p:cBhvr>
                                      <p:to>
                                        <p:strVal val="visible"/>
                                      </p:to>
                                    </p:set>
                                    <p:anim calcmode="lin" valueType="num">
                                      <p:cBhvr additive="base">
                                        <p:cTn id="135" dur="500" fill="hold"/>
                                        <p:tgtEl>
                                          <p:spTgt spid="42"/>
                                        </p:tgtEl>
                                        <p:attrNameLst>
                                          <p:attrName>ppt_x</p:attrName>
                                        </p:attrNameLst>
                                      </p:cBhvr>
                                      <p:tavLst>
                                        <p:tav tm="0">
                                          <p:val>
                                            <p:strVal val="1+#ppt_w/2"/>
                                          </p:val>
                                        </p:tav>
                                        <p:tav tm="100000">
                                          <p:val>
                                            <p:strVal val="#ppt_x"/>
                                          </p:val>
                                        </p:tav>
                                      </p:tavLst>
                                    </p:anim>
                                    <p:anim calcmode="lin" valueType="num">
                                      <p:cBhvr additive="base">
                                        <p:cTn id="136" dur="500" fill="hold"/>
                                        <p:tgtEl>
                                          <p:spTgt spid="42"/>
                                        </p:tgtEl>
                                        <p:attrNameLst>
                                          <p:attrName>ppt_y</p:attrName>
                                        </p:attrNameLst>
                                      </p:cBhvr>
                                      <p:tavLst>
                                        <p:tav tm="0">
                                          <p:val>
                                            <p:strVal val="#ppt_y"/>
                                          </p:val>
                                        </p:tav>
                                        <p:tav tm="100000">
                                          <p:val>
                                            <p:strVal val="#ppt_y"/>
                                          </p:val>
                                        </p:tav>
                                      </p:tavLst>
                                    </p:anim>
                                  </p:childTnLst>
                                </p:cTn>
                              </p:par>
                            </p:childTnLst>
                          </p:cTn>
                        </p:par>
                        <p:par>
                          <p:cTn id="137" fill="hold">
                            <p:stCondLst>
                              <p:cond delay="500"/>
                            </p:stCondLst>
                            <p:childTnLst>
                              <p:par>
                                <p:cTn id="138" presetID="10" presetClass="entr" presetSubtype="0" fill="hold" nodeType="afterEffect">
                                  <p:stCondLst>
                                    <p:cond delay="0"/>
                                  </p:stCondLst>
                                  <p:childTnLst>
                                    <p:set>
                                      <p:cBhvr>
                                        <p:cTn id="139" dur="1" fill="hold">
                                          <p:stCondLst>
                                            <p:cond delay="0"/>
                                          </p:stCondLst>
                                        </p:cTn>
                                        <p:tgtEl>
                                          <p:spTgt spid="20"/>
                                        </p:tgtEl>
                                        <p:attrNameLst>
                                          <p:attrName>style.visibility</p:attrName>
                                        </p:attrNameLst>
                                      </p:cBhvr>
                                      <p:to>
                                        <p:strVal val="visible"/>
                                      </p:to>
                                    </p:set>
                                    <p:animEffect transition="in" filter="fade">
                                      <p:cBhvr>
                                        <p:cTn id="140" dur="500"/>
                                        <p:tgtEl>
                                          <p:spTgt spid="20"/>
                                        </p:tgtEl>
                                      </p:cBhvr>
                                    </p:animEffect>
                                  </p:childTnLst>
                                </p:cTn>
                              </p:par>
                            </p:childTnLst>
                          </p:cTn>
                        </p:par>
                        <p:par>
                          <p:cTn id="141" fill="hold">
                            <p:stCondLst>
                              <p:cond delay="1000"/>
                            </p:stCondLst>
                            <p:childTnLst>
                              <p:par>
                                <p:cTn id="142" presetID="2" presetClass="exit" presetSubtype="8" fill="hold" nodeType="afterEffect">
                                  <p:stCondLst>
                                    <p:cond delay="0"/>
                                  </p:stCondLst>
                                  <p:childTnLst>
                                    <p:anim calcmode="lin" valueType="num">
                                      <p:cBhvr additive="base">
                                        <p:cTn id="143" dur="500"/>
                                        <p:tgtEl>
                                          <p:spTgt spid="20"/>
                                        </p:tgtEl>
                                        <p:attrNameLst>
                                          <p:attrName>ppt_x</p:attrName>
                                        </p:attrNameLst>
                                      </p:cBhvr>
                                      <p:tavLst>
                                        <p:tav tm="0">
                                          <p:val>
                                            <p:strVal val="ppt_x"/>
                                          </p:val>
                                        </p:tav>
                                        <p:tav tm="100000">
                                          <p:val>
                                            <p:strVal val="0-ppt_w/2"/>
                                          </p:val>
                                        </p:tav>
                                      </p:tavLst>
                                    </p:anim>
                                    <p:anim calcmode="lin" valueType="num">
                                      <p:cBhvr additive="base">
                                        <p:cTn id="144" dur="500"/>
                                        <p:tgtEl>
                                          <p:spTgt spid="20"/>
                                        </p:tgtEl>
                                        <p:attrNameLst>
                                          <p:attrName>ppt_y</p:attrName>
                                        </p:attrNameLst>
                                      </p:cBhvr>
                                      <p:tavLst>
                                        <p:tav tm="0">
                                          <p:val>
                                            <p:strVal val="ppt_y"/>
                                          </p:val>
                                        </p:tav>
                                        <p:tav tm="100000">
                                          <p:val>
                                            <p:strVal val="ppt_y"/>
                                          </p:val>
                                        </p:tav>
                                      </p:tavLst>
                                    </p:anim>
                                    <p:set>
                                      <p:cBhvr>
                                        <p:cTn id="14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P spid="34" grpId="0" animBg="1"/>
      <p:bldP spid="35" grpId="0" animBg="1"/>
      <p:bldP spid="36" grpId="0" animBg="1"/>
      <p:bldP spid="38" grpId="0" animBg="1"/>
      <p:bldP spid="39" grpId="0" animBg="1"/>
      <p:bldP spid="41" grpId="0" animBg="1"/>
      <p:bldP spid="42" grpId="0" animBg="1"/>
      <p:bldP spid="43" grpId="0" animBg="1"/>
      <p:bldP spid="44" grpId="0" animBg="1"/>
      <p:bldP spid="45" grpId="0" animBg="1"/>
      <p:bldP spid="46" grpId="0" animBg="1"/>
      <p:bldP spid="4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4C3B709D-3265-41A0-A411-CB1161B7F7D5}" type="slidenum">
              <a:rPr lang="he-IL" smtClean="0"/>
              <a:pPr/>
              <a:t>87</a:t>
            </a:fld>
            <a:endParaRPr lang="he-IL" dirty="0"/>
          </a:p>
        </p:txBody>
      </p:sp>
      <p:sp>
        <p:nvSpPr>
          <p:cNvPr id="4" name="Title 3">
            <a:extLst>
              <a:ext uri="{FF2B5EF4-FFF2-40B4-BE49-F238E27FC236}">
                <a16:creationId xmlns:a16="http://schemas.microsoft.com/office/drawing/2014/main" id="{7BF4552A-45A0-4475-B359-F7591EB2A6B5}"/>
              </a:ext>
            </a:extLst>
          </p:cNvPr>
          <p:cNvSpPr>
            <a:spLocks noGrp="1"/>
          </p:cNvSpPr>
          <p:nvPr>
            <p:ph type="title"/>
          </p:nvPr>
        </p:nvSpPr>
        <p:spPr>
          <a:xfrm>
            <a:off x="1055910" y="250827"/>
            <a:ext cx="10515600" cy="1325563"/>
          </a:xfrm>
        </p:spPr>
        <p:txBody>
          <a:bodyPr/>
          <a:lstStyle/>
          <a:p>
            <a:r>
              <a:rPr lang="he-IL" dirty="0"/>
              <a:t>רישומים בפרוטוקול קלפי נגישה מיוחדת </a:t>
            </a:r>
          </a:p>
        </p:txBody>
      </p:sp>
      <p:pic>
        <p:nvPicPr>
          <p:cNvPr id="11" name="Picture 10">
            <a:extLst>
              <a:ext uri="{FF2B5EF4-FFF2-40B4-BE49-F238E27FC236}">
                <a16:creationId xmlns:a16="http://schemas.microsoft.com/office/drawing/2014/main" id="{11D3541F-8DD5-4333-AA73-E7ABD894DDCC}"/>
              </a:ext>
            </a:extLst>
          </p:cNvPr>
          <p:cNvPicPr>
            <a:picLocks noChangeAspect="1"/>
          </p:cNvPicPr>
          <p:nvPr/>
        </p:nvPicPr>
        <p:blipFill rotWithShape="1">
          <a:blip r:embed="rId4"/>
          <a:srcRect b="45174"/>
          <a:stretch/>
        </p:blipFill>
        <p:spPr>
          <a:xfrm>
            <a:off x="492206" y="2853023"/>
            <a:ext cx="4210638" cy="1733989"/>
          </a:xfrm>
          <a:prstGeom prst="rect">
            <a:avLst/>
          </a:prstGeom>
          <a:ln>
            <a:solidFill>
              <a:schemeClr val="bg1">
                <a:lumMod val="50000"/>
              </a:schemeClr>
            </a:solidFill>
          </a:ln>
        </p:spPr>
      </p:pic>
      <p:pic>
        <p:nvPicPr>
          <p:cNvPr id="13" name="Picture 12">
            <a:extLst>
              <a:ext uri="{FF2B5EF4-FFF2-40B4-BE49-F238E27FC236}">
                <a16:creationId xmlns:a16="http://schemas.microsoft.com/office/drawing/2014/main" id="{BC0AA1D1-C0E2-4078-B66A-1FD30D87767F}"/>
              </a:ext>
            </a:extLst>
          </p:cNvPr>
          <p:cNvPicPr>
            <a:picLocks noChangeAspect="1"/>
          </p:cNvPicPr>
          <p:nvPr/>
        </p:nvPicPr>
        <p:blipFill rotWithShape="1">
          <a:blip r:embed="rId5"/>
          <a:srcRect b="58365"/>
          <a:stretch/>
        </p:blipFill>
        <p:spPr>
          <a:xfrm>
            <a:off x="445251" y="1379791"/>
            <a:ext cx="4304549" cy="1325563"/>
          </a:xfrm>
          <a:prstGeom prst="rect">
            <a:avLst/>
          </a:prstGeom>
          <a:ln>
            <a:solidFill>
              <a:schemeClr val="bg1">
                <a:lumMod val="50000"/>
              </a:schemeClr>
            </a:solidFill>
          </a:ln>
        </p:spPr>
      </p:pic>
      <p:sp>
        <p:nvSpPr>
          <p:cNvPr id="18" name="TextBox 17">
            <a:extLst>
              <a:ext uri="{FF2B5EF4-FFF2-40B4-BE49-F238E27FC236}">
                <a16:creationId xmlns:a16="http://schemas.microsoft.com/office/drawing/2014/main" id="{028E91B8-793D-48DE-B293-59C885382CB0}"/>
              </a:ext>
            </a:extLst>
          </p:cNvPr>
          <p:cNvSpPr txBox="1"/>
          <p:nvPr/>
        </p:nvSpPr>
        <p:spPr>
          <a:xfrm>
            <a:off x="4749800" y="1464488"/>
            <a:ext cx="6783388" cy="1131848"/>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b="1" dirty="0">
                <a:latin typeface="Arial" panose="020B0604020202020204" pitchFamily="34" charset="0"/>
                <a:cs typeface="Arial" panose="020B0604020202020204" pitchFamily="34" charset="0"/>
              </a:rPr>
              <a:t>בשלב ארגון הקלפי: </a:t>
            </a:r>
          </a:p>
          <a:p>
            <a:r>
              <a:rPr lang="he-IL" sz="2400" dirty="0">
                <a:latin typeface="Arial" panose="020B0604020202020204" pitchFamily="34" charset="0"/>
                <a:cs typeface="Arial" panose="020B0604020202020204" pitchFamily="34" charset="0"/>
              </a:rPr>
              <a:t>פרטים על הקלפי, המזכיר, שעת פתיחת ההצבעה. </a:t>
            </a:r>
            <a:r>
              <a:rPr lang="en-US" sz="2400" dirty="0">
                <a:latin typeface="Arial" panose="020B0604020202020204" pitchFamily="34" charset="0"/>
                <a:cs typeface="Arial" panose="020B0604020202020204" pitchFamily="34" charset="0"/>
              </a:rPr>
              <a:t> </a:t>
            </a:r>
          </a:p>
        </p:txBody>
      </p:sp>
      <p:sp>
        <p:nvSpPr>
          <p:cNvPr id="21" name="TextBox 20">
            <a:extLst>
              <a:ext uri="{FF2B5EF4-FFF2-40B4-BE49-F238E27FC236}">
                <a16:creationId xmlns:a16="http://schemas.microsoft.com/office/drawing/2014/main" id="{92EC8AEA-24FC-4C49-81F6-F301EA4BF8EC}"/>
              </a:ext>
            </a:extLst>
          </p:cNvPr>
          <p:cNvSpPr txBox="1"/>
          <p:nvPr/>
        </p:nvSpPr>
        <p:spPr>
          <a:xfrm>
            <a:off x="4965700" y="3245406"/>
            <a:ext cx="6567488"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b="1" dirty="0">
                <a:latin typeface="Arial" panose="020B0604020202020204" pitchFamily="34" charset="0"/>
                <a:cs typeface="Arial" panose="020B0604020202020204" pitchFamily="34" charset="0"/>
              </a:rPr>
              <a:t>במהלך ההצבעה:</a:t>
            </a:r>
            <a:r>
              <a:rPr lang="en-US" sz="2400" b="1" dirty="0">
                <a:latin typeface="Arial" panose="020B0604020202020204" pitchFamily="34" charset="0"/>
                <a:cs typeface="Arial" panose="020B0604020202020204" pitchFamily="34" charset="0"/>
              </a:rPr>
              <a:t> </a:t>
            </a:r>
            <a:r>
              <a:rPr lang="he-IL" sz="2400" dirty="0">
                <a:latin typeface="Arial" panose="020B0604020202020204" pitchFamily="34" charset="0"/>
                <a:cs typeface="Arial" panose="020B0604020202020204" pitchFamily="34" charset="0"/>
              </a:rPr>
              <a:t>רישום </a:t>
            </a:r>
            <a:r>
              <a:rPr lang="he-IL" sz="2400" b="1" dirty="0">
                <a:latin typeface="Arial" panose="020B0604020202020204" pitchFamily="34" charset="0"/>
                <a:cs typeface="Arial" panose="020B0604020202020204" pitchFamily="34" charset="0"/>
              </a:rPr>
              <a:t>פרטי</a:t>
            </a:r>
            <a:r>
              <a:rPr lang="he-IL" sz="2400" dirty="0">
                <a:latin typeface="Arial" panose="020B0604020202020204" pitchFamily="34" charset="0"/>
                <a:cs typeface="Arial" panose="020B0604020202020204" pitchFamily="34" charset="0"/>
              </a:rPr>
              <a:t> המצביעים בקלפי</a:t>
            </a:r>
            <a:endParaRPr lang="en-US" sz="2400"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F7854C4E-273F-4FF8-BABD-C728B844CBCA}"/>
              </a:ext>
            </a:extLst>
          </p:cNvPr>
          <p:cNvPicPr>
            <a:picLocks noChangeAspect="1"/>
          </p:cNvPicPr>
          <p:nvPr/>
        </p:nvPicPr>
        <p:blipFill rotWithShape="1">
          <a:blip r:embed="rId5"/>
          <a:srcRect t="46465" b="11900"/>
          <a:stretch/>
        </p:blipFill>
        <p:spPr>
          <a:xfrm>
            <a:off x="445251" y="4859218"/>
            <a:ext cx="4304549" cy="1325563"/>
          </a:xfrm>
          <a:prstGeom prst="rect">
            <a:avLst/>
          </a:prstGeom>
          <a:ln>
            <a:solidFill>
              <a:schemeClr val="bg1">
                <a:lumMod val="50000"/>
              </a:schemeClr>
            </a:solidFill>
          </a:ln>
        </p:spPr>
      </p:pic>
      <p:sp>
        <p:nvSpPr>
          <p:cNvPr id="23" name="TextBox 22">
            <a:extLst>
              <a:ext uri="{FF2B5EF4-FFF2-40B4-BE49-F238E27FC236}">
                <a16:creationId xmlns:a16="http://schemas.microsoft.com/office/drawing/2014/main" id="{01D037A2-31D6-4A8A-AB63-0B0DDA6FAE6C}"/>
              </a:ext>
            </a:extLst>
          </p:cNvPr>
          <p:cNvSpPr txBox="1"/>
          <p:nvPr/>
        </p:nvSpPr>
        <p:spPr>
          <a:xfrm>
            <a:off x="5010738" y="4606618"/>
            <a:ext cx="6567488" cy="1131848"/>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b="1" dirty="0">
                <a:latin typeface="Arial" panose="020B0604020202020204" pitchFamily="34" charset="0"/>
                <a:cs typeface="Arial" panose="020B0604020202020204" pitchFamily="34" charset="0"/>
              </a:rPr>
              <a:t>בסיום ההצבעה:</a:t>
            </a:r>
            <a:r>
              <a:rPr lang="en-US" sz="2400" b="1" dirty="0">
                <a:latin typeface="Arial" panose="020B0604020202020204" pitchFamily="34" charset="0"/>
                <a:cs typeface="Arial" panose="020B0604020202020204" pitchFamily="34" charset="0"/>
              </a:rPr>
              <a:t> </a:t>
            </a:r>
            <a:r>
              <a:rPr lang="he-IL" sz="2400" dirty="0">
                <a:latin typeface="Arial" panose="020B0604020202020204" pitchFamily="34" charset="0"/>
                <a:cs typeface="Arial" panose="020B0604020202020204" pitchFamily="34" charset="0"/>
              </a:rPr>
              <a:t>רישום </a:t>
            </a:r>
            <a:r>
              <a:rPr lang="he-IL" sz="2400" b="1" dirty="0">
                <a:latin typeface="Arial" panose="020B0604020202020204" pitchFamily="34" charset="0"/>
                <a:cs typeface="Arial" panose="020B0604020202020204" pitchFamily="34" charset="0"/>
              </a:rPr>
              <a:t>מספר</a:t>
            </a:r>
            <a:r>
              <a:rPr lang="he-IL" sz="2400" dirty="0">
                <a:latin typeface="Arial" panose="020B0604020202020204" pitchFamily="34" charset="0"/>
                <a:cs typeface="Arial" panose="020B0604020202020204" pitchFamily="34" charset="0"/>
              </a:rPr>
              <a:t> המצביעים בקלפי ומספר מעטפות ההצבעה החיצוניות </a:t>
            </a:r>
            <a:endParaRPr lang="en-US"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88397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FB72B4-FEB1-4CBC-A282-813AFEF69FB7}"/>
              </a:ext>
            </a:extLst>
          </p:cNvPr>
          <p:cNvPicPr>
            <a:picLocks noChangeAspect="1"/>
          </p:cNvPicPr>
          <p:nvPr/>
        </p:nvPicPr>
        <p:blipFill>
          <a:blip r:embed="rId4"/>
          <a:stretch>
            <a:fillRect/>
          </a:stretch>
        </p:blipFill>
        <p:spPr>
          <a:xfrm>
            <a:off x="3108127" y="4484887"/>
            <a:ext cx="5268060" cy="1457528"/>
          </a:xfrm>
          <a:prstGeom prst="rect">
            <a:avLst/>
          </a:prstGeom>
        </p:spPr>
      </p:pic>
      <p:sp>
        <p:nvSpPr>
          <p:cNvPr id="2" name="מציין מיקום של מספר שקופית 1"/>
          <p:cNvSpPr>
            <a:spLocks noGrp="1"/>
          </p:cNvSpPr>
          <p:nvPr>
            <p:ph type="sldNum" sz="quarter" idx="12"/>
          </p:nvPr>
        </p:nvSpPr>
        <p:spPr/>
        <p:txBody>
          <a:bodyPr/>
          <a:lstStyle/>
          <a:p>
            <a:fld id="{4C3B709D-3265-41A0-A411-CB1161B7F7D5}" type="slidenum">
              <a:rPr lang="he-IL" smtClean="0"/>
              <a:pPr/>
              <a:t>88</a:t>
            </a:fld>
            <a:endParaRPr lang="he-IL" dirty="0"/>
          </a:p>
        </p:txBody>
      </p:sp>
      <p:sp>
        <p:nvSpPr>
          <p:cNvPr id="4" name="Title 3">
            <a:extLst>
              <a:ext uri="{FF2B5EF4-FFF2-40B4-BE49-F238E27FC236}">
                <a16:creationId xmlns:a16="http://schemas.microsoft.com/office/drawing/2014/main" id="{7BF4552A-45A0-4475-B359-F7591EB2A6B5}"/>
              </a:ext>
            </a:extLst>
          </p:cNvPr>
          <p:cNvSpPr>
            <a:spLocks noGrp="1"/>
          </p:cNvSpPr>
          <p:nvPr>
            <p:ph type="title"/>
          </p:nvPr>
        </p:nvSpPr>
        <p:spPr>
          <a:xfrm>
            <a:off x="1041396" y="250827"/>
            <a:ext cx="10515600" cy="1325563"/>
          </a:xfrm>
        </p:spPr>
        <p:txBody>
          <a:bodyPr/>
          <a:lstStyle/>
          <a:p>
            <a:r>
              <a:rPr lang="he-IL" dirty="0"/>
              <a:t>רישומים בפרוטוקול הצהוב </a:t>
            </a:r>
          </a:p>
        </p:txBody>
      </p:sp>
      <p:sp>
        <p:nvSpPr>
          <p:cNvPr id="17" name="TextBox 16">
            <a:extLst>
              <a:ext uri="{FF2B5EF4-FFF2-40B4-BE49-F238E27FC236}">
                <a16:creationId xmlns:a16="http://schemas.microsoft.com/office/drawing/2014/main" id="{4EB726BF-B9E5-4357-9A28-7CA7B3E619EE}"/>
              </a:ext>
            </a:extLst>
          </p:cNvPr>
          <p:cNvSpPr txBox="1"/>
          <p:nvPr/>
        </p:nvSpPr>
        <p:spPr>
          <a:xfrm>
            <a:off x="1246938" y="1524011"/>
            <a:ext cx="10280943" cy="1131848"/>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רישום מספר המעטפות החיצוניות בשלב פתיחת התיבה – עמ' 10 בפרוטוקול הצהוב </a:t>
            </a:r>
          </a:p>
          <a:p>
            <a:endParaRPr lang="en-US" sz="2400" dirty="0">
              <a:latin typeface="Arial" panose="020B0604020202020204" pitchFamily="34" charset="0"/>
              <a:cs typeface="Arial" panose="020B0604020202020204" pitchFamily="34" charset="0"/>
            </a:endParaRPr>
          </a:p>
        </p:txBody>
      </p:sp>
      <p:sp>
        <p:nvSpPr>
          <p:cNvPr id="20" name="מלבן 21">
            <a:extLst>
              <a:ext uri="{FF2B5EF4-FFF2-40B4-BE49-F238E27FC236}">
                <a16:creationId xmlns:a16="http://schemas.microsoft.com/office/drawing/2014/main" id="{8C84F46E-D916-414C-90F9-2496AB4C0AD5}"/>
              </a:ext>
            </a:extLst>
          </p:cNvPr>
          <p:cNvSpPr/>
          <p:nvPr/>
        </p:nvSpPr>
        <p:spPr>
          <a:xfrm>
            <a:off x="587334" y="5824717"/>
            <a:ext cx="3784513" cy="922328"/>
          </a:xfrm>
          <a:prstGeom prst="rect">
            <a:avLst/>
          </a:prstGeom>
          <a:solidFill>
            <a:srgbClr val="F48587"/>
          </a:solidFill>
          <a:ln>
            <a:noFill/>
          </a:ln>
          <a:effectLst>
            <a:outerShdw blurRad="508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rtl="0"/>
            <a:r>
              <a:rPr lang="he-IL" sz="2000" b="1" dirty="0">
                <a:solidFill>
                  <a:schemeClr val="bg1"/>
                </a:solidFill>
                <a:latin typeface="Arial" panose="020B0604020202020204" pitchFamily="34" charset="0"/>
                <a:cs typeface="Arial" panose="020B0604020202020204" pitchFamily="34" charset="0"/>
              </a:rPr>
              <a:t>אין לפתוח מעטפות אלו!</a:t>
            </a:r>
          </a:p>
        </p:txBody>
      </p:sp>
      <p:pic>
        <p:nvPicPr>
          <p:cNvPr id="9" name="תמונה 18">
            <a:extLst>
              <a:ext uri="{FF2B5EF4-FFF2-40B4-BE49-F238E27FC236}">
                <a16:creationId xmlns:a16="http://schemas.microsoft.com/office/drawing/2014/main" id="{7A18832F-08FB-4AC9-A444-06A6602C5B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064342" y="5333026"/>
            <a:ext cx="813933" cy="1147737"/>
          </a:xfrm>
          <a:prstGeom prst="rect">
            <a:avLst/>
          </a:prstGeom>
        </p:spPr>
      </p:pic>
      <p:grpSp>
        <p:nvGrpSpPr>
          <p:cNvPr id="10" name="Group 9">
            <a:extLst>
              <a:ext uri="{FF2B5EF4-FFF2-40B4-BE49-F238E27FC236}">
                <a16:creationId xmlns:a16="http://schemas.microsoft.com/office/drawing/2014/main" id="{06C8BFD6-497E-4BAE-86EA-A8D94040D627}"/>
              </a:ext>
            </a:extLst>
          </p:cNvPr>
          <p:cNvGrpSpPr/>
          <p:nvPr/>
        </p:nvGrpSpPr>
        <p:grpSpPr>
          <a:xfrm>
            <a:off x="8400164" y="5500971"/>
            <a:ext cx="1442204" cy="1044464"/>
            <a:chOff x="9448916" y="5250255"/>
            <a:chExt cx="1442204" cy="1044464"/>
          </a:xfrm>
        </p:grpSpPr>
        <p:pic>
          <p:nvPicPr>
            <p:cNvPr id="11" name="Picture 10">
              <a:extLst>
                <a:ext uri="{FF2B5EF4-FFF2-40B4-BE49-F238E27FC236}">
                  <a16:creationId xmlns:a16="http://schemas.microsoft.com/office/drawing/2014/main" id="{D89A4DE4-D4E3-4B59-A806-DA205E4390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916" y="5562587"/>
              <a:ext cx="1144954" cy="732132"/>
            </a:xfrm>
            <a:prstGeom prst="rect">
              <a:avLst/>
            </a:prstGeom>
          </p:spPr>
        </p:pic>
        <p:pic>
          <p:nvPicPr>
            <p:cNvPr id="12" name="Picture 11">
              <a:extLst>
                <a:ext uri="{FF2B5EF4-FFF2-40B4-BE49-F238E27FC236}">
                  <a16:creationId xmlns:a16="http://schemas.microsoft.com/office/drawing/2014/main" id="{43C82F9F-4739-4F5F-B11D-487FE654C0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6006" y="5415220"/>
              <a:ext cx="1144954" cy="732132"/>
            </a:xfrm>
            <a:prstGeom prst="rect">
              <a:avLst/>
            </a:prstGeom>
          </p:spPr>
        </p:pic>
        <p:pic>
          <p:nvPicPr>
            <p:cNvPr id="13" name="Picture 12">
              <a:extLst>
                <a:ext uri="{FF2B5EF4-FFF2-40B4-BE49-F238E27FC236}">
                  <a16:creationId xmlns:a16="http://schemas.microsoft.com/office/drawing/2014/main" id="{75314DB9-E908-455C-B278-DD6E1365B8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6166" y="5250255"/>
              <a:ext cx="1144954" cy="732132"/>
            </a:xfrm>
            <a:prstGeom prst="rect">
              <a:avLst/>
            </a:prstGeom>
          </p:spPr>
        </p:pic>
      </p:grpSp>
      <p:pic>
        <p:nvPicPr>
          <p:cNvPr id="8" name="Picture 7">
            <a:extLst>
              <a:ext uri="{FF2B5EF4-FFF2-40B4-BE49-F238E27FC236}">
                <a16:creationId xmlns:a16="http://schemas.microsoft.com/office/drawing/2014/main" id="{82D77E60-003F-4C94-B64E-0DEDB7477301}"/>
              </a:ext>
            </a:extLst>
          </p:cNvPr>
          <p:cNvPicPr>
            <a:picLocks noChangeAspect="1"/>
          </p:cNvPicPr>
          <p:nvPr/>
        </p:nvPicPr>
        <p:blipFill>
          <a:blip r:embed="rId7"/>
          <a:stretch>
            <a:fillRect/>
          </a:stretch>
        </p:blipFill>
        <p:spPr>
          <a:xfrm>
            <a:off x="3251986" y="2224314"/>
            <a:ext cx="5877745" cy="1381318"/>
          </a:xfrm>
          <a:prstGeom prst="rect">
            <a:avLst/>
          </a:prstGeom>
        </p:spPr>
      </p:pic>
      <p:sp>
        <p:nvSpPr>
          <p:cNvPr id="14" name="TextBox 13">
            <a:extLst>
              <a:ext uri="{FF2B5EF4-FFF2-40B4-BE49-F238E27FC236}">
                <a16:creationId xmlns:a16="http://schemas.microsoft.com/office/drawing/2014/main" id="{CB6DBD35-6A78-4D04-93EC-0EAE187592C1}"/>
              </a:ext>
            </a:extLst>
          </p:cNvPr>
          <p:cNvSpPr txBox="1"/>
          <p:nvPr/>
        </p:nvSpPr>
        <p:spPr>
          <a:xfrm>
            <a:off x="1276053" y="3770597"/>
            <a:ext cx="10280943" cy="1131848"/>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סימון אריזת החומר הרגיש מהקלפי הנגישה – עמ' 20 בפרוטוקול הצהוב </a:t>
            </a:r>
          </a:p>
          <a:p>
            <a:endParaRPr lang="en-US"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5669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4C3B709D-3265-41A0-A411-CB1161B7F7D5}" type="slidenum">
              <a:rPr lang="he-IL" smtClean="0"/>
              <a:pPr/>
              <a:t>89</a:t>
            </a:fld>
            <a:endParaRPr lang="he-IL" dirty="0"/>
          </a:p>
        </p:txBody>
      </p:sp>
      <p:sp>
        <p:nvSpPr>
          <p:cNvPr id="4" name="Title 3">
            <a:extLst>
              <a:ext uri="{FF2B5EF4-FFF2-40B4-BE49-F238E27FC236}">
                <a16:creationId xmlns:a16="http://schemas.microsoft.com/office/drawing/2014/main" id="{7BF4552A-45A0-4475-B359-F7591EB2A6B5}"/>
              </a:ext>
            </a:extLst>
          </p:cNvPr>
          <p:cNvSpPr>
            <a:spLocks noGrp="1"/>
          </p:cNvSpPr>
          <p:nvPr>
            <p:ph type="title"/>
          </p:nvPr>
        </p:nvSpPr>
        <p:spPr>
          <a:xfrm>
            <a:off x="1055910" y="250827"/>
            <a:ext cx="10515600" cy="1325563"/>
          </a:xfrm>
        </p:spPr>
        <p:txBody>
          <a:bodyPr/>
          <a:lstStyle/>
          <a:p>
            <a:r>
              <a:rPr lang="he-IL" dirty="0"/>
              <a:t>תהליך הצבעה בקלפי במוסדות </a:t>
            </a:r>
          </a:p>
        </p:txBody>
      </p:sp>
      <p:sp>
        <p:nvSpPr>
          <p:cNvPr id="18" name="טקסט 1"/>
          <p:cNvSpPr txBox="1">
            <a:spLocks noChangeArrowheads="1"/>
          </p:cNvSpPr>
          <p:nvPr/>
        </p:nvSpPr>
        <p:spPr bwMode="auto">
          <a:xfrm flipH="1">
            <a:off x="4091508" y="1576390"/>
            <a:ext cx="7225780" cy="483879"/>
          </a:xfrm>
          <a:prstGeom prst="rect">
            <a:avLst/>
          </a:prstGeom>
          <a:solidFill>
            <a:srgbClr val="F3FEFF"/>
          </a:solidFill>
          <a:ln w="1270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1" eaLnBrk="0" fontAlgn="base" latinLnBrk="0" hangingPunct="0">
              <a:lnSpc>
                <a:spcPct val="100000"/>
              </a:lnSpc>
              <a:spcBef>
                <a:spcPct val="0"/>
              </a:spcBef>
              <a:spcAft>
                <a:spcPct val="0"/>
              </a:spcAft>
              <a:buClrTx/>
              <a:buSzTx/>
              <a:buFontTx/>
              <a:buNone/>
              <a:tabLst/>
            </a:pPr>
            <a:r>
              <a:rPr lang="he-IL" altLang="he-IL" sz="2000" dirty="0">
                <a:solidFill>
                  <a:srgbClr val="54707C"/>
                </a:solidFill>
                <a:latin typeface="Arial" panose="020B0604020202020204" pitchFamily="34" charset="0"/>
                <a:ea typeface="Calibri" panose="020F0502020204030204" pitchFamily="34" charset="0"/>
                <a:cs typeface="Arial" panose="020B0604020202020204" pitchFamily="34" charset="0"/>
              </a:rPr>
              <a:t>מזכיר: מזהה את הבוחר באמצעי הזיהוי המקובל </a:t>
            </a:r>
            <a:endParaRPr kumimoji="0" lang="he-IL" altLang="he-IL" sz="2000" b="0" i="0" u="none" strike="noStrike" cap="none" normalizeH="0" baseline="0" dirty="0">
              <a:ln>
                <a:noFill/>
              </a:ln>
              <a:solidFill>
                <a:srgbClr val="54707C"/>
              </a:solidFill>
              <a:effectLst/>
              <a:latin typeface="Arial" panose="020B0604020202020204" pitchFamily="34" charset="0"/>
              <a:cs typeface="Arial" panose="020B0604020202020204" pitchFamily="34" charset="0"/>
            </a:endParaRPr>
          </a:p>
        </p:txBody>
      </p:sp>
      <p:sp>
        <p:nvSpPr>
          <p:cNvPr id="19" name="1">
            <a:extLst>
              <a:ext uri="{FF2B5EF4-FFF2-40B4-BE49-F238E27FC236}">
                <a16:creationId xmlns:a16="http://schemas.microsoft.com/office/drawing/2014/main" id="{489BEB33-EE98-4547-B421-65906303019A}"/>
              </a:ext>
            </a:extLst>
          </p:cNvPr>
          <p:cNvSpPr/>
          <p:nvPr/>
        </p:nvSpPr>
        <p:spPr>
          <a:xfrm>
            <a:off x="11380185" y="1608650"/>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1</a:t>
            </a:r>
          </a:p>
        </p:txBody>
      </p:sp>
      <p:pic>
        <p:nvPicPr>
          <p:cNvPr id="20" name="ת.ז">
            <a:extLst>
              <a:ext uri="{FF2B5EF4-FFF2-40B4-BE49-F238E27FC236}">
                <a16:creationId xmlns:a16="http://schemas.microsoft.com/office/drawing/2014/main" id="{0C482B19-BAD2-45BD-8714-13EF0529A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557" y="2260372"/>
            <a:ext cx="2861131" cy="2162149"/>
          </a:xfrm>
          <a:prstGeom prst="rect">
            <a:avLst/>
          </a:prstGeom>
        </p:spPr>
      </p:pic>
      <p:sp>
        <p:nvSpPr>
          <p:cNvPr id="21" name="3">
            <a:extLst>
              <a:ext uri="{FF2B5EF4-FFF2-40B4-BE49-F238E27FC236}">
                <a16:creationId xmlns:a16="http://schemas.microsoft.com/office/drawing/2014/main" id="{5E73F1C6-FDAC-40F9-A824-064885E5867A}"/>
              </a:ext>
            </a:extLst>
          </p:cNvPr>
          <p:cNvSpPr/>
          <p:nvPr/>
        </p:nvSpPr>
        <p:spPr>
          <a:xfrm>
            <a:off x="11380185" y="2796869"/>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3</a:t>
            </a:r>
          </a:p>
        </p:txBody>
      </p:sp>
      <p:sp>
        <p:nvSpPr>
          <p:cNvPr id="34" name="טקסט 3">
            <a:extLst>
              <a:ext uri="{FF2B5EF4-FFF2-40B4-BE49-F238E27FC236}">
                <a16:creationId xmlns:a16="http://schemas.microsoft.com/office/drawing/2014/main" id="{FAB037E5-547E-4EBB-8CED-68D1F88A3857}"/>
              </a:ext>
            </a:extLst>
          </p:cNvPr>
          <p:cNvSpPr txBox="1">
            <a:spLocks noChangeArrowheads="1"/>
          </p:cNvSpPr>
          <p:nvPr/>
        </p:nvSpPr>
        <p:spPr bwMode="auto">
          <a:xfrm flipH="1">
            <a:off x="4091509" y="2767667"/>
            <a:ext cx="7225779" cy="483879"/>
          </a:xfrm>
          <a:prstGeom prst="rect">
            <a:avLst/>
          </a:prstGeom>
          <a:solidFill>
            <a:srgbClr val="F3FEFF"/>
          </a:solidFill>
          <a:ln w="1270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1" eaLnBrk="0" fontAlgn="base" latinLnBrk="0" hangingPunct="0">
              <a:lnSpc>
                <a:spcPct val="100000"/>
              </a:lnSpc>
              <a:spcBef>
                <a:spcPct val="0"/>
              </a:spcBef>
              <a:spcAft>
                <a:spcPct val="0"/>
              </a:spcAft>
              <a:buClrTx/>
              <a:buSzTx/>
              <a:buFontTx/>
              <a:buNone/>
              <a:tabLst/>
            </a:pPr>
            <a:r>
              <a:rPr lang="he-IL" altLang="he-IL" sz="2000" dirty="0">
                <a:solidFill>
                  <a:srgbClr val="54707C"/>
                </a:solidFill>
                <a:latin typeface="Arial" panose="020B0604020202020204" pitchFamily="34" charset="0"/>
                <a:ea typeface="Calibri" panose="020F0502020204030204" pitchFamily="34" charset="0"/>
                <a:cs typeface="Arial" panose="020B0604020202020204" pitchFamily="34" charset="0"/>
              </a:rPr>
              <a:t>מזכיר: </a:t>
            </a:r>
            <a:r>
              <a:rPr kumimoji="0" lang="he-IL" altLang="he-IL" sz="2000" b="0" i="0" u="none" strike="noStrike" cap="none" normalizeH="0" baseline="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רושם את פרטיו של הבוחר </a:t>
            </a:r>
            <a:r>
              <a:rPr kumimoji="0" lang="he-IL" altLang="he-IL" sz="2000" b="0" i="0" u="none" strike="noStrike" cap="none" normalizeH="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בפ</a:t>
            </a:r>
            <a:r>
              <a:rPr kumimoji="0" lang="he-IL" altLang="he-IL" sz="2000" b="0" i="0" u="none" strike="noStrike" cap="none" normalizeH="0" baseline="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רוטוקול ייעודי לקלפי </a:t>
            </a:r>
            <a:endParaRPr kumimoji="0" lang="he-IL" altLang="he-IL" sz="2000" b="0" i="0" u="none" strike="noStrike" cap="none" normalizeH="0" baseline="0" dirty="0">
              <a:ln>
                <a:noFill/>
              </a:ln>
              <a:solidFill>
                <a:srgbClr val="54707C"/>
              </a:solidFill>
              <a:effectLst/>
              <a:latin typeface="Arial" panose="020B0604020202020204" pitchFamily="34" charset="0"/>
              <a:cs typeface="Arial" panose="020B0604020202020204" pitchFamily="34" charset="0"/>
            </a:endParaRPr>
          </a:p>
        </p:txBody>
      </p:sp>
      <p:sp>
        <p:nvSpPr>
          <p:cNvPr id="35" name="טקסט 4">
            <a:extLst>
              <a:ext uri="{FF2B5EF4-FFF2-40B4-BE49-F238E27FC236}">
                <a16:creationId xmlns:a16="http://schemas.microsoft.com/office/drawing/2014/main" id="{99DDF9E8-2685-44FF-862E-32C79E6D726C}"/>
              </a:ext>
            </a:extLst>
          </p:cNvPr>
          <p:cNvSpPr txBox="1">
            <a:spLocks noChangeArrowheads="1"/>
          </p:cNvSpPr>
          <p:nvPr/>
        </p:nvSpPr>
        <p:spPr bwMode="auto">
          <a:xfrm flipH="1">
            <a:off x="4119425" y="3450944"/>
            <a:ext cx="7197863" cy="399874"/>
          </a:xfrm>
          <a:prstGeom prst="rect">
            <a:avLst/>
          </a:prstGeom>
          <a:solidFill>
            <a:srgbClr val="F3FEFF"/>
          </a:solidFill>
          <a:ln w="1270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1" eaLnBrk="0" fontAlgn="base" latinLnBrk="0" hangingPunct="0">
              <a:lnSpc>
                <a:spcPct val="100000"/>
              </a:lnSpc>
              <a:spcBef>
                <a:spcPct val="0"/>
              </a:spcBef>
              <a:spcAft>
                <a:spcPct val="0"/>
              </a:spcAft>
              <a:buClrTx/>
              <a:buSzTx/>
              <a:buFontTx/>
              <a:buNone/>
              <a:tabLst/>
            </a:pPr>
            <a:r>
              <a:rPr kumimoji="0" lang="he-IL" altLang="he-IL" sz="2000" b="0" i="0" u="none" strike="noStrike" cap="none" normalizeH="0" baseline="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מזכיר: נותן לבוחר מעטפות הצבעה</a:t>
            </a:r>
            <a:r>
              <a:rPr kumimoji="0" lang="he-IL" altLang="he-IL" sz="2000" b="0" i="0" u="none" strike="noStrike" cap="none" normalizeH="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 </a:t>
            </a:r>
            <a:endParaRPr kumimoji="0" lang="he-IL" altLang="he-IL" sz="2000" b="0" i="0" u="none" strike="noStrike" cap="none" normalizeH="0" baseline="0" dirty="0">
              <a:ln>
                <a:noFill/>
              </a:ln>
              <a:solidFill>
                <a:srgbClr val="54707C"/>
              </a:solidFill>
              <a:effectLst/>
              <a:latin typeface="Arial" panose="020B0604020202020204" pitchFamily="34" charset="0"/>
              <a:cs typeface="Arial" panose="020B0604020202020204" pitchFamily="34" charset="0"/>
            </a:endParaRPr>
          </a:p>
        </p:txBody>
      </p:sp>
      <p:sp>
        <p:nvSpPr>
          <p:cNvPr id="36" name="טקסט 5">
            <a:extLst>
              <a:ext uri="{FF2B5EF4-FFF2-40B4-BE49-F238E27FC236}">
                <a16:creationId xmlns:a16="http://schemas.microsoft.com/office/drawing/2014/main" id="{F087CCC8-1CCF-4088-BFE0-100EEDDE0BC0}"/>
              </a:ext>
            </a:extLst>
          </p:cNvPr>
          <p:cNvSpPr txBox="1">
            <a:spLocks noChangeArrowheads="1"/>
          </p:cNvSpPr>
          <p:nvPr/>
        </p:nvSpPr>
        <p:spPr bwMode="auto">
          <a:xfrm flipH="1">
            <a:off x="4119425" y="3935916"/>
            <a:ext cx="7197863" cy="399874"/>
          </a:xfrm>
          <a:prstGeom prst="rect">
            <a:avLst/>
          </a:prstGeom>
          <a:solidFill>
            <a:srgbClr val="90D9E4"/>
          </a:solidFill>
          <a:ln w="1270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1" eaLnBrk="0" fontAlgn="base" latinLnBrk="0" hangingPunct="0">
              <a:lnSpc>
                <a:spcPct val="100000"/>
              </a:lnSpc>
              <a:spcBef>
                <a:spcPct val="0"/>
              </a:spcBef>
              <a:spcAft>
                <a:spcPct val="0"/>
              </a:spcAft>
              <a:buClrTx/>
              <a:buSzTx/>
              <a:buFontTx/>
              <a:buNone/>
              <a:tabLst/>
            </a:pPr>
            <a:r>
              <a:rPr kumimoji="0" lang="he-IL" altLang="he-IL" sz="2000" b="0" i="0" u="none" strike="noStrike" cap="none" normalizeH="0" baseline="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בוחר: </a:t>
            </a:r>
            <a:r>
              <a:rPr lang="he-IL" altLang="he-IL" sz="2000" dirty="0">
                <a:solidFill>
                  <a:srgbClr val="54707C"/>
                </a:solidFill>
                <a:latin typeface="Arial" panose="020B0604020202020204" pitchFamily="34" charset="0"/>
                <a:ea typeface="Calibri" panose="020F0502020204030204" pitchFamily="34" charset="0"/>
                <a:cs typeface="Arial" panose="020B0604020202020204" pitchFamily="34" charset="0"/>
              </a:rPr>
              <a:t>בוחר פתקי הצבעה </a:t>
            </a:r>
            <a:r>
              <a:rPr kumimoji="0" lang="he-IL" altLang="he-IL" sz="2000" b="0" i="0" u="none" strike="noStrike" cap="none" normalizeH="0" baseline="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מאחורי הפרגוד </a:t>
            </a:r>
            <a:endParaRPr kumimoji="0" lang="he-IL" altLang="he-IL" sz="2000" b="0" i="0" u="none" strike="noStrike" cap="none" normalizeH="0" baseline="0" dirty="0">
              <a:ln>
                <a:noFill/>
              </a:ln>
              <a:solidFill>
                <a:srgbClr val="54707C"/>
              </a:solidFill>
              <a:effectLst/>
              <a:latin typeface="Arial" panose="020B0604020202020204" pitchFamily="34" charset="0"/>
              <a:cs typeface="Arial" panose="020B0604020202020204" pitchFamily="34" charset="0"/>
            </a:endParaRPr>
          </a:p>
        </p:txBody>
      </p:sp>
      <p:sp>
        <p:nvSpPr>
          <p:cNvPr id="38" name="טקסט 5שני">
            <a:extLst>
              <a:ext uri="{FF2B5EF4-FFF2-40B4-BE49-F238E27FC236}">
                <a16:creationId xmlns:a16="http://schemas.microsoft.com/office/drawing/2014/main" id="{E901E4A5-9A29-4EEC-8C76-C9E99265F227}"/>
              </a:ext>
            </a:extLst>
          </p:cNvPr>
          <p:cNvSpPr txBox="1">
            <a:spLocks noChangeArrowheads="1"/>
          </p:cNvSpPr>
          <p:nvPr/>
        </p:nvSpPr>
        <p:spPr bwMode="auto">
          <a:xfrm flipH="1">
            <a:off x="4119424" y="4420888"/>
            <a:ext cx="7197864" cy="382234"/>
          </a:xfrm>
          <a:prstGeom prst="rect">
            <a:avLst/>
          </a:prstGeom>
          <a:solidFill>
            <a:srgbClr val="F3FEFF"/>
          </a:solidFill>
          <a:ln w="1270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1" eaLnBrk="0" fontAlgn="base" latinLnBrk="0" hangingPunct="0">
              <a:lnSpc>
                <a:spcPct val="100000"/>
              </a:lnSpc>
              <a:spcBef>
                <a:spcPct val="0"/>
              </a:spcBef>
              <a:spcAft>
                <a:spcPct val="0"/>
              </a:spcAft>
              <a:buClrTx/>
              <a:buSzTx/>
              <a:buFontTx/>
              <a:buNone/>
              <a:tabLst/>
            </a:pPr>
            <a:r>
              <a:rPr kumimoji="0" lang="he-IL" altLang="he-IL" sz="2000" b="0" i="0" u="none" strike="noStrike" cap="none" normalizeH="0" baseline="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מזכיר: מניח את "אוטם</a:t>
            </a:r>
            <a:r>
              <a:rPr kumimoji="0" lang="he-IL" altLang="he-IL" sz="2000" b="0" i="0" u="none" strike="noStrike" cap="none" normalizeH="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 חריץ ההצבעה" על גבי תיבת הקלפי</a:t>
            </a:r>
            <a:endParaRPr kumimoji="0" lang="he-IL" altLang="he-IL" sz="2000" b="0" i="0" u="none" strike="noStrike" cap="none" normalizeH="0" baseline="0" dirty="0">
              <a:ln>
                <a:noFill/>
              </a:ln>
              <a:solidFill>
                <a:srgbClr val="54707C"/>
              </a:solidFill>
              <a:effectLst/>
              <a:latin typeface="Arial" panose="020B0604020202020204" pitchFamily="34" charset="0"/>
              <a:cs typeface="Arial" panose="020B0604020202020204" pitchFamily="34" charset="0"/>
            </a:endParaRPr>
          </a:p>
        </p:txBody>
      </p:sp>
      <p:sp>
        <p:nvSpPr>
          <p:cNvPr id="39" name="טקסט 6">
            <a:extLst>
              <a:ext uri="{FF2B5EF4-FFF2-40B4-BE49-F238E27FC236}">
                <a16:creationId xmlns:a16="http://schemas.microsoft.com/office/drawing/2014/main" id="{4A36EF0B-439E-49FA-A2BF-56D60E565AF1}"/>
              </a:ext>
            </a:extLst>
          </p:cNvPr>
          <p:cNvSpPr txBox="1">
            <a:spLocks noChangeArrowheads="1"/>
          </p:cNvSpPr>
          <p:nvPr/>
        </p:nvSpPr>
        <p:spPr bwMode="auto">
          <a:xfrm flipH="1">
            <a:off x="4119423" y="4888220"/>
            <a:ext cx="7197865" cy="458439"/>
          </a:xfrm>
          <a:prstGeom prst="rect">
            <a:avLst/>
          </a:prstGeom>
          <a:solidFill>
            <a:srgbClr val="F3FEFF"/>
          </a:solidFill>
          <a:ln w="1270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1" eaLnBrk="0" fontAlgn="base" latinLnBrk="0" hangingPunct="0">
              <a:lnSpc>
                <a:spcPct val="100000"/>
              </a:lnSpc>
              <a:spcBef>
                <a:spcPct val="0"/>
              </a:spcBef>
              <a:spcAft>
                <a:spcPct val="0"/>
              </a:spcAft>
              <a:buClrTx/>
              <a:buSzTx/>
              <a:buFontTx/>
              <a:buNone/>
              <a:tabLst/>
            </a:pPr>
            <a:r>
              <a:rPr kumimoji="0" lang="he-IL" altLang="he-IL" sz="2000" b="0" i="0" u="none" strike="noStrike" cap="none" normalizeH="0" baseline="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מזכיר: ממלא את פרטי הבוחר על מעטפת</a:t>
            </a:r>
            <a:r>
              <a:rPr kumimoji="0" lang="he-IL" altLang="he-IL" sz="2000" b="0" i="0" u="none" strike="noStrike" cap="none" normalizeH="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 ההצבעה ה</a:t>
            </a:r>
            <a:r>
              <a:rPr kumimoji="0" lang="he-IL" altLang="he-IL" sz="2000" b="1" i="0" u="none" strike="noStrike" cap="none" normalizeH="0" dirty="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rPr>
              <a:t>חיצונית</a:t>
            </a:r>
            <a:endParaRPr kumimoji="0" lang="he-IL" altLang="he-IL" sz="2000" i="0" u="none" strike="noStrike" cap="none" normalizeH="0" baseline="0" dirty="0">
              <a:ln>
                <a:noFill/>
              </a:ln>
              <a:solidFill>
                <a:srgbClr val="54707C"/>
              </a:solidFill>
              <a:effectLst/>
              <a:latin typeface="Arial" panose="020B0604020202020204" pitchFamily="34" charset="0"/>
              <a:cs typeface="Arial" panose="020B0604020202020204" pitchFamily="34" charset="0"/>
            </a:endParaRPr>
          </a:p>
        </p:txBody>
      </p:sp>
      <p:sp>
        <p:nvSpPr>
          <p:cNvPr id="41" name="טקסט 7">
            <a:extLst>
              <a:ext uri="{FF2B5EF4-FFF2-40B4-BE49-F238E27FC236}">
                <a16:creationId xmlns:a16="http://schemas.microsoft.com/office/drawing/2014/main" id="{AD92EA46-EB6A-401F-86D2-4A42F1F58D55}"/>
              </a:ext>
            </a:extLst>
          </p:cNvPr>
          <p:cNvSpPr txBox="1">
            <a:spLocks noChangeArrowheads="1"/>
          </p:cNvSpPr>
          <p:nvPr/>
        </p:nvSpPr>
        <p:spPr bwMode="auto">
          <a:xfrm flipH="1">
            <a:off x="4119422" y="5431758"/>
            <a:ext cx="7197866" cy="727839"/>
          </a:xfrm>
          <a:prstGeom prst="rect">
            <a:avLst/>
          </a:prstGeom>
          <a:solidFill>
            <a:srgbClr val="90D9E4"/>
          </a:solidFill>
          <a:ln w="12700">
            <a:noFill/>
            <a:miter lim="800000"/>
            <a:headEnd/>
            <a:tailEnd/>
          </a:ln>
        </p:spPr>
        <p:txBody>
          <a:bodyPr vert="horz" wrap="square" lIns="91440" tIns="45720" rIns="91440" bIns="45720" numCol="1" anchor="t" anchorCtr="0" compatLnSpc="1">
            <a:prstTxWarp prst="textNoShape">
              <a:avLst/>
            </a:prstTxWarp>
          </a:bodyPr>
          <a:lstStyle>
            <a:defPPr>
              <a:defRPr lang="he-IL"/>
            </a:defPPr>
            <a:lvl1pPr marR="0" lvl="0" indent="0" eaLnBrk="0" fontAlgn="base" hangingPunct="0">
              <a:lnSpc>
                <a:spcPct val="100000"/>
              </a:lnSpc>
              <a:spcBef>
                <a:spcPct val="0"/>
              </a:spcBef>
              <a:spcAft>
                <a:spcPct val="0"/>
              </a:spcAft>
              <a:buClrTx/>
              <a:buSzTx/>
              <a:buFontTx/>
              <a:buNone/>
              <a:tabLst/>
              <a:defRPr kumimoji="0" sz="2000" b="0" i="0" u="none" strike="noStrike" cap="none" normalizeH="0" baseline="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defRPr>
            </a:lvl1pPr>
          </a:lstStyle>
          <a:p>
            <a:r>
              <a:rPr lang="he-IL" altLang="he-IL" dirty="0"/>
              <a:t>בוחר: מכניס את המעטפות לתוך המעטפה החיצונית ומטיל את </a:t>
            </a:r>
            <a:r>
              <a:rPr lang="he-IL" altLang="he-IL" b="1" dirty="0"/>
              <a:t>המעטפה החיצונית </a:t>
            </a:r>
            <a:r>
              <a:rPr lang="he-IL" altLang="he-IL" dirty="0"/>
              <a:t>לתוך תיבת הקלפי</a:t>
            </a:r>
          </a:p>
        </p:txBody>
      </p:sp>
      <p:sp>
        <p:nvSpPr>
          <p:cNvPr id="42" name="טקסט-8">
            <a:extLst>
              <a:ext uri="{FF2B5EF4-FFF2-40B4-BE49-F238E27FC236}">
                <a16:creationId xmlns:a16="http://schemas.microsoft.com/office/drawing/2014/main" id="{9FC92424-C9E4-419B-A7C8-8139623AF91D}"/>
              </a:ext>
            </a:extLst>
          </p:cNvPr>
          <p:cNvSpPr txBox="1">
            <a:spLocks noChangeArrowheads="1"/>
          </p:cNvSpPr>
          <p:nvPr/>
        </p:nvSpPr>
        <p:spPr bwMode="auto">
          <a:xfrm flipH="1">
            <a:off x="4119422" y="6248192"/>
            <a:ext cx="7197867" cy="388870"/>
          </a:xfrm>
          <a:prstGeom prst="rect">
            <a:avLst/>
          </a:prstGeom>
          <a:solidFill>
            <a:srgbClr val="F3FEFF"/>
          </a:solidFill>
          <a:ln w="1270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1" eaLnBrk="0" fontAlgn="base" latinLnBrk="0" hangingPunct="0">
              <a:lnSpc>
                <a:spcPct val="100000"/>
              </a:lnSpc>
              <a:spcBef>
                <a:spcPct val="0"/>
              </a:spcBef>
              <a:spcAft>
                <a:spcPct val="0"/>
              </a:spcAft>
              <a:buClrTx/>
              <a:buSzTx/>
              <a:buFontTx/>
              <a:buNone/>
              <a:tabLst/>
            </a:pPr>
            <a:r>
              <a:rPr lang="he-IL" altLang="he-IL" sz="2000" dirty="0">
                <a:solidFill>
                  <a:srgbClr val="54707C"/>
                </a:solidFill>
                <a:latin typeface="Arial" panose="020B0604020202020204" pitchFamily="34" charset="0"/>
                <a:cs typeface="Arial" panose="020B0604020202020204" pitchFamily="34" charset="0"/>
              </a:rPr>
              <a:t>מזכיר: חותם על אישור השהיה ומחזירו לבוחר יחד עם התעודה המזהה</a:t>
            </a:r>
          </a:p>
        </p:txBody>
      </p:sp>
      <p:sp>
        <p:nvSpPr>
          <p:cNvPr id="43" name="4">
            <a:extLst>
              <a:ext uri="{FF2B5EF4-FFF2-40B4-BE49-F238E27FC236}">
                <a16:creationId xmlns:a16="http://schemas.microsoft.com/office/drawing/2014/main" id="{B0EE3E17-7DD1-4CEB-A774-FD1DEE270A6F}"/>
              </a:ext>
            </a:extLst>
          </p:cNvPr>
          <p:cNvSpPr/>
          <p:nvPr/>
        </p:nvSpPr>
        <p:spPr>
          <a:xfrm>
            <a:off x="11380185" y="3483948"/>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4</a:t>
            </a:r>
          </a:p>
        </p:txBody>
      </p:sp>
      <p:sp>
        <p:nvSpPr>
          <p:cNvPr id="44" name="6">
            <a:extLst>
              <a:ext uri="{FF2B5EF4-FFF2-40B4-BE49-F238E27FC236}">
                <a16:creationId xmlns:a16="http://schemas.microsoft.com/office/drawing/2014/main" id="{EC29941C-6051-42B2-8820-E86245B10108}"/>
              </a:ext>
            </a:extLst>
          </p:cNvPr>
          <p:cNvSpPr/>
          <p:nvPr/>
        </p:nvSpPr>
        <p:spPr>
          <a:xfrm>
            <a:off x="11380185" y="4907414"/>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6</a:t>
            </a:r>
          </a:p>
        </p:txBody>
      </p:sp>
      <p:sp>
        <p:nvSpPr>
          <p:cNvPr id="45" name="5">
            <a:extLst>
              <a:ext uri="{FF2B5EF4-FFF2-40B4-BE49-F238E27FC236}">
                <a16:creationId xmlns:a16="http://schemas.microsoft.com/office/drawing/2014/main" id="{B3F9BC28-BA0E-4A29-8072-25E84F9C5D91}"/>
              </a:ext>
            </a:extLst>
          </p:cNvPr>
          <p:cNvSpPr/>
          <p:nvPr/>
        </p:nvSpPr>
        <p:spPr>
          <a:xfrm>
            <a:off x="11380185" y="4135853"/>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5</a:t>
            </a:r>
          </a:p>
        </p:txBody>
      </p:sp>
      <p:sp>
        <p:nvSpPr>
          <p:cNvPr id="46" name="7">
            <a:extLst>
              <a:ext uri="{FF2B5EF4-FFF2-40B4-BE49-F238E27FC236}">
                <a16:creationId xmlns:a16="http://schemas.microsoft.com/office/drawing/2014/main" id="{CEC565D2-249B-4D8E-B362-1684BF9A0980}"/>
              </a:ext>
            </a:extLst>
          </p:cNvPr>
          <p:cNvSpPr/>
          <p:nvPr/>
        </p:nvSpPr>
        <p:spPr>
          <a:xfrm>
            <a:off x="11380185" y="5565900"/>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7</a:t>
            </a:r>
          </a:p>
        </p:txBody>
      </p:sp>
      <p:sp>
        <p:nvSpPr>
          <p:cNvPr id="47" name="8">
            <a:extLst>
              <a:ext uri="{FF2B5EF4-FFF2-40B4-BE49-F238E27FC236}">
                <a16:creationId xmlns:a16="http://schemas.microsoft.com/office/drawing/2014/main" id="{F403721F-07BE-4D21-88E8-B68D3D879F61}"/>
              </a:ext>
            </a:extLst>
          </p:cNvPr>
          <p:cNvSpPr/>
          <p:nvPr/>
        </p:nvSpPr>
        <p:spPr>
          <a:xfrm>
            <a:off x="11380185" y="6224386"/>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8</a:t>
            </a:r>
          </a:p>
        </p:txBody>
      </p:sp>
      <p:pic>
        <p:nvPicPr>
          <p:cNvPr id="48" name="פרוטוקול">
            <a:extLst>
              <a:ext uri="{FF2B5EF4-FFF2-40B4-BE49-F238E27FC236}">
                <a16:creationId xmlns:a16="http://schemas.microsoft.com/office/drawing/2014/main" id="{FB25148B-E7E5-4EF1-A4EF-158F9E17CF8E}"/>
              </a:ext>
            </a:extLst>
          </p:cNvPr>
          <p:cNvPicPr>
            <a:picLocks noChangeAspect="1"/>
          </p:cNvPicPr>
          <p:nvPr/>
        </p:nvPicPr>
        <p:blipFill rotWithShape="1">
          <a:blip r:embed="rId4"/>
          <a:srcRect b="45174"/>
          <a:stretch/>
        </p:blipFill>
        <p:spPr>
          <a:xfrm>
            <a:off x="244324" y="3160849"/>
            <a:ext cx="3540276" cy="1457926"/>
          </a:xfrm>
          <a:prstGeom prst="rect">
            <a:avLst/>
          </a:prstGeom>
          <a:ln>
            <a:solidFill>
              <a:schemeClr val="bg1">
                <a:lumMod val="50000"/>
              </a:schemeClr>
            </a:solidFill>
          </a:ln>
        </p:spPr>
      </p:pic>
      <p:pic>
        <p:nvPicPr>
          <p:cNvPr id="49" name="מעטפות">
            <a:extLst>
              <a:ext uri="{FF2B5EF4-FFF2-40B4-BE49-F238E27FC236}">
                <a16:creationId xmlns:a16="http://schemas.microsoft.com/office/drawing/2014/main" id="{36478A3A-E674-4E22-9476-F4F5D73F1E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698" y="768984"/>
            <a:ext cx="1992773" cy="1315057"/>
          </a:xfrm>
          <a:prstGeom prst="rect">
            <a:avLst/>
          </a:prstGeom>
        </p:spPr>
      </p:pic>
      <p:grpSp>
        <p:nvGrpSpPr>
          <p:cNvPr id="5" name="הצבעה בפרגוד">
            <a:extLst>
              <a:ext uri="{FF2B5EF4-FFF2-40B4-BE49-F238E27FC236}">
                <a16:creationId xmlns:a16="http://schemas.microsoft.com/office/drawing/2014/main" id="{FBABFC3F-2EE6-4D35-B284-95F891DE6247}"/>
              </a:ext>
            </a:extLst>
          </p:cNvPr>
          <p:cNvGrpSpPr/>
          <p:nvPr/>
        </p:nvGrpSpPr>
        <p:grpSpPr>
          <a:xfrm>
            <a:off x="-65668" y="714555"/>
            <a:ext cx="2464361" cy="2740748"/>
            <a:chOff x="616015" y="4712108"/>
            <a:chExt cx="2464361" cy="2740748"/>
          </a:xfrm>
        </p:grpSpPr>
        <p:pic>
          <p:nvPicPr>
            <p:cNvPr id="50" name="Picture 49">
              <a:extLst>
                <a:ext uri="{FF2B5EF4-FFF2-40B4-BE49-F238E27FC236}">
                  <a16:creationId xmlns:a16="http://schemas.microsoft.com/office/drawing/2014/main" id="{113C3208-FD5E-4EAD-A646-3BE45EFD2F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933" y="4712108"/>
              <a:ext cx="2277515" cy="1801675"/>
            </a:xfrm>
            <a:prstGeom prst="rect">
              <a:avLst/>
            </a:prstGeom>
          </p:spPr>
        </p:pic>
        <p:pic>
          <p:nvPicPr>
            <p:cNvPr id="51" name="Picture 50">
              <a:extLst>
                <a:ext uri="{FF2B5EF4-FFF2-40B4-BE49-F238E27FC236}">
                  <a16:creationId xmlns:a16="http://schemas.microsoft.com/office/drawing/2014/main" id="{4BA829C8-2F53-48D1-9C3B-1723989CFB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015" y="6106349"/>
              <a:ext cx="2464361" cy="1346507"/>
            </a:xfrm>
            <a:prstGeom prst="rect">
              <a:avLst/>
            </a:prstGeom>
          </p:spPr>
        </p:pic>
      </p:grpSp>
      <p:pic>
        <p:nvPicPr>
          <p:cNvPr id="7" name="תיבת קלפי">
            <a:extLst>
              <a:ext uri="{FF2B5EF4-FFF2-40B4-BE49-F238E27FC236}">
                <a16:creationId xmlns:a16="http://schemas.microsoft.com/office/drawing/2014/main" id="{C4800B72-7C1A-4163-8F1D-F4E2EEFD3B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976" y="4341807"/>
            <a:ext cx="2881512" cy="2482884"/>
          </a:xfrm>
          <a:prstGeom prst="rect">
            <a:avLst/>
          </a:prstGeom>
        </p:spPr>
      </p:pic>
      <p:pic>
        <p:nvPicPr>
          <p:cNvPr id="9" name="אוטם">
            <a:extLst>
              <a:ext uri="{FF2B5EF4-FFF2-40B4-BE49-F238E27FC236}">
                <a16:creationId xmlns:a16="http://schemas.microsoft.com/office/drawing/2014/main" id="{99792FDD-2171-432F-BA23-767C4D53C4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077020">
            <a:off x="1473241" y="4260207"/>
            <a:ext cx="1379479" cy="1286271"/>
          </a:xfrm>
          <a:prstGeom prst="rect">
            <a:avLst/>
          </a:prstGeom>
        </p:spPr>
      </p:pic>
      <p:pic>
        <p:nvPicPr>
          <p:cNvPr id="11" name="מעטפה חיצונית">
            <a:extLst>
              <a:ext uri="{FF2B5EF4-FFF2-40B4-BE49-F238E27FC236}">
                <a16:creationId xmlns:a16="http://schemas.microsoft.com/office/drawing/2014/main" id="{51B1DA37-A9ED-4D5C-A248-6D129025D07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2134" y="2268143"/>
            <a:ext cx="2153268" cy="1558129"/>
          </a:xfrm>
          <a:prstGeom prst="rect">
            <a:avLst/>
          </a:prstGeom>
        </p:spPr>
      </p:pic>
      <p:sp>
        <p:nvSpPr>
          <p:cNvPr id="29" name="2">
            <a:extLst>
              <a:ext uri="{FF2B5EF4-FFF2-40B4-BE49-F238E27FC236}">
                <a16:creationId xmlns:a16="http://schemas.microsoft.com/office/drawing/2014/main" id="{D721A448-9C04-452D-8484-507035493F9A}"/>
              </a:ext>
            </a:extLst>
          </p:cNvPr>
          <p:cNvSpPr/>
          <p:nvPr/>
        </p:nvSpPr>
        <p:spPr>
          <a:xfrm>
            <a:off x="11380185" y="2192850"/>
            <a:ext cx="421200" cy="420050"/>
          </a:xfrm>
          <a:prstGeom prst="ellipse">
            <a:avLst/>
          </a:prstGeom>
          <a:solidFill>
            <a:srgbClr val="6C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2</a:t>
            </a:r>
          </a:p>
        </p:txBody>
      </p:sp>
      <p:sp>
        <p:nvSpPr>
          <p:cNvPr id="30" name="טקסט 2">
            <a:extLst>
              <a:ext uri="{FF2B5EF4-FFF2-40B4-BE49-F238E27FC236}">
                <a16:creationId xmlns:a16="http://schemas.microsoft.com/office/drawing/2014/main" id="{E399B4FB-3023-425A-BE19-A38C3DE92418}"/>
              </a:ext>
            </a:extLst>
          </p:cNvPr>
          <p:cNvSpPr txBox="1">
            <a:spLocks noChangeArrowheads="1"/>
          </p:cNvSpPr>
          <p:nvPr/>
        </p:nvSpPr>
        <p:spPr bwMode="auto">
          <a:xfrm flipH="1">
            <a:off x="4119422" y="2176049"/>
            <a:ext cx="7197866" cy="483879"/>
          </a:xfrm>
          <a:prstGeom prst="rect">
            <a:avLst/>
          </a:prstGeom>
          <a:solidFill>
            <a:srgbClr val="90D9E4"/>
          </a:solidFill>
          <a:ln w="12700">
            <a:noFill/>
            <a:miter lim="800000"/>
            <a:headEnd/>
            <a:tailEnd/>
          </a:ln>
        </p:spPr>
        <p:txBody>
          <a:bodyPr vert="horz" wrap="square" lIns="91440" tIns="45720" rIns="91440" bIns="45720" numCol="1" anchor="t" anchorCtr="0" compatLnSpc="1">
            <a:prstTxWarp prst="textNoShape">
              <a:avLst/>
            </a:prstTxWarp>
          </a:bodyPr>
          <a:lstStyle>
            <a:defPPr>
              <a:defRPr lang="he-IL"/>
            </a:defPPr>
            <a:lvl1pPr marR="0" lvl="0" indent="0" eaLnBrk="0" fontAlgn="base" hangingPunct="0">
              <a:lnSpc>
                <a:spcPct val="100000"/>
              </a:lnSpc>
              <a:spcBef>
                <a:spcPct val="0"/>
              </a:spcBef>
              <a:spcAft>
                <a:spcPct val="0"/>
              </a:spcAft>
              <a:buClrTx/>
              <a:buSzTx/>
              <a:buFontTx/>
              <a:buNone/>
              <a:tabLst/>
              <a:defRPr kumimoji="0" sz="2000" b="0" i="0" u="none" strike="noStrike" cap="none" normalizeH="0" baseline="0">
                <a:ln>
                  <a:noFill/>
                </a:ln>
                <a:solidFill>
                  <a:srgbClr val="54707C"/>
                </a:solidFill>
                <a:effectLst/>
                <a:latin typeface="Arial" panose="020B0604020202020204" pitchFamily="34" charset="0"/>
                <a:ea typeface="Calibri" panose="020F0502020204030204" pitchFamily="34" charset="0"/>
                <a:cs typeface="Arial" panose="020B0604020202020204" pitchFamily="34" charset="0"/>
              </a:defRPr>
            </a:lvl1pPr>
          </a:lstStyle>
          <a:p>
            <a:r>
              <a:rPr lang="he-IL" altLang="he-IL" dirty="0"/>
              <a:t>בוחר: מציג אישור שהיה במוסד</a:t>
            </a:r>
          </a:p>
        </p:txBody>
      </p:sp>
      <p:pic>
        <p:nvPicPr>
          <p:cNvPr id="6" name="אישור שהיה">
            <a:extLst>
              <a:ext uri="{FF2B5EF4-FFF2-40B4-BE49-F238E27FC236}">
                <a16:creationId xmlns:a16="http://schemas.microsoft.com/office/drawing/2014/main" id="{D81078D8-8208-41F3-B0E1-54FA86E15E4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519141" y="1012152"/>
            <a:ext cx="883761" cy="1210779"/>
          </a:xfrm>
          <a:prstGeom prst="rect">
            <a:avLst/>
          </a:prstGeom>
        </p:spPr>
      </p:pic>
      <p:pic>
        <p:nvPicPr>
          <p:cNvPr id="10" name="Picture 9">
            <a:extLst>
              <a:ext uri="{FF2B5EF4-FFF2-40B4-BE49-F238E27FC236}">
                <a16:creationId xmlns:a16="http://schemas.microsoft.com/office/drawing/2014/main" id="{32B6BDC8-3DBF-48FC-A2F2-4673AD94AB2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9186298" flipV="1">
            <a:off x="2716279" y="1878753"/>
            <a:ext cx="557975" cy="53574"/>
          </a:xfrm>
          <a:prstGeom prst="rect">
            <a:avLst/>
          </a:prstGeom>
        </p:spPr>
      </p:pic>
    </p:spTree>
    <p:extLst>
      <p:ext uri="{BB962C8B-B14F-4D97-AF65-F5344CB8AC3E}">
        <p14:creationId xmlns:p14="http://schemas.microsoft.com/office/powerpoint/2010/main" val="12836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1+#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2" presetClass="entr" presetSubtype="2"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1+#ppt_w/2"/>
                                          </p:val>
                                        </p:tav>
                                        <p:tav tm="100000">
                                          <p:val>
                                            <p:strVal val="#ppt_x"/>
                                          </p:val>
                                        </p:tav>
                                      </p:tavLst>
                                    </p:anim>
                                    <p:anim calcmode="lin" valueType="num">
                                      <p:cBhvr additive="base">
                                        <p:cTn id="25" dur="500" fill="hold"/>
                                        <p:tgtEl>
                                          <p:spTgt spid="30"/>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2" presetClass="entr" presetSubtype="2"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1+#ppt_w/2"/>
                                          </p:val>
                                        </p:tav>
                                        <p:tav tm="100000">
                                          <p:val>
                                            <p:strVal val="#ppt_x"/>
                                          </p:val>
                                        </p:tav>
                                      </p:tavLst>
                                    </p:anim>
                                    <p:anim calcmode="lin" valueType="num">
                                      <p:cBhvr additive="base">
                                        <p:cTn id="38" dur="500" fill="hold"/>
                                        <p:tgtEl>
                                          <p:spTgt spid="34"/>
                                        </p:tgtEl>
                                        <p:attrNameLst>
                                          <p:attrName>ppt_y</p:attrName>
                                        </p:attrNameLst>
                                      </p:cBhvr>
                                      <p:tavLst>
                                        <p:tav tm="0">
                                          <p:val>
                                            <p:strVal val="#ppt_y"/>
                                          </p:val>
                                        </p:tav>
                                        <p:tav tm="100000">
                                          <p:val>
                                            <p:strVal val="#ppt_y"/>
                                          </p:val>
                                        </p:tav>
                                      </p:tavLst>
                                    </p:anim>
                                  </p:childTnLst>
                                </p:cTn>
                              </p:par>
                              <p:par>
                                <p:cTn id="39" presetID="10" presetClass="exit" presetSubtype="0" fill="hold"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par>
                                <p:cTn id="54" presetID="2" presetClass="entr" presetSubtype="2"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500" fill="hold"/>
                                        <p:tgtEl>
                                          <p:spTgt spid="35"/>
                                        </p:tgtEl>
                                        <p:attrNameLst>
                                          <p:attrName>ppt_x</p:attrName>
                                        </p:attrNameLst>
                                      </p:cBhvr>
                                      <p:tavLst>
                                        <p:tav tm="0">
                                          <p:val>
                                            <p:strVal val="1+#ppt_w/2"/>
                                          </p:val>
                                        </p:tav>
                                        <p:tav tm="100000">
                                          <p:val>
                                            <p:strVal val="#ppt_x"/>
                                          </p:val>
                                        </p:tav>
                                      </p:tavLst>
                                    </p:anim>
                                    <p:anim calcmode="lin" valueType="num">
                                      <p:cBhvr additive="base">
                                        <p:cTn id="57" dur="500" fill="hold"/>
                                        <p:tgtEl>
                                          <p:spTgt spid="35"/>
                                        </p:tgtEl>
                                        <p:attrNameLst>
                                          <p:attrName>ppt_y</p:attrName>
                                        </p:attrNameLst>
                                      </p:cBhvr>
                                      <p:tavLst>
                                        <p:tav tm="0">
                                          <p:val>
                                            <p:strVal val="#ppt_y"/>
                                          </p:val>
                                        </p:tav>
                                        <p:tav tm="100000">
                                          <p:val>
                                            <p:strVal val="#ppt_y"/>
                                          </p:val>
                                        </p:tav>
                                      </p:tavLst>
                                    </p:anim>
                                  </p:childTnLst>
                                </p:cTn>
                              </p:par>
                              <p:par>
                                <p:cTn id="58" presetID="10" presetClass="exit" presetSubtype="0" fill="hold" nodeType="withEffect">
                                  <p:stCondLst>
                                    <p:cond delay="0"/>
                                  </p:stCondLst>
                                  <p:childTnLst>
                                    <p:animEffect transition="out" filter="fade">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cTn>
                              </p:par>
                            </p:childTnLst>
                          </p:cTn>
                        </p:par>
                        <p:par>
                          <p:cTn id="61" fill="hold">
                            <p:stCondLst>
                              <p:cond delay="500"/>
                            </p:stCondLst>
                            <p:childTnLst>
                              <p:par>
                                <p:cTn id="62" presetID="2" presetClass="entr" presetSubtype="4" fill="hold" nodeType="afterEffect">
                                  <p:stCondLst>
                                    <p:cond delay="0"/>
                                  </p:stCondLst>
                                  <p:childTnLst>
                                    <p:set>
                                      <p:cBhvr>
                                        <p:cTn id="63" dur="1" fill="hold">
                                          <p:stCondLst>
                                            <p:cond delay="0"/>
                                          </p:stCondLst>
                                        </p:cTn>
                                        <p:tgtEl>
                                          <p:spTgt spid="49"/>
                                        </p:tgtEl>
                                        <p:attrNameLst>
                                          <p:attrName>style.visibility</p:attrName>
                                        </p:attrNameLst>
                                      </p:cBhvr>
                                      <p:to>
                                        <p:strVal val="visible"/>
                                      </p:to>
                                    </p:set>
                                    <p:anim calcmode="lin" valueType="num">
                                      <p:cBhvr additive="base">
                                        <p:cTn id="64" dur="500" fill="hold"/>
                                        <p:tgtEl>
                                          <p:spTgt spid="49"/>
                                        </p:tgtEl>
                                        <p:attrNameLst>
                                          <p:attrName>ppt_x</p:attrName>
                                        </p:attrNameLst>
                                      </p:cBhvr>
                                      <p:tavLst>
                                        <p:tav tm="0">
                                          <p:val>
                                            <p:strVal val="#ppt_x"/>
                                          </p:val>
                                        </p:tav>
                                        <p:tav tm="100000">
                                          <p:val>
                                            <p:strVal val="#ppt_x"/>
                                          </p:val>
                                        </p:tav>
                                      </p:tavLst>
                                    </p:anim>
                                    <p:anim calcmode="lin" valueType="num">
                                      <p:cBhvr additive="base">
                                        <p:cTn id="6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500"/>
                                        <p:tgtEl>
                                          <p:spTgt spid="45"/>
                                        </p:tgtEl>
                                      </p:cBhvr>
                                    </p:animEffect>
                                  </p:childTnLst>
                                </p:cTn>
                              </p:par>
                              <p:par>
                                <p:cTn id="71" presetID="2" presetClass="entr" presetSubtype="2"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500" fill="hold"/>
                                        <p:tgtEl>
                                          <p:spTgt spid="36"/>
                                        </p:tgtEl>
                                        <p:attrNameLst>
                                          <p:attrName>ppt_x</p:attrName>
                                        </p:attrNameLst>
                                      </p:cBhvr>
                                      <p:tavLst>
                                        <p:tav tm="0">
                                          <p:val>
                                            <p:strVal val="1+#ppt_w/2"/>
                                          </p:val>
                                        </p:tav>
                                        <p:tav tm="100000">
                                          <p:val>
                                            <p:strVal val="#ppt_x"/>
                                          </p:val>
                                        </p:tav>
                                      </p:tavLst>
                                    </p:anim>
                                    <p:anim calcmode="lin" valueType="num">
                                      <p:cBhvr additive="base">
                                        <p:cTn id="74" dur="500" fill="hold"/>
                                        <p:tgtEl>
                                          <p:spTgt spid="36"/>
                                        </p:tgtEl>
                                        <p:attrNameLst>
                                          <p:attrName>ppt_y</p:attrName>
                                        </p:attrNameLst>
                                      </p:cBhvr>
                                      <p:tavLst>
                                        <p:tav tm="0">
                                          <p:val>
                                            <p:strVal val="#ppt_y"/>
                                          </p:val>
                                        </p:tav>
                                        <p:tav tm="100000">
                                          <p:val>
                                            <p:strVal val="#ppt_y"/>
                                          </p:val>
                                        </p:tav>
                                      </p:tavLst>
                                    </p:anim>
                                  </p:childTnLst>
                                </p:cTn>
                              </p:par>
                              <p:par>
                                <p:cTn id="75" presetID="10" presetClass="exit" presetSubtype="0" fill="hold" nodeType="withEffect">
                                  <p:stCondLst>
                                    <p:cond delay="0"/>
                                  </p:stCondLst>
                                  <p:childTnLst>
                                    <p:animEffect transition="out" filter="fade">
                                      <p:cBhvr>
                                        <p:cTn id="76" dur="500"/>
                                        <p:tgtEl>
                                          <p:spTgt spid="49"/>
                                        </p:tgtEl>
                                      </p:cBhvr>
                                    </p:animEffect>
                                    <p:set>
                                      <p:cBhvr>
                                        <p:cTn id="77" dur="1" fill="hold">
                                          <p:stCondLst>
                                            <p:cond delay="499"/>
                                          </p:stCondLst>
                                        </p:cTn>
                                        <p:tgtEl>
                                          <p:spTgt spid="49"/>
                                        </p:tgtEl>
                                        <p:attrNameLst>
                                          <p:attrName>style.visibility</p:attrName>
                                        </p:attrNameLst>
                                      </p:cBhvr>
                                      <p:to>
                                        <p:strVal val="hidden"/>
                                      </p:to>
                                    </p:set>
                                  </p:childTnLst>
                                </p:cTn>
                              </p:par>
                            </p:childTnLst>
                          </p:cTn>
                        </p:par>
                        <p:par>
                          <p:cTn id="78" fill="hold">
                            <p:stCondLst>
                              <p:cond delay="500"/>
                            </p:stCondLst>
                            <p:childTnLst>
                              <p:par>
                                <p:cTn id="79" presetID="10" presetClass="entr" presetSubtype="0"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grpId="0" nodeType="click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additive="base">
                                        <p:cTn id="86" dur="500" fill="hold"/>
                                        <p:tgtEl>
                                          <p:spTgt spid="38"/>
                                        </p:tgtEl>
                                        <p:attrNameLst>
                                          <p:attrName>ppt_x</p:attrName>
                                        </p:attrNameLst>
                                      </p:cBhvr>
                                      <p:tavLst>
                                        <p:tav tm="0">
                                          <p:val>
                                            <p:strVal val="1+#ppt_w/2"/>
                                          </p:val>
                                        </p:tav>
                                        <p:tav tm="100000">
                                          <p:val>
                                            <p:strVal val="#ppt_x"/>
                                          </p:val>
                                        </p:tav>
                                      </p:tavLst>
                                    </p:anim>
                                    <p:anim calcmode="lin" valueType="num">
                                      <p:cBhvr additive="base">
                                        <p:cTn id="87" dur="500" fill="hold"/>
                                        <p:tgtEl>
                                          <p:spTgt spid="38"/>
                                        </p:tgtEl>
                                        <p:attrNameLst>
                                          <p:attrName>ppt_y</p:attrName>
                                        </p:attrNameLst>
                                      </p:cBhvr>
                                      <p:tavLst>
                                        <p:tav tm="0">
                                          <p:val>
                                            <p:strVal val="#ppt_y"/>
                                          </p:val>
                                        </p:tav>
                                        <p:tav tm="100000">
                                          <p:val>
                                            <p:strVal val="#ppt_y"/>
                                          </p:val>
                                        </p:tav>
                                      </p:tavLst>
                                    </p:anim>
                                  </p:childTnLst>
                                </p:cTn>
                              </p:par>
                              <p:par>
                                <p:cTn id="88" presetID="10" presetClass="exit" presetSubtype="0" fill="hold" nodeType="withEffect">
                                  <p:stCondLst>
                                    <p:cond delay="0"/>
                                  </p:stCondLst>
                                  <p:childTnLst>
                                    <p:animEffect transition="out" filter="fade">
                                      <p:cBhvr>
                                        <p:cTn id="89" dur="500"/>
                                        <p:tgtEl>
                                          <p:spTgt spid="5"/>
                                        </p:tgtEl>
                                      </p:cBhvr>
                                    </p:animEffect>
                                    <p:set>
                                      <p:cBhvr>
                                        <p:cTn id="90" dur="1" fill="hold">
                                          <p:stCondLst>
                                            <p:cond delay="499"/>
                                          </p:stCondLst>
                                        </p:cTn>
                                        <p:tgtEl>
                                          <p:spTgt spid="5"/>
                                        </p:tgtEl>
                                        <p:attrNameLst>
                                          <p:attrName>style.visibility</p:attrName>
                                        </p:attrNameLst>
                                      </p:cBhvr>
                                      <p:to>
                                        <p:strVal val="hidden"/>
                                      </p:to>
                                    </p:set>
                                  </p:childTnLst>
                                </p:cTn>
                              </p:par>
                              <p:par>
                                <p:cTn id="91" presetID="10" presetClass="entr" presetSubtype="0" fill="hold" nodeType="with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fade">
                                      <p:cBhvr>
                                        <p:cTn id="93" dur="500"/>
                                        <p:tgtEl>
                                          <p:spTgt spid="7"/>
                                        </p:tgtEl>
                                      </p:cBhvr>
                                    </p:animEffect>
                                  </p:childTnLst>
                                </p:cTn>
                              </p:par>
                            </p:childTnLst>
                          </p:cTn>
                        </p:par>
                        <p:par>
                          <p:cTn id="94" fill="hold">
                            <p:stCondLst>
                              <p:cond delay="500"/>
                            </p:stCondLst>
                            <p:childTnLst>
                              <p:par>
                                <p:cTn id="95" presetID="2" presetClass="entr" presetSubtype="8" fill="hold" nodeType="afterEffect">
                                  <p:stCondLst>
                                    <p:cond delay="0"/>
                                  </p:stCondLst>
                                  <p:childTnLst>
                                    <p:set>
                                      <p:cBhvr>
                                        <p:cTn id="96" dur="1" fill="hold">
                                          <p:stCondLst>
                                            <p:cond delay="0"/>
                                          </p:stCondLst>
                                        </p:cTn>
                                        <p:tgtEl>
                                          <p:spTgt spid="9"/>
                                        </p:tgtEl>
                                        <p:attrNameLst>
                                          <p:attrName>style.visibility</p:attrName>
                                        </p:attrNameLst>
                                      </p:cBhvr>
                                      <p:to>
                                        <p:strVal val="visible"/>
                                      </p:to>
                                    </p:set>
                                    <p:anim calcmode="lin" valueType="num">
                                      <p:cBhvr additive="base">
                                        <p:cTn id="97" dur="500" fill="hold"/>
                                        <p:tgtEl>
                                          <p:spTgt spid="9"/>
                                        </p:tgtEl>
                                        <p:attrNameLst>
                                          <p:attrName>ppt_x</p:attrName>
                                        </p:attrNameLst>
                                      </p:cBhvr>
                                      <p:tavLst>
                                        <p:tav tm="0">
                                          <p:val>
                                            <p:strVal val="0-#ppt_w/2"/>
                                          </p:val>
                                        </p:tav>
                                        <p:tav tm="100000">
                                          <p:val>
                                            <p:strVal val="#ppt_x"/>
                                          </p:val>
                                        </p:tav>
                                      </p:tavLst>
                                    </p:anim>
                                    <p:anim calcmode="lin" valueType="num">
                                      <p:cBhvr additive="base">
                                        <p:cTn id="9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500"/>
                                        <p:tgtEl>
                                          <p:spTgt spid="44"/>
                                        </p:tgtEl>
                                      </p:cBhvr>
                                    </p:animEffect>
                                  </p:childTnLst>
                                </p:cTn>
                              </p:par>
                              <p:par>
                                <p:cTn id="104" presetID="2" presetClass="entr" presetSubtype="2" fill="hold" grpId="0" nodeType="withEffect">
                                  <p:stCondLst>
                                    <p:cond delay="0"/>
                                  </p:stCondLst>
                                  <p:childTnLst>
                                    <p:set>
                                      <p:cBhvr>
                                        <p:cTn id="105" dur="1" fill="hold">
                                          <p:stCondLst>
                                            <p:cond delay="0"/>
                                          </p:stCondLst>
                                        </p:cTn>
                                        <p:tgtEl>
                                          <p:spTgt spid="39"/>
                                        </p:tgtEl>
                                        <p:attrNameLst>
                                          <p:attrName>style.visibility</p:attrName>
                                        </p:attrNameLst>
                                      </p:cBhvr>
                                      <p:to>
                                        <p:strVal val="visible"/>
                                      </p:to>
                                    </p:set>
                                    <p:anim calcmode="lin" valueType="num">
                                      <p:cBhvr additive="base">
                                        <p:cTn id="106" dur="500" fill="hold"/>
                                        <p:tgtEl>
                                          <p:spTgt spid="39"/>
                                        </p:tgtEl>
                                        <p:attrNameLst>
                                          <p:attrName>ppt_x</p:attrName>
                                        </p:attrNameLst>
                                      </p:cBhvr>
                                      <p:tavLst>
                                        <p:tav tm="0">
                                          <p:val>
                                            <p:strVal val="1+#ppt_w/2"/>
                                          </p:val>
                                        </p:tav>
                                        <p:tav tm="100000">
                                          <p:val>
                                            <p:strVal val="#ppt_x"/>
                                          </p:val>
                                        </p:tav>
                                      </p:tavLst>
                                    </p:anim>
                                    <p:anim calcmode="lin" valueType="num">
                                      <p:cBhvr additive="base">
                                        <p:cTn id="107" dur="500" fill="hold"/>
                                        <p:tgtEl>
                                          <p:spTgt spid="39"/>
                                        </p:tgtEl>
                                        <p:attrNameLst>
                                          <p:attrName>ppt_y</p:attrName>
                                        </p:attrNameLst>
                                      </p:cBhvr>
                                      <p:tavLst>
                                        <p:tav tm="0">
                                          <p:val>
                                            <p:strVal val="#ppt_y"/>
                                          </p:val>
                                        </p:tav>
                                        <p:tav tm="100000">
                                          <p:val>
                                            <p:strVal val="#ppt_y"/>
                                          </p:val>
                                        </p:tav>
                                      </p:tavLst>
                                    </p:anim>
                                  </p:childTnLst>
                                </p:cTn>
                              </p:par>
                            </p:childTnLst>
                          </p:cTn>
                        </p:par>
                        <p:par>
                          <p:cTn id="108" fill="hold">
                            <p:stCondLst>
                              <p:cond delay="500"/>
                            </p:stCondLst>
                            <p:childTnLst>
                              <p:par>
                                <p:cTn id="109" presetID="10" presetClass="entr" presetSubtype="0" fill="hold" nodeType="afterEffect">
                                  <p:stCondLst>
                                    <p:cond delay="0"/>
                                  </p:stCondLst>
                                  <p:childTnLst>
                                    <p:set>
                                      <p:cBhvr>
                                        <p:cTn id="110" dur="1" fill="hold">
                                          <p:stCondLst>
                                            <p:cond delay="0"/>
                                          </p:stCondLst>
                                        </p:cTn>
                                        <p:tgtEl>
                                          <p:spTgt spid="11"/>
                                        </p:tgtEl>
                                        <p:attrNameLst>
                                          <p:attrName>style.visibility</p:attrName>
                                        </p:attrNameLst>
                                      </p:cBhvr>
                                      <p:to>
                                        <p:strVal val="visible"/>
                                      </p:to>
                                    </p:set>
                                    <p:animEffect transition="in" filter="fade">
                                      <p:cBhvr>
                                        <p:cTn id="111" dur="500"/>
                                        <p:tgtEl>
                                          <p:spTgt spid="11"/>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6"/>
                                        </p:tgtEl>
                                        <p:attrNameLst>
                                          <p:attrName>style.visibility</p:attrName>
                                        </p:attrNameLst>
                                      </p:cBhvr>
                                      <p:to>
                                        <p:strVal val="visible"/>
                                      </p:to>
                                    </p:set>
                                    <p:animEffect transition="in" filter="fade">
                                      <p:cBhvr>
                                        <p:cTn id="116" dur="500"/>
                                        <p:tgtEl>
                                          <p:spTgt spid="46"/>
                                        </p:tgtEl>
                                      </p:cBhvr>
                                    </p:animEffect>
                                  </p:childTnLst>
                                </p:cTn>
                              </p:par>
                              <p:par>
                                <p:cTn id="117" presetID="2" presetClass="entr" presetSubtype="2" fill="hold" grpId="0" nodeType="withEffect">
                                  <p:stCondLst>
                                    <p:cond delay="0"/>
                                  </p:stCondLst>
                                  <p:childTnLst>
                                    <p:set>
                                      <p:cBhvr>
                                        <p:cTn id="118" dur="1" fill="hold">
                                          <p:stCondLst>
                                            <p:cond delay="0"/>
                                          </p:stCondLst>
                                        </p:cTn>
                                        <p:tgtEl>
                                          <p:spTgt spid="41"/>
                                        </p:tgtEl>
                                        <p:attrNameLst>
                                          <p:attrName>style.visibility</p:attrName>
                                        </p:attrNameLst>
                                      </p:cBhvr>
                                      <p:to>
                                        <p:strVal val="visible"/>
                                      </p:to>
                                    </p:set>
                                    <p:anim calcmode="lin" valueType="num">
                                      <p:cBhvr additive="base">
                                        <p:cTn id="119" dur="500" fill="hold"/>
                                        <p:tgtEl>
                                          <p:spTgt spid="41"/>
                                        </p:tgtEl>
                                        <p:attrNameLst>
                                          <p:attrName>ppt_x</p:attrName>
                                        </p:attrNameLst>
                                      </p:cBhvr>
                                      <p:tavLst>
                                        <p:tav tm="0">
                                          <p:val>
                                            <p:strVal val="1+#ppt_w/2"/>
                                          </p:val>
                                        </p:tav>
                                        <p:tav tm="100000">
                                          <p:val>
                                            <p:strVal val="#ppt_x"/>
                                          </p:val>
                                        </p:tav>
                                      </p:tavLst>
                                    </p:anim>
                                    <p:anim calcmode="lin" valueType="num">
                                      <p:cBhvr additive="base">
                                        <p:cTn id="120" dur="500" fill="hold"/>
                                        <p:tgtEl>
                                          <p:spTgt spid="41"/>
                                        </p:tgtEl>
                                        <p:attrNameLst>
                                          <p:attrName>ppt_y</p:attrName>
                                        </p:attrNameLst>
                                      </p:cBhvr>
                                      <p:tavLst>
                                        <p:tav tm="0">
                                          <p:val>
                                            <p:strVal val="#ppt_y"/>
                                          </p:val>
                                        </p:tav>
                                        <p:tav tm="100000">
                                          <p:val>
                                            <p:strVal val="#ppt_y"/>
                                          </p:val>
                                        </p:tav>
                                      </p:tavLst>
                                    </p:anim>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49"/>
                                        </p:tgtEl>
                                        <p:attrNameLst>
                                          <p:attrName>style.visibility</p:attrName>
                                        </p:attrNameLst>
                                      </p:cBhvr>
                                      <p:to>
                                        <p:strVal val="visible"/>
                                      </p:to>
                                    </p:set>
                                    <p:animEffect transition="in" filter="fade">
                                      <p:cBhvr>
                                        <p:cTn id="124" dur="500"/>
                                        <p:tgtEl>
                                          <p:spTgt spid="49"/>
                                        </p:tgtEl>
                                      </p:cBhvr>
                                    </p:animEffect>
                                  </p:childTnLst>
                                </p:cTn>
                              </p:par>
                            </p:childTnLst>
                          </p:cTn>
                        </p:par>
                        <p:par>
                          <p:cTn id="125" fill="hold">
                            <p:stCondLst>
                              <p:cond delay="1000"/>
                            </p:stCondLst>
                            <p:childTnLst>
                              <p:par>
                                <p:cTn id="126" presetID="64" presetClass="path" presetSubtype="0" accel="50000" decel="50000" fill="hold" nodeType="afterEffect">
                                  <p:stCondLst>
                                    <p:cond delay="0"/>
                                  </p:stCondLst>
                                  <p:childTnLst>
                                    <p:animMotion origin="layout" path="M 1.45833E-6 -3.7037E-7 L 0.10547 0.23634 " pathEditMode="relative" rAng="0" ptsTypes="AA">
                                      <p:cBhvr>
                                        <p:cTn id="127" dur="2000" fill="hold"/>
                                        <p:tgtEl>
                                          <p:spTgt spid="49"/>
                                        </p:tgtEl>
                                        <p:attrNameLst>
                                          <p:attrName>ppt_x</p:attrName>
                                          <p:attrName>ppt_y</p:attrName>
                                        </p:attrNameLst>
                                      </p:cBhvr>
                                      <p:rCtr x="5273" y="11806"/>
                                    </p:animMotion>
                                  </p:childTnLst>
                                </p:cTn>
                              </p:par>
                            </p:childTnLst>
                          </p:cTn>
                        </p:par>
                        <p:par>
                          <p:cTn id="128" fill="hold">
                            <p:stCondLst>
                              <p:cond delay="3000"/>
                            </p:stCondLst>
                            <p:childTnLst>
                              <p:par>
                                <p:cTn id="129" presetID="10" presetClass="exit" presetSubtype="0" fill="hold" nodeType="afterEffect">
                                  <p:stCondLst>
                                    <p:cond delay="0"/>
                                  </p:stCondLst>
                                  <p:childTnLst>
                                    <p:animEffect transition="out" filter="fade">
                                      <p:cBhvr>
                                        <p:cTn id="130" dur="500"/>
                                        <p:tgtEl>
                                          <p:spTgt spid="49"/>
                                        </p:tgtEl>
                                      </p:cBhvr>
                                    </p:animEffect>
                                    <p:set>
                                      <p:cBhvr>
                                        <p:cTn id="131" dur="1" fill="hold">
                                          <p:stCondLst>
                                            <p:cond delay="499"/>
                                          </p:stCondLst>
                                        </p:cTn>
                                        <p:tgtEl>
                                          <p:spTgt spid="49"/>
                                        </p:tgtEl>
                                        <p:attrNameLst>
                                          <p:attrName>style.visibility</p:attrName>
                                        </p:attrNameLst>
                                      </p:cBhvr>
                                      <p:to>
                                        <p:strVal val="hidden"/>
                                      </p:to>
                                    </p:set>
                                  </p:childTnLst>
                                </p:cTn>
                              </p:par>
                            </p:childTnLst>
                          </p:cTn>
                        </p:par>
                        <p:par>
                          <p:cTn id="132" fill="hold">
                            <p:stCondLst>
                              <p:cond delay="3500"/>
                            </p:stCondLst>
                            <p:childTnLst>
                              <p:par>
                                <p:cTn id="133" presetID="2" presetClass="exit" presetSubtype="8" fill="hold" nodeType="afterEffect">
                                  <p:stCondLst>
                                    <p:cond delay="0"/>
                                  </p:stCondLst>
                                  <p:childTnLst>
                                    <p:anim calcmode="lin" valueType="num">
                                      <p:cBhvr additive="base">
                                        <p:cTn id="134" dur="500"/>
                                        <p:tgtEl>
                                          <p:spTgt spid="9"/>
                                        </p:tgtEl>
                                        <p:attrNameLst>
                                          <p:attrName>ppt_x</p:attrName>
                                        </p:attrNameLst>
                                      </p:cBhvr>
                                      <p:tavLst>
                                        <p:tav tm="0">
                                          <p:val>
                                            <p:strVal val="ppt_x"/>
                                          </p:val>
                                        </p:tav>
                                        <p:tav tm="100000">
                                          <p:val>
                                            <p:strVal val="0-ppt_w/2"/>
                                          </p:val>
                                        </p:tav>
                                      </p:tavLst>
                                    </p:anim>
                                    <p:anim calcmode="lin" valueType="num">
                                      <p:cBhvr additive="base">
                                        <p:cTn id="135" dur="500"/>
                                        <p:tgtEl>
                                          <p:spTgt spid="9"/>
                                        </p:tgtEl>
                                        <p:attrNameLst>
                                          <p:attrName>ppt_y</p:attrName>
                                        </p:attrNameLst>
                                      </p:cBhvr>
                                      <p:tavLst>
                                        <p:tav tm="0">
                                          <p:val>
                                            <p:strVal val="ppt_y"/>
                                          </p:val>
                                        </p:tav>
                                        <p:tav tm="100000">
                                          <p:val>
                                            <p:strVal val="ppt_y"/>
                                          </p:val>
                                        </p:tav>
                                      </p:tavLst>
                                    </p:anim>
                                    <p:set>
                                      <p:cBhvr>
                                        <p:cTn id="136" dur="1" fill="hold">
                                          <p:stCondLst>
                                            <p:cond delay="499"/>
                                          </p:stCondLst>
                                        </p:cTn>
                                        <p:tgtEl>
                                          <p:spTgt spid="9"/>
                                        </p:tgtEl>
                                        <p:attrNameLst>
                                          <p:attrName>style.visibility</p:attrName>
                                        </p:attrNameLst>
                                      </p:cBhvr>
                                      <p:to>
                                        <p:strVal val="hidden"/>
                                      </p:to>
                                    </p:set>
                                  </p:childTnLst>
                                </p:cTn>
                              </p:par>
                            </p:childTnLst>
                          </p:cTn>
                        </p:par>
                        <p:par>
                          <p:cTn id="137" fill="hold">
                            <p:stCondLst>
                              <p:cond delay="4000"/>
                            </p:stCondLst>
                            <p:childTnLst>
                              <p:par>
                                <p:cTn id="138" presetID="42" presetClass="path" presetSubtype="0" accel="50000" decel="50000" fill="hold" nodeType="afterEffect">
                                  <p:stCondLst>
                                    <p:cond delay="0"/>
                                  </p:stCondLst>
                                  <p:childTnLst>
                                    <p:animMotion origin="layout" path="M 2.70833E-6 -2.96296E-6 L 0.00729 0.42477 " pathEditMode="relative" rAng="0" ptsTypes="AA">
                                      <p:cBhvr>
                                        <p:cTn id="139" dur="2000" fill="hold"/>
                                        <p:tgtEl>
                                          <p:spTgt spid="11"/>
                                        </p:tgtEl>
                                        <p:attrNameLst>
                                          <p:attrName>ppt_x</p:attrName>
                                          <p:attrName>ppt_y</p:attrName>
                                        </p:attrNameLst>
                                      </p:cBhvr>
                                      <p:rCtr x="365" y="21227"/>
                                    </p:animMotion>
                                  </p:childTnLst>
                                </p:cTn>
                              </p:par>
                            </p:childTnLst>
                          </p:cTn>
                        </p:par>
                        <p:par>
                          <p:cTn id="140" fill="hold">
                            <p:stCondLst>
                              <p:cond delay="6000"/>
                            </p:stCondLst>
                            <p:childTnLst>
                              <p:par>
                                <p:cTn id="141" presetID="10" presetClass="exit" presetSubtype="0" fill="hold" nodeType="afterEffect">
                                  <p:stCondLst>
                                    <p:cond delay="0"/>
                                  </p:stCondLst>
                                  <p:childTnLst>
                                    <p:animEffect transition="out" filter="fade">
                                      <p:cBhvr>
                                        <p:cTn id="142" dur="500"/>
                                        <p:tgtEl>
                                          <p:spTgt spid="11"/>
                                        </p:tgtEl>
                                      </p:cBhvr>
                                    </p:animEffect>
                                    <p:set>
                                      <p:cBhvr>
                                        <p:cTn id="143" dur="1" fill="hold">
                                          <p:stCondLst>
                                            <p:cond delay="499"/>
                                          </p:stCondLst>
                                        </p:cTn>
                                        <p:tgtEl>
                                          <p:spTgt spid="11"/>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47"/>
                                        </p:tgtEl>
                                        <p:attrNameLst>
                                          <p:attrName>style.visibility</p:attrName>
                                        </p:attrNameLst>
                                      </p:cBhvr>
                                      <p:to>
                                        <p:strVal val="visible"/>
                                      </p:to>
                                    </p:set>
                                    <p:animEffect transition="in" filter="fade">
                                      <p:cBhvr>
                                        <p:cTn id="148" dur="500"/>
                                        <p:tgtEl>
                                          <p:spTgt spid="47"/>
                                        </p:tgtEl>
                                      </p:cBhvr>
                                    </p:animEffect>
                                  </p:childTnLst>
                                </p:cTn>
                              </p:par>
                              <p:par>
                                <p:cTn id="149" presetID="2" presetClass="entr" presetSubtype="2" fill="hold" grpId="0" nodeType="withEffect">
                                  <p:stCondLst>
                                    <p:cond delay="0"/>
                                  </p:stCondLst>
                                  <p:childTnLst>
                                    <p:set>
                                      <p:cBhvr>
                                        <p:cTn id="150" dur="1" fill="hold">
                                          <p:stCondLst>
                                            <p:cond delay="0"/>
                                          </p:stCondLst>
                                        </p:cTn>
                                        <p:tgtEl>
                                          <p:spTgt spid="42"/>
                                        </p:tgtEl>
                                        <p:attrNameLst>
                                          <p:attrName>style.visibility</p:attrName>
                                        </p:attrNameLst>
                                      </p:cBhvr>
                                      <p:to>
                                        <p:strVal val="visible"/>
                                      </p:to>
                                    </p:set>
                                    <p:anim calcmode="lin" valueType="num">
                                      <p:cBhvr additive="base">
                                        <p:cTn id="151" dur="500" fill="hold"/>
                                        <p:tgtEl>
                                          <p:spTgt spid="42"/>
                                        </p:tgtEl>
                                        <p:attrNameLst>
                                          <p:attrName>ppt_x</p:attrName>
                                        </p:attrNameLst>
                                      </p:cBhvr>
                                      <p:tavLst>
                                        <p:tav tm="0">
                                          <p:val>
                                            <p:strVal val="1+#ppt_w/2"/>
                                          </p:val>
                                        </p:tav>
                                        <p:tav tm="100000">
                                          <p:val>
                                            <p:strVal val="#ppt_x"/>
                                          </p:val>
                                        </p:tav>
                                      </p:tavLst>
                                    </p:anim>
                                    <p:anim calcmode="lin" valueType="num">
                                      <p:cBhvr additive="base">
                                        <p:cTn id="152" dur="500" fill="hold"/>
                                        <p:tgtEl>
                                          <p:spTgt spid="42"/>
                                        </p:tgtEl>
                                        <p:attrNameLst>
                                          <p:attrName>ppt_y</p:attrName>
                                        </p:attrNameLst>
                                      </p:cBhvr>
                                      <p:tavLst>
                                        <p:tav tm="0">
                                          <p:val>
                                            <p:strVal val="#ppt_y"/>
                                          </p:val>
                                        </p:tav>
                                        <p:tav tm="100000">
                                          <p:val>
                                            <p:strVal val="#ppt_y"/>
                                          </p:val>
                                        </p:tav>
                                      </p:tavLst>
                                    </p:anim>
                                  </p:childTnLst>
                                </p:cTn>
                              </p:par>
                            </p:childTnLst>
                          </p:cTn>
                        </p:par>
                        <p:par>
                          <p:cTn id="153" fill="hold">
                            <p:stCondLst>
                              <p:cond delay="500"/>
                            </p:stCondLst>
                            <p:childTnLst>
                              <p:par>
                                <p:cTn id="154" presetID="10" presetClass="entr" presetSubtype="0" fill="hold" nodeType="afterEffect">
                                  <p:stCondLst>
                                    <p:cond delay="0"/>
                                  </p:stCondLst>
                                  <p:childTnLst>
                                    <p:set>
                                      <p:cBhvr>
                                        <p:cTn id="155" dur="1" fill="hold">
                                          <p:stCondLst>
                                            <p:cond delay="0"/>
                                          </p:stCondLst>
                                        </p:cTn>
                                        <p:tgtEl>
                                          <p:spTgt spid="6"/>
                                        </p:tgtEl>
                                        <p:attrNameLst>
                                          <p:attrName>style.visibility</p:attrName>
                                        </p:attrNameLst>
                                      </p:cBhvr>
                                      <p:to>
                                        <p:strVal val="visible"/>
                                      </p:to>
                                    </p:set>
                                    <p:animEffect transition="in" filter="fade">
                                      <p:cBhvr>
                                        <p:cTn id="156" dur="500"/>
                                        <p:tgtEl>
                                          <p:spTgt spid="6"/>
                                        </p:tgtEl>
                                      </p:cBhvr>
                                    </p:animEffect>
                                  </p:childTnLst>
                                </p:cTn>
                              </p:par>
                            </p:childTnLst>
                          </p:cTn>
                        </p:par>
                        <p:par>
                          <p:cTn id="157" fill="hold">
                            <p:stCondLst>
                              <p:cond delay="1000"/>
                            </p:stCondLst>
                            <p:childTnLst>
                              <p:par>
                                <p:cTn id="158" presetID="10" presetClass="entr" presetSubtype="0" fill="hold" nodeType="afterEffect">
                                  <p:stCondLst>
                                    <p:cond delay="0"/>
                                  </p:stCondLst>
                                  <p:childTnLst>
                                    <p:set>
                                      <p:cBhvr>
                                        <p:cTn id="159" dur="1" fill="hold">
                                          <p:stCondLst>
                                            <p:cond delay="0"/>
                                          </p:stCondLst>
                                        </p:cTn>
                                        <p:tgtEl>
                                          <p:spTgt spid="10"/>
                                        </p:tgtEl>
                                        <p:attrNameLst>
                                          <p:attrName>style.visibility</p:attrName>
                                        </p:attrNameLst>
                                      </p:cBhvr>
                                      <p:to>
                                        <p:strVal val="visible"/>
                                      </p:to>
                                    </p:set>
                                    <p:animEffect transition="in" filter="fade">
                                      <p:cBhvr>
                                        <p:cTn id="160" dur="500"/>
                                        <p:tgtEl>
                                          <p:spTgt spid="10"/>
                                        </p:tgtEl>
                                      </p:cBhvr>
                                    </p:animEffect>
                                  </p:childTnLst>
                                </p:cTn>
                              </p:par>
                              <p:par>
                                <p:cTn id="161" presetID="10" presetClass="entr" presetSubtype="0" fill="hold" nodeType="withEffect">
                                  <p:stCondLst>
                                    <p:cond delay="0"/>
                                  </p:stCondLst>
                                  <p:childTnLst>
                                    <p:set>
                                      <p:cBhvr>
                                        <p:cTn id="162" dur="1" fill="hold">
                                          <p:stCondLst>
                                            <p:cond delay="0"/>
                                          </p:stCondLst>
                                        </p:cTn>
                                        <p:tgtEl>
                                          <p:spTgt spid="20"/>
                                        </p:tgtEl>
                                        <p:attrNameLst>
                                          <p:attrName>style.visibility</p:attrName>
                                        </p:attrNameLst>
                                      </p:cBhvr>
                                      <p:to>
                                        <p:strVal val="visible"/>
                                      </p:to>
                                    </p:set>
                                    <p:animEffect transition="in" filter="fade">
                                      <p:cBhvr>
                                        <p:cTn id="163" dur="500"/>
                                        <p:tgtEl>
                                          <p:spTgt spid="20"/>
                                        </p:tgtEl>
                                      </p:cBhvr>
                                    </p:animEffect>
                                  </p:childTnLst>
                                </p:cTn>
                              </p:par>
                            </p:childTnLst>
                          </p:cTn>
                        </p:par>
                        <p:par>
                          <p:cTn id="164" fill="hold">
                            <p:stCondLst>
                              <p:cond delay="1500"/>
                            </p:stCondLst>
                            <p:childTnLst>
                              <p:par>
                                <p:cTn id="165" presetID="2" presetClass="exit" presetSubtype="8" fill="hold" nodeType="afterEffect">
                                  <p:stCondLst>
                                    <p:cond delay="0"/>
                                  </p:stCondLst>
                                  <p:childTnLst>
                                    <p:anim calcmode="lin" valueType="num">
                                      <p:cBhvr additive="base">
                                        <p:cTn id="166" dur="500"/>
                                        <p:tgtEl>
                                          <p:spTgt spid="20"/>
                                        </p:tgtEl>
                                        <p:attrNameLst>
                                          <p:attrName>ppt_x</p:attrName>
                                        </p:attrNameLst>
                                      </p:cBhvr>
                                      <p:tavLst>
                                        <p:tav tm="0">
                                          <p:val>
                                            <p:strVal val="ppt_x"/>
                                          </p:val>
                                        </p:tav>
                                        <p:tav tm="100000">
                                          <p:val>
                                            <p:strVal val="0-ppt_w/2"/>
                                          </p:val>
                                        </p:tav>
                                      </p:tavLst>
                                    </p:anim>
                                    <p:anim calcmode="lin" valueType="num">
                                      <p:cBhvr additive="base">
                                        <p:cTn id="167" dur="500"/>
                                        <p:tgtEl>
                                          <p:spTgt spid="20"/>
                                        </p:tgtEl>
                                        <p:attrNameLst>
                                          <p:attrName>ppt_y</p:attrName>
                                        </p:attrNameLst>
                                      </p:cBhvr>
                                      <p:tavLst>
                                        <p:tav tm="0">
                                          <p:val>
                                            <p:strVal val="ppt_y"/>
                                          </p:val>
                                        </p:tav>
                                        <p:tav tm="100000">
                                          <p:val>
                                            <p:strVal val="ppt_y"/>
                                          </p:val>
                                        </p:tav>
                                      </p:tavLst>
                                    </p:anim>
                                    <p:set>
                                      <p:cBhvr>
                                        <p:cTn id="168" dur="1" fill="hold">
                                          <p:stCondLst>
                                            <p:cond delay="499"/>
                                          </p:stCondLst>
                                        </p:cTn>
                                        <p:tgtEl>
                                          <p:spTgt spid="20"/>
                                        </p:tgtEl>
                                        <p:attrNameLst>
                                          <p:attrName>style.visibility</p:attrName>
                                        </p:attrNameLst>
                                      </p:cBhvr>
                                      <p:to>
                                        <p:strVal val="hidden"/>
                                      </p:to>
                                    </p:set>
                                  </p:childTnLst>
                                </p:cTn>
                              </p:par>
                            </p:childTnLst>
                          </p:cTn>
                        </p:par>
                        <p:par>
                          <p:cTn id="169" fill="hold">
                            <p:stCondLst>
                              <p:cond delay="2000"/>
                            </p:stCondLst>
                            <p:childTnLst>
                              <p:par>
                                <p:cTn id="170" presetID="2" presetClass="exit" presetSubtype="8" fill="hold" nodeType="afterEffect">
                                  <p:stCondLst>
                                    <p:cond delay="0"/>
                                  </p:stCondLst>
                                  <p:childTnLst>
                                    <p:anim calcmode="lin" valueType="num">
                                      <p:cBhvr additive="base">
                                        <p:cTn id="171" dur="500"/>
                                        <p:tgtEl>
                                          <p:spTgt spid="6"/>
                                        </p:tgtEl>
                                        <p:attrNameLst>
                                          <p:attrName>ppt_x</p:attrName>
                                        </p:attrNameLst>
                                      </p:cBhvr>
                                      <p:tavLst>
                                        <p:tav tm="0">
                                          <p:val>
                                            <p:strVal val="ppt_x"/>
                                          </p:val>
                                        </p:tav>
                                        <p:tav tm="100000">
                                          <p:val>
                                            <p:strVal val="0-ppt_w/2"/>
                                          </p:val>
                                        </p:tav>
                                      </p:tavLst>
                                    </p:anim>
                                    <p:anim calcmode="lin" valueType="num">
                                      <p:cBhvr additive="base">
                                        <p:cTn id="172" dur="500"/>
                                        <p:tgtEl>
                                          <p:spTgt spid="6"/>
                                        </p:tgtEl>
                                        <p:attrNameLst>
                                          <p:attrName>ppt_y</p:attrName>
                                        </p:attrNameLst>
                                      </p:cBhvr>
                                      <p:tavLst>
                                        <p:tav tm="0">
                                          <p:val>
                                            <p:strVal val="ppt_y"/>
                                          </p:val>
                                        </p:tav>
                                        <p:tav tm="100000">
                                          <p:val>
                                            <p:strVal val="ppt_y"/>
                                          </p:val>
                                        </p:tav>
                                      </p:tavLst>
                                    </p:anim>
                                    <p:set>
                                      <p:cBhvr>
                                        <p:cTn id="173" dur="1" fill="hold">
                                          <p:stCondLst>
                                            <p:cond delay="499"/>
                                          </p:stCondLst>
                                        </p:cTn>
                                        <p:tgtEl>
                                          <p:spTgt spid="6"/>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0"/>
                                        </p:tgtEl>
                                      </p:cBhvr>
                                    </p:animEffect>
                                    <p:set>
                                      <p:cBhvr>
                                        <p:cTn id="17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P spid="34" grpId="0" animBg="1"/>
      <p:bldP spid="35" grpId="0" animBg="1"/>
      <p:bldP spid="36" grpId="0" animBg="1"/>
      <p:bldP spid="38" grpId="0" animBg="1"/>
      <p:bldP spid="39" grpId="0" animBg="1"/>
      <p:bldP spid="41" grpId="0" animBg="1"/>
      <p:bldP spid="42" grpId="0" animBg="1"/>
      <p:bldP spid="43" grpId="0" animBg="1"/>
      <p:bldP spid="44" grpId="0" animBg="1"/>
      <p:bldP spid="45" grpId="0" animBg="1"/>
      <p:bldP spid="46" grpId="0" animBg="1"/>
      <p:bldP spid="47"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C3B709D-3265-41A0-A411-CB1161B7F7D5}" type="slidenum">
              <a:rPr lang="he-IL" smtClean="0"/>
              <a:pPr/>
              <a:t>9</a:t>
            </a:fld>
            <a:endParaRPr lang="he-IL" dirty="0"/>
          </a:p>
        </p:txBody>
      </p:sp>
      <p:pic>
        <p:nvPicPr>
          <p:cNvPr id="4" name="מזכיר קלפי- ארגון והקמת הקלפי_עריכה">
            <a:hlinkClick r:id="" action="ppaction://media"/>
            <a:extLst>
              <a:ext uri="{FF2B5EF4-FFF2-40B4-BE49-F238E27FC236}">
                <a16:creationId xmlns:a16="http://schemas.microsoft.com/office/drawing/2014/main" id="{7ECD2D8F-9E45-4DEA-B685-91AEFD696F06}"/>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457739" y="609600"/>
            <a:ext cx="8772939" cy="4934778"/>
          </a:xfrm>
          <a:prstGeom prst="rect">
            <a:avLst/>
          </a:prstGeom>
        </p:spPr>
      </p:pic>
    </p:spTree>
    <p:custDataLst>
      <p:tags r:id="rId1"/>
    </p:custDataLst>
    <p:extLst>
      <p:ext uri="{BB962C8B-B14F-4D97-AF65-F5344CB8AC3E}">
        <p14:creationId xmlns:p14="http://schemas.microsoft.com/office/powerpoint/2010/main" val="403569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6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0" y="6492875"/>
            <a:ext cx="2743200" cy="365125"/>
          </a:xfrm>
        </p:spPr>
        <p:txBody>
          <a:bodyPr/>
          <a:lstStyle/>
          <a:p>
            <a:fld id="{4C3B709D-3265-41A0-A411-CB1161B7F7D5}" type="slidenum">
              <a:rPr lang="he-IL" smtClean="0"/>
              <a:pPr/>
              <a:t>90</a:t>
            </a:fld>
            <a:endParaRPr lang="he-IL" dirty="0"/>
          </a:p>
        </p:txBody>
      </p:sp>
      <p:sp>
        <p:nvSpPr>
          <p:cNvPr id="5" name="כותרת משנה 6"/>
          <p:cNvSpPr>
            <a:spLocks noGrp="1"/>
          </p:cNvSpPr>
          <p:nvPr/>
        </p:nvSpPr>
        <p:spPr>
          <a:xfrm>
            <a:off x="3147310" y="2193681"/>
            <a:ext cx="6400800" cy="1752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ct val="0"/>
              </a:spcBef>
              <a:spcAft>
                <a:spcPct val="0"/>
              </a:spcAft>
            </a:defPPr>
            <a:lvl1pPr marL="0" marR="0" lvl="0" indent="0" algn="ctr" rtl="1">
              <a:lnSpc>
                <a:spcPct val="100000"/>
              </a:lnSpc>
              <a:spcBef>
                <a:spcPts val="640"/>
              </a:spcBef>
              <a:spcAft>
                <a:spcPct val="0"/>
              </a:spcAft>
              <a:buClr>
                <a:schemeClr val="dk1"/>
              </a:buClr>
              <a:buSzPts val="3200"/>
              <a:buFont typeface="Arial"/>
              <a:buNone/>
              <a:defRPr sz="3200" b="0" i="0" u="none" strike="noStrike" cap="none">
                <a:solidFill>
                  <a:srgbClr val="00335C"/>
                </a:solidFill>
                <a:latin typeface="Open Sans Hebrew" panose="00000500000000000000" pitchFamily="2" charset="-79"/>
                <a:ea typeface="Calibri"/>
                <a:cs typeface="Open Sans Hebrew" panose="00000500000000000000" pitchFamily="2" charset="-79"/>
                <a:sym typeface="Calibri"/>
              </a:defRPr>
            </a:lvl1pPr>
            <a:lvl2pPr marL="457200" marR="0" lvl="1" indent="0" algn="ctr" rtl="1">
              <a:lnSpc>
                <a:spcPct val="100000"/>
              </a:lnSpc>
              <a:spcBef>
                <a:spcPts val="560"/>
              </a:spcBef>
              <a:spcAft>
                <a:spcPct val="0"/>
              </a:spcAft>
              <a:buClr>
                <a:schemeClr val="dk1"/>
              </a:buClr>
              <a:buSzPts val="2800"/>
              <a:buFont typeface="Arial"/>
              <a:buNone/>
              <a:defRPr sz="2800" b="0" i="0" u="none" strike="noStrike" cap="none">
                <a:solidFill>
                  <a:schemeClr val="tx1">
                    <a:tint val="75000"/>
                  </a:schemeClr>
                </a:solidFill>
                <a:latin typeface="Calibri"/>
                <a:ea typeface="Calibri"/>
                <a:cs typeface="Calibri"/>
                <a:sym typeface="Calibri"/>
              </a:defRPr>
            </a:lvl2pPr>
            <a:lvl3pPr marL="914400" marR="0" lvl="2" indent="0" algn="ctr" rtl="1">
              <a:lnSpc>
                <a:spcPct val="100000"/>
              </a:lnSpc>
              <a:spcBef>
                <a:spcPts val="480"/>
              </a:spcBef>
              <a:spcAft>
                <a:spcPct val="0"/>
              </a:spcAft>
              <a:buClr>
                <a:schemeClr val="dk1"/>
              </a:buClr>
              <a:buSzPts val="2400"/>
              <a:buFont typeface="Calibri"/>
              <a:buNone/>
              <a:defRPr sz="2400" b="0" i="0" u="none" strike="noStrike" cap="none">
                <a:solidFill>
                  <a:schemeClr val="tx1">
                    <a:tint val="75000"/>
                  </a:schemeClr>
                </a:solidFill>
                <a:latin typeface="Calibri"/>
                <a:ea typeface="Calibri"/>
                <a:cs typeface="Calibri"/>
                <a:sym typeface="Calibri"/>
              </a:defRPr>
            </a:lvl3pPr>
            <a:lvl4pPr marL="1371600" marR="0" lvl="3" indent="0" algn="ctr" rtl="1">
              <a:lnSpc>
                <a:spcPct val="100000"/>
              </a:lnSpc>
              <a:spcBef>
                <a:spcPts val="400"/>
              </a:spcBef>
              <a:spcAft>
                <a:spcPct val="0"/>
              </a:spcAft>
              <a:buClr>
                <a:schemeClr val="dk1"/>
              </a:buClr>
              <a:buSzPts val="2000"/>
              <a:buFont typeface="Arial"/>
              <a:buNone/>
              <a:defRPr sz="2000" b="0" i="0" u="none" strike="noStrike" cap="none">
                <a:solidFill>
                  <a:schemeClr val="tx1">
                    <a:tint val="75000"/>
                  </a:schemeClr>
                </a:solidFill>
                <a:latin typeface="Calibri"/>
                <a:ea typeface="Calibri"/>
                <a:cs typeface="Calibri"/>
                <a:sym typeface="Calibri"/>
              </a:defRPr>
            </a:lvl4pPr>
            <a:lvl5pPr marL="1828800" marR="0" lvl="4" indent="0" algn="ctr" rtl="1">
              <a:lnSpc>
                <a:spcPct val="100000"/>
              </a:lnSpc>
              <a:spcBef>
                <a:spcPts val="400"/>
              </a:spcBef>
              <a:spcAft>
                <a:spcPct val="0"/>
              </a:spcAft>
              <a:buClr>
                <a:schemeClr val="dk1"/>
              </a:buClr>
              <a:buSzPts val="2000"/>
              <a:buFont typeface="Arial"/>
              <a:buNone/>
              <a:defRPr sz="2000" b="0" i="0" u="none" strike="noStrike" cap="none">
                <a:solidFill>
                  <a:schemeClr val="tx1">
                    <a:tint val="75000"/>
                  </a:schemeClr>
                </a:solidFill>
                <a:latin typeface="Calibri"/>
                <a:ea typeface="Calibri"/>
                <a:cs typeface="Calibri"/>
                <a:sym typeface="Calibri"/>
              </a:defRPr>
            </a:lvl5pPr>
            <a:lvl6pPr marL="2286000" marR="0" lvl="5" indent="0" algn="ctr" rtl="1">
              <a:lnSpc>
                <a:spcPct val="100000"/>
              </a:lnSpc>
              <a:spcBef>
                <a:spcPts val="400"/>
              </a:spcBef>
              <a:spcAft>
                <a:spcPct val="0"/>
              </a:spcAft>
              <a:buClr>
                <a:schemeClr val="dk1"/>
              </a:buClr>
              <a:buSzPts val="2000"/>
              <a:buFont typeface="Arial"/>
              <a:buNone/>
              <a:defRPr sz="2000" b="0" i="0" u="none" strike="noStrike" cap="none">
                <a:solidFill>
                  <a:schemeClr val="tx1">
                    <a:tint val="75000"/>
                  </a:schemeClr>
                </a:solidFill>
                <a:latin typeface="Calibri"/>
                <a:ea typeface="Calibri"/>
                <a:cs typeface="Calibri"/>
                <a:sym typeface="Calibri"/>
              </a:defRPr>
            </a:lvl6pPr>
            <a:lvl7pPr marL="2743200" marR="0" lvl="6" indent="0" algn="ctr" rtl="1">
              <a:lnSpc>
                <a:spcPct val="100000"/>
              </a:lnSpc>
              <a:spcBef>
                <a:spcPts val="400"/>
              </a:spcBef>
              <a:spcAft>
                <a:spcPct val="0"/>
              </a:spcAft>
              <a:buClr>
                <a:schemeClr val="dk1"/>
              </a:buClr>
              <a:buSzPts val="2000"/>
              <a:buFont typeface="Arial"/>
              <a:buNone/>
              <a:defRPr sz="2000" b="0" i="0" u="none" strike="noStrike" cap="none">
                <a:solidFill>
                  <a:schemeClr val="tx1">
                    <a:tint val="75000"/>
                  </a:schemeClr>
                </a:solidFill>
                <a:latin typeface="Calibri"/>
                <a:ea typeface="Calibri"/>
                <a:cs typeface="Calibri"/>
                <a:sym typeface="Calibri"/>
              </a:defRPr>
            </a:lvl7pPr>
            <a:lvl8pPr marL="3200400" marR="0" lvl="7" indent="0" algn="ctr" rtl="1">
              <a:lnSpc>
                <a:spcPct val="100000"/>
              </a:lnSpc>
              <a:spcBef>
                <a:spcPts val="400"/>
              </a:spcBef>
              <a:spcAft>
                <a:spcPct val="0"/>
              </a:spcAft>
              <a:buClr>
                <a:schemeClr val="dk1"/>
              </a:buClr>
              <a:buSzPts val="2000"/>
              <a:buFont typeface="Arial"/>
              <a:buNone/>
              <a:defRPr sz="2000" b="0" i="0" u="none" strike="noStrike" cap="none">
                <a:solidFill>
                  <a:schemeClr val="tx1">
                    <a:tint val="75000"/>
                  </a:schemeClr>
                </a:solidFill>
                <a:latin typeface="Calibri"/>
                <a:ea typeface="Calibri"/>
                <a:cs typeface="Calibri"/>
                <a:sym typeface="Calibri"/>
              </a:defRPr>
            </a:lvl8pPr>
            <a:lvl9pPr marL="3657600" marR="0" lvl="8" indent="0" algn="ctr" rtl="1">
              <a:lnSpc>
                <a:spcPct val="100000"/>
              </a:lnSpc>
              <a:spcBef>
                <a:spcPts val="400"/>
              </a:spcBef>
              <a:spcAft>
                <a:spcPct val="0"/>
              </a:spcAft>
              <a:buClr>
                <a:schemeClr val="dk1"/>
              </a:buClr>
              <a:buSzPts val="2000"/>
              <a:buFont typeface="Arial"/>
              <a:buNone/>
              <a:defRPr sz="2000" b="0" i="0" u="none" strike="noStrike" cap="none">
                <a:solidFill>
                  <a:schemeClr val="tx1">
                    <a:tint val="75000"/>
                  </a:schemeClr>
                </a:solidFill>
                <a:latin typeface="Calibri"/>
                <a:ea typeface="Calibri"/>
                <a:cs typeface="Calibri"/>
                <a:sym typeface="Calibri"/>
              </a:defRPr>
            </a:lvl9pPr>
          </a:lstStyle>
          <a:p>
            <a:pPr>
              <a:lnSpc>
                <a:spcPts val="5760"/>
              </a:lnSpc>
            </a:pPr>
            <a:r>
              <a:rPr lang="he-IL" sz="4800" b="1" dirty="0"/>
              <a:t>סימולציית ספירת קולות</a:t>
            </a:r>
          </a:p>
        </p:txBody>
      </p:sp>
    </p:spTree>
    <p:custDataLst>
      <p:tags r:id="rId1"/>
    </p:custDataLst>
    <p:extLst>
      <p:ext uri="{BB962C8B-B14F-4D97-AF65-F5344CB8AC3E}">
        <p14:creationId xmlns:p14="http://schemas.microsoft.com/office/powerpoint/2010/main" val="4443177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4">
            <a:extLst>
              <a:ext uri="{FF2B5EF4-FFF2-40B4-BE49-F238E27FC236}">
                <a16:creationId xmlns:a16="http://schemas.microsoft.com/office/drawing/2014/main" id="{78991176-3176-4DB2-BC6B-EF43F6C04470}"/>
              </a:ext>
            </a:extLst>
          </p:cNvPr>
          <p:cNvSpPr txBox="1"/>
          <p:nvPr/>
        </p:nvSpPr>
        <p:spPr>
          <a:xfrm>
            <a:off x="1519250" y="1139514"/>
            <a:ext cx="9144000" cy="1131848"/>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בספירה ראשונה הוצאתם מתוך התיבה 15 מעטפות הצבעה לבנות. </a:t>
            </a:r>
          </a:p>
          <a:p>
            <a:r>
              <a:rPr lang="he-IL" sz="2400" dirty="0">
                <a:latin typeface="Arial" panose="020B0604020202020204" pitchFamily="34" charset="0"/>
                <a:cs typeface="Arial" panose="020B0604020202020204" pitchFamily="34" charset="0"/>
              </a:rPr>
              <a:t>בספירה שניה נספרו שוב 15 מעטפות.</a:t>
            </a:r>
          </a:p>
        </p:txBody>
      </p:sp>
      <p:sp>
        <p:nvSpPr>
          <p:cNvPr id="6" name="TextBox 5">
            <a:extLst>
              <a:ext uri="{FF2B5EF4-FFF2-40B4-BE49-F238E27FC236}">
                <a16:creationId xmlns:a16="http://schemas.microsoft.com/office/drawing/2014/main" id="{909BC4FB-64B8-4864-8552-005BB0702F12}"/>
              </a:ext>
            </a:extLst>
          </p:cNvPr>
          <p:cNvSpPr txBox="1"/>
          <p:nvPr/>
        </p:nvSpPr>
        <p:spPr>
          <a:xfrm>
            <a:off x="4480660" y="2662443"/>
            <a:ext cx="6182590"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b="1" dirty="0">
                <a:latin typeface="Arial" panose="020B0604020202020204" pitchFamily="34" charset="0"/>
                <a:cs typeface="Arial" panose="020B0604020202020204" pitchFamily="34" charset="0"/>
              </a:rPr>
              <a:t>היכן תרשמו נתון זה?</a:t>
            </a:r>
          </a:p>
        </p:txBody>
      </p:sp>
      <p:pic>
        <p:nvPicPr>
          <p:cNvPr id="15" name="Picture 14">
            <a:extLst>
              <a:ext uri="{FF2B5EF4-FFF2-40B4-BE49-F238E27FC236}">
                <a16:creationId xmlns:a16="http://schemas.microsoft.com/office/drawing/2014/main" id="{74B88771-6C77-49DF-86D9-2A08B71A3BC4}"/>
              </a:ext>
            </a:extLst>
          </p:cNvPr>
          <p:cNvPicPr>
            <a:picLocks noChangeAspect="1"/>
          </p:cNvPicPr>
          <p:nvPr/>
        </p:nvPicPr>
        <p:blipFill>
          <a:blip r:embed="rId3"/>
          <a:stretch>
            <a:fillRect/>
          </a:stretch>
        </p:blipFill>
        <p:spPr>
          <a:xfrm>
            <a:off x="3971628" y="3905135"/>
            <a:ext cx="4248743" cy="1638529"/>
          </a:xfrm>
          <a:prstGeom prst="rect">
            <a:avLst/>
          </a:prstGeom>
          <a:ln>
            <a:solidFill>
              <a:schemeClr val="tx1"/>
            </a:solidFill>
          </a:ln>
        </p:spPr>
      </p:pic>
      <p:sp>
        <p:nvSpPr>
          <p:cNvPr id="16" name="TextBox 15">
            <a:extLst>
              <a:ext uri="{FF2B5EF4-FFF2-40B4-BE49-F238E27FC236}">
                <a16:creationId xmlns:a16="http://schemas.microsoft.com/office/drawing/2014/main" id="{4AF973B6-B726-44E7-88CA-25FB5AAC16C0}"/>
              </a:ext>
            </a:extLst>
          </p:cNvPr>
          <p:cNvSpPr txBox="1"/>
          <p:nvPr/>
        </p:nvSpPr>
        <p:spPr>
          <a:xfrm>
            <a:off x="5647006" y="4540608"/>
            <a:ext cx="1131255" cy="338554"/>
          </a:xfrm>
          <a:prstGeom prst="rect">
            <a:avLst/>
          </a:prstGeom>
          <a:noFill/>
        </p:spPr>
        <p:txBody>
          <a:bodyPr wrap="square" rtlCol="1">
            <a:spAutoFit/>
          </a:bodyPr>
          <a:lstStyle/>
          <a:p>
            <a:pPr algn="r" rtl="0"/>
            <a:r>
              <a:rPr lang="he-IL" sz="1600" spc="600" dirty="0">
                <a:solidFill>
                  <a:schemeClr val="accent1"/>
                </a:solidFill>
                <a:latin typeface="Guttman Yad-Brush" panose="02010401010101010101" pitchFamily="2" charset="-79"/>
                <a:cs typeface="Guttman Yad-Brush" panose="02010401010101010101" pitchFamily="2" charset="-79"/>
              </a:rPr>
              <a:t> 015</a:t>
            </a:r>
          </a:p>
        </p:txBody>
      </p:sp>
      <p:pic>
        <p:nvPicPr>
          <p:cNvPr id="21" name="Picture 20">
            <a:extLst>
              <a:ext uri="{FF2B5EF4-FFF2-40B4-BE49-F238E27FC236}">
                <a16:creationId xmlns:a16="http://schemas.microsoft.com/office/drawing/2014/main" id="{2BFF72C5-2BAF-4BA4-A75F-C3E41FA7D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4460" y="3577198"/>
            <a:ext cx="688636" cy="464400"/>
          </a:xfrm>
          <a:prstGeom prst="rect">
            <a:avLst/>
          </a:prstGeom>
        </p:spPr>
      </p:pic>
      <p:pic>
        <p:nvPicPr>
          <p:cNvPr id="22" name="Picture 21">
            <a:extLst>
              <a:ext uri="{FF2B5EF4-FFF2-40B4-BE49-F238E27FC236}">
                <a16:creationId xmlns:a16="http://schemas.microsoft.com/office/drawing/2014/main" id="{01203B5C-27C7-418E-B8A4-706916BC19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7819" y="3714828"/>
            <a:ext cx="688636" cy="464400"/>
          </a:xfrm>
          <a:prstGeom prst="rect">
            <a:avLst/>
          </a:prstGeom>
        </p:spPr>
      </p:pic>
      <p:pic>
        <p:nvPicPr>
          <p:cNvPr id="23" name="Picture 22">
            <a:extLst>
              <a:ext uri="{FF2B5EF4-FFF2-40B4-BE49-F238E27FC236}">
                <a16:creationId xmlns:a16="http://schemas.microsoft.com/office/drawing/2014/main" id="{BB63EA1F-4E2B-4BE2-9E98-497C7A1B8A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1178" y="3852458"/>
            <a:ext cx="688636" cy="464400"/>
          </a:xfrm>
          <a:prstGeom prst="rect">
            <a:avLst/>
          </a:prstGeom>
        </p:spPr>
      </p:pic>
      <p:pic>
        <p:nvPicPr>
          <p:cNvPr id="24" name="Picture 23">
            <a:extLst>
              <a:ext uri="{FF2B5EF4-FFF2-40B4-BE49-F238E27FC236}">
                <a16:creationId xmlns:a16="http://schemas.microsoft.com/office/drawing/2014/main" id="{80078A86-E2BB-4991-A890-2F7D8B78A7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4537" y="3990088"/>
            <a:ext cx="688636" cy="464400"/>
          </a:xfrm>
          <a:prstGeom prst="rect">
            <a:avLst/>
          </a:prstGeom>
        </p:spPr>
      </p:pic>
      <p:pic>
        <p:nvPicPr>
          <p:cNvPr id="25" name="Picture 24">
            <a:extLst>
              <a:ext uri="{FF2B5EF4-FFF2-40B4-BE49-F238E27FC236}">
                <a16:creationId xmlns:a16="http://schemas.microsoft.com/office/drawing/2014/main" id="{EC6C10FE-E85E-4A09-9244-688512861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7896" y="4127718"/>
            <a:ext cx="688636" cy="464400"/>
          </a:xfrm>
          <a:prstGeom prst="rect">
            <a:avLst/>
          </a:prstGeom>
        </p:spPr>
      </p:pic>
      <p:pic>
        <p:nvPicPr>
          <p:cNvPr id="26" name="Picture 25">
            <a:extLst>
              <a:ext uri="{FF2B5EF4-FFF2-40B4-BE49-F238E27FC236}">
                <a16:creationId xmlns:a16="http://schemas.microsoft.com/office/drawing/2014/main" id="{0A8FC9DB-7043-4E16-88E9-147237217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1255" y="4265348"/>
            <a:ext cx="688636" cy="464400"/>
          </a:xfrm>
          <a:prstGeom prst="rect">
            <a:avLst/>
          </a:prstGeom>
        </p:spPr>
      </p:pic>
      <p:pic>
        <p:nvPicPr>
          <p:cNvPr id="27" name="Picture 26">
            <a:extLst>
              <a:ext uri="{FF2B5EF4-FFF2-40B4-BE49-F238E27FC236}">
                <a16:creationId xmlns:a16="http://schemas.microsoft.com/office/drawing/2014/main" id="{89D4BAF3-3B78-4B14-AE64-175E7476AC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4614" y="4402978"/>
            <a:ext cx="688636" cy="464400"/>
          </a:xfrm>
          <a:prstGeom prst="rect">
            <a:avLst/>
          </a:prstGeom>
        </p:spPr>
      </p:pic>
      <p:pic>
        <p:nvPicPr>
          <p:cNvPr id="28" name="Picture 27">
            <a:extLst>
              <a:ext uri="{FF2B5EF4-FFF2-40B4-BE49-F238E27FC236}">
                <a16:creationId xmlns:a16="http://schemas.microsoft.com/office/drawing/2014/main" id="{D36D46B6-443A-48A7-9502-566223450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7973" y="4540608"/>
            <a:ext cx="688636" cy="464400"/>
          </a:xfrm>
          <a:prstGeom prst="rect">
            <a:avLst/>
          </a:prstGeom>
        </p:spPr>
      </p:pic>
      <p:pic>
        <p:nvPicPr>
          <p:cNvPr id="29" name="Picture 28">
            <a:extLst>
              <a:ext uri="{FF2B5EF4-FFF2-40B4-BE49-F238E27FC236}">
                <a16:creationId xmlns:a16="http://schemas.microsoft.com/office/drawing/2014/main" id="{49321889-01B7-4EBE-887C-182D3F4184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1332" y="4678238"/>
            <a:ext cx="688636" cy="464400"/>
          </a:xfrm>
          <a:prstGeom prst="rect">
            <a:avLst/>
          </a:prstGeom>
        </p:spPr>
      </p:pic>
      <p:pic>
        <p:nvPicPr>
          <p:cNvPr id="30" name="Picture 29">
            <a:extLst>
              <a:ext uri="{FF2B5EF4-FFF2-40B4-BE49-F238E27FC236}">
                <a16:creationId xmlns:a16="http://schemas.microsoft.com/office/drawing/2014/main" id="{474E3CED-6E08-49ED-9DE7-8F5CFB2976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4691" y="4815868"/>
            <a:ext cx="688636" cy="464400"/>
          </a:xfrm>
          <a:prstGeom prst="rect">
            <a:avLst/>
          </a:prstGeom>
        </p:spPr>
      </p:pic>
      <p:pic>
        <p:nvPicPr>
          <p:cNvPr id="31" name="Picture 30">
            <a:extLst>
              <a:ext uri="{FF2B5EF4-FFF2-40B4-BE49-F238E27FC236}">
                <a16:creationId xmlns:a16="http://schemas.microsoft.com/office/drawing/2014/main" id="{643C629F-600E-430C-A0A7-14F36E8557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8050" y="4953498"/>
            <a:ext cx="688636" cy="464400"/>
          </a:xfrm>
          <a:prstGeom prst="rect">
            <a:avLst/>
          </a:prstGeom>
        </p:spPr>
      </p:pic>
      <p:pic>
        <p:nvPicPr>
          <p:cNvPr id="32" name="Picture 31">
            <a:extLst>
              <a:ext uri="{FF2B5EF4-FFF2-40B4-BE49-F238E27FC236}">
                <a16:creationId xmlns:a16="http://schemas.microsoft.com/office/drawing/2014/main" id="{1B13FDE8-E12E-4869-8CEB-B4622EDD00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1409" y="5091128"/>
            <a:ext cx="688636" cy="464400"/>
          </a:xfrm>
          <a:prstGeom prst="rect">
            <a:avLst/>
          </a:prstGeom>
        </p:spPr>
      </p:pic>
      <p:pic>
        <p:nvPicPr>
          <p:cNvPr id="33" name="Picture 32">
            <a:extLst>
              <a:ext uri="{FF2B5EF4-FFF2-40B4-BE49-F238E27FC236}">
                <a16:creationId xmlns:a16="http://schemas.microsoft.com/office/drawing/2014/main" id="{25969769-D347-41FD-A306-A3130C0AFD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4768" y="5228758"/>
            <a:ext cx="688636" cy="464400"/>
          </a:xfrm>
          <a:prstGeom prst="rect">
            <a:avLst/>
          </a:prstGeom>
        </p:spPr>
      </p:pic>
      <p:pic>
        <p:nvPicPr>
          <p:cNvPr id="34" name="Picture 33">
            <a:extLst>
              <a:ext uri="{FF2B5EF4-FFF2-40B4-BE49-F238E27FC236}">
                <a16:creationId xmlns:a16="http://schemas.microsoft.com/office/drawing/2014/main" id="{F4EF5EDD-B29C-46DC-AC93-430FEC1043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8123" y="5366385"/>
            <a:ext cx="688636" cy="464400"/>
          </a:xfrm>
          <a:prstGeom prst="rect">
            <a:avLst/>
          </a:prstGeom>
        </p:spPr>
      </p:pic>
    </p:spTree>
    <p:extLst>
      <p:ext uri="{BB962C8B-B14F-4D97-AF65-F5344CB8AC3E}">
        <p14:creationId xmlns:p14="http://schemas.microsoft.com/office/powerpoint/2010/main" val="378154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ppt_x"/>
                                          </p:val>
                                        </p:tav>
                                        <p:tav tm="100000">
                                          <p:val>
                                            <p:strVal val="#ppt_x"/>
                                          </p:val>
                                        </p:tav>
                                      </p:tavLst>
                                    </p:anim>
                                    <p:anim calcmode="lin" valueType="num">
                                      <p:cBhvr additive="base">
                                        <p:cTn id="43" dur="500" fill="hold"/>
                                        <p:tgtEl>
                                          <p:spTgt spid="28"/>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fill="hold"/>
                                        <p:tgtEl>
                                          <p:spTgt spid="30"/>
                                        </p:tgtEl>
                                        <p:attrNameLst>
                                          <p:attrName>ppt_x</p:attrName>
                                        </p:attrNameLst>
                                      </p:cBhvr>
                                      <p:tavLst>
                                        <p:tav tm="0">
                                          <p:val>
                                            <p:strVal val="#ppt_x"/>
                                          </p:val>
                                        </p:tav>
                                        <p:tav tm="100000">
                                          <p:val>
                                            <p:strVal val="#ppt_x"/>
                                          </p:val>
                                        </p:tav>
                                      </p:tavLst>
                                    </p:anim>
                                    <p:anim calcmode="lin" valueType="num">
                                      <p:cBhvr additive="base">
                                        <p:cTn id="53" dur="500" fill="hold"/>
                                        <p:tgtEl>
                                          <p:spTgt spid="30"/>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ppt_x"/>
                                          </p:val>
                                        </p:tav>
                                        <p:tav tm="100000">
                                          <p:val>
                                            <p:strVal val="#ppt_x"/>
                                          </p:val>
                                        </p:tav>
                                      </p:tavLst>
                                    </p:anim>
                                    <p:anim calcmode="lin" valueType="num">
                                      <p:cBhvr additive="base">
                                        <p:cTn id="58" dur="500" fill="hold"/>
                                        <p:tgtEl>
                                          <p:spTgt spid="31"/>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additive="base">
                                        <p:cTn id="62" dur="500" fill="hold"/>
                                        <p:tgtEl>
                                          <p:spTgt spid="32"/>
                                        </p:tgtEl>
                                        <p:attrNameLst>
                                          <p:attrName>ppt_x</p:attrName>
                                        </p:attrNameLst>
                                      </p:cBhvr>
                                      <p:tavLst>
                                        <p:tav tm="0">
                                          <p:val>
                                            <p:strVal val="#ppt_x"/>
                                          </p:val>
                                        </p:tav>
                                        <p:tav tm="100000">
                                          <p:val>
                                            <p:strVal val="#ppt_x"/>
                                          </p:val>
                                        </p:tav>
                                      </p:tavLst>
                                    </p:anim>
                                    <p:anim calcmode="lin" valueType="num">
                                      <p:cBhvr additive="base">
                                        <p:cTn id="63" dur="500" fill="hold"/>
                                        <p:tgtEl>
                                          <p:spTgt spid="32"/>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nodeType="after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500" fill="hold"/>
                                        <p:tgtEl>
                                          <p:spTgt spid="33"/>
                                        </p:tgtEl>
                                        <p:attrNameLst>
                                          <p:attrName>ppt_x</p:attrName>
                                        </p:attrNameLst>
                                      </p:cBhvr>
                                      <p:tavLst>
                                        <p:tav tm="0">
                                          <p:val>
                                            <p:strVal val="#ppt_x"/>
                                          </p:val>
                                        </p:tav>
                                        <p:tav tm="100000">
                                          <p:val>
                                            <p:strVal val="#ppt_x"/>
                                          </p:val>
                                        </p:tav>
                                      </p:tavLst>
                                    </p:anim>
                                    <p:anim calcmode="lin" valueType="num">
                                      <p:cBhvr additive="base">
                                        <p:cTn id="68" dur="500" fill="hold"/>
                                        <p:tgtEl>
                                          <p:spTgt spid="33"/>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nodeType="after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additive="base">
                                        <p:cTn id="72" dur="500" fill="hold"/>
                                        <p:tgtEl>
                                          <p:spTgt spid="34"/>
                                        </p:tgtEl>
                                        <p:attrNameLst>
                                          <p:attrName>ppt_x</p:attrName>
                                        </p:attrNameLst>
                                      </p:cBhvr>
                                      <p:tavLst>
                                        <p:tav tm="0">
                                          <p:val>
                                            <p:strVal val="#ppt_x"/>
                                          </p:val>
                                        </p:tav>
                                        <p:tav tm="100000">
                                          <p:val>
                                            <p:strVal val="#ppt_x"/>
                                          </p:val>
                                        </p:tav>
                                      </p:tavLst>
                                    </p:anim>
                                    <p:anim calcmode="lin" valueType="num">
                                      <p:cBhvr additive="base">
                                        <p:cTn id="7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2"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 calcmode="lin" valueType="num">
                                      <p:cBhvr additive="base">
                                        <p:cTn id="78" dur="500" fill="hold"/>
                                        <p:tgtEl>
                                          <p:spTgt spid="6"/>
                                        </p:tgtEl>
                                        <p:attrNameLst>
                                          <p:attrName>ppt_x</p:attrName>
                                        </p:attrNameLst>
                                      </p:cBhvr>
                                      <p:tavLst>
                                        <p:tav tm="0">
                                          <p:val>
                                            <p:strVal val="1+#ppt_w/2"/>
                                          </p:val>
                                        </p:tav>
                                        <p:tav tm="100000">
                                          <p:val>
                                            <p:strVal val="#ppt_x"/>
                                          </p:val>
                                        </p:tav>
                                      </p:tavLst>
                                    </p:anim>
                                    <p:anim calcmode="lin" valueType="num">
                                      <p:cBhvr additive="base">
                                        <p:cTn id="7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additive="base">
                                        <p:cTn id="84" dur="500" fill="hold"/>
                                        <p:tgtEl>
                                          <p:spTgt spid="15"/>
                                        </p:tgtEl>
                                        <p:attrNameLst>
                                          <p:attrName>ppt_x</p:attrName>
                                        </p:attrNameLst>
                                      </p:cBhvr>
                                      <p:tavLst>
                                        <p:tav tm="0">
                                          <p:val>
                                            <p:strVal val="#ppt_x"/>
                                          </p:val>
                                        </p:tav>
                                        <p:tav tm="100000">
                                          <p:val>
                                            <p:strVal val="#ppt_x"/>
                                          </p:val>
                                        </p:tav>
                                      </p:tavLst>
                                    </p:anim>
                                    <p:anim calcmode="lin" valueType="num">
                                      <p:cBhvr additive="base">
                                        <p:cTn id="85" dur="500" fill="hold"/>
                                        <p:tgtEl>
                                          <p:spTgt spid="15"/>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16"/>
                                        </p:tgtEl>
                                        <p:attrNameLst>
                                          <p:attrName>style.visibility</p:attrName>
                                        </p:attrNameLst>
                                      </p:cBhvr>
                                      <p:to>
                                        <p:strVal val="visible"/>
                                      </p:to>
                                    </p:set>
                                    <p:anim calcmode="lin" valueType="num">
                                      <p:cBhvr additive="base">
                                        <p:cTn id="88" dur="500" fill="hold"/>
                                        <p:tgtEl>
                                          <p:spTgt spid="16"/>
                                        </p:tgtEl>
                                        <p:attrNameLst>
                                          <p:attrName>ppt_x</p:attrName>
                                        </p:attrNameLst>
                                      </p:cBhvr>
                                      <p:tavLst>
                                        <p:tav tm="0">
                                          <p:val>
                                            <p:strVal val="#ppt_x"/>
                                          </p:val>
                                        </p:tav>
                                        <p:tav tm="100000">
                                          <p:val>
                                            <p:strVal val="#ppt_x"/>
                                          </p:val>
                                        </p:tav>
                                      </p:tavLst>
                                    </p:anim>
                                    <p:anim calcmode="lin" valueType="num">
                                      <p:cBhvr additive="base">
                                        <p:cTn id="8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4">
            <a:extLst>
              <a:ext uri="{FF2B5EF4-FFF2-40B4-BE49-F238E27FC236}">
                <a16:creationId xmlns:a16="http://schemas.microsoft.com/office/drawing/2014/main" id="{78991176-3176-4DB2-BC6B-EF43F6C04470}"/>
              </a:ext>
            </a:extLst>
          </p:cNvPr>
          <p:cNvSpPr txBox="1"/>
          <p:nvPr/>
        </p:nvSpPr>
        <p:spPr>
          <a:xfrm>
            <a:off x="1519250" y="1139514"/>
            <a:ext cx="9144000" cy="1131848"/>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בספירה ראשונה הוצאתם מתוך התיבה 15 מעטפות הצבעה לבנות. </a:t>
            </a:r>
          </a:p>
          <a:p>
            <a:r>
              <a:rPr lang="he-IL" sz="2400" dirty="0">
                <a:latin typeface="Arial" panose="020B0604020202020204" pitchFamily="34" charset="0"/>
                <a:cs typeface="Arial" panose="020B0604020202020204" pitchFamily="34" charset="0"/>
              </a:rPr>
              <a:t>בספירה שניה נספרו שוב 15 מעטפות.</a:t>
            </a:r>
          </a:p>
        </p:txBody>
      </p:sp>
      <p:sp>
        <p:nvSpPr>
          <p:cNvPr id="6" name="TextBox 5">
            <a:extLst>
              <a:ext uri="{FF2B5EF4-FFF2-40B4-BE49-F238E27FC236}">
                <a16:creationId xmlns:a16="http://schemas.microsoft.com/office/drawing/2014/main" id="{909BC4FB-64B8-4864-8552-005BB0702F12}"/>
              </a:ext>
            </a:extLst>
          </p:cNvPr>
          <p:cNvSpPr txBox="1"/>
          <p:nvPr/>
        </p:nvSpPr>
        <p:spPr>
          <a:xfrm>
            <a:off x="4480660" y="2662443"/>
            <a:ext cx="6182590"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b="1" dirty="0">
                <a:latin typeface="Arial" panose="020B0604020202020204" pitchFamily="34" charset="0"/>
                <a:cs typeface="Arial" panose="020B0604020202020204" pitchFamily="34" charset="0"/>
              </a:rPr>
              <a:t>האם ניתן לפתוח את המעטפות כבר עכשיו? </a:t>
            </a:r>
          </a:p>
        </p:txBody>
      </p:sp>
      <p:grpSp>
        <p:nvGrpSpPr>
          <p:cNvPr id="12" name="Group 11">
            <a:extLst>
              <a:ext uri="{FF2B5EF4-FFF2-40B4-BE49-F238E27FC236}">
                <a16:creationId xmlns:a16="http://schemas.microsoft.com/office/drawing/2014/main" id="{4F98AFAF-3AE1-4B94-93CE-9A6D50399493}"/>
              </a:ext>
            </a:extLst>
          </p:cNvPr>
          <p:cNvGrpSpPr/>
          <p:nvPr/>
        </p:nvGrpSpPr>
        <p:grpSpPr>
          <a:xfrm>
            <a:off x="1657135" y="3732317"/>
            <a:ext cx="9232814" cy="854114"/>
            <a:chOff x="1657135" y="3732317"/>
            <a:chExt cx="9232814" cy="854114"/>
          </a:xfrm>
        </p:grpSpPr>
        <p:sp>
          <p:nvSpPr>
            <p:cNvPr id="10" name="מלבן 29">
              <a:extLst>
                <a:ext uri="{FF2B5EF4-FFF2-40B4-BE49-F238E27FC236}">
                  <a16:creationId xmlns:a16="http://schemas.microsoft.com/office/drawing/2014/main" id="{0C324F02-6EBE-4886-8174-1D6504507199}"/>
                </a:ext>
              </a:extLst>
            </p:cNvPr>
            <p:cNvSpPr/>
            <p:nvPr/>
          </p:nvSpPr>
          <p:spPr>
            <a:xfrm>
              <a:off x="5080000" y="3732317"/>
              <a:ext cx="5809949" cy="854114"/>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anose="020B0604020202020204" pitchFamily="34" charset="0"/>
              </a:endParaRPr>
            </a:p>
          </p:txBody>
        </p:sp>
        <p:sp>
          <p:nvSpPr>
            <p:cNvPr id="9" name="תיבת טקסט 4">
              <a:extLst>
                <a:ext uri="{FF2B5EF4-FFF2-40B4-BE49-F238E27FC236}">
                  <a16:creationId xmlns:a16="http://schemas.microsoft.com/office/drawing/2014/main" id="{F46230B7-01AE-4AE5-A795-782BEBD4DBBA}"/>
                </a:ext>
              </a:extLst>
            </p:cNvPr>
            <p:cNvSpPr txBox="1"/>
            <p:nvPr/>
          </p:nvSpPr>
          <p:spPr>
            <a:xfrm>
              <a:off x="1657135" y="3800294"/>
              <a:ext cx="9144000"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לא. תחילה יש להפריד מעטפות פסולות. </a:t>
              </a:r>
            </a:p>
          </p:txBody>
        </p:sp>
      </p:grpSp>
    </p:spTree>
    <p:extLst>
      <p:ext uri="{BB962C8B-B14F-4D97-AF65-F5344CB8AC3E}">
        <p14:creationId xmlns:p14="http://schemas.microsoft.com/office/powerpoint/2010/main" val="228152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4">
            <a:extLst>
              <a:ext uri="{FF2B5EF4-FFF2-40B4-BE49-F238E27FC236}">
                <a16:creationId xmlns:a16="http://schemas.microsoft.com/office/drawing/2014/main" id="{78991176-3176-4DB2-BC6B-EF43F6C04470}"/>
              </a:ext>
            </a:extLst>
          </p:cNvPr>
          <p:cNvSpPr txBox="1"/>
          <p:nvPr/>
        </p:nvSpPr>
        <p:spPr>
          <a:xfrm>
            <a:off x="1519250" y="1139514"/>
            <a:ext cx="9144000"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מעטפה אחת נמצאה מסומנת.</a:t>
            </a:r>
          </a:p>
        </p:txBody>
      </p:sp>
      <p:sp>
        <p:nvSpPr>
          <p:cNvPr id="6" name="TextBox 5">
            <a:extLst>
              <a:ext uri="{FF2B5EF4-FFF2-40B4-BE49-F238E27FC236}">
                <a16:creationId xmlns:a16="http://schemas.microsoft.com/office/drawing/2014/main" id="{909BC4FB-64B8-4864-8552-005BB0702F12}"/>
              </a:ext>
            </a:extLst>
          </p:cNvPr>
          <p:cNvSpPr txBox="1"/>
          <p:nvPr/>
        </p:nvSpPr>
        <p:spPr>
          <a:xfrm>
            <a:off x="4480660" y="2662443"/>
            <a:ext cx="6182590"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b="1" dirty="0">
                <a:latin typeface="Arial" panose="020B0604020202020204" pitchFamily="34" charset="0"/>
                <a:cs typeface="Arial" panose="020B0604020202020204" pitchFamily="34" charset="0"/>
              </a:rPr>
              <a:t>כיצד יש לטפל במעטפה? </a:t>
            </a:r>
          </a:p>
        </p:txBody>
      </p:sp>
      <p:pic>
        <p:nvPicPr>
          <p:cNvPr id="8" name="Picture 7">
            <a:extLst>
              <a:ext uri="{FF2B5EF4-FFF2-40B4-BE49-F238E27FC236}">
                <a16:creationId xmlns:a16="http://schemas.microsoft.com/office/drawing/2014/main" id="{EE6B8758-1D26-4555-A7FE-8DC5EB667E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9615" y="404114"/>
            <a:ext cx="2376168" cy="1602431"/>
          </a:xfrm>
          <a:prstGeom prst="rect">
            <a:avLst/>
          </a:prstGeom>
        </p:spPr>
      </p:pic>
      <p:sp>
        <p:nvSpPr>
          <p:cNvPr id="15" name="TextBox 14">
            <a:extLst>
              <a:ext uri="{FF2B5EF4-FFF2-40B4-BE49-F238E27FC236}">
                <a16:creationId xmlns:a16="http://schemas.microsoft.com/office/drawing/2014/main" id="{99D57794-FF98-42BF-868A-604AD3684E67}"/>
              </a:ext>
            </a:extLst>
          </p:cNvPr>
          <p:cNvSpPr txBox="1"/>
          <p:nvPr/>
        </p:nvSpPr>
        <p:spPr>
          <a:xfrm>
            <a:off x="4480660" y="3334294"/>
            <a:ext cx="6182590"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b="1" dirty="0">
                <a:latin typeface="Arial" panose="020B0604020202020204" pitchFamily="34" charset="0"/>
                <a:cs typeface="Arial" panose="020B0604020202020204" pitchFamily="34" charset="0"/>
              </a:rPr>
              <a:t>היכן תרשמו את המעטפה הפסולה? </a:t>
            </a:r>
          </a:p>
        </p:txBody>
      </p:sp>
      <p:pic>
        <p:nvPicPr>
          <p:cNvPr id="3" name="Picture 2">
            <a:extLst>
              <a:ext uri="{FF2B5EF4-FFF2-40B4-BE49-F238E27FC236}">
                <a16:creationId xmlns:a16="http://schemas.microsoft.com/office/drawing/2014/main" id="{3AAB520D-3EC0-4171-B049-6DB4D1BFAC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649" y="1257898"/>
            <a:ext cx="3201271" cy="2334672"/>
          </a:xfrm>
          <a:prstGeom prst="rect">
            <a:avLst/>
          </a:prstGeom>
        </p:spPr>
      </p:pic>
    </p:spTree>
    <p:extLst>
      <p:ext uri="{BB962C8B-B14F-4D97-AF65-F5344CB8AC3E}">
        <p14:creationId xmlns:p14="http://schemas.microsoft.com/office/powerpoint/2010/main" val="218137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44" presetClass="path" presetSubtype="0" accel="50000" decel="50000" fill="hold" nodeType="afterEffect">
                                  <p:stCondLst>
                                    <p:cond delay="0"/>
                                  </p:stCondLst>
                                  <p:childTnLst>
                                    <p:animMotion origin="layout" path="M -0.25482 0.19885 L -0.18724 0.09769 C -0.17305 0.075 -0.15209 0.06274 -0.12956 0.06274 C -0.10417 0.06274 -0.08412 0.075 -0.06993 0.09769 L -0.00196 0.19885 " pathEditMode="relative" rAng="0" ptsTypes="AAAAA">
                                      <p:cBhvr>
                                        <p:cTn id="23" dur="2000" spd="-100000" fill="hold"/>
                                        <p:tgtEl>
                                          <p:spTgt spid="8"/>
                                        </p:tgtEl>
                                        <p:attrNameLst>
                                          <p:attrName>ppt_x</p:attrName>
                                          <p:attrName>ppt_y</p:attrName>
                                        </p:attrNameLst>
                                      </p:cBhvr>
                                      <p:rCtr x="12643" y="-6806"/>
                                    </p:animMotion>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1+#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35DB0A-84DF-49FD-867B-8813224EF87C}"/>
              </a:ext>
            </a:extLst>
          </p:cNvPr>
          <p:cNvSpPr>
            <a:spLocks noGrp="1"/>
          </p:cNvSpPr>
          <p:nvPr>
            <p:ph type="sldNum" sz="quarter" idx="12"/>
          </p:nvPr>
        </p:nvSpPr>
        <p:spPr/>
        <p:txBody>
          <a:bodyPr/>
          <a:lstStyle/>
          <a:p>
            <a:fld id="{4C3B709D-3265-41A0-A411-CB1161B7F7D5}" type="slidenum">
              <a:rPr lang="he-IL" smtClean="0"/>
              <a:pPr/>
              <a:t>94</a:t>
            </a:fld>
            <a:endParaRPr lang="he-IL" dirty="0"/>
          </a:p>
        </p:txBody>
      </p:sp>
      <p:pic>
        <p:nvPicPr>
          <p:cNvPr id="7" name="Picture 6">
            <a:extLst>
              <a:ext uri="{FF2B5EF4-FFF2-40B4-BE49-F238E27FC236}">
                <a16:creationId xmlns:a16="http://schemas.microsoft.com/office/drawing/2014/main" id="{12CB70DA-E605-4FC0-B646-BFEF9C252D33}"/>
              </a:ext>
            </a:extLst>
          </p:cNvPr>
          <p:cNvPicPr>
            <a:picLocks noChangeAspect="1"/>
          </p:cNvPicPr>
          <p:nvPr/>
        </p:nvPicPr>
        <p:blipFill>
          <a:blip r:embed="rId2"/>
          <a:stretch>
            <a:fillRect/>
          </a:stretch>
        </p:blipFill>
        <p:spPr>
          <a:xfrm>
            <a:off x="806489" y="370482"/>
            <a:ext cx="7954485" cy="5782482"/>
          </a:xfrm>
          <a:prstGeom prst="rect">
            <a:avLst/>
          </a:prstGeom>
        </p:spPr>
      </p:pic>
      <p:cxnSp>
        <p:nvCxnSpPr>
          <p:cNvPr id="10" name="Straight Connector 9">
            <a:extLst>
              <a:ext uri="{FF2B5EF4-FFF2-40B4-BE49-F238E27FC236}">
                <a16:creationId xmlns:a16="http://schemas.microsoft.com/office/drawing/2014/main" id="{477B18AE-EFB2-49CB-9730-0E41E5DDB2CB}"/>
              </a:ext>
            </a:extLst>
          </p:cNvPr>
          <p:cNvCxnSpPr/>
          <p:nvPr/>
        </p:nvCxnSpPr>
        <p:spPr>
          <a:xfrm>
            <a:off x="1373415" y="46736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F8D366A-CF39-4B59-BC24-67B16AB30A3F}"/>
              </a:ext>
            </a:extLst>
          </p:cNvPr>
          <p:cNvPicPr>
            <a:picLocks noChangeAspect="1"/>
          </p:cNvPicPr>
          <p:nvPr/>
        </p:nvPicPr>
        <p:blipFill>
          <a:blip r:embed="rId3"/>
          <a:stretch>
            <a:fillRect/>
          </a:stretch>
        </p:blipFill>
        <p:spPr>
          <a:xfrm>
            <a:off x="475465" y="7063427"/>
            <a:ext cx="11241069" cy="590632"/>
          </a:xfrm>
          <a:prstGeom prst="rect">
            <a:avLst/>
          </a:prstGeom>
        </p:spPr>
      </p:pic>
    </p:spTree>
    <p:extLst>
      <p:ext uri="{BB962C8B-B14F-4D97-AF65-F5344CB8AC3E}">
        <p14:creationId xmlns:p14="http://schemas.microsoft.com/office/powerpoint/2010/main" val="291693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4">
            <a:extLst>
              <a:ext uri="{FF2B5EF4-FFF2-40B4-BE49-F238E27FC236}">
                <a16:creationId xmlns:a16="http://schemas.microsoft.com/office/drawing/2014/main" id="{78991176-3176-4DB2-BC6B-EF43F6C04470}"/>
              </a:ext>
            </a:extLst>
          </p:cNvPr>
          <p:cNvSpPr txBox="1"/>
          <p:nvPr/>
        </p:nvSpPr>
        <p:spPr>
          <a:xfrm>
            <a:off x="1519250" y="1139514"/>
            <a:ext cx="9144000"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מעטפה אחת נמצאה עם כיתוב.</a:t>
            </a:r>
          </a:p>
        </p:txBody>
      </p:sp>
      <p:sp>
        <p:nvSpPr>
          <p:cNvPr id="6" name="TextBox 5">
            <a:extLst>
              <a:ext uri="{FF2B5EF4-FFF2-40B4-BE49-F238E27FC236}">
                <a16:creationId xmlns:a16="http://schemas.microsoft.com/office/drawing/2014/main" id="{909BC4FB-64B8-4864-8552-005BB0702F12}"/>
              </a:ext>
            </a:extLst>
          </p:cNvPr>
          <p:cNvSpPr txBox="1"/>
          <p:nvPr/>
        </p:nvSpPr>
        <p:spPr>
          <a:xfrm>
            <a:off x="4480660" y="2662443"/>
            <a:ext cx="6182590"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b="1" dirty="0">
                <a:latin typeface="Arial" panose="020B0604020202020204" pitchFamily="34" charset="0"/>
                <a:cs typeface="Arial" panose="020B0604020202020204" pitchFamily="34" charset="0"/>
              </a:rPr>
              <a:t>כיצד יש לטפל במעטפה? </a:t>
            </a:r>
          </a:p>
        </p:txBody>
      </p:sp>
      <p:pic>
        <p:nvPicPr>
          <p:cNvPr id="8" name="Picture 7">
            <a:extLst>
              <a:ext uri="{FF2B5EF4-FFF2-40B4-BE49-F238E27FC236}">
                <a16:creationId xmlns:a16="http://schemas.microsoft.com/office/drawing/2014/main" id="{EE6B8758-1D26-4555-A7FE-8DC5EB667E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88349" y="966011"/>
            <a:ext cx="2376167" cy="1602431"/>
          </a:xfrm>
          <a:prstGeom prst="rect">
            <a:avLst/>
          </a:prstGeom>
        </p:spPr>
      </p:pic>
      <p:sp>
        <p:nvSpPr>
          <p:cNvPr id="15" name="TextBox 14">
            <a:extLst>
              <a:ext uri="{FF2B5EF4-FFF2-40B4-BE49-F238E27FC236}">
                <a16:creationId xmlns:a16="http://schemas.microsoft.com/office/drawing/2014/main" id="{99D57794-FF98-42BF-868A-604AD3684E67}"/>
              </a:ext>
            </a:extLst>
          </p:cNvPr>
          <p:cNvSpPr txBox="1"/>
          <p:nvPr/>
        </p:nvSpPr>
        <p:spPr>
          <a:xfrm>
            <a:off x="4480660" y="3334294"/>
            <a:ext cx="6182590"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b="1" dirty="0">
                <a:latin typeface="Arial" panose="020B0604020202020204" pitchFamily="34" charset="0"/>
                <a:cs typeface="Arial" panose="020B0604020202020204" pitchFamily="34" charset="0"/>
              </a:rPr>
              <a:t>היכן תרשמו את המעטפה הפסולה? </a:t>
            </a:r>
          </a:p>
        </p:txBody>
      </p:sp>
      <p:pic>
        <p:nvPicPr>
          <p:cNvPr id="9" name="Picture 8">
            <a:extLst>
              <a:ext uri="{FF2B5EF4-FFF2-40B4-BE49-F238E27FC236}">
                <a16:creationId xmlns:a16="http://schemas.microsoft.com/office/drawing/2014/main" id="{CF2DBC09-ECF7-4B1B-9A85-692C6B9F92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324" y="1401106"/>
            <a:ext cx="3201271" cy="2334672"/>
          </a:xfrm>
          <a:prstGeom prst="rect">
            <a:avLst/>
          </a:prstGeom>
        </p:spPr>
      </p:pic>
    </p:spTree>
    <p:extLst>
      <p:ext uri="{BB962C8B-B14F-4D97-AF65-F5344CB8AC3E}">
        <p14:creationId xmlns:p14="http://schemas.microsoft.com/office/powerpoint/2010/main" val="142576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44" presetClass="path" presetSubtype="0" accel="50000" decel="50000" fill="hold" nodeType="afterEffect">
                                  <p:stCondLst>
                                    <p:cond delay="0"/>
                                  </p:stCondLst>
                                  <p:childTnLst>
                                    <p:animMotion origin="layout" path="M -0.26784 0.13055 L -0.18476 0.08032 C -0.16745 0.06898 -0.1414 0.06296 -0.11419 0.06296 C -0.0832 0.06296 -0.05833 0.06898 -0.04101 0.08032 L 0.04219 0.13055 " pathEditMode="relative" rAng="0" ptsTypes="AAAAA">
                                      <p:cBhvr>
                                        <p:cTn id="23" dur="2000" spd="-100000" fill="hold"/>
                                        <p:tgtEl>
                                          <p:spTgt spid="8"/>
                                        </p:tgtEl>
                                        <p:attrNameLst>
                                          <p:attrName>ppt_x</p:attrName>
                                          <p:attrName>ppt_y</p:attrName>
                                        </p:attrNameLst>
                                      </p:cBhvr>
                                      <p:rCtr x="15495" y="-3380"/>
                                    </p:animMotion>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1+#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35DB0A-84DF-49FD-867B-8813224EF87C}"/>
              </a:ext>
            </a:extLst>
          </p:cNvPr>
          <p:cNvSpPr>
            <a:spLocks noGrp="1"/>
          </p:cNvSpPr>
          <p:nvPr>
            <p:ph type="sldNum" sz="quarter" idx="12"/>
          </p:nvPr>
        </p:nvSpPr>
        <p:spPr/>
        <p:txBody>
          <a:bodyPr/>
          <a:lstStyle/>
          <a:p>
            <a:fld id="{4C3B709D-3265-41A0-A411-CB1161B7F7D5}" type="slidenum">
              <a:rPr lang="he-IL" smtClean="0"/>
              <a:pPr/>
              <a:t>96</a:t>
            </a:fld>
            <a:endParaRPr lang="he-IL" dirty="0"/>
          </a:p>
        </p:txBody>
      </p:sp>
      <p:pic>
        <p:nvPicPr>
          <p:cNvPr id="7" name="Picture 6">
            <a:extLst>
              <a:ext uri="{FF2B5EF4-FFF2-40B4-BE49-F238E27FC236}">
                <a16:creationId xmlns:a16="http://schemas.microsoft.com/office/drawing/2014/main" id="{12CB70DA-E605-4FC0-B646-BFEF9C252D33}"/>
              </a:ext>
            </a:extLst>
          </p:cNvPr>
          <p:cNvPicPr>
            <a:picLocks noChangeAspect="1"/>
          </p:cNvPicPr>
          <p:nvPr/>
        </p:nvPicPr>
        <p:blipFill>
          <a:blip r:embed="rId2"/>
          <a:stretch>
            <a:fillRect/>
          </a:stretch>
        </p:blipFill>
        <p:spPr>
          <a:xfrm>
            <a:off x="806489" y="370482"/>
            <a:ext cx="7954485" cy="5782482"/>
          </a:xfrm>
          <a:prstGeom prst="rect">
            <a:avLst/>
          </a:prstGeom>
        </p:spPr>
      </p:pic>
      <p:cxnSp>
        <p:nvCxnSpPr>
          <p:cNvPr id="10" name="Straight Connector 9">
            <a:extLst>
              <a:ext uri="{FF2B5EF4-FFF2-40B4-BE49-F238E27FC236}">
                <a16:creationId xmlns:a16="http://schemas.microsoft.com/office/drawing/2014/main" id="{477B18AE-EFB2-49CB-9730-0E41E5DDB2CB}"/>
              </a:ext>
            </a:extLst>
          </p:cNvPr>
          <p:cNvCxnSpPr/>
          <p:nvPr/>
        </p:nvCxnSpPr>
        <p:spPr>
          <a:xfrm>
            <a:off x="1348015" y="46736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B40E20B-F4D9-4384-8D10-000C34D36D08}"/>
              </a:ext>
            </a:extLst>
          </p:cNvPr>
          <p:cNvCxnSpPr/>
          <p:nvPr/>
        </p:nvCxnSpPr>
        <p:spPr>
          <a:xfrm>
            <a:off x="1442359" y="468086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04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4">
            <a:extLst>
              <a:ext uri="{FF2B5EF4-FFF2-40B4-BE49-F238E27FC236}">
                <a16:creationId xmlns:a16="http://schemas.microsoft.com/office/drawing/2014/main" id="{78991176-3176-4DB2-BC6B-EF43F6C04470}"/>
              </a:ext>
            </a:extLst>
          </p:cNvPr>
          <p:cNvSpPr txBox="1"/>
          <p:nvPr/>
        </p:nvSpPr>
        <p:spPr>
          <a:xfrm>
            <a:off x="1519250" y="1139514"/>
            <a:ext cx="9144000" cy="1131848"/>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נותרו מעטפות כשרות בלבד.</a:t>
            </a:r>
          </a:p>
          <a:p>
            <a:r>
              <a:rPr lang="he-IL" sz="2400" b="1" dirty="0">
                <a:latin typeface="Arial" panose="020B0604020202020204" pitchFamily="34" charset="0"/>
                <a:cs typeface="Arial" panose="020B0604020202020204" pitchFamily="34" charset="0"/>
              </a:rPr>
              <a:t>מהי כמותן? </a:t>
            </a:r>
          </a:p>
        </p:txBody>
      </p:sp>
      <p:grpSp>
        <p:nvGrpSpPr>
          <p:cNvPr id="5" name="Group 4">
            <a:extLst>
              <a:ext uri="{FF2B5EF4-FFF2-40B4-BE49-F238E27FC236}">
                <a16:creationId xmlns:a16="http://schemas.microsoft.com/office/drawing/2014/main" id="{2503532C-C13E-4036-88E9-17A3675B8313}"/>
              </a:ext>
            </a:extLst>
          </p:cNvPr>
          <p:cNvGrpSpPr/>
          <p:nvPr/>
        </p:nvGrpSpPr>
        <p:grpSpPr>
          <a:xfrm>
            <a:off x="1524000" y="2524884"/>
            <a:ext cx="9232814" cy="854114"/>
            <a:chOff x="1524000" y="2524884"/>
            <a:chExt cx="9232814" cy="854114"/>
          </a:xfrm>
        </p:grpSpPr>
        <p:sp>
          <p:nvSpPr>
            <p:cNvPr id="8" name="מלבן 29">
              <a:extLst>
                <a:ext uri="{FF2B5EF4-FFF2-40B4-BE49-F238E27FC236}">
                  <a16:creationId xmlns:a16="http://schemas.microsoft.com/office/drawing/2014/main" id="{2494BAEE-8FE0-4278-8C7F-FB3D5C915515}"/>
                </a:ext>
              </a:extLst>
            </p:cNvPr>
            <p:cNvSpPr/>
            <p:nvPr/>
          </p:nvSpPr>
          <p:spPr>
            <a:xfrm>
              <a:off x="4946865" y="2524884"/>
              <a:ext cx="5809949" cy="854114"/>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latin typeface="Arial" panose="020B0604020202020204" pitchFamily="34" charset="0"/>
              </a:endParaRPr>
            </a:p>
          </p:txBody>
        </p:sp>
        <p:sp>
          <p:nvSpPr>
            <p:cNvPr id="9" name="תיבת טקסט 4">
              <a:extLst>
                <a:ext uri="{FF2B5EF4-FFF2-40B4-BE49-F238E27FC236}">
                  <a16:creationId xmlns:a16="http://schemas.microsoft.com/office/drawing/2014/main" id="{63E9A154-BC95-4237-ABE6-CA94FD020D81}"/>
                </a:ext>
              </a:extLst>
            </p:cNvPr>
            <p:cNvSpPr txBox="1"/>
            <p:nvPr/>
          </p:nvSpPr>
          <p:spPr>
            <a:xfrm>
              <a:off x="1524000" y="2592861"/>
              <a:ext cx="9144000"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13 מעטפות כשרות. </a:t>
              </a:r>
            </a:p>
          </p:txBody>
        </p:sp>
      </p:grpSp>
      <p:sp>
        <p:nvSpPr>
          <p:cNvPr id="10" name="TextBox 9">
            <a:extLst>
              <a:ext uri="{FF2B5EF4-FFF2-40B4-BE49-F238E27FC236}">
                <a16:creationId xmlns:a16="http://schemas.microsoft.com/office/drawing/2014/main" id="{E248CE86-296E-4BCB-A3C5-CA3BC24FA379}"/>
              </a:ext>
            </a:extLst>
          </p:cNvPr>
          <p:cNvSpPr txBox="1"/>
          <p:nvPr/>
        </p:nvSpPr>
        <p:spPr>
          <a:xfrm>
            <a:off x="4480660" y="3593289"/>
            <a:ext cx="6182590"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b="1" dirty="0">
                <a:latin typeface="Arial" panose="020B0604020202020204" pitchFamily="34" charset="0"/>
                <a:cs typeface="Arial" panose="020B0604020202020204" pitchFamily="34" charset="0"/>
              </a:rPr>
              <a:t>האם כעת ניתן לפתוח את המעטפות? </a:t>
            </a:r>
          </a:p>
        </p:txBody>
      </p:sp>
      <p:grpSp>
        <p:nvGrpSpPr>
          <p:cNvPr id="14" name="Group 13">
            <a:extLst>
              <a:ext uri="{FF2B5EF4-FFF2-40B4-BE49-F238E27FC236}">
                <a16:creationId xmlns:a16="http://schemas.microsoft.com/office/drawing/2014/main" id="{9B160D0E-7F01-43CA-8126-C5B7A77DD04C}"/>
              </a:ext>
            </a:extLst>
          </p:cNvPr>
          <p:cNvGrpSpPr/>
          <p:nvPr/>
        </p:nvGrpSpPr>
        <p:grpSpPr>
          <a:xfrm>
            <a:off x="1519250" y="4495303"/>
            <a:ext cx="9232814" cy="854114"/>
            <a:chOff x="1519250" y="4495303"/>
            <a:chExt cx="9232814" cy="854114"/>
          </a:xfrm>
        </p:grpSpPr>
        <p:sp>
          <p:nvSpPr>
            <p:cNvPr id="12" name="מלבן 29">
              <a:extLst>
                <a:ext uri="{FF2B5EF4-FFF2-40B4-BE49-F238E27FC236}">
                  <a16:creationId xmlns:a16="http://schemas.microsoft.com/office/drawing/2014/main" id="{A4193EC3-E3CC-481A-8F04-A23598E53C09}"/>
                </a:ext>
              </a:extLst>
            </p:cNvPr>
            <p:cNvSpPr/>
            <p:nvPr/>
          </p:nvSpPr>
          <p:spPr>
            <a:xfrm>
              <a:off x="4942115" y="4495303"/>
              <a:ext cx="5809949" cy="854114"/>
            </a:xfrm>
            <a:prstGeom prst="rect">
              <a:avLst/>
            </a:prstGeom>
            <a:solidFill>
              <a:srgbClr val="F3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latin typeface="Arial" panose="020B0604020202020204" pitchFamily="34" charset="0"/>
              </a:endParaRPr>
            </a:p>
          </p:txBody>
        </p:sp>
        <p:sp>
          <p:nvSpPr>
            <p:cNvPr id="13" name="תיבת טקסט 4">
              <a:extLst>
                <a:ext uri="{FF2B5EF4-FFF2-40B4-BE49-F238E27FC236}">
                  <a16:creationId xmlns:a16="http://schemas.microsoft.com/office/drawing/2014/main" id="{983E2B5F-9C5F-4023-95BC-A5AF1618494D}"/>
                </a:ext>
              </a:extLst>
            </p:cNvPr>
            <p:cNvSpPr txBox="1"/>
            <p:nvPr/>
          </p:nvSpPr>
          <p:spPr>
            <a:xfrm>
              <a:off x="1519250" y="4563280"/>
              <a:ext cx="9144000" cy="577850"/>
            </a:xfrm>
            <a:prstGeom prst="rect">
              <a:avLst/>
            </a:prstGeom>
            <a:noFill/>
          </p:spPr>
          <p:txBody>
            <a:bodyPr wrap="square" rtlCol="1">
              <a:spAutoFit/>
            </a:bodyPr>
            <a:lstStyle>
              <a:defPPr>
                <a:defRPr lang="he-IL"/>
              </a:defPPr>
              <a:lvl1pPr>
                <a:lnSpc>
                  <a:spcPct val="150000"/>
                </a:lnSpc>
                <a:buClr>
                  <a:srgbClr val="18A8B7"/>
                </a:buClr>
                <a:defRPr sz="2800" b="0">
                  <a:solidFill>
                    <a:srgbClr val="54707C"/>
                  </a:solidFill>
                  <a:latin typeface="Calibri" panose="020F0502020204030204" pitchFamily="34" charset="0"/>
                  <a:cs typeface="Calibri" panose="020F0502020204030204" pitchFamily="34" charset="0"/>
                </a:defRPr>
              </a:lvl1pPr>
            </a:lstStyle>
            <a:p>
              <a:r>
                <a:rPr lang="he-IL" sz="2400" dirty="0">
                  <a:latin typeface="Arial" panose="020B0604020202020204" pitchFamily="34" charset="0"/>
                  <a:cs typeface="Arial" panose="020B0604020202020204" pitchFamily="34" charset="0"/>
                </a:rPr>
                <a:t>כן.</a:t>
              </a:r>
            </a:p>
          </p:txBody>
        </p:sp>
      </p:grpSp>
    </p:spTree>
    <p:extLst>
      <p:ext uri="{BB962C8B-B14F-4D97-AF65-F5344CB8AC3E}">
        <p14:creationId xmlns:p14="http://schemas.microsoft.com/office/powerpoint/2010/main" val="266174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10334-85FA-4C48-9EA0-A9B83282A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418" y="985681"/>
            <a:ext cx="2269238" cy="1019167"/>
          </a:xfrm>
          <a:prstGeom prst="rect">
            <a:avLst/>
          </a:prstGeom>
        </p:spPr>
      </p:pic>
      <p:sp>
        <p:nvSpPr>
          <p:cNvPr id="15" name="AutoShape 29">
            <a:extLst>
              <a:ext uri="{FF2B5EF4-FFF2-40B4-BE49-F238E27FC236}">
                <a16:creationId xmlns:a16="http://schemas.microsoft.com/office/drawing/2014/main" id="{B02FF614-BA41-47EB-BAF8-0EA40F3461B9}"/>
              </a:ext>
            </a:extLst>
          </p:cNvPr>
          <p:cNvSpPr>
            <a:spLocks noChangeArrowheads="1"/>
          </p:cNvSpPr>
          <p:nvPr/>
        </p:nvSpPr>
        <p:spPr bwMode="auto">
          <a:xfrm>
            <a:off x="10287387" y="120347"/>
            <a:ext cx="1077006" cy="1515383"/>
          </a:xfrm>
          <a:prstGeom prst="roundRect">
            <a:avLst>
              <a:gd name="adj" fmla="val 0"/>
            </a:avLst>
          </a:prstGeom>
          <a:gradFill flip="none" rotWithShape="1">
            <a:gsLst>
              <a:gs pos="0">
                <a:schemeClr val="bg1">
                  <a:lumMod val="95000"/>
                </a:schemeClr>
              </a:gs>
              <a:gs pos="100000">
                <a:schemeClr val="lt1">
                  <a:shade val="100000"/>
                  <a:satMod val="115000"/>
                </a:schemeClr>
              </a:gs>
            </a:gsLst>
            <a:lin ang="16200000" scaled="1"/>
            <a:tileRect/>
          </a:gra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upright="1">
            <a:noAutofit/>
          </a:bodyPr>
          <a:lstStyle/>
          <a:p>
            <a:pPr algn="ctr" rtl="1">
              <a:lnSpc>
                <a:spcPct val="115000"/>
              </a:lnSpc>
            </a:pPr>
            <a:r>
              <a:rPr lang="he-IL" sz="400" dirty="0">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algn="ctr" rtl="1">
              <a:lnSpc>
                <a:spcPct val="115000"/>
              </a:lnSpc>
            </a:pPr>
            <a:r>
              <a:rPr lang="he-IL" sz="2000" dirty="0">
                <a:effectLst/>
                <a:latin typeface="Arial" panose="020B0604020202020204" pitchFamily="34" charset="0"/>
                <a:ea typeface="Calibri" panose="020F0502020204030204" pitchFamily="34" charset="0"/>
                <a:cs typeface="David" panose="020E0502060401010101" pitchFamily="34" charset="-79"/>
              </a:rPr>
              <a:t>בית</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algn="ctr" rtl="1">
              <a:lnSpc>
                <a:spcPct val="115000"/>
              </a:lnSpc>
            </a:pPr>
            <a:r>
              <a:rPr lang="ar-AE" sz="2400" b="0" i="0" dirty="0">
                <a:solidFill>
                  <a:srgbClr val="363636"/>
                </a:solidFill>
                <a:effectLst/>
                <a:latin typeface="-apple-system"/>
              </a:rPr>
              <a:t>بيت </a:t>
            </a:r>
            <a:br>
              <a:rPr lang="he-IL" sz="1200" dirty="0">
                <a:effectLst/>
                <a:latin typeface="Arial" panose="020B0604020202020204" pitchFamily="34" charset="0"/>
                <a:ea typeface="Calibri" panose="020F0502020204030204" pitchFamily="34" charset="0"/>
                <a:cs typeface="Arial" panose="020B0604020202020204" pitchFamily="34" charset="0"/>
              </a:rPr>
            </a:br>
            <a:r>
              <a:rPr lang="he-IL" sz="1200" dirty="0">
                <a:effectLst/>
                <a:latin typeface="Arial" panose="020B0604020202020204" pitchFamily="34" charset="0"/>
                <a:ea typeface="Calibri" panose="020F0502020204030204" pitchFamily="34" charset="0"/>
                <a:cs typeface="David" panose="020E0502060401010101" pitchFamily="34" charset="-79"/>
              </a:rPr>
              <a:t>הבית שלנו</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he-IL" sz="1600" b="0" i="0" u="none" strike="noStrike" cap="none" normalizeH="0" baseline="0" dirty="0">
                <a:ln>
                  <a:noFill/>
                </a:ln>
                <a:solidFill>
                  <a:srgbClr val="202124"/>
                </a:solidFill>
                <a:effectLst/>
                <a:latin typeface="inherit"/>
                <a:cs typeface="Arial" panose="020B0604020202020204" pitchFamily="34" charset="0"/>
              </a:rPr>
              <a:t>بيتنا</a:t>
            </a:r>
            <a:r>
              <a:rPr kumimoji="0" lang="he-IL" altLang="he-IL" sz="1050" b="0" i="0" u="none" strike="noStrike" cap="none" normalizeH="0" baseline="0" dirty="0">
                <a:ln>
                  <a:noFill/>
                </a:ln>
                <a:solidFill>
                  <a:schemeClr val="tx1"/>
                </a:solidFill>
                <a:effectLst/>
                <a:latin typeface="Arial" panose="020B0604020202020204" pitchFamily="34" charset="0"/>
              </a:rPr>
              <a:t> </a:t>
            </a:r>
            <a:endParaRPr kumimoji="0" lang="he-IL" altLang="he-IL" sz="1200" b="0" i="0" u="none" strike="noStrike" cap="none" normalizeH="0" baseline="0" dirty="0">
              <a:ln>
                <a:noFill/>
              </a:ln>
              <a:solidFill>
                <a:schemeClr val="tx1"/>
              </a:solidFill>
              <a:effectLst/>
              <a:latin typeface="Arial" panose="020B0604020202020204" pitchFamily="34" charset="0"/>
            </a:endParaRPr>
          </a:p>
          <a:p>
            <a:pPr algn="ctr" rtl="1">
              <a:lnSpc>
                <a:spcPct val="115000"/>
              </a:lnSpc>
            </a:pPr>
            <a:r>
              <a:rPr lang="he-IL" sz="1000" dirty="0">
                <a:effectLst/>
                <a:latin typeface="Simplified Arabic Fixed" panose="020B0604020202020204" pitchFamily="49" charset="-78"/>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E21450D-14D3-422B-8661-D4FB0F6DDE61}"/>
              </a:ext>
            </a:extLst>
          </p:cNvPr>
          <p:cNvPicPr>
            <a:picLocks noChangeAspect="1"/>
          </p:cNvPicPr>
          <p:nvPr/>
        </p:nvPicPr>
        <p:blipFill>
          <a:blip r:embed="rId3"/>
          <a:stretch>
            <a:fillRect/>
          </a:stretch>
        </p:blipFill>
        <p:spPr>
          <a:xfrm>
            <a:off x="2737659" y="1989760"/>
            <a:ext cx="7906853" cy="5868219"/>
          </a:xfrm>
          <a:prstGeom prst="rect">
            <a:avLst/>
          </a:prstGeom>
        </p:spPr>
      </p:pic>
      <p:pic>
        <p:nvPicPr>
          <p:cNvPr id="16" name="Picture 15">
            <a:extLst>
              <a:ext uri="{FF2B5EF4-FFF2-40B4-BE49-F238E27FC236}">
                <a16:creationId xmlns:a16="http://schemas.microsoft.com/office/drawing/2014/main" id="{BC709008-6A63-40ED-92E0-B4C5A99BDFA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773199" y="275771"/>
            <a:ext cx="2105383" cy="1419820"/>
          </a:xfrm>
          <a:prstGeom prst="rect">
            <a:avLst/>
          </a:prstGeom>
        </p:spPr>
      </p:pic>
      <p:pic>
        <p:nvPicPr>
          <p:cNvPr id="20" name="Picture 19">
            <a:extLst>
              <a:ext uri="{FF2B5EF4-FFF2-40B4-BE49-F238E27FC236}">
                <a16:creationId xmlns:a16="http://schemas.microsoft.com/office/drawing/2014/main" id="{8806C46D-5ED4-47CA-A113-01611EA48030}"/>
              </a:ext>
            </a:extLst>
          </p:cNvPr>
          <p:cNvPicPr>
            <a:picLocks noChangeAspect="1"/>
          </p:cNvPicPr>
          <p:nvPr/>
        </p:nvPicPr>
        <p:blipFill>
          <a:blip r:embed="rId5"/>
          <a:stretch>
            <a:fillRect/>
          </a:stretch>
        </p:blipFill>
        <p:spPr>
          <a:xfrm>
            <a:off x="2890459" y="2244519"/>
            <a:ext cx="5420481" cy="2953162"/>
          </a:xfrm>
          <a:prstGeom prst="rect">
            <a:avLst/>
          </a:prstGeom>
        </p:spPr>
      </p:pic>
      <p:sp>
        <p:nvSpPr>
          <p:cNvPr id="21" name="TextBox 20">
            <a:extLst>
              <a:ext uri="{FF2B5EF4-FFF2-40B4-BE49-F238E27FC236}">
                <a16:creationId xmlns:a16="http://schemas.microsoft.com/office/drawing/2014/main" id="{B5A14B67-79A1-491D-AF26-90751E1E8077}"/>
              </a:ext>
            </a:extLst>
          </p:cNvPr>
          <p:cNvSpPr txBox="1"/>
          <p:nvPr/>
        </p:nvSpPr>
        <p:spPr>
          <a:xfrm>
            <a:off x="3009900" y="3429000"/>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בית</a:t>
            </a:r>
          </a:p>
        </p:txBody>
      </p:sp>
      <p:cxnSp>
        <p:nvCxnSpPr>
          <p:cNvPr id="22" name="Straight Connector 21">
            <a:extLst>
              <a:ext uri="{FF2B5EF4-FFF2-40B4-BE49-F238E27FC236}">
                <a16:creationId xmlns:a16="http://schemas.microsoft.com/office/drawing/2014/main" id="{B185A4A6-31E2-4618-B10A-2ECEF513E70D}"/>
              </a:ext>
            </a:extLst>
          </p:cNvPr>
          <p:cNvCxnSpPr/>
          <p:nvPr/>
        </p:nvCxnSpPr>
        <p:spPr>
          <a:xfrm>
            <a:off x="38553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06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1000"/>
                            </p:stCondLst>
                            <p:childTnLst>
                              <p:par>
                                <p:cTn id="14" presetID="35" presetClass="path" presetSubtype="0" accel="50000" decel="50000" fill="hold" grpId="1" nodeType="afterEffect">
                                  <p:stCondLst>
                                    <p:cond delay="0"/>
                                  </p:stCondLst>
                                  <p:childTnLst>
                                    <p:animMotion origin="layout" path="M -6.25E-7 7.40741E-7 L -0.17266 0.00532 " pathEditMode="relative" rAng="0" ptsTypes="AA">
                                      <p:cBhvr>
                                        <p:cTn id="15" dur="2000" fill="hold"/>
                                        <p:tgtEl>
                                          <p:spTgt spid="15"/>
                                        </p:tgtEl>
                                        <p:attrNameLst>
                                          <p:attrName>ppt_x</p:attrName>
                                          <p:attrName>ppt_y</p:attrName>
                                        </p:attrNameLst>
                                      </p:cBhvr>
                                      <p:rCtr x="-8633" y="255"/>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par>
                          <p:cTn id="31" fill="hold">
                            <p:stCondLst>
                              <p:cond delay="1500"/>
                            </p:stCondLst>
                            <p:childTnLst>
                              <p:par>
                                <p:cTn id="32" presetID="22" presetClass="entr" presetSubtype="2"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right)">
                                      <p:cBhvr>
                                        <p:cTn id="34" dur="500"/>
                                        <p:tgtEl>
                                          <p:spTgt spid="21"/>
                                        </p:tgtEl>
                                      </p:cBhvr>
                                    </p:animEffect>
                                  </p:childTnLst>
                                </p:cTn>
                              </p:par>
                            </p:childTnLst>
                          </p:cTn>
                        </p:par>
                        <p:par>
                          <p:cTn id="35" fill="hold">
                            <p:stCondLst>
                              <p:cond delay="2000"/>
                            </p:stCondLst>
                            <p:childTnLst>
                              <p:par>
                                <p:cTn id="36" presetID="22" presetClass="entr" presetSubtype="1"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up)">
                                      <p:cBhvr>
                                        <p:cTn id="38" dur="500"/>
                                        <p:tgtEl>
                                          <p:spTgt spid="22"/>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par>
                          <p:cTn id="43" fill="hold">
                            <p:stCondLst>
                              <p:cond delay="3000"/>
                            </p:stCondLst>
                            <p:childTnLst>
                              <p:par>
                                <p:cTn id="44" presetID="0" presetClass="path" presetSubtype="0" accel="50000" decel="50000" fill="hold" grpId="2" nodeType="afterEffect">
                                  <p:stCondLst>
                                    <p:cond delay="0"/>
                                  </p:stCondLst>
                                  <p:childTnLst>
                                    <p:animMotion origin="layout" path="M -0.17956 0.00162 L -0.17956 0.00162 C -0.18268 0.00093 -0.18594 0.00046 -0.18893 -0.00023 C -0.19036 -0.0007 -0.1918 -0.00162 -0.1931 -0.00208 C -0.21133 -0.00926 -0.21276 -0.0081 -0.22956 -0.01875 C -0.23385 -0.02153 -0.23802 -0.025 -0.24206 -0.02801 C -0.24766 -0.03241 -0.25299 -0.03796 -0.25872 -0.04097 C -0.26224 -0.04282 -0.26562 -0.04514 -0.26914 -0.04653 C -0.28437 -0.05301 -0.28164 -0.05116 -0.29414 -0.05394 C -0.31836 -0.05949 -0.30117 -0.05625 -0.32122 -0.05949 C -0.32435 -0.06088 -0.32747 -0.0625 -0.3306 -0.0632 C -0.33724 -0.06505 -0.35039 -0.0669 -0.35039 -0.0669 C -0.3638 -0.07292 -0.34023 -0.06296 -0.37435 -0.07245 C -0.4043 -0.08102 -0.39167 -0.07847 -0.41185 -0.08171 L -0.61185 -0.07986 C -0.6138 -0.07986 -0.61523 -0.07708 -0.61706 -0.07616 C -0.62161 -0.07454 -0.62617 -0.07431 -0.6306 -0.07245 C -0.6345 -0.07107 -0.63828 -0.06875 -0.64206 -0.0669 C -0.64388 -0.0662 -0.64557 -0.06574 -0.64726 -0.06505 C -0.65417 -0.05833 -0.65625 -0.05556 -0.66393 -0.05023 C -0.66641 -0.04884 -0.66888 -0.04792 -0.67122 -0.04653 C -0.67226 -0.04537 -0.67344 -0.04421 -0.67435 -0.04282 C -0.67578 -0.0412 -0.67708 -0.03889 -0.67851 -0.03727 C -0.69154 -0.02361 -0.67904 -0.03958 -0.68893 -0.02616 C -0.68932 -0.02431 -0.68958 -0.02245 -0.68997 -0.0206 C -0.69128 -0.01574 -0.69414 -0.00579 -0.69414 -0.00579 C -0.69453 0.00162 -0.69479 0.00903 -0.69518 0.01643 C -0.6957 0.02315 -0.69648 0.02315 -0.69726 0.0294 C -0.69779 0.03241 -0.69805 0.03542 -0.69831 0.03866 C -0.70026 0.05718 -0.6987 0.04375 -0.70039 0.06829 C -0.70104 0.07685 -0.70247 0.09421 -0.70247 0.09421 L -0.70143 0.09606 " pathEditMode="relative" ptsTypes="AAAAAAAAAAAAAAAAAAAAAAAAAAAAAAAA">
                                      <p:cBhvr>
                                        <p:cTn id="45" dur="2000" fill="hold"/>
                                        <p:tgtEl>
                                          <p:spTgt spid="15"/>
                                        </p:tgtEl>
                                        <p:attrNameLst>
                                          <p:attrName>ppt_x</p:attrName>
                                          <p:attrName>ppt_y</p:attrName>
                                        </p:attrNameLst>
                                      </p:cBhvr>
                                    </p:animMotion>
                                  </p:childTnLst>
                                </p:cTn>
                              </p:par>
                            </p:childTnLst>
                          </p:cTn>
                        </p:par>
                        <p:par>
                          <p:cTn id="46" fill="hold">
                            <p:stCondLst>
                              <p:cond delay="5000"/>
                            </p:stCondLst>
                            <p:childTnLst>
                              <p:par>
                                <p:cTn id="47" presetID="10" presetClass="exit" presetSubtype="0" fill="hold" grpId="3" nodeType="after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2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10334-85FA-4C48-9EA0-A9B83282A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418" y="985681"/>
            <a:ext cx="2269238" cy="1019167"/>
          </a:xfrm>
          <a:prstGeom prst="rect">
            <a:avLst/>
          </a:prstGeom>
        </p:spPr>
      </p:pic>
      <p:sp>
        <p:nvSpPr>
          <p:cNvPr id="15" name="AutoShape 29">
            <a:extLst>
              <a:ext uri="{FF2B5EF4-FFF2-40B4-BE49-F238E27FC236}">
                <a16:creationId xmlns:a16="http://schemas.microsoft.com/office/drawing/2014/main" id="{B02FF614-BA41-47EB-BAF8-0EA40F3461B9}"/>
              </a:ext>
            </a:extLst>
          </p:cNvPr>
          <p:cNvSpPr>
            <a:spLocks noChangeArrowheads="1"/>
          </p:cNvSpPr>
          <p:nvPr/>
        </p:nvSpPr>
        <p:spPr bwMode="auto">
          <a:xfrm>
            <a:off x="10287387" y="120347"/>
            <a:ext cx="1077006" cy="1515383"/>
          </a:xfrm>
          <a:prstGeom prst="roundRect">
            <a:avLst>
              <a:gd name="adj" fmla="val 0"/>
            </a:avLst>
          </a:prstGeom>
          <a:gradFill flip="none" rotWithShape="1">
            <a:gsLst>
              <a:gs pos="0">
                <a:schemeClr val="bg1">
                  <a:lumMod val="95000"/>
                </a:schemeClr>
              </a:gs>
              <a:gs pos="100000">
                <a:schemeClr val="lt1">
                  <a:shade val="100000"/>
                  <a:satMod val="115000"/>
                </a:schemeClr>
              </a:gs>
            </a:gsLst>
            <a:lin ang="16200000" scaled="1"/>
            <a:tileRect/>
          </a:gradFill>
          <a:ln>
            <a:noFill/>
            <a:headEnd/>
            <a:tailEn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upright="1">
            <a:noAutofit/>
          </a:bodyPr>
          <a:lstStyle/>
          <a:p>
            <a:pPr algn="ctr">
              <a:lnSpc>
                <a:spcPct val="115000"/>
              </a:lnSpc>
            </a:pPr>
            <a:r>
              <a:rPr lang="he-IL" sz="400" dirty="0">
                <a:effectLst/>
                <a:latin typeface="Arial" panose="020B0604020202020204" pitchFamily="34" charset="0"/>
                <a:ea typeface="Calibri" panose="020F0502020204030204" pitchFamily="34" charset="0"/>
                <a:cs typeface="Arial" panose="020B0604020202020204" pitchFamily="34" charset="0"/>
              </a:rPr>
              <a:t> </a:t>
            </a:r>
            <a:r>
              <a:rPr lang="he-IL" sz="2000" dirty="0">
                <a:latin typeface="Arial" panose="020B0604020202020204" pitchFamily="34" charset="0"/>
                <a:ea typeface="Calibri" panose="020F0502020204030204" pitchFamily="34" charset="0"/>
                <a:cs typeface="David" panose="020E0502060401010101" pitchFamily="34" charset="-79"/>
              </a:rPr>
              <a:t>גשר</a:t>
            </a:r>
            <a:r>
              <a:rPr lang="he-IL" sz="3200" dirty="0">
                <a:latin typeface="Arial" panose="020B0604020202020204" pitchFamily="34" charset="0"/>
                <a:ea typeface="Calibri" panose="020F0502020204030204" pitchFamily="34" charset="0"/>
                <a:cs typeface="David" panose="020E0502060401010101" pitchFamily="34" charset="-79"/>
              </a:rPr>
              <a:t> </a:t>
            </a:r>
            <a:endParaRPr lang="en-US" sz="2400" dirty="0">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ar-AE" sz="2400" dirty="0">
                <a:solidFill>
                  <a:srgbClr val="363636"/>
                </a:solidFill>
                <a:latin typeface="-apple-system"/>
              </a:rPr>
              <a:t>جم</a:t>
            </a:r>
            <a:br>
              <a:rPr lang="he-IL" dirty="0">
                <a:latin typeface="Arial" panose="020B0604020202020204" pitchFamily="34" charset="0"/>
                <a:ea typeface="Calibri" panose="020F0502020204030204" pitchFamily="34" charset="0"/>
              </a:rPr>
            </a:br>
            <a:r>
              <a:rPr lang="he-IL" sz="1200" dirty="0">
                <a:latin typeface="Arial" panose="020B0604020202020204" pitchFamily="34" charset="0"/>
                <a:ea typeface="Calibri" panose="020F0502020204030204" pitchFamily="34" charset="0"/>
                <a:cs typeface="David" panose="020E0502060401010101" pitchFamily="34" charset="-79"/>
              </a:rPr>
              <a:t>גשר לעתיד</a:t>
            </a:r>
            <a:endParaRPr lang="en-US" sz="1200" dirty="0">
              <a:latin typeface="Arial" panose="020B0604020202020204" pitchFamily="34" charset="0"/>
              <a:ea typeface="Calibri" panose="020F0502020204030204" pitchFamily="34" charset="0"/>
              <a:cs typeface="Arial" panose="020B0604020202020204" pitchFamily="34" charset="0"/>
            </a:endParaRPr>
          </a:p>
          <a:p>
            <a:pPr lvl="0" rtl="0" eaLnBrk="0" fontAlgn="base" hangingPunct="0">
              <a:spcBef>
                <a:spcPct val="0"/>
              </a:spcBef>
              <a:spcAft>
                <a:spcPct val="0"/>
              </a:spcAft>
            </a:pPr>
            <a:r>
              <a:rPr lang="ar-SA" altLang="he-IL" sz="1100" dirty="0">
                <a:solidFill>
                  <a:srgbClr val="202124"/>
                </a:solidFill>
                <a:latin typeface="inherit"/>
              </a:rPr>
              <a:t>جسر إلى المستقبل</a:t>
            </a:r>
            <a:r>
              <a:rPr lang="he-IL" altLang="he-IL" sz="1100" dirty="0">
                <a:solidFill>
                  <a:schemeClr val="tx1"/>
                </a:solidFill>
                <a:latin typeface="Arial" panose="020B0604020202020204" pitchFamily="34" charset="0"/>
              </a:rPr>
              <a:t> </a:t>
            </a:r>
          </a:p>
          <a:p>
            <a:pPr algn="ctr" rtl="1">
              <a:lnSpc>
                <a:spcPct val="115000"/>
              </a:lnSpc>
            </a:pPr>
            <a:r>
              <a:rPr lang="he-IL" sz="1000" dirty="0">
                <a:effectLst/>
                <a:latin typeface="Simplified Arabic Fixed" panose="020B0604020202020204" pitchFamily="49" charset="-78"/>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E21450D-14D3-422B-8661-D4FB0F6DDE61}"/>
              </a:ext>
            </a:extLst>
          </p:cNvPr>
          <p:cNvPicPr>
            <a:picLocks noChangeAspect="1"/>
          </p:cNvPicPr>
          <p:nvPr/>
        </p:nvPicPr>
        <p:blipFill>
          <a:blip r:embed="rId3"/>
          <a:stretch>
            <a:fillRect/>
          </a:stretch>
        </p:blipFill>
        <p:spPr>
          <a:xfrm>
            <a:off x="2737659" y="1989760"/>
            <a:ext cx="7906853" cy="5868219"/>
          </a:xfrm>
          <a:prstGeom prst="rect">
            <a:avLst/>
          </a:prstGeom>
        </p:spPr>
      </p:pic>
      <p:pic>
        <p:nvPicPr>
          <p:cNvPr id="16" name="Picture 15">
            <a:extLst>
              <a:ext uri="{FF2B5EF4-FFF2-40B4-BE49-F238E27FC236}">
                <a16:creationId xmlns:a16="http://schemas.microsoft.com/office/drawing/2014/main" id="{BC709008-6A63-40ED-92E0-B4C5A99BDFA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773199" y="275771"/>
            <a:ext cx="2105383" cy="1419820"/>
          </a:xfrm>
          <a:prstGeom prst="rect">
            <a:avLst/>
          </a:prstGeom>
        </p:spPr>
      </p:pic>
      <p:grpSp>
        <p:nvGrpSpPr>
          <p:cNvPr id="2" name="Group 1">
            <a:extLst>
              <a:ext uri="{FF2B5EF4-FFF2-40B4-BE49-F238E27FC236}">
                <a16:creationId xmlns:a16="http://schemas.microsoft.com/office/drawing/2014/main" id="{D9291FBC-7672-4BCE-B8A6-F461B7406284}"/>
              </a:ext>
            </a:extLst>
          </p:cNvPr>
          <p:cNvGrpSpPr/>
          <p:nvPr/>
        </p:nvGrpSpPr>
        <p:grpSpPr>
          <a:xfrm>
            <a:off x="2890459" y="2244519"/>
            <a:ext cx="5420481" cy="2953162"/>
            <a:chOff x="2890459" y="2244519"/>
            <a:chExt cx="5420481" cy="2953162"/>
          </a:xfrm>
        </p:grpSpPr>
        <p:pic>
          <p:nvPicPr>
            <p:cNvPr id="20" name="Picture 19">
              <a:extLst>
                <a:ext uri="{FF2B5EF4-FFF2-40B4-BE49-F238E27FC236}">
                  <a16:creationId xmlns:a16="http://schemas.microsoft.com/office/drawing/2014/main" id="{8806C46D-5ED4-47CA-A113-01611EA48030}"/>
                </a:ext>
              </a:extLst>
            </p:cNvPr>
            <p:cNvPicPr>
              <a:picLocks noChangeAspect="1"/>
            </p:cNvPicPr>
            <p:nvPr/>
          </p:nvPicPr>
          <p:blipFill>
            <a:blip r:embed="rId5"/>
            <a:stretch>
              <a:fillRect/>
            </a:stretch>
          </p:blipFill>
          <p:spPr>
            <a:xfrm>
              <a:off x="2890459" y="2244519"/>
              <a:ext cx="5420481" cy="2953162"/>
            </a:xfrm>
            <a:prstGeom prst="rect">
              <a:avLst/>
            </a:prstGeom>
          </p:spPr>
        </p:pic>
        <p:sp>
          <p:nvSpPr>
            <p:cNvPr id="21" name="TextBox 20">
              <a:extLst>
                <a:ext uri="{FF2B5EF4-FFF2-40B4-BE49-F238E27FC236}">
                  <a16:creationId xmlns:a16="http://schemas.microsoft.com/office/drawing/2014/main" id="{B5A14B67-79A1-491D-AF26-90751E1E8077}"/>
                </a:ext>
              </a:extLst>
            </p:cNvPr>
            <p:cNvSpPr txBox="1"/>
            <p:nvPr/>
          </p:nvSpPr>
          <p:spPr>
            <a:xfrm>
              <a:off x="3009900" y="3429000"/>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בית</a:t>
              </a:r>
            </a:p>
          </p:txBody>
        </p:sp>
        <p:cxnSp>
          <p:nvCxnSpPr>
            <p:cNvPr id="22" name="Straight Connector 21">
              <a:extLst>
                <a:ext uri="{FF2B5EF4-FFF2-40B4-BE49-F238E27FC236}">
                  <a16:creationId xmlns:a16="http://schemas.microsoft.com/office/drawing/2014/main" id="{B185A4A6-31E2-4618-B10A-2ECEF513E70D}"/>
                </a:ext>
              </a:extLst>
            </p:cNvPr>
            <p:cNvCxnSpPr/>
            <p:nvPr/>
          </p:nvCxnSpPr>
          <p:spPr>
            <a:xfrm>
              <a:off x="3855359" y="33782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5A1806C9-E8D9-47AD-8023-46C3653BF86B}"/>
              </a:ext>
            </a:extLst>
          </p:cNvPr>
          <p:cNvSpPr txBox="1"/>
          <p:nvPr/>
        </p:nvSpPr>
        <p:spPr>
          <a:xfrm>
            <a:off x="2941259" y="4053091"/>
            <a:ext cx="698500" cy="369332"/>
          </a:xfrm>
          <a:prstGeom prst="rect">
            <a:avLst/>
          </a:prstGeom>
          <a:noFill/>
        </p:spPr>
        <p:txBody>
          <a:bodyPr wrap="square" rtlCol="1">
            <a:spAutoFit/>
          </a:bodyPr>
          <a:lstStyle/>
          <a:p>
            <a:r>
              <a:rPr lang="he-IL" dirty="0">
                <a:solidFill>
                  <a:srgbClr val="0070C0"/>
                </a:solidFill>
                <a:latin typeface="Guttman Yad-Brush" panose="02010401010101010101" pitchFamily="2" charset="-79"/>
                <a:cs typeface="Guttman Yad-Brush" panose="02010401010101010101" pitchFamily="2" charset="-79"/>
              </a:rPr>
              <a:t>גשר</a:t>
            </a:r>
          </a:p>
        </p:txBody>
      </p:sp>
      <p:cxnSp>
        <p:nvCxnSpPr>
          <p:cNvPr id="11" name="Straight Connector 10">
            <a:extLst>
              <a:ext uri="{FF2B5EF4-FFF2-40B4-BE49-F238E27FC236}">
                <a16:creationId xmlns:a16="http://schemas.microsoft.com/office/drawing/2014/main" id="{1EA158BA-9765-4819-9B04-BE761AC41399}"/>
              </a:ext>
            </a:extLst>
          </p:cNvPr>
          <p:cNvCxnSpPr/>
          <p:nvPr/>
        </p:nvCxnSpPr>
        <p:spPr>
          <a:xfrm>
            <a:off x="3868059" y="3962400"/>
            <a:ext cx="0" cy="2160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12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1000"/>
                            </p:stCondLst>
                            <p:childTnLst>
                              <p:par>
                                <p:cTn id="14" presetID="35" presetClass="path" presetSubtype="0" accel="50000" decel="50000" fill="hold" grpId="1" nodeType="afterEffect">
                                  <p:stCondLst>
                                    <p:cond delay="0"/>
                                  </p:stCondLst>
                                  <p:childTnLst>
                                    <p:animMotion origin="layout" path="M -6.25E-7 7.40741E-7 L -0.17266 0.00532 " pathEditMode="relative" rAng="0" ptsTypes="AA">
                                      <p:cBhvr>
                                        <p:cTn id="15" dur="2000" fill="hold"/>
                                        <p:tgtEl>
                                          <p:spTgt spid="15"/>
                                        </p:tgtEl>
                                        <p:attrNameLst>
                                          <p:attrName>ppt_x</p:attrName>
                                          <p:attrName>ppt_y</p:attrName>
                                        </p:attrNameLst>
                                      </p:cBhvr>
                                      <p:rCtr x="-8633" y="255"/>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par>
                          <p:cTn id="31" fill="hold">
                            <p:stCondLst>
                              <p:cond delay="1500"/>
                            </p:stCondLst>
                            <p:childTnLst>
                              <p:par>
                                <p:cTn id="32" presetID="22" presetClass="entr" presetSubtype="2"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right)">
                                      <p:cBhvr>
                                        <p:cTn id="34" dur="500"/>
                                        <p:tgtEl>
                                          <p:spTgt spid="10"/>
                                        </p:tgtEl>
                                      </p:cBhvr>
                                    </p:animEffect>
                                  </p:childTnLst>
                                </p:cTn>
                              </p:par>
                            </p:childTnLst>
                          </p:cTn>
                        </p:par>
                        <p:par>
                          <p:cTn id="35" fill="hold">
                            <p:stCondLst>
                              <p:cond delay="2000"/>
                            </p:stCondLst>
                            <p:childTnLst>
                              <p:par>
                                <p:cTn id="36" presetID="22" presetClass="entr" presetSubtype="1"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up)">
                                      <p:cBhvr>
                                        <p:cTn id="38" dur="500"/>
                                        <p:tgtEl>
                                          <p:spTgt spid="11"/>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par>
                          <p:cTn id="43" fill="hold">
                            <p:stCondLst>
                              <p:cond delay="3000"/>
                            </p:stCondLst>
                            <p:childTnLst>
                              <p:par>
                                <p:cTn id="44" presetID="0" presetClass="path" presetSubtype="0" accel="50000" decel="50000" fill="hold" grpId="2" nodeType="afterEffect">
                                  <p:stCondLst>
                                    <p:cond delay="0"/>
                                  </p:stCondLst>
                                  <p:childTnLst>
                                    <p:animMotion origin="layout" path="M -0.17956 0.00162 L -0.17956 0.00162 C -0.18268 0.00093 -0.18594 0.00046 -0.18893 -0.00023 C -0.19036 -0.0007 -0.1918 -0.00162 -0.1931 -0.00208 C -0.21133 -0.00926 -0.21276 -0.0081 -0.22956 -0.01875 C -0.23385 -0.02153 -0.23802 -0.025 -0.24206 -0.02801 C -0.24766 -0.03241 -0.25299 -0.03796 -0.25872 -0.04097 C -0.26224 -0.04282 -0.26562 -0.04514 -0.26914 -0.04653 C -0.28437 -0.05301 -0.28164 -0.05116 -0.29414 -0.05394 C -0.31836 -0.05949 -0.30117 -0.05625 -0.32122 -0.05949 C -0.32435 -0.06088 -0.32747 -0.0625 -0.3306 -0.0632 C -0.33724 -0.06505 -0.35039 -0.0669 -0.35039 -0.0669 C -0.3638 -0.07292 -0.34023 -0.06296 -0.37435 -0.07245 C -0.4043 -0.08102 -0.39167 -0.07847 -0.41185 -0.08171 L -0.61185 -0.07986 C -0.6138 -0.07986 -0.61523 -0.07708 -0.61706 -0.07616 C -0.62161 -0.07454 -0.62617 -0.07431 -0.6306 -0.07245 C -0.6345 -0.07107 -0.63828 -0.06875 -0.64206 -0.0669 C -0.64388 -0.0662 -0.64557 -0.06574 -0.64726 -0.06505 C -0.65417 -0.05833 -0.65625 -0.05556 -0.66393 -0.05023 C -0.66641 -0.04884 -0.66888 -0.04792 -0.67122 -0.04653 C -0.67226 -0.04537 -0.67344 -0.04421 -0.67435 -0.04282 C -0.67578 -0.0412 -0.67708 -0.03889 -0.67851 -0.03727 C -0.69154 -0.02361 -0.67904 -0.03958 -0.68893 -0.02616 C -0.68932 -0.02431 -0.68958 -0.02245 -0.68997 -0.0206 C -0.69128 -0.01574 -0.69414 -0.00579 -0.69414 -0.00579 C -0.69453 0.00162 -0.69479 0.00903 -0.69518 0.01643 C -0.6957 0.02315 -0.69648 0.02315 -0.69726 0.0294 C -0.69779 0.03241 -0.69805 0.03542 -0.69831 0.03866 C -0.70026 0.05718 -0.6987 0.04375 -0.70039 0.06829 C -0.70104 0.07685 -0.70247 0.09421 -0.70247 0.09421 L -0.70143 0.09606 " pathEditMode="relative" ptsTypes="AAAAAAAAAAAAAAAAAAAAAAAAAAAAAAAA">
                                      <p:cBhvr>
                                        <p:cTn id="45" dur="2000" fill="hold"/>
                                        <p:tgtEl>
                                          <p:spTgt spid="15"/>
                                        </p:tgtEl>
                                        <p:attrNameLst>
                                          <p:attrName>ppt_x</p:attrName>
                                          <p:attrName>ppt_y</p:attrName>
                                        </p:attrNameLst>
                                      </p:cBhvr>
                                    </p:animMotion>
                                  </p:childTnLst>
                                </p:cTn>
                              </p:par>
                            </p:childTnLst>
                          </p:cTn>
                        </p:par>
                        <p:par>
                          <p:cTn id="46" fill="hold">
                            <p:stCondLst>
                              <p:cond delay="5000"/>
                            </p:stCondLst>
                            <p:childTnLst>
                              <p:par>
                                <p:cTn id="47" presetID="10" presetClass="exit" presetSubtype="0" fill="hold" grpId="3" nodeType="after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02"/>
  <p:tag name="ARTICULATE_DESIGN_ID_ערכת נושא OFFICE" val="zdusJxNW"/>
  <p:tag name="ARTICULATE_DESIGN_ID_OFFICE THEME" val="4iL7RZ6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התאמה אישית 5">
      <a:majorFont>
        <a:latin typeface="Calibri"/>
        <a:ea typeface=""/>
        <a:cs typeface="Calibri"/>
      </a:majorFont>
      <a:minorFont>
        <a:latin typeface="Calibri"/>
        <a:ea typeface=""/>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45860</TotalTime>
  <Words>10908</Words>
  <Application>Microsoft Office PowerPoint</Application>
  <PresentationFormat>Widescreen</PresentationFormat>
  <Paragraphs>1654</Paragraphs>
  <Slides>117</Slides>
  <Notes>78</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117</vt:i4>
      </vt:variant>
    </vt:vector>
  </HeadingPairs>
  <TitlesOfParts>
    <vt:vector size="130" baseType="lpstr">
      <vt:lpstr>Wingdings</vt:lpstr>
      <vt:lpstr>Arial</vt:lpstr>
      <vt:lpstr>-apple-system</vt:lpstr>
      <vt:lpstr>Simplified Arabic Fixed</vt:lpstr>
      <vt:lpstr>Open Sans Hebrew</vt:lpstr>
      <vt:lpstr>Calibri</vt:lpstr>
      <vt:lpstr>Google Sans</vt:lpstr>
      <vt:lpstr>Guttman Yad-Brush</vt:lpstr>
      <vt:lpstr>Algerian</vt:lpstr>
      <vt:lpstr>inherit</vt:lpstr>
      <vt:lpstr>Times New Roman</vt:lpstr>
      <vt:lpstr>ערכת נושא Office</vt:lpstr>
      <vt:lpstr>Office Theme</vt:lpstr>
      <vt:lpstr>PowerPoint Presentation</vt:lpstr>
      <vt:lpstr>לפני שמתחילים </vt:lpstr>
      <vt:lpstr>מדוע אנחנו פה? </vt:lpstr>
      <vt:lpstr>המזכיר – המפתח להצלחת הבחירות בקלפי </vt:lpstr>
      <vt:lpstr>תיעוד מהלך ההצבעה מתבצע בפרוטוקולים </vt:lpstr>
      <vt:lpstr>בעלי תפקידים במקום הקלפי </vt:lpstr>
      <vt:lpstr>תפקידי מזכירי הקלפי </vt:lpstr>
      <vt:lpstr>ארגון מקום הקלפי – תפקידי המזכירים</vt:lpstr>
      <vt:lpstr>PowerPoint Presentation</vt:lpstr>
      <vt:lpstr>חושבים... </vt:lpstr>
      <vt:lpstr>תרגול </vt:lpstr>
      <vt:lpstr>PowerPoint Presentation</vt:lpstr>
      <vt:lpstr>חושבים... </vt:lpstr>
      <vt:lpstr>נעילת תיבת הקלפי </vt:lpstr>
      <vt:lpstr>חתימה על מעטפות הצבעה</vt:lpstr>
      <vt:lpstr>PowerPoint Presentation</vt:lpstr>
      <vt:lpstr>תרגול </vt:lpstr>
      <vt:lpstr>תרגול </vt:lpstr>
      <vt:lpstr>סיכום </vt:lpstr>
      <vt:lpstr>מניין חוקי בקלפי </vt:lpstr>
      <vt:lpstr>רישום שעת פתיחת הקלפי להצבעה </vt:lpstr>
      <vt:lpstr>תהליך ההצבעה </vt:lpstr>
      <vt:lpstr>מהם אמצעי הזיהוי המותרים? </vt:lpstr>
      <vt:lpstr>זיהוי בוחרים </vt:lpstr>
      <vt:lpstr>זיהוי בוחרים </vt:lpstr>
      <vt:lpstr>איתור בוחרים </vt:lpstr>
      <vt:lpstr>איתור בוחרים </vt:lpstr>
      <vt:lpstr>חושבים... </vt:lpstr>
      <vt:lpstr>מסירת מעטפות הצבעה לבוחר </vt:lpstr>
      <vt:lpstr>הצבעה </vt:lpstr>
      <vt:lpstr>האם יש צורך לרשום את פרטי המלווה? </vt:lpstr>
      <vt:lpstr>הטלת המעטפות לתיבת הקלפי </vt:lpstr>
      <vt:lpstr>בדיקת תא ההצבעה </vt:lpstr>
      <vt:lpstr>תרגול </vt:lpstr>
      <vt:lpstr>תרגול </vt:lpstr>
      <vt:lpstr>תרגול </vt:lpstr>
      <vt:lpstr>סיכום תהליך ההצבעה </vt:lpstr>
      <vt:lpstr>הצבעת מזכירים וחברי ועדת קלפי  (תושבי הרשות) – חדש!</vt:lpstr>
      <vt:lpstr>כללי התנהגות בקלפי </vt:lpstr>
      <vt:lpstr>כללי התנהגות בקלפי בעת אירוע חירום </vt:lpstr>
      <vt:lpstr>תרגול </vt:lpstr>
      <vt:lpstr>לקראת סגירת מקום הקלפי להצבעה </vt:lpstr>
      <vt:lpstr>תרגול </vt:lpstr>
      <vt:lpstr>תרגול </vt:lpstr>
      <vt:lpstr>היערכות לספירת קולות </vt:lpstr>
      <vt:lpstr>ישיבת ועדת הקלפי – מניין חוקי </vt:lpstr>
      <vt:lpstr>פעולות הכנה לספירת קולות </vt:lpstr>
      <vt:lpstr>תרגול </vt:lpstr>
      <vt:lpstr>פתיחת תיבת הקלפי </vt:lpstr>
      <vt:lpstr>פתיחת תיבת הקלפי </vt:lpstr>
      <vt:lpstr>תרגול </vt:lpstr>
      <vt:lpstr>מיון תכולת התיבה </vt:lpstr>
      <vt:lpstr>ספירת המעטפות הצהובות </vt:lpstr>
      <vt:lpstr>ספירת המעטפות הצהובות </vt:lpstr>
      <vt:lpstr>נעים להכיר – הפרוטוקול הלבן </vt:lpstr>
      <vt:lpstr>ספירת הקולות במעטפות הלבנות </vt:lpstr>
      <vt:lpstr>ספירת הקולות מהמעטפות הצהובות </vt:lpstr>
      <vt:lpstr>ספירת הקולות </vt:lpstr>
      <vt:lpstr>החלטה על כשרות מעטפות </vt:lpstr>
      <vt:lpstr>כיצד מטפלים במעטפה פסולה? </vt:lpstr>
      <vt:lpstr>תרגול</vt:lpstr>
      <vt:lpstr>ספירת הקולות מתוך המעטפות הכשרות  </vt:lpstr>
      <vt:lpstr>ספירת הקולות מתוך המעטפות הכשרות  </vt:lpstr>
      <vt:lpstr>ספירת הקולות מתוך המעטפות הכשרות </vt:lpstr>
      <vt:lpstr>ספירת הקולות מתוך המעטפות הכשרות </vt:lpstr>
      <vt:lpstr>גיליון רישום קולות פסולים </vt:lpstr>
      <vt:lpstr>ספירת הקולות מתוך המעטפות הכשרות </vt:lpstr>
      <vt:lpstr>ספירת הקולות מתוך המעטפות הכשרות </vt:lpstr>
      <vt:lpstr>גיליון מנין קולות כשרים </vt:lpstr>
      <vt:lpstr>ספירת הקולות מתוך המעטפות הכשרות </vt:lpstr>
      <vt:lpstr>ספירת הקולות – החלטות והערות הוועדה </vt:lpstr>
      <vt:lpstr>סיכום תוצאות ההצבעה</vt:lpstr>
      <vt:lpstr>סיכום תוצאות ההצבעה </vt:lpstr>
      <vt:lpstr>סיכום תוצאות ההצבעה </vt:lpstr>
      <vt:lpstr>סדר ספירת הקולות </vt:lpstr>
      <vt:lpstr>סדר ספירת הקולות </vt:lpstr>
      <vt:lpstr>אריזה וסיום</vt:lpstr>
      <vt:lpstr>אריזה וסיום – לאחר סיום ספירת הקולות  </vt:lpstr>
      <vt:lpstr>אריזה וסיום – לאחר סיום ספירת הקולות  </vt:lpstr>
      <vt:lpstr>חתימה על הפרוטוקול </vt:lpstr>
      <vt:lpstr>העברת חומרי הבחירות למנהל הבחירות </vt:lpstr>
      <vt:lpstr>PowerPoint Presentation</vt:lpstr>
      <vt:lpstr>PowerPoint Presentation</vt:lpstr>
      <vt:lpstr>PowerPoint Presentation</vt:lpstr>
      <vt:lpstr>הצבעות מוגבלים בניידות </vt:lpstr>
      <vt:lpstr>תהליך הצבעה בקלפי נגישה מיוחדת </vt:lpstr>
      <vt:lpstr>רישומים בפרוטוקול קלפי נגישה מיוחדת </vt:lpstr>
      <vt:lpstr>רישומים בפרוטוקול הצהוב </vt:lpstr>
      <vt:lpstr>תהליך הצבעה בקלפי במוסדות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סיכום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Marva Tzalach</dc:creator>
  <cp:lastModifiedBy>Rami Lahav</cp:lastModifiedBy>
  <cp:revision>648</cp:revision>
  <cp:lastPrinted>2018-08-13T08:55:41Z</cp:lastPrinted>
  <dcterms:created xsi:type="dcterms:W3CDTF">2018-08-02T10:28:06Z</dcterms:created>
  <dcterms:modified xsi:type="dcterms:W3CDTF">2023-09-06T14:40:36Z</dcterms:modified>
  <cp:contentStatus>סופי</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9D5D86E1-519E-4547-A92E-50C7C0C4EE83</vt:lpwstr>
  </property>
  <property fmtid="{D5CDD505-2E9C-101B-9397-08002B2CF9AE}" pid="3" name="ArticulatePath">
    <vt:lpwstr>מצגת הדרכה- רשומק, מואז ונגישה-280623</vt:lpwstr>
  </property>
  <property fmtid="{D5CDD505-2E9C-101B-9397-08002B2CF9AE}" pid="4" name="_MarkAsFinal">
    <vt:bool>true</vt:bool>
  </property>
</Properties>
</file>