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layout/>
      <c:overlay val="0"/>
    </c:title>
    <c:autoTitleDeleted val="0"/>
    <c:view3D>
      <c:rotX val="9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593516088266751E-2"/>
          <c:y val="0.14413197810057218"/>
          <c:w val="0.72185525420433561"/>
          <c:h val="0.7579328421376843"/>
        </c:manualLayout>
      </c:layout>
      <c:surfaceChart>
        <c:wireframe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bandFmts/>
        <c:axId val="77704192"/>
        <c:axId val="93979392"/>
        <c:axId val="93921280"/>
      </c:surfaceChart>
      <c:catAx>
        <c:axId val="77704192"/>
        <c:scaling>
          <c:orientation val="minMax"/>
        </c:scaling>
        <c:delete val="0"/>
        <c:axPos val="b"/>
        <c:majorGridlines/>
        <c:majorTickMark val="none"/>
        <c:minorTickMark val="none"/>
        <c:tickLblPos val="nextTo"/>
        <c:crossAx val="93979392"/>
        <c:crosses val="autoZero"/>
        <c:auto val="1"/>
        <c:lblAlgn val="ctr"/>
        <c:lblOffset val="100"/>
        <c:noMultiLvlLbl val="0"/>
      </c:catAx>
      <c:valAx>
        <c:axId val="939793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one"/>
        <c:crossAx val="77704192"/>
        <c:crosses val="autoZero"/>
        <c:crossBetween val="midCat"/>
      </c:valAx>
      <c:serAx>
        <c:axId val="93921280"/>
        <c:scaling>
          <c:orientation val="minMax"/>
        </c:scaling>
        <c:delete val="0"/>
        <c:axPos val="b"/>
        <c:majorGridlines/>
        <c:majorTickMark val="none"/>
        <c:minorTickMark val="none"/>
        <c:tickLblPos val="nextTo"/>
        <c:crossAx val="93979392"/>
        <c:crosses val="autoZero"/>
      </c:serAx>
    </c:plotArea>
    <c:legend>
      <c:legendPos val="r"/>
      <c:layout/>
      <c:overlay val="0"/>
      <c:txPr>
        <a:bodyPr/>
        <a:lstStyle/>
        <a:p>
          <a:pPr rtl="0">
            <a:defRPr/>
          </a:pPr>
          <a:endParaRPr lang="he-IL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0317F-1CAF-41F8-B6CB-DAE38C811747}" type="datetimeFigureOut">
              <a:rPr lang="he-IL" smtClean="0"/>
              <a:t>י"ט/שבט/תשע"ג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F639-61AC-45EC-843D-BF8E5E155D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34179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0317F-1CAF-41F8-B6CB-DAE38C811747}" type="datetimeFigureOut">
              <a:rPr lang="he-IL" smtClean="0"/>
              <a:t>י"ט/שבט/תשע"ג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F639-61AC-45EC-843D-BF8E5E155D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1880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0317F-1CAF-41F8-B6CB-DAE38C811747}" type="datetimeFigureOut">
              <a:rPr lang="he-IL" smtClean="0"/>
              <a:t>י"ט/שבט/תשע"ג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F639-61AC-45EC-843D-BF8E5E155D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01582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0317F-1CAF-41F8-B6CB-DAE38C811747}" type="datetimeFigureOut">
              <a:rPr lang="he-IL" smtClean="0"/>
              <a:t>י"ט/שבט/תשע"ג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F639-61AC-45EC-843D-BF8E5E155D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6740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0317F-1CAF-41F8-B6CB-DAE38C811747}" type="datetimeFigureOut">
              <a:rPr lang="he-IL" smtClean="0"/>
              <a:t>י"ט/שבט/תשע"ג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F639-61AC-45EC-843D-BF8E5E155D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134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0317F-1CAF-41F8-B6CB-DAE38C811747}" type="datetimeFigureOut">
              <a:rPr lang="he-IL" smtClean="0"/>
              <a:t>י"ט/שבט/תשע"ג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F639-61AC-45EC-843D-BF8E5E155D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77288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0317F-1CAF-41F8-B6CB-DAE38C811747}" type="datetimeFigureOut">
              <a:rPr lang="he-IL" smtClean="0"/>
              <a:t>י"ט/שבט/תשע"ג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F639-61AC-45EC-843D-BF8E5E155D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55050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0317F-1CAF-41F8-B6CB-DAE38C811747}" type="datetimeFigureOut">
              <a:rPr lang="he-IL" smtClean="0"/>
              <a:t>י"ט/שבט/תשע"ג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F639-61AC-45EC-843D-BF8E5E155D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492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0317F-1CAF-41F8-B6CB-DAE38C811747}" type="datetimeFigureOut">
              <a:rPr lang="he-IL" smtClean="0"/>
              <a:t>י"ט/שבט/תשע"ג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F639-61AC-45EC-843D-BF8E5E155D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8741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0317F-1CAF-41F8-B6CB-DAE38C811747}" type="datetimeFigureOut">
              <a:rPr lang="he-IL" smtClean="0"/>
              <a:t>י"ט/שבט/תשע"ג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F639-61AC-45EC-843D-BF8E5E155D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6784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0317F-1CAF-41F8-B6CB-DAE38C811747}" type="datetimeFigureOut">
              <a:rPr lang="he-IL" smtClean="0"/>
              <a:t>י"ט/שבט/תשע"ג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F639-61AC-45EC-843D-BF8E5E155D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8509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0317F-1CAF-41F8-B6CB-DAE38C811747}" type="datetimeFigureOut">
              <a:rPr lang="he-IL" smtClean="0"/>
              <a:t>י"ט/שבט/תשע"ג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DF639-61AC-45EC-843D-BF8E5E155D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070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/>
              <a:t>אמא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/>
              <a:t>משירה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06930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תוכן העינינים</a:t>
            </a:r>
            <a:endParaRPr lang="he-I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80628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1199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אמא</vt:lpstr>
      <vt:lpstr>תוכן העינינים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אמא</dc:title>
  <dc:creator>Ronit</dc:creator>
  <cp:lastModifiedBy>Ronit</cp:lastModifiedBy>
  <cp:revision>1</cp:revision>
  <dcterms:created xsi:type="dcterms:W3CDTF">2013-01-30T16:51:04Z</dcterms:created>
  <dcterms:modified xsi:type="dcterms:W3CDTF">2013-01-30T16:54:00Z</dcterms:modified>
</cp:coreProperties>
</file>