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76" r:id="rId1"/>
  </p:sldMasterIdLst>
  <p:sldIdLst>
    <p:sldId id="256" r:id="rId2"/>
    <p:sldId id="363" r:id="rId3"/>
    <p:sldId id="364" r:id="rId4"/>
    <p:sldId id="365" r:id="rId5"/>
    <p:sldId id="366" r:id="rId6"/>
    <p:sldId id="367" r:id="rId7"/>
    <p:sldId id="368" r:id="rId8"/>
  </p:sldIdLst>
  <p:sldSz cx="12192000" cy="6858000"/>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CCFF"/>
    <a:srgbClr val="66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סגנון ביניים 2 - הדגשה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ללא סגנון, רשת טבלה">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8D230F3-CF80-4859-8CE7-A43EE81993B5}" styleName="סגנון בהיר 1 - הדגשה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E8B1032C-EA38-4F05-BA0D-38AFFFC7BED3}" styleName="סגנון בהיר 3 - הדגשה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4744" autoAdjust="0"/>
    <p:restoredTop sz="94660"/>
  </p:normalViewPr>
  <p:slideViewPr>
    <p:cSldViewPr snapToGrid="0">
      <p:cViewPr varScale="1">
        <p:scale>
          <a:sx n="75" d="100"/>
          <a:sy n="75" d="100"/>
        </p:scale>
        <p:origin x="312"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descr="Tag=AccentColor&#10;Flavor=Light&#10;Target=FillAndLine">
            <a:extLst>
              <a:ext uri="{FF2B5EF4-FFF2-40B4-BE49-F238E27FC236}">
                <a16:creationId xmlns:a16="http://schemas.microsoft.com/office/drawing/2014/main" xmlns="" id="{DA381740-063A-41A4-836D-85D14980EEF0}"/>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xmlns="" id="{24EF9DF8-704A-44AE-8850-307DDACC9387}"/>
              </a:ext>
            </a:extLst>
          </p:cNvPr>
          <p:cNvSpPr>
            <a:spLocks noGrp="1"/>
          </p:cNvSpPr>
          <p:nvPr>
            <p:ph type="ctrTitle"/>
          </p:nvPr>
        </p:nvSpPr>
        <p:spPr>
          <a:xfrm>
            <a:off x="841248" y="448056"/>
            <a:ext cx="10515600" cy="4069080"/>
          </a:xfrm>
        </p:spPr>
        <p:txBody>
          <a:bodyPr anchor="b">
            <a:noAutofit/>
          </a:bodyPr>
          <a:lstStyle>
            <a:lvl1pPr algn="l">
              <a:defRPr sz="9600"/>
            </a:lvl1pPr>
          </a:lstStyle>
          <a:p>
            <a:r>
              <a:rPr lang="en-US"/>
              <a:t>Click to edit Master title style</a:t>
            </a:r>
            <a:endParaRPr lang="en-US" dirty="0"/>
          </a:p>
        </p:txBody>
      </p:sp>
      <p:sp>
        <p:nvSpPr>
          <p:cNvPr id="3" name="Subtitle 2">
            <a:extLst>
              <a:ext uri="{FF2B5EF4-FFF2-40B4-BE49-F238E27FC236}">
                <a16:creationId xmlns:a16="http://schemas.microsoft.com/office/drawing/2014/main" xmlns="" id="{3CC72E09-06F3-48B9-9B95-DE15EC98017B}"/>
              </a:ext>
            </a:extLst>
          </p:cNvPr>
          <p:cNvSpPr>
            <a:spLocks noGrp="1"/>
          </p:cNvSpPr>
          <p:nvPr>
            <p:ph type="subTitle" idx="1"/>
          </p:nvPr>
        </p:nvSpPr>
        <p:spPr>
          <a:xfrm>
            <a:off x="841248" y="4983480"/>
            <a:ext cx="10515600" cy="1124712"/>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xmlns="" id="{E11CD474-E5E1-4D01-97F6-0C9FC09332C0}"/>
              </a:ext>
            </a:extLst>
          </p:cNvPr>
          <p:cNvSpPr>
            <a:spLocks noGrp="1"/>
          </p:cNvSpPr>
          <p:nvPr>
            <p:ph type="dt" sz="half" idx="10"/>
          </p:nvPr>
        </p:nvSpPr>
        <p:spPr/>
        <p:txBody>
          <a:bodyPr/>
          <a:lstStyle/>
          <a:p>
            <a:fld id="{72345051-2045-45DA-935E-2E3CA1A69ADC}" type="datetimeFigureOut">
              <a:rPr lang="en-US" smtClean="0"/>
              <a:t>11/7/2021</a:t>
            </a:fld>
            <a:endParaRPr lang="en-US"/>
          </a:p>
        </p:txBody>
      </p:sp>
      <p:sp>
        <p:nvSpPr>
          <p:cNvPr id="5" name="Footer Placeholder 4">
            <a:extLst>
              <a:ext uri="{FF2B5EF4-FFF2-40B4-BE49-F238E27FC236}">
                <a16:creationId xmlns:a16="http://schemas.microsoft.com/office/drawing/2014/main" xmlns="" id="{C636BBC7-EB9B-4B36-88E9-DBF65D270E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B48786C7-DD8D-492F-9A9A-A7B3EBE27FE9}"/>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3593074784"/>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כותרת ותוכן">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D9FA4B6E-D3AF-4328-96D4-1A9B971C88C2}"/>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xmlns="" id="{94EA0BBD-3D17-4A76-8241-EEB1B737A80F}"/>
              </a:ext>
            </a:extLst>
          </p:cNvPr>
          <p:cNvSpPr>
            <a:spLocks noGrp="1"/>
          </p:cNvSpPr>
          <p:nvPr>
            <p:ph idx="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xmlns="" id="{04069DEE-1A3F-4A42-A4EB-A47FCC140A07}"/>
              </a:ext>
            </a:extLst>
          </p:cNvPr>
          <p:cNvSpPr>
            <a:spLocks noGrp="1"/>
          </p:cNvSpPr>
          <p:nvPr>
            <p:ph type="dt" sz="half" idx="10"/>
          </p:nvPr>
        </p:nvSpPr>
        <p:spPr/>
        <p:txBody>
          <a:bodyPr/>
          <a:lstStyle/>
          <a:p>
            <a:fld id="{602523B4-15AD-4BA8-8AD6-2762B0F8E4BD}" type="datetimeFigureOut">
              <a:rPr lang="he-IL" smtClean="0"/>
              <a:t>ג'/כסלו/תשפ"ב</a:t>
            </a:fld>
            <a:endParaRPr lang="he-IL"/>
          </a:p>
        </p:txBody>
      </p:sp>
      <p:sp>
        <p:nvSpPr>
          <p:cNvPr id="5" name="מציין מיקום של כותרת תחתונה 4">
            <a:extLst>
              <a:ext uri="{FF2B5EF4-FFF2-40B4-BE49-F238E27FC236}">
                <a16:creationId xmlns:a16="http://schemas.microsoft.com/office/drawing/2014/main" xmlns="" id="{EA8CD08B-EE3B-4112-B12D-AAE6CB382764}"/>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xmlns="" id="{AA2F1E29-2F8C-4A24-9060-AC890D6C698C}"/>
              </a:ext>
            </a:extLst>
          </p:cNvPr>
          <p:cNvSpPr>
            <a:spLocks noGrp="1"/>
          </p:cNvSpPr>
          <p:nvPr>
            <p:ph type="sldNum" sz="quarter" idx="12"/>
          </p:nvPr>
        </p:nvSpPr>
        <p:spPr/>
        <p:txBody>
          <a:bodyPr/>
          <a:lstStyle/>
          <a:p>
            <a:fld id="{AD2A64D3-B21B-4E0E-84EE-D47C4D2A7902}" type="slidenum">
              <a:rPr lang="he-IL" smtClean="0"/>
              <a:t>‹#›</a:t>
            </a:fld>
            <a:endParaRPr lang="he-IL"/>
          </a:p>
        </p:txBody>
      </p:sp>
    </p:spTree>
    <p:extLst>
      <p:ext uri="{BB962C8B-B14F-4D97-AF65-F5344CB8AC3E}">
        <p14:creationId xmlns:p14="http://schemas.microsoft.com/office/powerpoint/2010/main" val="3697687624"/>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FF72D13B-FFCB-4650-AD3C-CB503735257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xmlns="" id="{D0CA9470-DF15-46A1-BF0E-8A5367A4B0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xmlns="" id="{263047CB-E94D-482F-BACA-681E96C0EC2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72345051-2045-45DA-935E-2E3CA1A69ADC}" type="datetimeFigureOut">
              <a:rPr lang="en-US" smtClean="0"/>
              <a:t>11/7/2021</a:t>
            </a:fld>
            <a:endParaRPr lang="en-US"/>
          </a:p>
        </p:txBody>
      </p:sp>
      <p:sp>
        <p:nvSpPr>
          <p:cNvPr id="5" name="Footer Placeholder 4">
            <a:extLst>
              <a:ext uri="{FF2B5EF4-FFF2-40B4-BE49-F238E27FC236}">
                <a16:creationId xmlns:a16="http://schemas.microsoft.com/office/drawing/2014/main" xmlns="" id="{2CFDA4B5-E797-42FC-8B7A-2294DF24A3D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678ED201-6D0E-422C-B4EC-566A3DC298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A7CD31F4-64FA-4BA0-9498-67783267A8C8}" type="slidenum">
              <a:rPr lang="en-US" smtClean="0"/>
              <a:t>‹#›</a:t>
            </a:fld>
            <a:endParaRPr lang="en-US"/>
          </a:p>
        </p:txBody>
      </p:sp>
    </p:spTree>
    <p:extLst>
      <p:ext uri="{BB962C8B-B14F-4D97-AF65-F5344CB8AC3E}">
        <p14:creationId xmlns:p14="http://schemas.microsoft.com/office/powerpoint/2010/main" val="1838595855"/>
      </p:ext>
    </p:extLst>
  </p:cSld>
  <p:clrMap bg1="lt1" tx1="dk1" bg2="lt2" tx2="dk2" accent1="accent1" accent2="accent2" accent3="accent3" accent4="accent4" accent5="accent5" accent6="accent6" hlink="hlink" folHlink="folHlink"/>
  <p:sldLayoutIdLst>
    <p:sldLayoutId id="2147483771" r:id="rId1"/>
    <p:sldLayoutId id="2147483777" r:id="rId2"/>
  </p:sldLayoutIdLst>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xStyles>
    <p:titleStyle>
      <a:lvl1pPr algn="l" defTabSz="914400" rtl="0" eaLnBrk="1" latinLnBrk="0" hangingPunct="1">
        <a:lnSpc>
          <a:spcPct val="100000"/>
        </a:lnSpc>
        <a:spcBef>
          <a:spcPct val="0"/>
        </a:spcBef>
        <a:buNone/>
        <a:defRPr sz="48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4" name="Rectangle 73">
            <a:extLst>
              <a:ext uri="{FF2B5EF4-FFF2-40B4-BE49-F238E27FC236}">
                <a16:creationId xmlns:a16="http://schemas.microsoft.com/office/drawing/2014/main" xmlns="" id="{8A95209C-5275-4E15-8EA7-7F42980ABF2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Flag, Israel, Country Flag, State Flag, State, Symbol">
            <a:extLst>
              <a:ext uri="{FF2B5EF4-FFF2-40B4-BE49-F238E27FC236}">
                <a16:creationId xmlns:a16="http://schemas.microsoft.com/office/drawing/2014/main" xmlns="" id="{7C84E015-ED57-4916-9E64-DA348784234E}"/>
              </a:ext>
            </a:extLst>
          </p:cNvPr>
          <p:cNvPicPr>
            <a:picLocks noChangeAspect="1" noChangeArrowheads="1"/>
          </p:cNvPicPr>
          <p:nvPr/>
        </p:nvPicPr>
        <p:blipFill rotWithShape="1">
          <a:blip r:embed="rId2">
            <a:alphaModFix/>
            <a:extLst>
              <a:ext uri="{28A0092B-C50C-407E-A947-70E740481C1C}">
                <a14:useLocalDpi xmlns:a14="http://schemas.microsoft.com/office/drawing/2010/main" val="0"/>
              </a:ext>
            </a:extLst>
          </a:blip>
          <a:srcRect t="3033" r="-1" b="21947"/>
          <a:stretch/>
        </p:blipFill>
        <p:spPr bwMode="auto">
          <a:xfrm>
            <a:off x="20" y="10"/>
            <a:ext cx="12188931" cy="6857990"/>
          </a:xfrm>
          <a:prstGeom prst="rect">
            <a:avLst/>
          </a:prstGeom>
          <a:noFill/>
          <a:extLst>
            <a:ext uri="{909E8E84-426E-40DD-AFC4-6F175D3DCCD1}">
              <a14:hiddenFill xmlns:a14="http://schemas.microsoft.com/office/drawing/2010/main">
                <a:solidFill>
                  <a:srgbClr val="FFFFFF"/>
                </a:solidFill>
              </a14:hiddenFill>
            </a:ext>
          </a:extLst>
        </p:spPr>
      </p:pic>
      <p:sp>
        <p:nvSpPr>
          <p:cNvPr id="76" name="Rectangle 6">
            <a:extLst>
              <a:ext uri="{FF2B5EF4-FFF2-40B4-BE49-F238E27FC236}">
                <a16:creationId xmlns:a16="http://schemas.microsoft.com/office/drawing/2014/main" xmlns="" id="{4F2ED431-E304-4FF0-9F4E-032783C9D61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V="1">
            <a:off x="838200" y="720953"/>
            <a:ext cx="10515600" cy="5416094"/>
          </a:xfrm>
          <a:custGeom>
            <a:avLst/>
            <a:gdLst>
              <a:gd name="connsiteX0" fmla="*/ 0 w 10515600"/>
              <a:gd name="connsiteY0" fmla="*/ 0 h 5416094"/>
              <a:gd name="connsiteX1" fmla="*/ 657225 w 10515600"/>
              <a:gd name="connsiteY1" fmla="*/ 0 h 5416094"/>
              <a:gd name="connsiteX2" fmla="*/ 1419606 w 10515600"/>
              <a:gd name="connsiteY2" fmla="*/ 0 h 5416094"/>
              <a:gd name="connsiteX3" fmla="*/ 2181987 w 10515600"/>
              <a:gd name="connsiteY3" fmla="*/ 0 h 5416094"/>
              <a:gd name="connsiteX4" fmla="*/ 3049524 w 10515600"/>
              <a:gd name="connsiteY4" fmla="*/ 0 h 5416094"/>
              <a:gd name="connsiteX5" fmla="*/ 3706749 w 10515600"/>
              <a:gd name="connsiteY5" fmla="*/ 0 h 5416094"/>
              <a:gd name="connsiteX6" fmla="*/ 4469130 w 10515600"/>
              <a:gd name="connsiteY6" fmla="*/ 0 h 5416094"/>
              <a:gd name="connsiteX7" fmla="*/ 5126355 w 10515600"/>
              <a:gd name="connsiteY7" fmla="*/ 0 h 5416094"/>
              <a:gd name="connsiteX8" fmla="*/ 5783580 w 10515600"/>
              <a:gd name="connsiteY8" fmla="*/ 0 h 5416094"/>
              <a:gd name="connsiteX9" fmla="*/ 6440805 w 10515600"/>
              <a:gd name="connsiteY9" fmla="*/ 0 h 5416094"/>
              <a:gd name="connsiteX10" fmla="*/ 6782562 w 10515600"/>
              <a:gd name="connsiteY10" fmla="*/ 0 h 5416094"/>
              <a:gd name="connsiteX11" fmla="*/ 7544943 w 10515600"/>
              <a:gd name="connsiteY11" fmla="*/ 0 h 5416094"/>
              <a:gd name="connsiteX12" fmla="*/ 7886700 w 10515600"/>
              <a:gd name="connsiteY12" fmla="*/ 0 h 5416094"/>
              <a:gd name="connsiteX13" fmla="*/ 8543925 w 10515600"/>
              <a:gd name="connsiteY13" fmla="*/ 0 h 5416094"/>
              <a:gd name="connsiteX14" fmla="*/ 9411462 w 10515600"/>
              <a:gd name="connsiteY14" fmla="*/ 0 h 5416094"/>
              <a:gd name="connsiteX15" fmla="*/ 10515600 w 10515600"/>
              <a:gd name="connsiteY15" fmla="*/ 0 h 5416094"/>
              <a:gd name="connsiteX16" fmla="*/ 10515600 w 10515600"/>
              <a:gd name="connsiteY16" fmla="*/ 731173 h 5416094"/>
              <a:gd name="connsiteX17" fmla="*/ 10515600 w 10515600"/>
              <a:gd name="connsiteY17" fmla="*/ 1299863 h 5416094"/>
              <a:gd name="connsiteX18" fmla="*/ 10515600 w 10515600"/>
              <a:gd name="connsiteY18" fmla="*/ 1868552 h 5416094"/>
              <a:gd name="connsiteX19" fmla="*/ 10515600 w 10515600"/>
              <a:gd name="connsiteY19" fmla="*/ 2545564 h 5416094"/>
              <a:gd name="connsiteX20" fmla="*/ 10515600 w 10515600"/>
              <a:gd name="connsiteY20" fmla="*/ 3222576 h 5416094"/>
              <a:gd name="connsiteX21" fmla="*/ 10515600 w 10515600"/>
              <a:gd name="connsiteY21" fmla="*/ 3845427 h 5416094"/>
              <a:gd name="connsiteX22" fmla="*/ 10515600 w 10515600"/>
              <a:gd name="connsiteY22" fmla="*/ 4630760 h 5416094"/>
              <a:gd name="connsiteX23" fmla="*/ 10515600 w 10515600"/>
              <a:gd name="connsiteY23" fmla="*/ 5416094 h 5416094"/>
              <a:gd name="connsiteX24" fmla="*/ 9648063 w 10515600"/>
              <a:gd name="connsiteY24" fmla="*/ 5416094 h 5416094"/>
              <a:gd name="connsiteX25" fmla="*/ 8885682 w 10515600"/>
              <a:gd name="connsiteY25" fmla="*/ 5416094 h 5416094"/>
              <a:gd name="connsiteX26" fmla="*/ 8543925 w 10515600"/>
              <a:gd name="connsiteY26" fmla="*/ 5416094 h 5416094"/>
              <a:gd name="connsiteX27" fmla="*/ 7676388 w 10515600"/>
              <a:gd name="connsiteY27" fmla="*/ 5416094 h 5416094"/>
              <a:gd name="connsiteX28" fmla="*/ 7124319 w 10515600"/>
              <a:gd name="connsiteY28" fmla="*/ 5416094 h 5416094"/>
              <a:gd name="connsiteX29" fmla="*/ 6361938 w 10515600"/>
              <a:gd name="connsiteY29" fmla="*/ 5416094 h 5416094"/>
              <a:gd name="connsiteX30" fmla="*/ 6020181 w 10515600"/>
              <a:gd name="connsiteY30" fmla="*/ 5416094 h 5416094"/>
              <a:gd name="connsiteX31" fmla="*/ 5152644 w 10515600"/>
              <a:gd name="connsiteY31" fmla="*/ 5416094 h 5416094"/>
              <a:gd name="connsiteX32" fmla="*/ 4600575 w 10515600"/>
              <a:gd name="connsiteY32" fmla="*/ 5416094 h 5416094"/>
              <a:gd name="connsiteX33" fmla="*/ 3943350 w 10515600"/>
              <a:gd name="connsiteY33" fmla="*/ 5416094 h 5416094"/>
              <a:gd name="connsiteX34" fmla="*/ 3496437 w 10515600"/>
              <a:gd name="connsiteY34" fmla="*/ 5416094 h 5416094"/>
              <a:gd name="connsiteX35" fmla="*/ 2734056 w 10515600"/>
              <a:gd name="connsiteY35" fmla="*/ 5416094 h 5416094"/>
              <a:gd name="connsiteX36" fmla="*/ 1866519 w 10515600"/>
              <a:gd name="connsiteY36" fmla="*/ 5416094 h 5416094"/>
              <a:gd name="connsiteX37" fmla="*/ 1314450 w 10515600"/>
              <a:gd name="connsiteY37" fmla="*/ 5416094 h 5416094"/>
              <a:gd name="connsiteX38" fmla="*/ 0 w 10515600"/>
              <a:gd name="connsiteY38" fmla="*/ 5416094 h 5416094"/>
              <a:gd name="connsiteX39" fmla="*/ 0 w 10515600"/>
              <a:gd name="connsiteY39" fmla="*/ 4739082 h 5416094"/>
              <a:gd name="connsiteX40" fmla="*/ 0 w 10515600"/>
              <a:gd name="connsiteY40" fmla="*/ 4062071 h 5416094"/>
              <a:gd name="connsiteX41" fmla="*/ 0 w 10515600"/>
              <a:gd name="connsiteY41" fmla="*/ 3330898 h 5416094"/>
              <a:gd name="connsiteX42" fmla="*/ 0 w 10515600"/>
              <a:gd name="connsiteY42" fmla="*/ 2653886 h 5416094"/>
              <a:gd name="connsiteX43" fmla="*/ 0 w 10515600"/>
              <a:gd name="connsiteY43" fmla="*/ 1922713 h 5416094"/>
              <a:gd name="connsiteX44" fmla="*/ 0 w 10515600"/>
              <a:gd name="connsiteY44" fmla="*/ 1191541 h 5416094"/>
              <a:gd name="connsiteX45" fmla="*/ 0 w 10515600"/>
              <a:gd name="connsiteY45" fmla="*/ 0 h 5416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0515600" h="5416094" fill="none" extrusionOk="0">
                <a:moveTo>
                  <a:pt x="0" y="0"/>
                </a:moveTo>
                <a:cubicBezTo>
                  <a:pt x="177150" y="-2233"/>
                  <a:pt x="437740" y="9549"/>
                  <a:pt x="657225" y="0"/>
                </a:cubicBezTo>
                <a:cubicBezTo>
                  <a:pt x="876711" y="-9549"/>
                  <a:pt x="1120002" y="4103"/>
                  <a:pt x="1419606" y="0"/>
                </a:cubicBezTo>
                <a:cubicBezTo>
                  <a:pt x="1719210" y="-4103"/>
                  <a:pt x="1938104" y="16641"/>
                  <a:pt x="2181987" y="0"/>
                </a:cubicBezTo>
                <a:cubicBezTo>
                  <a:pt x="2425870" y="-16641"/>
                  <a:pt x="2669395" y="-9276"/>
                  <a:pt x="3049524" y="0"/>
                </a:cubicBezTo>
                <a:cubicBezTo>
                  <a:pt x="3429653" y="9276"/>
                  <a:pt x="3553691" y="29352"/>
                  <a:pt x="3706749" y="0"/>
                </a:cubicBezTo>
                <a:cubicBezTo>
                  <a:pt x="3859808" y="-29352"/>
                  <a:pt x="4111295" y="-6375"/>
                  <a:pt x="4469130" y="0"/>
                </a:cubicBezTo>
                <a:cubicBezTo>
                  <a:pt x="4826965" y="6375"/>
                  <a:pt x="4916661" y="-30390"/>
                  <a:pt x="5126355" y="0"/>
                </a:cubicBezTo>
                <a:cubicBezTo>
                  <a:pt x="5336049" y="30390"/>
                  <a:pt x="5578402" y="-7004"/>
                  <a:pt x="5783580" y="0"/>
                </a:cubicBezTo>
                <a:cubicBezTo>
                  <a:pt x="5988759" y="7004"/>
                  <a:pt x="6270371" y="29583"/>
                  <a:pt x="6440805" y="0"/>
                </a:cubicBezTo>
                <a:cubicBezTo>
                  <a:pt x="6611240" y="-29583"/>
                  <a:pt x="6667725" y="8173"/>
                  <a:pt x="6782562" y="0"/>
                </a:cubicBezTo>
                <a:cubicBezTo>
                  <a:pt x="6897399" y="-8173"/>
                  <a:pt x="7375754" y="-24084"/>
                  <a:pt x="7544943" y="0"/>
                </a:cubicBezTo>
                <a:cubicBezTo>
                  <a:pt x="7714132" y="24084"/>
                  <a:pt x="7790780" y="5607"/>
                  <a:pt x="7886700" y="0"/>
                </a:cubicBezTo>
                <a:cubicBezTo>
                  <a:pt x="7982620" y="-5607"/>
                  <a:pt x="8404356" y="28301"/>
                  <a:pt x="8543925" y="0"/>
                </a:cubicBezTo>
                <a:cubicBezTo>
                  <a:pt x="8683495" y="-28301"/>
                  <a:pt x="9088340" y="-5992"/>
                  <a:pt x="9411462" y="0"/>
                </a:cubicBezTo>
                <a:cubicBezTo>
                  <a:pt x="9734584" y="5992"/>
                  <a:pt x="10083951" y="22703"/>
                  <a:pt x="10515600" y="0"/>
                </a:cubicBezTo>
                <a:cubicBezTo>
                  <a:pt x="10497934" y="171001"/>
                  <a:pt x="10537777" y="498242"/>
                  <a:pt x="10515600" y="731173"/>
                </a:cubicBezTo>
                <a:cubicBezTo>
                  <a:pt x="10493423" y="964104"/>
                  <a:pt x="10516932" y="1174374"/>
                  <a:pt x="10515600" y="1299863"/>
                </a:cubicBezTo>
                <a:cubicBezTo>
                  <a:pt x="10514269" y="1425352"/>
                  <a:pt x="10522086" y="1677469"/>
                  <a:pt x="10515600" y="1868552"/>
                </a:cubicBezTo>
                <a:cubicBezTo>
                  <a:pt x="10509114" y="2059635"/>
                  <a:pt x="10499452" y="2266556"/>
                  <a:pt x="10515600" y="2545564"/>
                </a:cubicBezTo>
                <a:cubicBezTo>
                  <a:pt x="10531748" y="2824572"/>
                  <a:pt x="10506359" y="3046060"/>
                  <a:pt x="10515600" y="3222576"/>
                </a:cubicBezTo>
                <a:cubicBezTo>
                  <a:pt x="10524841" y="3399092"/>
                  <a:pt x="10507180" y="3536552"/>
                  <a:pt x="10515600" y="3845427"/>
                </a:cubicBezTo>
                <a:cubicBezTo>
                  <a:pt x="10524020" y="4154302"/>
                  <a:pt x="10505750" y="4362578"/>
                  <a:pt x="10515600" y="4630760"/>
                </a:cubicBezTo>
                <a:cubicBezTo>
                  <a:pt x="10525450" y="4898942"/>
                  <a:pt x="10492122" y="5233505"/>
                  <a:pt x="10515600" y="5416094"/>
                </a:cubicBezTo>
                <a:cubicBezTo>
                  <a:pt x="10321022" y="5373763"/>
                  <a:pt x="9841056" y="5373781"/>
                  <a:pt x="9648063" y="5416094"/>
                </a:cubicBezTo>
                <a:cubicBezTo>
                  <a:pt x="9455070" y="5458407"/>
                  <a:pt x="9225135" y="5428993"/>
                  <a:pt x="8885682" y="5416094"/>
                </a:cubicBezTo>
                <a:cubicBezTo>
                  <a:pt x="8546229" y="5403195"/>
                  <a:pt x="8660252" y="5403063"/>
                  <a:pt x="8543925" y="5416094"/>
                </a:cubicBezTo>
                <a:cubicBezTo>
                  <a:pt x="8427598" y="5429125"/>
                  <a:pt x="8066747" y="5419630"/>
                  <a:pt x="7676388" y="5416094"/>
                </a:cubicBezTo>
                <a:cubicBezTo>
                  <a:pt x="7286029" y="5412558"/>
                  <a:pt x="7286084" y="5427534"/>
                  <a:pt x="7124319" y="5416094"/>
                </a:cubicBezTo>
                <a:cubicBezTo>
                  <a:pt x="6962554" y="5404654"/>
                  <a:pt x="6638960" y="5390930"/>
                  <a:pt x="6361938" y="5416094"/>
                </a:cubicBezTo>
                <a:cubicBezTo>
                  <a:pt x="6084916" y="5441258"/>
                  <a:pt x="6131919" y="5418087"/>
                  <a:pt x="6020181" y="5416094"/>
                </a:cubicBezTo>
                <a:cubicBezTo>
                  <a:pt x="5908443" y="5414101"/>
                  <a:pt x="5558871" y="5407232"/>
                  <a:pt x="5152644" y="5416094"/>
                </a:cubicBezTo>
                <a:cubicBezTo>
                  <a:pt x="4746417" y="5424956"/>
                  <a:pt x="4798774" y="5402919"/>
                  <a:pt x="4600575" y="5416094"/>
                </a:cubicBezTo>
                <a:cubicBezTo>
                  <a:pt x="4402376" y="5429269"/>
                  <a:pt x="4180360" y="5402655"/>
                  <a:pt x="3943350" y="5416094"/>
                </a:cubicBezTo>
                <a:cubicBezTo>
                  <a:pt x="3706340" y="5429533"/>
                  <a:pt x="3658445" y="5419171"/>
                  <a:pt x="3496437" y="5416094"/>
                </a:cubicBezTo>
                <a:cubicBezTo>
                  <a:pt x="3334429" y="5413017"/>
                  <a:pt x="3010124" y="5399344"/>
                  <a:pt x="2734056" y="5416094"/>
                </a:cubicBezTo>
                <a:cubicBezTo>
                  <a:pt x="2457988" y="5432844"/>
                  <a:pt x="2236739" y="5427521"/>
                  <a:pt x="1866519" y="5416094"/>
                </a:cubicBezTo>
                <a:cubicBezTo>
                  <a:pt x="1496299" y="5404667"/>
                  <a:pt x="1510850" y="5404957"/>
                  <a:pt x="1314450" y="5416094"/>
                </a:cubicBezTo>
                <a:cubicBezTo>
                  <a:pt x="1118050" y="5427231"/>
                  <a:pt x="570195" y="5429560"/>
                  <a:pt x="0" y="5416094"/>
                </a:cubicBezTo>
                <a:cubicBezTo>
                  <a:pt x="-26608" y="5186086"/>
                  <a:pt x="-30817" y="5026509"/>
                  <a:pt x="0" y="4739082"/>
                </a:cubicBezTo>
                <a:cubicBezTo>
                  <a:pt x="30817" y="4451655"/>
                  <a:pt x="30406" y="4379302"/>
                  <a:pt x="0" y="4062071"/>
                </a:cubicBezTo>
                <a:cubicBezTo>
                  <a:pt x="-30406" y="3744840"/>
                  <a:pt x="16937" y="3655631"/>
                  <a:pt x="0" y="3330898"/>
                </a:cubicBezTo>
                <a:cubicBezTo>
                  <a:pt x="-16937" y="3006165"/>
                  <a:pt x="-2848" y="2928355"/>
                  <a:pt x="0" y="2653886"/>
                </a:cubicBezTo>
                <a:cubicBezTo>
                  <a:pt x="2848" y="2379417"/>
                  <a:pt x="-4508" y="2270960"/>
                  <a:pt x="0" y="1922713"/>
                </a:cubicBezTo>
                <a:cubicBezTo>
                  <a:pt x="4508" y="1574466"/>
                  <a:pt x="-7038" y="1405929"/>
                  <a:pt x="0" y="1191541"/>
                </a:cubicBezTo>
                <a:cubicBezTo>
                  <a:pt x="7038" y="977153"/>
                  <a:pt x="-53038" y="292447"/>
                  <a:pt x="0" y="0"/>
                </a:cubicBezTo>
                <a:close/>
              </a:path>
              <a:path w="10515600" h="5416094"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24919" y="196329"/>
                  <a:pt x="10549062" y="488432"/>
                  <a:pt x="10515600" y="785334"/>
                </a:cubicBezTo>
                <a:cubicBezTo>
                  <a:pt x="10482138" y="1082236"/>
                  <a:pt x="10536385" y="1323726"/>
                  <a:pt x="10515600" y="1516506"/>
                </a:cubicBezTo>
                <a:cubicBezTo>
                  <a:pt x="10494815" y="1709286"/>
                  <a:pt x="10546328" y="2097632"/>
                  <a:pt x="10515600" y="2247679"/>
                </a:cubicBezTo>
                <a:cubicBezTo>
                  <a:pt x="10484872" y="2397726"/>
                  <a:pt x="10491771" y="2577292"/>
                  <a:pt x="10515600" y="2762208"/>
                </a:cubicBezTo>
                <a:cubicBezTo>
                  <a:pt x="10539429" y="2947124"/>
                  <a:pt x="10511007" y="3105736"/>
                  <a:pt x="10515600" y="3330898"/>
                </a:cubicBezTo>
                <a:cubicBezTo>
                  <a:pt x="10520194" y="3556060"/>
                  <a:pt x="10497393" y="3882611"/>
                  <a:pt x="10515600" y="4062071"/>
                </a:cubicBezTo>
                <a:cubicBezTo>
                  <a:pt x="10533807" y="4241531"/>
                  <a:pt x="10544791" y="4505155"/>
                  <a:pt x="10515600" y="4684921"/>
                </a:cubicBezTo>
                <a:cubicBezTo>
                  <a:pt x="10486410" y="4864687"/>
                  <a:pt x="10497356" y="5246484"/>
                  <a:pt x="10515600" y="5416094"/>
                </a:cubicBezTo>
                <a:cubicBezTo>
                  <a:pt x="10245623" y="5445692"/>
                  <a:pt x="10029676" y="5415505"/>
                  <a:pt x="9753219" y="5416094"/>
                </a:cubicBezTo>
                <a:cubicBezTo>
                  <a:pt x="9476762" y="5416683"/>
                  <a:pt x="9553148" y="5422760"/>
                  <a:pt x="9411462" y="5416094"/>
                </a:cubicBezTo>
                <a:cubicBezTo>
                  <a:pt x="9269776" y="5409428"/>
                  <a:pt x="8927709" y="5385012"/>
                  <a:pt x="8754237" y="5416094"/>
                </a:cubicBezTo>
                <a:cubicBezTo>
                  <a:pt x="8580766" y="5447176"/>
                  <a:pt x="8413264" y="5410024"/>
                  <a:pt x="8307324" y="5416094"/>
                </a:cubicBezTo>
                <a:cubicBezTo>
                  <a:pt x="8201384" y="5422164"/>
                  <a:pt x="7912690" y="5421686"/>
                  <a:pt x="7544943" y="5416094"/>
                </a:cubicBezTo>
                <a:cubicBezTo>
                  <a:pt x="7177196" y="5410502"/>
                  <a:pt x="7304235" y="5418502"/>
                  <a:pt x="7098030" y="5416094"/>
                </a:cubicBezTo>
                <a:cubicBezTo>
                  <a:pt x="6891825" y="5413686"/>
                  <a:pt x="6541479" y="5434609"/>
                  <a:pt x="6335649" y="5416094"/>
                </a:cubicBezTo>
                <a:cubicBezTo>
                  <a:pt x="6129819" y="5397579"/>
                  <a:pt x="6106541" y="5402791"/>
                  <a:pt x="5993892" y="5416094"/>
                </a:cubicBezTo>
                <a:cubicBezTo>
                  <a:pt x="5881243" y="5429397"/>
                  <a:pt x="5545248" y="5437743"/>
                  <a:pt x="5231511" y="5416094"/>
                </a:cubicBezTo>
                <a:cubicBezTo>
                  <a:pt x="4917774" y="5394445"/>
                  <a:pt x="4963237" y="5426599"/>
                  <a:pt x="4784598" y="5416094"/>
                </a:cubicBezTo>
                <a:cubicBezTo>
                  <a:pt x="4605959" y="5405589"/>
                  <a:pt x="4605904" y="5406658"/>
                  <a:pt x="4442841" y="5416094"/>
                </a:cubicBezTo>
                <a:cubicBezTo>
                  <a:pt x="4279778" y="5425530"/>
                  <a:pt x="4177180" y="5426138"/>
                  <a:pt x="3995928" y="5416094"/>
                </a:cubicBezTo>
                <a:cubicBezTo>
                  <a:pt x="3814676" y="5406050"/>
                  <a:pt x="3516440" y="5429234"/>
                  <a:pt x="3233547" y="5416094"/>
                </a:cubicBezTo>
                <a:cubicBezTo>
                  <a:pt x="2950654" y="5402954"/>
                  <a:pt x="2884354" y="5436103"/>
                  <a:pt x="2786634" y="5416094"/>
                </a:cubicBezTo>
                <a:cubicBezTo>
                  <a:pt x="2688914" y="5396085"/>
                  <a:pt x="2522958" y="5423232"/>
                  <a:pt x="2444877" y="5416094"/>
                </a:cubicBezTo>
                <a:cubicBezTo>
                  <a:pt x="2366796" y="5408956"/>
                  <a:pt x="2104768" y="5395479"/>
                  <a:pt x="1997964" y="5416094"/>
                </a:cubicBezTo>
                <a:cubicBezTo>
                  <a:pt x="1891160" y="5436709"/>
                  <a:pt x="1573016" y="5412376"/>
                  <a:pt x="1445895" y="5416094"/>
                </a:cubicBezTo>
                <a:cubicBezTo>
                  <a:pt x="1318774" y="5419812"/>
                  <a:pt x="986443" y="5400529"/>
                  <a:pt x="788670" y="5416094"/>
                </a:cubicBezTo>
                <a:cubicBezTo>
                  <a:pt x="590897" y="5431659"/>
                  <a:pt x="363709" y="5381266"/>
                  <a:pt x="0" y="5416094"/>
                </a:cubicBezTo>
                <a:cubicBezTo>
                  <a:pt x="-22973" y="5218643"/>
                  <a:pt x="-26699" y="5010779"/>
                  <a:pt x="0" y="4630760"/>
                </a:cubicBezTo>
                <a:cubicBezTo>
                  <a:pt x="26699" y="4250741"/>
                  <a:pt x="-15389" y="4196664"/>
                  <a:pt x="0" y="3953749"/>
                </a:cubicBezTo>
                <a:cubicBezTo>
                  <a:pt x="15389" y="3710834"/>
                  <a:pt x="468" y="3611311"/>
                  <a:pt x="0" y="3276737"/>
                </a:cubicBezTo>
                <a:cubicBezTo>
                  <a:pt x="-468" y="2942163"/>
                  <a:pt x="15360" y="2781998"/>
                  <a:pt x="0" y="2599725"/>
                </a:cubicBezTo>
                <a:cubicBezTo>
                  <a:pt x="-15360" y="2417452"/>
                  <a:pt x="14816" y="2100232"/>
                  <a:pt x="0" y="1922713"/>
                </a:cubicBezTo>
                <a:cubicBezTo>
                  <a:pt x="-14816" y="1745194"/>
                  <a:pt x="-24648" y="1604167"/>
                  <a:pt x="0" y="1299863"/>
                </a:cubicBezTo>
                <a:cubicBezTo>
                  <a:pt x="24648" y="995559"/>
                  <a:pt x="2182" y="279525"/>
                  <a:pt x="0" y="0"/>
                </a:cubicBezTo>
                <a:close/>
              </a:path>
            </a:pathLst>
          </a:custGeom>
          <a:gradFill>
            <a:gsLst>
              <a:gs pos="50000">
                <a:schemeClr val="tx1">
                  <a:alpha val="30000"/>
                </a:schemeClr>
              </a:gs>
              <a:gs pos="80000">
                <a:schemeClr val="tx1">
                  <a:alpha val="15000"/>
                </a:schemeClr>
              </a:gs>
              <a:gs pos="0">
                <a:schemeClr val="tx1">
                  <a:alpha val="0"/>
                </a:schemeClr>
              </a:gs>
              <a:gs pos="20000">
                <a:schemeClr val="tx1">
                  <a:alpha val="15000"/>
                </a:schemeClr>
              </a:gs>
              <a:gs pos="100000">
                <a:schemeClr val="tx1">
                  <a:alpha val="0"/>
                </a:schemeClr>
              </a:gs>
            </a:gsLst>
            <a:lin ang="16200000" scaled="1"/>
          </a:gradFill>
          <a:ln w="57150" cap="rnd">
            <a:solidFill>
              <a:schemeClr val="bg1"/>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xmlns="" id="{D3A45141-2CDF-4189-BFE3-2A97039F4E54}"/>
              </a:ext>
            </a:extLst>
          </p:cNvPr>
          <p:cNvSpPr>
            <a:spLocks noGrp="1"/>
          </p:cNvSpPr>
          <p:nvPr>
            <p:ph type="ctrTitle"/>
          </p:nvPr>
        </p:nvSpPr>
        <p:spPr>
          <a:xfrm>
            <a:off x="1527048" y="1124712"/>
            <a:ext cx="9144000" cy="3063240"/>
          </a:xfrm>
        </p:spPr>
        <p:txBody>
          <a:bodyPr>
            <a:normAutofit fontScale="90000"/>
          </a:bodyPr>
          <a:lstStyle/>
          <a:p>
            <a:pPr algn="ctr"/>
            <a:r>
              <a:rPr lang="he-IL" dirty="0" smtClean="0">
                <a:solidFill>
                  <a:schemeClr val="bg1"/>
                </a:solidFill>
              </a:rPr>
              <a:t>הכנה למבחן באזרחות</a:t>
            </a:r>
            <a:r>
              <a:rPr lang="en-US" dirty="0" smtClean="0">
                <a:solidFill>
                  <a:schemeClr val="bg1"/>
                </a:solidFill>
              </a:rPr>
              <a:t/>
            </a:r>
            <a:br>
              <a:rPr lang="en-US" dirty="0" smtClean="0">
                <a:solidFill>
                  <a:schemeClr val="bg1"/>
                </a:solidFill>
              </a:rPr>
            </a:br>
            <a:r>
              <a:rPr lang="he-IL" dirty="0" smtClean="0">
                <a:solidFill>
                  <a:schemeClr val="bg1"/>
                </a:solidFill>
              </a:rPr>
              <a:t>שכבת ט' </a:t>
            </a:r>
            <a:r>
              <a:rPr lang="en-US" dirty="0" smtClean="0">
                <a:solidFill>
                  <a:schemeClr val="bg1"/>
                </a:solidFill>
              </a:rPr>
              <a:t> </a:t>
            </a:r>
            <a:endParaRPr lang="he-IL" dirty="0">
              <a:solidFill>
                <a:schemeClr val="bg1"/>
              </a:solidFill>
            </a:endParaRPr>
          </a:p>
        </p:txBody>
      </p:sp>
      <p:sp>
        <p:nvSpPr>
          <p:cNvPr id="78" name="Rectangle 6">
            <a:extLst>
              <a:ext uri="{FF2B5EF4-FFF2-40B4-BE49-F238E27FC236}">
                <a16:creationId xmlns:a16="http://schemas.microsoft.com/office/drawing/2014/main" xmlns="" id="{4E87FCFB-2CCE-460D-B3DD-557C8BD1B94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974206" y="441942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bg1"/>
          </a:solidFill>
          <a:ln w="38100" cap="rnd">
            <a:solidFill>
              <a:schemeClr val="bg1"/>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64161803"/>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xmlns="" id="{2C61293E-6EBE-43EF-A52C-9BEBFD7679D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xmlns="" id="{FD03212E-21E1-4A00-AA1D-402849008362}"/>
              </a:ext>
            </a:extLst>
          </p:cNvPr>
          <p:cNvSpPr>
            <a:spLocks noGrp="1"/>
          </p:cNvSpPr>
          <p:nvPr>
            <p:ph type="title"/>
          </p:nvPr>
        </p:nvSpPr>
        <p:spPr>
          <a:xfrm>
            <a:off x="5297762" y="329184"/>
            <a:ext cx="6251110" cy="1783080"/>
          </a:xfrm>
        </p:spPr>
        <p:txBody>
          <a:bodyPr anchor="b">
            <a:normAutofit/>
          </a:bodyPr>
          <a:lstStyle/>
          <a:p>
            <a:r>
              <a:rPr lang="he-IL" sz="7200"/>
              <a:t>מדינה</a:t>
            </a:r>
          </a:p>
        </p:txBody>
      </p:sp>
      <p:sp>
        <p:nvSpPr>
          <p:cNvPr id="73" name="Rectangle 6">
            <a:extLst>
              <a:ext uri="{FF2B5EF4-FFF2-40B4-BE49-F238E27FC236}">
                <a16:creationId xmlns:a16="http://schemas.microsoft.com/office/drawing/2014/main" xmlns="" id="{3FCFB1DE-0B7E-48CC-BA90-B2AB0889F9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412862" y="2395728"/>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rgbClr val="8F2B12"/>
          </a:solidFill>
          <a:ln w="38100" cap="rnd">
            <a:solidFill>
              <a:srgbClr val="8F2B12"/>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מציין מיקום תוכן 2">
            <a:extLst>
              <a:ext uri="{FF2B5EF4-FFF2-40B4-BE49-F238E27FC236}">
                <a16:creationId xmlns:a16="http://schemas.microsoft.com/office/drawing/2014/main" xmlns="" id="{004B9620-A6ED-4447-96DD-F22D8EEBCB32}"/>
              </a:ext>
            </a:extLst>
          </p:cNvPr>
          <p:cNvSpPr>
            <a:spLocks noGrp="1"/>
          </p:cNvSpPr>
          <p:nvPr>
            <p:ph idx="1"/>
          </p:nvPr>
        </p:nvSpPr>
        <p:spPr>
          <a:xfrm>
            <a:off x="5297762" y="2706624"/>
            <a:ext cx="6251110" cy="3822192"/>
          </a:xfrm>
        </p:spPr>
        <p:txBody>
          <a:bodyPr>
            <a:normAutofit fontScale="92500"/>
          </a:bodyPr>
          <a:lstStyle/>
          <a:p>
            <a:pPr algn="r" rtl="1"/>
            <a:r>
              <a:rPr lang="he-IL" dirty="0"/>
              <a:t>מדינה היא ארגון חברתי שכולל שלטון על אוכלוסייה שמתגוררת בשטח מוגדר. השלטון במדינה זו הוא הקובע את המדיניות באופן עצמאי. מוסדות בינלאומיים מכירים בקיומה הריבוני של מדינה זו.</a:t>
            </a:r>
          </a:p>
          <a:p>
            <a:pPr algn="r" rtl="1"/>
            <a:r>
              <a:rPr lang="he-IL" dirty="0"/>
              <a:t>מה התנאים לקיומה של מדינה ריבונית?</a:t>
            </a:r>
          </a:p>
        </p:txBody>
      </p:sp>
      <p:pic>
        <p:nvPicPr>
          <p:cNvPr id="7170" name="Picture 2" descr="map of Australia">
            <a:extLst>
              <a:ext uri="{FF2B5EF4-FFF2-40B4-BE49-F238E27FC236}">
                <a16:creationId xmlns:a16="http://schemas.microsoft.com/office/drawing/2014/main" xmlns="" id="{92364EA1-7EDE-4B1B-A7C4-C8DF7CBC571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3548" r="31121" b="-1"/>
          <a:stretch/>
        </p:blipFill>
        <p:spPr bwMode="auto">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9220306"/>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196" name="Rectangle 70">
            <a:extLst>
              <a:ext uri="{FF2B5EF4-FFF2-40B4-BE49-F238E27FC236}">
                <a16:creationId xmlns:a16="http://schemas.microsoft.com/office/drawing/2014/main" xmlns="" id="{F13C74B1-5B17-4795-BED0-7140497B445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xmlns="" id="{83DDF741-98FE-44EF-8B29-0DE8D847DF9C}"/>
              </a:ext>
            </a:extLst>
          </p:cNvPr>
          <p:cNvSpPr>
            <a:spLocks noGrp="1"/>
          </p:cNvSpPr>
          <p:nvPr>
            <p:ph type="title"/>
          </p:nvPr>
        </p:nvSpPr>
        <p:spPr>
          <a:xfrm>
            <a:off x="640080" y="325369"/>
            <a:ext cx="4368602" cy="1956841"/>
          </a:xfrm>
        </p:spPr>
        <p:txBody>
          <a:bodyPr anchor="b">
            <a:normAutofit/>
          </a:bodyPr>
          <a:lstStyle/>
          <a:p>
            <a:r>
              <a:rPr lang="he-IL" sz="6600" dirty="0"/>
              <a:t>שטח</a:t>
            </a:r>
          </a:p>
        </p:txBody>
      </p:sp>
      <p:sp>
        <p:nvSpPr>
          <p:cNvPr id="8197" name="Rectangle 6">
            <a:extLst>
              <a:ext uri="{FF2B5EF4-FFF2-40B4-BE49-F238E27FC236}">
                <a16:creationId xmlns:a16="http://schemas.microsoft.com/office/drawing/2014/main" xmlns="" id="{3FCFB1DE-0B7E-48CC-BA90-B2AB0889F9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65093" y="2563839"/>
            <a:ext cx="3931920" cy="27432"/>
          </a:xfrm>
          <a:custGeom>
            <a:avLst/>
            <a:gdLst>
              <a:gd name="connsiteX0" fmla="*/ 0 w 3931920"/>
              <a:gd name="connsiteY0" fmla="*/ 0 h 27432"/>
              <a:gd name="connsiteX1" fmla="*/ 733958 w 3931920"/>
              <a:gd name="connsiteY1" fmla="*/ 0 h 27432"/>
              <a:gd name="connsiteX2" fmla="*/ 1428598 w 3931920"/>
              <a:gd name="connsiteY2" fmla="*/ 0 h 27432"/>
              <a:gd name="connsiteX3" fmla="*/ 2123237 w 3931920"/>
              <a:gd name="connsiteY3" fmla="*/ 0 h 27432"/>
              <a:gd name="connsiteX4" fmla="*/ 2660599 w 3931920"/>
              <a:gd name="connsiteY4" fmla="*/ 0 h 27432"/>
              <a:gd name="connsiteX5" fmla="*/ 3237281 w 3931920"/>
              <a:gd name="connsiteY5" fmla="*/ 0 h 27432"/>
              <a:gd name="connsiteX6" fmla="*/ 3931920 w 3931920"/>
              <a:gd name="connsiteY6" fmla="*/ 0 h 27432"/>
              <a:gd name="connsiteX7" fmla="*/ 3931920 w 3931920"/>
              <a:gd name="connsiteY7" fmla="*/ 27432 h 27432"/>
              <a:gd name="connsiteX8" fmla="*/ 3276600 w 3931920"/>
              <a:gd name="connsiteY8" fmla="*/ 27432 h 27432"/>
              <a:gd name="connsiteX9" fmla="*/ 2739238 w 3931920"/>
              <a:gd name="connsiteY9" fmla="*/ 27432 h 27432"/>
              <a:gd name="connsiteX10" fmla="*/ 2201875 w 3931920"/>
              <a:gd name="connsiteY10" fmla="*/ 27432 h 27432"/>
              <a:gd name="connsiteX11" fmla="*/ 1507236 w 3931920"/>
              <a:gd name="connsiteY11" fmla="*/ 27432 h 27432"/>
              <a:gd name="connsiteX12" fmla="*/ 930554 w 3931920"/>
              <a:gd name="connsiteY12" fmla="*/ 27432 h 27432"/>
              <a:gd name="connsiteX13" fmla="*/ 0 w 3931920"/>
              <a:gd name="connsiteY13" fmla="*/ 27432 h 27432"/>
              <a:gd name="connsiteX14" fmla="*/ 0 w 3931920"/>
              <a:gd name="connsiteY14"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31920" h="27432" fill="none" extrusionOk="0">
                <a:moveTo>
                  <a:pt x="0" y="0"/>
                </a:moveTo>
                <a:cubicBezTo>
                  <a:pt x="245351" y="16874"/>
                  <a:pt x="509174" y="13736"/>
                  <a:pt x="733958" y="0"/>
                </a:cubicBezTo>
                <a:cubicBezTo>
                  <a:pt x="958742" y="-13736"/>
                  <a:pt x="1245406" y="-17215"/>
                  <a:pt x="1428598" y="0"/>
                </a:cubicBezTo>
                <a:cubicBezTo>
                  <a:pt x="1611790" y="17215"/>
                  <a:pt x="1930525" y="20562"/>
                  <a:pt x="2123237" y="0"/>
                </a:cubicBezTo>
                <a:cubicBezTo>
                  <a:pt x="2315949" y="-20562"/>
                  <a:pt x="2485508" y="11332"/>
                  <a:pt x="2660599" y="0"/>
                </a:cubicBezTo>
                <a:cubicBezTo>
                  <a:pt x="2835690" y="-11332"/>
                  <a:pt x="3075198" y="-14809"/>
                  <a:pt x="3237281" y="0"/>
                </a:cubicBezTo>
                <a:cubicBezTo>
                  <a:pt x="3399364" y="14809"/>
                  <a:pt x="3745084" y="-4992"/>
                  <a:pt x="3931920" y="0"/>
                </a:cubicBezTo>
                <a:cubicBezTo>
                  <a:pt x="3930963" y="8431"/>
                  <a:pt x="3931571" y="14612"/>
                  <a:pt x="3931920" y="27432"/>
                </a:cubicBezTo>
                <a:cubicBezTo>
                  <a:pt x="3765435" y="40792"/>
                  <a:pt x="3452398" y="38703"/>
                  <a:pt x="3276600" y="27432"/>
                </a:cubicBezTo>
                <a:cubicBezTo>
                  <a:pt x="3100802" y="16161"/>
                  <a:pt x="2914889" y="26998"/>
                  <a:pt x="2739238" y="27432"/>
                </a:cubicBezTo>
                <a:cubicBezTo>
                  <a:pt x="2563587" y="27866"/>
                  <a:pt x="2395484" y="39154"/>
                  <a:pt x="2201875" y="27432"/>
                </a:cubicBezTo>
                <a:cubicBezTo>
                  <a:pt x="2008266" y="15710"/>
                  <a:pt x="1781367" y="4899"/>
                  <a:pt x="1507236" y="27432"/>
                </a:cubicBezTo>
                <a:cubicBezTo>
                  <a:pt x="1233105" y="49965"/>
                  <a:pt x="1075495" y="47542"/>
                  <a:pt x="930554" y="27432"/>
                </a:cubicBezTo>
                <a:cubicBezTo>
                  <a:pt x="785613" y="7322"/>
                  <a:pt x="268930" y="30433"/>
                  <a:pt x="0" y="27432"/>
                </a:cubicBezTo>
                <a:cubicBezTo>
                  <a:pt x="226" y="18208"/>
                  <a:pt x="-648" y="12891"/>
                  <a:pt x="0" y="0"/>
                </a:cubicBezTo>
                <a:close/>
              </a:path>
              <a:path w="3931920" h="27432" stroke="0" extrusionOk="0">
                <a:moveTo>
                  <a:pt x="0" y="0"/>
                </a:moveTo>
                <a:cubicBezTo>
                  <a:pt x="278269" y="4786"/>
                  <a:pt x="349028" y="-10422"/>
                  <a:pt x="616001" y="0"/>
                </a:cubicBezTo>
                <a:cubicBezTo>
                  <a:pt x="882974" y="10422"/>
                  <a:pt x="931617" y="-15515"/>
                  <a:pt x="1153363" y="0"/>
                </a:cubicBezTo>
                <a:cubicBezTo>
                  <a:pt x="1375109" y="15515"/>
                  <a:pt x="1704089" y="-3631"/>
                  <a:pt x="1887322" y="0"/>
                </a:cubicBezTo>
                <a:cubicBezTo>
                  <a:pt x="2070555" y="3631"/>
                  <a:pt x="2344155" y="2213"/>
                  <a:pt x="2503322" y="0"/>
                </a:cubicBezTo>
                <a:cubicBezTo>
                  <a:pt x="2662489" y="-2213"/>
                  <a:pt x="2976859" y="26691"/>
                  <a:pt x="3119323" y="0"/>
                </a:cubicBezTo>
                <a:cubicBezTo>
                  <a:pt x="3261787" y="-26691"/>
                  <a:pt x="3588171" y="-28651"/>
                  <a:pt x="3931920" y="0"/>
                </a:cubicBezTo>
                <a:cubicBezTo>
                  <a:pt x="3930565" y="9524"/>
                  <a:pt x="3930718" y="13975"/>
                  <a:pt x="3931920" y="27432"/>
                </a:cubicBezTo>
                <a:cubicBezTo>
                  <a:pt x="3664329" y="4021"/>
                  <a:pt x="3437686" y="14511"/>
                  <a:pt x="3276600" y="27432"/>
                </a:cubicBezTo>
                <a:cubicBezTo>
                  <a:pt x="3115514" y="40353"/>
                  <a:pt x="2913592" y="48967"/>
                  <a:pt x="2739238" y="27432"/>
                </a:cubicBezTo>
                <a:cubicBezTo>
                  <a:pt x="2564884" y="5897"/>
                  <a:pt x="2294049" y="39820"/>
                  <a:pt x="2083918" y="27432"/>
                </a:cubicBezTo>
                <a:cubicBezTo>
                  <a:pt x="1873787" y="15044"/>
                  <a:pt x="1718903" y="21388"/>
                  <a:pt x="1428598" y="27432"/>
                </a:cubicBezTo>
                <a:cubicBezTo>
                  <a:pt x="1138293" y="33476"/>
                  <a:pt x="952209" y="50441"/>
                  <a:pt x="812597" y="27432"/>
                </a:cubicBezTo>
                <a:cubicBezTo>
                  <a:pt x="672985" y="4423"/>
                  <a:pt x="305800" y="28240"/>
                  <a:pt x="0" y="27432"/>
                </a:cubicBezTo>
                <a:cubicBezTo>
                  <a:pt x="-800" y="16780"/>
                  <a:pt x="-583" y="12910"/>
                  <a:pt x="0" y="0"/>
                </a:cubicBezTo>
                <a:close/>
              </a:path>
            </a:pathLst>
          </a:custGeom>
          <a:solidFill>
            <a:srgbClr val="B36754"/>
          </a:solidFill>
          <a:ln w="38100" cap="rnd">
            <a:solidFill>
              <a:srgbClr val="B36754"/>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מציין מיקום תוכן 2">
            <a:extLst>
              <a:ext uri="{FF2B5EF4-FFF2-40B4-BE49-F238E27FC236}">
                <a16:creationId xmlns:a16="http://schemas.microsoft.com/office/drawing/2014/main" xmlns="" id="{669C6070-C7C8-446F-BD5F-A797D582B921}"/>
              </a:ext>
            </a:extLst>
          </p:cNvPr>
          <p:cNvSpPr>
            <a:spLocks noGrp="1"/>
          </p:cNvSpPr>
          <p:nvPr>
            <p:ph idx="1"/>
          </p:nvPr>
        </p:nvSpPr>
        <p:spPr>
          <a:xfrm>
            <a:off x="640080" y="2872899"/>
            <a:ext cx="4243589" cy="3320668"/>
          </a:xfrm>
        </p:spPr>
        <p:txBody>
          <a:bodyPr>
            <a:normAutofit/>
          </a:bodyPr>
          <a:lstStyle/>
          <a:p>
            <a:pPr marL="0" indent="0" algn="r" rtl="1">
              <a:lnSpc>
                <a:spcPct val="100000"/>
              </a:lnSpc>
              <a:buNone/>
            </a:pPr>
            <a:r>
              <a:rPr lang="he-IL" sz="2700" dirty="0"/>
              <a:t>שטח מדינה כולל את הגבולות המוגדרים שלה, ובתוכם: האדמה, האוויר, תת-הקרקע והים (כולל הימים, הנהרות והמים). שטח זה מוגדר ע"י המדינה ומסומן לרוב במפות בינלאומיות. </a:t>
            </a:r>
            <a:endParaRPr lang="en-US" sz="2700" dirty="0"/>
          </a:p>
        </p:txBody>
      </p:sp>
      <p:pic>
        <p:nvPicPr>
          <p:cNvPr id="8194" name="Picture 2" descr="aerial view photography of city beside body of water">
            <a:extLst>
              <a:ext uri="{FF2B5EF4-FFF2-40B4-BE49-F238E27FC236}">
                <a16:creationId xmlns:a16="http://schemas.microsoft.com/office/drawing/2014/main" xmlns="" id="{B22618E9-3C34-4B5D-980F-EDA512A6C81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4773"/>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8769530"/>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xmlns="" id="{F13C74B1-5B17-4795-BED0-7140497B445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xmlns="" id="{09A47D7B-C5F3-4DB9-AE20-67610017F8DC}"/>
              </a:ext>
            </a:extLst>
          </p:cNvPr>
          <p:cNvSpPr>
            <a:spLocks noGrp="1"/>
          </p:cNvSpPr>
          <p:nvPr>
            <p:ph type="title"/>
          </p:nvPr>
        </p:nvSpPr>
        <p:spPr>
          <a:xfrm>
            <a:off x="640080" y="325369"/>
            <a:ext cx="4368602" cy="1956841"/>
          </a:xfrm>
        </p:spPr>
        <p:txBody>
          <a:bodyPr anchor="b">
            <a:normAutofit/>
          </a:bodyPr>
          <a:lstStyle/>
          <a:p>
            <a:r>
              <a:rPr lang="he-IL" sz="6600"/>
              <a:t>אוכלוסייה</a:t>
            </a:r>
          </a:p>
        </p:txBody>
      </p:sp>
      <p:sp>
        <p:nvSpPr>
          <p:cNvPr id="73" name="Rectangle 6">
            <a:extLst>
              <a:ext uri="{FF2B5EF4-FFF2-40B4-BE49-F238E27FC236}">
                <a16:creationId xmlns:a16="http://schemas.microsoft.com/office/drawing/2014/main" xmlns="" id="{3FCFB1DE-0B7E-48CC-BA90-B2AB0889F9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65093" y="2563839"/>
            <a:ext cx="3931920" cy="27432"/>
          </a:xfrm>
          <a:custGeom>
            <a:avLst/>
            <a:gdLst>
              <a:gd name="connsiteX0" fmla="*/ 0 w 3931920"/>
              <a:gd name="connsiteY0" fmla="*/ 0 h 27432"/>
              <a:gd name="connsiteX1" fmla="*/ 733958 w 3931920"/>
              <a:gd name="connsiteY1" fmla="*/ 0 h 27432"/>
              <a:gd name="connsiteX2" fmla="*/ 1428598 w 3931920"/>
              <a:gd name="connsiteY2" fmla="*/ 0 h 27432"/>
              <a:gd name="connsiteX3" fmla="*/ 2123237 w 3931920"/>
              <a:gd name="connsiteY3" fmla="*/ 0 h 27432"/>
              <a:gd name="connsiteX4" fmla="*/ 2660599 w 3931920"/>
              <a:gd name="connsiteY4" fmla="*/ 0 h 27432"/>
              <a:gd name="connsiteX5" fmla="*/ 3237281 w 3931920"/>
              <a:gd name="connsiteY5" fmla="*/ 0 h 27432"/>
              <a:gd name="connsiteX6" fmla="*/ 3931920 w 3931920"/>
              <a:gd name="connsiteY6" fmla="*/ 0 h 27432"/>
              <a:gd name="connsiteX7" fmla="*/ 3931920 w 3931920"/>
              <a:gd name="connsiteY7" fmla="*/ 27432 h 27432"/>
              <a:gd name="connsiteX8" fmla="*/ 3276600 w 3931920"/>
              <a:gd name="connsiteY8" fmla="*/ 27432 h 27432"/>
              <a:gd name="connsiteX9" fmla="*/ 2739238 w 3931920"/>
              <a:gd name="connsiteY9" fmla="*/ 27432 h 27432"/>
              <a:gd name="connsiteX10" fmla="*/ 2201875 w 3931920"/>
              <a:gd name="connsiteY10" fmla="*/ 27432 h 27432"/>
              <a:gd name="connsiteX11" fmla="*/ 1507236 w 3931920"/>
              <a:gd name="connsiteY11" fmla="*/ 27432 h 27432"/>
              <a:gd name="connsiteX12" fmla="*/ 930554 w 3931920"/>
              <a:gd name="connsiteY12" fmla="*/ 27432 h 27432"/>
              <a:gd name="connsiteX13" fmla="*/ 0 w 3931920"/>
              <a:gd name="connsiteY13" fmla="*/ 27432 h 27432"/>
              <a:gd name="connsiteX14" fmla="*/ 0 w 3931920"/>
              <a:gd name="connsiteY14"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31920" h="27432" fill="none" extrusionOk="0">
                <a:moveTo>
                  <a:pt x="0" y="0"/>
                </a:moveTo>
                <a:cubicBezTo>
                  <a:pt x="245351" y="16874"/>
                  <a:pt x="509174" y="13736"/>
                  <a:pt x="733958" y="0"/>
                </a:cubicBezTo>
                <a:cubicBezTo>
                  <a:pt x="958742" y="-13736"/>
                  <a:pt x="1245406" y="-17215"/>
                  <a:pt x="1428598" y="0"/>
                </a:cubicBezTo>
                <a:cubicBezTo>
                  <a:pt x="1611790" y="17215"/>
                  <a:pt x="1930525" y="20562"/>
                  <a:pt x="2123237" y="0"/>
                </a:cubicBezTo>
                <a:cubicBezTo>
                  <a:pt x="2315949" y="-20562"/>
                  <a:pt x="2485508" y="11332"/>
                  <a:pt x="2660599" y="0"/>
                </a:cubicBezTo>
                <a:cubicBezTo>
                  <a:pt x="2835690" y="-11332"/>
                  <a:pt x="3075198" y="-14809"/>
                  <a:pt x="3237281" y="0"/>
                </a:cubicBezTo>
                <a:cubicBezTo>
                  <a:pt x="3399364" y="14809"/>
                  <a:pt x="3745084" y="-4992"/>
                  <a:pt x="3931920" y="0"/>
                </a:cubicBezTo>
                <a:cubicBezTo>
                  <a:pt x="3930963" y="8431"/>
                  <a:pt x="3931571" y="14612"/>
                  <a:pt x="3931920" y="27432"/>
                </a:cubicBezTo>
                <a:cubicBezTo>
                  <a:pt x="3765435" y="40792"/>
                  <a:pt x="3452398" y="38703"/>
                  <a:pt x="3276600" y="27432"/>
                </a:cubicBezTo>
                <a:cubicBezTo>
                  <a:pt x="3100802" y="16161"/>
                  <a:pt x="2914889" y="26998"/>
                  <a:pt x="2739238" y="27432"/>
                </a:cubicBezTo>
                <a:cubicBezTo>
                  <a:pt x="2563587" y="27866"/>
                  <a:pt x="2395484" y="39154"/>
                  <a:pt x="2201875" y="27432"/>
                </a:cubicBezTo>
                <a:cubicBezTo>
                  <a:pt x="2008266" y="15710"/>
                  <a:pt x="1781367" y="4899"/>
                  <a:pt x="1507236" y="27432"/>
                </a:cubicBezTo>
                <a:cubicBezTo>
                  <a:pt x="1233105" y="49965"/>
                  <a:pt x="1075495" y="47542"/>
                  <a:pt x="930554" y="27432"/>
                </a:cubicBezTo>
                <a:cubicBezTo>
                  <a:pt x="785613" y="7322"/>
                  <a:pt x="268930" y="30433"/>
                  <a:pt x="0" y="27432"/>
                </a:cubicBezTo>
                <a:cubicBezTo>
                  <a:pt x="226" y="18208"/>
                  <a:pt x="-648" y="12891"/>
                  <a:pt x="0" y="0"/>
                </a:cubicBezTo>
                <a:close/>
              </a:path>
              <a:path w="3931920" h="27432" stroke="0" extrusionOk="0">
                <a:moveTo>
                  <a:pt x="0" y="0"/>
                </a:moveTo>
                <a:cubicBezTo>
                  <a:pt x="278269" y="4786"/>
                  <a:pt x="349028" y="-10422"/>
                  <a:pt x="616001" y="0"/>
                </a:cubicBezTo>
                <a:cubicBezTo>
                  <a:pt x="882974" y="10422"/>
                  <a:pt x="931617" y="-15515"/>
                  <a:pt x="1153363" y="0"/>
                </a:cubicBezTo>
                <a:cubicBezTo>
                  <a:pt x="1375109" y="15515"/>
                  <a:pt x="1704089" y="-3631"/>
                  <a:pt x="1887322" y="0"/>
                </a:cubicBezTo>
                <a:cubicBezTo>
                  <a:pt x="2070555" y="3631"/>
                  <a:pt x="2344155" y="2213"/>
                  <a:pt x="2503322" y="0"/>
                </a:cubicBezTo>
                <a:cubicBezTo>
                  <a:pt x="2662489" y="-2213"/>
                  <a:pt x="2976859" y="26691"/>
                  <a:pt x="3119323" y="0"/>
                </a:cubicBezTo>
                <a:cubicBezTo>
                  <a:pt x="3261787" y="-26691"/>
                  <a:pt x="3588171" y="-28651"/>
                  <a:pt x="3931920" y="0"/>
                </a:cubicBezTo>
                <a:cubicBezTo>
                  <a:pt x="3930565" y="9524"/>
                  <a:pt x="3930718" y="13975"/>
                  <a:pt x="3931920" y="27432"/>
                </a:cubicBezTo>
                <a:cubicBezTo>
                  <a:pt x="3664329" y="4021"/>
                  <a:pt x="3437686" y="14511"/>
                  <a:pt x="3276600" y="27432"/>
                </a:cubicBezTo>
                <a:cubicBezTo>
                  <a:pt x="3115514" y="40353"/>
                  <a:pt x="2913592" y="48967"/>
                  <a:pt x="2739238" y="27432"/>
                </a:cubicBezTo>
                <a:cubicBezTo>
                  <a:pt x="2564884" y="5897"/>
                  <a:pt x="2294049" y="39820"/>
                  <a:pt x="2083918" y="27432"/>
                </a:cubicBezTo>
                <a:cubicBezTo>
                  <a:pt x="1873787" y="15044"/>
                  <a:pt x="1718903" y="21388"/>
                  <a:pt x="1428598" y="27432"/>
                </a:cubicBezTo>
                <a:cubicBezTo>
                  <a:pt x="1138293" y="33476"/>
                  <a:pt x="952209" y="50441"/>
                  <a:pt x="812597" y="27432"/>
                </a:cubicBezTo>
                <a:cubicBezTo>
                  <a:pt x="672985" y="4423"/>
                  <a:pt x="305800" y="28240"/>
                  <a:pt x="0" y="27432"/>
                </a:cubicBezTo>
                <a:cubicBezTo>
                  <a:pt x="-800" y="16780"/>
                  <a:pt x="-583" y="12910"/>
                  <a:pt x="0" y="0"/>
                </a:cubicBezTo>
                <a:close/>
              </a:path>
            </a:pathLst>
          </a:custGeom>
          <a:solidFill>
            <a:srgbClr val="DFE43E"/>
          </a:solidFill>
          <a:ln w="38100" cap="rnd">
            <a:solidFill>
              <a:srgbClr val="DFE43E"/>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מציין מיקום תוכן 2">
            <a:extLst>
              <a:ext uri="{FF2B5EF4-FFF2-40B4-BE49-F238E27FC236}">
                <a16:creationId xmlns:a16="http://schemas.microsoft.com/office/drawing/2014/main" xmlns="" id="{170408F5-9EBC-43ED-B614-CA52FBA49FF5}"/>
              </a:ext>
            </a:extLst>
          </p:cNvPr>
          <p:cNvSpPr>
            <a:spLocks noGrp="1"/>
          </p:cNvSpPr>
          <p:nvPr>
            <p:ph idx="1"/>
          </p:nvPr>
        </p:nvSpPr>
        <p:spPr>
          <a:xfrm>
            <a:off x="640080" y="2872899"/>
            <a:ext cx="4243589" cy="3320668"/>
          </a:xfrm>
        </p:spPr>
        <p:txBody>
          <a:bodyPr>
            <a:normAutofit/>
          </a:bodyPr>
          <a:lstStyle/>
          <a:p>
            <a:pPr marL="0" indent="0" algn="r" rtl="1">
              <a:buNone/>
            </a:pPr>
            <a:r>
              <a:rPr lang="he-IL" dirty="0"/>
              <a:t>אנשים היושבים באופן קבוע ושגרים בדרך קבע בשטח המדינה. המדינה קובעת את התנאים לקבלת אזרחות</a:t>
            </a:r>
          </a:p>
        </p:txBody>
      </p:sp>
      <p:pic>
        <p:nvPicPr>
          <p:cNvPr id="9218" name="Picture 2" descr="people walking on pedestrian lane during daytime">
            <a:extLst>
              <a:ext uri="{FF2B5EF4-FFF2-40B4-BE49-F238E27FC236}">
                <a16:creationId xmlns:a16="http://schemas.microsoft.com/office/drawing/2014/main" xmlns="" id="{7C1B8019-DE54-4071-B56E-0F9AA6EA96E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956" r="24091" b="-1"/>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047221"/>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xmlns="" id="{F13C74B1-5B17-4795-BED0-7140497B445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xmlns="" id="{F3ACB5CC-BA25-4E76-939B-2155C12B3554}"/>
              </a:ext>
            </a:extLst>
          </p:cNvPr>
          <p:cNvSpPr>
            <a:spLocks noGrp="1"/>
          </p:cNvSpPr>
          <p:nvPr>
            <p:ph type="title"/>
          </p:nvPr>
        </p:nvSpPr>
        <p:spPr>
          <a:xfrm>
            <a:off x="640080" y="325369"/>
            <a:ext cx="4368602" cy="1956841"/>
          </a:xfrm>
        </p:spPr>
        <p:txBody>
          <a:bodyPr anchor="b">
            <a:normAutofit/>
          </a:bodyPr>
          <a:lstStyle/>
          <a:p>
            <a:r>
              <a:rPr lang="he-IL" sz="6600"/>
              <a:t>שלטון</a:t>
            </a:r>
          </a:p>
        </p:txBody>
      </p:sp>
      <p:sp>
        <p:nvSpPr>
          <p:cNvPr id="73" name="Rectangle 6">
            <a:extLst>
              <a:ext uri="{FF2B5EF4-FFF2-40B4-BE49-F238E27FC236}">
                <a16:creationId xmlns:a16="http://schemas.microsoft.com/office/drawing/2014/main" xmlns="" id="{3FCFB1DE-0B7E-48CC-BA90-B2AB0889F9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65093" y="2563839"/>
            <a:ext cx="3931920" cy="27432"/>
          </a:xfrm>
          <a:custGeom>
            <a:avLst/>
            <a:gdLst>
              <a:gd name="connsiteX0" fmla="*/ 0 w 3931920"/>
              <a:gd name="connsiteY0" fmla="*/ 0 h 27432"/>
              <a:gd name="connsiteX1" fmla="*/ 733958 w 3931920"/>
              <a:gd name="connsiteY1" fmla="*/ 0 h 27432"/>
              <a:gd name="connsiteX2" fmla="*/ 1428598 w 3931920"/>
              <a:gd name="connsiteY2" fmla="*/ 0 h 27432"/>
              <a:gd name="connsiteX3" fmla="*/ 2123237 w 3931920"/>
              <a:gd name="connsiteY3" fmla="*/ 0 h 27432"/>
              <a:gd name="connsiteX4" fmla="*/ 2660599 w 3931920"/>
              <a:gd name="connsiteY4" fmla="*/ 0 h 27432"/>
              <a:gd name="connsiteX5" fmla="*/ 3237281 w 3931920"/>
              <a:gd name="connsiteY5" fmla="*/ 0 h 27432"/>
              <a:gd name="connsiteX6" fmla="*/ 3931920 w 3931920"/>
              <a:gd name="connsiteY6" fmla="*/ 0 h 27432"/>
              <a:gd name="connsiteX7" fmla="*/ 3931920 w 3931920"/>
              <a:gd name="connsiteY7" fmla="*/ 27432 h 27432"/>
              <a:gd name="connsiteX8" fmla="*/ 3276600 w 3931920"/>
              <a:gd name="connsiteY8" fmla="*/ 27432 h 27432"/>
              <a:gd name="connsiteX9" fmla="*/ 2739238 w 3931920"/>
              <a:gd name="connsiteY9" fmla="*/ 27432 h 27432"/>
              <a:gd name="connsiteX10" fmla="*/ 2201875 w 3931920"/>
              <a:gd name="connsiteY10" fmla="*/ 27432 h 27432"/>
              <a:gd name="connsiteX11" fmla="*/ 1507236 w 3931920"/>
              <a:gd name="connsiteY11" fmla="*/ 27432 h 27432"/>
              <a:gd name="connsiteX12" fmla="*/ 930554 w 3931920"/>
              <a:gd name="connsiteY12" fmla="*/ 27432 h 27432"/>
              <a:gd name="connsiteX13" fmla="*/ 0 w 3931920"/>
              <a:gd name="connsiteY13" fmla="*/ 27432 h 27432"/>
              <a:gd name="connsiteX14" fmla="*/ 0 w 3931920"/>
              <a:gd name="connsiteY14"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31920" h="27432" fill="none" extrusionOk="0">
                <a:moveTo>
                  <a:pt x="0" y="0"/>
                </a:moveTo>
                <a:cubicBezTo>
                  <a:pt x="245351" y="16874"/>
                  <a:pt x="509174" y="13736"/>
                  <a:pt x="733958" y="0"/>
                </a:cubicBezTo>
                <a:cubicBezTo>
                  <a:pt x="958742" y="-13736"/>
                  <a:pt x="1245406" y="-17215"/>
                  <a:pt x="1428598" y="0"/>
                </a:cubicBezTo>
                <a:cubicBezTo>
                  <a:pt x="1611790" y="17215"/>
                  <a:pt x="1930525" y="20562"/>
                  <a:pt x="2123237" y="0"/>
                </a:cubicBezTo>
                <a:cubicBezTo>
                  <a:pt x="2315949" y="-20562"/>
                  <a:pt x="2485508" y="11332"/>
                  <a:pt x="2660599" y="0"/>
                </a:cubicBezTo>
                <a:cubicBezTo>
                  <a:pt x="2835690" y="-11332"/>
                  <a:pt x="3075198" y="-14809"/>
                  <a:pt x="3237281" y="0"/>
                </a:cubicBezTo>
                <a:cubicBezTo>
                  <a:pt x="3399364" y="14809"/>
                  <a:pt x="3745084" y="-4992"/>
                  <a:pt x="3931920" y="0"/>
                </a:cubicBezTo>
                <a:cubicBezTo>
                  <a:pt x="3930963" y="8431"/>
                  <a:pt x="3931571" y="14612"/>
                  <a:pt x="3931920" y="27432"/>
                </a:cubicBezTo>
                <a:cubicBezTo>
                  <a:pt x="3765435" y="40792"/>
                  <a:pt x="3452398" y="38703"/>
                  <a:pt x="3276600" y="27432"/>
                </a:cubicBezTo>
                <a:cubicBezTo>
                  <a:pt x="3100802" y="16161"/>
                  <a:pt x="2914889" y="26998"/>
                  <a:pt x="2739238" y="27432"/>
                </a:cubicBezTo>
                <a:cubicBezTo>
                  <a:pt x="2563587" y="27866"/>
                  <a:pt x="2395484" y="39154"/>
                  <a:pt x="2201875" y="27432"/>
                </a:cubicBezTo>
                <a:cubicBezTo>
                  <a:pt x="2008266" y="15710"/>
                  <a:pt x="1781367" y="4899"/>
                  <a:pt x="1507236" y="27432"/>
                </a:cubicBezTo>
                <a:cubicBezTo>
                  <a:pt x="1233105" y="49965"/>
                  <a:pt x="1075495" y="47542"/>
                  <a:pt x="930554" y="27432"/>
                </a:cubicBezTo>
                <a:cubicBezTo>
                  <a:pt x="785613" y="7322"/>
                  <a:pt x="268930" y="30433"/>
                  <a:pt x="0" y="27432"/>
                </a:cubicBezTo>
                <a:cubicBezTo>
                  <a:pt x="226" y="18208"/>
                  <a:pt x="-648" y="12891"/>
                  <a:pt x="0" y="0"/>
                </a:cubicBezTo>
                <a:close/>
              </a:path>
              <a:path w="3931920" h="27432" stroke="0" extrusionOk="0">
                <a:moveTo>
                  <a:pt x="0" y="0"/>
                </a:moveTo>
                <a:cubicBezTo>
                  <a:pt x="278269" y="4786"/>
                  <a:pt x="349028" y="-10422"/>
                  <a:pt x="616001" y="0"/>
                </a:cubicBezTo>
                <a:cubicBezTo>
                  <a:pt x="882974" y="10422"/>
                  <a:pt x="931617" y="-15515"/>
                  <a:pt x="1153363" y="0"/>
                </a:cubicBezTo>
                <a:cubicBezTo>
                  <a:pt x="1375109" y="15515"/>
                  <a:pt x="1704089" y="-3631"/>
                  <a:pt x="1887322" y="0"/>
                </a:cubicBezTo>
                <a:cubicBezTo>
                  <a:pt x="2070555" y="3631"/>
                  <a:pt x="2344155" y="2213"/>
                  <a:pt x="2503322" y="0"/>
                </a:cubicBezTo>
                <a:cubicBezTo>
                  <a:pt x="2662489" y="-2213"/>
                  <a:pt x="2976859" y="26691"/>
                  <a:pt x="3119323" y="0"/>
                </a:cubicBezTo>
                <a:cubicBezTo>
                  <a:pt x="3261787" y="-26691"/>
                  <a:pt x="3588171" y="-28651"/>
                  <a:pt x="3931920" y="0"/>
                </a:cubicBezTo>
                <a:cubicBezTo>
                  <a:pt x="3930565" y="9524"/>
                  <a:pt x="3930718" y="13975"/>
                  <a:pt x="3931920" y="27432"/>
                </a:cubicBezTo>
                <a:cubicBezTo>
                  <a:pt x="3664329" y="4021"/>
                  <a:pt x="3437686" y="14511"/>
                  <a:pt x="3276600" y="27432"/>
                </a:cubicBezTo>
                <a:cubicBezTo>
                  <a:pt x="3115514" y="40353"/>
                  <a:pt x="2913592" y="48967"/>
                  <a:pt x="2739238" y="27432"/>
                </a:cubicBezTo>
                <a:cubicBezTo>
                  <a:pt x="2564884" y="5897"/>
                  <a:pt x="2294049" y="39820"/>
                  <a:pt x="2083918" y="27432"/>
                </a:cubicBezTo>
                <a:cubicBezTo>
                  <a:pt x="1873787" y="15044"/>
                  <a:pt x="1718903" y="21388"/>
                  <a:pt x="1428598" y="27432"/>
                </a:cubicBezTo>
                <a:cubicBezTo>
                  <a:pt x="1138293" y="33476"/>
                  <a:pt x="952209" y="50441"/>
                  <a:pt x="812597" y="27432"/>
                </a:cubicBezTo>
                <a:cubicBezTo>
                  <a:pt x="672985" y="4423"/>
                  <a:pt x="305800" y="28240"/>
                  <a:pt x="0" y="27432"/>
                </a:cubicBezTo>
                <a:cubicBezTo>
                  <a:pt x="-800" y="16780"/>
                  <a:pt x="-583" y="12910"/>
                  <a:pt x="0" y="0"/>
                </a:cubicBezTo>
                <a:close/>
              </a:path>
            </a:pathLst>
          </a:custGeom>
          <a:solidFill>
            <a:srgbClr val="95ECFD"/>
          </a:solidFill>
          <a:ln w="38100" cap="rnd">
            <a:solidFill>
              <a:srgbClr val="95ECFD"/>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מציין מיקום תוכן 2">
            <a:extLst>
              <a:ext uri="{FF2B5EF4-FFF2-40B4-BE49-F238E27FC236}">
                <a16:creationId xmlns:a16="http://schemas.microsoft.com/office/drawing/2014/main" xmlns="" id="{5119B071-BEF4-4D6B-95DA-F37B5186129E}"/>
              </a:ext>
            </a:extLst>
          </p:cNvPr>
          <p:cNvSpPr>
            <a:spLocks noGrp="1"/>
          </p:cNvSpPr>
          <p:nvPr>
            <p:ph idx="1"/>
          </p:nvPr>
        </p:nvSpPr>
        <p:spPr>
          <a:xfrm>
            <a:off x="640080" y="2872899"/>
            <a:ext cx="4243589" cy="3320668"/>
          </a:xfrm>
        </p:spPr>
        <p:txBody>
          <a:bodyPr>
            <a:normAutofit/>
          </a:bodyPr>
          <a:lstStyle/>
          <a:p>
            <a:pPr marL="0" indent="0" algn="r" rtl="1">
              <a:buNone/>
            </a:pPr>
            <a:r>
              <a:rPr lang="he-IL" sz="3000" dirty="0"/>
              <a:t>גוף מוסדי, המנהל ומסדיר את ענייני המדינה. לשלטון הסמכות הבלעדית להפעיל כוח על אוכלוסייה שנמצאת בשטח המדינה</a:t>
            </a:r>
          </a:p>
        </p:txBody>
      </p:sp>
      <p:pic>
        <p:nvPicPr>
          <p:cNvPr id="10242" name="Picture 2" descr="group of people sitting on chairs">
            <a:extLst>
              <a:ext uri="{FF2B5EF4-FFF2-40B4-BE49-F238E27FC236}">
                <a16:creationId xmlns:a16="http://schemas.microsoft.com/office/drawing/2014/main" xmlns="" id="{A9713CD1-9FF6-4C60-AAE2-4CB9328ED01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8266" r="13026" b="-1"/>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8273333"/>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15">
            <a:extLst>
              <a:ext uri="{FF2B5EF4-FFF2-40B4-BE49-F238E27FC236}">
                <a16:creationId xmlns:a16="http://schemas.microsoft.com/office/drawing/2014/main" xmlns="" id="{A6D37EE4-EA1B-46EE-A54B-5233C63C969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xmlns="" id="{DE57157F-C835-414A-8BBF-BC18CA023E1E}"/>
              </a:ext>
            </a:extLst>
          </p:cNvPr>
          <p:cNvSpPr>
            <a:spLocks noGrp="1"/>
          </p:cNvSpPr>
          <p:nvPr>
            <p:ph type="title"/>
          </p:nvPr>
        </p:nvSpPr>
        <p:spPr>
          <a:xfrm>
            <a:off x="7034585" y="703293"/>
            <a:ext cx="4584921" cy="1949815"/>
          </a:xfrm>
        </p:spPr>
        <p:txBody>
          <a:bodyPr anchor="b">
            <a:normAutofit/>
          </a:bodyPr>
          <a:lstStyle/>
          <a:p>
            <a:r>
              <a:rPr lang="he-IL" sz="6000"/>
              <a:t>ריבונות</a:t>
            </a:r>
          </a:p>
        </p:txBody>
      </p:sp>
      <p:pic>
        <p:nvPicPr>
          <p:cNvPr id="11" name="Picture 4" descr="נתניהו בישיבת הממשלה: &quot;קשה לנהל את הישיבות&quot; | כאן">
            <a:extLst>
              <a:ext uri="{FF2B5EF4-FFF2-40B4-BE49-F238E27FC236}">
                <a16:creationId xmlns:a16="http://schemas.microsoft.com/office/drawing/2014/main" xmlns="" id="{213FE28B-D9C9-46B4-BEB5-80B8A5E66120}"/>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8428" r="12708" b="2"/>
          <a:stretch/>
        </p:blipFill>
        <p:spPr bwMode="auto">
          <a:xfrm>
            <a:off x="866691" y="1216968"/>
            <a:ext cx="5416261" cy="4424065"/>
          </a:xfrm>
          <a:custGeom>
            <a:avLst/>
            <a:gdLst/>
            <a:ahLst/>
            <a:cxnLst/>
            <a:rect l="l" t="t" r="r" b="b"/>
            <a:pathLst>
              <a:path w="5531320" h="4424065">
                <a:moveTo>
                  <a:pt x="4292328" y="3931444"/>
                </a:moveTo>
                <a:cubicBezTo>
                  <a:pt x="3830135" y="4131325"/>
                  <a:pt x="3346708" y="4259111"/>
                  <a:pt x="2855653" y="4364392"/>
                </a:cubicBezTo>
                <a:lnTo>
                  <a:pt x="2855525" y="4364392"/>
                </a:lnTo>
                <a:cubicBezTo>
                  <a:pt x="3386634" y="4394018"/>
                  <a:pt x="3853531" y="4210158"/>
                  <a:pt x="4292328" y="3931444"/>
                </a:cubicBezTo>
                <a:close/>
                <a:moveTo>
                  <a:pt x="4302118" y="3923561"/>
                </a:moveTo>
                <a:lnTo>
                  <a:pt x="4301102" y="3924959"/>
                </a:lnTo>
                <a:lnTo>
                  <a:pt x="4302881" y="3924959"/>
                </a:lnTo>
                <a:close/>
                <a:moveTo>
                  <a:pt x="3885572" y="334733"/>
                </a:moveTo>
                <a:cubicBezTo>
                  <a:pt x="4046889" y="406840"/>
                  <a:pt x="4203653" y="488713"/>
                  <a:pt x="4355013" y="579880"/>
                </a:cubicBezTo>
                <a:cubicBezTo>
                  <a:pt x="4662082" y="768063"/>
                  <a:pt x="4933803" y="995790"/>
                  <a:pt x="5144619" y="1290779"/>
                </a:cubicBezTo>
                <a:cubicBezTo>
                  <a:pt x="5314365" y="1528042"/>
                  <a:pt x="5426258" y="1789591"/>
                  <a:pt x="5468598" y="2088522"/>
                </a:cubicBezTo>
                <a:cubicBezTo>
                  <a:pt x="5479330" y="2001424"/>
                  <a:pt x="5480182" y="1913385"/>
                  <a:pt x="5471141" y="1826083"/>
                </a:cubicBezTo>
                <a:cubicBezTo>
                  <a:pt x="5455337" y="1662962"/>
                  <a:pt x="5406307" y="1504799"/>
                  <a:pt x="5327080" y="1361348"/>
                </a:cubicBezTo>
                <a:cubicBezTo>
                  <a:pt x="5206160" y="1140233"/>
                  <a:pt x="5033362" y="965782"/>
                  <a:pt x="4833354" y="816507"/>
                </a:cubicBezTo>
                <a:cubicBezTo>
                  <a:pt x="4597235" y="640276"/>
                  <a:pt x="4336322" y="509438"/>
                  <a:pt x="4063457" y="400724"/>
                </a:cubicBezTo>
                <a:cubicBezTo>
                  <a:pt x="4033360" y="388607"/>
                  <a:pt x="4003060" y="376909"/>
                  <a:pt x="3972544" y="365631"/>
                </a:cubicBezTo>
                <a:cubicBezTo>
                  <a:pt x="3943680" y="354950"/>
                  <a:pt x="3914563" y="345033"/>
                  <a:pt x="3885572" y="334733"/>
                </a:cubicBezTo>
                <a:close/>
                <a:moveTo>
                  <a:pt x="3865737" y="329520"/>
                </a:moveTo>
                <a:cubicBezTo>
                  <a:pt x="3865737" y="329520"/>
                  <a:pt x="3865737" y="330410"/>
                  <a:pt x="3866500" y="330537"/>
                </a:cubicBezTo>
                <a:lnTo>
                  <a:pt x="3869806" y="330156"/>
                </a:lnTo>
                <a:close/>
                <a:moveTo>
                  <a:pt x="2219772" y="85645"/>
                </a:moveTo>
                <a:cubicBezTo>
                  <a:pt x="2206943" y="84005"/>
                  <a:pt x="2193910" y="85264"/>
                  <a:pt x="2181627" y="89333"/>
                </a:cubicBezTo>
                <a:cubicBezTo>
                  <a:pt x="1932920" y="125113"/>
                  <a:pt x="1690800" y="197118"/>
                  <a:pt x="1462972" y="303073"/>
                </a:cubicBezTo>
                <a:cubicBezTo>
                  <a:pt x="971789" y="529528"/>
                  <a:pt x="578130" y="865460"/>
                  <a:pt x="308698" y="1338461"/>
                </a:cubicBezTo>
                <a:cubicBezTo>
                  <a:pt x="180225" y="1561852"/>
                  <a:pt x="97653" y="1808638"/>
                  <a:pt x="65840" y="2064364"/>
                </a:cubicBezTo>
                <a:cubicBezTo>
                  <a:pt x="71943" y="2050505"/>
                  <a:pt x="77284" y="2036391"/>
                  <a:pt x="82115" y="2022150"/>
                </a:cubicBezTo>
                <a:cubicBezTo>
                  <a:pt x="170104" y="1763653"/>
                  <a:pt x="279580" y="1515073"/>
                  <a:pt x="423261" y="1282260"/>
                </a:cubicBezTo>
                <a:cubicBezTo>
                  <a:pt x="630770" y="945565"/>
                  <a:pt x="895371" y="664944"/>
                  <a:pt x="1231812" y="454001"/>
                </a:cubicBezTo>
                <a:cubicBezTo>
                  <a:pt x="1535193" y="263783"/>
                  <a:pt x="1866802" y="149729"/>
                  <a:pt x="2219772" y="85645"/>
                </a:cubicBezTo>
                <a:close/>
                <a:moveTo>
                  <a:pt x="2612541" y="836"/>
                </a:moveTo>
                <a:cubicBezTo>
                  <a:pt x="2715914" y="-4250"/>
                  <a:pt x="2831240" y="14695"/>
                  <a:pt x="2946311" y="35548"/>
                </a:cubicBezTo>
                <a:cubicBezTo>
                  <a:pt x="3291652" y="98106"/>
                  <a:pt x="3631144" y="182915"/>
                  <a:pt x="3961100" y="303581"/>
                </a:cubicBezTo>
                <a:cubicBezTo>
                  <a:pt x="4278341" y="419543"/>
                  <a:pt x="4581341" y="563350"/>
                  <a:pt x="4854588" y="764502"/>
                </a:cubicBezTo>
                <a:cubicBezTo>
                  <a:pt x="5067438" y="921152"/>
                  <a:pt x="5250408" y="1105521"/>
                  <a:pt x="5377813" y="1339732"/>
                </a:cubicBezTo>
                <a:cubicBezTo>
                  <a:pt x="5459812" y="1489986"/>
                  <a:pt x="5510304" y="1655396"/>
                  <a:pt x="5526198" y="1825829"/>
                </a:cubicBezTo>
                <a:cubicBezTo>
                  <a:pt x="5538277" y="1951327"/>
                  <a:pt x="5527342" y="2074917"/>
                  <a:pt x="5510558" y="2199398"/>
                </a:cubicBezTo>
                <a:cubicBezTo>
                  <a:pt x="5502967" y="2266991"/>
                  <a:pt x="5502713" y="2335195"/>
                  <a:pt x="5509796" y="2402839"/>
                </a:cubicBezTo>
                <a:cubicBezTo>
                  <a:pt x="5534208" y="2664197"/>
                  <a:pt x="5468472" y="2926051"/>
                  <a:pt x="5323520" y="3144890"/>
                </a:cubicBezTo>
                <a:cubicBezTo>
                  <a:pt x="5201340" y="3332234"/>
                  <a:pt x="5041042" y="3491719"/>
                  <a:pt x="4853062" y="3612932"/>
                </a:cubicBezTo>
                <a:cubicBezTo>
                  <a:pt x="4671110" y="3732072"/>
                  <a:pt x="4498566" y="3864563"/>
                  <a:pt x="4316359" y="3982940"/>
                </a:cubicBezTo>
                <a:cubicBezTo>
                  <a:pt x="4019717" y="4175573"/>
                  <a:pt x="3701077" y="4317347"/>
                  <a:pt x="3352557" y="4386771"/>
                </a:cubicBezTo>
                <a:cubicBezTo>
                  <a:pt x="3160954" y="4425590"/>
                  <a:pt x="2964456" y="4434173"/>
                  <a:pt x="2770207" y="4412201"/>
                </a:cubicBezTo>
                <a:cubicBezTo>
                  <a:pt x="2685525" y="4402537"/>
                  <a:pt x="2599953" y="4402410"/>
                  <a:pt x="2514889" y="4393637"/>
                </a:cubicBezTo>
                <a:cubicBezTo>
                  <a:pt x="2307137" y="4370851"/>
                  <a:pt x="2102209" y="4327277"/>
                  <a:pt x="1903167" y="4263562"/>
                </a:cubicBezTo>
                <a:cubicBezTo>
                  <a:pt x="1560623" y="4156119"/>
                  <a:pt x="1238932" y="4006972"/>
                  <a:pt x="948393" y="3794249"/>
                </a:cubicBezTo>
                <a:cubicBezTo>
                  <a:pt x="647554" y="3573897"/>
                  <a:pt x="396813" y="3308660"/>
                  <a:pt x="223634" y="2975526"/>
                </a:cubicBezTo>
                <a:cubicBezTo>
                  <a:pt x="129454" y="2796370"/>
                  <a:pt x="67150" y="2602198"/>
                  <a:pt x="39520" y="2401695"/>
                </a:cubicBezTo>
                <a:cubicBezTo>
                  <a:pt x="34510" y="2367555"/>
                  <a:pt x="26729" y="2333872"/>
                  <a:pt x="16252" y="2300991"/>
                </a:cubicBezTo>
                <a:cubicBezTo>
                  <a:pt x="-9179" y="2218598"/>
                  <a:pt x="-24" y="2135695"/>
                  <a:pt x="11801" y="2053556"/>
                </a:cubicBezTo>
                <a:cubicBezTo>
                  <a:pt x="93686" y="1480615"/>
                  <a:pt x="377868" y="1021983"/>
                  <a:pt x="812850" y="651084"/>
                </a:cubicBezTo>
                <a:cubicBezTo>
                  <a:pt x="1176755" y="340201"/>
                  <a:pt x="1598260" y="146042"/>
                  <a:pt x="2066810" y="52586"/>
                </a:cubicBezTo>
                <a:cubicBezTo>
                  <a:pt x="2154544" y="35039"/>
                  <a:pt x="2243041" y="23087"/>
                  <a:pt x="2332046" y="14441"/>
                </a:cubicBezTo>
                <a:cubicBezTo>
                  <a:pt x="2421052" y="5794"/>
                  <a:pt x="2508913" y="2107"/>
                  <a:pt x="2612541" y="836"/>
                </a:cubicBezTo>
                <a:close/>
              </a:path>
            </a:pathLst>
          </a:custGeom>
          <a:noFill/>
          <a:extLst>
            <a:ext uri="{909E8E84-426E-40DD-AFC4-6F175D3DCCD1}">
              <a14:hiddenFill xmlns:a14="http://schemas.microsoft.com/office/drawing/2010/main">
                <a:solidFill>
                  <a:srgbClr val="FFFFFF"/>
                </a:solidFill>
              </a14:hiddenFill>
            </a:ext>
          </a:extLst>
        </p:spPr>
      </p:pic>
      <p:sp>
        <p:nvSpPr>
          <p:cNvPr id="23" name="Rectangle 6">
            <a:extLst>
              <a:ext uri="{FF2B5EF4-FFF2-40B4-BE49-F238E27FC236}">
                <a16:creationId xmlns:a16="http://schemas.microsoft.com/office/drawing/2014/main" xmlns="" id="{3EB27620-B0B1-4232-A055-99D3476060C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183815" y="2895147"/>
            <a:ext cx="3474720" cy="27432"/>
          </a:xfrm>
          <a:custGeom>
            <a:avLst/>
            <a:gdLst>
              <a:gd name="connsiteX0" fmla="*/ 0 w 3474720"/>
              <a:gd name="connsiteY0" fmla="*/ 0 h 27432"/>
              <a:gd name="connsiteX1" fmla="*/ 660197 w 3474720"/>
              <a:gd name="connsiteY1" fmla="*/ 0 h 27432"/>
              <a:gd name="connsiteX2" fmla="*/ 1355141 w 3474720"/>
              <a:gd name="connsiteY2" fmla="*/ 0 h 27432"/>
              <a:gd name="connsiteX3" fmla="*/ 2084832 w 3474720"/>
              <a:gd name="connsiteY3" fmla="*/ 0 h 27432"/>
              <a:gd name="connsiteX4" fmla="*/ 2814523 w 3474720"/>
              <a:gd name="connsiteY4" fmla="*/ 0 h 27432"/>
              <a:gd name="connsiteX5" fmla="*/ 3474720 w 3474720"/>
              <a:gd name="connsiteY5" fmla="*/ 0 h 27432"/>
              <a:gd name="connsiteX6" fmla="*/ 3474720 w 3474720"/>
              <a:gd name="connsiteY6" fmla="*/ 27432 h 27432"/>
              <a:gd name="connsiteX7" fmla="*/ 2710282 w 3474720"/>
              <a:gd name="connsiteY7" fmla="*/ 27432 h 27432"/>
              <a:gd name="connsiteX8" fmla="*/ 1945843 w 3474720"/>
              <a:gd name="connsiteY8" fmla="*/ 27432 h 27432"/>
              <a:gd name="connsiteX9" fmla="*/ 1250899 w 3474720"/>
              <a:gd name="connsiteY9" fmla="*/ 27432 h 27432"/>
              <a:gd name="connsiteX10" fmla="*/ 0 w 3474720"/>
              <a:gd name="connsiteY10" fmla="*/ 27432 h 27432"/>
              <a:gd name="connsiteX11" fmla="*/ 0 w 3474720"/>
              <a:gd name="connsiteY11"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74720" h="27432" fill="none" extrusionOk="0">
                <a:moveTo>
                  <a:pt x="0" y="0"/>
                </a:moveTo>
                <a:cubicBezTo>
                  <a:pt x="307185" y="-8713"/>
                  <a:pt x="392307" y="-13121"/>
                  <a:pt x="660197" y="0"/>
                </a:cubicBezTo>
                <a:cubicBezTo>
                  <a:pt x="928087" y="13121"/>
                  <a:pt x="1167029" y="-2668"/>
                  <a:pt x="1355141" y="0"/>
                </a:cubicBezTo>
                <a:cubicBezTo>
                  <a:pt x="1543253" y="2668"/>
                  <a:pt x="1739408" y="-6709"/>
                  <a:pt x="2084832" y="0"/>
                </a:cubicBezTo>
                <a:cubicBezTo>
                  <a:pt x="2430256" y="6709"/>
                  <a:pt x="2538889" y="29706"/>
                  <a:pt x="2814523" y="0"/>
                </a:cubicBezTo>
                <a:cubicBezTo>
                  <a:pt x="3090157" y="-29706"/>
                  <a:pt x="3152920" y="-15446"/>
                  <a:pt x="3474720" y="0"/>
                </a:cubicBezTo>
                <a:cubicBezTo>
                  <a:pt x="3473554" y="7395"/>
                  <a:pt x="3474765" y="21864"/>
                  <a:pt x="3474720" y="27432"/>
                </a:cubicBezTo>
                <a:cubicBezTo>
                  <a:pt x="3275380" y="12730"/>
                  <a:pt x="2958934" y="10130"/>
                  <a:pt x="2710282" y="27432"/>
                </a:cubicBezTo>
                <a:cubicBezTo>
                  <a:pt x="2461630" y="44734"/>
                  <a:pt x="2131168" y="43757"/>
                  <a:pt x="1945843" y="27432"/>
                </a:cubicBezTo>
                <a:cubicBezTo>
                  <a:pt x="1760518" y="11107"/>
                  <a:pt x="1444829" y="-3738"/>
                  <a:pt x="1250899" y="27432"/>
                </a:cubicBezTo>
                <a:cubicBezTo>
                  <a:pt x="1056969" y="58602"/>
                  <a:pt x="444992" y="52761"/>
                  <a:pt x="0" y="27432"/>
                </a:cubicBezTo>
                <a:cubicBezTo>
                  <a:pt x="-503" y="20663"/>
                  <a:pt x="1168" y="5855"/>
                  <a:pt x="0" y="0"/>
                </a:cubicBezTo>
                <a:close/>
              </a:path>
              <a:path w="3474720" h="27432" stroke="0" extrusionOk="0">
                <a:moveTo>
                  <a:pt x="0" y="0"/>
                </a:moveTo>
                <a:cubicBezTo>
                  <a:pt x="300114" y="-5103"/>
                  <a:pt x="525093" y="-25284"/>
                  <a:pt x="660197" y="0"/>
                </a:cubicBezTo>
                <a:cubicBezTo>
                  <a:pt x="795301" y="25284"/>
                  <a:pt x="1023172" y="17955"/>
                  <a:pt x="1250899" y="0"/>
                </a:cubicBezTo>
                <a:cubicBezTo>
                  <a:pt x="1478626" y="-17955"/>
                  <a:pt x="1782079" y="-27844"/>
                  <a:pt x="2015338" y="0"/>
                </a:cubicBezTo>
                <a:cubicBezTo>
                  <a:pt x="2248597" y="27844"/>
                  <a:pt x="2491007" y="27648"/>
                  <a:pt x="2675534" y="0"/>
                </a:cubicBezTo>
                <a:cubicBezTo>
                  <a:pt x="2860061" y="-27648"/>
                  <a:pt x="3088679" y="-3661"/>
                  <a:pt x="3474720" y="0"/>
                </a:cubicBezTo>
                <a:cubicBezTo>
                  <a:pt x="3474913" y="12649"/>
                  <a:pt x="3473732" y="17989"/>
                  <a:pt x="3474720" y="27432"/>
                </a:cubicBezTo>
                <a:cubicBezTo>
                  <a:pt x="3317198" y="15714"/>
                  <a:pt x="2959205" y="52182"/>
                  <a:pt x="2779776" y="27432"/>
                </a:cubicBezTo>
                <a:cubicBezTo>
                  <a:pt x="2600347" y="2682"/>
                  <a:pt x="2382660" y="-684"/>
                  <a:pt x="2015338" y="27432"/>
                </a:cubicBezTo>
                <a:cubicBezTo>
                  <a:pt x="1648016" y="55548"/>
                  <a:pt x="1641073" y="39646"/>
                  <a:pt x="1424635" y="27432"/>
                </a:cubicBezTo>
                <a:cubicBezTo>
                  <a:pt x="1208197" y="15218"/>
                  <a:pt x="1021559" y="15893"/>
                  <a:pt x="729691" y="27432"/>
                </a:cubicBezTo>
                <a:cubicBezTo>
                  <a:pt x="437823" y="38971"/>
                  <a:pt x="153856" y="-2647"/>
                  <a:pt x="0" y="27432"/>
                </a:cubicBezTo>
                <a:cubicBezTo>
                  <a:pt x="1300" y="19678"/>
                  <a:pt x="-86" y="12044"/>
                  <a:pt x="0" y="0"/>
                </a:cubicBezTo>
                <a:close/>
              </a:path>
            </a:pathLst>
          </a:custGeom>
          <a:solidFill>
            <a:srgbClr val="C9CD59"/>
          </a:solidFill>
          <a:ln w="38100" cap="rnd">
            <a:solidFill>
              <a:srgbClr val="C9CD59"/>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מציין מיקום תוכן 2">
            <a:extLst>
              <a:ext uri="{FF2B5EF4-FFF2-40B4-BE49-F238E27FC236}">
                <a16:creationId xmlns:a16="http://schemas.microsoft.com/office/drawing/2014/main" xmlns="" id="{9E86F4FA-6D20-4428-9DDC-B7078E05F26C}"/>
              </a:ext>
            </a:extLst>
          </p:cNvPr>
          <p:cNvSpPr>
            <a:spLocks noGrp="1"/>
          </p:cNvSpPr>
          <p:nvPr>
            <p:ph idx="1"/>
          </p:nvPr>
        </p:nvSpPr>
        <p:spPr>
          <a:xfrm>
            <a:off x="7034585" y="3164618"/>
            <a:ext cx="4584921" cy="3021497"/>
          </a:xfrm>
        </p:spPr>
        <p:txBody>
          <a:bodyPr anchor="t">
            <a:normAutofit/>
          </a:bodyPr>
          <a:lstStyle/>
          <a:p>
            <a:pPr marL="0" indent="0" algn="r" rtl="1">
              <a:buNone/>
            </a:pPr>
            <a:r>
              <a:rPr lang="he-IL" dirty="0"/>
              <a:t>יכולתו של השלטון לנהל את ענייני הפנים והחוץ כרצונו, ללא התערבות של גורמים חיצוניים או כפיפות אליהם.</a:t>
            </a:r>
            <a:endParaRPr lang="en-US" dirty="0"/>
          </a:p>
          <a:p>
            <a:pPr algn="r" rtl="1"/>
            <a:endParaRPr lang="he-IL" dirty="0"/>
          </a:p>
        </p:txBody>
      </p:sp>
    </p:spTree>
    <p:extLst>
      <p:ext uri="{BB962C8B-B14F-4D97-AF65-F5344CB8AC3E}">
        <p14:creationId xmlns:p14="http://schemas.microsoft.com/office/powerpoint/2010/main" val="3618487422"/>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xmlns="" id="{F13C74B1-5B17-4795-BED0-7140497B445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xmlns="" id="{15D7981E-12FD-4755-8A65-B559C2FCEAB1}"/>
              </a:ext>
            </a:extLst>
          </p:cNvPr>
          <p:cNvSpPr>
            <a:spLocks noGrp="1"/>
          </p:cNvSpPr>
          <p:nvPr>
            <p:ph type="title"/>
          </p:nvPr>
        </p:nvSpPr>
        <p:spPr>
          <a:xfrm>
            <a:off x="640080" y="325369"/>
            <a:ext cx="4368602" cy="1956841"/>
          </a:xfrm>
        </p:spPr>
        <p:txBody>
          <a:bodyPr anchor="b">
            <a:normAutofit/>
          </a:bodyPr>
          <a:lstStyle/>
          <a:p>
            <a:pPr>
              <a:lnSpc>
                <a:spcPct val="90000"/>
              </a:lnSpc>
            </a:pPr>
            <a:r>
              <a:rPr lang="he-IL" sz="6600"/>
              <a:t>הכרה בינלאומית</a:t>
            </a:r>
          </a:p>
        </p:txBody>
      </p:sp>
      <p:sp>
        <p:nvSpPr>
          <p:cNvPr id="73" name="Rectangle 6">
            <a:extLst>
              <a:ext uri="{FF2B5EF4-FFF2-40B4-BE49-F238E27FC236}">
                <a16:creationId xmlns:a16="http://schemas.microsoft.com/office/drawing/2014/main" xmlns="" id="{3FCFB1DE-0B7E-48CC-BA90-B2AB0889F9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65093" y="2563839"/>
            <a:ext cx="3931920" cy="27432"/>
          </a:xfrm>
          <a:custGeom>
            <a:avLst/>
            <a:gdLst>
              <a:gd name="connsiteX0" fmla="*/ 0 w 3931920"/>
              <a:gd name="connsiteY0" fmla="*/ 0 h 27432"/>
              <a:gd name="connsiteX1" fmla="*/ 733958 w 3931920"/>
              <a:gd name="connsiteY1" fmla="*/ 0 h 27432"/>
              <a:gd name="connsiteX2" fmla="*/ 1428598 w 3931920"/>
              <a:gd name="connsiteY2" fmla="*/ 0 h 27432"/>
              <a:gd name="connsiteX3" fmla="*/ 2123237 w 3931920"/>
              <a:gd name="connsiteY3" fmla="*/ 0 h 27432"/>
              <a:gd name="connsiteX4" fmla="*/ 2660599 w 3931920"/>
              <a:gd name="connsiteY4" fmla="*/ 0 h 27432"/>
              <a:gd name="connsiteX5" fmla="*/ 3237281 w 3931920"/>
              <a:gd name="connsiteY5" fmla="*/ 0 h 27432"/>
              <a:gd name="connsiteX6" fmla="*/ 3931920 w 3931920"/>
              <a:gd name="connsiteY6" fmla="*/ 0 h 27432"/>
              <a:gd name="connsiteX7" fmla="*/ 3931920 w 3931920"/>
              <a:gd name="connsiteY7" fmla="*/ 27432 h 27432"/>
              <a:gd name="connsiteX8" fmla="*/ 3276600 w 3931920"/>
              <a:gd name="connsiteY8" fmla="*/ 27432 h 27432"/>
              <a:gd name="connsiteX9" fmla="*/ 2739238 w 3931920"/>
              <a:gd name="connsiteY9" fmla="*/ 27432 h 27432"/>
              <a:gd name="connsiteX10" fmla="*/ 2201875 w 3931920"/>
              <a:gd name="connsiteY10" fmla="*/ 27432 h 27432"/>
              <a:gd name="connsiteX11" fmla="*/ 1507236 w 3931920"/>
              <a:gd name="connsiteY11" fmla="*/ 27432 h 27432"/>
              <a:gd name="connsiteX12" fmla="*/ 930554 w 3931920"/>
              <a:gd name="connsiteY12" fmla="*/ 27432 h 27432"/>
              <a:gd name="connsiteX13" fmla="*/ 0 w 3931920"/>
              <a:gd name="connsiteY13" fmla="*/ 27432 h 27432"/>
              <a:gd name="connsiteX14" fmla="*/ 0 w 3931920"/>
              <a:gd name="connsiteY14"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31920" h="27432" fill="none" extrusionOk="0">
                <a:moveTo>
                  <a:pt x="0" y="0"/>
                </a:moveTo>
                <a:cubicBezTo>
                  <a:pt x="245351" y="16874"/>
                  <a:pt x="509174" y="13736"/>
                  <a:pt x="733958" y="0"/>
                </a:cubicBezTo>
                <a:cubicBezTo>
                  <a:pt x="958742" y="-13736"/>
                  <a:pt x="1245406" y="-17215"/>
                  <a:pt x="1428598" y="0"/>
                </a:cubicBezTo>
                <a:cubicBezTo>
                  <a:pt x="1611790" y="17215"/>
                  <a:pt x="1930525" y="20562"/>
                  <a:pt x="2123237" y="0"/>
                </a:cubicBezTo>
                <a:cubicBezTo>
                  <a:pt x="2315949" y="-20562"/>
                  <a:pt x="2485508" y="11332"/>
                  <a:pt x="2660599" y="0"/>
                </a:cubicBezTo>
                <a:cubicBezTo>
                  <a:pt x="2835690" y="-11332"/>
                  <a:pt x="3075198" y="-14809"/>
                  <a:pt x="3237281" y="0"/>
                </a:cubicBezTo>
                <a:cubicBezTo>
                  <a:pt x="3399364" y="14809"/>
                  <a:pt x="3745084" y="-4992"/>
                  <a:pt x="3931920" y="0"/>
                </a:cubicBezTo>
                <a:cubicBezTo>
                  <a:pt x="3930963" y="8431"/>
                  <a:pt x="3931571" y="14612"/>
                  <a:pt x="3931920" y="27432"/>
                </a:cubicBezTo>
                <a:cubicBezTo>
                  <a:pt x="3765435" y="40792"/>
                  <a:pt x="3452398" y="38703"/>
                  <a:pt x="3276600" y="27432"/>
                </a:cubicBezTo>
                <a:cubicBezTo>
                  <a:pt x="3100802" y="16161"/>
                  <a:pt x="2914889" y="26998"/>
                  <a:pt x="2739238" y="27432"/>
                </a:cubicBezTo>
                <a:cubicBezTo>
                  <a:pt x="2563587" y="27866"/>
                  <a:pt x="2395484" y="39154"/>
                  <a:pt x="2201875" y="27432"/>
                </a:cubicBezTo>
                <a:cubicBezTo>
                  <a:pt x="2008266" y="15710"/>
                  <a:pt x="1781367" y="4899"/>
                  <a:pt x="1507236" y="27432"/>
                </a:cubicBezTo>
                <a:cubicBezTo>
                  <a:pt x="1233105" y="49965"/>
                  <a:pt x="1075495" y="47542"/>
                  <a:pt x="930554" y="27432"/>
                </a:cubicBezTo>
                <a:cubicBezTo>
                  <a:pt x="785613" y="7322"/>
                  <a:pt x="268930" y="30433"/>
                  <a:pt x="0" y="27432"/>
                </a:cubicBezTo>
                <a:cubicBezTo>
                  <a:pt x="226" y="18208"/>
                  <a:pt x="-648" y="12891"/>
                  <a:pt x="0" y="0"/>
                </a:cubicBezTo>
                <a:close/>
              </a:path>
              <a:path w="3931920" h="27432" stroke="0" extrusionOk="0">
                <a:moveTo>
                  <a:pt x="0" y="0"/>
                </a:moveTo>
                <a:cubicBezTo>
                  <a:pt x="278269" y="4786"/>
                  <a:pt x="349028" y="-10422"/>
                  <a:pt x="616001" y="0"/>
                </a:cubicBezTo>
                <a:cubicBezTo>
                  <a:pt x="882974" y="10422"/>
                  <a:pt x="931617" y="-15515"/>
                  <a:pt x="1153363" y="0"/>
                </a:cubicBezTo>
                <a:cubicBezTo>
                  <a:pt x="1375109" y="15515"/>
                  <a:pt x="1704089" y="-3631"/>
                  <a:pt x="1887322" y="0"/>
                </a:cubicBezTo>
                <a:cubicBezTo>
                  <a:pt x="2070555" y="3631"/>
                  <a:pt x="2344155" y="2213"/>
                  <a:pt x="2503322" y="0"/>
                </a:cubicBezTo>
                <a:cubicBezTo>
                  <a:pt x="2662489" y="-2213"/>
                  <a:pt x="2976859" y="26691"/>
                  <a:pt x="3119323" y="0"/>
                </a:cubicBezTo>
                <a:cubicBezTo>
                  <a:pt x="3261787" y="-26691"/>
                  <a:pt x="3588171" y="-28651"/>
                  <a:pt x="3931920" y="0"/>
                </a:cubicBezTo>
                <a:cubicBezTo>
                  <a:pt x="3930565" y="9524"/>
                  <a:pt x="3930718" y="13975"/>
                  <a:pt x="3931920" y="27432"/>
                </a:cubicBezTo>
                <a:cubicBezTo>
                  <a:pt x="3664329" y="4021"/>
                  <a:pt x="3437686" y="14511"/>
                  <a:pt x="3276600" y="27432"/>
                </a:cubicBezTo>
                <a:cubicBezTo>
                  <a:pt x="3115514" y="40353"/>
                  <a:pt x="2913592" y="48967"/>
                  <a:pt x="2739238" y="27432"/>
                </a:cubicBezTo>
                <a:cubicBezTo>
                  <a:pt x="2564884" y="5897"/>
                  <a:pt x="2294049" y="39820"/>
                  <a:pt x="2083918" y="27432"/>
                </a:cubicBezTo>
                <a:cubicBezTo>
                  <a:pt x="1873787" y="15044"/>
                  <a:pt x="1718903" y="21388"/>
                  <a:pt x="1428598" y="27432"/>
                </a:cubicBezTo>
                <a:cubicBezTo>
                  <a:pt x="1138293" y="33476"/>
                  <a:pt x="952209" y="50441"/>
                  <a:pt x="812597" y="27432"/>
                </a:cubicBezTo>
                <a:cubicBezTo>
                  <a:pt x="672985" y="4423"/>
                  <a:pt x="305800" y="28240"/>
                  <a:pt x="0" y="27432"/>
                </a:cubicBezTo>
                <a:cubicBezTo>
                  <a:pt x="-800" y="16780"/>
                  <a:pt x="-583" y="12910"/>
                  <a:pt x="0" y="0"/>
                </a:cubicBezTo>
                <a:close/>
              </a:path>
            </a:pathLst>
          </a:custGeom>
          <a:solidFill>
            <a:srgbClr val="EC4786"/>
          </a:solidFill>
          <a:ln w="38100" cap="rnd">
            <a:solidFill>
              <a:srgbClr val="EC4786"/>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מציין מיקום תוכן 2">
            <a:extLst>
              <a:ext uri="{FF2B5EF4-FFF2-40B4-BE49-F238E27FC236}">
                <a16:creationId xmlns:a16="http://schemas.microsoft.com/office/drawing/2014/main" xmlns="" id="{38B5A989-3E44-4CB4-8FBE-000D346246BA}"/>
              </a:ext>
            </a:extLst>
          </p:cNvPr>
          <p:cNvSpPr>
            <a:spLocks noGrp="1"/>
          </p:cNvSpPr>
          <p:nvPr>
            <p:ph idx="1"/>
          </p:nvPr>
        </p:nvSpPr>
        <p:spPr>
          <a:xfrm>
            <a:off x="184558" y="2872899"/>
            <a:ext cx="4699111" cy="3802472"/>
          </a:xfrm>
        </p:spPr>
        <p:txBody>
          <a:bodyPr>
            <a:normAutofit/>
          </a:bodyPr>
          <a:lstStyle/>
          <a:p>
            <a:pPr algn="r" rtl="1">
              <a:lnSpc>
                <a:spcPct val="100000"/>
              </a:lnSpc>
            </a:pPr>
            <a:r>
              <a:rPr lang="he-IL" sz="2400" dirty="0"/>
              <a:t>הכרה בריבונותה של המדינה ע"י מדינות בעולם וע"י גופים בינלאומיים רשמיים, נותנת למדינה מעמד משפטי בעל זכויות וחובות במשפט הבינלאומי. הכרה זו באה לידי ביטוי בכיבוד גבולות המדינה ע"י אחרים, בחברות באו"ם, בייצוג במוסדות בינלאומיים ובקשרים דיפלומטיים וכלכליים אחרים (קיים ויכוח האם הגדרה בינ"ל היא הכרחית).</a:t>
            </a:r>
          </a:p>
        </p:txBody>
      </p:sp>
      <p:pic>
        <p:nvPicPr>
          <p:cNvPr id="12290" name="Picture 2" descr="flags on green grass field near brown concrete building during daytime">
            <a:extLst>
              <a:ext uri="{FF2B5EF4-FFF2-40B4-BE49-F238E27FC236}">
                <a16:creationId xmlns:a16="http://schemas.microsoft.com/office/drawing/2014/main" xmlns="" id="{3EF2FD83-E060-4FD5-A756-62C2A1C6025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4069" r="8977" b="-1"/>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0009318"/>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
</file>

<file path=ppt/theme/theme1.xml><?xml version="1.0" encoding="utf-8"?>
<a:theme xmlns:a="http://schemas.openxmlformats.org/drawingml/2006/main" name="SketchyVTI">
  <a:themeElements>
    <a:clrScheme name="SketchyVTI">
      <a:dk1>
        <a:sysClr val="windowText" lastClr="000000"/>
      </a:dk1>
      <a:lt1>
        <a:sysClr val="window" lastClr="FFFFFF"/>
      </a:lt1>
      <a:dk2>
        <a:srgbClr val="39302A"/>
      </a:dk2>
      <a:lt2>
        <a:srgbClr val="E5DEDB"/>
      </a:lt2>
      <a:accent1>
        <a:srgbClr val="E4650E"/>
      </a:accent1>
      <a:accent2>
        <a:srgbClr val="00A5AB"/>
      </a:accent2>
      <a:accent3>
        <a:srgbClr val="09963B"/>
      </a:accent3>
      <a:accent4>
        <a:srgbClr val="E64823"/>
      </a:accent4>
      <a:accent5>
        <a:srgbClr val="9C6A6A"/>
      </a:accent5>
      <a:accent6>
        <a:srgbClr val="824F8C"/>
      </a:accent6>
      <a:hlink>
        <a:srgbClr val="2998E3"/>
      </a:hlink>
      <a:folHlink>
        <a:srgbClr val="7F723D"/>
      </a:folHlink>
    </a:clrScheme>
    <a:fontScheme name="Sketchy_SerifHand">
      <a:majorFont>
        <a:latin typeface="Modern Love"/>
        <a:ea typeface=""/>
        <a:cs typeface=""/>
      </a:majorFont>
      <a:minorFont>
        <a:latin typeface="The Han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etchyVTI" id="{A6D2C935-A6E4-4DD9-BCC5-5AE2504DB8EA}" vid="{F0754072-50B6-4C01-B911-67246C9F58D2}"/>
    </a:ext>
  </a:extLst>
</a:theme>
</file>

<file path=docProps/app.xml><?xml version="1.0" encoding="utf-8"?>
<Properties xmlns="http://schemas.openxmlformats.org/officeDocument/2006/extended-properties" xmlns:vt="http://schemas.openxmlformats.org/officeDocument/2006/docPropsVTypes">
  <TotalTime>20</TotalTime>
  <Words>187</Words>
  <Application>Microsoft Office PowerPoint</Application>
  <PresentationFormat>מסך רחב</PresentationFormat>
  <Paragraphs>14</Paragraphs>
  <Slides>7</Slides>
  <Notes>0</Notes>
  <HiddenSlides>0</HiddenSlides>
  <MMClips>0</MMClips>
  <ScaleCrop>false</ScaleCrop>
  <HeadingPairs>
    <vt:vector size="6" baseType="variant">
      <vt:variant>
        <vt:lpstr>גופנים בשימוש</vt:lpstr>
      </vt:variant>
      <vt:variant>
        <vt:i4>3</vt:i4>
      </vt:variant>
      <vt:variant>
        <vt:lpstr>ערכת נושא</vt:lpstr>
      </vt:variant>
      <vt:variant>
        <vt:i4>1</vt:i4>
      </vt:variant>
      <vt:variant>
        <vt:lpstr>כותרות שקופיות</vt:lpstr>
      </vt:variant>
      <vt:variant>
        <vt:i4>7</vt:i4>
      </vt:variant>
    </vt:vector>
  </HeadingPairs>
  <TitlesOfParts>
    <vt:vector size="11" baseType="lpstr">
      <vt:lpstr>Arial</vt:lpstr>
      <vt:lpstr>Modern Love</vt:lpstr>
      <vt:lpstr>The Hand</vt:lpstr>
      <vt:lpstr>SketchyVTI</vt:lpstr>
      <vt:lpstr>הכנה למבחן באזרחות שכבת ט'  </vt:lpstr>
      <vt:lpstr>מדינה</vt:lpstr>
      <vt:lpstr>שטח</vt:lpstr>
      <vt:lpstr>אוכלוסייה</vt:lpstr>
      <vt:lpstr>שלטון</vt:lpstr>
      <vt:lpstr>ריבונות</vt:lpstr>
      <vt:lpstr>הכרה בינלאומית</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אזרחות תשפ"א</dc:title>
  <dc:creator>אוהד שקד</dc:creator>
  <cp:lastModifiedBy>Ronit</cp:lastModifiedBy>
  <cp:revision>7</cp:revision>
  <dcterms:created xsi:type="dcterms:W3CDTF">2020-07-27T09:03:44Z</dcterms:created>
  <dcterms:modified xsi:type="dcterms:W3CDTF">2021-11-07T13:16:30Z</dcterms:modified>
</cp:coreProperties>
</file>