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038" r:id="rId1"/>
  </p:sldMasterIdLst>
  <p:sldIdLst>
    <p:sldId id="256" r:id="rId2"/>
    <p:sldId id="257" r:id="rId3"/>
    <p:sldId id="268" r:id="rId4"/>
    <p:sldId id="267" r:id="rId5"/>
    <p:sldId id="266" r:id="rId6"/>
    <p:sldId id="259" r:id="rId7"/>
    <p:sldId id="263" r:id="rId8"/>
    <p:sldId id="260" r:id="rId9"/>
    <p:sldId id="262" r:id="rId10"/>
    <p:sldId id="261" r:id="rId11"/>
    <p:sldId id="269" r:id="rId12"/>
    <p:sldId id="265" r:id="rId13"/>
    <p:sldId id="270" r:id="rId14"/>
    <p:sldId id="264" r:id="rId15"/>
    <p:sldId id="258" r:id="rId16"/>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E6C44BC1-6E18-48B3-988C-B069C2D8A1FB}">
          <p14:sldIdLst>
            <p14:sldId id="256"/>
          </p14:sldIdLst>
        </p14:section>
        <p14:section name="מקטע ללא כותרת" id="{00BB9BEC-06ED-4E07-9131-B3E6F7CE42D2}">
          <p14:sldIdLst>
            <p14:sldId id="257"/>
            <p14:sldId id="268"/>
            <p14:sldId id="267"/>
            <p14:sldId id="266"/>
            <p14:sldId id="259"/>
            <p14:sldId id="263"/>
            <p14:sldId id="260"/>
            <p14:sldId id="262"/>
            <p14:sldId id="261"/>
            <p14:sldId id="269"/>
            <p14:sldId id="265"/>
            <p14:sldId id="270"/>
            <p14:sldId id="264"/>
            <p14:sldId id="25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85BB-8B07-4DC9-86F3-2A225C77748D}"/>
              </a:ext>
            </a:extLst>
          </p:cNvPr>
          <p:cNvSpPr>
            <a:spLocks noGrp="1"/>
          </p:cNvSpPr>
          <p:nvPr>
            <p:ph type="ctrTitle"/>
          </p:nvPr>
        </p:nvSpPr>
        <p:spPr>
          <a:xfrm>
            <a:off x="1600200" y="1261872"/>
            <a:ext cx="7638222" cy="2852928"/>
          </a:xfrm>
        </p:spPr>
        <p:txBody>
          <a:bodyPr anchor="b">
            <a:normAutofit/>
          </a:bodyPr>
          <a:lstStyle>
            <a:lvl1pPr algn="l">
              <a:lnSpc>
                <a:spcPct val="130000"/>
              </a:lnSpc>
              <a:defRPr sz="3600" spc="1300" baseline="0"/>
            </a:lvl1pPr>
          </a:lstStyle>
          <a:p>
            <a:r>
              <a:rPr lang="en-US"/>
              <a:t>Click to edit Master title style</a:t>
            </a:r>
          </a:p>
        </p:txBody>
      </p:sp>
      <p:sp>
        <p:nvSpPr>
          <p:cNvPr id="3" name="Subtitle 2">
            <a:extLst>
              <a:ext uri="{FF2B5EF4-FFF2-40B4-BE49-F238E27FC236}">
                <a16:creationId xmlns:a16="http://schemas.microsoft.com/office/drawing/2014/main" id="{514D496A-6E7A-4923-8ED5-B4164125DEB6}"/>
              </a:ext>
            </a:extLst>
          </p:cNvPr>
          <p:cNvSpPr>
            <a:spLocks noGrp="1"/>
          </p:cNvSpPr>
          <p:nvPr>
            <p:ph type="subTitle" idx="1"/>
          </p:nvPr>
        </p:nvSpPr>
        <p:spPr>
          <a:xfrm>
            <a:off x="1600200" y="4681728"/>
            <a:ext cx="7638222" cy="929296"/>
          </a:xfrm>
          <a:prstGeom prst="rect">
            <a:avLst/>
          </a:prstGeom>
        </p:spPr>
        <p:txBody>
          <a:bodyPr>
            <a:normAutofit/>
          </a:bodyPr>
          <a:lstStyle>
            <a:lvl1pPr marL="0" indent="0" algn="l">
              <a:lnSpc>
                <a:spcPct val="130000"/>
              </a:lnSpc>
              <a:buNone/>
              <a:defRPr sz="1600" b="1" cap="all" spc="600" baseline="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5E3D20-43DC-4C14-8CFF-18545AED1B5B}"/>
              </a:ext>
            </a:extLst>
          </p:cNvPr>
          <p:cNvSpPr>
            <a:spLocks noGrp="1"/>
          </p:cNvSpPr>
          <p:nvPr>
            <p:ph type="dt" sz="half" idx="10"/>
          </p:nvPr>
        </p:nvSpPr>
        <p:spPr/>
        <p:txBody>
          <a:bodyPr/>
          <a:lstStyle/>
          <a:p>
            <a:fld id="{7CC70CF7-838D-41F7-9297-B5F83BDCEB13}" type="datetimeFigureOut">
              <a:rPr lang="en-US" dirty="0"/>
              <a:t>7/7/2024</a:t>
            </a:fld>
            <a:endParaRPr lang="en-US"/>
          </a:p>
        </p:txBody>
      </p:sp>
      <p:sp>
        <p:nvSpPr>
          <p:cNvPr id="5" name="Footer Placeholder 4">
            <a:extLst>
              <a:ext uri="{FF2B5EF4-FFF2-40B4-BE49-F238E27FC236}">
                <a16:creationId xmlns:a16="http://schemas.microsoft.com/office/drawing/2014/main" id="{E34FC300-5AFC-418B-85FD-EFA94BD7AF4C}"/>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F69C7E81-ED3C-4DB0-8E74-AD2A87E6BE8A}"/>
              </a:ext>
            </a:extLst>
          </p:cNvPr>
          <p:cNvSpPr>
            <a:spLocks noGrp="1"/>
          </p:cNvSpPr>
          <p:nvPr>
            <p:ph type="sldNum" sz="quarter" idx="12"/>
          </p:nvPr>
        </p:nvSpPr>
        <p:spPr/>
        <p:txBody>
          <a:bodyPr/>
          <a:lstStyle/>
          <a:p>
            <a:fld id="{8DFDE724-0293-4953-AE9D-4D814FA589B0}" type="slidenum">
              <a:rPr lang="en-US" dirty="0"/>
              <a:t>‹#›</a:t>
            </a:fld>
            <a:endParaRPr lang="en-US"/>
          </a:p>
        </p:txBody>
      </p:sp>
      <p:grpSp>
        <p:nvGrpSpPr>
          <p:cNvPr id="7" name="Group 6">
            <a:extLst>
              <a:ext uri="{FF2B5EF4-FFF2-40B4-BE49-F238E27FC236}">
                <a16:creationId xmlns:a16="http://schemas.microsoft.com/office/drawing/2014/main" id="{F0C817C9-850F-4FB6-B93B-CF3076C4A5C1}"/>
              </a:ext>
            </a:extLst>
          </p:cNvPr>
          <p:cNvGrpSpPr/>
          <p:nvPr/>
        </p:nvGrpSpPr>
        <p:grpSpPr>
          <a:xfrm flipH="1">
            <a:off x="0" y="0"/>
            <a:ext cx="567782" cy="3306479"/>
            <a:chOff x="11619770" y="-2005"/>
            <a:chExt cx="567782" cy="3306479"/>
          </a:xfrm>
        </p:grpSpPr>
        <p:sp>
          <p:nvSpPr>
            <p:cNvPr id="8" name="Freeform: Shape 7">
              <a:extLst>
                <a:ext uri="{FF2B5EF4-FFF2-40B4-BE49-F238E27FC236}">
                  <a16:creationId xmlns:a16="http://schemas.microsoft.com/office/drawing/2014/main" id="{159433A8-B67D-4675-AFDE-131069A709FC}"/>
                </a:ext>
              </a:extLst>
            </p:cNvPr>
            <p:cNvSpPr/>
            <p:nvPr/>
          </p:nvSpPr>
          <p:spPr>
            <a:xfrm flipV="1">
              <a:off x="11619770" y="373807"/>
              <a:ext cx="526228" cy="2930667"/>
            </a:xfrm>
            <a:custGeom>
              <a:avLst/>
              <a:gdLst/>
              <a:ahLst/>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2064039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958AD-1CAD-45B3-B83D-DC9D33CD61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153F2E-0397-4423-8A88-D0059DEAF0CE}"/>
              </a:ext>
            </a:extLst>
          </p:cNvPr>
          <p:cNvSpPr>
            <a:spLocks noGrp="1"/>
          </p:cNvSpPr>
          <p:nvPr>
            <p:ph type="body" orient="vert" idx="1"/>
          </p:nvPr>
        </p:nvSpPr>
        <p:spPr>
          <a:xfrm>
            <a:off x="808662" y="2019299"/>
            <a:ext cx="10357666" cy="411480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ADDE1-7025-4FA9-822D-481685085490}"/>
              </a:ext>
            </a:extLst>
          </p:cNvPr>
          <p:cNvSpPr>
            <a:spLocks noGrp="1"/>
          </p:cNvSpPr>
          <p:nvPr>
            <p:ph type="dt" sz="half" idx="10"/>
          </p:nvPr>
        </p:nvSpPr>
        <p:spPr/>
        <p:txBody>
          <a:bodyPr/>
          <a:lstStyle/>
          <a:p>
            <a:fld id="{F836330A-4522-49F4-ACCE-A07321703478}" type="datetimeFigureOut">
              <a:rPr lang="en-US" dirty="0"/>
              <a:t>7/7/2024</a:t>
            </a:fld>
            <a:endParaRPr lang="en-US"/>
          </a:p>
        </p:txBody>
      </p:sp>
      <p:sp>
        <p:nvSpPr>
          <p:cNvPr id="5" name="Footer Placeholder 4">
            <a:extLst>
              <a:ext uri="{FF2B5EF4-FFF2-40B4-BE49-F238E27FC236}">
                <a16:creationId xmlns:a16="http://schemas.microsoft.com/office/drawing/2014/main" id="{6B2A73E0-F328-46DC-98BE-CA0981F75A38}"/>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24652226-010C-494F-8BE8-BF91F3553DD5}"/>
              </a:ext>
            </a:extLst>
          </p:cNvPr>
          <p:cNvSpPr>
            <a:spLocks noGrp="1"/>
          </p:cNvSpPr>
          <p:nvPr>
            <p:ph type="sldNum" sz="quarter" idx="12"/>
          </p:nvPr>
        </p:nvSpPr>
        <p:spPr/>
        <p:txBody>
          <a:bodyPr/>
          <a:lstStyle/>
          <a:p>
            <a:fld id="{8DFDE724-0293-4953-AE9D-4D814FA589B0}" type="slidenum">
              <a:rPr lang="en-US" dirty="0"/>
              <a:t>‹#›</a:t>
            </a:fld>
            <a:endParaRPr lang="en-US"/>
          </a:p>
        </p:txBody>
      </p:sp>
      <p:grpSp>
        <p:nvGrpSpPr>
          <p:cNvPr id="7" name="Group 6">
            <a:extLst>
              <a:ext uri="{FF2B5EF4-FFF2-40B4-BE49-F238E27FC236}">
                <a16:creationId xmlns:a16="http://schemas.microsoft.com/office/drawing/2014/main" id="{9F89E9C4-9D18-4529-BC0C-68EAE507CDF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id="{D7DF5937-0C03-4786-AB62-3CF7CECB92D6}"/>
                </a:ext>
              </a:extLst>
            </p:cNvPr>
            <p:cNvSpPr/>
            <p:nvPr/>
          </p:nvSpPr>
          <p:spPr>
            <a:xfrm flipV="1">
              <a:off x="11619770" y="373807"/>
              <a:ext cx="526228" cy="2930667"/>
            </a:xfrm>
            <a:custGeom>
              <a:avLst/>
              <a:gdLst/>
              <a:ahLst/>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E9AD93DB-2DB0-4B2D-884B-6EC45344325B}"/>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2485704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C635D0-31D9-44E1-911D-F7D5D5400992}"/>
              </a:ext>
            </a:extLst>
          </p:cNvPr>
          <p:cNvSpPr>
            <a:spLocks noGrp="1"/>
          </p:cNvSpPr>
          <p:nvPr>
            <p:ph type="title" orient="vert"/>
          </p:nvPr>
        </p:nvSpPr>
        <p:spPr>
          <a:xfrm>
            <a:off x="8853914" y="624313"/>
            <a:ext cx="2537986" cy="55097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7F9230-1FA4-439D-A800-B5F006F07C0D}"/>
              </a:ext>
            </a:extLst>
          </p:cNvPr>
          <p:cNvSpPr>
            <a:spLocks noGrp="1"/>
          </p:cNvSpPr>
          <p:nvPr>
            <p:ph type="body" orient="vert" idx="1"/>
          </p:nvPr>
        </p:nvSpPr>
        <p:spPr>
          <a:xfrm>
            <a:off x="800100" y="624313"/>
            <a:ext cx="7816542" cy="55097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AB2A3-7055-43AF-8BAB-0A9B7444867A}"/>
              </a:ext>
            </a:extLst>
          </p:cNvPr>
          <p:cNvSpPr>
            <a:spLocks noGrp="1"/>
          </p:cNvSpPr>
          <p:nvPr>
            <p:ph type="dt" sz="half" idx="10"/>
          </p:nvPr>
        </p:nvSpPr>
        <p:spPr/>
        <p:txBody>
          <a:bodyPr/>
          <a:lstStyle/>
          <a:p>
            <a:fld id="{75EC5DDF-A796-4D56-9973-341789785817}" type="datetimeFigureOut">
              <a:rPr lang="en-US" dirty="0"/>
              <a:t>7/7/2024</a:t>
            </a:fld>
            <a:endParaRPr lang="en-US"/>
          </a:p>
        </p:txBody>
      </p:sp>
      <p:sp>
        <p:nvSpPr>
          <p:cNvPr id="5" name="Footer Placeholder 4">
            <a:extLst>
              <a:ext uri="{FF2B5EF4-FFF2-40B4-BE49-F238E27FC236}">
                <a16:creationId xmlns:a16="http://schemas.microsoft.com/office/drawing/2014/main" id="{EE9A1821-A311-49CD-BCB4-B4BC88661019}"/>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A637C6A8-813A-486A-AA90-AB28935F2B4F}"/>
              </a:ext>
            </a:extLst>
          </p:cNvPr>
          <p:cNvSpPr>
            <a:spLocks noGrp="1"/>
          </p:cNvSpPr>
          <p:nvPr>
            <p:ph type="sldNum" sz="quarter" idx="12"/>
          </p:nvPr>
        </p:nvSpPr>
        <p:spPr/>
        <p:txBody>
          <a:bodyPr/>
          <a:lstStyle/>
          <a:p>
            <a:fld id="{8DFDE724-0293-4953-AE9D-4D814FA589B0}" type="slidenum">
              <a:rPr lang="en-US" dirty="0"/>
              <a:t>‹#›</a:t>
            </a:fld>
            <a:endParaRPr lang="en-US"/>
          </a:p>
        </p:txBody>
      </p:sp>
      <p:grpSp>
        <p:nvGrpSpPr>
          <p:cNvPr id="7" name="Group 6">
            <a:extLst>
              <a:ext uri="{FF2B5EF4-FFF2-40B4-BE49-F238E27FC236}">
                <a16:creationId xmlns:a16="http://schemas.microsoft.com/office/drawing/2014/main" id="{F38C7A17-06CC-442C-A876-A51B2B55650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id="{54C1798A-2980-4F34-8355-7BCB6B295322}"/>
                </a:ext>
              </a:extLst>
            </p:cNvPr>
            <p:cNvSpPr/>
            <p:nvPr/>
          </p:nvSpPr>
          <p:spPr>
            <a:xfrm flipV="1">
              <a:off x="11619770" y="373807"/>
              <a:ext cx="526228" cy="2930667"/>
            </a:xfrm>
            <a:custGeom>
              <a:avLst/>
              <a:gdLst/>
              <a:ahLst/>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9D7542C-E4AE-488F-BC75-2E7ED83910CE}"/>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317093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25F8D-0421-4AEC-9C40-A13163EC8A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037680-115A-411F-AEF6-4AC2096B4A70}"/>
              </a:ext>
            </a:extLst>
          </p:cNvPr>
          <p:cNvSpPr>
            <a:spLocks noGrp="1"/>
          </p:cNvSpPr>
          <p:nvPr>
            <p:ph idx="1"/>
          </p:nvPr>
        </p:nvSpPr>
        <p:spPr>
          <a:xfrm>
            <a:off x="808662" y="2019299"/>
            <a:ext cx="10357666" cy="411480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CC193-1304-4D0F-8331-14D4EC08EFE8}"/>
              </a:ext>
            </a:extLst>
          </p:cNvPr>
          <p:cNvSpPr>
            <a:spLocks noGrp="1"/>
          </p:cNvSpPr>
          <p:nvPr>
            <p:ph type="dt" sz="half" idx="10"/>
          </p:nvPr>
        </p:nvSpPr>
        <p:spPr/>
        <p:txBody>
          <a:bodyPr/>
          <a:lstStyle/>
          <a:p>
            <a:fld id="{254069DA-BCAC-469D-B81F-5CD529FD1EE6}" type="datetimeFigureOut">
              <a:rPr lang="en-US" dirty="0"/>
              <a:t>7/7/2024</a:t>
            </a:fld>
            <a:endParaRPr lang="en-US"/>
          </a:p>
        </p:txBody>
      </p:sp>
      <p:sp>
        <p:nvSpPr>
          <p:cNvPr id="5" name="Footer Placeholder 4">
            <a:extLst>
              <a:ext uri="{FF2B5EF4-FFF2-40B4-BE49-F238E27FC236}">
                <a16:creationId xmlns:a16="http://schemas.microsoft.com/office/drawing/2014/main" id="{0AF455C1-CD32-4050-BAFF-51CC6B62DFBB}"/>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500AF608-FF11-4CBE-B717-5D56AE67DDE1}"/>
              </a:ext>
            </a:extLst>
          </p:cNvPr>
          <p:cNvSpPr>
            <a:spLocks noGrp="1"/>
          </p:cNvSpPr>
          <p:nvPr>
            <p:ph type="sldNum" sz="quarter" idx="12"/>
          </p:nvPr>
        </p:nvSpPr>
        <p:spPr/>
        <p:txBody>
          <a:bodyPr/>
          <a:lstStyle/>
          <a:p>
            <a:fld id="{8DFDE724-0293-4953-AE9D-4D814FA589B0}" type="slidenum">
              <a:rPr lang="en-US" dirty="0"/>
              <a:t>‹#›</a:t>
            </a:fld>
            <a:endParaRPr lang="en-US"/>
          </a:p>
        </p:txBody>
      </p:sp>
    </p:spTree>
    <p:extLst>
      <p:ext uri="{BB962C8B-B14F-4D97-AF65-F5344CB8AC3E}">
        <p14:creationId xmlns:p14="http://schemas.microsoft.com/office/powerpoint/2010/main" val="2952591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D23A02E-6DCF-427A-8CFD-281B2185C7F0}"/>
              </a:ext>
            </a:extLst>
          </p:cNvPr>
          <p:cNvSpPr/>
          <p:nvPr/>
        </p:nvSpPr>
        <p:spPr>
          <a:xfrm>
            <a:off x="3242985" y="511814"/>
            <a:ext cx="5706031" cy="5706031"/>
          </a:xfrm>
          <a:prstGeom prst="ellipse">
            <a:avLst/>
          </a:prstGeom>
          <a:solidFill>
            <a:schemeClr val="accent1">
              <a:lumMod val="20000"/>
              <a:lumOff val="80000"/>
            </a:schemeClr>
          </a:solidFill>
          <a:ln>
            <a:noFill/>
          </a:ln>
          <a:effectLst>
            <a:outerShdw dist="165100" dir="2220000" algn="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F6B4C32-F19C-44F3-8EF8-1F506D74DD7A}"/>
              </a:ext>
            </a:extLst>
          </p:cNvPr>
          <p:cNvSpPr>
            <a:spLocks noGrp="1"/>
          </p:cNvSpPr>
          <p:nvPr>
            <p:ph type="title"/>
          </p:nvPr>
        </p:nvSpPr>
        <p:spPr>
          <a:xfrm>
            <a:off x="3649192" y="1709738"/>
            <a:ext cx="4893617" cy="2553893"/>
          </a:xfrm>
        </p:spPr>
        <p:txBody>
          <a:bodyPr anchor="b">
            <a:normAutofit/>
          </a:bodyPr>
          <a:lstStyle>
            <a:lvl1pPr algn="ctr">
              <a:defRPr sz="3600"/>
            </a:lvl1pPr>
          </a:lstStyle>
          <a:p>
            <a:r>
              <a:rPr lang="en-US"/>
              <a:t>Click to edit Master title style</a:t>
            </a:r>
          </a:p>
        </p:txBody>
      </p:sp>
      <p:sp>
        <p:nvSpPr>
          <p:cNvPr id="3" name="Text Placeholder 2">
            <a:extLst>
              <a:ext uri="{FF2B5EF4-FFF2-40B4-BE49-F238E27FC236}">
                <a16:creationId xmlns:a16="http://schemas.microsoft.com/office/drawing/2014/main" id="{B0889729-131C-4F78-9DAA-E9EE28EA912F}"/>
              </a:ext>
            </a:extLst>
          </p:cNvPr>
          <p:cNvSpPr>
            <a:spLocks noGrp="1"/>
          </p:cNvSpPr>
          <p:nvPr>
            <p:ph type="body" idx="1"/>
          </p:nvPr>
        </p:nvSpPr>
        <p:spPr>
          <a:xfrm>
            <a:off x="4062249" y="4540468"/>
            <a:ext cx="4067503" cy="1154037"/>
          </a:xfrm>
          <a:prstGeom prst="rect">
            <a:avLst/>
          </a:prstGeom>
        </p:spPr>
        <p:txBody>
          <a:bodyPr>
            <a:normAutofit/>
          </a:bodyPr>
          <a:lstStyle>
            <a:lvl1pPr marL="0" indent="0" algn="ctr">
              <a:buNone/>
              <a:defRPr sz="1600" b="1" cap="all" spc="600" baseline="0">
                <a:solidFill>
                  <a:schemeClr val="tx1"/>
                </a:solidFill>
                <a:latin typeface="+mn-l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4E608-AC1F-41FB-974A-BD619C6C26B5}"/>
              </a:ext>
            </a:extLst>
          </p:cNvPr>
          <p:cNvSpPr>
            <a:spLocks noGrp="1"/>
          </p:cNvSpPr>
          <p:nvPr>
            <p:ph type="dt" sz="half" idx="10"/>
          </p:nvPr>
        </p:nvSpPr>
        <p:spPr/>
        <p:txBody>
          <a:bodyPr/>
          <a:lstStyle/>
          <a:p>
            <a:fld id="{3134B3F2-5297-4D62-BDB7-590764A696AF}" type="datetimeFigureOut">
              <a:rPr lang="en-US" dirty="0"/>
              <a:t>7/7/2024</a:t>
            </a:fld>
            <a:endParaRPr lang="en-US"/>
          </a:p>
        </p:txBody>
      </p:sp>
      <p:sp>
        <p:nvSpPr>
          <p:cNvPr id="5" name="Footer Placeholder 4">
            <a:extLst>
              <a:ext uri="{FF2B5EF4-FFF2-40B4-BE49-F238E27FC236}">
                <a16:creationId xmlns:a16="http://schemas.microsoft.com/office/drawing/2014/main" id="{C0986158-8B03-45C3-891D-0357B198B6B4}"/>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1EC3B054-E8A2-43FD-B0FB-B1CCFA4BC0AD}"/>
              </a:ext>
            </a:extLst>
          </p:cNvPr>
          <p:cNvSpPr>
            <a:spLocks noGrp="1"/>
          </p:cNvSpPr>
          <p:nvPr>
            <p:ph type="sldNum" sz="quarter" idx="12"/>
          </p:nvPr>
        </p:nvSpPr>
        <p:spPr/>
        <p:txBody>
          <a:bodyPr/>
          <a:lstStyle/>
          <a:p>
            <a:fld id="{8DFDE724-0293-4953-AE9D-4D814FA589B0}" type="slidenum">
              <a:rPr lang="en-US" dirty="0"/>
              <a:t>‹#›</a:t>
            </a:fld>
            <a:endParaRPr lang="en-US"/>
          </a:p>
        </p:txBody>
      </p:sp>
    </p:spTree>
    <p:extLst>
      <p:ext uri="{BB962C8B-B14F-4D97-AF65-F5344CB8AC3E}">
        <p14:creationId xmlns:p14="http://schemas.microsoft.com/office/powerpoint/2010/main" val="192550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64AA7-6D5A-402E-AD1A-880F2BDB7E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0D32B6-F9D8-4A43-B52C-336CFAB00A56}"/>
              </a:ext>
            </a:extLst>
          </p:cNvPr>
          <p:cNvSpPr>
            <a:spLocks noGrp="1"/>
          </p:cNvSpPr>
          <p:nvPr>
            <p:ph sz="half" idx="1"/>
          </p:nvPr>
        </p:nvSpPr>
        <p:spPr>
          <a:xfrm>
            <a:off x="812976" y="2019299"/>
            <a:ext cx="4995019"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50CDD9-5742-4A34-BA72-7CCA72D914F4}"/>
              </a:ext>
            </a:extLst>
          </p:cNvPr>
          <p:cNvSpPr>
            <a:spLocks noGrp="1"/>
          </p:cNvSpPr>
          <p:nvPr>
            <p:ph sz="half" idx="2"/>
          </p:nvPr>
        </p:nvSpPr>
        <p:spPr>
          <a:xfrm>
            <a:off x="6293718" y="2019299"/>
            <a:ext cx="5027954"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2783AA-D2AB-4385-A91F-870CB6564611}"/>
              </a:ext>
            </a:extLst>
          </p:cNvPr>
          <p:cNvSpPr>
            <a:spLocks noGrp="1"/>
          </p:cNvSpPr>
          <p:nvPr>
            <p:ph type="dt" sz="half" idx="10"/>
          </p:nvPr>
        </p:nvSpPr>
        <p:spPr/>
        <p:txBody>
          <a:bodyPr/>
          <a:lstStyle/>
          <a:p>
            <a:fld id="{80D0FAC0-A4F5-4A85-98AE-9E6BDD843B92}" type="datetimeFigureOut">
              <a:rPr lang="en-US" dirty="0"/>
              <a:t>7/7/2024</a:t>
            </a:fld>
            <a:endParaRPr lang="en-US"/>
          </a:p>
        </p:txBody>
      </p:sp>
      <p:sp>
        <p:nvSpPr>
          <p:cNvPr id="6" name="Footer Placeholder 5">
            <a:extLst>
              <a:ext uri="{FF2B5EF4-FFF2-40B4-BE49-F238E27FC236}">
                <a16:creationId xmlns:a16="http://schemas.microsoft.com/office/drawing/2014/main" id="{855AAD9C-5CA2-4DA1-84D3-B1838979F616}"/>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151AB3C7-9574-47BC-932D-782BEE9989DA}"/>
              </a:ext>
            </a:extLst>
          </p:cNvPr>
          <p:cNvSpPr>
            <a:spLocks noGrp="1"/>
          </p:cNvSpPr>
          <p:nvPr>
            <p:ph type="sldNum" sz="quarter" idx="12"/>
          </p:nvPr>
        </p:nvSpPr>
        <p:spPr/>
        <p:txBody>
          <a:bodyPr/>
          <a:lstStyle/>
          <a:p>
            <a:fld id="{8DFDE724-0293-4953-AE9D-4D814FA589B0}" type="slidenum">
              <a:rPr lang="en-US" dirty="0"/>
              <a:t>‹#›</a:t>
            </a:fld>
            <a:endParaRPr lang="en-US"/>
          </a:p>
        </p:txBody>
      </p:sp>
    </p:spTree>
    <p:extLst>
      <p:ext uri="{BB962C8B-B14F-4D97-AF65-F5344CB8AC3E}">
        <p14:creationId xmlns:p14="http://schemas.microsoft.com/office/powerpoint/2010/main" val="407550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C468-781B-4BC5-8DEA-B9EF2BF90DD2}"/>
              </a:ext>
            </a:extLst>
          </p:cNvPr>
          <p:cNvSpPr>
            <a:spLocks noGrp="1"/>
          </p:cNvSpPr>
          <p:nvPr>
            <p:ph type="title"/>
          </p:nvPr>
        </p:nvSpPr>
        <p:spPr>
          <a:xfrm>
            <a:off x="811460" y="369168"/>
            <a:ext cx="10458729" cy="1439818"/>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67223F-48E4-491D-AB5D-5FC8A0C566AF}"/>
              </a:ext>
            </a:extLst>
          </p:cNvPr>
          <p:cNvSpPr>
            <a:spLocks noGrp="1"/>
          </p:cNvSpPr>
          <p:nvPr>
            <p:ph type="body" idx="1"/>
          </p:nvPr>
        </p:nvSpPr>
        <p:spPr>
          <a:xfrm>
            <a:off x="800101" y="1843067"/>
            <a:ext cx="5007894"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D6B764-4B87-42FF-ABAA-69B07B88FF40}"/>
              </a:ext>
            </a:extLst>
          </p:cNvPr>
          <p:cNvSpPr>
            <a:spLocks noGrp="1"/>
          </p:cNvSpPr>
          <p:nvPr>
            <p:ph sz="half" idx="2"/>
          </p:nvPr>
        </p:nvSpPr>
        <p:spPr>
          <a:xfrm>
            <a:off x="800101" y="2505075"/>
            <a:ext cx="5007894"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4357B9-406F-4BF9-B8FB-C53421EEF5A6}"/>
              </a:ext>
            </a:extLst>
          </p:cNvPr>
          <p:cNvSpPr>
            <a:spLocks noGrp="1"/>
          </p:cNvSpPr>
          <p:nvPr>
            <p:ph type="body" sz="quarter" idx="3"/>
          </p:nvPr>
        </p:nvSpPr>
        <p:spPr>
          <a:xfrm>
            <a:off x="6276061" y="1843067"/>
            <a:ext cx="4994128"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20462B-1939-4DAA-A7DD-6BDC95054A6E}"/>
              </a:ext>
            </a:extLst>
          </p:cNvPr>
          <p:cNvSpPr>
            <a:spLocks noGrp="1"/>
          </p:cNvSpPr>
          <p:nvPr>
            <p:ph sz="quarter" idx="4"/>
          </p:nvPr>
        </p:nvSpPr>
        <p:spPr>
          <a:xfrm>
            <a:off x="6276061" y="2505075"/>
            <a:ext cx="4994128"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6C938B-C4C2-4FA9-85CA-9CD742CD7523}"/>
              </a:ext>
            </a:extLst>
          </p:cNvPr>
          <p:cNvSpPr>
            <a:spLocks noGrp="1"/>
          </p:cNvSpPr>
          <p:nvPr>
            <p:ph type="dt" sz="half" idx="10"/>
          </p:nvPr>
        </p:nvSpPr>
        <p:spPr/>
        <p:txBody>
          <a:bodyPr/>
          <a:lstStyle/>
          <a:p>
            <a:fld id="{491F58DF-B20E-4829-8712-7D40EB90064E}" type="datetimeFigureOut">
              <a:rPr lang="en-US" dirty="0"/>
              <a:t>7/7/2024</a:t>
            </a:fld>
            <a:endParaRPr lang="en-US"/>
          </a:p>
        </p:txBody>
      </p:sp>
      <p:sp>
        <p:nvSpPr>
          <p:cNvPr id="8" name="Footer Placeholder 7">
            <a:extLst>
              <a:ext uri="{FF2B5EF4-FFF2-40B4-BE49-F238E27FC236}">
                <a16:creationId xmlns:a16="http://schemas.microsoft.com/office/drawing/2014/main" id="{11AD8886-0D28-4D49-8D43-151D37E948EE}"/>
              </a:ext>
            </a:extLst>
          </p:cNvPr>
          <p:cNvSpPr>
            <a:spLocks noGrp="1"/>
          </p:cNvSpPr>
          <p:nvPr>
            <p:ph type="ftr" sz="quarter" idx="11"/>
          </p:nvPr>
        </p:nvSpPr>
        <p:spPr/>
        <p:txBody>
          <a:bodyPr/>
          <a:lstStyle/>
          <a:p>
            <a:r>
              <a:rPr lang="en-US"/>
              <a:t>
              </a:t>
            </a:r>
          </a:p>
        </p:txBody>
      </p:sp>
      <p:sp>
        <p:nvSpPr>
          <p:cNvPr id="9" name="Slide Number Placeholder 8">
            <a:extLst>
              <a:ext uri="{FF2B5EF4-FFF2-40B4-BE49-F238E27FC236}">
                <a16:creationId xmlns:a16="http://schemas.microsoft.com/office/drawing/2014/main" id="{172FDDE8-E9F8-4B6C-9A40-829617A7C84D}"/>
              </a:ext>
            </a:extLst>
          </p:cNvPr>
          <p:cNvSpPr>
            <a:spLocks noGrp="1"/>
          </p:cNvSpPr>
          <p:nvPr>
            <p:ph type="sldNum" sz="quarter" idx="12"/>
          </p:nvPr>
        </p:nvSpPr>
        <p:spPr/>
        <p:txBody>
          <a:bodyPr/>
          <a:lstStyle/>
          <a:p>
            <a:fld id="{8DFDE724-0293-4953-AE9D-4D814FA589B0}" type="slidenum">
              <a:rPr lang="en-US" dirty="0"/>
              <a:t>‹#›</a:t>
            </a:fld>
            <a:endParaRPr lang="en-US"/>
          </a:p>
        </p:txBody>
      </p:sp>
    </p:spTree>
    <p:extLst>
      <p:ext uri="{BB962C8B-B14F-4D97-AF65-F5344CB8AC3E}">
        <p14:creationId xmlns:p14="http://schemas.microsoft.com/office/powerpoint/2010/main" val="3698074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E3D8-6C35-428B-B2F2-251FDE10BD20}"/>
              </a:ext>
            </a:extLst>
          </p:cNvPr>
          <p:cNvSpPr>
            <a:spLocks noGrp="1"/>
          </p:cNvSpPr>
          <p:nvPr>
            <p:ph type="title"/>
          </p:nvPr>
        </p:nvSpPr>
        <p:spPr>
          <a:xfrm>
            <a:off x="800100" y="983769"/>
            <a:ext cx="10094770" cy="1180574"/>
          </a:xfrm>
          <a:solidFill>
            <a:schemeClr val="accent1">
              <a:lumMod val="20000"/>
              <a:lumOff val="80000"/>
            </a:schemeClr>
          </a:solidFill>
          <a:effectLst>
            <a:outerShdw dist="165100" dir="18900000" algn="bl" rotWithShape="0">
              <a:prstClr val="black"/>
            </a:outerShdw>
          </a:effectLst>
        </p:spPr>
        <p:txBody>
          <a:bodyPr/>
          <a:lstStyle>
            <a:lvl1pPr marL="182880">
              <a:defRPr/>
            </a:lvl1pPr>
          </a:lstStyle>
          <a:p>
            <a:r>
              <a:rPr lang="en-US"/>
              <a:t>Click to edit Master title style</a:t>
            </a:r>
          </a:p>
        </p:txBody>
      </p:sp>
      <p:sp>
        <p:nvSpPr>
          <p:cNvPr id="3" name="Date Placeholder 2">
            <a:extLst>
              <a:ext uri="{FF2B5EF4-FFF2-40B4-BE49-F238E27FC236}">
                <a16:creationId xmlns:a16="http://schemas.microsoft.com/office/drawing/2014/main" id="{4F0B8015-E11A-42CA-AE88-7BD73F87E566}"/>
              </a:ext>
            </a:extLst>
          </p:cNvPr>
          <p:cNvSpPr>
            <a:spLocks noGrp="1"/>
          </p:cNvSpPr>
          <p:nvPr>
            <p:ph type="dt" sz="half" idx="10"/>
          </p:nvPr>
        </p:nvSpPr>
        <p:spPr/>
        <p:txBody>
          <a:bodyPr/>
          <a:lstStyle/>
          <a:p>
            <a:fld id="{4F952F2A-FD05-43F8-9927-AF9F6AA75EA1}" type="datetimeFigureOut">
              <a:rPr lang="en-US" dirty="0"/>
              <a:t>7/7/2024</a:t>
            </a:fld>
            <a:endParaRPr lang="en-US"/>
          </a:p>
        </p:txBody>
      </p:sp>
      <p:sp>
        <p:nvSpPr>
          <p:cNvPr id="4" name="Footer Placeholder 3">
            <a:extLst>
              <a:ext uri="{FF2B5EF4-FFF2-40B4-BE49-F238E27FC236}">
                <a16:creationId xmlns:a16="http://schemas.microsoft.com/office/drawing/2014/main" id="{07309078-34CA-45CD-B479-03906A265C6B}"/>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B0D03258-F989-47B2-A643-A60CD8A77BC8}"/>
              </a:ext>
            </a:extLst>
          </p:cNvPr>
          <p:cNvSpPr>
            <a:spLocks noGrp="1"/>
          </p:cNvSpPr>
          <p:nvPr>
            <p:ph type="sldNum" sz="quarter" idx="12"/>
          </p:nvPr>
        </p:nvSpPr>
        <p:spPr/>
        <p:txBody>
          <a:bodyPr/>
          <a:lstStyle/>
          <a:p>
            <a:fld id="{8DFDE724-0293-4953-AE9D-4D814FA589B0}" type="slidenum">
              <a:rPr lang="en-US" dirty="0"/>
              <a:t>‹#›</a:t>
            </a:fld>
            <a:endParaRPr lang="en-US"/>
          </a:p>
        </p:txBody>
      </p:sp>
    </p:spTree>
    <p:extLst>
      <p:ext uri="{BB962C8B-B14F-4D97-AF65-F5344CB8AC3E}">
        <p14:creationId xmlns:p14="http://schemas.microsoft.com/office/powerpoint/2010/main" val="386305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A2F31-48B6-40CE-A364-3CE73FD859B4}"/>
              </a:ext>
            </a:extLst>
          </p:cNvPr>
          <p:cNvSpPr>
            <a:spLocks noGrp="1"/>
          </p:cNvSpPr>
          <p:nvPr>
            <p:ph type="dt" sz="half" idx="10"/>
          </p:nvPr>
        </p:nvSpPr>
        <p:spPr/>
        <p:txBody>
          <a:bodyPr/>
          <a:lstStyle/>
          <a:p>
            <a:fld id="{8C112728-8AF2-421E-A3EE-3D32DADA7E63}" type="datetimeFigureOut">
              <a:rPr lang="en-US" dirty="0"/>
              <a:t>7/7/2024</a:t>
            </a:fld>
            <a:endParaRPr lang="en-US"/>
          </a:p>
        </p:txBody>
      </p:sp>
      <p:sp>
        <p:nvSpPr>
          <p:cNvPr id="3" name="Footer Placeholder 2">
            <a:extLst>
              <a:ext uri="{FF2B5EF4-FFF2-40B4-BE49-F238E27FC236}">
                <a16:creationId xmlns:a16="http://schemas.microsoft.com/office/drawing/2014/main" id="{117EEA00-F166-41EB-9331-CA99BB70F02D}"/>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63BB051F-F8FC-4FF6-9783-45F9FE7AC302}"/>
              </a:ext>
            </a:extLst>
          </p:cNvPr>
          <p:cNvSpPr>
            <a:spLocks noGrp="1"/>
          </p:cNvSpPr>
          <p:nvPr>
            <p:ph type="sldNum" sz="quarter" idx="12"/>
          </p:nvPr>
        </p:nvSpPr>
        <p:spPr/>
        <p:txBody>
          <a:bodyPr/>
          <a:lstStyle/>
          <a:p>
            <a:fld id="{8DFDE724-0293-4953-AE9D-4D814FA589B0}" type="slidenum">
              <a:rPr lang="en-US" dirty="0"/>
              <a:t>‹#›</a:t>
            </a:fld>
            <a:endParaRPr lang="en-US"/>
          </a:p>
        </p:txBody>
      </p:sp>
    </p:spTree>
    <p:extLst>
      <p:ext uri="{BB962C8B-B14F-4D97-AF65-F5344CB8AC3E}">
        <p14:creationId xmlns:p14="http://schemas.microsoft.com/office/powerpoint/2010/main" val="1543248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08635-A5AF-48F4-8CD2-FB0E01113904}"/>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E6E15E0E-DCC0-4781-A608-962B1241B5AA}"/>
              </a:ext>
            </a:extLst>
          </p:cNvPr>
          <p:cNvSpPr>
            <a:spLocks noGrp="1"/>
          </p:cNvSpPr>
          <p:nvPr>
            <p:ph idx="1"/>
          </p:nvPr>
        </p:nvSpPr>
        <p:spPr>
          <a:xfrm>
            <a:off x="5309826" y="987425"/>
            <a:ext cx="6045562"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21F43E-3D50-4A1C-A289-B3D0DD0E710F}"/>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E70E3A-6639-4EA0-8305-C1899DAB49EB}"/>
              </a:ext>
            </a:extLst>
          </p:cNvPr>
          <p:cNvSpPr>
            <a:spLocks noGrp="1"/>
          </p:cNvSpPr>
          <p:nvPr>
            <p:ph type="dt" sz="half" idx="10"/>
          </p:nvPr>
        </p:nvSpPr>
        <p:spPr/>
        <p:txBody>
          <a:bodyPr/>
          <a:lstStyle/>
          <a:p>
            <a:fld id="{BAF64D57-1513-4084-818F-075C9D0922CD}" type="datetimeFigureOut">
              <a:rPr lang="en-US" dirty="0"/>
              <a:t>7/7/2024</a:t>
            </a:fld>
            <a:endParaRPr lang="en-US"/>
          </a:p>
        </p:txBody>
      </p:sp>
      <p:sp>
        <p:nvSpPr>
          <p:cNvPr id="6" name="Footer Placeholder 5">
            <a:extLst>
              <a:ext uri="{FF2B5EF4-FFF2-40B4-BE49-F238E27FC236}">
                <a16:creationId xmlns:a16="http://schemas.microsoft.com/office/drawing/2014/main" id="{5B6AFD57-4189-42FB-B29E-96366E51B44D}"/>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1AF5E2EC-8483-4FBC-9D29-C19025FA8F97}"/>
              </a:ext>
            </a:extLst>
          </p:cNvPr>
          <p:cNvSpPr>
            <a:spLocks noGrp="1"/>
          </p:cNvSpPr>
          <p:nvPr>
            <p:ph type="sldNum" sz="quarter" idx="12"/>
          </p:nvPr>
        </p:nvSpPr>
        <p:spPr/>
        <p:txBody>
          <a:bodyPr/>
          <a:lstStyle/>
          <a:p>
            <a:fld id="{8DFDE724-0293-4953-AE9D-4D814FA589B0}" type="slidenum">
              <a:rPr lang="en-US" dirty="0"/>
              <a:t>‹#›</a:t>
            </a:fld>
            <a:endParaRPr lang="en-US"/>
          </a:p>
        </p:txBody>
      </p:sp>
    </p:spTree>
    <p:extLst>
      <p:ext uri="{BB962C8B-B14F-4D97-AF65-F5344CB8AC3E}">
        <p14:creationId xmlns:p14="http://schemas.microsoft.com/office/powerpoint/2010/main" val="433433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E581-A090-4AE9-9965-B06BDB52BD95}"/>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a:t>Click to edit Master title style</a:t>
            </a:r>
          </a:p>
        </p:txBody>
      </p:sp>
      <p:sp>
        <p:nvSpPr>
          <p:cNvPr id="3" name="Picture Placeholder 2">
            <a:extLst>
              <a:ext uri="{FF2B5EF4-FFF2-40B4-BE49-F238E27FC236}">
                <a16:creationId xmlns:a16="http://schemas.microsoft.com/office/drawing/2014/main" id="{9839DEF4-262F-4ACF-9B29-3D4B819E7065}"/>
              </a:ext>
            </a:extLst>
          </p:cNvPr>
          <p:cNvSpPr>
            <a:spLocks noGrp="1" noChangeAspect="1"/>
          </p:cNvSpPr>
          <p:nvPr>
            <p:ph type="pic" idx="1"/>
          </p:nvPr>
        </p:nvSpPr>
        <p:spPr>
          <a:xfrm>
            <a:off x="5353969" y="987425"/>
            <a:ext cx="5694503"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04ED7CBB-7A6F-441E-9072-2494B952FA8B}"/>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159692-77BE-4A7D-AA70-635007A6E92C}"/>
              </a:ext>
            </a:extLst>
          </p:cNvPr>
          <p:cNvSpPr>
            <a:spLocks noGrp="1"/>
          </p:cNvSpPr>
          <p:nvPr>
            <p:ph type="dt" sz="half" idx="10"/>
          </p:nvPr>
        </p:nvSpPr>
        <p:spPr/>
        <p:txBody>
          <a:bodyPr/>
          <a:lstStyle/>
          <a:p>
            <a:fld id="{4B51DC6D-53F2-404B-944C-46E1F58C3149}" type="datetimeFigureOut">
              <a:rPr lang="en-US" dirty="0"/>
              <a:t>7/7/2024</a:t>
            </a:fld>
            <a:endParaRPr lang="en-US"/>
          </a:p>
        </p:txBody>
      </p:sp>
      <p:sp>
        <p:nvSpPr>
          <p:cNvPr id="6" name="Footer Placeholder 5">
            <a:extLst>
              <a:ext uri="{FF2B5EF4-FFF2-40B4-BE49-F238E27FC236}">
                <a16:creationId xmlns:a16="http://schemas.microsoft.com/office/drawing/2014/main" id="{FBB9A4DA-63AF-4D6A-98DB-E1D0AC741E58}"/>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A76B7958-B19B-4C23-A82F-DD4E4B912B29}"/>
              </a:ext>
            </a:extLst>
          </p:cNvPr>
          <p:cNvSpPr>
            <a:spLocks noGrp="1"/>
          </p:cNvSpPr>
          <p:nvPr>
            <p:ph type="sldNum" sz="quarter" idx="12"/>
          </p:nvPr>
        </p:nvSpPr>
        <p:spPr/>
        <p:txBody>
          <a:bodyPr/>
          <a:lstStyle/>
          <a:p>
            <a:fld id="{8DFDE724-0293-4953-AE9D-4D814FA589B0}" type="slidenum">
              <a:rPr lang="en-US" dirty="0"/>
              <a:t>‹#›</a:t>
            </a:fld>
            <a:endParaRPr lang="en-US"/>
          </a:p>
        </p:txBody>
      </p:sp>
    </p:spTree>
    <p:extLst>
      <p:ext uri="{BB962C8B-B14F-4D97-AF65-F5344CB8AC3E}">
        <p14:creationId xmlns:p14="http://schemas.microsoft.com/office/powerpoint/2010/main" val="1848340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2.sv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86DAE1-1F65-43B8-A400-95E6DEEDCDFC}"/>
              </a:ext>
            </a:extLst>
          </p:cNvPr>
          <p:cNvSpPr>
            <a:spLocks noGrp="1"/>
          </p:cNvSpPr>
          <p:nvPr>
            <p:ph type="title"/>
          </p:nvPr>
        </p:nvSpPr>
        <p:spPr>
          <a:xfrm>
            <a:off x="808661" y="365125"/>
            <a:ext cx="10357666" cy="143845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2D75C993-A44B-4C2D-818E-4C9000BB05C1}"/>
              </a:ext>
            </a:extLst>
          </p:cNvPr>
          <p:cNvSpPr>
            <a:spLocks noGrp="1"/>
          </p:cNvSpPr>
          <p:nvPr>
            <p:ph type="body" idx="1"/>
          </p:nvPr>
        </p:nvSpPr>
        <p:spPr>
          <a:xfrm>
            <a:off x="808662" y="2019299"/>
            <a:ext cx="10357666"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A21B6E-ECC6-47D0-9C14-812B746F1563}"/>
              </a:ext>
            </a:extLst>
          </p:cNvPr>
          <p:cNvSpPr>
            <a:spLocks noGrp="1"/>
          </p:cNvSpPr>
          <p:nvPr>
            <p:ph type="dt" sz="half" idx="2"/>
          </p:nvPr>
        </p:nvSpPr>
        <p:spPr>
          <a:xfrm>
            <a:off x="795014" y="6342042"/>
            <a:ext cx="2743200" cy="365125"/>
          </a:xfrm>
          <a:prstGeom prst="rect">
            <a:avLst/>
          </a:prstGeom>
        </p:spPr>
        <p:txBody>
          <a:bodyPr vert="horz" lIns="91440" tIns="45720" rIns="91440" bIns="45720" rtlCol="0" anchor="ctr"/>
          <a:lstStyle>
            <a:lvl1pPr algn="l">
              <a:defRPr sz="1000" spc="100" baseline="0">
                <a:solidFill>
                  <a:schemeClr val="tx1"/>
                </a:solidFill>
              </a:defRPr>
            </a:lvl1pPr>
          </a:lstStyle>
          <a:p>
            <a:fld id="{3716B609-2A26-46AA-B595-3671F5470576}" type="datetimeFigureOut">
              <a:rPr lang="en-US" dirty="0"/>
              <a:t>7/7/2024</a:t>
            </a:fld>
            <a:endParaRPr lang="en-US"/>
          </a:p>
        </p:txBody>
      </p:sp>
      <p:sp>
        <p:nvSpPr>
          <p:cNvPr id="5" name="Footer Placeholder 4">
            <a:extLst>
              <a:ext uri="{FF2B5EF4-FFF2-40B4-BE49-F238E27FC236}">
                <a16:creationId xmlns:a16="http://schemas.microsoft.com/office/drawing/2014/main" id="{5209A716-DEA9-48A9-A5BC-0F392D2B49AC}"/>
              </a:ext>
            </a:extLst>
          </p:cNvPr>
          <p:cNvSpPr>
            <a:spLocks noGrp="1"/>
          </p:cNvSpPr>
          <p:nvPr>
            <p:ph type="ftr" sz="quarter" idx="3"/>
          </p:nvPr>
        </p:nvSpPr>
        <p:spPr>
          <a:xfrm>
            <a:off x="7696200" y="6342042"/>
            <a:ext cx="3470128" cy="365125"/>
          </a:xfrm>
          <a:prstGeom prst="rect">
            <a:avLst/>
          </a:prstGeom>
        </p:spPr>
        <p:txBody>
          <a:bodyPr vert="horz" lIns="91440" tIns="45720" rIns="91440" bIns="45720" rtlCol="0" anchor="ctr"/>
          <a:lstStyle>
            <a:lvl1pPr algn="r">
              <a:defRPr sz="1000" spc="50" baseline="0">
                <a:solidFill>
                  <a:schemeClr val="tx1"/>
                </a:solidFill>
              </a:defRPr>
            </a:lvl1pPr>
          </a:lstStyle>
          <a:p>
            <a:r>
              <a:rPr lang="en-US"/>
              <a:t>
              </a:t>
            </a:r>
          </a:p>
        </p:txBody>
      </p:sp>
      <p:sp>
        <p:nvSpPr>
          <p:cNvPr id="6" name="Slide Number Placeholder 5">
            <a:extLst>
              <a:ext uri="{FF2B5EF4-FFF2-40B4-BE49-F238E27FC236}">
                <a16:creationId xmlns:a16="http://schemas.microsoft.com/office/drawing/2014/main" id="{C09CB69E-A0E4-4558-9C62-4CD8CDD2A501}"/>
              </a:ext>
            </a:extLst>
          </p:cNvPr>
          <p:cNvSpPr>
            <a:spLocks noGrp="1"/>
          </p:cNvSpPr>
          <p:nvPr>
            <p:ph type="sldNum" sz="quarter" idx="4"/>
          </p:nvPr>
        </p:nvSpPr>
        <p:spPr>
          <a:xfrm>
            <a:off x="11166329" y="6342042"/>
            <a:ext cx="526228" cy="365125"/>
          </a:xfrm>
          <a:prstGeom prst="rect">
            <a:avLst/>
          </a:prstGeom>
        </p:spPr>
        <p:txBody>
          <a:bodyPr vert="horz" lIns="91440" tIns="45720" rIns="91440" bIns="45720" rtlCol="0" anchor="ctr"/>
          <a:lstStyle>
            <a:lvl1pPr algn="r">
              <a:defRPr sz="1000" spc="100" baseline="0">
                <a:solidFill>
                  <a:schemeClr val="tx1"/>
                </a:solidFill>
              </a:defRPr>
            </a:lvl1pPr>
          </a:lstStyle>
          <a:p>
            <a:fld id="{8DFDE724-0293-4953-AE9D-4D814FA589B0}" type="slidenum">
              <a:rPr lang="en-US" dirty="0"/>
              <a:t>‹#›</a:t>
            </a:fld>
            <a:endParaRPr lang="en-US"/>
          </a:p>
        </p:txBody>
      </p:sp>
      <p:grpSp>
        <p:nvGrpSpPr>
          <p:cNvPr id="7" name="Group 6">
            <a:extLst>
              <a:ext uri="{FF2B5EF4-FFF2-40B4-BE49-F238E27FC236}">
                <a16:creationId xmlns:a16="http://schemas.microsoft.com/office/drawing/2014/main" id="{EB6ECC43-D65E-4A7B-A76B-D278A2184166}"/>
              </a:ext>
            </a:extLst>
          </p:cNvPr>
          <p:cNvGrpSpPr/>
          <p:nvPr/>
        </p:nvGrpSpPr>
        <p:grpSpPr>
          <a:xfrm flipV="1">
            <a:off x="11626076" y="3551521"/>
            <a:ext cx="567782" cy="3306479"/>
            <a:chOff x="11619770" y="-2005"/>
            <a:chExt cx="567782" cy="3306479"/>
          </a:xfrm>
        </p:grpSpPr>
        <p:sp>
          <p:nvSpPr>
            <p:cNvPr id="8" name="Freeform: Shape 7">
              <a:extLst>
                <a:ext uri="{FF2B5EF4-FFF2-40B4-BE49-F238E27FC236}">
                  <a16:creationId xmlns:a16="http://schemas.microsoft.com/office/drawing/2014/main" id="{7EE443C5-5AB9-407B-A8C3-011BB14FEF06}"/>
                </a:ext>
              </a:extLst>
            </p:cNvPr>
            <p:cNvSpPr/>
            <p:nvPr/>
          </p:nvSpPr>
          <p:spPr>
            <a:xfrm flipV="1">
              <a:off x="11619770" y="373807"/>
              <a:ext cx="526228" cy="2930667"/>
            </a:xfrm>
            <a:custGeom>
              <a:avLst/>
              <a:gdLst/>
              <a:ahLst/>
              <a:cxnLst/>
              <a:rect l="l" t="t" r="r" b="b"/>
              <a:pathLst>
                <a:path w="757287" h="3694096">
                  <a:moveTo>
                    <a:pt x="757287" y="3694096"/>
                  </a:moveTo>
                  <a:lnTo>
                    <a:pt x="757287" y="0"/>
                  </a:lnTo>
                  <a:lnTo>
                    <a:pt x="0" y="0"/>
                  </a:lnTo>
                  <a:lnTo>
                    <a:pt x="0" y="3686094"/>
                  </a:lnTo>
                  <a:close/>
                </a:path>
              </a:pathLst>
            </a:custGeom>
            <a:blipFill dpi="0" rotWithShape="1">
              <a:blip r:embed="rId13">
                <a:extLst>
                  <a:ext uri="{96DAC541-7B7A-43D3-8B79-37D633B846F1}">
                    <asvg:svgBlip xmlns:asvg="http://schemas.microsoft.com/office/drawing/2016/SVG/main" r:embed="rId1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4538C9FA-DA5E-4785-8F4A-CA481A3A6526}"/>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spTree>
    <p:extLst>
      <p:ext uri="{BB962C8B-B14F-4D97-AF65-F5344CB8AC3E}">
        <p14:creationId xmlns:p14="http://schemas.microsoft.com/office/powerpoint/2010/main" val="1439755758"/>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hf hdr="0"/>
  <p:txStyles>
    <p:titleStyle>
      <a:lvl1pPr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SzPct val="85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30000"/>
        </a:lnSpc>
        <a:spcBef>
          <a:spcPts val="500"/>
        </a:spcBef>
        <a:buSzPct val="10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SzPct val="85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SzPct val="100000"/>
        <a:buFont typeface="Avenir Next LT Pro Light" panose="020B0304020202020204" pitchFamily="34" charset="0"/>
        <a:buChar char="–"/>
        <a:defRPr sz="1400" kern="1200">
          <a:solidFill>
            <a:schemeClr val="tx1"/>
          </a:solidFill>
          <a:latin typeface="+mn-lt"/>
          <a:ea typeface="+mn-ea"/>
          <a:cs typeface="+mn-cs"/>
        </a:defRPr>
      </a:lvl4pPr>
      <a:lvl5pPr marL="1188720" indent="-22860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2">
          <p15:clr>
            <a:srgbClr val="F26B43"/>
          </p15:clr>
        </p15:guide>
        <p15:guide id="2" pos="504">
          <p15:clr>
            <a:srgbClr val="F26B43"/>
          </p15:clr>
        </p15:guide>
        <p15:guide id="3" pos="7176">
          <p15:clr>
            <a:srgbClr val="F26B43"/>
          </p15:clr>
        </p15:guide>
        <p15:guide id="5" orient="horz" pos="1272">
          <p15:clr>
            <a:srgbClr val="F26B43"/>
          </p15:clr>
        </p15:guide>
        <p15:guide id="6" orient="horz" pos="1728">
          <p15:clr>
            <a:srgbClr val="F26B43"/>
          </p15:clr>
        </p15:guide>
        <p15:guide id="7" orient="horz" pos="3864">
          <p15:clr>
            <a:srgbClr val="F26B43"/>
          </p15:clr>
        </p15:guide>
        <p15:guide id="8" orient="horz" pos="3432">
          <p15:clr>
            <a:srgbClr val="F26B43"/>
          </p15:clr>
        </p15:guide>
        <p15:guide id="9" pos="10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2.xml" /><Relationship Id="rId4" Type="http://schemas.openxmlformats.org/officeDocument/2006/relationships/image" Target="../media/image6.jpeg" /></Relationships>
</file>

<file path=ppt/slides/_rels/slide5.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4.jpeg" /><Relationship Id="rId1" Type="http://schemas.openxmlformats.org/officeDocument/2006/relationships/slideLayout" Target="../slideLayouts/slideLayout2.xml" /><Relationship Id="rId4" Type="http://schemas.openxmlformats.org/officeDocument/2006/relationships/image" Target="../media/image9.jpeg" /></Relationships>
</file>

<file path=ppt/slides/_rels/slide7.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4.jpeg" /><Relationship Id="rId1" Type="http://schemas.openxmlformats.org/officeDocument/2006/relationships/slideLayout" Target="../slideLayouts/slideLayout2.xml" /><Relationship Id="rId4" Type="http://schemas.openxmlformats.org/officeDocument/2006/relationships/image" Target="../media/image11.jpeg" /></Relationships>
</file>

<file path=ppt/slides/_rels/slide8.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4.jpeg" /><Relationship Id="rId1" Type="http://schemas.openxmlformats.org/officeDocument/2006/relationships/slideLayout" Target="../slideLayouts/slideLayout2.xml" /><Relationship Id="rId4" Type="http://schemas.openxmlformats.org/officeDocument/2006/relationships/image" Target="../media/image13.jpeg" /></Relationships>
</file>

<file path=ppt/slides/_rels/slide9.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t="-22000" b="-22000"/>
          </a:stretch>
        </a:blipFill>
        <a:effectLst/>
      </p:bgPr>
    </p:bg>
    <p:spTree>
      <p:nvGrpSpPr>
        <p:cNvPr id="1" name=""/>
        <p:cNvGrpSpPr/>
        <p:nvPr/>
      </p:nvGrpSpPr>
      <p:grpSpPr>
        <a:xfrm>
          <a:off x="0" y="0"/>
          <a:ext cx="0" cy="0"/>
          <a:chOff x="0" y="0"/>
          <a:chExt cx="0" cy="0"/>
        </a:xfrm>
      </p:grpSpPr>
      <p:sp>
        <p:nvSpPr>
          <p:cNvPr id="3" name="כותרת משנה 2">
            <a:extLst>
              <a:ext uri="{FF2B5EF4-FFF2-40B4-BE49-F238E27FC236}">
                <a16:creationId xmlns:a16="http://schemas.microsoft.com/office/drawing/2014/main" id="{11CC2731-71B3-0648-FCCF-636EEE8B79E9}"/>
              </a:ext>
            </a:extLst>
          </p:cNvPr>
          <p:cNvSpPr>
            <a:spLocks noGrp="1"/>
          </p:cNvSpPr>
          <p:nvPr>
            <p:ph type="subTitle" idx="1"/>
          </p:nvPr>
        </p:nvSpPr>
        <p:spPr>
          <a:xfrm>
            <a:off x="4744528" y="2412"/>
            <a:ext cx="11717546" cy="2288365"/>
          </a:xfrm>
        </p:spPr>
        <p:txBody>
          <a:bodyPr vert="horz" lIns="91440" tIns="45720" rIns="91440" bIns="45720" rtlCol="1" anchor="t">
            <a:normAutofit/>
          </a:bodyPr>
          <a:lstStyle/>
          <a:p>
            <a:r>
              <a:rPr lang="he-IL" sz="8800" b="1">
                <a:latin typeface="Calibri"/>
                <a:cs typeface="Calibri"/>
              </a:rPr>
              <a:t>הנקה</a:t>
            </a:r>
            <a:r>
              <a:rPr lang="he-IL" sz="5400">
                <a:cs typeface="Arial"/>
              </a:rPr>
              <a:t> </a:t>
            </a:r>
            <a:endParaRPr lang="he-IL">
              <a:cs typeface="Arial"/>
            </a:endParaRPr>
          </a:p>
        </p:txBody>
      </p:sp>
    </p:spTree>
    <p:extLst>
      <p:ext uri="{BB962C8B-B14F-4D97-AF65-F5344CB8AC3E}">
        <p14:creationId xmlns:p14="http://schemas.microsoft.com/office/powerpoint/2010/main" val="273457391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t="-10000" b="-10000"/>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0677689-F3BF-C406-C599-9FC52531A0D6}"/>
              </a:ext>
            </a:extLst>
          </p:cNvPr>
          <p:cNvSpPr>
            <a:spLocks noGrp="1"/>
          </p:cNvSpPr>
          <p:nvPr>
            <p:ph type="title"/>
          </p:nvPr>
        </p:nvSpPr>
        <p:spPr/>
        <p:txBody>
          <a:bodyPr>
            <a:noAutofit/>
          </a:bodyPr>
          <a:lstStyle/>
          <a:p>
            <a:pPr algn="ctr"/>
            <a:r>
              <a:rPr lang="he-IL" sz="8000" b="1">
                <a:latin typeface="Calibri"/>
                <a:cs typeface="Calibri"/>
              </a:rPr>
              <a:t>לסיכום:</a:t>
            </a:r>
            <a:endParaRPr lang="he-IL" sz="8000" b="1"/>
          </a:p>
        </p:txBody>
      </p:sp>
      <p:sp>
        <p:nvSpPr>
          <p:cNvPr id="3" name="מציין מיקום תוכן 2">
            <a:extLst>
              <a:ext uri="{FF2B5EF4-FFF2-40B4-BE49-F238E27FC236}">
                <a16:creationId xmlns:a16="http://schemas.microsoft.com/office/drawing/2014/main" id="{11576920-E8D1-1EA6-955B-B9394D2B57C1}"/>
              </a:ext>
            </a:extLst>
          </p:cNvPr>
          <p:cNvSpPr>
            <a:spLocks noGrp="1"/>
          </p:cNvSpPr>
          <p:nvPr>
            <p:ph idx="1"/>
          </p:nvPr>
        </p:nvSpPr>
        <p:spPr>
          <a:xfrm>
            <a:off x="838200" y="760855"/>
            <a:ext cx="10515600" cy="4351338"/>
          </a:xfrm>
        </p:spPr>
        <p:txBody>
          <a:bodyPr vert="horz" lIns="91440" tIns="45720" rIns="91440" bIns="45720" rtlCol="1" anchor="t">
            <a:noAutofit/>
          </a:bodyPr>
          <a:lstStyle/>
          <a:p>
            <a:pPr marL="0" indent="0" algn="ctr">
              <a:buNone/>
            </a:pPr>
            <a:endParaRPr lang="he-IL" sz="5400" b="1">
              <a:latin typeface="Calibri"/>
              <a:cs typeface="Calibri"/>
            </a:endParaRPr>
          </a:p>
          <a:p>
            <a:pPr marL="0" indent="0" algn="ctr">
              <a:buNone/>
            </a:pPr>
            <a:r>
              <a:rPr lang="he-IL" sz="3600" b="1" i="0" u="none" strike="noStrike">
                <a:solidFill>
                  <a:srgbClr val="000000"/>
                </a:solidFill>
                <a:effectLst/>
                <a:latin typeface="Calibri"/>
                <a:cs typeface="Calibri"/>
              </a:rPr>
              <a:t>אנו נושאות תקוה, כי עבודה זו תביא לקידום ולשיפור בנושא ההנקה בקרב האוכלוסיות השונות. אנו מאמינות כי שינוי יכול להתחיל מצעד קטן, הנגשת מידע והעלאת מודעות ובהם עוסקת עבודה זו. חלב אם הוא הרבה מעבר ל'מזון'- ויכול לייצר תנועה רחבה יותר של בריאות כלל-חברתית, הפחתת מחלות, תודעה ציבורית נכונה וגידול אוכלוסייה בריאה.</a:t>
            </a:r>
            <a:endParaRPr lang="he-IL" sz="3600" b="1">
              <a:effectLst/>
              <a:latin typeface="Calibri"/>
              <a:cs typeface="Calibri"/>
            </a:endParaRPr>
          </a:p>
          <a:p>
            <a:endParaRPr lang="he-IL" sz="2400" b="1"/>
          </a:p>
        </p:txBody>
      </p:sp>
    </p:spTree>
    <p:extLst>
      <p:ext uri="{BB962C8B-B14F-4D97-AF65-F5344CB8AC3E}">
        <p14:creationId xmlns:p14="http://schemas.microsoft.com/office/powerpoint/2010/main" val="27694586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t="-17000" b="-17000"/>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BB23717-A477-32A7-204B-6A96DBDE766A}"/>
              </a:ext>
            </a:extLst>
          </p:cNvPr>
          <p:cNvSpPr>
            <a:spLocks noGrp="1"/>
          </p:cNvSpPr>
          <p:nvPr>
            <p:ph type="title"/>
          </p:nvPr>
        </p:nvSpPr>
        <p:spPr>
          <a:xfrm>
            <a:off x="1628170" y="3916332"/>
            <a:ext cx="10357666" cy="1438450"/>
          </a:xfrm>
        </p:spPr>
        <p:txBody>
          <a:bodyPr>
            <a:noAutofit/>
          </a:bodyPr>
          <a:lstStyle/>
          <a:p>
            <a:r>
              <a:rPr lang="he-IL" sz="9600" b="1"/>
              <a:t>בהצלחה!!!</a:t>
            </a:r>
          </a:p>
        </p:txBody>
      </p:sp>
      <p:sp>
        <p:nvSpPr>
          <p:cNvPr id="4" name="מציין מיקום של תאריך 3">
            <a:extLst>
              <a:ext uri="{FF2B5EF4-FFF2-40B4-BE49-F238E27FC236}">
                <a16:creationId xmlns:a16="http://schemas.microsoft.com/office/drawing/2014/main" id="{CA9247E2-746B-0A37-C5C2-337AC6BD051D}"/>
              </a:ext>
            </a:extLst>
          </p:cNvPr>
          <p:cNvSpPr>
            <a:spLocks noGrp="1"/>
          </p:cNvSpPr>
          <p:nvPr>
            <p:ph type="dt" sz="half" idx="10"/>
          </p:nvPr>
        </p:nvSpPr>
        <p:spPr/>
        <p:txBody>
          <a:bodyPr/>
          <a:lstStyle/>
          <a:p>
            <a:fld id="{19871B79-5B12-4FB1-A00E-C10090920C42}" type="datetime1">
              <a:t>א'/תמוז/תשפ"ד</a:t>
            </a:fld>
            <a:endParaRPr lang="en-US"/>
          </a:p>
        </p:txBody>
      </p:sp>
      <p:sp>
        <p:nvSpPr>
          <p:cNvPr id="5" name="מציין מיקום של כותרת תחתונה 4">
            <a:extLst>
              <a:ext uri="{FF2B5EF4-FFF2-40B4-BE49-F238E27FC236}">
                <a16:creationId xmlns:a16="http://schemas.microsoft.com/office/drawing/2014/main" id="{8CCC2DA4-4B89-BA1F-7D35-B22472CBDA64}"/>
              </a:ext>
            </a:extLst>
          </p:cNvPr>
          <p:cNvSpPr>
            <a:spLocks noGrp="1"/>
          </p:cNvSpPr>
          <p:nvPr>
            <p:ph type="ftr" sz="quarter" idx="11"/>
          </p:nvPr>
        </p:nvSpPr>
        <p:spPr/>
        <p:txBody>
          <a:bodyPr/>
          <a:lstStyle/>
          <a:p>
            <a:r>
              <a:rPr lang="en-US"/>
              <a:t>
              </a:t>
            </a:r>
          </a:p>
        </p:txBody>
      </p:sp>
      <p:sp>
        <p:nvSpPr>
          <p:cNvPr id="6" name="מציין מיקום של מספר שקופית 5">
            <a:extLst>
              <a:ext uri="{FF2B5EF4-FFF2-40B4-BE49-F238E27FC236}">
                <a16:creationId xmlns:a16="http://schemas.microsoft.com/office/drawing/2014/main" id="{10B4A741-1828-C815-53EF-0C2631D612A5}"/>
              </a:ext>
            </a:extLst>
          </p:cNvPr>
          <p:cNvSpPr>
            <a:spLocks noGrp="1"/>
          </p:cNvSpPr>
          <p:nvPr>
            <p:ph type="sldNum" sz="quarter" idx="12"/>
          </p:nvPr>
        </p:nvSpPr>
        <p:spPr/>
        <p:txBody>
          <a:bodyPr/>
          <a:lstStyle/>
          <a:p>
            <a:fld id="{8DFDE724-0293-4953-AE9D-4D814FA589B0}" type="slidenum">
              <a:rPr lang="en-US" dirty="0"/>
              <a:t>11</a:t>
            </a:fld>
            <a:endParaRPr lang="en-US"/>
          </a:p>
        </p:txBody>
      </p:sp>
    </p:spTree>
    <p:extLst>
      <p:ext uri="{BB962C8B-B14F-4D97-AF65-F5344CB8AC3E}">
        <p14:creationId xmlns:p14="http://schemas.microsoft.com/office/powerpoint/2010/main" val="163309754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FF2B5EF4-FFF2-40B4-BE49-F238E27FC236}">
                <a16:creationId xmlns:a16="http://schemas.microsoft.com/office/drawing/2014/main" id="{707D731D-C727-B515-765E-F36C9113BF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תיבת טקסט 1">
            <a:extLst>
              <a:ext uri="{FF2B5EF4-FFF2-40B4-BE49-F238E27FC236}">
                <a16:creationId xmlns:a16="http://schemas.microsoft.com/office/drawing/2014/main" id="{8790E8BC-2352-4C64-7DE2-71E550052605}"/>
              </a:ext>
            </a:extLst>
          </p:cNvPr>
          <p:cNvSpPr txBox="1"/>
          <p:nvPr/>
        </p:nvSpPr>
        <p:spPr>
          <a:xfrm rot="10800000" flipV="1">
            <a:off x="882952" y="978197"/>
            <a:ext cx="10474477" cy="3970318"/>
          </a:xfrm>
          <a:prstGeom prst="rect">
            <a:avLst/>
          </a:prstGeom>
          <a:noFill/>
        </p:spPr>
        <p:txBody>
          <a:bodyPr wrap="square" rtlCol="1">
            <a:spAutoFit/>
          </a:bodyPr>
          <a:lstStyle/>
          <a:p>
            <a:pPr algn="r"/>
            <a:r>
              <a:rPr lang="he-IL" dirty="0" err="1"/>
              <a:t>בבילוגרפיה</a:t>
            </a:r>
            <a:r>
              <a:rPr lang="he-IL" dirty="0"/>
              <a:t>:</a:t>
            </a:r>
          </a:p>
          <a:p>
            <a:pPr algn="r"/>
            <a:endParaRPr lang="he-IL" dirty="0"/>
          </a:p>
          <a:p>
            <a:pPr algn="r"/>
            <a:br>
              <a:rPr lang="he-IL" dirty="0"/>
            </a:br>
            <a:br>
              <a:rPr lang="he-IL" dirty="0"/>
            </a:br>
            <a:r>
              <a:rPr lang="he-IL" dirty="0"/>
              <a:t> דינה יעל </a:t>
            </a:r>
            <a:r>
              <a:rPr lang="he-IL" dirty="0" err="1"/>
              <a:t>מירקין</a:t>
            </a:r>
            <a:r>
              <a:rPr lang="he-IL" dirty="0"/>
              <a:t>-אחות יועצת הנקה מורשית תיקוף רפואי: דר' אלונה בן נון – מנהלת </a:t>
            </a:r>
            <a:r>
              <a:rPr lang="he-IL" dirty="0" err="1"/>
              <a:t>הפגיה</a:t>
            </a:r>
            <a:r>
              <a:rPr lang="he-IL" dirty="0"/>
              <a:t> )תמונות באדיבות לסלי וולף ו </a:t>
            </a:r>
            <a:r>
              <a:rPr lang="he-IL" dirty="0" err="1"/>
              <a:t>Dr</a:t>
            </a:r>
            <a:r>
              <a:rPr lang="he-IL" dirty="0"/>
              <a:t>. </a:t>
            </a:r>
            <a:r>
              <a:rPr lang="he-IL" dirty="0" err="1"/>
              <a:t>Jane</a:t>
            </a:r>
            <a:r>
              <a:rPr lang="he-IL" dirty="0"/>
              <a:t> </a:t>
            </a:r>
            <a:r>
              <a:rPr lang="he-IL" dirty="0" err="1"/>
              <a:t>Morton</a:t>
            </a:r>
            <a:r>
              <a:rPr lang="he-IL" dirty="0"/>
              <a:t>, </a:t>
            </a:r>
            <a:r>
              <a:rPr lang="he-IL" dirty="0" err="1"/>
              <a:t>Injoy</a:t>
            </a:r>
            <a:r>
              <a:rPr lang="he-IL" dirty="0"/>
              <a:t> </a:t>
            </a:r>
            <a:r>
              <a:rPr lang="he-IL" dirty="0" err="1"/>
              <a:t>Productions</a:t>
            </a:r>
            <a:r>
              <a:rPr lang="he-IL" dirty="0"/>
              <a:t>)
יוני 2019.</a:t>
            </a:r>
          </a:p>
          <a:p>
            <a:pPr algn="r"/>
            <a:endParaRPr lang="he-IL" dirty="0"/>
          </a:p>
          <a:p>
            <a:pPr algn="r"/>
            <a:r>
              <a:rPr lang="he-IL" dirty="0"/>
              <a:t>https://www.academia.edu/22875044/%D7%90%D7%9E%D7%94%D7%95%D7%AA_%D7%A2%D7%91%D7%95%D7%A8_%D7%94%D7%94%D7%A0%D7%A7%D7%94_%D7%99%D7%AA%D7%A8%D7%95%D7%A0%D7%95%D7%AA</a:t>
            </a:r>
          </a:p>
          <a:p>
            <a:pPr algn="r"/>
            <a:endParaRPr lang="he-IL" dirty="0"/>
          </a:p>
          <a:p>
            <a:pPr algn="r"/>
            <a:r>
              <a:rPr lang="he-IL" dirty="0"/>
              <a:t>תמונות</a:t>
            </a:r>
            <a:br>
              <a:rPr lang="he-IL" dirty="0"/>
            </a:br>
            <a:r>
              <a:rPr lang="he-IL" dirty="0"/>
              <a:t>https://www.israelhayom.co.il/article/527535?amp=1</a:t>
            </a:r>
          </a:p>
        </p:txBody>
      </p:sp>
    </p:spTree>
    <p:extLst>
      <p:ext uri="{BB962C8B-B14F-4D97-AF65-F5344CB8AC3E}">
        <p14:creationId xmlns:p14="http://schemas.microsoft.com/office/powerpoint/2010/main" val="90449242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8ABDA10-11FC-9C42-E852-484BB5218206}"/>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059DA9E5-51C1-40C5-6092-01ADF0F160FA}"/>
              </a:ext>
            </a:extLst>
          </p:cNvPr>
          <p:cNvSpPr>
            <a:spLocks noGrp="1"/>
          </p:cNvSpPr>
          <p:nvPr>
            <p:ph idx="1"/>
          </p:nvPr>
        </p:nvSpPr>
        <p:spPr>
          <a:xfrm>
            <a:off x="314477" y="1898953"/>
            <a:ext cx="11378080" cy="4235148"/>
          </a:xfrm>
        </p:spPr>
        <p:txBody>
          <a:bodyPr/>
          <a:lstStyle/>
          <a:p>
            <a:pPr marL="0" indent="0">
              <a:buNone/>
            </a:pPr>
            <a:endParaRPr lang="he-IL" dirty="0"/>
          </a:p>
        </p:txBody>
      </p:sp>
      <p:sp>
        <p:nvSpPr>
          <p:cNvPr id="4" name="מציין מיקום של תאריך 3">
            <a:extLst>
              <a:ext uri="{FF2B5EF4-FFF2-40B4-BE49-F238E27FC236}">
                <a16:creationId xmlns:a16="http://schemas.microsoft.com/office/drawing/2014/main" id="{40C715C4-658E-96C5-D635-3AC18ABC5F35}"/>
              </a:ext>
            </a:extLst>
          </p:cNvPr>
          <p:cNvSpPr>
            <a:spLocks noGrp="1"/>
          </p:cNvSpPr>
          <p:nvPr>
            <p:ph type="dt" sz="half" idx="10"/>
          </p:nvPr>
        </p:nvSpPr>
        <p:spPr/>
        <p:txBody>
          <a:bodyPr/>
          <a:lstStyle/>
          <a:p>
            <a:fld id="{C6173C8D-14E2-5A47-A281-B877B2401FE7}" type="datetime1">
              <a:rPr lang="en-US" smtClean="0"/>
              <a:t>7/7/2024</a:t>
            </a:fld>
            <a:endParaRPr lang="en-US"/>
          </a:p>
        </p:txBody>
      </p:sp>
      <p:sp>
        <p:nvSpPr>
          <p:cNvPr id="5" name="מציין מיקום של כותרת תחתונה 4">
            <a:extLst>
              <a:ext uri="{FF2B5EF4-FFF2-40B4-BE49-F238E27FC236}">
                <a16:creationId xmlns:a16="http://schemas.microsoft.com/office/drawing/2014/main" id="{3A956EF6-82F9-9620-2AB7-94093584D9A7}"/>
              </a:ext>
            </a:extLst>
          </p:cNvPr>
          <p:cNvSpPr>
            <a:spLocks noGrp="1"/>
          </p:cNvSpPr>
          <p:nvPr>
            <p:ph type="ftr" sz="quarter" idx="11"/>
          </p:nvPr>
        </p:nvSpPr>
        <p:spPr/>
        <p:txBody>
          <a:bodyPr/>
          <a:lstStyle/>
          <a:p>
            <a:r>
              <a:rPr lang="en-US"/>
              <a:t>
              </a:t>
            </a:r>
          </a:p>
        </p:txBody>
      </p:sp>
      <p:sp>
        <p:nvSpPr>
          <p:cNvPr id="6" name="מציין מיקום של מספר שקופית 5">
            <a:extLst>
              <a:ext uri="{FF2B5EF4-FFF2-40B4-BE49-F238E27FC236}">
                <a16:creationId xmlns:a16="http://schemas.microsoft.com/office/drawing/2014/main" id="{ABE22405-7CF2-155A-2EBC-421C44E13F1A}"/>
              </a:ext>
            </a:extLst>
          </p:cNvPr>
          <p:cNvSpPr>
            <a:spLocks noGrp="1"/>
          </p:cNvSpPr>
          <p:nvPr>
            <p:ph type="sldNum" sz="quarter" idx="12"/>
          </p:nvPr>
        </p:nvSpPr>
        <p:spPr/>
        <p:txBody>
          <a:bodyPr/>
          <a:lstStyle/>
          <a:p>
            <a:fld id="{8DFDE724-0293-4953-AE9D-4D814FA589B0}" type="slidenum">
              <a:rPr lang="en-US" smtClean="0"/>
              <a:t>13</a:t>
            </a:fld>
            <a:endParaRPr lang="en-US"/>
          </a:p>
        </p:txBody>
      </p:sp>
    </p:spTree>
    <p:extLst>
      <p:ext uri="{BB962C8B-B14F-4D97-AF65-F5344CB8AC3E}">
        <p14:creationId xmlns:p14="http://schemas.microsoft.com/office/powerpoint/2010/main" val="3138961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597268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bg>
      <p:bgPr>
        <a:blipFill>
          <a:blip r:embed="rId2"/>
          <a:stretch>
            <a:fillRect t="-10000" b="-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519780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t="-10000" b="-10000"/>
          </a:stretch>
        </a:blipFill>
        <a:effectLst/>
      </p:bgPr>
    </p:bg>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CF5435EE-F0AD-80DE-27A8-14EC455BCB04}"/>
              </a:ext>
            </a:extLst>
          </p:cNvPr>
          <p:cNvSpPr>
            <a:spLocks noGrp="1"/>
          </p:cNvSpPr>
          <p:nvPr>
            <p:ph idx="1"/>
          </p:nvPr>
        </p:nvSpPr>
        <p:spPr>
          <a:xfrm>
            <a:off x="808662" y="279639"/>
            <a:ext cx="11019024" cy="5854461"/>
          </a:xfrm>
        </p:spPr>
        <p:txBody>
          <a:bodyPr vert="horz" lIns="91440" tIns="45720" rIns="91440" bIns="45720" rtlCol="1" anchor="t">
            <a:noAutofit/>
          </a:bodyPr>
          <a:lstStyle/>
          <a:p>
            <a:pPr marL="0" indent="0" algn="ctr">
              <a:buNone/>
            </a:pPr>
            <a:r>
              <a:rPr lang="he-IL" sz="4000" b="1" i="0" u="none" strike="noStrike">
                <a:solidFill>
                  <a:srgbClr val="000000"/>
                </a:solidFill>
                <a:effectLst/>
                <a:latin typeface="SimHei"/>
                <a:ea typeface="SimHei"/>
                <a:cs typeface="Calibri"/>
              </a:rPr>
              <a:t>חלב האם מאז ומעולם היה המזון הטבעי והטוב ביותר לתינוק, עם התקדמות הפיתוח והמדע נכנסו לחיינו תחליפי החלב שאמורים להחליף את חלב האם במקרים שבהם האם לא רוצה או לא יכולה להניק. </a:t>
            </a:r>
            <a:br>
              <a:rPr lang="he-IL" sz="4000" b="1" i="0" u="none" strike="noStrike">
                <a:effectLst/>
                <a:latin typeface="SimHei"/>
                <a:cs typeface="Calibri"/>
              </a:rPr>
            </a:br>
            <a:r>
              <a:rPr lang="he-IL" sz="4000" b="1" i="0" u="none" strike="noStrike">
                <a:solidFill>
                  <a:srgbClr val="000000"/>
                </a:solidFill>
                <a:effectLst/>
                <a:latin typeface="SimHei"/>
                <a:ea typeface="SimHei"/>
                <a:cs typeface="Calibri"/>
              </a:rPr>
              <a:t>לצערנו תחליפי החלב הביאו לירידה דרסטית בהיקף ההנקה הבלעדית בעיקר בקרב אימהות </a:t>
            </a:r>
            <a:r>
              <a:rPr lang="he-IL" sz="4000" b="1" i="0" u="none" strike="noStrike" err="1">
                <a:solidFill>
                  <a:srgbClr val="000000"/>
                </a:solidFill>
                <a:effectLst/>
                <a:latin typeface="SimHei"/>
                <a:ea typeface="SimHei"/>
                <a:cs typeface="Calibri"/>
              </a:rPr>
              <a:t>לתינוקים</a:t>
            </a:r>
            <a:r>
              <a:rPr lang="he-IL" sz="4000" b="1" i="0" u="none" strike="noStrike">
                <a:solidFill>
                  <a:srgbClr val="000000"/>
                </a:solidFill>
                <a:effectLst/>
                <a:latin typeface="SimHei"/>
                <a:ea typeface="SimHei"/>
                <a:cs typeface="Calibri"/>
              </a:rPr>
              <a:t> מגיל חודשיים עד שישה חודשים ובעיקר בשלב החזרה לעבודה.</a:t>
            </a:r>
            <a:endParaRPr lang="he-IL"/>
          </a:p>
          <a:p>
            <a:pPr marL="0" indent="0" algn="ctr">
              <a:buNone/>
            </a:pPr>
            <a:endParaRPr lang="he-IL" sz="4000" b="1">
              <a:latin typeface="SimHei"/>
              <a:ea typeface="SimHei"/>
            </a:endParaRPr>
          </a:p>
        </p:txBody>
      </p:sp>
    </p:spTree>
    <p:extLst>
      <p:ext uri="{BB962C8B-B14F-4D97-AF65-F5344CB8AC3E}">
        <p14:creationId xmlns:p14="http://schemas.microsoft.com/office/powerpoint/2010/main" val="148626361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t="-10000" b="-10000"/>
          </a:stretch>
        </a:blipFill>
        <a:effectLst/>
      </p:bgPr>
    </p:bg>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9E7438DD-500F-87BC-09B3-A8170C266C66}"/>
              </a:ext>
            </a:extLst>
          </p:cNvPr>
          <p:cNvSpPr>
            <a:spLocks noGrp="1"/>
          </p:cNvSpPr>
          <p:nvPr>
            <p:ph idx="1"/>
          </p:nvPr>
        </p:nvSpPr>
        <p:spPr>
          <a:xfrm>
            <a:off x="621757" y="-1043078"/>
            <a:ext cx="10544571" cy="5509404"/>
          </a:xfrm>
        </p:spPr>
        <p:txBody>
          <a:bodyPr vert="horz" lIns="91440" tIns="45720" rIns="91440" bIns="45720" rtlCol="0" anchor="t">
            <a:noAutofit/>
          </a:bodyPr>
          <a:lstStyle/>
          <a:p>
            <a:pPr marL="0" lvl="0" indent="0" algn="ctr" rtl="0">
              <a:buNone/>
            </a:pPr>
            <a:r>
              <a:rPr lang="en-US" sz="4000">
                <a:latin typeface="Calibri"/>
                <a:ea typeface="Arial"/>
                <a:cs typeface="Arial"/>
              </a:rPr>
              <a:t>​</a:t>
            </a:r>
            <a:endParaRPr lang="he-IL"/>
          </a:p>
          <a:p>
            <a:pPr marL="0" indent="0" algn="ctr">
              <a:buNone/>
            </a:pPr>
            <a:r>
              <a:rPr lang="he-IL" sz="4000" b="1">
                <a:latin typeface="SimHei"/>
                <a:ea typeface="SimHei"/>
                <a:cs typeface="Calibri"/>
              </a:rPr>
              <a:t>מצגת זו נועדה לתת לך כלים שונים שיקלו עליך את ההנקה, המצגת כוללת טיפים והסברים מפורטים על אופן השאיבה, כמויות מדויקות, רשימה מהיכן ניתן להשיג את הציוד הנדרש וכיצד עליך לשמור עליו נקי .​</a:t>
            </a:r>
          </a:p>
          <a:p>
            <a:pPr marL="0" lvl="0" indent="0" algn="ctr" rtl="0">
              <a:buNone/>
            </a:pPr>
            <a:r>
              <a:rPr lang="he-IL" sz="4000" b="1">
                <a:latin typeface="SimHei"/>
                <a:ea typeface="SimHei"/>
                <a:cs typeface="Calibri"/>
              </a:rPr>
              <a:t>זכרי שההנקה היא מאמץ גדול, אך כולם יודעים שאין תחליף להנקה ושמאמץ זה בסופו של דבר משתלם הן לך והן לתינוקך.</a:t>
            </a:r>
            <a:r>
              <a:rPr lang="en-US" sz="4000" b="1">
                <a:latin typeface="SimHei"/>
                <a:ea typeface="SimHei"/>
                <a:cs typeface="Calibri"/>
              </a:rPr>
              <a:t>​</a:t>
            </a:r>
          </a:p>
          <a:p>
            <a:pPr marL="0" indent="0" algn="ctr">
              <a:buNone/>
            </a:pPr>
            <a:r>
              <a:rPr lang="he-IL" sz="4000" b="1">
                <a:latin typeface="SimHei"/>
                <a:ea typeface="SimHei"/>
                <a:cs typeface="Calibri"/>
              </a:rPr>
              <a:t>בהצלחה רבה</a:t>
            </a:r>
            <a:r>
              <a:rPr lang="he-IL" sz="4000" baseline="0">
                <a:latin typeface="Arial"/>
                <a:ea typeface="Arial"/>
                <a:cs typeface="Calibri"/>
              </a:rPr>
              <a:t>!</a:t>
            </a:r>
            <a:r>
              <a:rPr lang="he-IL" sz="4000">
                <a:latin typeface="Arial"/>
                <a:ea typeface="Arial"/>
                <a:cs typeface="Calibri"/>
              </a:rPr>
              <a:t>​</a:t>
            </a:r>
            <a:endParaRPr lang="he-IL" sz="4000"/>
          </a:p>
        </p:txBody>
      </p:sp>
      <p:sp>
        <p:nvSpPr>
          <p:cNvPr id="4" name="מציין מיקום של תאריך 3">
            <a:extLst>
              <a:ext uri="{FF2B5EF4-FFF2-40B4-BE49-F238E27FC236}">
                <a16:creationId xmlns:a16="http://schemas.microsoft.com/office/drawing/2014/main" id="{8577F37D-EE0E-57D9-5BC3-BC52F8C7684D}"/>
              </a:ext>
            </a:extLst>
          </p:cNvPr>
          <p:cNvSpPr>
            <a:spLocks noGrp="1"/>
          </p:cNvSpPr>
          <p:nvPr>
            <p:ph type="dt" sz="half" idx="10"/>
          </p:nvPr>
        </p:nvSpPr>
        <p:spPr/>
        <p:txBody>
          <a:bodyPr/>
          <a:lstStyle/>
          <a:p>
            <a:fld id="{53983DE6-C6B5-4E29-8F44-3DA23A6F4ADA}" type="datetime1">
              <a:t>א'/תמוז/תשפ"ד</a:t>
            </a:fld>
            <a:endParaRPr lang="en-US"/>
          </a:p>
        </p:txBody>
      </p:sp>
      <p:sp>
        <p:nvSpPr>
          <p:cNvPr id="5" name="מציין מיקום של כותרת תחתונה 4">
            <a:extLst>
              <a:ext uri="{FF2B5EF4-FFF2-40B4-BE49-F238E27FC236}">
                <a16:creationId xmlns:a16="http://schemas.microsoft.com/office/drawing/2014/main" id="{EBA55417-473A-E033-37D0-F8B8622E9981}"/>
              </a:ext>
            </a:extLst>
          </p:cNvPr>
          <p:cNvSpPr>
            <a:spLocks noGrp="1"/>
          </p:cNvSpPr>
          <p:nvPr>
            <p:ph type="ftr" sz="quarter" idx="11"/>
          </p:nvPr>
        </p:nvSpPr>
        <p:spPr/>
        <p:txBody>
          <a:bodyPr/>
          <a:lstStyle/>
          <a:p>
            <a:r>
              <a:rPr lang="en-US"/>
              <a:t>
              </a:t>
            </a:r>
          </a:p>
        </p:txBody>
      </p:sp>
      <p:sp>
        <p:nvSpPr>
          <p:cNvPr id="6" name="מציין מיקום של מספר שקופית 5">
            <a:extLst>
              <a:ext uri="{FF2B5EF4-FFF2-40B4-BE49-F238E27FC236}">
                <a16:creationId xmlns:a16="http://schemas.microsoft.com/office/drawing/2014/main" id="{1BF9137E-089D-10CD-E7A9-645714E30FCE}"/>
              </a:ext>
            </a:extLst>
          </p:cNvPr>
          <p:cNvSpPr>
            <a:spLocks noGrp="1"/>
          </p:cNvSpPr>
          <p:nvPr>
            <p:ph type="sldNum" sz="quarter" idx="12"/>
          </p:nvPr>
        </p:nvSpPr>
        <p:spPr/>
        <p:txBody>
          <a:bodyPr/>
          <a:lstStyle/>
          <a:p>
            <a:fld id="{8DFDE724-0293-4953-AE9D-4D814FA589B0}" type="slidenum">
              <a:rPr lang="en-US" dirty="0"/>
              <a:t>3</a:t>
            </a:fld>
            <a:endParaRPr lang="en-US"/>
          </a:p>
        </p:txBody>
      </p:sp>
    </p:spTree>
    <p:extLst>
      <p:ext uri="{BB962C8B-B14F-4D97-AF65-F5344CB8AC3E}">
        <p14:creationId xmlns:p14="http://schemas.microsoft.com/office/powerpoint/2010/main" val="269617615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t="-10000" b="-10000"/>
          </a:stretch>
        </a:blip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FFDF991A-D544-CD0D-ACF0-DF87A2495DB7}"/>
              </a:ext>
            </a:extLst>
          </p:cNvPr>
          <p:cNvPicPr>
            <a:picLocks noChangeAspect="1"/>
          </p:cNvPicPr>
          <p:nvPr/>
        </p:nvPicPr>
        <p:blipFill rotWithShape="1">
          <a:blip r:embed="rId3">
            <a:extLst>
              <a:ext uri="{28A0092B-C50C-407E-A947-70E740481C1C}">
                <a14:useLocalDpi xmlns:a14="http://schemas.microsoft.com/office/drawing/2010/main" val="0"/>
              </a:ext>
            </a:extLst>
          </a:blip>
          <a:srcRect l="4454" t="704" b="55372"/>
          <a:stretch/>
        </p:blipFill>
        <p:spPr>
          <a:xfrm>
            <a:off x="6098918" y="342776"/>
            <a:ext cx="5625827" cy="2738715"/>
          </a:xfrm>
          <a:prstGeom prst="rect">
            <a:avLst/>
          </a:prstGeom>
        </p:spPr>
      </p:pic>
      <p:pic>
        <p:nvPicPr>
          <p:cNvPr id="5" name="תמונה 4">
            <a:extLst>
              <a:ext uri="{FF2B5EF4-FFF2-40B4-BE49-F238E27FC236}">
                <a16:creationId xmlns:a16="http://schemas.microsoft.com/office/drawing/2014/main" id="{402C5D25-5F0C-C2C5-5A71-57438E238BD1}"/>
              </a:ext>
            </a:extLst>
          </p:cNvPr>
          <p:cNvPicPr>
            <a:picLocks noChangeAspect="1"/>
          </p:cNvPicPr>
          <p:nvPr/>
        </p:nvPicPr>
        <p:blipFill rotWithShape="1">
          <a:blip r:embed="rId4">
            <a:extLst>
              <a:ext uri="{28A0092B-C50C-407E-A947-70E740481C1C}">
                <a14:useLocalDpi xmlns:a14="http://schemas.microsoft.com/office/drawing/2010/main" val="0"/>
              </a:ext>
            </a:extLst>
          </a:blip>
          <a:srcRect r="1673"/>
          <a:stretch/>
        </p:blipFill>
        <p:spPr>
          <a:xfrm>
            <a:off x="1028194" y="3074969"/>
            <a:ext cx="5957379" cy="3464773"/>
          </a:xfrm>
          <a:prstGeom prst="rect">
            <a:avLst/>
          </a:prstGeom>
        </p:spPr>
      </p:pic>
    </p:spTree>
    <p:extLst>
      <p:ext uri="{BB962C8B-B14F-4D97-AF65-F5344CB8AC3E}">
        <p14:creationId xmlns:p14="http://schemas.microsoft.com/office/powerpoint/2010/main" val="3605677889"/>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D15F0823-653E-81B7-E643-AFC18A0FF9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67" y="0"/>
            <a:ext cx="12276666" cy="6966857"/>
          </a:xfrm>
          <a:prstGeom prst="rect">
            <a:avLst/>
          </a:prstGeom>
        </p:spPr>
      </p:pic>
    </p:spTree>
    <p:extLst>
      <p:ext uri="{BB962C8B-B14F-4D97-AF65-F5344CB8AC3E}">
        <p14:creationId xmlns:p14="http://schemas.microsoft.com/office/powerpoint/2010/main" val="323001255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t="-10000" b="-10000"/>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9896441-C18F-6735-BBB2-E47FE5746F8E}"/>
              </a:ext>
            </a:extLst>
          </p:cNvPr>
          <p:cNvSpPr>
            <a:spLocks noGrp="1"/>
          </p:cNvSpPr>
          <p:nvPr>
            <p:ph type="title"/>
          </p:nvPr>
        </p:nvSpPr>
        <p:spPr>
          <a:xfrm>
            <a:off x="7940809" y="0"/>
            <a:ext cx="4244766" cy="6717891"/>
          </a:xfrm>
        </p:spPr>
        <p:txBody>
          <a:bodyPr>
            <a:normAutofit fontScale="90000"/>
          </a:bodyPr>
          <a:lstStyle/>
          <a:p>
            <a:pPr algn="ctr"/>
            <a:br>
              <a:rPr lang="he-IL" sz="2200" b="1" u="sng" dirty="0">
                <a:latin typeface="SimHei"/>
                <a:cs typeface="Calibri"/>
              </a:rPr>
            </a:br>
            <a:br>
              <a:rPr lang="he-IL" sz="2200" b="1" u="sng" dirty="0">
                <a:latin typeface="SimHei"/>
                <a:cs typeface="Calibri"/>
              </a:rPr>
            </a:br>
            <a:r>
              <a:rPr lang="he-IL" sz="2200" b="1" u="sng" dirty="0">
                <a:latin typeface="SimHei"/>
                <a:ea typeface="SimHei"/>
                <a:cs typeface="Calibri"/>
              </a:rPr>
              <a:t>הנחיות להוצאת חלב – על ידי משאבה חשמלית
שאיבה חד צדדית</a:t>
            </a:r>
            <a:br>
              <a:rPr lang="he-IL" sz="2200" b="1" dirty="0">
                <a:latin typeface="SimHei"/>
                <a:ea typeface="SimHei"/>
                <a:cs typeface="Calibri"/>
              </a:rPr>
            </a:br>
            <a:r>
              <a:rPr lang="he-IL" sz="2200" b="1" dirty="0">
                <a:latin typeface="SimHei"/>
                <a:ea typeface="SimHei"/>
                <a:cs typeface="Calibri"/>
              </a:rPr>
              <a:t>
במקרה בו את מתקשה לשאוב משני השדיים בו זמנית, להלן ההנחיות לשאיבה מכנית משד אחד.</a:t>
            </a:r>
            <a:br>
              <a:rPr lang="he-IL" sz="2200" b="1" dirty="0">
                <a:latin typeface="SimHei"/>
                <a:ea typeface="SimHei"/>
                <a:cs typeface="Calibri"/>
              </a:rPr>
            </a:br>
            <a:r>
              <a:rPr lang="he-IL" sz="2200" b="1" dirty="0">
                <a:latin typeface="SimHei"/>
                <a:ea typeface="SimHei"/>
                <a:cs typeface="Calibri"/>
              </a:rPr>
              <a:t>תהליך השאיבה אורך כ15-30 דקות ותלוי בנתונים האישיים של כל יולדת</a:t>
            </a:r>
            <a:br>
              <a:rPr lang="he-IL" sz="2200" b="1" dirty="0">
                <a:latin typeface="SimHei"/>
                <a:cs typeface="Calibri"/>
              </a:rPr>
            </a:br>
            <a:br>
              <a:rPr lang="he-IL" sz="1400" dirty="0">
                <a:latin typeface="SimHei"/>
                <a:cs typeface="Calibri"/>
              </a:rPr>
            </a:br>
            <a:br>
              <a:rPr lang="he-IL" sz="1400" dirty="0">
                <a:latin typeface="SimHei"/>
                <a:cs typeface="Calibri"/>
              </a:rPr>
            </a:br>
            <a:r>
              <a:rPr lang="he-IL" sz="1000" dirty="0">
                <a:latin typeface="SimHei"/>
                <a:ea typeface="SimHei"/>
                <a:cs typeface="Calibri"/>
              </a:rPr>
              <a:t>כתיבה : דינה יעל </a:t>
            </a:r>
            <a:r>
              <a:rPr lang="he-IL" sz="1000" dirty="0" err="1">
                <a:latin typeface="SimHei"/>
                <a:ea typeface="SimHei"/>
                <a:cs typeface="Calibri"/>
              </a:rPr>
              <a:t>מירקין</a:t>
            </a:r>
            <a:r>
              <a:rPr lang="he-IL" sz="1000" dirty="0">
                <a:latin typeface="SimHei"/>
                <a:ea typeface="SimHei"/>
                <a:cs typeface="Calibri"/>
              </a:rPr>
              <a:t>-אחות יועצת הנקה מורשית תיקוף רפואי: דר' אלונה בן נון – מנהלת </a:t>
            </a:r>
            <a:r>
              <a:rPr lang="he-IL" sz="1000" dirty="0" err="1">
                <a:latin typeface="SimHei"/>
                <a:ea typeface="SimHei"/>
                <a:cs typeface="Calibri"/>
              </a:rPr>
              <a:t>הפגיה</a:t>
            </a:r>
            <a:r>
              <a:rPr lang="he-IL" sz="1000" dirty="0">
                <a:latin typeface="SimHei"/>
                <a:ea typeface="SimHei"/>
                <a:cs typeface="Calibri"/>
              </a:rPr>
              <a:t> )תמונות באדיבות לסלי וולף ו </a:t>
            </a:r>
            <a:r>
              <a:rPr lang="he-IL" sz="1000" dirty="0" err="1">
                <a:latin typeface="SimHei"/>
                <a:ea typeface="SimHei"/>
                <a:cs typeface="Calibri"/>
              </a:rPr>
              <a:t>Dr</a:t>
            </a:r>
            <a:r>
              <a:rPr lang="he-IL" sz="1000" dirty="0">
                <a:latin typeface="SimHei"/>
                <a:ea typeface="SimHei"/>
                <a:cs typeface="Calibri"/>
              </a:rPr>
              <a:t>. </a:t>
            </a:r>
            <a:r>
              <a:rPr lang="he-IL" sz="1000" dirty="0" err="1">
                <a:latin typeface="SimHei"/>
                <a:ea typeface="SimHei"/>
                <a:cs typeface="Calibri"/>
              </a:rPr>
              <a:t>Jane</a:t>
            </a:r>
            <a:r>
              <a:rPr lang="he-IL" sz="1000" dirty="0">
                <a:latin typeface="SimHei"/>
                <a:ea typeface="SimHei"/>
                <a:cs typeface="Calibri"/>
              </a:rPr>
              <a:t> </a:t>
            </a:r>
            <a:r>
              <a:rPr lang="he-IL" sz="1000" dirty="0" err="1">
                <a:latin typeface="SimHei"/>
                <a:ea typeface="SimHei"/>
                <a:cs typeface="Calibri"/>
              </a:rPr>
              <a:t>M</a:t>
            </a:r>
            <a:r>
              <a:rPr lang="he-IL" sz="1000" dirty="0" err="1">
                <a:latin typeface="SimHei"/>
                <a:ea typeface="SimHei"/>
                <a:cs typeface="David"/>
              </a:rPr>
              <a:t>orton</a:t>
            </a:r>
            <a:r>
              <a:rPr lang="he-IL" sz="1000" dirty="0">
                <a:latin typeface="SimHei"/>
                <a:ea typeface="SimHei"/>
                <a:cs typeface="David"/>
              </a:rPr>
              <a:t>, </a:t>
            </a:r>
            <a:r>
              <a:rPr lang="he-IL" sz="1000" dirty="0" err="1">
                <a:latin typeface="SimHei"/>
                <a:ea typeface="SimHei"/>
                <a:cs typeface="David"/>
              </a:rPr>
              <a:t>Injoy</a:t>
            </a:r>
            <a:r>
              <a:rPr lang="he-IL" sz="1000" dirty="0">
                <a:latin typeface="SimHei"/>
                <a:ea typeface="SimHei"/>
                <a:cs typeface="David"/>
              </a:rPr>
              <a:t> </a:t>
            </a:r>
            <a:r>
              <a:rPr lang="he-IL" sz="1000" dirty="0" err="1">
                <a:latin typeface="SimHei"/>
                <a:ea typeface="SimHei"/>
                <a:cs typeface="David"/>
              </a:rPr>
              <a:t>Productions</a:t>
            </a:r>
            <a:r>
              <a:rPr lang="he-IL" sz="1000" dirty="0">
                <a:latin typeface="SimHei"/>
                <a:ea typeface="SimHei"/>
                <a:cs typeface="David"/>
              </a:rPr>
              <a:t>)
יוני 2019</a:t>
            </a:r>
            <a:br>
              <a:rPr lang="he-IL" sz="1000" dirty="0">
                <a:latin typeface="SimHei"/>
              </a:rPr>
            </a:br>
            <a:endParaRPr lang="he-IL" sz="1400" dirty="0">
              <a:latin typeface="SimHei"/>
              <a:ea typeface="SimHei"/>
            </a:endParaRPr>
          </a:p>
        </p:txBody>
      </p:sp>
      <p:pic>
        <p:nvPicPr>
          <p:cNvPr id="6" name="תמונה 5">
            <a:extLst>
              <a:ext uri="{FF2B5EF4-FFF2-40B4-BE49-F238E27FC236}">
                <a16:creationId xmlns:a16="http://schemas.microsoft.com/office/drawing/2014/main" id="{2C288E1C-5947-8DF5-27A6-BCAFFC335E1F}"/>
              </a:ext>
            </a:extLst>
          </p:cNvPr>
          <p:cNvPicPr>
            <a:picLocks noChangeAspect="1"/>
          </p:cNvPicPr>
          <p:nvPr/>
        </p:nvPicPr>
        <p:blipFill rotWithShape="1">
          <a:blip r:embed="rId3">
            <a:extLst>
              <a:ext uri="{28A0092B-C50C-407E-A947-70E740481C1C}">
                <a14:useLocalDpi xmlns:a14="http://schemas.microsoft.com/office/drawing/2010/main" val="0"/>
              </a:ext>
            </a:extLst>
          </a:blip>
          <a:srcRect l="57101" t="17385" r="9232" b="62556"/>
          <a:stretch/>
        </p:blipFill>
        <p:spPr>
          <a:xfrm>
            <a:off x="4769198" y="1370"/>
            <a:ext cx="3393024" cy="1944497"/>
          </a:xfrm>
          <a:prstGeom prst="rect">
            <a:avLst/>
          </a:prstGeom>
        </p:spPr>
      </p:pic>
      <p:pic>
        <p:nvPicPr>
          <p:cNvPr id="8" name="תמונה 7">
            <a:extLst>
              <a:ext uri="{FF2B5EF4-FFF2-40B4-BE49-F238E27FC236}">
                <a16:creationId xmlns:a16="http://schemas.microsoft.com/office/drawing/2014/main" id="{0D9E1C5E-5291-A4D9-5C89-A0A0467CB2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0809" y="6195604"/>
            <a:ext cx="1070903" cy="524874"/>
          </a:xfrm>
          <a:prstGeom prst="rect">
            <a:avLst/>
          </a:prstGeom>
        </p:spPr>
      </p:pic>
      <p:pic>
        <p:nvPicPr>
          <p:cNvPr id="7" name="תמונה 6" descr="תמונה שמכילה טקסט, מחשב, צילום מסך, אתר&#10;&#10;התיאור נוצר באופן אוטומטי">
            <a:extLst>
              <a:ext uri="{FF2B5EF4-FFF2-40B4-BE49-F238E27FC236}">
                <a16:creationId xmlns:a16="http://schemas.microsoft.com/office/drawing/2014/main" id="{EA5FE43F-0DB6-91AC-D09A-5B05417805CA}"/>
              </a:ext>
            </a:extLst>
          </p:cNvPr>
          <p:cNvPicPr>
            <a:picLocks noChangeAspect="1"/>
          </p:cNvPicPr>
          <p:nvPr/>
        </p:nvPicPr>
        <p:blipFill rotWithShape="1">
          <a:blip r:embed="rId3">
            <a:extLst>
              <a:ext uri="{28A0092B-C50C-407E-A947-70E740481C1C}">
                <a14:useLocalDpi xmlns:a14="http://schemas.microsoft.com/office/drawing/2010/main" val="0"/>
              </a:ext>
            </a:extLst>
          </a:blip>
          <a:srcRect l="9286" t="17088" r="43571" b="64784"/>
          <a:stretch/>
        </p:blipFill>
        <p:spPr>
          <a:xfrm>
            <a:off x="-151646" y="4246"/>
            <a:ext cx="4751283" cy="1757256"/>
          </a:xfrm>
          <a:prstGeom prst="rect">
            <a:avLst/>
          </a:prstGeom>
        </p:spPr>
      </p:pic>
      <p:pic>
        <p:nvPicPr>
          <p:cNvPr id="10" name="תמונה 9" descr="תמונה שמכילה טקסט, מחשב, צילום מסך, אתר&#10;&#10;התיאור נוצר באופן אוטומטי">
            <a:extLst>
              <a:ext uri="{FF2B5EF4-FFF2-40B4-BE49-F238E27FC236}">
                <a16:creationId xmlns:a16="http://schemas.microsoft.com/office/drawing/2014/main" id="{ACE85EB7-6E39-1F57-D0CD-702079DA36A7}"/>
              </a:ext>
            </a:extLst>
          </p:cNvPr>
          <p:cNvPicPr>
            <a:picLocks noChangeAspect="1"/>
          </p:cNvPicPr>
          <p:nvPr/>
        </p:nvPicPr>
        <p:blipFill rotWithShape="1">
          <a:blip r:embed="rId3">
            <a:extLst>
              <a:ext uri="{28A0092B-C50C-407E-A947-70E740481C1C}">
                <a14:useLocalDpi xmlns:a14="http://schemas.microsoft.com/office/drawing/2010/main" val="0"/>
              </a:ext>
            </a:extLst>
          </a:blip>
          <a:srcRect l="9628" t="36582" r="10760" b="43508"/>
          <a:stretch/>
        </p:blipFill>
        <p:spPr>
          <a:xfrm>
            <a:off x="755" y="1709401"/>
            <a:ext cx="8023601" cy="1929969"/>
          </a:xfrm>
          <a:prstGeom prst="rect">
            <a:avLst/>
          </a:prstGeom>
        </p:spPr>
      </p:pic>
      <p:pic>
        <p:nvPicPr>
          <p:cNvPr id="12" name="תמונה 11" descr="תמונה שמכילה טקסט, מחשב, צילום מסך, אתר&#10;&#10;התיאור נוצר באופן אוטומטי">
            <a:extLst>
              <a:ext uri="{FF2B5EF4-FFF2-40B4-BE49-F238E27FC236}">
                <a16:creationId xmlns:a16="http://schemas.microsoft.com/office/drawing/2014/main" id="{EE453033-2678-838B-CAF6-CC9355C292F4}"/>
              </a:ext>
            </a:extLst>
          </p:cNvPr>
          <p:cNvPicPr>
            <a:picLocks noChangeAspect="1"/>
          </p:cNvPicPr>
          <p:nvPr/>
        </p:nvPicPr>
        <p:blipFill rotWithShape="1">
          <a:blip r:embed="rId3">
            <a:extLst>
              <a:ext uri="{28A0092B-C50C-407E-A947-70E740481C1C}">
                <a14:useLocalDpi xmlns:a14="http://schemas.microsoft.com/office/drawing/2010/main" val="0"/>
              </a:ext>
            </a:extLst>
          </a:blip>
          <a:srcRect l="9143" t="56612" r="13266" b="25544"/>
          <a:stretch/>
        </p:blipFill>
        <p:spPr>
          <a:xfrm>
            <a:off x="107147" y="3634379"/>
            <a:ext cx="7820026" cy="1729747"/>
          </a:xfrm>
          <a:prstGeom prst="rect">
            <a:avLst/>
          </a:prstGeom>
        </p:spPr>
      </p:pic>
      <p:pic>
        <p:nvPicPr>
          <p:cNvPr id="14" name="תמונה 13" descr="תמונה שמכילה טקסט, מחשב, צילום מסך, אתר&#10;&#10;התיאור נוצר באופן אוטומטי">
            <a:extLst>
              <a:ext uri="{FF2B5EF4-FFF2-40B4-BE49-F238E27FC236}">
                <a16:creationId xmlns:a16="http://schemas.microsoft.com/office/drawing/2014/main" id="{DF632434-A3B5-F367-4D36-F60CDDE52740}"/>
              </a:ext>
            </a:extLst>
          </p:cNvPr>
          <p:cNvPicPr>
            <a:picLocks noChangeAspect="1"/>
          </p:cNvPicPr>
          <p:nvPr/>
        </p:nvPicPr>
        <p:blipFill rotWithShape="1">
          <a:blip r:embed="rId3">
            <a:extLst>
              <a:ext uri="{28A0092B-C50C-407E-A947-70E740481C1C}">
                <a14:useLocalDpi xmlns:a14="http://schemas.microsoft.com/office/drawing/2010/main" val="0"/>
              </a:ext>
            </a:extLst>
          </a:blip>
          <a:srcRect l="9286" t="72957" r="11571" b="13521"/>
          <a:stretch/>
        </p:blipFill>
        <p:spPr>
          <a:xfrm>
            <a:off x="-53879" y="5364126"/>
            <a:ext cx="7976392" cy="1310737"/>
          </a:xfrm>
          <a:prstGeom prst="rect">
            <a:avLst/>
          </a:prstGeom>
        </p:spPr>
      </p:pic>
    </p:spTree>
    <p:extLst>
      <p:ext uri="{BB962C8B-B14F-4D97-AF65-F5344CB8AC3E}">
        <p14:creationId xmlns:p14="http://schemas.microsoft.com/office/powerpoint/2010/main" val="148590226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1000" fill="hold"/>
                                        <p:tgtEl>
                                          <p:spTgt spid="12"/>
                                        </p:tgtEl>
                                        <p:attrNameLst>
                                          <p:attrName>ppt_w</p:attrName>
                                        </p:attrNameLst>
                                      </p:cBhvr>
                                      <p:tavLst>
                                        <p:tav tm="0">
                                          <p:val>
                                            <p:fltVal val="0"/>
                                          </p:val>
                                        </p:tav>
                                        <p:tav tm="100000">
                                          <p:val>
                                            <p:strVal val="#ppt_w"/>
                                          </p:val>
                                        </p:tav>
                                      </p:tavLst>
                                    </p:anim>
                                    <p:anim calcmode="lin" valueType="num">
                                      <p:cBhvr>
                                        <p:cTn id="40" dur="1000" fill="hold"/>
                                        <p:tgtEl>
                                          <p:spTgt spid="12"/>
                                        </p:tgtEl>
                                        <p:attrNameLst>
                                          <p:attrName>ppt_h</p:attrName>
                                        </p:attrNameLst>
                                      </p:cBhvr>
                                      <p:tavLst>
                                        <p:tav tm="0">
                                          <p:val>
                                            <p:fltVal val="0"/>
                                          </p:val>
                                        </p:tav>
                                        <p:tav tm="100000">
                                          <p:val>
                                            <p:strVal val="#ppt_h"/>
                                          </p:val>
                                        </p:tav>
                                      </p:tavLst>
                                    </p:anim>
                                    <p:anim calcmode="lin" valueType="num">
                                      <p:cBhvr>
                                        <p:cTn id="41" dur="1000" fill="hold"/>
                                        <p:tgtEl>
                                          <p:spTgt spid="12"/>
                                        </p:tgtEl>
                                        <p:attrNameLst>
                                          <p:attrName>style.rotation</p:attrName>
                                        </p:attrNameLst>
                                      </p:cBhvr>
                                      <p:tavLst>
                                        <p:tav tm="0">
                                          <p:val>
                                            <p:fltVal val="90"/>
                                          </p:val>
                                        </p:tav>
                                        <p:tav tm="100000">
                                          <p:val>
                                            <p:fltVal val="0"/>
                                          </p:val>
                                        </p:tav>
                                      </p:tavLst>
                                    </p:anim>
                                    <p:animEffect transition="in" filter="fade">
                                      <p:cBhvr>
                                        <p:cTn id="42" dur="1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1000" fill="hold"/>
                                        <p:tgtEl>
                                          <p:spTgt spid="14"/>
                                        </p:tgtEl>
                                        <p:attrNameLst>
                                          <p:attrName>ppt_w</p:attrName>
                                        </p:attrNameLst>
                                      </p:cBhvr>
                                      <p:tavLst>
                                        <p:tav tm="0">
                                          <p:val>
                                            <p:fltVal val="0"/>
                                          </p:val>
                                        </p:tav>
                                        <p:tav tm="100000">
                                          <p:val>
                                            <p:strVal val="#ppt_w"/>
                                          </p:val>
                                        </p:tav>
                                      </p:tavLst>
                                    </p:anim>
                                    <p:anim calcmode="lin" valueType="num">
                                      <p:cBhvr>
                                        <p:cTn id="48" dur="1000" fill="hold"/>
                                        <p:tgtEl>
                                          <p:spTgt spid="14"/>
                                        </p:tgtEl>
                                        <p:attrNameLst>
                                          <p:attrName>ppt_h</p:attrName>
                                        </p:attrNameLst>
                                      </p:cBhvr>
                                      <p:tavLst>
                                        <p:tav tm="0">
                                          <p:val>
                                            <p:fltVal val="0"/>
                                          </p:val>
                                        </p:tav>
                                        <p:tav tm="100000">
                                          <p:val>
                                            <p:strVal val="#ppt_h"/>
                                          </p:val>
                                        </p:tav>
                                      </p:tavLst>
                                    </p:anim>
                                    <p:anim calcmode="lin" valueType="num">
                                      <p:cBhvr>
                                        <p:cTn id="49" dur="1000" fill="hold"/>
                                        <p:tgtEl>
                                          <p:spTgt spid="14"/>
                                        </p:tgtEl>
                                        <p:attrNameLst>
                                          <p:attrName>style.rotation</p:attrName>
                                        </p:attrNameLst>
                                      </p:cBhvr>
                                      <p:tavLst>
                                        <p:tav tm="0">
                                          <p:val>
                                            <p:fltVal val="90"/>
                                          </p:val>
                                        </p:tav>
                                        <p:tav tm="100000">
                                          <p:val>
                                            <p:fltVal val="0"/>
                                          </p:val>
                                        </p:tav>
                                      </p:tavLst>
                                    </p:anim>
                                    <p:animEffect transition="in" filter="fade">
                                      <p:cBhvr>
                                        <p:cTn id="5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t="-10000" b="-10000"/>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50F0B0C-CC8F-3C15-9FF4-95358F9E5D01}"/>
              </a:ext>
            </a:extLst>
          </p:cNvPr>
          <p:cNvSpPr>
            <a:spLocks noGrp="1"/>
          </p:cNvSpPr>
          <p:nvPr>
            <p:ph type="title"/>
          </p:nvPr>
        </p:nvSpPr>
        <p:spPr>
          <a:xfrm>
            <a:off x="6099857" y="194080"/>
            <a:ext cx="6092143" cy="6663920"/>
          </a:xfrm>
        </p:spPr>
        <p:txBody>
          <a:bodyPr>
            <a:normAutofit fontScale="90000"/>
          </a:bodyPr>
          <a:lstStyle/>
          <a:p>
            <a:pPr algn="ctr"/>
            <a:r>
              <a:rPr lang="he-IL" sz="2200" b="1" dirty="0">
                <a:latin typeface="SimHei"/>
                <a:ea typeface="SimHei"/>
                <a:cs typeface="Calibri"/>
              </a:rPr>
              <a:t>ה</a:t>
            </a:r>
            <a:r>
              <a:rPr lang="he-IL" sz="2200" b="1" u="sng" dirty="0">
                <a:latin typeface="SimHei"/>
                <a:ea typeface="SimHei"/>
                <a:cs typeface="Calibri"/>
              </a:rPr>
              <a:t>נחיות להוצאת חלב – על ידי משאבה חשמלית (המשך)
שאיבה דו צדדית</a:t>
            </a:r>
            <a:r>
              <a:rPr lang="he-IL" sz="2200" b="1" dirty="0">
                <a:latin typeface="SimHei"/>
                <a:ea typeface="SimHei"/>
                <a:cs typeface="Calibri"/>
              </a:rPr>
              <a:t>
השיטה המוסברת להלן, משלבת עיסוי השד ושאיבה מכנית ומורכבת משני שלבים.
השאיבה באופן זה תעזור לך להעלות את כמות ואיכות החלב כבר מהשלב הראשון. שאיבה דו צדדית מגבירה את כמויות החלב ומשמרת את הכמות לאורך זמן, ביחס לשאיבה מצד אחד.</a:t>
            </a:r>
            <a:br>
              <a:rPr lang="he-IL" sz="2200" b="1" dirty="0">
                <a:latin typeface="SimHei"/>
                <a:ea typeface="SimHei"/>
                <a:cs typeface="Calibri"/>
              </a:rPr>
            </a:br>
            <a:r>
              <a:rPr lang="he-IL" sz="2200" b="1" dirty="0">
                <a:latin typeface="SimHei"/>
                <a:ea typeface="SimHei"/>
                <a:cs typeface="Calibri"/>
              </a:rPr>
              <a:t>תהליך השאיבה אורך כ15-30 דקות ותלוי בנתונים האישיים של כל יולדת</a:t>
            </a:r>
            <a:br>
              <a:rPr lang="he-IL" sz="1400" b="1" dirty="0">
                <a:latin typeface="SimHei"/>
                <a:ea typeface="SimHei"/>
                <a:cs typeface="Calibri"/>
              </a:rPr>
            </a:br>
            <a:br>
              <a:rPr lang="he-IL" sz="1200" dirty="0">
                <a:latin typeface="SimHei"/>
                <a:ea typeface="SimHei"/>
                <a:cs typeface="Calibri"/>
              </a:rPr>
            </a:br>
            <a:r>
              <a:rPr lang="he-IL" sz="1200" dirty="0">
                <a:latin typeface="SimHei"/>
                <a:ea typeface="SimHei"/>
                <a:cs typeface="Calibri"/>
              </a:rPr>
              <a:t>כתיבה : דינה יעל </a:t>
            </a:r>
            <a:r>
              <a:rPr lang="he-IL" sz="1200" dirty="0" err="1">
                <a:latin typeface="SimHei"/>
                <a:ea typeface="SimHei"/>
                <a:cs typeface="Calibri"/>
              </a:rPr>
              <a:t>מירקין</a:t>
            </a:r>
            <a:r>
              <a:rPr lang="he-IL" sz="1200" dirty="0">
                <a:latin typeface="SimHei"/>
                <a:ea typeface="SimHei"/>
                <a:cs typeface="Calibri"/>
              </a:rPr>
              <a:t> – אחות יועצת הנקה מורשית תיקוף רפואי : דר' אלונה בן נון – מנהלת </a:t>
            </a:r>
            <a:r>
              <a:rPr lang="he-IL" sz="1200" dirty="0" err="1">
                <a:latin typeface="SimHei"/>
                <a:ea typeface="SimHei"/>
                <a:cs typeface="Calibri"/>
              </a:rPr>
              <a:t>הפגיה</a:t>
            </a:r>
            <a:r>
              <a:rPr lang="he-IL" sz="1200" dirty="0">
                <a:latin typeface="SimHei"/>
                <a:ea typeface="SimHei"/>
                <a:cs typeface="Calibri"/>
              </a:rPr>
              <a:t> )תמונות </a:t>
            </a:r>
            <a:r>
              <a:rPr lang="he-IL" sz="1200" dirty="0" err="1">
                <a:latin typeface="SimHei"/>
                <a:ea typeface="SimHei"/>
                <a:cs typeface="Calibri"/>
              </a:rPr>
              <a:t>באדיתלסלי</a:t>
            </a:r>
            <a:r>
              <a:rPr lang="he-IL" sz="1200" dirty="0">
                <a:latin typeface="SimHei"/>
                <a:ea typeface="SimHei"/>
                <a:cs typeface="Calibri"/>
              </a:rPr>
              <a:t> וולף ו </a:t>
            </a:r>
            <a:r>
              <a:rPr lang="he-IL" sz="1200" dirty="0" err="1">
                <a:latin typeface="SimHei"/>
                <a:ea typeface="SimHei"/>
                <a:cs typeface="Calibri"/>
              </a:rPr>
              <a:t>Dr</a:t>
            </a:r>
            <a:r>
              <a:rPr lang="he-IL" sz="1200" dirty="0">
                <a:latin typeface="SimHei"/>
                <a:ea typeface="SimHei"/>
                <a:cs typeface="Calibri"/>
              </a:rPr>
              <a:t>. </a:t>
            </a:r>
            <a:r>
              <a:rPr lang="he-IL" sz="1200" dirty="0" err="1">
                <a:latin typeface="SimHei"/>
                <a:ea typeface="SimHei"/>
                <a:cs typeface="Calibri"/>
              </a:rPr>
              <a:t>Jane</a:t>
            </a:r>
            <a:r>
              <a:rPr lang="he-IL" sz="1200" dirty="0">
                <a:latin typeface="SimHei"/>
                <a:ea typeface="SimHei"/>
                <a:cs typeface="Calibri"/>
              </a:rPr>
              <a:t> </a:t>
            </a:r>
            <a:r>
              <a:rPr lang="he-IL" sz="1200" dirty="0" err="1">
                <a:latin typeface="SimHei"/>
                <a:ea typeface="SimHei"/>
                <a:cs typeface="Calibri"/>
              </a:rPr>
              <a:t>Morton</a:t>
            </a:r>
            <a:r>
              <a:rPr lang="he-IL" sz="1200" dirty="0">
                <a:latin typeface="SimHei"/>
                <a:ea typeface="SimHei"/>
                <a:cs typeface="Calibri"/>
              </a:rPr>
              <a:t>, </a:t>
            </a:r>
            <a:r>
              <a:rPr lang="he-IL" sz="1200" dirty="0" err="1">
                <a:latin typeface="SimHei"/>
                <a:ea typeface="SimHei"/>
                <a:cs typeface="Calibri"/>
              </a:rPr>
              <a:t>Injoy</a:t>
            </a:r>
            <a:r>
              <a:rPr lang="he-IL" sz="1200" dirty="0">
                <a:latin typeface="SimHei"/>
                <a:ea typeface="SimHei"/>
                <a:cs typeface="Calibri"/>
              </a:rPr>
              <a:t> </a:t>
            </a:r>
            <a:r>
              <a:rPr lang="he-IL" sz="1200" dirty="0" err="1">
                <a:latin typeface="SimHei"/>
                <a:ea typeface="SimHei"/>
                <a:cs typeface="Calibri"/>
              </a:rPr>
              <a:t>Productions</a:t>
            </a:r>
            <a:r>
              <a:rPr lang="he-IL" sz="1200" dirty="0">
                <a:latin typeface="SimHei"/>
                <a:ea typeface="SimHei"/>
                <a:cs typeface="Calibri"/>
              </a:rPr>
              <a:t>)
יוני 2019
המרכז הרפואי שערי צדק</a:t>
            </a:r>
            <a:endParaRPr lang="he-IL" dirty="0">
              <a:latin typeface="SimHei"/>
              <a:ea typeface="SimHei"/>
              <a:cs typeface="Calibri"/>
            </a:endParaRPr>
          </a:p>
        </p:txBody>
      </p:sp>
      <p:pic>
        <p:nvPicPr>
          <p:cNvPr id="5" name="תמונה 4">
            <a:extLst>
              <a:ext uri="{FF2B5EF4-FFF2-40B4-BE49-F238E27FC236}">
                <a16:creationId xmlns:a16="http://schemas.microsoft.com/office/drawing/2014/main" id="{C0D5B0A3-831D-2D38-6D02-362E8C3BC9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7377" y="6378332"/>
            <a:ext cx="870910" cy="288896"/>
          </a:xfrm>
          <a:prstGeom prst="rect">
            <a:avLst/>
          </a:prstGeom>
        </p:spPr>
      </p:pic>
      <p:pic>
        <p:nvPicPr>
          <p:cNvPr id="6" name="תמונה 5" descr="תמונה שמכילה טקסט, צילום מסך, פני אדם, פרסום אונליין&#10;&#10;התיאור נוצר באופן אוטומטי">
            <a:extLst>
              <a:ext uri="{FF2B5EF4-FFF2-40B4-BE49-F238E27FC236}">
                <a16:creationId xmlns:a16="http://schemas.microsoft.com/office/drawing/2014/main" id="{AC8FD998-096D-59B4-0C0F-763E93701A64}"/>
              </a:ext>
            </a:extLst>
          </p:cNvPr>
          <p:cNvPicPr>
            <a:picLocks noChangeAspect="1"/>
          </p:cNvPicPr>
          <p:nvPr/>
        </p:nvPicPr>
        <p:blipFill rotWithShape="1">
          <a:blip r:embed="rId4">
            <a:extLst>
              <a:ext uri="{28A0092B-C50C-407E-A947-70E740481C1C}">
                <a14:useLocalDpi xmlns:a14="http://schemas.microsoft.com/office/drawing/2010/main" val="0"/>
              </a:ext>
            </a:extLst>
          </a:blip>
          <a:srcRect l="61118" t="-75378" r="-13234" b="69605"/>
          <a:stretch/>
        </p:blipFill>
        <p:spPr>
          <a:xfrm>
            <a:off x="3845335" y="-5012109"/>
            <a:ext cx="3044258" cy="7042838"/>
          </a:xfrm>
          <a:prstGeom prst="rect">
            <a:avLst/>
          </a:prstGeom>
        </p:spPr>
      </p:pic>
      <p:pic>
        <p:nvPicPr>
          <p:cNvPr id="10" name="תמונה 9" descr="תמונה שמכילה טקסט, צילום מסך, פני אדם, פרסום אונליין&#10;&#10;התיאור נוצר באופן אוטומטי">
            <a:extLst>
              <a:ext uri="{FF2B5EF4-FFF2-40B4-BE49-F238E27FC236}">
                <a16:creationId xmlns:a16="http://schemas.microsoft.com/office/drawing/2014/main" id="{76481243-BFBF-AB72-8822-126F6858C24E}"/>
              </a:ext>
            </a:extLst>
          </p:cNvPr>
          <p:cNvPicPr>
            <a:picLocks noChangeAspect="1"/>
          </p:cNvPicPr>
          <p:nvPr/>
        </p:nvPicPr>
        <p:blipFill rotWithShape="1">
          <a:blip r:embed="rId4">
            <a:extLst>
              <a:ext uri="{28A0092B-C50C-407E-A947-70E740481C1C}">
                <a14:useLocalDpi xmlns:a14="http://schemas.microsoft.com/office/drawing/2010/main" val="0"/>
              </a:ext>
            </a:extLst>
          </a:blip>
          <a:srcRect l="-2611" t="-926" r="40981" b="71823"/>
          <a:stretch/>
        </p:blipFill>
        <p:spPr>
          <a:xfrm>
            <a:off x="251866" y="-34669"/>
            <a:ext cx="3599961" cy="1937796"/>
          </a:xfrm>
          <a:prstGeom prst="rect">
            <a:avLst/>
          </a:prstGeom>
        </p:spPr>
      </p:pic>
      <p:pic>
        <p:nvPicPr>
          <p:cNvPr id="12" name="תמונה 11" descr="תמונה שמכילה טקסט, צילום מסך, פני אדם, פרסום אונליין&#10;&#10;התיאור נוצר באופן אוטומטי">
            <a:extLst>
              <a:ext uri="{FF2B5EF4-FFF2-40B4-BE49-F238E27FC236}">
                <a16:creationId xmlns:a16="http://schemas.microsoft.com/office/drawing/2014/main" id="{2E57A343-3940-999D-A954-D294361518C4}"/>
              </a:ext>
            </a:extLst>
          </p:cNvPr>
          <p:cNvPicPr>
            <a:picLocks noChangeAspect="1"/>
          </p:cNvPicPr>
          <p:nvPr/>
        </p:nvPicPr>
        <p:blipFill rotWithShape="1">
          <a:blip r:embed="rId4">
            <a:extLst>
              <a:ext uri="{28A0092B-C50C-407E-A947-70E740481C1C}">
                <a14:useLocalDpi xmlns:a14="http://schemas.microsoft.com/office/drawing/2010/main" val="0"/>
              </a:ext>
            </a:extLst>
          </a:blip>
          <a:srcRect t="26782" b="39433"/>
          <a:stretch/>
        </p:blipFill>
        <p:spPr>
          <a:xfrm>
            <a:off x="260493" y="1886146"/>
            <a:ext cx="5841258" cy="2249591"/>
          </a:xfrm>
          <a:prstGeom prst="rect">
            <a:avLst/>
          </a:prstGeom>
        </p:spPr>
      </p:pic>
      <p:pic>
        <p:nvPicPr>
          <p:cNvPr id="14" name="תמונה 13" descr="תמונה שמכילה טקסט, צילום מסך, פני אדם, פרסום אונליין&#10;&#10;התיאור נוצר באופן אוטומטי">
            <a:extLst>
              <a:ext uri="{FF2B5EF4-FFF2-40B4-BE49-F238E27FC236}">
                <a16:creationId xmlns:a16="http://schemas.microsoft.com/office/drawing/2014/main" id="{41F21A52-C3B0-C388-F5E9-B0F7B0828AF7}"/>
              </a:ext>
            </a:extLst>
          </p:cNvPr>
          <p:cNvPicPr>
            <a:picLocks noChangeAspect="1"/>
          </p:cNvPicPr>
          <p:nvPr/>
        </p:nvPicPr>
        <p:blipFill rotWithShape="1">
          <a:blip r:embed="rId4">
            <a:extLst>
              <a:ext uri="{28A0092B-C50C-407E-A947-70E740481C1C}">
                <a14:useLocalDpi xmlns:a14="http://schemas.microsoft.com/office/drawing/2010/main" val="0"/>
              </a:ext>
            </a:extLst>
          </a:blip>
          <a:srcRect l="-2063" t="58747" r="2063" b="19870"/>
          <a:stretch/>
        </p:blipFill>
        <p:spPr>
          <a:xfrm>
            <a:off x="254742" y="3965112"/>
            <a:ext cx="5841264" cy="1423726"/>
          </a:xfrm>
          <a:prstGeom prst="rect">
            <a:avLst/>
          </a:prstGeom>
        </p:spPr>
      </p:pic>
      <p:pic>
        <p:nvPicPr>
          <p:cNvPr id="16" name="תמונה 15" descr="תמונה שמכילה טקסט, צילום מסך, פני אדם, פרסום אונליין&#10;&#10;התיאור נוצר באופן אוטומטי">
            <a:extLst>
              <a:ext uri="{FF2B5EF4-FFF2-40B4-BE49-F238E27FC236}">
                <a16:creationId xmlns:a16="http://schemas.microsoft.com/office/drawing/2014/main" id="{054962A8-6E5B-2483-4D09-549FF305739C}"/>
              </a:ext>
            </a:extLst>
          </p:cNvPr>
          <p:cNvPicPr>
            <a:picLocks noChangeAspect="1"/>
          </p:cNvPicPr>
          <p:nvPr/>
        </p:nvPicPr>
        <p:blipFill rotWithShape="1">
          <a:blip r:embed="rId4">
            <a:extLst>
              <a:ext uri="{28A0092B-C50C-407E-A947-70E740481C1C}">
                <a14:useLocalDpi xmlns:a14="http://schemas.microsoft.com/office/drawing/2010/main" val="0"/>
              </a:ext>
            </a:extLst>
          </a:blip>
          <a:srcRect t="79698" r="428" b="-216"/>
          <a:stretch/>
        </p:blipFill>
        <p:spPr>
          <a:xfrm>
            <a:off x="277746" y="5382720"/>
            <a:ext cx="5816282" cy="1366202"/>
          </a:xfrm>
          <a:prstGeom prst="rect">
            <a:avLst/>
          </a:prstGeom>
        </p:spPr>
      </p:pic>
    </p:spTree>
    <p:extLst>
      <p:ext uri="{BB962C8B-B14F-4D97-AF65-F5344CB8AC3E}">
        <p14:creationId xmlns:p14="http://schemas.microsoft.com/office/powerpoint/2010/main" val="2439723193"/>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ppt_w</p:attrName>
                                        </p:attrNameLst>
                                      </p:cBhvr>
                                      <p:tavLst>
                                        <p:tav tm="0">
                                          <p:val>
                                            <p:fltVal val="0"/>
                                          </p:val>
                                        </p:tav>
                                        <p:tav tm="100000">
                                          <p:val>
                                            <p:strVal val="#ppt_w"/>
                                          </p:val>
                                        </p:tav>
                                      </p:tavLst>
                                    </p:anim>
                                    <p:anim calcmode="lin" valueType="num">
                                      <p:cBhvr>
                                        <p:cTn id="24" dur="1000" fill="hold"/>
                                        <p:tgtEl>
                                          <p:spTgt spid="10"/>
                                        </p:tgtEl>
                                        <p:attrNameLst>
                                          <p:attrName>ppt_h</p:attrName>
                                        </p:attrNameLst>
                                      </p:cBhvr>
                                      <p:tavLst>
                                        <p:tav tm="0">
                                          <p:val>
                                            <p:fltVal val="0"/>
                                          </p:val>
                                        </p:tav>
                                        <p:tav tm="100000">
                                          <p:val>
                                            <p:strVal val="#ppt_h"/>
                                          </p:val>
                                        </p:tav>
                                      </p:tavLst>
                                    </p:anim>
                                    <p:anim calcmode="lin" valueType="num">
                                      <p:cBhvr>
                                        <p:cTn id="25" dur="1000" fill="hold"/>
                                        <p:tgtEl>
                                          <p:spTgt spid="10"/>
                                        </p:tgtEl>
                                        <p:attrNameLst>
                                          <p:attrName>style.rotation</p:attrName>
                                        </p:attrNameLst>
                                      </p:cBhvr>
                                      <p:tavLst>
                                        <p:tav tm="0">
                                          <p:val>
                                            <p:fltVal val="90"/>
                                          </p:val>
                                        </p:tav>
                                        <p:tav tm="100000">
                                          <p:val>
                                            <p:fltVal val="0"/>
                                          </p:val>
                                        </p:tav>
                                      </p:tavLst>
                                    </p:anim>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fltVal val="0"/>
                                          </p:val>
                                        </p:tav>
                                        <p:tav tm="100000">
                                          <p:val>
                                            <p:strVal val="#ppt_w"/>
                                          </p:val>
                                        </p:tav>
                                      </p:tavLst>
                                    </p:anim>
                                    <p:anim calcmode="lin" valueType="num">
                                      <p:cBhvr>
                                        <p:cTn id="40" dur="1000" fill="hold"/>
                                        <p:tgtEl>
                                          <p:spTgt spid="14"/>
                                        </p:tgtEl>
                                        <p:attrNameLst>
                                          <p:attrName>ppt_h</p:attrName>
                                        </p:attrNameLst>
                                      </p:cBhvr>
                                      <p:tavLst>
                                        <p:tav tm="0">
                                          <p:val>
                                            <p:fltVal val="0"/>
                                          </p:val>
                                        </p:tav>
                                        <p:tav tm="100000">
                                          <p:val>
                                            <p:strVal val="#ppt_h"/>
                                          </p:val>
                                        </p:tav>
                                      </p:tavLst>
                                    </p:anim>
                                    <p:anim calcmode="lin" valueType="num">
                                      <p:cBhvr>
                                        <p:cTn id="41" dur="1000" fill="hold"/>
                                        <p:tgtEl>
                                          <p:spTgt spid="14"/>
                                        </p:tgtEl>
                                        <p:attrNameLst>
                                          <p:attrName>style.rotation</p:attrName>
                                        </p:attrNameLst>
                                      </p:cBhvr>
                                      <p:tavLst>
                                        <p:tav tm="0">
                                          <p:val>
                                            <p:fltVal val="90"/>
                                          </p:val>
                                        </p:tav>
                                        <p:tav tm="100000">
                                          <p:val>
                                            <p:fltVal val="0"/>
                                          </p:val>
                                        </p:tav>
                                      </p:tavLst>
                                    </p:anim>
                                    <p:animEffect transition="in" filter="fade">
                                      <p:cBhvr>
                                        <p:cTn id="42" dur="1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000" fill="hold"/>
                                        <p:tgtEl>
                                          <p:spTgt spid="16"/>
                                        </p:tgtEl>
                                        <p:attrNameLst>
                                          <p:attrName>ppt_w</p:attrName>
                                        </p:attrNameLst>
                                      </p:cBhvr>
                                      <p:tavLst>
                                        <p:tav tm="0">
                                          <p:val>
                                            <p:fltVal val="0"/>
                                          </p:val>
                                        </p:tav>
                                        <p:tav tm="100000">
                                          <p:val>
                                            <p:strVal val="#ppt_w"/>
                                          </p:val>
                                        </p:tav>
                                      </p:tavLst>
                                    </p:anim>
                                    <p:anim calcmode="lin" valueType="num">
                                      <p:cBhvr>
                                        <p:cTn id="48" dur="1000" fill="hold"/>
                                        <p:tgtEl>
                                          <p:spTgt spid="16"/>
                                        </p:tgtEl>
                                        <p:attrNameLst>
                                          <p:attrName>ppt_h</p:attrName>
                                        </p:attrNameLst>
                                      </p:cBhvr>
                                      <p:tavLst>
                                        <p:tav tm="0">
                                          <p:val>
                                            <p:fltVal val="0"/>
                                          </p:val>
                                        </p:tav>
                                        <p:tav tm="100000">
                                          <p:val>
                                            <p:strVal val="#ppt_h"/>
                                          </p:val>
                                        </p:tav>
                                      </p:tavLst>
                                    </p:anim>
                                    <p:anim calcmode="lin" valueType="num">
                                      <p:cBhvr>
                                        <p:cTn id="49" dur="1000" fill="hold"/>
                                        <p:tgtEl>
                                          <p:spTgt spid="16"/>
                                        </p:tgtEl>
                                        <p:attrNameLst>
                                          <p:attrName>style.rotation</p:attrName>
                                        </p:attrNameLst>
                                      </p:cBhvr>
                                      <p:tavLst>
                                        <p:tav tm="0">
                                          <p:val>
                                            <p:fltVal val="90"/>
                                          </p:val>
                                        </p:tav>
                                        <p:tav tm="100000">
                                          <p:val>
                                            <p:fltVal val="0"/>
                                          </p:val>
                                        </p:tav>
                                      </p:tavLst>
                                    </p:anim>
                                    <p:animEffect transition="in" filter="fade">
                                      <p:cBhvr>
                                        <p:cTn id="5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t="-10000" b="-10000"/>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2A0FF68-20FC-78E6-143D-4A67467F9BBB}"/>
              </a:ext>
            </a:extLst>
          </p:cNvPr>
          <p:cNvSpPr>
            <a:spLocks noGrp="1"/>
          </p:cNvSpPr>
          <p:nvPr>
            <p:ph type="title"/>
          </p:nvPr>
        </p:nvSpPr>
        <p:spPr/>
        <p:txBody>
          <a:bodyPr/>
          <a:lstStyle/>
          <a:p>
            <a:br>
              <a:rPr lang="he-IL"/>
            </a:br>
            <a:endParaRPr lang="he-IL"/>
          </a:p>
        </p:txBody>
      </p:sp>
      <p:sp>
        <p:nvSpPr>
          <p:cNvPr id="3" name="מציין מיקום תוכן 2">
            <a:extLst>
              <a:ext uri="{FF2B5EF4-FFF2-40B4-BE49-F238E27FC236}">
                <a16:creationId xmlns:a16="http://schemas.microsoft.com/office/drawing/2014/main" id="{1ADD63B3-7239-E006-15B3-C5FD14BF0EF2}"/>
              </a:ext>
            </a:extLst>
          </p:cNvPr>
          <p:cNvSpPr>
            <a:spLocks noGrp="1"/>
          </p:cNvSpPr>
          <p:nvPr>
            <p:ph idx="1"/>
          </p:nvPr>
        </p:nvSpPr>
        <p:spPr>
          <a:xfrm rot="10800000" flipV="1">
            <a:off x="7693076" y="247543"/>
            <a:ext cx="4503140" cy="6431591"/>
          </a:xfrm>
        </p:spPr>
        <p:txBody>
          <a:bodyPr vert="horz" lIns="91440" tIns="45720" rIns="91440" bIns="45720" rtlCol="1" anchor="t">
            <a:noAutofit/>
          </a:bodyPr>
          <a:lstStyle/>
          <a:p>
            <a:pPr marL="0" indent="0" algn="ctr">
              <a:buNone/>
            </a:pPr>
            <a:endParaRPr lang="he-IL" sz="3600" b="1" u="sng">
              <a:latin typeface="SimHei"/>
              <a:ea typeface="SimHei"/>
              <a:cs typeface="Calibri"/>
            </a:endParaRPr>
          </a:p>
          <a:p>
            <a:pPr marL="0" indent="0" algn="ctr">
              <a:buNone/>
            </a:pPr>
            <a:r>
              <a:rPr lang="he-IL" sz="2400" b="1" u="sng">
                <a:latin typeface="SimHei"/>
                <a:ea typeface="Calibri" panose="020F0502020204030204" pitchFamily="34" charset="0"/>
                <a:cs typeface="Calibri"/>
              </a:rPr>
              <a:t> </a:t>
            </a:r>
            <a:r>
              <a:rPr lang="he-IL" sz="2400" b="1" u="sng">
                <a:latin typeface="SimHei"/>
                <a:cs typeface="Calibri"/>
              </a:rPr>
              <a:t>ניקוי חלקי משאבת חלב לאחר שימוש</a:t>
            </a:r>
            <a:r>
              <a:rPr lang="he-IL" sz="2400" b="1">
                <a:latin typeface="SimHei"/>
                <a:cs typeface="Calibri"/>
              </a:rPr>
              <a:t> :</a:t>
            </a:r>
            <a:endParaRPr lang="en-US" sz="2400" b="1">
              <a:latin typeface="SimHei"/>
              <a:cs typeface="Calibri"/>
            </a:endParaRPr>
          </a:p>
          <a:p>
            <a:pPr marL="0" indent="0" algn="ctr">
              <a:buNone/>
            </a:pPr>
            <a:r>
              <a:rPr lang="he-IL" sz="2400" b="1">
                <a:latin typeface="SimHei"/>
                <a:cs typeface="Calibri"/>
              </a:rPr>
              <a:t>לאחר כל שאיבה יש לנקות את ציוד השאיבה</a:t>
            </a:r>
            <a:r>
              <a:rPr lang="ar-SA" sz="2400" b="1">
                <a:latin typeface="SimHei"/>
                <a:cs typeface="Calibri"/>
              </a:rPr>
              <a:t>.</a:t>
            </a:r>
            <a:endParaRPr lang="en-US" sz="2400" b="1">
              <a:latin typeface="SimHei"/>
              <a:cs typeface="Calibri"/>
            </a:endParaRPr>
          </a:p>
          <a:p>
            <a:pPr marL="0" indent="0" algn="ctr">
              <a:buNone/>
            </a:pPr>
            <a:r>
              <a:rPr lang="he-IL" sz="2400" b="1">
                <a:latin typeface="SimHei"/>
                <a:cs typeface="Calibri"/>
              </a:rPr>
              <a:t>ניקוי על פי ההנחיות ימנע אפשרות להעברת זיהומים העלולים להיווצר במקומות בהם נותרו שאריות חלב</a:t>
            </a:r>
          </a:p>
        </p:txBody>
      </p:sp>
      <p:pic>
        <p:nvPicPr>
          <p:cNvPr id="4" name="תמונה 3">
            <a:extLst>
              <a:ext uri="{FF2B5EF4-FFF2-40B4-BE49-F238E27FC236}">
                <a16:creationId xmlns:a16="http://schemas.microsoft.com/office/drawing/2014/main" id="{8DE9E65C-8F67-83FB-D2C3-64EE93AA4E36}"/>
              </a:ext>
            </a:extLst>
          </p:cNvPr>
          <p:cNvPicPr>
            <a:picLocks noChangeAspect="1"/>
          </p:cNvPicPr>
          <p:nvPr/>
        </p:nvPicPr>
        <p:blipFill rotWithShape="1">
          <a:blip r:embed="rId3">
            <a:extLst>
              <a:ext uri="{28A0092B-C50C-407E-A947-70E740481C1C}">
                <a14:useLocalDpi xmlns:a14="http://schemas.microsoft.com/office/drawing/2010/main" val="0"/>
              </a:ext>
            </a:extLst>
          </a:blip>
          <a:srcRect l="9530" r="8117" b="84129"/>
          <a:stretch/>
        </p:blipFill>
        <p:spPr>
          <a:xfrm>
            <a:off x="211949" y="2053"/>
            <a:ext cx="7306761" cy="1086562"/>
          </a:xfrm>
          <a:prstGeom prst="rect">
            <a:avLst/>
          </a:prstGeom>
          <a:ln>
            <a:solidFill>
              <a:srgbClr val="4472C4"/>
            </a:solidFill>
          </a:ln>
        </p:spPr>
      </p:pic>
      <p:pic>
        <p:nvPicPr>
          <p:cNvPr id="7" name="תמונה 6" descr="תמונה שמכילה טקסט, לוגו, גופן, עיצוב&#10;&#10;התיאור נוצר באופן אוטומטי">
            <a:extLst>
              <a:ext uri="{FF2B5EF4-FFF2-40B4-BE49-F238E27FC236}">
                <a16:creationId xmlns:a16="http://schemas.microsoft.com/office/drawing/2014/main" id="{43C4A088-AB22-3D05-EC2A-4EA4DF4D15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flipV="1">
            <a:off x="9948245" y="6038491"/>
            <a:ext cx="2058447" cy="814690"/>
          </a:xfrm>
          <a:prstGeom prst="rect">
            <a:avLst/>
          </a:prstGeom>
        </p:spPr>
      </p:pic>
      <p:pic>
        <p:nvPicPr>
          <p:cNvPr id="9" name="תמונה 8" descr="תמונה שמכילה טקסט, חשמל, צילום מסך, אתר&#10;&#10;התיאור נוצר באופן אוטומטי">
            <a:extLst>
              <a:ext uri="{FF2B5EF4-FFF2-40B4-BE49-F238E27FC236}">
                <a16:creationId xmlns:a16="http://schemas.microsoft.com/office/drawing/2014/main" id="{C7B6A191-B423-EE6F-BE5C-F5548DDD2F32}"/>
              </a:ext>
            </a:extLst>
          </p:cNvPr>
          <p:cNvPicPr>
            <a:picLocks noChangeAspect="1"/>
          </p:cNvPicPr>
          <p:nvPr/>
        </p:nvPicPr>
        <p:blipFill rotWithShape="1">
          <a:blip r:embed="rId3">
            <a:extLst>
              <a:ext uri="{28A0092B-C50C-407E-A947-70E740481C1C}">
                <a14:useLocalDpi xmlns:a14="http://schemas.microsoft.com/office/drawing/2010/main" val="0"/>
              </a:ext>
            </a:extLst>
          </a:blip>
          <a:srcRect l="9632" t="15739" r="7704" b="64563"/>
          <a:stretch/>
        </p:blipFill>
        <p:spPr>
          <a:xfrm>
            <a:off x="186482" y="1130951"/>
            <a:ext cx="7334301" cy="1348539"/>
          </a:xfrm>
          <a:prstGeom prst="rect">
            <a:avLst/>
          </a:prstGeom>
          <a:ln>
            <a:solidFill>
              <a:srgbClr val="4472C4"/>
            </a:solidFill>
          </a:ln>
        </p:spPr>
      </p:pic>
      <p:pic>
        <p:nvPicPr>
          <p:cNvPr id="11" name="תמונה 10" descr="תמונה שמכילה טקסט, חשמל, צילום מסך, אתר&#10;&#10;התיאור נוצר באופן אוטומטי">
            <a:extLst>
              <a:ext uri="{FF2B5EF4-FFF2-40B4-BE49-F238E27FC236}">
                <a16:creationId xmlns:a16="http://schemas.microsoft.com/office/drawing/2014/main" id="{83E73F1A-751F-7C8C-C529-4FA2CC8D20B6}"/>
              </a:ext>
            </a:extLst>
          </p:cNvPr>
          <p:cNvPicPr>
            <a:picLocks noChangeAspect="1"/>
          </p:cNvPicPr>
          <p:nvPr/>
        </p:nvPicPr>
        <p:blipFill rotWithShape="1">
          <a:blip r:embed="rId3">
            <a:extLst>
              <a:ext uri="{28A0092B-C50C-407E-A947-70E740481C1C}">
                <a14:useLocalDpi xmlns:a14="http://schemas.microsoft.com/office/drawing/2010/main" val="0"/>
              </a:ext>
            </a:extLst>
          </a:blip>
          <a:srcRect l="2693" t="33394" r="7172" b="46541"/>
          <a:stretch/>
        </p:blipFill>
        <p:spPr>
          <a:xfrm>
            <a:off x="-304416" y="2467602"/>
            <a:ext cx="7997198" cy="1373735"/>
          </a:xfrm>
          <a:prstGeom prst="rect">
            <a:avLst/>
          </a:prstGeom>
          <a:ln>
            <a:solidFill>
              <a:srgbClr val="4472C4"/>
            </a:solidFill>
          </a:ln>
        </p:spPr>
      </p:pic>
      <p:pic>
        <p:nvPicPr>
          <p:cNvPr id="13" name="תמונה 12" descr="תמונה שמכילה טקסט, חשמל, צילום מסך, אתר&#10;&#10;התיאור נוצר באופן אוטומטי">
            <a:extLst>
              <a:ext uri="{FF2B5EF4-FFF2-40B4-BE49-F238E27FC236}">
                <a16:creationId xmlns:a16="http://schemas.microsoft.com/office/drawing/2014/main" id="{BBA9CC86-A640-83C2-7E2E-FCE17471866E}"/>
              </a:ext>
            </a:extLst>
          </p:cNvPr>
          <p:cNvPicPr>
            <a:picLocks noChangeAspect="1"/>
          </p:cNvPicPr>
          <p:nvPr/>
        </p:nvPicPr>
        <p:blipFill rotWithShape="1">
          <a:blip r:embed="rId3">
            <a:extLst>
              <a:ext uri="{28A0092B-C50C-407E-A947-70E740481C1C}">
                <a14:useLocalDpi xmlns:a14="http://schemas.microsoft.com/office/drawing/2010/main" val="0"/>
              </a:ext>
            </a:extLst>
          </a:blip>
          <a:srcRect l="4221" t="53296" r="6981" b="28992"/>
          <a:stretch/>
        </p:blipFill>
        <p:spPr>
          <a:xfrm>
            <a:off x="-246770" y="3833451"/>
            <a:ext cx="7878653" cy="1212655"/>
          </a:xfrm>
          <a:prstGeom prst="rect">
            <a:avLst/>
          </a:prstGeom>
          <a:ln>
            <a:solidFill>
              <a:srgbClr val="4472C4"/>
            </a:solidFill>
          </a:ln>
        </p:spPr>
      </p:pic>
      <p:pic>
        <p:nvPicPr>
          <p:cNvPr id="15" name="תמונה 14" descr="תמונה שמכילה טקסט, חשמל, צילום מסך, אתר&#10;&#10;התיאור נוצר באופן אוטומטי">
            <a:extLst>
              <a:ext uri="{FF2B5EF4-FFF2-40B4-BE49-F238E27FC236}">
                <a16:creationId xmlns:a16="http://schemas.microsoft.com/office/drawing/2014/main" id="{60E52ECF-7869-E4D1-8396-6AB394F345CA}"/>
              </a:ext>
            </a:extLst>
          </p:cNvPr>
          <p:cNvPicPr>
            <a:picLocks noChangeAspect="1"/>
          </p:cNvPicPr>
          <p:nvPr/>
        </p:nvPicPr>
        <p:blipFill rotWithShape="1">
          <a:blip r:embed="rId3">
            <a:extLst>
              <a:ext uri="{28A0092B-C50C-407E-A947-70E740481C1C}">
                <a14:useLocalDpi xmlns:a14="http://schemas.microsoft.com/office/drawing/2010/main" val="0"/>
              </a:ext>
            </a:extLst>
          </a:blip>
          <a:srcRect l="23811" t="70940" r="7393" b="14609"/>
          <a:stretch/>
        </p:blipFill>
        <p:spPr>
          <a:xfrm>
            <a:off x="1583115" y="5035213"/>
            <a:ext cx="6103883" cy="989372"/>
          </a:xfrm>
          <a:prstGeom prst="rect">
            <a:avLst/>
          </a:prstGeom>
          <a:ln>
            <a:solidFill>
              <a:srgbClr val="4472C4"/>
            </a:solidFill>
          </a:ln>
        </p:spPr>
      </p:pic>
      <p:pic>
        <p:nvPicPr>
          <p:cNvPr id="17" name="תמונה 16" descr="תמונה שמכילה טקסט, חשמל, צילום מסך, אתר&#10;&#10;התיאור נוצר באופן אוטומטי">
            <a:extLst>
              <a:ext uri="{FF2B5EF4-FFF2-40B4-BE49-F238E27FC236}">
                <a16:creationId xmlns:a16="http://schemas.microsoft.com/office/drawing/2014/main" id="{5B7DD2D4-1556-FB7A-C8EE-CB6A1945E9BD}"/>
              </a:ext>
            </a:extLst>
          </p:cNvPr>
          <p:cNvPicPr>
            <a:picLocks noChangeAspect="1"/>
          </p:cNvPicPr>
          <p:nvPr/>
        </p:nvPicPr>
        <p:blipFill rotWithShape="1">
          <a:blip r:embed="rId3">
            <a:extLst>
              <a:ext uri="{28A0092B-C50C-407E-A947-70E740481C1C}">
                <a14:useLocalDpi xmlns:a14="http://schemas.microsoft.com/office/drawing/2010/main" val="0"/>
              </a:ext>
            </a:extLst>
          </a:blip>
          <a:srcRect l="30146" t="86765" r="7455" b="-420"/>
          <a:stretch/>
        </p:blipFill>
        <p:spPr>
          <a:xfrm>
            <a:off x="2157125" y="5983034"/>
            <a:ext cx="5536320" cy="934883"/>
          </a:xfrm>
          <a:prstGeom prst="rect">
            <a:avLst/>
          </a:prstGeom>
          <a:ln>
            <a:solidFill>
              <a:srgbClr val="4472C4"/>
            </a:solidFill>
          </a:ln>
        </p:spPr>
      </p:pic>
    </p:spTree>
    <p:extLst>
      <p:ext uri="{BB962C8B-B14F-4D97-AF65-F5344CB8AC3E}">
        <p14:creationId xmlns:p14="http://schemas.microsoft.com/office/powerpoint/2010/main" val="11601897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arn(inVertic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t="-10000" b="-10000"/>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59916C-5E51-07CF-B24E-9AF10B7AF5FF}"/>
              </a:ext>
            </a:extLst>
          </p:cNvPr>
          <p:cNvSpPr>
            <a:spLocks noGrp="1"/>
          </p:cNvSpPr>
          <p:nvPr>
            <p:ph type="title"/>
          </p:nvPr>
        </p:nvSpPr>
        <p:spPr>
          <a:xfrm>
            <a:off x="673494" y="-476162"/>
            <a:ext cx="12010845" cy="1325563"/>
          </a:xfrm>
        </p:spPr>
        <p:txBody>
          <a:bodyPr>
            <a:normAutofit/>
          </a:bodyPr>
          <a:lstStyle/>
          <a:p>
            <a:r>
              <a:rPr lang="he-IL" sz="4000" b="1">
                <a:latin typeface="Calibri"/>
                <a:cs typeface="Calibri"/>
              </a:rPr>
              <a:t>הידעת?!? הנקה-רפואה מונעת לכל החיים</a:t>
            </a:r>
          </a:p>
        </p:txBody>
      </p:sp>
      <p:sp>
        <p:nvSpPr>
          <p:cNvPr id="3" name="מציין מיקום תוכן 2">
            <a:extLst>
              <a:ext uri="{FF2B5EF4-FFF2-40B4-BE49-F238E27FC236}">
                <a16:creationId xmlns:a16="http://schemas.microsoft.com/office/drawing/2014/main" id="{6C432A14-95C6-E24F-3774-6C563FD0614B}"/>
              </a:ext>
            </a:extLst>
          </p:cNvPr>
          <p:cNvSpPr>
            <a:spLocks noGrp="1"/>
          </p:cNvSpPr>
          <p:nvPr>
            <p:ph idx="1"/>
          </p:nvPr>
        </p:nvSpPr>
        <p:spPr>
          <a:xfrm>
            <a:off x="-2343" y="630465"/>
            <a:ext cx="11999850" cy="4351338"/>
          </a:xfrm>
        </p:spPr>
        <p:txBody>
          <a:bodyPr vert="horz" lIns="91440" tIns="45720" rIns="91440" bIns="45720" rtlCol="1" anchor="t">
            <a:noAutofit/>
          </a:bodyPr>
          <a:lstStyle/>
          <a:p>
            <a:pPr marL="0" indent="0" algn="r">
              <a:buNone/>
            </a:pPr>
            <a:r>
              <a:rPr lang="he-IL" b="1" u="sng">
                <a:latin typeface="SimHei"/>
                <a:ea typeface="SimHei"/>
                <a:cs typeface="Calibri"/>
              </a:rPr>
              <a:t>יתרונות ההנקה עבור </a:t>
            </a:r>
            <a:r>
              <a:rPr lang="he-IL" b="1" u="sng" err="1">
                <a:latin typeface="SimHei"/>
                <a:ea typeface="SimHei"/>
                <a:cs typeface="Calibri"/>
              </a:rPr>
              <a:t>אמהות</a:t>
            </a:r>
            <a:r>
              <a:rPr lang="he-IL" b="1" u="sng">
                <a:latin typeface="SimHei"/>
                <a:ea typeface="SimHei"/>
                <a:cs typeface="Calibri"/>
              </a:rPr>
              <a:t>:</a:t>
            </a:r>
            <a:endParaRPr lang="he-IL" b="1">
              <a:latin typeface="SimHei"/>
              <a:ea typeface="SimHei"/>
              <a:cs typeface="Arial" panose="020B0604020202020204" pitchFamily="34" charset="0"/>
            </a:endParaRPr>
          </a:p>
          <a:p>
            <a:pPr marL="0" indent="0" algn="r">
              <a:buNone/>
            </a:pPr>
            <a:r>
              <a:rPr lang="he-IL" b="1" u="sng">
                <a:latin typeface="SimHei"/>
                <a:ea typeface="SimHei"/>
                <a:cs typeface="Calibri"/>
              </a:rPr>
              <a:t>מפחית את הסיכון לחלות בסרטן שד</a:t>
            </a:r>
            <a:r>
              <a:rPr lang="he-IL" b="1">
                <a:latin typeface="SimHei"/>
                <a:ea typeface="SimHei"/>
                <a:cs typeface="Calibri"/>
              </a:rPr>
              <a:t>. נשים המיניקות להפחית את הסיכון שלהם לפתח סרטן שד על ידי ככל 25 אחוזים. הירידה בסיכון לסרטן מגיעה באופן יחסי משך החיים המצטבר של הנקה. כלומר, חודשים ואף שנים אמא
</a:t>
            </a:r>
            <a:r>
              <a:rPr lang="he-IL" b="1" err="1">
                <a:latin typeface="SimHei"/>
                <a:ea typeface="SimHei"/>
                <a:cs typeface="Calibri"/>
              </a:rPr>
              <a:t>breastfeeds</a:t>
            </a:r>
            <a:r>
              <a:rPr lang="he-IL" b="1">
                <a:latin typeface="SimHei"/>
                <a:ea typeface="SimHei"/>
                <a:cs typeface="Calibri"/>
              </a:rPr>
              <a:t> הסיכון שלה ללקות בסרטן השד.</a:t>
            </a:r>
            <a:endParaRPr lang="he-IL" b="1">
              <a:latin typeface="SimHei"/>
              <a:ea typeface="SimHei"/>
              <a:cs typeface="Arial"/>
            </a:endParaRPr>
          </a:p>
          <a:p>
            <a:pPr marL="0" indent="0" algn="r">
              <a:buNone/>
            </a:pPr>
            <a:r>
              <a:rPr lang="he-IL" b="1" u="sng">
                <a:latin typeface="SimHei"/>
                <a:ea typeface="SimHei"/>
                <a:cs typeface="Calibri"/>
              </a:rPr>
              <a:t>מפחית את הסיכון של הרחם וסרטן השחלות. </a:t>
            </a:r>
            <a:r>
              <a:rPr lang="he-IL" b="1">
                <a:latin typeface="SimHei"/>
                <a:ea typeface="SimHei"/>
                <a:cs typeface="Calibri"/>
              </a:rPr>
              <a:t>אחת הסיבות להשפעות הנלחמים בסרטן ההנקה היא שרמות האסטרוגן נמוכים במהלך ההנקה. הוא חשב פחות אסטרוגן הזמין כדי לעורר את הציפוי הפנימי של רקמת שד הרחם ואולי גם, פחות את הסיכון של רקמות א לו הופך סרטני.</a:t>
            </a:r>
            <a:endParaRPr lang="he-IL" b="1">
              <a:latin typeface="SimHei"/>
              <a:ea typeface="SimHei"/>
              <a:cs typeface="Arial"/>
            </a:endParaRPr>
          </a:p>
          <a:p>
            <a:pPr marL="0" indent="0" algn="r">
              <a:buNone/>
            </a:pPr>
            <a:r>
              <a:rPr lang="he-IL" b="1" u="sng">
                <a:latin typeface="SimHei"/>
                <a:ea typeface="SimHei"/>
                <a:cs typeface="Calibri"/>
              </a:rPr>
              <a:t>מפחית אוסטיאופורוזיס</a:t>
            </a:r>
            <a:r>
              <a:rPr lang="he-IL" b="1">
                <a:latin typeface="SimHei"/>
                <a:ea typeface="SimHei"/>
                <a:cs typeface="Calibri"/>
              </a:rPr>
              <a:t>. ללא הנקה לנשים יש סיכוי גבוה פי ארבעה לפתח אוסטאופורוזיס מאשר נשים מנקות נוטים יותר לסבול שברים בירך בשמם שלאחר גיל המעבר.</a:t>
            </a:r>
            <a:endParaRPr lang="he-IL" b="1">
              <a:latin typeface="SimHei"/>
              <a:ea typeface="SimHei"/>
              <a:cs typeface="Arial"/>
            </a:endParaRPr>
          </a:p>
          <a:p>
            <a:pPr marL="0" indent="0" algn="r">
              <a:buNone/>
            </a:pPr>
            <a:r>
              <a:rPr lang="he-IL" b="1" u="sng">
                <a:latin typeface="SimHei"/>
                <a:ea typeface="SimHei"/>
                <a:cs typeface="Calibri"/>
              </a:rPr>
              <a:t>מקדם בריאות רגשית.</a:t>
            </a:r>
            <a:r>
              <a:rPr lang="he-IL" b="1">
                <a:latin typeface="SimHei"/>
                <a:ea typeface="SimHei"/>
                <a:cs typeface="Calibri"/>
              </a:rPr>
              <a:t> לא רק הנקה להועיל הגוף של אמא, זה גם יתרונות דעתה. מחקרים מראים כי </a:t>
            </a:r>
            <a:r>
              <a:rPr lang="he-IL" b="1" err="1">
                <a:latin typeface="SimHei"/>
                <a:ea typeface="SimHei"/>
                <a:cs typeface="Calibri"/>
              </a:rPr>
              <a:t>אמהות</a:t>
            </a:r>
            <a:r>
              <a:rPr lang="he-IL" b="1">
                <a:latin typeface="SimHei"/>
                <a:ea typeface="SimHei"/>
                <a:cs typeface="Calibri"/>
              </a:rPr>
              <a:t> מניקות להראות פחות לאחר לידה חרדה ודיכאון מאשר </a:t>
            </a:r>
            <a:r>
              <a:rPr lang="he-IL" b="1" err="1">
                <a:latin typeface="SimHei"/>
                <a:ea typeface="SimHei"/>
                <a:cs typeface="Calibri"/>
              </a:rPr>
              <a:t>אמהות</a:t>
            </a:r>
            <a:r>
              <a:rPr lang="he-IL" b="1">
                <a:latin typeface="SimHei"/>
                <a:ea typeface="SimHei"/>
                <a:cs typeface="Calibri"/>
              </a:rPr>
              <a:t> האכלה-נוסחה.</a:t>
            </a:r>
            <a:endParaRPr lang="he-IL" b="1">
              <a:latin typeface="SimHei"/>
              <a:ea typeface="SimHei"/>
              <a:cs typeface="Arial"/>
            </a:endParaRPr>
          </a:p>
          <a:p>
            <a:pPr marL="0" indent="0" algn="r">
              <a:buNone/>
            </a:pPr>
            <a:r>
              <a:rPr lang="he-IL" b="1" u="sng">
                <a:latin typeface="SimHei"/>
                <a:ea typeface="SimHei"/>
                <a:cs typeface="Calibri"/>
              </a:rPr>
              <a:t>מסייע בירידה במשקל לאחר הלידה</a:t>
            </a:r>
            <a:r>
              <a:rPr lang="he-IL" b="1">
                <a:latin typeface="SimHei"/>
                <a:ea typeface="SimHei"/>
                <a:cs typeface="Calibri"/>
              </a:rPr>
              <a:t>. </a:t>
            </a:r>
            <a:r>
              <a:rPr lang="he-IL" b="1" err="1">
                <a:latin typeface="SimHei"/>
                <a:ea typeface="SimHei"/>
                <a:cs typeface="Calibri"/>
              </a:rPr>
              <a:t>אמהות</a:t>
            </a:r>
            <a:r>
              <a:rPr lang="he-IL" b="1">
                <a:latin typeface="SimHei"/>
                <a:ea typeface="SimHei"/>
                <a:cs typeface="Calibri"/>
              </a:rPr>
              <a:t> מיניקות הדגים הפחתה גדולה יותר באופן משמעותי היקף הירך יותר שומן הפסד ידי הלידה חודש בהשוואה לא מהות האכלה-נוסחה. </a:t>
            </a:r>
            <a:r>
              <a:rPr lang="he-IL" b="1" err="1">
                <a:latin typeface="SimHei"/>
                <a:ea typeface="SimHei"/>
                <a:cs typeface="Calibri"/>
              </a:rPr>
              <a:t>אמהות</a:t>
            </a:r>
            <a:r>
              <a:rPr lang="he-IL" b="1">
                <a:latin typeface="SimHei"/>
                <a:ea typeface="SimHei"/>
                <a:cs typeface="Calibri"/>
              </a:rPr>
              <a:t> מיניקות נוטות להיות בעלי תשואה מוקדם למשקל טרום בהריון שלהם.</a:t>
            </a:r>
            <a:endParaRPr lang="he-IL" b="1">
              <a:latin typeface="SimHei"/>
              <a:ea typeface="SimHei"/>
              <a:cs typeface="Arial"/>
            </a:endParaRPr>
          </a:p>
        </p:txBody>
      </p:sp>
    </p:spTree>
    <p:extLst>
      <p:ext uri="{BB962C8B-B14F-4D97-AF65-F5344CB8AC3E}">
        <p14:creationId xmlns:p14="http://schemas.microsoft.com/office/powerpoint/2010/main" val="117955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VeniceBeachVTI">
  <a:themeElements>
    <a:clrScheme name="VeniceBeachVTI">
      <a:dk1>
        <a:sysClr val="windowText" lastClr="000000"/>
      </a:dk1>
      <a:lt1>
        <a:sysClr val="window" lastClr="FFFFFF"/>
      </a:lt1>
      <a:dk2>
        <a:srgbClr val="2B3E3D"/>
      </a:dk2>
      <a:lt2>
        <a:srgbClr val="FEF3EB"/>
      </a:lt2>
      <a:accent1>
        <a:srgbClr val="FE8542"/>
      </a:accent1>
      <a:accent2>
        <a:srgbClr val="EC6D60"/>
      </a:accent2>
      <a:accent3>
        <a:srgbClr val="CDA32B"/>
      </a:accent3>
      <a:accent4>
        <a:srgbClr val="EE66A7"/>
      </a:accent4>
      <a:accent5>
        <a:srgbClr val="EA5F48"/>
      </a:accent5>
      <a:accent6>
        <a:srgbClr val="C8466B"/>
      </a:accent6>
      <a:hlink>
        <a:srgbClr val="E46153"/>
      </a:hlink>
      <a:folHlink>
        <a:srgbClr val="CF63B0"/>
      </a:folHlink>
    </a:clrScheme>
    <a:fontScheme name="VeniceBeachVTI">
      <a:majorFont>
        <a:latin typeface="Avenir Next LT Pro Light"/>
        <a:ea typeface=""/>
        <a:cs typeface=""/>
      </a:majorFont>
      <a:minorFont>
        <a:latin typeface="Avenir Next LT Pro"/>
        <a:ea typeface=""/>
        <a:cs typeface=""/>
      </a:minorFont>
    </a:fontScheme>
    <a:fmtScheme name="VeniceBeach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niceBeachVTI" id="{54706E44-6516-4822-8F8F-6BA182D64AC9}" vid="{F71BAAD1-41E5-4D56-97E1-12A04B86E57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מסך רחב</PresentationFormat>
  <Slides>15</Slides>
  <Notes>0</Notes>
  <HiddenSlides>3</HiddenSlides>
  <ScaleCrop>false</ScaleCrop>
  <HeadingPairs>
    <vt:vector size="4" baseType="variant">
      <vt:variant>
        <vt:lpstr>ערכת נושא</vt:lpstr>
      </vt:variant>
      <vt:variant>
        <vt:i4>1</vt:i4>
      </vt:variant>
      <vt:variant>
        <vt:lpstr>כותרות שקופיות</vt:lpstr>
      </vt:variant>
      <vt:variant>
        <vt:i4>15</vt:i4>
      </vt:variant>
    </vt:vector>
  </HeadingPairs>
  <TitlesOfParts>
    <vt:vector size="16" baseType="lpstr">
      <vt:lpstr>VeniceBeachVTI</vt:lpstr>
      <vt:lpstr>מצגת של PowerPoint‏</vt:lpstr>
      <vt:lpstr>מצגת של PowerPoint‏</vt:lpstr>
      <vt:lpstr>מצגת של PowerPoint‏</vt:lpstr>
      <vt:lpstr>מצגת של PowerPoint‏</vt:lpstr>
      <vt:lpstr>מצגת של PowerPoint‏</vt:lpstr>
      <vt:lpstr>  הנחיות להוצאת חלב – על ידי משאבה חשמלית
שאיבה חד צדדית 
במקרה בו את מתקשה לשאוב משני השדיים בו זמנית, להלן ההנחיות לשאיבה מכנית משד אחד. תהליך השאיבה אורך כ15-30 דקות ותלוי בנתונים האישיים של כל יולדת   כתיבה : דינה יעל מירקין-אחות יועצת הנקה מורשית תיקוף רפואי: דר' אלונה בן נון – מנהלת הפגיה )תמונות באדיבות לסלי וולף ו Dr. Jane Morton, Injoy Productions)
יוני 2019 </vt:lpstr>
      <vt:lpstr>הנחיות להוצאת חלב – על ידי משאבה חשמלית (המשך)
שאיבה דו צדדית
השיטה המוסברת להלן, משלבת עיסוי השד ושאיבה מכנית ומורכבת משני שלבים.
השאיבה באופן זה תעזור לך להעלות את כמות ואיכות החלב כבר מהשלב הראשון. שאיבה דו צדדית מגבירה את כמויות החלב ומשמרת את הכמות לאורך זמן, ביחס לשאיבה מצד אחד. תהליך השאיבה אורך כ15-30 דקות ותלוי בנתונים האישיים של כל יולדת  כתיבה : דינה יעל מירקין – אחות יועצת הנקה מורשית תיקוף רפואי : דר' אלונה בן נון – מנהלת הפגיה )תמונות באדיתלסלי וולף ו Dr. Jane Morton, Injoy Productions)
יוני 2019
המרכז הרפואי שערי צדק</vt:lpstr>
      <vt:lpstr> </vt:lpstr>
      <vt:lpstr>הידעת?!? הנקה-רפואה מונעת לכל החיים</vt:lpstr>
      <vt:lpstr>לסיכום:</vt:lpstr>
      <vt:lpstr>בהצלחה!!!</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יעל הכסטר</dc:creator>
  <cp:lastModifiedBy>יעל הכסטר</cp:lastModifiedBy>
  <cp:revision>1</cp:revision>
  <dcterms:created xsi:type="dcterms:W3CDTF">2024-06-25T13:21:50Z</dcterms:created>
  <dcterms:modified xsi:type="dcterms:W3CDTF">2024-07-07T13:46:21Z</dcterms:modified>
</cp:coreProperties>
</file>