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60" r:id="rId2"/>
    <p:sldId id="256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752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585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155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53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483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70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316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830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542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819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0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1C0B02-2A20-40D9-8C11-06C67BD2ECF1}" type="datetimeFigureOut">
              <a:rPr lang="he-IL" smtClean="0"/>
              <a:t>י"ד/חשון/תשפ"ד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038AC76-DD84-4260-AB3D-EDE2053BB9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878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4F72ED-ED38-8023-EAF9-1E5D65ED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שירת הסטיקר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8CFFAB-BDDE-5963-A76D-5FC25FBA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5260" y="1651379"/>
            <a:ext cx="2756846" cy="4681181"/>
          </a:xfrm>
        </p:spPr>
        <p:txBody>
          <a:bodyPr>
            <a:normAutofit/>
          </a:bodyPr>
          <a:lstStyle/>
          <a:p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דור שלם דורש שלום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תנו לצה"ל לנצח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עם חזק עושה שלום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תנו לצה"ל לכסח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אין שלום עם ערבים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אל תתנו להם רובים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קרבי זה הכי אחי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גיוס לכולם, פטור לכולם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אין שום ייאוש בעולם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יש"ע זה כאן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נ נח נחמן מאומן</a:t>
            </a:r>
            <a:br>
              <a:rPr lang="he-IL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Fear, 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משיח בעיר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אין ערבים אין פיגועים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בג"ץ מסכן יהודים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העם עם הגולן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העם עם הטרנספר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טסט בירכא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חבר, אתה חסר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הקדוש ברוך הוא אנחנו בוחרים בך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בחירה ישירה זה רע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הקדוש ברוך הוא אנחנו קנאים לך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ימותו הקנאים.</a:t>
            </a:r>
            <a:br>
              <a:rPr lang="he-IL" sz="1200" dirty="0"/>
            </a:br>
            <a:endParaRPr lang="he-IL" sz="12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646930F-F50F-8C83-863E-77D7EA6C53B9}"/>
              </a:ext>
            </a:extLst>
          </p:cNvPr>
          <p:cNvSpPr txBox="1"/>
          <p:nvPr/>
        </p:nvSpPr>
        <p:spPr>
          <a:xfrm>
            <a:off x="5404513" y="1651379"/>
            <a:ext cx="2811439" cy="51090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b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כמה רוע אפשר לבלוע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אבא תרחם, אבא תרחם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קוראים לי נחמן ואני מגמגם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כמה רוע אפשר לבלוע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אבא תרחם, אבא תרחם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ברוך השם אני נושם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ולכן...</a:t>
            </a:r>
            <a:b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br>
              <a:rPr kumimoji="0" lang="he-I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מדינת הלכה - הלכה המדינה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מי שנולד הרוויח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יחי המלך המשיח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יש לי בטחון בשלום של שרון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חברון מאז ולתמיד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ומי שלא נולד הפסיד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חברון אבות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שלום טרנספר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כהנא צדק</a:t>
            </a:r>
            <a:br>
              <a:rPr lang="he-IL" sz="1200" dirty="0"/>
            </a:b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CNN </a:t>
            </a: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משקר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צריך מנהיג חזק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סחתין על השלום, תודה על הבטחון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אין לנו ילדים למלחמות מיותרות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השמאל עוזר לערבים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ביבי טוב ליהודים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פושעי אוסלו לדין</a:t>
            </a:r>
            <a:br>
              <a:rPr lang="he-IL" sz="1200" dirty="0"/>
            </a:br>
            <a:r>
              <a:rPr lang="he-IL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אנחנו כאן הם שם</a:t>
            </a:r>
            <a:br>
              <a:rPr lang="he-IL" sz="1200" dirty="0"/>
            </a:b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C54E11E-0D08-FCB9-77FF-9019EB6A1A85}"/>
              </a:ext>
            </a:extLst>
          </p:cNvPr>
          <p:cNvSpPr txBox="1"/>
          <p:nvPr/>
        </p:nvSpPr>
        <p:spPr>
          <a:xfrm>
            <a:off x="2060812" y="1651379"/>
            <a:ext cx="308439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אחים לא מפקירים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עקירת ישובים מפלגת את העם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מוות לבוגדים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תנו לחיות </a:t>
            </a: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לחיות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מוות לערכים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כמה רוע אפשר...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לחסל, להרוג, לגרש, להגלות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להדביר, להסגיר, עונש מוות, </a:t>
            </a:r>
            <a:r>
              <a:rPr lang="he-IL" sz="1200" dirty="0">
                <a:solidFill>
                  <a:srgbClr val="000000"/>
                </a:solidFill>
                <a:latin typeface="Arial" panose="020B0604020202020204" pitchFamily="34" charset="0"/>
                <a:cs typeface="Gisha" panose="020B0502040204020203" pitchFamily="34" charset="-79"/>
              </a:rPr>
              <a:t>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להשמיד, להכחיד, למגר, לבער</a:t>
            </a:r>
            <a:b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Gisha" panose="020B0502040204020203" pitchFamily="34" charset="-79"/>
              </a:rPr>
            </a:br>
            <a:r>
              <a:rPr kumimoji="0" lang="he-I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הכל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Gisha" panose="020B0502040204020203" pitchFamily="34" charset="-79"/>
              </a:rPr>
              <a:t> בגללך, חבר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585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סטיקר - הכל משתבש לטובה – Nekudatova">
            <a:extLst>
              <a:ext uri="{FF2B5EF4-FFF2-40B4-BE49-F238E27FC236}">
                <a16:creationId xmlns:a16="http://schemas.microsoft.com/office/drawing/2014/main" id="{34B9730F-4B44-DAC1-0779-85DB8D422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5" b="39587"/>
          <a:stretch/>
        </p:blipFill>
        <p:spPr bwMode="auto">
          <a:xfrm>
            <a:off x="4136781" y="171450"/>
            <a:ext cx="4762500" cy="10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סטיקרים פוליטיים|ישראליאנה">
            <a:extLst>
              <a:ext uri="{FF2B5EF4-FFF2-40B4-BE49-F238E27FC236}">
                <a16:creationId xmlns:a16="http://schemas.microsoft.com/office/drawing/2014/main" id="{9C983D14-B5C0-74F1-4AA3-03E8CC644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49" y="171450"/>
            <a:ext cx="1611485" cy="161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שלום, סטיקר. בחזרה לתקופת הדבק">
            <a:extLst>
              <a:ext uri="{FF2B5EF4-FFF2-40B4-BE49-F238E27FC236}">
                <a16:creationId xmlns:a16="http://schemas.microsoft.com/office/drawing/2014/main" id="{CD7C8DF9-C9B6-9A38-9021-2489BDF75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16615"/>
          <a:stretch/>
        </p:blipFill>
        <p:spPr bwMode="auto">
          <a:xfrm>
            <a:off x="3678315" y="3465132"/>
            <a:ext cx="2146612" cy="163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שלום, סטיקר. בחזרה לתקופת הדבק">
            <a:extLst>
              <a:ext uri="{FF2B5EF4-FFF2-40B4-BE49-F238E27FC236}">
                <a16:creationId xmlns:a16="http://schemas.microsoft.com/office/drawing/2014/main" id="{B03913D9-3CBE-A08F-BA7A-834612A1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861" y="3372243"/>
            <a:ext cx="2844139" cy="9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שלום, סטיקר. בחזרה לתקופת הדבק">
            <a:extLst>
              <a:ext uri="{FF2B5EF4-FFF2-40B4-BE49-F238E27FC236}">
                <a16:creationId xmlns:a16="http://schemas.microsoft.com/office/drawing/2014/main" id="{A6ACEB9C-D846-1237-140E-3515F8A1F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 b="30205"/>
          <a:stretch/>
        </p:blipFill>
        <p:spPr bwMode="auto">
          <a:xfrm>
            <a:off x="6843124" y="2289340"/>
            <a:ext cx="2449793" cy="8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כיתוב על חולצה לתחפושת של מתנחל | פרוג - דף הבית של היוצרים החרדים">
            <a:extLst>
              <a:ext uri="{FF2B5EF4-FFF2-40B4-BE49-F238E27FC236}">
                <a16:creationId xmlns:a16="http://schemas.microsoft.com/office/drawing/2014/main" id="{0C7721DD-2CC6-DDDB-9967-E5565B6D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757" y="5176032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לשון הרע מדבר אלינו, והוא חזק יותר מכל קמפיין">
            <a:extLst>
              <a:ext uri="{FF2B5EF4-FFF2-40B4-BE49-F238E27FC236}">
                <a16:creationId xmlns:a16="http://schemas.microsoft.com/office/drawing/2014/main" id="{573026BF-2D3A-11B3-7A6C-92E3248E8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5" b="38677"/>
          <a:stretch/>
        </p:blipFill>
        <p:spPr bwMode="auto">
          <a:xfrm>
            <a:off x="9582933" y="4549507"/>
            <a:ext cx="2609068" cy="5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אחר, אתה חבר&quot;: מי עומד מאחורי הסטיקרים החדשים שכובשים את הארץ? - הידברות">
            <a:extLst>
              <a:ext uri="{FF2B5EF4-FFF2-40B4-BE49-F238E27FC236}">
                <a16:creationId xmlns:a16="http://schemas.microsoft.com/office/drawing/2014/main" id="{047B8FE9-3422-BFC3-B8D9-EEE09DD0D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4148" r="4502" b="26268"/>
          <a:stretch/>
        </p:blipFill>
        <p:spPr bwMode="auto">
          <a:xfrm>
            <a:off x="108439" y="171450"/>
            <a:ext cx="4028342" cy="1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אחים לנשק">
            <a:extLst>
              <a:ext uri="{FF2B5EF4-FFF2-40B4-BE49-F238E27FC236}">
                <a16:creationId xmlns:a16="http://schemas.microsoft.com/office/drawing/2014/main" id="{8CE7BCA7-0002-8A3D-B2AA-9933692A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2" y="15905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115189C9-CAFB-74D8-0313-2E13D586E1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9000" y="5080343"/>
            <a:ext cx="1581150" cy="1638300"/>
          </a:xfrm>
          <a:prstGeom prst="rect">
            <a:avLst/>
          </a:prstGeom>
        </p:spPr>
      </p:pic>
      <p:pic>
        <p:nvPicPr>
          <p:cNvPr id="1044" name="Picture 20" descr="To-Be Education - שירת הסטיקר-Game Script">
            <a:extLst>
              <a:ext uri="{FF2B5EF4-FFF2-40B4-BE49-F238E27FC236}">
                <a16:creationId xmlns:a16="http://schemas.microsoft.com/office/drawing/2014/main" id="{14D3C29D-7E34-6BA3-8DBC-7BAFBB251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5743" r="12721" b="8440"/>
          <a:stretch/>
        </p:blipFill>
        <p:spPr bwMode="auto">
          <a:xfrm>
            <a:off x="5748460" y="3513828"/>
            <a:ext cx="1075557" cy="153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תנו לחיות לחיות – ויקיפדיה">
            <a:extLst>
              <a:ext uri="{FF2B5EF4-FFF2-40B4-BE49-F238E27FC236}">
                <a16:creationId xmlns:a16="http://schemas.microsoft.com/office/drawing/2014/main" id="{C2D4B183-6EB6-0293-E0E9-2E7427661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8" y="3859384"/>
            <a:ext cx="2859048" cy="89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סטיקר 8 - תנועת בני עקיבא בישראל">
            <a:extLst>
              <a:ext uri="{FF2B5EF4-FFF2-40B4-BE49-F238E27FC236}">
                <a16:creationId xmlns:a16="http://schemas.microsoft.com/office/drawing/2014/main" id="{7CE24947-8932-08BE-6CFD-4479146B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20" y="1238881"/>
            <a:ext cx="3062649" cy="9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סטיקר לימנים | סרטן בגב האומה">
            <a:extLst>
              <a:ext uri="{FF2B5EF4-FFF2-40B4-BE49-F238E27FC236}">
                <a16:creationId xmlns:a16="http://schemas.microsoft.com/office/drawing/2014/main" id="{5A7C799D-10CC-6207-15AD-B0005C88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r="12393" b="1"/>
          <a:stretch/>
        </p:blipFill>
        <p:spPr bwMode="auto">
          <a:xfrm>
            <a:off x="299606" y="5015601"/>
            <a:ext cx="6655258" cy="18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מוצקין: מועצת הנוער עיצבה סטיקר שגרף את הפרס הראשון">
            <a:extLst>
              <a:ext uri="{FF2B5EF4-FFF2-40B4-BE49-F238E27FC236}">
                <a16:creationId xmlns:a16="http://schemas.microsoft.com/office/drawing/2014/main" id="{DC0FDB56-B51C-30F0-B91B-7AD1EF0E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224" y="1820227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hiran Levy | סטיקרים מגניבים | Creatives">
            <a:extLst>
              <a:ext uri="{FF2B5EF4-FFF2-40B4-BE49-F238E27FC236}">
                <a16:creationId xmlns:a16="http://schemas.microsoft.com/office/drawing/2014/main" id="{1C2D9738-0BDC-8F84-3945-63C589650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12145" b="20710"/>
          <a:stretch/>
        </p:blipFill>
        <p:spPr bwMode="auto">
          <a:xfrm>
            <a:off x="9017968" y="221584"/>
            <a:ext cx="1270349" cy="146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התנתקות 2005 - גוש קטיף - נזכור ונחזור">
            <a:extLst>
              <a:ext uri="{FF2B5EF4-FFF2-40B4-BE49-F238E27FC236}">
                <a16:creationId xmlns:a16="http://schemas.microsoft.com/office/drawing/2014/main" id="{79C2C8CE-2F2C-C88B-E5CC-0BC2BA84E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09" y="2625397"/>
            <a:ext cx="3105535" cy="8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התנתקות 2005 - גוש קטיף - נזכור ונחזור">
            <a:extLst>
              <a:ext uri="{FF2B5EF4-FFF2-40B4-BE49-F238E27FC236}">
                <a16:creationId xmlns:a16="http://schemas.microsoft.com/office/drawing/2014/main" id="{84DBDB6C-FB41-6395-E71F-C7BFC218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58" y="1411280"/>
            <a:ext cx="40100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Shiran Levy | סטיקרים מגניבים | Creatives">
            <a:extLst>
              <a:ext uri="{FF2B5EF4-FFF2-40B4-BE49-F238E27FC236}">
                <a16:creationId xmlns:a16="http://schemas.microsoft.com/office/drawing/2014/main" id="{110A9E41-4051-53B5-EB59-ACBC903AA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3" t="28849" r="31540" b="37066"/>
          <a:stretch/>
        </p:blipFill>
        <p:spPr bwMode="auto">
          <a:xfrm>
            <a:off x="1950837" y="2534147"/>
            <a:ext cx="1886941" cy="13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המטה החברתי להשבת הבנים">
            <a:extLst>
              <a:ext uri="{FF2B5EF4-FFF2-40B4-BE49-F238E27FC236}">
                <a16:creationId xmlns:a16="http://schemas.microsoft.com/office/drawing/2014/main" id="{B530F5F6-FB84-0239-088D-01C23B547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15063" r="6947" b="16864"/>
          <a:stretch/>
        </p:blipFill>
        <p:spPr bwMode="auto">
          <a:xfrm>
            <a:off x="6781405" y="3577536"/>
            <a:ext cx="2609068" cy="143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03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DAC676-0A88-9078-9FD9-187279DA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60B8B3-7B1B-D07B-D1D1-01DE93CDC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את/ה גר בעיר במרכז הארץ והעיריה זימנה אותך לישיבה בנושא "תחבורה ציבורית בשבת".</a:t>
            </a:r>
          </a:p>
          <a:p>
            <a:pPr marL="0" indent="0">
              <a:buNone/>
            </a:pPr>
            <a:r>
              <a:rPr lang="he-IL" sz="3600" dirty="0"/>
              <a:t>מה תאמר לראש העיר?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תצוגת שקופית 4">
                <a:extLst>
                  <a:ext uri="{FF2B5EF4-FFF2-40B4-BE49-F238E27FC236}">
                    <a16:creationId xmlns:a16="http://schemas.microsoft.com/office/drawing/2014/main" id="{7ECA8CC2-B1F5-A301-83EE-7494F30010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0469303"/>
                  </p:ext>
                </p:extLst>
              </p:nvPr>
            </p:nvGraphicFramePr>
            <p:xfrm>
              <a:off x="272746" y="4198572"/>
              <a:ext cx="4290212" cy="2413244"/>
            </p:xfrm>
            <a:graphic>
              <a:graphicData uri="http://schemas.microsoft.com/office/powerpoint/2016/slidezoom">
                <pslz:sldZm>
                  <pslz:sldZmObj sldId="256" cId="2829031736">
                    <pslz:zmPr id="{6AD631BA-9A8A-475A-B44F-022A7FDD9B3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90212" cy="241324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תצוגת שקופית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ECA8CC2-B1F5-A301-83EE-7494F30010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2746" y="4198572"/>
                <a:ext cx="4290212" cy="241324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87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E12CEE-E8D6-6817-9D8C-98F555A8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E1486A-DE7C-C356-BEAA-A6D73E38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המדינה מתכננת להעלות עוד שמונה נקודות התיישבות בנגב. אופי הישובים יהיה מעורב מגזרית ודתית.</a:t>
            </a:r>
          </a:p>
          <a:p>
            <a:pPr marL="0" indent="0">
              <a:buNone/>
            </a:pPr>
            <a:r>
              <a:rPr lang="he-IL" sz="3200" dirty="0"/>
              <a:t> מה דעתך בנושא?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תצוגת שקופית 3">
                <a:extLst>
                  <a:ext uri="{FF2B5EF4-FFF2-40B4-BE49-F238E27FC236}">
                    <a16:creationId xmlns:a16="http://schemas.microsoft.com/office/drawing/2014/main" id="{9034EAB6-5A1D-DCA4-EF37-7A9D8473C3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737705"/>
                  </p:ext>
                </p:extLst>
              </p:nvPr>
            </p:nvGraphicFramePr>
            <p:xfrm>
              <a:off x="267707" y="3766782"/>
              <a:ext cx="4524654" cy="2545118"/>
            </p:xfrm>
            <a:graphic>
              <a:graphicData uri="http://schemas.microsoft.com/office/powerpoint/2016/slidezoom">
                <pslz:sldZm>
                  <pslz:sldZmObj sldId="256" cId="2829031736">
                    <pslz:zmPr id="{6AD631BA-9A8A-475A-B44F-022A7FDD9B3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24654" cy="254511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תצוגת שקופית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9034EAB6-5A1D-DCA4-EF37-7A9D8473C3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7707" y="3766782"/>
                <a:ext cx="4524654" cy="254511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181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82B2D0-3ED6-447F-1755-728288C0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21DA0C-F024-F966-8555-39F91C8E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את/ה גר/ה בעיר במרכז הארץ והגיעו מפונים מהדרום ששונים מאוד מהתרבות שלך ומאורח החיים שלך, איך תוכל לעזור להם למרות השוני? יכול להיות קושי או איזשהו חיכוך בעקבות השוני ביניכם?</a:t>
            </a:r>
          </a:p>
          <a:p>
            <a:pPr algn="ctr"/>
            <a:r>
              <a:rPr lang="he-IL" dirty="0"/>
              <a:t>(למשל, אתה אדם חילוני והם דורשים ללמד בהפרדה,</a:t>
            </a:r>
            <a:br>
              <a:rPr lang="en-US" dirty="0"/>
            </a:br>
            <a:r>
              <a:rPr lang="he-IL" dirty="0"/>
              <a:t>או ההיפך, אתה מורה חרדי והם אינם רוצים להפריד את הילדים...)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תצוגת שקופית 3">
                <a:extLst>
                  <a:ext uri="{FF2B5EF4-FFF2-40B4-BE49-F238E27FC236}">
                    <a16:creationId xmlns:a16="http://schemas.microsoft.com/office/drawing/2014/main" id="{5E16D73B-202C-9180-4A99-15AC632E48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49812"/>
                  </p:ext>
                </p:extLst>
              </p:nvPr>
            </p:nvGraphicFramePr>
            <p:xfrm>
              <a:off x="131229" y="4058916"/>
              <a:ext cx="4618192" cy="2597733"/>
            </p:xfrm>
            <a:graphic>
              <a:graphicData uri="http://schemas.microsoft.com/office/powerpoint/2016/slidezoom">
                <pslz:sldZm>
                  <pslz:sldZmObj sldId="256" cId="2829031736">
                    <pslz:zmPr id="{6AD631BA-9A8A-475A-B44F-022A7FDD9B3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18192" cy="259773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תצוגת שקופית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5E16D73B-202C-9180-4A99-15AC632E48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1229" y="4058916"/>
                <a:ext cx="4618192" cy="259773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562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סבון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סבון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סבו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סבון</Template>
  <TotalTime>335</TotalTime>
  <Words>384</Words>
  <Application>Microsoft Office PowerPoint</Application>
  <PresentationFormat>מסך רחב</PresentationFormat>
  <Paragraphs>10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Garamond</vt:lpstr>
      <vt:lpstr>סבון</vt:lpstr>
      <vt:lpstr>שירת הסטיקר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שירת הסטיקר</dc:title>
  <dc:creator>קדוש רעות</dc:creator>
  <cp:lastModifiedBy>קדוש רעות</cp:lastModifiedBy>
  <cp:revision>1</cp:revision>
  <dcterms:created xsi:type="dcterms:W3CDTF">2023-10-29T10:08:15Z</dcterms:created>
  <dcterms:modified xsi:type="dcterms:W3CDTF">2023-10-29T15:43:42Z</dcterms:modified>
</cp:coreProperties>
</file>