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0" r:id="rId6"/>
    <p:sldId id="257" r:id="rId7"/>
    <p:sldId id="258" r:id="rId8"/>
    <p:sldId id="264" r:id="rId9"/>
    <p:sldId id="263" r:id="rId10"/>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9ECEA-021D-4960-AE5D-AED49F082342}" v="11" dt="2022-05-06T13:38:2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ברוריה" userId="b5d3719a71320987" providerId="LiveId" clId="{0799ECEA-021D-4960-AE5D-AED49F082342}"/>
    <pc:docChg chg="undo custSel addSld modSld">
      <pc:chgData name="ברוריה" userId="b5d3719a71320987" providerId="LiveId" clId="{0799ECEA-021D-4960-AE5D-AED49F082342}" dt="2022-05-06T13:38:29.545" v="885" actId="313"/>
      <pc:docMkLst>
        <pc:docMk/>
      </pc:docMkLst>
      <pc:sldChg chg="modSp">
        <pc:chgData name="ברוריה" userId="b5d3719a71320987" providerId="LiveId" clId="{0799ECEA-021D-4960-AE5D-AED49F082342}" dt="2022-05-06T13:38:29.545" v="885" actId="313"/>
        <pc:sldMkLst>
          <pc:docMk/>
          <pc:sldMk cId="1472388393" sldId="256"/>
        </pc:sldMkLst>
        <pc:spChg chg="mod">
          <ac:chgData name="ברוריה" userId="b5d3719a71320987" providerId="LiveId" clId="{0799ECEA-021D-4960-AE5D-AED49F082342}" dt="2022-05-06T13:38:29.545" v="885" actId="313"/>
          <ac:spMkLst>
            <pc:docMk/>
            <pc:sldMk cId="1472388393" sldId="256"/>
            <ac:spMk id="2" creationId="{77422AFF-C5EA-4FE7-BDB6-EEB3A13BD815}"/>
          </ac:spMkLst>
        </pc:spChg>
      </pc:sldChg>
      <pc:sldChg chg="addSp delSp modSp mod setBg">
        <pc:chgData name="ברוריה" userId="b5d3719a71320987" providerId="LiveId" clId="{0799ECEA-021D-4960-AE5D-AED49F082342}" dt="2022-05-06T13:30:40.313" v="883" actId="121"/>
        <pc:sldMkLst>
          <pc:docMk/>
          <pc:sldMk cId="2061923450" sldId="257"/>
        </pc:sldMkLst>
        <pc:spChg chg="mod">
          <ac:chgData name="ברוריה" userId="b5d3719a71320987" providerId="LiveId" clId="{0799ECEA-021D-4960-AE5D-AED49F082342}" dt="2022-05-06T13:30:30.616" v="882" actId="26606"/>
          <ac:spMkLst>
            <pc:docMk/>
            <pc:sldMk cId="2061923450" sldId="257"/>
            <ac:spMk id="2" creationId="{92FD2CC6-3763-401D-AA5F-C634A49008E0}"/>
          </ac:spMkLst>
        </pc:spChg>
        <pc:spChg chg="mod">
          <ac:chgData name="ברוריה" userId="b5d3719a71320987" providerId="LiveId" clId="{0799ECEA-021D-4960-AE5D-AED49F082342}" dt="2022-05-06T13:30:40.313" v="883" actId="121"/>
          <ac:spMkLst>
            <pc:docMk/>
            <pc:sldMk cId="2061923450" sldId="257"/>
            <ac:spMk id="3" creationId="{86D43611-69F4-4957-A93A-8578867CEDBC}"/>
          </ac:spMkLst>
        </pc:spChg>
        <pc:spChg chg="add del mod">
          <ac:chgData name="ברוריה" userId="b5d3719a71320987" providerId="LiveId" clId="{0799ECEA-021D-4960-AE5D-AED49F082342}" dt="2022-05-06T13:27:15.086" v="817"/>
          <ac:spMkLst>
            <pc:docMk/>
            <pc:sldMk cId="2061923450" sldId="257"/>
            <ac:spMk id="4" creationId="{939AC5C6-7B77-4F74-A362-7756BFE93406}"/>
          </ac:spMkLst>
        </pc:spChg>
        <pc:spChg chg="add">
          <ac:chgData name="ברוריה" userId="b5d3719a71320987" providerId="LiveId" clId="{0799ECEA-021D-4960-AE5D-AED49F082342}" dt="2022-05-06T13:30:30.616" v="882" actId="26606"/>
          <ac:spMkLst>
            <pc:docMk/>
            <pc:sldMk cId="2061923450" sldId="257"/>
            <ac:spMk id="8" creationId="{DBF61EA3-B236-439E-9C0B-340980D56BEE}"/>
          </ac:spMkLst>
        </pc:spChg>
        <pc:spChg chg="add">
          <ac:chgData name="ברוריה" userId="b5d3719a71320987" providerId="LiveId" clId="{0799ECEA-021D-4960-AE5D-AED49F082342}" dt="2022-05-06T13:30:30.616" v="882" actId="26606"/>
          <ac:spMkLst>
            <pc:docMk/>
            <pc:sldMk cId="2061923450" sldId="257"/>
            <ac:spMk id="14" creationId="{E659831F-0D9A-4C63-9EBB-8435B85A440F}"/>
          </ac:spMkLst>
        </pc:spChg>
        <pc:grpChg chg="add">
          <ac:chgData name="ברוריה" userId="b5d3719a71320987" providerId="LiveId" clId="{0799ECEA-021D-4960-AE5D-AED49F082342}" dt="2022-05-06T13:30:30.616" v="882" actId="26606"/>
          <ac:grpSpMkLst>
            <pc:docMk/>
            <pc:sldMk cId="2061923450" sldId="257"/>
            <ac:grpSpMk id="10" creationId="{28FAF094-D087-493F-8DF9-A486C2D6BBAA}"/>
          </ac:grpSpMkLst>
        </pc:grpChg>
      </pc:sldChg>
      <pc:sldChg chg="modSp mod">
        <pc:chgData name="ברוריה" userId="b5d3719a71320987" providerId="LiveId" clId="{0799ECEA-021D-4960-AE5D-AED49F082342}" dt="2022-05-06T13:29:00.055" v="879" actId="313"/>
        <pc:sldMkLst>
          <pc:docMk/>
          <pc:sldMk cId="3699240490" sldId="259"/>
        </pc:sldMkLst>
        <pc:spChg chg="mod">
          <ac:chgData name="ברוריה" userId="b5d3719a71320987" providerId="LiveId" clId="{0799ECEA-021D-4960-AE5D-AED49F082342}" dt="2022-05-06T13:29:00.055" v="879" actId="313"/>
          <ac:spMkLst>
            <pc:docMk/>
            <pc:sldMk cId="3699240490" sldId="259"/>
            <ac:spMk id="3" creationId="{9185FF66-7058-4621-AFD5-11BF90FE3351}"/>
          </ac:spMkLst>
        </pc:spChg>
      </pc:sldChg>
      <pc:sldChg chg="modSp mod">
        <pc:chgData name="ברוריה" userId="b5d3719a71320987" providerId="LiveId" clId="{0799ECEA-021D-4960-AE5D-AED49F082342}" dt="2022-05-06T13:29:30.555" v="880" actId="20577"/>
        <pc:sldMkLst>
          <pc:docMk/>
          <pc:sldMk cId="3021596326" sldId="261"/>
        </pc:sldMkLst>
        <pc:spChg chg="mod">
          <ac:chgData name="ברוריה" userId="b5d3719a71320987" providerId="LiveId" clId="{0799ECEA-021D-4960-AE5D-AED49F082342}" dt="2022-05-06T13:29:30.555" v="880" actId="20577"/>
          <ac:spMkLst>
            <pc:docMk/>
            <pc:sldMk cId="3021596326" sldId="261"/>
            <ac:spMk id="8" creationId="{83AB765B-9B09-44C1-B1F0-E4AD0B7561C7}"/>
          </ac:spMkLst>
        </pc:spChg>
      </pc:sldChg>
      <pc:sldChg chg="modSp mod">
        <pc:chgData name="ברוריה" userId="b5d3719a71320987" providerId="LiveId" clId="{0799ECEA-021D-4960-AE5D-AED49F082342}" dt="2022-05-06T13:30:08.883" v="881" actId="121"/>
        <pc:sldMkLst>
          <pc:docMk/>
          <pc:sldMk cId="2336459082" sldId="262"/>
        </pc:sldMkLst>
        <pc:spChg chg="mod">
          <ac:chgData name="ברוריה" userId="b5d3719a71320987" providerId="LiveId" clId="{0799ECEA-021D-4960-AE5D-AED49F082342}" dt="2022-05-06T13:30:08.883" v="881" actId="121"/>
          <ac:spMkLst>
            <pc:docMk/>
            <pc:sldMk cId="2336459082" sldId="262"/>
            <ac:spMk id="3" creationId="{561904DB-8014-4F39-8A23-256C1B816727}"/>
          </ac:spMkLst>
        </pc:spChg>
      </pc:sldChg>
      <pc:sldChg chg="addSp delSp modSp new mod setBg">
        <pc:chgData name="ברוריה" userId="b5d3719a71320987" providerId="LiveId" clId="{0799ECEA-021D-4960-AE5D-AED49F082342}" dt="2022-05-06T13:31:07.739" v="884" actId="26606"/>
        <pc:sldMkLst>
          <pc:docMk/>
          <pc:sldMk cId="3662587609" sldId="263"/>
        </pc:sldMkLst>
        <pc:spChg chg="mod">
          <ac:chgData name="ברוריה" userId="b5d3719a71320987" providerId="LiveId" clId="{0799ECEA-021D-4960-AE5D-AED49F082342}" dt="2022-05-06T13:31:07.739" v="884" actId="26606"/>
          <ac:spMkLst>
            <pc:docMk/>
            <pc:sldMk cId="3662587609" sldId="263"/>
            <ac:spMk id="2" creationId="{D5FA178E-BDBA-4C7D-9AE6-4831C6174085}"/>
          </ac:spMkLst>
        </pc:spChg>
        <pc:spChg chg="mod">
          <ac:chgData name="ברוריה" userId="b5d3719a71320987" providerId="LiveId" clId="{0799ECEA-021D-4960-AE5D-AED49F082342}" dt="2022-05-06T13:31:07.739" v="884" actId="26606"/>
          <ac:spMkLst>
            <pc:docMk/>
            <pc:sldMk cId="3662587609" sldId="263"/>
            <ac:spMk id="3" creationId="{1E184B21-35BE-4DB0-B780-22580A35A649}"/>
          </ac:spMkLst>
        </pc:spChg>
        <pc:spChg chg="add del mod">
          <ac:chgData name="ברוריה" userId="b5d3719a71320987" providerId="LiveId" clId="{0799ECEA-021D-4960-AE5D-AED49F082342}" dt="2022-05-06T13:13:20.784" v="304"/>
          <ac:spMkLst>
            <pc:docMk/>
            <pc:sldMk cId="3662587609" sldId="263"/>
            <ac:spMk id="4" creationId="{7C6D7CA8-55F5-4D45-A1B1-E43070AB0E5D}"/>
          </ac:spMkLst>
        </pc:spChg>
        <pc:spChg chg="add mod">
          <ac:chgData name="ברוריה" userId="b5d3719a71320987" providerId="LiveId" clId="{0799ECEA-021D-4960-AE5D-AED49F082342}" dt="2022-05-06T13:31:07.739" v="884" actId="26606"/>
          <ac:spMkLst>
            <pc:docMk/>
            <pc:sldMk cId="3662587609" sldId="263"/>
            <ac:spMk id="5" creationId="{794F0201-C18D-4264-89EF-CA1873006A0C}"/>
          </ac:spMkLst>
        </pc:spChg>
        <pc:spChg chg="add">
          <ac:chgData name="ברוריה" userId="b5d3719a71320987" providerId="LiveId" clId="{0799ECEA-021D-4960-AE5D-AED49F082342}" dt="2022-05-06T13:31:07.739" v="884" actId="26606"/>
          <ac:spMkLst>
            <pc:docMk/>
            <pc:sldMk cId="3662587609" sldId="263"/>
            <ac:spMk id="10" creationId="{21739CA5-F0F5-48E1-8E8C-F24B71827E46}"/>
          </ac:spMkLst>
        </pc:spChg>
        <pc:spChg chg="add">
          <ac:chgData name="ברוריה" userId="b5d3719a71320987" providerId="LiveId" clId="{0799ECEA-021D-4960-AE5D-AED49F082342}" dt="2022-05-06T13:31:07.739" v="884" actId="26606"/>
          <ac:spMkLst>
            <pc:docMk/>
            <pc:sldMk cId="3662587609" sldId="263"/>
            <ac:spMk id="12" creationId="{3EAD2937-F230-41D4-B9C5-975B129BFC20}"/>
          </ac:spMkLst>
        </pc:spChg>
        <pc:spChg chg="add">
          <ac:chgData name="ברוריה" userId="b5d3719a71320987" providerId="LiveId" clId="{0799ECEA-021D-4960-AE5D-AED49F082342}" dt="2022-05-06T13:31:07.739" v="884" actId="26606"/>
          <ac:spMkLst>
            <pc:docMk/>
            <pc:sldMk cId="3662587609" sldId="263"/>
            <ac:spMk id="14" creationId="{CCD444A3-C338-4886-B7F1-4BA2AF46EB64}"/>
          </ac:spMkLst>
        </pc:spChg>
      </pc:sldChg>
      <pc:sldChg chg="addSp delSp modSp new mod setBg">
        <pc:chgData name="ברוריה" userId="b5d3719a71320987" providerId="LiveId" clId="{0799ECEA-021D-4960-AE5D-AED49F082342}" dt="2022-05-06T13:15:53.539" v="356" actId="20577"/>
        <pc:sldMkLst>
          <pc:docMk/>
          <pc:sldMk cId="252145516" sldId="264"/>
        </pc:sldMkLst>
        <pc:spChg chg="mod">
          <ac:chgData name="ברוריה" userId="b5d3719a71320987" providerId="LiveId" clId="{0799ECEA-021D-4960-AE5D-AED49F082342}" dt="2022-05-06T13:15:53.539" v="356" actId="20577"/>
          <ac:spMkLst>
            <pc:docMk/>
            <pc:sldMk cId="252145516" sldId="264"/>
            <ac:spMk id="2" creationId="{CAFAF209-CAEC-4CC7-A57F-9577814D79DC}"/>
          </ac:spMkLst>
        </pc:spChg>
        <pc:spChg chg="del">
          <ac:chgData name="ברוריה" userId="b5d3719a71320987" providerId="LiveId" clId="{0799ECEA-021D-4960-AE5D-AED49F082342}" dt="2022-05-06T13:14:55.805" v="306"/>
          <ac:spMkLst>
            <pc:docMk/>
            <pc:sldMk cId="252145516" sldId="264"/>
            <ac:spMk id="3" creationId="{9D8F9BF9-EC10-4EF7-92E3-56E59863619D}"/>
          </ac:spMkLst>
        </pc:spChg>
        <pc:spChg chg="add">
          <ac:chgData name="ברוריה" userId="b5d3719a71320987" providerId="LiveId" clId="{0799ECEA-021D-4960-AE5D-AED49F082342}" dt="2022-05-06T13:15:32.509" v="353" actId="26606"/>
          <ac:spMkLst>
            <pc:docMk/>
            <pc:sldMk cId="252145516" sldId="264"/>
            <ac:spMk id="9" creationId="{676A1B86-DC99-46B9-B5AA-A7E928EA9CF7}"/>
          </ac:spMkLst>
        </pc:spChg>
        <pc:spChg chg="add">
          <ac:chgData name="ברוריה" userId="b5d3719a71320987" providerId="LiveId" clId="{0799ECEA-021D-4960-AE5D-AED49F082342}" dt="2022-05-06T13:15:32.509" v="353" actId="26606"/>
          <ac:spMkLst>
            <pc:docMk/>
            <pc:sldMk cId="252145516" sldId="264"/>
            <ac:spMk id="11" creationId="{E9304FFE-74E9-4316-B822-F35A685E2D09}"/>
          </ac:spMkLst>
        </pc:spChg>
        <pc:picChg chg="add mod">
          <ac:chgData name="ברוריה" userId="b5d3719a71320987" providerId="LiveId" clId="{0799ECEA-021D-4960-AE5D-AED49F082342}" dt="2022-05-06T13:15:37.882" v="354" actId="14100"/>
          <ac:picMkLst>
            <pc:docMk/>
            <pc:sldMk cId="252145516" sldId="264"/>
            <ac:picMk id="4" creationId="{B9472C45-11AA-459E-836B-9B72397B51C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E7BB-309D-4D7B-82BB-33F2C1C39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0C8584D5-17B1-4B57-A9AE-74FEA9C8B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FBA37941-C373-4FCA-9622-85EEB218713D}"/>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7A371F85-6C14-4EE3-A33B-A029F899CBA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93208B96-6527-49E2-9565-B000481DE82C}"/>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279588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1DC3-B1BC-4587-9280-856389288200}"/>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2ED3AA21-3E15-4329-A478-6EA56FD42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E591C61-06B8-4E38-9B33-A7F12BCB148E}"/>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78F4E297-E4D3-483E-B801-90E5313D58A9}"/>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69E33C8-2ACF-44A7-A7F2-6B0970E2726C}"/>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115764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DDAFC6-6B25-4BE5-81DC-AAA876CE28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B133241E-9CEC-401B-B51E-5E91DF8CE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F7D7061-EE5B-40FD-BA2A-3C3CCF8983C4}"/>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8F63BDE4-84B9-4682-AC36-D453AE66F1CB}"/>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8BFECAA-1B69-4CFC-AC73-0AC1F5B25D14}"/>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38341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62B-15A6-40FF-9AF1-A725FC5A1B30}"/>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9C94BF58-2254-49F7-9989-A53FDA8F5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6B26B37-033B-4E00-A913-B6C0700D4976}"/>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93288F21-5237-4373-887A-87FC5F3D514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BB85F3A-9CB4-4900-888A-0D5F4CA7ACED}"/>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6444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E782-B685-4095-A911-0E16D06F3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6E832730-AF6A-4FA2-970F-CF1C3923A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CAE53-67D6-4ED1-BD35-48C536B94BE2}"/>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7B4684F9-B273-4E03-A7C7-C1009677D9D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A2965D5-6AC8-45FE-91B8-A004E6191074}"/>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231574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9EB-7FE0-4503-A0D6-795817C152F1}"/>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BA36D270-F1F7-4D41-9966-311433CAE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A225E70E-BA87-4C45-A475-DBDEE3EE3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A2635C06-2CD3-467A-9C8D-FC005F937363}"/>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6" name="Footer Placeholder 5">
            <a:extLst>
              <a:ext uri="{FF2B5EF4-FFF2-40B4-BE49-F238E27FC236}">
                <a16:creationId xmlns:a16="http://schemas.microsoft.com/office/drawing/2014/main" id="{576B1BC3-ED44-4EB8-AB0C-A94BDD8934BD}"/>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30BA3B30-2365-468A-8F44-214AD3A4DEC3}"/>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41921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1A4F-3168-4014-9B07-602A002B3CC4}"/>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F58189D-7E6B-4437-A9C7-2269756D5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828DE-D3B4-4447-AC47-570BF5E9C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83EA30C6-D664-4739-BCAF-C588664F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7EF3F-4287-45AE-BFA0-0BAA83856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ACF2E9F2-9341-4A82-8FA2-2CBB3D0D2EB0}"/>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8" name="Footer Placeholder 7">
            <a:extLst>
              <a:ext uri="{FF2B5EF4-FFF2-40B4-BE49-F238E27FC236}">
                <a16:creationId xmlns:a16="http://schemas.microsoft.com/office/drawing/2014/main" id="{AE47037F-119C-482C-AED9-D98A25657F54}"/>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FEBDA927-4684-4C9E-8AC3-19B0CAB67A1F}"/>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35861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4A5D-8696-4E04-87D5-3F81289A4156}"/>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E80FD35C-9D6E-4DE0-9018-134ECE201797}"/>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4" name="Footer Placeholder 3">
            <a:extLst>
              <a:ext uri="{FF2B5EF4-FFF2-40B4-BE49-F238E27FC236}">
                <a16:creationId xmlns:a16="http://schemas.microsoft.com/office/drawing/2014/main" id="{56ABBB88-E716-4799-A9A2-6C1F4D695ED4}"/>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CD020668-36B0-4667-8CD1-8E851F8C0E99}"/>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344014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BA6AB-293B-456D-9E86-1B1E138D4DE3}"/>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3" name="Footer Placeholder 2">
            <a:extLst>
              <a:ext uri="{FF2B5EF4-FFF2-40B4-BE49-F238E27FC236}">
                <a16:creationId xmlns:a16="http://schemas.microsoft.com/office/drawing/2014/main" id="{0FBE8755-CB7E-4995-B916-99949FF0FEC4}"/>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832BC0C1-19D4-4B50-9065-F91CD4BF9DE4}"/>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142956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05A8-F58C-47DA-BB5E-D6B365FD3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BFEA6C3-5E65-4C95-B224-9DF563CF3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499FDC18-31E1-4556-81F9-8E54C4CCE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32B4B-3349-4EB1-ADCD-320AC0348B08}"/>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6" name="Footer Placeholder 5">
            <a:extLst>
              <a:ext uri="{FF2B5EF4-FFF2-40B4-BE49-F238E27FC236}">
                <a16:creationId xmlns:a16="http://schemas.microsoft.com/office/drawing/2014/main" id="{D46BDFDA-7E0A-4441-8D67-0B013CBBA97E}"/>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9CB67A5-2644-463B-BA89-70758749AB22}"/>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341521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373B-F436-4AAB-8A9F-21891C8A7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9B40C652-4071-4A62-896A-3FAE999AE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81655D11-E365-47B9-B99B-0B74CBB88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A8A38-D7A0-404F-A21F-64CE63777E1E}"/>
              </a:ext>
            </a:extLst>
          </p:cNvPr>
          <p:cNvSpPr>
            <a:spLocks noGrp="1"/>
          </p:cNvSpPr>
          <p:nvPr>
            <p:ph type="dt" sz="half" idx="10"/>
          </p:nvPr>
        </p:nvSpPr>
        <p:spPr/>
        <p:txBody>
          <a:bodyPr/>
          <a:lstStyle/>
          <a:p>
            <a:fld id="{B77FDB1A-0B5C-4A5E-B145-56A47AF53917}" type="datetimeFigureOut">
              <a:rPr lang="he-IL" smtClean="0"/>
              <a:t>ה'/אייר/תשפ"ב</a:t>
            </a:fld>
            <a:endParaRPr lang="he-IL"/>
          </a:p>
        </p:txBody>
      </p:sp>
      <p:sp>
        <p:nvSpPr>
          <p:cNvPr id="6" name="Footer Placeholder 5">
            <a:extLst>
              <a:ext uri="{FF2B5EF4-FFF2-40B4-BE49-F238E27FC236}">
                <a16:creationId xmlns:a16="http://schemas.microsoft.com/office/drawing/2014/main" id="{788DD816-BA14-475D-B984-CE3EA9973E30}"/>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564BC78-EB5D-4627-844B-B131EF1A6D20}"/>
              </a:ext>
            </a:extLst>
          </p:cNvPr>
          <p:cNvSpPr>
            <a:spLocks noGrp="1"/>
          </p:cNvSpPr>
          <p:nvPr>
            <p:ph type="sldNum" sz="quarter" idx="12"/>
          </p:nvPr>
        </p:nvSpPr>
        <p:spPr/>
        <p:txBody>
          <a:bodyPr/>
          <a:lstStyle/>
          <a:p>
            <a:fld id="{A97BC471-94CE-4685-8E0A-5B434936DA33}" type="slidenum">
              <a:rPr lang="he-IL" smtClean="0"/>
              <a:t>‹#›</a:t>
            </a:fld>
            <a:endParaRPr lang="he-IL"/>
          </a:p>
        </p:txBody>
      </p:sp>
    </p:spTree>
    <p:extLst>
      <p:ext uri="{BB962C8B-B14F-4D97-AF65-F5344CB8AC3E}">
        <p14:creationId xmlns:p14="http://schemas.microsoft.com/office/powerpoint/2010/main" val="352872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16D61-651E-4015-8002-475D740C1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0BCC366C-5D02-4882-8938-DCA81858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0E99643-410D-43BA-852E-30B791C08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FDB1A-0B5C-4A5E-B145-56A47AF53917}" type="datetimeFigureOut">
              <a:rPr lang="he-IL" smtClean="0"/>
              <a:t>ה'/אייר/תשפ"ב</a:t>
            </a:fld>
            <a:endParaRPr lang="he-IL"/>
          </a:p>
        </p:txBody>
      </p:sp>
      <p:sp>
        <p:nvSpPr>
          <p:cNvPr id="5" name="Footer Placeholder 4">
            <a:extLst>
              <a:ext uri="{FF2B5EF4-FFF2-40B4-BE49-F238E27FC236}">
                <a16:creationId xmlns:a16="http://schemas.microsoft.com/office/drawing/2014/main" id="{0A5FD0DD-1698-40FB-A662-5D1EB0B18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0F933C33-1B5C-46A8-B2CD-F7690046D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C471-94CE-4685-8E0A-5B434936DA33}" type="slidenum">
              <a:rPr lang="he-IL" smtClean="0"/>
              <a:t>‹#›</a:t>
            </a:fld>
            <a:endParaRPr lang="he-IL"/>
          </a:p>
        </p:txBody>
      </p:sp>
    </p:spTree>
    <p:extLst>
      <p:ext uri="{BB962C8B-B14F-4D97-AF65-F5344CB8AC3E}">
        <p14:creationId xmlns:p14="http://schemas.microsoft.com/office/powerpoint/2010/main" val="3412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iZo3SbjvqRc&amp;t=98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BBD52C-5E8D-4C77-9662-F64C55DADAEC}"/>
              </a:ext>
            </a:extLst>
          </p:cNvPr>
          <p:cNvPicPr>
            <a:picLocks noChangeAspect="1"/>
          </p:cNvPicPr>
          <p:nvPr/>
        </p:nvPicPr>
        <p:blipFill rotWithShape="1">
          <a:blip r:embed="rId2">
            <a:alphaModFix amt="50000"/>
          </a:blip>
          <a:srcRect t="8387" b="7027"/>
          <a:stretch/>
        </p:blipFill>
        <p:spPr>
          <a:xfrm>
            <a:off x="20" y="1"/>
            <a:ext cx="12191980" cy="6857999"/>
          </a:xfrm>
          <a:prstGeom prst="rect">
            <a:avLst/>
          </a:prstGeom>
        </p:spPr>
      </p:pic>
      <p:sp>
        <p:nvSpPr>
          <p:cNvPr id="2" name="Title 1">
            <a:extLst>
              <a:ext uri="{FF2B5EF4-FFF2-40B4-BE49-F238E27FC236}">
                <a16:creationId xmlns:a16="http://schemas.microsoft.com/office/drawing/2014/main" id="{77422AFF-C5EA-4FE7-BDB6-EEB3A13BD815}"/>
              </a:ext>
            </a:extLst>
          </p:cNvPr>
          <p:cNvSpPr>
            <a:spLocks noGrp="1"/>
          </p:cNvSpPr>
          <p:nvPr>
            <p:ph type="ctrTitle"/>
          </p:nvPr>
        </p:nvSpPr>
        <p:spPr>
          <a:xfrm>
            <a:off x="1524000" y="1122362"/>
            <a:ext cx="9144000" cy="2900518"/>
          </a:xfrm>
        </p:spPr>
        <p:txBody>
          <a:bodyPr>
            <a:normAutofit/>
          </a:bodyPr>
          <a:lstStyle/>
          <a:p>
            <a:r>
              <a:rPr lang="he-IL" sz="6600" b="1" dirty="0">
                <a:solidFill>
                  <a:srgbClr val="FFFFFF"/>
                </a:solidFill>
              </a:rPr>
              <a:t>מלחמת העצמאות- </a:t>
            </a:r>
            <a:r>
              <a:rPr lang="he-IL" sz="6600" b="1">
                <a:solidFill>
                  <a:srgbClr val="FFFFFF"/>
                </a:solidFill>
              </a:rPr>
              <a:t>עבודה בהיסטוריה</a:t>
            </a:r>
            <a:endParaRPr lang="he-IL" sz="6600" b="1" dirty="0">
              <a:solidFill>
                <a:srgbClr val="FFFFFF"/>
              </a:solidFill>
            </a:endParaRPr>
          </a:p>
        </p:txBody>
      </p:sp>
      <p:sp>
        <p:nvSpPr>
          <p:cNvPr id="3" name="Subtitle 2">
            <a:extLst>
              <a:ext uri="{FF2B5EF4-FFF2-40B4-BE49-F238E27FC236}">
                <a16:creationId xmlns:a16="http://schemas.microsoft.com/office/drawing/2014/main" id="{18B7F1DA-447C-4822-965F-3530AA9B36C9}"/>
              </a:ext>
            </a:extLst>
          </p:cNvPr>
          <p:cNvSpPr>
            <a:spLocks noGrp="1"/>
          </p:cNvSpPr>
          <p:nvPr>
            <p:ph type="subTitle" idx="1"/>
          </p:nvPr>
        </p:nvSpPr>
        <p:spPr>
          <a:xfrm>
            <a:off x="1524000" y="4159404"/>
            <a:ext cx="9144000" cy="1098395"/>
          </a:xfrm>
        </p:spPr>
        <p:txBody>
          <a:bodyPr>
            <a:normAutofit/>
          </a:bodyPr>
          <a:lstStyle/>
          <a:p>
            <a:r>
              <a:rPr lang="he-IL" sz="3200" dirty="0">
                <a:solidFill>
                  <a:srgbClr val="FFFFFF"/>
                </a:solidFill>
              </a:rPr>
              <a:t>קרן אור גרין</a:t>
            </a:r>
          </a:p>
        </p:txBody>
      </p:sp>
    </p:spTree>
    <p:extLst>
      <p:ext uri="{BB962C8B-B14F-4D97-AF65-F5344CB8AC3E}">
        <p14:creationId xmlns:p14="http://schemas.microsoft.com/office/powerpoint/2010/main" val="1472388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9A459-FFEC-4DF7-B44D-75C44D6C4AB5}"/>
              </a:ext>
            </a:extLst>
          </p:cNvPr>
          <p:cNvSpPr>
            <a:spLocks noGrp="1"/>
          </p:cNvSpPr>
          <p:nvPr>
            <p:ph type="title"/>
          </p:nvPr>
        </p:nvSpPr>
        <p:spPr>
          <a:xfrm>
            <a:off x="572493" y="238539"/>
            <a:ext cx="11018520" cy="1434415"/>
          </a:xfrm>
        </p:spPr>
        <p:txBody>
          <a:bodyPr anchor="b">
            <a:normAutofit/>
          </a:bodyPr>
          <a:lstStyle/>
          <a:p>
            <a:r>
              <a:rPr lang="he-IL" sz="5400" dirty="0"/>
              <a:t>סיכום המלחמה</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85FF66-7058-4621-AFD5-11BF90FE3351}"/>
              </a:ext>
            </a:extLst>
          </p:cNvPr>
          <p:cNvSpPr>
            <a:spLocks noGrp="1"/>
          </p:cNvSpPr>
          <p:nvPr>
            <p:ph idx="1"/>
          </p:nvPr>
        </p:nvSpPr>
        <p:spPr>
          <a:xfrm>
            <a:off x="572493" y="2071316"/>
            <a:ext cx="6713552" cy="4119172"/>
          </a:xfrm>
        </p:spPr>
        <p:txBody>
          <a:bodyPr anchor="t">
            <a:normAutofit/>
          </a:bodyPr>
          <a:lstStyle/>
          <a:p>
            <a:pPr marL="0" indent="0" algn="r">
              <a:buNone/>
            </a:pPr>
            <a:r>
              <a:rPr lang="he-IL" sz="2000" dirty="0"/>
              <a:t>מלחמת העצמאות החלה ב-30 בנובמבר 1947. התחילה בעקבות ההחלטה של האו"ם שחילקו את ארץ ישראל, חצי שטח ערבים, חצי שטח יהודים. הערבים לא רצו שתהיה מדינה יהודית קיימת באמצע מזרח התיכון או בכלל. הם לא זיהו שיש ליהודים זכות להקים מדינה, ורצו מלחמה כדי למנוע זאת. הם איחדו חמש צבאים ערביים: מצריים, סוריה, ירדן, עיראק ולבנון והתחילו לתקוף.</a:t>
            </a:r>
            <a:r>
              <a:rPr lang="he-IL" sz="2000" b="0" i="0" dirty="0">
                <a:effectLst/>
                <a:latin typeface="arial" panose="020B0604020202020204" pitchFamily="34" charset="0"/>
              </a:rPr>
              <a:t> כך נפתח השלב הראשון של המלחמה. יש המכניעים את זה "מלחמת האזרחים". המנהיגים של ישראל (באותה התקופה קראו פלסטין) באותו התקופה עדיין היו הבריטים.</a:t>
            </a:r>
          </a:p>
          <a:p>
            <a:pPr marL="0" indent="0" algn="r">
              <a:buNone/>
            </a:pPr>
            <a:r>
              <a:rPr lang="he-IL" sz="2000" dirty="0">
                <a:latin typeface="arial" panose="020B0604020202020204" pitchFamily="34" charset="0"/>
              </a:rPr>
              <a:t>ב-14 במאי תם המנדט הבריטי והוקם מדינת ישראל ע"י בן גוריון. יום למחרת פלשו מדינות ערביות לא"י ותקפו מטרות ויישוביים יהודיים. וכך התחיל השלב השני של המלחמה. שבועיים לאחר מכן הוציאה הממשלה את "פקודת צבא ההגנה לישראל."  </a:t>
            </a:r>
            <a:r>
              <a:rPr lang="en-US" sz="2000" dirty="0">
                <a:latin typeface="arial" panose="020B0604020202020204" pitchFamily="34" charset="0"/>
              </a:rPr>
              <a:t> </a:t>
            </a:r>
            <a:endParaRPr lang="he-IL" sz="2000" b="0" i="0" dirty="0">
              <a:effectLst/>
              <a:latin typeface="arial" panose="020B0604020202020204" pitchFamily="34" charset="0"/>
            </a:endParaRPr>
          </a:p>
        </p:txBody>
      </p:sp>
      <p:pic>
        <p:nvPicPr>
          <p:cNvPr id="5" name="Picture 4" descr="A group of people in uniform&#10;&#10;Description automatically generated with low confidence">
            <a:extLst>
              <a:ext uri="{FF2B5EF4-FFF2-40B4-BE49-F238E27FC236}">
                <a16:creationId xmlns:a16="http://schemas.microsoft.com/office/drawing/2014/main" id="{3301ADB6-DA3A-4983-9F41-161C079C04AD}"/>
              </a:ext>
            </a:extLst>
          </p:cNvPr>
          <p:cNvPicPr>
            <a:picLocks noChangeAspect="1"/>
          </p:cNvPicPr>
          <p:nvPr/>
        </p:nvPicPr>
        <p:blipFill rotWithShape="1">
          <a:blip r:embed="rId2"/>
          <a:srcRect l="17642" r="22230" b="2"/>
          <a:stretch/>
        </p:blipFill>
        <p:spPr>
          <a:xfrm>
            <a:off x="7675658" y="2093976"/>
            <a:ext cx="3941064" cy="4096512"/>
          </a:xfrm>
          <a:prstGeom prst="rect">
            <a:avLst/>
          </a:prstGeom>
        </p:spPr>
      </p:pic>
    </p:spTree>
    <p:extLst>
      <p:ext uri="{BB962C8B-B14F-4D97-AF65-F5344CB8AC3E}">
        <p14:creationId xmlns:p14="http://schemas.microsoft.com/office/powerpoint/2010/main" val="369924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7C1-82A3-469A-A91B-C7AC481158B4}"/>
              </a:ext>
            </a:extLst>
          </p:cNvPr>
          <p:cNvSpPr>
            <a:spLocks noGrp="1"/>
          </p:cNvSpPr>
          <p:nvPr>
            <p:ph type="title"/>
          </p:nvPr>
        </p:nvSpPr>
        <p:spPr>
          <a:xfrm>
            <a:off x="4802092" y="94294"/>
            <a:ext cx="10515600" cy="1325563"/>
          </a:xfrm>
        </p:spPr>
        <p:txBody>
          <a:bodyPr/>
          <a:lstStyle/>
          <a:p>
            <a:pPr algn="ctr"/>
            <a:r>
              <a:rPr lang="he-IL" dirty="0"/>
              <a:t>המשך</a:t>
            </a:r>
          </a:p>
        </p:txBody>
      </p:sp>
      <p:pic>
        <p:nvPicPr>
          <p:cNvPr id="4098" name="Picture 2" descr="עלון האזנה לקול ישראל שמתאר את הקמתו של צה&quot;ל, 28.5.1948 (A127\1931)">
            <a:extLst>
              <a:ext uri="{FF2B5EF4-FFF2-40B4-BE49-F238E27FC236}">
                <a16:creationId xmlns:a16="http://schemas.microsoft.com/office/drawing/2014/main" id="{19EA028A-9D0A-449D-B318-AB4DA0F13C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37" y="831272"/>
            <a:ext cx="5380580" cy="2742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A48B2A-1BDA-42FB-86FA-D98126BECFB1}"/>
              </a:ext>
            </a:extLst>
          </p:cNvPr>
          <p:cNvSpPr txBox="1"/>
          <p:nvPr/>
        </p:nvSpPr>
        <p:spPr>
          <a:xfrm>
            <a:off x="5501439" y="1693602"/>
            <a:ext cx="2115891" cy="369332"/>
          </a:xfrm>
          <a:prstGeom prst="rect">
            <a:avLst/>
          </a:prstGeom>
          <a:noFill/>
        </p:spPr>
        <p:txBody>
          <a:bodyPr wrap="square" rtlCol="1">
            <a:spAutoFit/>
          </a:bodyPr>
          <a:lstStyle/>
          <a:p>
            <a:r>
              <a:rPr lang="he-IL" dirty="0"/>
              <a:t>פקודת צה"ל</a:t>
            </a:r>
          </a:p>
        </p:txBody>
      </p:sp>
      <p:sp>
        <p:nvSpPr>
          <p:cNvPr id="6" name="Arrow: Bent-Up 5">
            <a:extLst>
              <a:ext uri="{FF2B5EF4-FFF2-40B4-BE49-F238E27FC236}">
                <a16:creationId xmlns:a16="http://schemas.microsoft.com/office/drawing/2014/main" id="{3A7013B4-1CDD-467B-B4F6-9837A159193E}"/>
              </a:ext>
            </a:extLst>
          </p:cNvPr>
          <p:cNvSpPr/>
          <p:nvPr/>
        </p:nvSpPr>
        <p:spPr>
          <a:xfrm rot="16200000">
            <a:off x="5534891" y="976745"/>
            <a:ext cx="706582" cy="4156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a:extLst>
              <a:ext uri="{FF2B5EF4-FFF2-40B4-BE49-F238E27FC236}">
                <a16:creationId xmlns:a16="http://schemas.microsoft.com/office/drawing/2014/main" id="{83AB765B-9B09-44C1-B1F0-E4AD0B7561C7}"/>
              </a:ext>
            </a:extLst>
          </p:cNvPr>
          <p:cNvSpPr txBox="1"/>
          <p:nvPr/>
        </p:nvSpPr>
        <p:spPr>
          <a:xfrm>
            <a:off x="6580909" y="1487210"/>
            <a:ext cx="4871365" cy="3970318"/>
          </a:xfrm>
          <a:prstGeom prst="rect">
            <a:avLst/>
          </a:prstGeom>
          <a:noFill/>
        </p:spPr>
        <p:txBody>
          <a:bodyPr wrap="square" rtlCol="1">
            <a:spAutoFit/>
          </a:bodyPr>
          <a:lstStyle/>
          <a:p>
            <a:pPr algn="r"/>
            <a:r>
              <a:rPr lang="he-IL" dirty="0"/>
              <a:t>הלחימה הסתיימה כבר בינואר 1949 אבל תמה רשמית רק ביולי 1949. עם חתימת הסכם שביתת הנשק האחרון בין ישראל לשכונותיה הערביות. אמנם זה לא הסכם שלום אך זה תם את המלחמה. היהודים ניצחו. הערביים לא השיגו את המטרה שלהם והם לא השמידו את עם ישראל לכן היהודים הם המנצחים. בסוף, מדינת ישראל יצאה עם יותר שטח ממה שהיה לה לפני המלחמה. למרות זאת ירושלים הייתה מחולקת לשתיים, ולא היה לנו גישה לכותל המערבי, היא הייתה בשלטון הירדנים עד למלחמת ששת הימים בשנת 1967. המלחמה נמשכה שנה ו33 שבועות (30 נובמבר 1947- 20 ביולי 1949). כתוצאות המלחמה 6373 יהודים מתוך זה 4000 היו חיילים ו2000 אזרחים.</a:t>
            </a:r>
            <a:r>
              <a:rPr lang="en-US" dirty="0"/>
              <a:t> </a:t>
            </a:r>
            <a:endParaRPr lang="he-IL" dirty="0"/>
          </a:p>
        </p:txBody>
      </p:sp>
      <p:pic>
        <p:nvPicPr>
          <p:cNvPr id="4100" name="Picture 4" descr="הנפת דגל הדיו באילת, מסמנת בתודעה הציבורית את סיום המלחמה">
            <a:extLst>
              <a:ext uri="{FF2B5EF4-FFF2-40B4-BE49-F238E27FC236}">
                <a16:creationId xmlns:a16="http://schemas.microsoft.com/office/drawing/2014/main" id="{86CE7D07-2A24-427B-A6F2-99D5E13DF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91" y="3685309"/>
            <a:ext cx="1983708" cy="2932076"/>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 8">
            <a:extLst>
              <a:ext uri="{FF2B5EF4-FFF2-40B4-BE49-F238E27FC236}">
                <a16:creationId xmlns:a16="http://schemas.microsoft.com/office/drawing/2014/main" id="{EA84BD30-C3C8-4838-BD42-DE53A5ECC73B}"/>
              </a:ext>
            </a:extLst>
          </p:cNvPr>
          <p:cNvSpPr/>
          <p:nvPr/>
        </p:nvSpPr>
        <p:spPr>
          <a:xfrm>
            <a:off x="2729346" y="3844636"/>
            <a:ext cx="99752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a:extLst>
              <a:ext uri="{FF2B5EF4-FFF2-40B4-BE49-F238E27FC236}">
                <a16:creationId xmlns:a16="http://schemas.microsoft.com/office/drawing/2014/main" id="{EA3635DE-2002-46C8-B0DC-7996CDAFA93D}"/>
              </a:ext>
            </a:extLst>
          </p:cNvPr>
          <p:cNvSpPr txBox="1"/>
          <p:nvPr/>
        </p:nvSpPr>
        <p:spPr>
          <a:xfrm>
            <a:off x="2796990" y="4353014"/>
            <a:ext cx="1859765" cy="923330"/>
          </a:xfrm>
          <a:prstGeom prst="rect">
            <a:avLst/>
          </a:prstGeom>
          <a:noFill/>
        </p:spPr>
        <p:txBody>
          <a:bodyPr wrap="square" rtlCol="1">
            <a:spAutoFit/>
          </a:bodyPr>
          <a:lstStyle/>
          <a:p>
            <a:pPr algn="ctr"/>
            <a:r>
              <a:rPr lang="he-IL" dirty="0"/>
              <a:t>הפנת הדגל באילת, לאחר סיום המלחמה</a:t>
            </a:r>
          </a:p>
        </p:txBody>
      </p:sp>
    </p:spTree>
    <p:extLst>
      <p:ext uri="{BB962C8B-B14F-4D97-AF65-F5344CB8AC3E}">
        <p14:creationId xmlns:p14="http://schemas.microsoft.com/office/powerpoint/2010/main" val="302159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9BF28-1073-420A-B371-EA5CBAAAE25B}"/>
              </a:ext>
            </a:extLst>
          </p:cNvPr>
          <p:cNvSpPr>
            <a:spLocks noGrp="1"/>
          </p:cNvSpPr>
          <p:nvPr>
            <p:ph type="title"/>
          </p:nvPr>
        </p:nvSpPr>
        <p:spPr>
          <a:xfrm>
            <a:off x="589560" y="856180"/>
            <a:ext cx="5279408" cy="1128068"/>
          </a:xfrm>
        </p:spPr>
        <p:txBody>
          <a:bodyPr anchor="ctr">
            <a:normAutofit/>
          </a:bodyPr>
          <a:lstStyle/>
          <a:p>
            <a:endParaRPr lang="he-IL" sz="40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1904DB-8014-4F39-8A23-256C1B816727}"/>
              </a:ext>
            </a:extLst>
          </p:cNvPr>
          <p:cNvSpPr>
            <a:spLocks noGrp="1"/>
          </p:cNvSpPr>
          <p:nvPr>
            <p:ph idx="1"/>
          </p:nvPr>
        </p:nvSpPr>
        <p:spPr>
          <a:xfrm>
            <a:off x="590902" y="1198954"/>
            <a:ext cx="5278066" cy="5728198"/>
          </a:xfrm>
        </p:spPr>
        <p:txBody>
          <a:bodyPr anchor="ctr">
            <a:normAutofit/>
          </a:bodyPr>
          <a:lstStyle/>
          <a:p>
            <a:pPr marL="0" indent="0" algn="r">
              <a:buNone/>
            </a:pPr>
            <a:r>
              <a:rPr lang="he-IL" sz="2000" dirty="0"/>
              <a:t>אני לא הייתי רוצה להיות חלק ממלחמת העצמאות. התקופה הייתה מאוד מורכבת וקשה. רק שלוש שנים לאחד השואה ומלחמת העולם השנייה, היה תקופת רעב קשה מאוד למצוא אוכל ומים. היה כמות מים מוגבלת בשביל כל משפחה, המים כוללים שירותים, מקלחת, מי שתייה. כל הזמן צריך לחשוש ולהתחבא מפני התקפות ומאוד הגיוני שהייתי מאבדת אנשים שקרובים אלי. סבא שלי סיפר לי שאם היה הפצצה היה צריך לרוץ לאמבטיה כי זה היה נקרא החדר הכי מוגן מפני שלא היה ממ"ד. לעומת זאת יש מלא דברים משמחים כמו לחוות את הניצחון, הקמת המדינה </a:t>
            </a:r>
            <a:r>
              <a:rPr lang="he-IL" sz="2000" dirty="0" err="1"/>
              <a:t>וכו</a:t>
            </a:r>
            <a:r>
              <a:rPr lang="he-IL" sz="2000" dirty="0"/>
              <a:t>'. אבל עדיין לא הייתי רוצה להיות חלק מהמלחמה.</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7ECE23-0B3D-4187-A445-9DCEAA8A4409}"/>
              </a:ext>
            </a:extLst>
          </p:cNvPr>
          <p:cNvPicPr>
            <a:picLocks noChangeAspect="1"/>
          </p:cNvPicPr>
          <p:nvPr/>
        </p:nvPicPr>
        <p:blipFill rotWithShape="1">
          <a:blip r:embed="rId2"/>
          <a:srcRect t="818" r="4" b="4"/>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CC794C-9918-4185-9DB4-9358CB13F398}"/>
              </a:ext>
            </a:extLst>
          </p:cNvPr>
          <p:cNvPicPr>
            <a:picLocks noChangeAspect="1"/>
          </p:cNvPicPr>
          <p:nvPr/>
        </p:nvPicPr>
        <p:blipFill rotWithShape="1">
          <a:blip r:embed="rId3"/>
          <a:srcRect t="18971" r="1" b="4627"/>
          <a:stretch/>
        </p:blipFill>
        <p:spPr>
          <a:xfrm>
            <a:off x="7083423" y="3707894"/>
            <a:ext cx="4395569" cy="2518756"/>
          </a:xfrm>
          <a:prstGeom prst="rect">
            <a:avLst/>
          </a:prstGeom>
        </p:spPr>
      </p:pic>
    </p:spTree>
    <p:extLst>
      <p:ext uri="{BB962C8B-B14F-4D97-AF65-F5344CB8AC3E}">
        <p14:creationId xmlns:p14="http://schemas.microsoft.com/office/powerpoint/2010/main" val="233645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4389-13C7-4380-A9B1-DFB48FE10FEA}"/>
              </a:ext>
            </a:extLst>
          </p:cNvPr>
          <p:cNvSpPr>
            <a:spLocks noGrp="1"/>
          </p:cNvSpPr>
          <p:nvPr>
            <p:ph type="title"/>
          </p:nvPr>
        </p:nvSpPr>
        <p:spPr/>
        <p:txBody>
          <a:bodyPr/>
          <a:lstStyle/>
          <a:p>
            <a:pPr algn="ctr"/>
            <a:r>
              <a:rPr lang="he-IL" dirty="0"/>
              <a:t>ציר זמן</a:t>
            </a:r>
          </a:p>
        </p:txBody>
      </p:sp>
      <p:cxnSp>
        <p:nvCxnSpPr>
          <p:cNvPr id="5" name="Straight Connector 4">
            <a:extLst>
              <a:ext uri="{FF2B5EF4-FFF2-40B4-BE49-F238E27FC236}">
                <a16:creationId xmlns:a16="http://schemas.microsoft.com/office/drawing/2014/main" id="{836108A9-62F8-49D2-97B1-C41C8495060C}"/>
              </a:ext>
            </a:extLst>
          </p:cNvPr>
          <p:cNvCxnSpPr>
            <a:cxnSpLocks/>
          </p:cNvCxnSpPr>
          <p:nvPr/>
        </p:nvCxnSpPr>
        <p:spPr>
          <a:xfrm>
            <a:off x="526473" y="3190864"/>
            <a:ext cx="11249891" cy="7713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717B0AB-91F5-4FC0-AD0A-9C823493F468}"/>
              </a:ext>
            </a:extLst>
          </p:cNvPr>
          <p:cNvCxnSpPr/>
          <p:nvPr/>
        </p:nvCxnSpPr>
        <p:spPr>
          <a:xfrm>
            <a:off x="5472544" y="2849163"/>
            <a:ext cx="0" cy="512618"/>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EB3094E-5266-441B-B2A2-C07B6EEBC98C}"/>
              </a:ext>
            </a:extLst>
          </p:cNvPr>
          <p:cNvSpPr txBox="1"/>
          <p:nvPr/>
        </p:nvSpPr>
        <p:spPr>
          <a:xfrm>
            <a:off x="4891521" y="2466016"/>
            <a:ext cx="1634836" cy="369332"/>
          </a:xfrm>
          <a:prstGeom prst="rect">
            <a:avLst/>
          </a:prstGeom>
          <a:noFill/>
        </p:spPr>
        <p:txBody>
          <a:bodyPr wrap="square" rtlCol="1">
            <a:spAutoFit/>
          </a:bodyPr>
          <a:lstStyle/>
          <a:p>
            <a:r>
              <a:rPr lang="he-IL" dirty="0">
                <a:solidFill>
                  <a:schemeClr val="accent1"/>
                </a:solidFill>
              </a:rPr>
              <a:t>1947-1949</a:t>
            </a:r>
          </a:p>
        </p:txBody>
      </p:sp>
      <p:sp>
        <p:nvSpPr>
          <p:cNvPr id="9" name="TextBox 8">
            <a:extLst>
              <a:ext uri="{FF2B5EF4-FFF2-40B4-BE49-F238E27FC236}">
                <a16:creationId xmlns:a16="http://schemas.microsoft.com/office/drawing/2014/main" id="{D5917ECF-AFD2-43FD-9D2F-D1EA348A77E5}"/>
              </a:ext>
            </a:extLst>
          </p:cNvPr>
          <p:cNvSpPr txBox="1"/>
          <p:nvPr/>
        </p:nvSpPr>
        <p:spPr>
          <a:xfrm>
            <a:off x="5001494" y="3467665"/>
            <a:ext cx="1676398" cy="369332"/>
          </a:xfrm>
          <a:prstGeom prst="rect">
            <a:avLst/>
          </a:prstGeom>
          <a:noFill/>
        </p:spPr>
        <p:txBody>
          <a:bodyPr wrap="square" rtlCol="1">
            <a:spAutoFit/>
          </a:bodyPr>
          <a:lstStyle/>
          <a:p>
            <a:r>
              <a:rPr lang="he-IL" dirty="0">
                <a:solidFill>
                  <a:schemeClr val="accent1"/>
                </a:solidFill>
              </a:rPr>
              <a:t>מלחמת עצמאות</a:t>
            </a:r>
          </a:p>
        </p:txBody>
      </p:sp>
      <p:cxnSp>
        <p:nvCxnSpPr>
          <p:cNvPr id="11" name="Straight Connector 10">
            <a:extLst>
              <a:ext uri="{FF2B5EF4-FFF2-40B4-BE49-F238E27FC236}">
                <a16:creationId xmlns:a16="http://schemas.microsoft.com/office/drawing/2014/main" id="{D2D85295-3AFB-4115-B5BF-D6FDBCD2C885}"/>
              </a:ext>
            </a:extLst>
          </p:cNvPr>
          <p:cNvCxnSpPr/>
          <p:nvPr/>
        </p:nvCxnSpPr>
        <p:spPr>
          <a:xfrm>
            <a:off x="1350819" y="2882931"/>
            <a:ext cx="0" cy="473425"/>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17671C4-A7B2-40B9-AC31-E39BE3131C11}"/>
              </a:ext>
            </a:extLst>
          </p:cNvPr>
          <p:cNvSpPr txBox="1"/>
          <p:nvPr/>
        </p:nvSpPr>
        <p:spPr>
          <a:xfrm>
            <a:off x="662422" y="2511307"/>
            <a:ext cx="1371599" cy="369332"/>
          </a:xfrm>
          <a:prstGeom prst="rect">
            <a:avLst/>
          </a:prstGeom>
          <a:noFill/>
        </p:spPr>
        <p:txBody>
          <a:bodyPr wrap="square" rtlCol="1">
            <a:spAutoFit/>
          </a:bodyPr>
          <a:lstStyle/>
          <a:p>
            <a:r>
              <a:rPr lang="he-IL" dirty="0">
                <a:solidFill>
                  <a:srgbClr val="00B050"/>
                </a:solidFill>
              </a:rPr>
              <a:t>1939-1945</a:t>
            </a:r>
          </a:p>
        </p:txBody>
      </p:sp>
      <p:sp>
        <p:nvSpPr>
          <p:cNvPr id="17" name="TextBox 16">
            <a:extLst>
              <a:ext uri="{FF2B5EF4-FFF2-40B4-BE49-F238E27FC236}">
                <a16:creationId xmlns:a16="http://schemas.microsoft.com/office/drawing/2014/main" id="{2B65A66F-A99E-46F5-BFC0-D232E3B6D240}"/>
              </a:ext>
            </a:extLst>
          </p:cNvPr>
          <p:cNvSpPr txBox="1"/>
          <p:nvPr/>
        </p:nvSpPr>
        <p:spPr>
          <a:xfrm>
            <a:off x="606148" y="3379706"/>
            <a:ext cx="1943082" cy="646331"/>
          </a:xfrm>
          <a:prstGeom prst="rect">
            <a:avLst/>
          </a:prstGeom>
          <a:noFill/>
        </p:spPr>
        <p:txBody>
          <a:bodyPr wrap="square" rtlCol="1">
            <a:spAutoFit/>
          </a:bodyPr>
          <a:lstStyle/>
          <a:p>
            <a:r>
              <a:rPr lang="he-IL" dirty="0">
                <a:solidFill>
                  <a:srgbClr val="00B050"/>
                </a:solidFill>
              </a:rPr>
              <a:t>השואה\ מלחמת עולם השנייה</a:t>
            </a:r>
          </a:p>
        </p:txBody>
      </p:sp>
      <p:sp>
        <p:nvSpPr>
          <p:cNvPr id="18" name="TextBox 17">
            <a:extLst>
              <a:ext uri="{FF2B5EF4-FFF2-40B4-BE49-F238E27FC236}">
                <a16:creationId xmlns:a16="http://schemas.microsoft.com/office/drawing/2014/main" id="{4782A087-58FF-4A63-AC8B-8A65D5EAD62A}"/>
              </a:ext>
            </a:extLst>
          </p:cNvPr>
          <p:cNvSpPr txBox="1"/>
          <p:nvPr/>
        </p:nvSpPr>
        <p:spPr>
          <a:xfrm>
            <a:off x="3214256" y="2513599"/>
            <a:ext cx="914400" cy="369332"/>
          </a:xfrm>
          <a:prstGeom prst="rect">
            <a:avLst/>
          </a:prstGeom>
          <a:noFill/>
        </p:spPr>
        <p:txBody>
          <a:bodyPr wrap="square" rtlCol="1">
            <a:spAutoFit/>
          </a:bodyPr>
          <a:lstStyle/>
          <a:p>
            <a:r>
              <a:rPr lang="he-IL" dirty="0">
                <a:solidFill>
                  <a:srgbClr val="FF0000"/>
                </a:solidFill>
              </a:rPr>
              <a:t>1948</a:t>
            </a:r>
          </a:p>
        </p:txBody>
      </p:sp>
      <p:cxnSp>
        <p:nvCxnSpPr>
          <p:cNvPr id="20" name="Straight Connector 19">
            <a:extLst>
              <a:ext uri="{FF2B5EF4-FFF2-40B4-BE49-F238E27FC236}">
                <a16:creationId xmlns:a16="http://schemas.microsoft.com/office/drawing/2014/main" id="{FEEA90EC-8B60-468B-B10E-633B4C039BCA}"/>
              </a:ext>
            </a:extLst>
          </p:cNvPr>
          <p:cNvCxnSpPr/>
          <p:nvPr/>
        </p:nvCxnSpPr>
        <p:spPr>
          <a:xfrm>
            <a:off x="3629891" y="2924198"/>
            <a:ext cx="0" cy="478824"/>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7B82844-5B0D-46FE-B278-0A9AAF94C2BB}"/>
              </a:ext>
            </a:extLst>
          </p:cNvPr>
          <p:cNvSpPr txBox="1"/>
          <p:nvPr/>
        </p:nvSpPr>
        <p:spPr>
          <a:xfrm>
            <a:off x="2982738" y="3468468"/>
            <a:ext cx="1530927" cy="369332"/>
          </a:xfrm>
          <a:prstGeom prst="rect">
            <a:avLst/>
          </a:prstGeom>
          <a:noFill/>
        </p:spPr>
        <p:txBody>
          <a:bodyPr wrap="square" rtlCol="1">
            <a:spAutoFit/>
          </a:bodyPr>
          <a:lstStyle/>
          <a:p>
            <a:r>
              <a:rPr lang="he-IL" dirty="0">
                <a:solidFill>
                  <a:srgbClr val="FF0000"/>
                </a:solidFill>
              </a:rPr>
              <a:t>הקמת המדינה</a:t>
            </a:r>
          </a:p>
        </p:txBody>
      </p:sp>
      <p:cxnSp>
        <p:nvCxnSpPr>
          <p:cNvPr id="23" name="Straight Connector 22">
            <a:extLst>
              <a:ext uri="{FF2B5EF4-FFF2-40B4-BE49-F238E27FC236}">
                <a16:creationId xmlns:a16="http://schemas.microsoft.com/office/drawing/2014/main" id="{412F3CB0-CFCE-4365-BD3A-C8D89C6897C2}"/>
              </a:ext>
            </a:extLst>
          </p:cNvPr>
          <p:cNvCxnSpPr>
            <a:cxnSpLocks/>
          </p:cNvCxnSpPr>
          <p:nvPr/>
        </p:nvCxnSpPr>
        <p:spPr>
          <a:xfrm>
            <a:off x="10709547" y="3103944"/>
            <a:ext cx="0" cy="325056"/>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86A4678-E5A8-43C0-B395-23C3723C9900}"/>
              </a:ext>
            </a:extLst>
          </p:cNvPr>
          <p:cNvSpPr txBox="1"/>
          <p:nvPr/>
        </p:nvSpPr>
        <p:spPr>
          <a:xfrm>
            <a:off x="10311221" y="2651030"/>
            <a:ext cx="1122215" cy="369332"/>
          </a:xfrm>
          <a:prstGeom prst="rect">
            <a:avLst/>
          </a:prstGeom>
          <a:noFill/>
        </p:spPr>
        <p:txBody>
          <a:bodyPr wrap="square" rtlCol="1">
            <a:spAutoFit/>
          </a:bodyPr>
          <a:lstStyle/>
          <a:p>
            <a:r>
              <a:rPr lang="he-IL" dirty="0">
                <a:solidFill>
                  <a:schemeClr val="accent4"/>
                </a:solidFill>
              </a:rPr>
              <a:t>1967</a:t>
            </a:r>
          </a:p>
        </p:txBody>
      </p:sp>
      <p:sp>
        <p:nvSpPr>
          <p:cNvPr id="27" name="TextBox 26">
            <a:extLst>
              <a:ext uri="{FF2B5EF4-FFF2-40B4-BE49-F238E27FC236}">
                <a16:creationId xmlns:a16="http://schemas.microsoft.com/office/drawing/2014/main" id="{50CC850A-4652-4B72-B5D9-B91A33ACB3D7}"/>
              </a:ext>
            </a:extLst>
          </p:cNvPr>
          <p:cNvSpPr txBox="1"/>
          <p:nvPr/>
        </p:nvSpPr>
        <p:spPr>
          <a:xfrm>
            <a:off x="9479966" y="3492132"/>
            <a:ext cx="2459161" cy="369332"/>
          </a:xfrm>
          <a:prstGeom prst="rect">
            <a:avLst/>
          </a:prstGeom>
          <a:noFill/>
        </p:spPr>
        <p:txBody>
          <a:bodyPr wrap="square" rtlCol="1">
            <a:spAutoFit/>
          </a:bodyPr>
          <a:lstStyle/>
          <a:p>
            <a:r>
              <a:rPr lang="he-IL" dirty="0">
                <a:solidFill>
                  <a:schemeClr val="accent4"/>
                </a:solidFill>
              </a:rPr>
              <a:t>מלחמת ששת הימים</a:t>
            </a:r>
          </a:p>
        </p:txBody>
      </p:sp>
      <p:cxnSp>
        <p:nvCxnSpPr>
          <p:cNvPr id="29" name="Straight Connector 28">
            <a:extLst>
              <a:ext uri="{FF2B5EF4-FFF2-40B4-BE49-F238E27FC236}">
                <a16:creationId xmlns:a16="http://schemas.microsoft.com/office/drawing/2014/main" id="{6D6EDEE3-FF22-4D02-8FFA-3F671B694FDC}"/>
              </a:ext>
            </a:extLst>
          </p:cNvPr>
          <p:cNvCxnSpPr/>
          <p:nvPr/>
        </p:nvCxnSpPr>
        <p:spPr>
          <a:xfrm>
            <a:off x="7862435" y="3065515"/>
            <a:ext cx="0" cy="33750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FB3A5D9-9955-457A-919B-0245FFFD6EA0}"/>
              </a:ext>
            </a:extLst>
          </p:cNvPr>
          <p:cNvSpPr txBox="1"/>
          <p:nvPr/>
        </p:nvSpPr>
        <p:spPr>
          <a:xfrm>
            <a:off x="7539467" y="2602402"/>
            <a:ext cx="1191471" cy="369332"/>
          </a:xfrm>
          <a:prstGeom prst="rect">
            <a:avLst/>
          </a:prstGeom>
          <a:noFill/>
        </p:spPr>
        <p:txBody>
          <a:bodyPr wrap="square" rtlCol="1">
            <a:spAutoFit/>
          </a:bodyPr>
          <a:lstStyle/>
          <a:p>
            <a:r>
              <a:rPr lang="he-IL" dirty="0"/>
              <a:t>1956</a:t>
            </a:r>
          </a:p>
        </p:txBody>
      </p:sp>
      <p:sp>
        <p:nvSpPr>
          <p:cNvPr id="31" name="TextBox 30">
            <a:extLst>
              <a:ext uri="{FF2B5EF4-FFF2-40B4-BE49-F238E27FC236}">
                <a16:creationId xmlns:a16="http://schemas.microsoft.com/office/drawing/2014/main" id="{78FB3C4B-8330-4A23-BD43-EAB5DEC48F77}"/>
              </a:ext>
            </a:extLst>
          </p:cNvPr>
          <p:cNvSpPr txBox="1"/>
          <p:nvPr/>
        </p:nvSpPr>
        <p:spPr>
          <a:xfrm>
            <a:off x="7190507" y="3578225"/>
            <a:ext cx="1343856" cy="369332"/>
          </a:xfrm>
          <a:prstGeom prst="rect">
            <a:avLst/>
          </a:prstGeom>
          <a:noFill/>
        </p:spPr>
        <p:txBody>
          <a:bodyPr wrap="square" rtlCol="1">
            <a:spAutoFit/>
          </a:bodyPr>
          <a:lstStyle/>
          <a:p>
            <a:r>
              <a:rPr lang="he-IL" dirty="0"/>
              <a:t>מלחמת סיני</a:t>
            </a:r>
          </a:p>
        </p:txBody>
      </p:sp>
      <p:pic>
        <p:nvPicPr>
          <p:cNvPr id="2050" name="Picture 2" descr="השואה – ויקיפדיה">
            <a:extLst>
              <a:ext uri="{FF2B5EF4-FFF2-40B4-BE49-F238E27FC236}">
                <a16:creationId xmlns:a16="http://schemas.microsoft.com/office/drawing/2014/main" id="{C384D939-25DD-435D-ABAC-6112F20087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473" y="4193750"/>
            <a:ext cx="213143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967: מלחמת ששת הימים והאיחוד ההיסטורי של ירושלים">
            <a:extLst>
              <a:ext uri="{FF2B5EF4-FFF2-40B4-BE49-F238E27FC236}">
                <a16:creationId xmlns:a16="http://schemas.microsoft.com/office/drawing/2014/main" id="{1BD59253-A42B-4D26-901C-46091DEC1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598" y="3968564"/>
            <a:ext cx="1895068" cy="1419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מלחמת סיני – ויקיפדיה">
            <a:extLst>
              <a:ext uri="{FF2B5EF4-FFF2-40B4-BE49-F238E27FC236}">
                <a16:creationId xmlns:a16="http://schemas.microsoft.com/office/drawing/2014/main" id="{A47DC8D8-815E-49B0-AD06-AD210A35E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182" y="4122760"/>
            <a:ext cx="2131438" cy="12128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האם ישראל באמת הוקמה ב-ה' באייר?">
            <a:extLst>
              <a:ext uri="{FF2B5EF4-FFF2-40B4-BE49-F238E27FC236}">
                <a16:creationId xmlns:a16="http://schemas.microsoft.com/office/drawing/2014/main" id="{8F44D1EA-F2FF-435D-82AF-72A1142A0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880" y="4238958"/>
            <a:ext cx="1812666" cy="12128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מלחמת העצמאות - שבעים שנה למדינת ישראל">
            <a:extLst>
              <a:ext uri="{FF2B5EF4-FFF2-40B4-BE49-F238E27FC236}">
                <a16:creationId xmlns:a16="http://schemas.microsoft.com/office/drawing/2014/main" id="{72825827-766F-499E-B099-7CCEBF6BDC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069" y="3953211"/>
            <a:ext cx="1380917" cy="178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1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D2CC6-3763-401D-AA5F-C634A49008E0}"/>
              </a:ext>
            </a:extLst>
          </p:cNvPr>
          <p:cNvSpPr>
            <a:spLocks noGrp="1"/>
          </p:cNvSpPr>
          <p:nvPr>
            <p:ph type="title"/>
          </p:nvPr>
        </p:nvSpPr>
        <p:spPr>
          <a:xfrm>
            <a:off x="808638" y="386930"/>
            <a:ext cx="9236700" cy="1188950"/>
          </a:xfrm>
        </p:spPr>
        <p:txBody>
          <a:bodyPr anchor="b">
            <a:normAutofit/>
          </a:bodyPr>
          <a:lstStyle/>
          <a:p>
            <a:r>
              <a:rPr lang="he-IL" sz="5400"/>
              <a:t>השיר שבחרתי- "הרעות"</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43611-69F4-4957-A93A-8578867CEDBC}"/>
              </a:ext>
            </a:extLst>
          </p:cNvPr>
          <p:cNvSpPr>
            <a:spLocks noGrp="1"/>
          </p:cNvSpPr>
          <p:nvPr>
            <p:ph idx="1"/>
          </p:nvPr>
        </p:nvSpPr>
        <p:spPr>
          <a:xfrm>
            <a:off x="793660" y="2599509"/>
            <a:ext cx="10143668" cy="3435531"/>
          </a:xfrm>
        </p:spPr>
        <p:txBody>
          <a:bodyPr anchor="ctr">
            <a:normAutofit/>
          </a:bodyPr>
          <a:lstStyle/>
          <a:p>
            <a:pPr marL="0" indent="0">
              <a:buNone/>
            </a:pPr>
            <a:r>
              <a:rPr lang="en-US" sz="1500" dirty="0">
                <a:hlinkClick r:id="rId2"/>
              </a:rPr>
              <a:t>https://www.youtube.com/watch?v=iZo3SbjvqRc&amp;t=98s</a:t>
            </a:r>
            <a:endParaRPr lang="en-US" sz="1500" dirty="0"/>
          </a:p>
          <a:p>
            <a:pPr marL="0" indent="0" algn="r">
              <a:buNone/>
            </a:pPr>
            <a:r>
              <a:rPr lang="he-IL" sz="1500" b="0" i="0" dirty="0">
                <a:effectLst/>
                <a:latin typeface="Opensans-Regular"/>
              </a:rPr>
              <a:t>כשנה לאחר פרוץ הקרבות העקובים מדם במלחמת העצמאות, כתב חיים גורי שיר המתאר את אחוות הלוחמים שנפלו בקרבות על הקמת המדינה. </a:t>
            </a:r>
            <a:endParaRPr lang="en-US" sz="1500" b="0" i="0" dirty="0">
              <a:effectLst/>
              <a:latin typeface="Opensans-Regular"/>
            </a:endParaRPr>
          </a:p>
          <a:p>
            <a:pPr marL="0" indent="0" algn="r">
              <a:buNone/>
            </a:pPr>
            <a:r>
              <a:rPr lang="he-IL" sz="1500" b="0" i="0" dirty="0">
                <a:effectLst/>
                <a:latin typeface="Arial" panose="020B0604020202020204" pitchFamily="34" charset="0"/>
              </a:rPr>
              <a:t>"אך נזכור את כולם</a:t>
            </a:r>
            <a:br>
              <a:rPr lang="he-IL" sz="1500" dirty="0"/>
            </a:br>
            <a:r>
              <a:rPr lang="he-IL" sz="1500" b="0" i="0" dirty="0">
                <a:effectLst/>
                <a:latin typeface="Arial" panose="020B0604020202020204" pitchFamily="34" charset="0"/>
              </a:rPr>
              <a:t>את יפי הבלורית והתואר</a:t>
            </a:r>
            <a:br>
              <a:rPr lang="he-IL" sz="1500" dirty="0"/>
            </a:br>
            <a:r>
              <a:rPr lang="he-IL" sz="1500" b="0" i="0" dirty="0">
                <a:effectLst/>
                <a:latin typeface="Arial" panose="020B0604020202020204" pitchFamily="34" charset="0"/>
              </a:rPr>
              <a:t>כי רעות שכזאת לעולם</a:t>
            </a:r>
            <a:br>
              <a:rPr lang="he-IL" sz="1500" dirty="0"/>
            </a:br>
            <a:r>
              <a:rPr lang="he-IL" sz="1500" b="0" i="0" dirty="0">
                <a:effectLst/>
                <a:latin typeface="Arial" panose="020B0604020202020204" pitchFamily="34" charset="0"/>
              </a:rPr>
              <a:t>לא תיתן את ליבנו לשכוח</a:t>
            </a:r>
            <a:br>
              <a:rPr lang="he-IL" sz="1500" dirty="0"/>
            </a:br>
            <a:r>
              <a:rPr lang="he-IL" sz="1500" b="0" i="0" dirty="0">
                <a:effectLst/>
                <a:latin typeface="Arial" panose="020B0604020202020204" pitchFamily="34" charset="0"/>
              </a:rPr>
              <a:t>אהבה מקודשת בדם</a:t>
            </a:r>
            <a:br>
              <a:rPr lang="he-IL" sz="1500" dirty="0"/>
            </a:br>
            <a:r>
              <a:rPr lang="he-IL" sz="1500" b="0" i="0" dirty="0">
                <a:effectLst/>
                <a:latin typeface="Arial" panose="020B0604020202020204" pitchFamily="34" charset="0"/>
              </a:rPr>
              <a:t>את תשובי בינינו לפרוח."</a:t>
            </a:r>
          </a:p>
          <a:p>
            <a:pPr marL="0" indent="0" algn="r">
              <a:buNone/>
            </a:pPr>
            <a:r>
              <a:rPr lang="he-IL" sz="1500" dirty="0">
                <a:latin typeface="Arial" panose="020B0604020202020204" pitchFamily="34" charset="0"/>
              </a:rPr>
              <a:t>לדעתי המילים האלה בשיר נורא עמוקות. מסמל שנזכור את כל מי שמת מלחימה במלחמה. שנזכור אותם ואת הטוהר והיופי שלהם "הבלורית"  והם לא ישכחו. "כי רעות שכזאת לעולם לא הייתה"- </a:t>
            </a:r>
            <a:r>
              <a:rPr lang="he-IL" sz="1500" dirty="0" err="1">
                <a:latin typeface="Arial" panose="020B0604020202020204" pitchFamily="34" charset="0"/>
              </a:rPr>
              <a:t>האחוות</a:t>
            </a:r>
            <a:r>
              <a:rPr lang="he-IL" sz="1500" dirty="0">
                <a:latin typeface="Arial" panose="020B0604020202020204" pitchFamily="34" charset="0"/>
              </a:rPr>
              <a:t> לוחמים הייתה כל כך מיוחדת וחזקה. לעולם לא נשכח מה הם עשו בשבילנו ובשביל העם שלנו. הם תמיד יישארו בלבבות שלנו. "אהבה מקודשת בדם, את תשובי בינינו לפרוח"- מסמל שכמו שפרח פורח במים אז האהבה שלנו אליהם "פורחת" בדם שלנו.</a:t>
            </a:r>
            <a:endParaRPr lang="he-IL" sz="1500" dirty="0"/>
          </a:p>
        </p:txBody>
      </p:sp>
    </p:spTree>
    <p:extLst>
      <p:ext uri="{BB962C8B-B14F-4D97-AF65-F5344CB8AC3E}">
        <p14:creationId xmlns:p14="http://schemas.microsoft.com/office/powerpoint/2010/main" val="206192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150D2-FB50-4D73-AF3A-B99BE3B19568}"/>
              </a:ext>
            </a:extLst>
          </p:cNvPr>
          <p:cNvSpPr>
            <a:spLocks noGrp="1"/>
          </p:cNvSpPr>
          <p:nvPr>
            <p:ph type="title"/>
          </p:nvPr>
        </p:nvSpPr>
        <p:spPr>
          <a:xfrm>
            <a:off x="630939" y="393053"/>
            <a:ext cx="6894576" cy="1783080"/>
          </a:xfrm>
        </p:spPr>
        <p:txBody>
          <a:bodyPr anchor="b">
            <a:normAutofit/>
          </a:bodyPr>
          <a:lstStyle/>
          <a:p>
            <a:r>
              <a:rPr lang="he-IL" sz="6600" dirty="0">
                <a:cs typeface="+mn-cs"/>
              </a:rPr>
              <a:t>חלק שני- ראיון</a:t>
            </a:r>
          </a:p>
        </p:txBody>
      </p:sp>
      <p:sp>
        <p:nvSpPr>
          <p:cNvPr id="19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51F52E-FD6E-4C7C-9C07-F4C97FCD10EF}"/>
              </a:ext>
            </a:extLst>
          </p:cNvPr>
          <p:cNvSpPr>
            <a:spLocks noGrp="1"/>
          </p:cNvSpPr>
          <p:nvPr>
            <p:ph idx="1"/>
          </p:nvPr>
        </p:nvSpPr>
        <p:spPr>
          <a:xfrm>
            <a:off x="680635" y="2596896"/>
            <a:ext cx="6894576" cy="4078224"/>
          </a:xfrm>
        </p:spPr>
        <p:txBody>
          <a:bodyPr>
            <a:normAutofit/>
          </a:bodyPr>
          <a:lstStyle/>
          <a:p>
            <a:pPr marL="0" indent="0" algn="r">
              <a:buNone/>
            </a:pPr>
            <a:r>
              <a:rPr lang="he-IL" sz="1400" dirty="0"/>
              <a:t>אני ראיינתי את סבא שלי שהיה בגיל 12 והתגורר בירושלים בזמן המלחמה.</a:t>
            </a:r>
          </a:p>
          <a:p>
            <a:pPr marL="0" indent="0" algn="r">
              <a:buNone/>
            </a:pPr>
            <a:r>
              <a:rPr lang="he-IL" sz="1400" b="1" dirty="0"/>
              <a:t>מה היה התחושות ברגע שפרצה המלחמה? </a:t>
            </a:r>
            <a:r>
              <a:rPr lang="he-IL" sz="1400" dirty="0"/>
              <a:t>היה אווירה מאוד מתוחה וקשה. כולם פחדו, כולם התחבאו בבתים ולא רצו לצאת. לא היינו מוכנים למצב, בקושי היה נשק, אוכל בטח שלא ומים בקושי.</a:t>
            </a:r>
          </a:p>
          <a:p>
            <a:pPr marL="0" indent="0" algn="r">
              <a:buNone/>
            </a:pPr>
            <a:r>
              <a:rPr lang="he-IL" sz="1400" b="1" dirty="0"/>
              <a:t>מה עשיתם כל היום משום שלא היה בית ספר? </a:t>
            </a:r>
            <a:r>
              <a:rPr lang="he-IL" sz="1400" dirty="0"/>
              <a:t>אני הייתי בגדנ״ע, היינו שליחים של החיילים סיפקנו מים, תחבושות, אוכל בייצים קשות וכל מיני דברים כאלה לחיילים שהיו מסביב ירושלים</a:t>
            </a:r>
          </a:p>
          <a:p>
            <a:pPr marL="0" indent="0" algn="r">
              <a:buNone/>
            </a:pPr>
            <a:r>
              <a:rPr lang="he-IL" sz="1400" b="1" dirty="0"/>
              <a:t>מה לימדו אותכם לעשות לצורך המלחמה? </a:t>
            </a:r>
            <a:r>
              <a:rPr lang="he-IL" sz="1400" dirty="0"/>
              <a:t>הרגילו אותנו עוד לפני המלחמה לאן ללכת, איפה צריך לזחול </a:t>
            </a:r>
            <a:r>
              <a:rPr lang="he-IL" sz="1400" dirty="0" err="1"/>
              <a:t>וכו</a:t>
            </a:r>
            <a:r>
              <a:rPr lang="he-IL" sz="1400" dirty="0"/>
              <a:t>'. לימדו אותנו להשתמש באקדח, בסטן וברימון. ידענו </a:t>
            </a:r>
            <a:r>
              <a:rPr lang="he-IL" sz="1400" dirty="0" err="1"/>
              <a:t>הכל</a:t>
            </a:r>
            <a:r>
              <a:rPr lang="he-IL" sz="1400" dirty="0"/>
              <a:t> אבל לא הרשו לנו להשתמש בזה, רק במקרי סכנה.</a:t>
            </a:r>
          </a:p>
          <a:p>
            <a:pPr marL="0" indent="0" algn="r">
              <a:buNone/>
            </a:pPr>
            <a:r>
              <a:rPr lang="he-IL" sz="1400" b="1" dirty="0"/>
              <a:t>איך התמודדתם עם ההחסרה באוכל ומים</a:t>
            </a:r>
            <a:r>
              <a:rPr lang="he-IL" sz="1400" dirty="0"/>
              <a:t>? אכלנו המון חובזה, כל מיני עשבים, קוצים, דרדרים שאת חותכת מהשורש ומקלפת את הקליפה והשורש תמיד היה טרי ומלא במים.</a:t>
            </a:r>
          </a:p>
          <a:p>
            <a:pPr marL="0" indent="0" algn="r">
              <a:buNone/>
            </a:pPr>
            <a:r>
              <a:rPr lang="he-IL" sz="1400" b="1" dirty="0"/>
              <a:t>מישהו ממשפחתה הקרובה נפגע? </a:t>
            </a:r>
            <a:r>
              <a:rPr lang="he-IL" sz="1400" dirty="0"/>
              <a:t>כן, אבי נפגע. למרות שאמרו לו לא ללכת לעבודה, הוא בכל זאת הלך, הוא קיבל רסיס ברגל והיה בבית חולים שנה שלמה.</a:t>
            </a:r>
            <a:endParaRPr lang="en-US" sz="1400" dirty="0"/>
          </a:p>
          <a:p>
            <a:pPr marL="0" indent="0" algn="r">
              <a:buNone/>
            </a:pPr>
            <a:r>
              <a:rPr lang="he-IL" sz="1400" dirty="0"/>
              <a:t>בסוף סבא שלי גדל להיות צנחן במלחמה בין ישראל למצרים ב1956. ובגיל 31 הוא היה בטנקים יהודה ושומרון במלחמת 1967. וקרא לטנק עם שם סבתא שלי, רות.</a:t>
            </a:r>
          </a:p>
        </p:txBody>
      </p:sp>
      <p:pic>
        <p:nvPicPr>
          <p:cNvPr id="1026" name="Picture 2" descr="המערכה על ירושלים במלחמת העצמאות – ויקיפדיה">
            <a:extLst>
              <a:ext uri="{FF2B5EF4-FFF2-40B4-BE49-F238E27FC236}">
                <a16:creationId xmlns:a16="http://schemas.microsoft.com/office/drawing/2014/main" id="{B1C8C37C-4FC4-438E-B2F4-0D46AAC1A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5077" b="3"/>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מלחמת העצמאות – ויקיפדיה">
            <a:extLst>
              <a:ext uri="{FF2B5EF4-FFF2-40B4-BE49-F238E27FC236}">
                <a16:creationId xmlns:a16="http://schemas.microsoft.com/office/drawing/2014/main" id="{9FB0DB53-DED0-409C-86B8-3B2EF56C08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760" b="-1"/>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79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AF209-CAEC-4CC7-A57F-9577814D79DC}"/>
              </a:ext>
            </a:extLst>
          </p:cNvPr>
          <p:cNvSpPr>
            <a:spLocks noGrp="1"/>
          </p:cNvSpPr>
          <p:nvPr>
            <p:ph type="title"/>
          </p:nvPr>
        </p:nvSpPr>
        <p:spPr>
          <a:xfrm>
            <a:off x="5162550" y="1562669"/>
            <a:ext cx="5636113" cy="2456597"/>
          </a:xfrm>
        </p:spPr>
        <p:txBody>
          <a:bodyPr vert="horz" lIns="91440" tIns="45720" rIns="91440" bIns="45720" rtlCol="0" anchor="b">
            <a:normAutofit/>
          </a:bodyPr>
          <a:lstStyle/>
          <a:p>
            <a:pPr algn="ctr"/>
            <a:r>
              <a:rPr lang="en-US" dirty="0" err="1">
                <a:solidFill>
                  <a:schemeClr val="tx1">
                    <a:lumMod val="85000"/>
                    <a:lumOff val="15000"/>
                  </a:schemeClr>
                </a:solidFill>
              </a:rPr>
              <a:t>תמונה</a:t>
            </a:r>
            <a:r>
              <a:rPr lang="en-US" dirty="0">
                <a:solidFill>
                  <a:schemeClr val="tx1">
                    <a:lumMod val="85000"/>
                    <a:lumOff val="15000"/>
                  </a:schemeClr>
                </a:solidFill>
              </a:rPr>
              <a:t> </a:t>
            </a:r>
            <a:r>
              <a:rPr lang="en-US" dirty="0" err="1">
                <a:solidFill>
                  <a:schemeClr val="tx1">
                    <a:lumMod val="85000"/>
                    <a:lumOff val="15000"/>
                  </a:schemeClr>
                </a:solidFill>
              </a:rPr>
              <a:t>שלי</a:t>
            </a:r>
            <a:r>
              <a:rPr lang="en-US" dirty="0">
                <a:solidFill>
                  <a:schemeClr val="tx1">
                    <a:lumMod val="85000"/>
                    <a:lumOff val="15000"/>
                  </a:schemeClr>
                </a:solidFill>
              </a:rPr>
              <a:t> </a:t>
            </a:r>
            <a:r>
              <a:rPr lang="en-US" dirty="0" err="1">
                <a:solidFill>
                  <a:schemeClr val="tx1">
                    <a:lumMod val="85000"/>
                    <a:lumOff val="15000"/>
                  </a:schemeClr>
                </a:solidFill>
              </a:rPr>
              <a:t>ושל</a:t>
            </a:r>
            <a:r>
              <a:rPr lang="en-US" dirty="0">
                <a:solidFill>
                  <a:schemeClr val="tx1">
                    <a:lumMod val="85000"/>
                    <a:lumOff val="15000"/>
                  </a:schemeClr>
                </a:solidFill>
              </a:rPr>
              <a:t> </a:t>
            </a:r>
            <a:r>
              <a:rPr lang="en-US" dirty="0" err="1">
                <a:solidFill>
                  <a:schemeClr val="tx1">
                    <a:lumMod val="85000"/>
                    <a:lumOff val="15000"/>
                  </a:schemeClr>
                </a:solidFill>
              </a:rPr>
              <a:t>סבא</a:t>
            </a:r>
            <a:r>
              <a:rPr lang="en-US" dirty="0">
                <a:solidFill>
                  <a:schemeClr val="tx1">
                    <a:lumMod val="85000"/>
                    <a:lumOff val="15000"/>
                  </a:schemeClr>
                </a:solidFill>
              </a:rPr>
              <a:t> </a:t>
            </a:r>
            <a:r>
              <a:rPr lang="en-US" dirty="0" err="1">
                <a:solidFill>
                  <a:schemeClr val="tx1">
                    <a:lumMod val="85000"/>
                    <a:lumOff val="15000"/>
                  </a:schemeClr>
                </a:solidFill>
              </a:rPr>
              <a:t>שלי</a:t>
            </a:r>
            <a:r>
              <a:rPr lang="en-US" dirty="0">
                <a:solidFill>
                  <a:schemeClr val="tx1">
                    <a:lumMod val="85000"/>
                    <a:lumOff val="15000"/>
                  </a:schemeClr>
                </a:solidFill>
              </a:rPr>
              <a:t> </a:t>
            </a:r>
            <a:r>
              <a:rPr lang="en-US" dirty="0" err="1">
                <a:solidFill>
                  <a:schemeClr val="tx1">
                    <a:lumMod val="85000"/>
                    <a:lumOff val="15000"/>
                  </a:schemeClr>
                </a:solidFill>
              </a:rPr>
              <a:t>שראיינתי</a:t>
            </a:r>
            <a:r>
              <a:rPr lang="en-US" dirty="0">
                <a:solidFill>
                  <a:schemeClr val="tx1">
                    <a:lumMod val="85000"/>
                    <a:lumOff val="15000"/>
                  </a:schemeClr>
                </a:solidFill>
              </a:rPr>
              <a:t>&lt;3</a:t>
            </a:r>
          </a:p>
        </p:txBody>
      </p:sp>
      <p:pic>
        <p:nvPicPr>
          <p:cNvPr id="4" name="Content Placeholder 3">
            <a:extLst>
              <a:ext uri="{FF2B5EF4-FFF2-40B4-BE49-F238E27FC236}">
                <a16:creationId xmlns:a16="http://schemas.microsoft.com/office/drawing/2014/main" id="{B9472C45-11AA-459E-836B-9B72397B51C8}"/>
              </a:ext>
            </a:extLst>
          </p:cNvPr>
          <p:cNvPicPr>
            <a:picLocks noGrp="1" noChangeAspect="1"/>
          </p:cNvPicPr>
          <p:nvPr>
            <p:ph idx="1"/>
          </p:nvPr>
        </p:nvPicPr>
        <p:blipFill rotWithShape="1">
          <a:blip r:embed="rId2"/>
          <a:srcRect t="11144" r="-1" b="-1"/>
          <a:stretch/>
        </p:blipFill>
        <p:spPr>
          <a:xfrm>
            <a:off x="-7267" y="10"/>
            <a:ext cx="3776479"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25214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A178E-BDBA-4C7D-9AE6-4831C6174085}"/>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4000" kern="1200">
                <a:solidFill>
                  <a:schemeClr val="tx1"/>
                </a:solidFill>
                <a:latin typeface="+mj-lt"/>
                <a:ea typeface="+mj-ea"/>
                <a:cs typeface="+mj-cs"/>
              </a:rPr>
              <a:t>ביבליוגרפיה</a:t>
            </a:r>
          </a:p>
        </p:txBody>
      </p:sp>
      <p:sp>
        <p:nvSpPr>
          <p:cNvPr id="3" name="Content Placeholder 2">
            <a:extLst>
              <a:ext uri="{FF2B5EF4-FFF2-40B4-BE49-F238E27FC236}">
                <a16:creationId xmlns:a16="http://schemas.microsoft.com/office/drawing/2014/main" id="{1E184B21-35BE-4DB0-B780-22580A35A649}"/>
              </a:ext>
            </a:extLst>
          </p:cNvPr>
          <p:cNvSpPr>
            <a:spLocks noGrp="1"/>
          </p:cNvSpPr>
          <p:nvPr>
            <p:ph idx="1"/>
          </p:nvPr>
        </p:nvSpPr>
        <p:spPr>
          <a:xfrm>
            <a:off x="1452656" y="2701427"/>
            <a:ext cx="4483324" cy="2699968"/>
          </a:xfrm>
        </p:spPr>
        <p:txBody>
          <a:bodyPr vert="horz" lIns="91440" tIns="45720" rIns="91440" bIns="45720" rtlCol="0">
            <a:normAutofit/>
          </a:bodyPr>
          <a:lstStyle/>
          <a:p>
            <a:pPr marL="0"/>
            <a:r>
              <a:rPr lang="en-US" sz="2000"/>
              <a:t>ויקיפדיה-</a:t>
            </a:r>
          </a:p>
          <a:p>
            <a:pPr marL="0"/>
            <a:r>
              <a:rPr lang="en-US" sz="2000"/>
              <a:t>  https://he.wikipedia.org/wiki/%D7%9E%D7%9C%D7%97%D7%9E%D7%AA_%D7%94%D7%A2%D7%A6%D7%9E%D7%90%D7%95%D7%AA</a:t>
            </a:r>
          </a:p>
        </p:txBody>
      </p:sp>
      <p:sp>
        <p:nvSpPr>
          <p:cNvPr id="5" name="TextBox 4">
            <a:extLst>
              <a:ext uri="{FF2B5EF4-FFF2-40B4-BE49-F238E27FC236}">
                <a16:creationId xmlns:a16="http://schemas.microsoft.com/office/drawing/2014/main" id="{794F0201-C18D-4264-89EF-CA1873006A0C}"/>
              </a:ext>
            </a:extLst>
          </p:cNvPr>
          <p:cNvSpPr txBox="1"/>
          <p:nvPr/>
        </p:nvSpPr>
        <p:spPr>
          <a:xfrm>
            <a:off x="6256020" y="2701427"/>
            <a:ext cx="4554501" cy="26999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בתרבות מוזיקה-</a:t>
            </a:r>
          </a:p>
          <a:p>
            <a:pPr indent="-228600">
              <a:lnSpc>
                <a:spcPct val="90000"/>
              </a:lnSpc>
              <a:spcAft>
                <a:spcPts val="600"/>
              </a:spcAft>
              <a:buFont typeface="Arial" panose="020B0604020202020204" pitchFamily="34" charset="0"/>
              <a:buChar char="•"/>
            </a:pPr>
            <a:r>
              <a:rPr lang="en-US" sz="2000"/>
              <a:t>https://www.maariv.co.il/culture/music/Article-761678</a:t>
            </a:r>
          </a:p>
        </p:txBody>
      </p:sp>
    </p:spTree>
    <p:extLst>
      <p:ext uri="{BB962C8B-B14F-4D97-AF65-F5344CB8AC3E}">
        <p14:creationId xmlns:p14="http://schemas.microsoft.com/office/powerpoint/2010/main" val="366258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869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vt:lpstr>
      <vt:lpstr>Calibri</vt:lpstr>
      <vt:lpstr>Calibri Light</vt:lpstr>
      <vt:lpstr>Opensans-Regular</vt:lpstr>
      <vt:lpstr>Office Theme</vt:lpstr>
      <vt:lpstr>מלחמת העצמאות- עבודה בהיסטוריה</vt:lpstr>
      <vt:lpstr>סיכום המלחמה</vt:lpstr>
      <vt:lpstr>המשך</vt:lpstr>
      <vt:lpstr>PowerPoint Presentation</vt:lpstr>
      <vt:lpstr>ציר זמן</vt:lpstr>
      <vt:lpstr>השיר שבחרתי- "הרעות"</vt:lpstr>
      <vt:lpstr>חלק שני- ראיון</vt:lpstr>
      <vt:lpstr>תמונה שלי ושל סבא שלי שראיינתי&lt;3</vt:lpstr>
      <vt:lpstr>ביבליוגרפיה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מלחמת העצמאות- עבודה בהסטוריה</dc:title>
  <dc:creator>ברוריה</dc:creator>
  <cp:lastModifiedBy>ברוריה</cp:lastModifiedBy>
  <cp:revision>1</cp:revision>
  <dcterms:created xsi:type="dcterms:W3CDTF">2022-05-06T10:19:18Z</dcterms:created>
  <dcterms:modified xsi:type="dcterms:W3CDTF">2022-05-06T13:38:29Z</dcterms:modified>
</cp:coreProperties>
</file>