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37" d="100"/>
          <a:sy n="37" d="100"/>
        </p:scale>
        <p:origin x="1304" y="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E54E62D9-BCCF-47D2-A340-0400A6EF4CF9}" type="datetimeFigureOut">
              <a:rPr lang="he-IL" smtClean="0"/>
              <a:t>ו'/טבת/תשע"ח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FC421-731C-4994-B5D6-5D25643B2717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E62D9-BCCF-47D2-A340-0400A6EF4CF9}" type="datetimeFigureOut">
              <a:rPr lang="he-IL" smtClean="0"/>
              <a:t>ו'/טבת/תשע"ח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FC421-731C-4994-B5D6-5D25643B2717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E62D9-BCCF-47D2-A340-0400A6EF4CF9}" type="datetimeFigureOut">
              <a:rPr lang="he-IL" smtClean="0"/>
              <a:t>ו'/טבת/תשע"ח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FC421-731C-4994-B5D6-5D25643B2717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E62D9-BCCF-47D2-A340-0400A6EF4CF9}" type="datetimeFigureOut">
              <a:rPr lang="he-IL" smtClean="0"/>
              <a:t>ו'/טבת/תשע"ח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FC421-731C-4994-B5D6-5D25643B2717}" type="slidenum">
              <a:rPr lang="he-IL" smtClean="0"/>
              <a:t>‹#›</a:t>
            </a:fld>
            <a:endParaRPr lang="he-IL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E62D9-BCCF-47D2-A340-0400A6EF4CF9}" type="datetimeFigureOut">
              <a:rPr lang="he-IL" smtClean="0"/>
              <a:t>ו'/טבת/תשע"ח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FC421-731C-4994-B5D6-5D25643B2717}" type="slidenum">
              <a:rPr lang="he-IL" smtClean="0"/>
              <a:t>‹#›</a:t>
            </a:fld>
            <a:endParaRPr lang="he-IL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E62D9-BCCF-47D2-A340-0400A6EF4CF9}" type="datetimeFigureOut">
              <a:rPr lang="he-IL" smtClean="0"/>
              <a:t>ו'/טבת/תשע"ח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FC421-731C-4994-B5D6-5D25643B2717}" type="slidenum">
              <a:rPr lang="he-IL" smtClean="0"/>
              <a:t>‹#›</a:t>
            </a:fld>
            <a:endParaRPr lang="he-IL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E62D9-BCCF-47D2-A340-0400A6EF4CF9}" type="datetimeFigureOut">
              <a:rPr lang="he-IL" smtClean="0"/>
              <a:t>ו'/טבת/תשע"ח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FC421-731C-4994-B5D6-5D25643B2717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E62D9-BCCF-47D2-A340-0400A6EF4CF9}" type="datetimeFigureOut">
              <a:rPr lang="he-IL" smtClean="0"/>
              <a:t>ו'/טבת/תשע"ח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FC421-731C-4994-B5D6-5D25643B2717}" type="slidenum">
              <a:rPr lang="he-IL" smtClean="0"/>
              <a:t>‹#›</a:t>
            </a:fld>
            <a:endParaRPr lang="he-IL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E62D9-BCCF-47D2-A340-0400A6EF4CF9}" type="datetimeFigureOut">
              <a:rPr lang="he-IL" smtClean="0"/>
              <a:t>ו'/טבת/תשע"ח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FC421-731C-4994-B5D6-5D25643B2717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E62D9-BCCF-47D2-A340-0400A6EF4CF9}" type="datetimeFigureOut">
              <a:rPr lang="he-IL" smtClean="0"/>
              <a:t>ו'/טבת/תשע"ח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FC421-731C-4994-B5D6-5D25643B2717}" type="slidenum">
              <a:rPr lang="he-IL" smtClean="0"/>
              <a:t>‹#›</a:t>
            </a:fld>
            <a:endParaRPr lang="he-IL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E62D9-BCCF-47D2-A340-0400A6EF4CF9}" type="datetimeFigureOut">
              <a:rPr lang="he-IL" smtClean="0"/>
              <a:t>ו'/טבת/תשע"ח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FC421-731C-4994-B5D6-5D25643B2717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E54E62D9-BCCF-47D2-A340-0400A6EF4CF9}" type="datetimeFigureOut">
              <a:rPr lang="he-IL" smtClean="0"/>
              <a:t>ו'/טבת/תשע"ח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57FFC421-731C-4994-B5D6-5D25643B2717}" type="slidenum">
              <a:rPr lang="he-IL" smtClean="0"/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0" indent="-274320" algn="r" defTabSz="914400" rtl="1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r" defTabSz="914400" rtl="1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71600" y="2060663"/>
            <a:ext cx="7128792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3600" dirty="0">
                <a:latin typeface="Guttman Stam1" pitchFamily="2" charset="-79"/>
                <a:cs typeface="Guttman Stam1" pitchFamily="2" charset="-79"/>
              </a:rPr>
              <a:t>מעמדם המשפטי של יהודי ארצות האסלאם</a:t>
            </a:r>
          </a:p>
        </p:txBody>
      </p:sp>
      <p:pic>
        <p:nvPicPr>
          <p:cNvPr id="2" name="תמונה 1">
            <a:extLst>
              <a:ext uri="{FF2B5EF4-FFF2-40B4-BE49-F238E27FC236}">
                <a16:creationId xmlns:a16="http://schemas.microsoft.com/office/drawing/2014/main" id="{BDE28F14-E508-447D-8E6E-5349B65BC2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1920" y="3501008"/>
            <a:ext cx="1368152" cy="2135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860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תוכן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indent="0">
              <a:buNone/>
            </a:pPr>
            <a:r>
              <a:rPr lang="he-IL" sz="2400" dirty="0"/>
              <a:t>מגורשי ספרד ופורטוגל התקבלו בזרועות פתוחות בארצות האימפריה העות'מאנית. יהודים אלו, אשר חיו בעבר בארצות בהן שלטה הדת הנוצרית, יכלו עתה, במקום מגורם החדש, לקיים את דתם בלא הפרעה.</a:t>
            </a:r>
          </a:p>
          <a:p>
            <a:pPr indent="0">
              <a:buNone/>
            </a:pPr>
            <a:r>
              <a:rPr lang="he-IL" sz="2400" dirty="0"/>
              <a:t>זאת משום שהדת השלטת באימפריה העות'מאנית, הייתה הדת המוסלמית</a:t>
            </a:r>
            <a:r>
              <a:rPr lang="he-IL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01246253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971600" y="2348880"/>
            <a:ext cx="7200800" cy="3137521"/>
          </a:xfrm>
        </p:spPr>
        <p:txBody>
          <a:bodyPr>
            <a:normAutofit lnSpcReduction="10000"/>
          </a:bodyPr>
          <a:lstStyle/>
          <a:p>
            <a:pPr indent="0" algn="ctr">
              <a:buNone/>
            </a:pPr>
            <a:r>
              <a:rPr lang="he-IL" sz="2200" dirty="0"/>
              <a:t>חוץ מארצות האימפריה העות'מאנית, היו ארצות נוספות בהן הדת הרווחת הייתה הדת המוסלמית. ארצות אלו היו: מרוקו, תימן ופרס (איראן).</a:t>
            </a:r>
          </a:p>
          <a:p>
            <a:pPr indent="0" algn="ctr">
              <a:buNone/>
            </a:pPr>
            <a:endParaRPr lang="he-IL" sz="2200" dirty="0"/>
          </a:p>
          <a:p>
            <a:pPr indent="0" algn="ctr">
              <a:buNone/>
            </a:pPr>
            <a:r>
              <a:rPr lang="he-IL" sz="2200" dirty="0"/>
              <a:t>היהודים שחיו בארצות האימפריה העות'מאנית ובשלוש הארצות האחרות (מרוקו, תימן, פרס), נקראו: </a:t>
            </a:r>
            <a:r>
              <a:rPr lang="he-IL" sz="2200" b="1" dirty="0"/>
              <a:t>יהודי ארצות האסלאם  </a:t>
            </a:r>
            <a:r>
              <a:rPr lang="he-IL" sz="2200" dirty="0"/>
              <a:t>או </a:t>
            </a:r>
            <a:r>
              <a:rPr lang="he-IL" sz="2200" b="1" dirty="0"/>
              <a:t>יהודי המזרח. </a:t>
            </a:r>
          </a:p>
          <a:p>
            <a:pPr indent="0" algn="ctr">
              <a:buNone/>
            </a:pPr>
            <a:r>
              <a:rPr lang="he-IL" sz="2200" dirty="0"/>
              <a:t>הם הרגישו שיש להם מכנה משותף, שהרי כולם חיו עתה בצל האסלאם.</a:t>
            </a:r>
          </a:p>
          <a:p>
            <a:pPr indent="0">
              <a:buNone/>
            </a:pPr>
            <a:endParaRPr lang="he-IL" dirty="0"/>
          </a:p>
          <a:p>
            <a:pPr indent="0">
              <a:buNone/>
            </a:pP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12491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15616" y="1988840"/>
            <a:ext cx="6768752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400" dirty="0"/>
              <a:t>מה היה מעמדם המשפטי של יהודי ארצות האסלאם?</a:t>
            </a:r>
          </a:p>
          <a:p>
            <a:pPr algn="ctr"/>
            <a:r>
              <a:rPr lang="he-IL" sz="2400" dirty="0"/>
              <a:t> האם היה מעמדם שווה למוסלמים תושבי המקום?</a:t>
            </a:r>
          </a:p>
        </p:txBody>
      </p:sp>
      <p:pic>
        <p:nvPicPr>
          <p:cNvPr id="1026" name="Picture 2" descr="C:\Users\CUSTOMER\AppData\Local\Microsoft\Windows\Temporary Internet Files\Content.IE5\29N9DR32\MC900441902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9534" y="3429000"/>
            <a:ext cx="1520825" cy="179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6425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19808" y="1412776"/>
            <a:ext cx="6336704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/>
              <a:t>מעמדם של היהודים בארצות האסלאם נקבע על פי הקוראן </a:t>
            </a:r>
            <a:r>
              <a:rPr lang="he-IL" sz="2000"/>
              <a:t>וחוקי עומר. </a:t>
            </a:r>
            <a:r>
              <a:rPr lang="he-IL" sz="2000" dirty="0"/>
              <a:t>בקוראן נכתב שהיהודים הם לא כופרים (עובדי אלילים) ולכן אסור להרגם.</a:t>
            </a:r>
          </a:p>
          <a:p>
            <a:r>
              <a:rPr lang="he-IL" sz="2000" dirty="0"/>
              <a:t>יתירה מכך. היהודים מכונים "עם הספר", משום שקיבלו תורה משמיים. ולכן מעמדם המשפטי הוא: </a:t>
            </a:r>
            <a:r>
              <a:rPr lang="he-IL" sz="2000" dirty="0" err="1"/>
              <a:t>ד'ימים</a:t>
            </a:r>
            <a:r>
              <a:rPr lang="he-IL" sz="2000" dirty="0"/>
              <a:t>, כלומר: בני חסות. הם ורכושם זכאים להגנה מצד השליטים 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99592" y="3861048"/>
            <a:ext cx="7272808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/>
            <a:r>
              <a:rPr lang="he-IL" sz="2400" dirty="0">
                <a:solidFill>
                  <a:prstClr val="black"/>
                </a:solidFill>
              </a:rPr>
              <a:t>תמורת חסות זו, נאלצו היהודים לשלם  מס גולגולת (</a:t>
            </a:r>
            <a:r>
              <a:rPr lang="he-IL" sz="2400" dirty="0" err="1">
                <a:solidFill>
                  <a:prstClr val="black"/>
                </a:solidFill>
              </a:rPr>
              <a:t>ג'יזיה</a:t>
            </a:r>
            <a:r>
              <a:rPr lang="he-IL" sz="2400" dirty="0">
                <a:solidFill>
                  <a:prstClr val="black"/>
                </a:solidFill>
              </a:rPr>
              <a:t>) כלומר: סכום מסוים עבור כל אחד מבני הקהילה. וכמו כן, הוטל עליהם לציית ל.. </a:t>
            </a:r>
            <a:r>
              <a:rPr lang="he-IL" sz="3600" b="1" dirty="0">
                <a:solidFill>
                  <a:prstClr val="black"/>
                </a:solidFill>
              </a:rPr>
              <a:t>חוקי עומר.                             </a:t>
            </a:r>
          </a:p>
        </p:txBody>
      </p:sp>
      <p:pic>
        <p:nvPicPr>
          <p:cNvPr id="3074" name="Picture 2" descr="NVTOfficeClips,אירי,אירלנד,בר מזל,גולגולות,דוגמאות,חגים,יום פטריק הקדוש,מזל,עיטורים,רקעים,תלתנים,תלתנים למזל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9" y="2996952"/>
            <a:ext cx="864096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3714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97248" y="1363962"/>
            <a:ext cx="6912768" cy="507831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/>
              <a:t>חוקי עומר (נקראו על שם החליף  עומר שחי במאה השביעית) נועדו לרומם את המוסלמים ולהשפיל את </a:t>
            </a:r>
            <a:r>
              <a:rPr lang="he-IL" dirty="0" err="1"/>
              <a:t>הד'ימים</a:t>
            </a:r>
            <a:r>
              <a:rPr lang="he-IL" dirty="0"/>
              <a:t> (בני החסות). כלומר: היהודים והנוצרים.</a:t>
            </a:r>
          </a:p>
          <a:p>
            <a:endParaRPr lang="he-IL" dirty="0"/>
          </a:p>
          <a:p>
            <a:pPr>
              <a:lnSpc>
                <a:spcPct val="150000"/>
              </a:lnSpc>
            </a:pPr>
            <a:r>
              <a:rPr lang="he-IL" dirty="0"/>
              <a:t>חוקים אלו התייחסו לתחומים שונים:</a:t>
            </a:r>
          </a:p>
          <a:p>
            <a:pPr>
              <a:lnSpc>
                <a:spcPct val="150000"/>
              </a:lnSpc>
            </a:pPr>
            <a:r>
              <a:rPr lang="he-IL" b="1" dirty="0">
                <a:effectLst/>
                <a:latin typeface="Times New Roman"/>
                <a:ea typeface="Times New Roman"/>
              </a:rPr>
              <a:t>מבחינה דתית: </a:t>
            </a:r>
            <a:r>
              <a:rPr lang="he-IL" dirty="0">
                <a:effectLst/>
                <a:latin typeface="Times New Roman"/>
                <a:ea typeface="Times New Roman"/>
              </a:rPr>
              <a:t>איסור על בניית בתי כנסת חדשים, </a:t>
            </a:r>
            <a:r>
              <a:rPr lang="he-IL" dirty="0">
                <a:latin typeface="Times New Roman"/>
                <a:ea typeface="Times New Roman"/>
              </a:rPr>
              <a:t>איסור על שכנוע </a:t>
            </a:r>
            <a:r>
              <a:rPr lang="he-IL" dirty="0">
                <a:effectLst/>
                <a:latin typeface="Times New Roman"/>
                <a:ea typeface="Times New Roman"/>
              </a:rPr>
              <a:t>מוסלמים להתגייר כמו כן, אסור למנוע מיהודי להתאסלם.</a:t>
            </a:r>
            <a:endParaRPr lang="en-US" dirty="0">
              <a:effectLst/>
              <a:latin typeface="Times New Roman"/>
              <a:ea typeface="Times New Roman"/>
            </a:endParaRPr>
          </a:p>
          <a:p>
            <a:pPr>
              <a:lnSpc>
                <a:spcPct val="150000"/>
              </a:lnSpc>
            </a:pPr>
            <a:r>
              <a:rPr lang="he-IL" b="1" dirty="0">
                <a:effectLst/>
                <a:latin typeface="Times New Roman"/>
                <a:ea typeface="Times New Roman"/>
              </a:rPr>
              <a:t>מבחינה חברתית</a:t>
            </a:r>
            <a:r>
              <a:rPr lang="he-IL" dirty="0">
                <a:effectLst/>
                <a:latin typeface="Times New Roman"/>
                <a:ea typeface="Times New Roman"/>
              </a:rPr>
              <a:t>: היהודים צריכים להיבדל בלבושם משכניהם המוסלמים (סימן היכר, צבע שונה </a:t>
            </a:r>
            <a:r>
              <a:rPr lang="he-IL" dirty="0" err="1">
                <a:effectLst/>
                <a:latin typeface="Times New Roman"/>
                <a:ea typeface="Times New Roman"/>
              </a:rPr>
              <a:t>וכו</a:t>
            </a:r>
            <a:r>
              <a:rPr lang="he-IL" dirty="0">
                <a:effectLst/>
                <a:latin typeface="Times New Roman"/>
                <a:ea typeface="Times New Roman"/>
              </a:rPr>
              <a:t>'..), איסור רכיבה על סוסים, איסור נשיאת חרבות, איסור לקיחת עבדים, איסור בניית בתים גבוהים יותר מבתי המוסלמים, החובה לקום בפני מוסלמים.</a:t>
            </a:r>
            <a:endParaRPr lang="en-US" dirty="0">
              <a:effectLst/>
              <a:latin typeface="Times New Roman"/>
              <a:ea typeface="Times New Roman"/>
            </a:endParaRPr>
          </a:p>
          <a:p>
            <a:pPr>
              <a:lnSpc>
                <a:spcPct val="150000"/>
              </a:lnSpc>
            </a:pPr>
            <a:r>
              <a:rPr lang="he-IL" dirty="0">
                <a:effectLst/>
                <a:latin typeface="Times New Roman"/>
                <a:ea typeface="Times New Roman"/>
              </a:rPr>
              <a:t>שמנה לב! רוב ההגבלות עוסקות </a:t>
            </a:r>
            <a:r>
              <a:rPr lang="he-IL" b="1" dirty="0">
                <a:effectLst/>
                <a:latin typeface="Times New Roman"/>
                <a:ea typeface="Times New Roman"/>
              </a:rPr>
              <a:t>בתחום החברתי</a:t>
            </a:r>
            <a:r>
              <a:rPr lang="he-IL" dirty="0">
                <a:effectLst/>
                <a:latin typeface="Times New Roman"/>
                <a:ea typeface="Times New Roman"/>
              </a:rPr>
              <a:t>. ולכן ניתן להסיק שמטרת ההגבלות היא להשפיל את היהודים (והנוצרים) וליצור חיץ ברור ביניהם לבין המוסלמים.</a:t>
            </a:r>
            <a:endParaRPr lang="en-US" dirty="0">
              <a:effectLst/>
              <a:latin typeface="Times New Roman"/>
              <a:ea typeface="Times New Roman"/>
            </a:endParaRPr>
          </a:p>
          <a:p>
            <a:endParaRPr lang="he-IL" dirty="0"/>
          </a:p>
          <a:p>
            <a:endParaRPr lang="he-IL" dirty="0"/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866227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l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5656" y="1412776"/>
            <a:ext cx="6192688" cy="200054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800" b="1" dirty="0"/>
              <a:t>לסיכום: </a:t>
            </a:r>
          </a:p>
          <a:p>
            <a:r>
              <a:rPr lang="he-IL" sz="2400" dirty="0"/>
              <a:t>על יהודי ארצות האסלאם הוטל לשלם את מס </a:t>
            </a:r>
            <a:r>
              <a:rPr lang="he-IL" sz="2400" dirty="0" err="1"/>
              <a:t>הג'יזיה</a:t>
            </a:r>
            <a:r>
              <a:rPr lang="he-IL" sz="2400" dirty="0"/>
              <a:t> ולציית לחוקי עומר, בתמורה להגנה על חייהם ורכושם. כמו כן נהנו היהודים בארצות אלו מ</a:t>
            </a:r>
            <a:r>
              <a:rPr lang="he-IL" sz="2400" b="1" dirty="0"/>
              <a:t>אוטונומיה</a:t>
            </a:r>
            <a:r>
              <a:rPr lang="he-IL" sz="2400" dirty="0"/>
              <a:t> דתית, שיפוטית וכלכלית.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18298" y="3717032"/>
            <a:ext cx="6696744" cy="200054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/>
              <a:t>היהודים השתדלו בכל מאודם לציית לחוקים, אבל דווקא </a:t>
            </a:r>
            <a:r>
              <a:rPr lang="he-IL" sz="2400" b="1" dirty="0"/>
              <a:t>השליטים </a:t>
            </a:r>
            <a:r>
              <a:rPr lang="he-IL" sz="2000" dirty="0"/>
              <a:t>עצמם לא תמיד הקפידו על קיום החוקים. </a:t>
            </a:r>
          </a:p>
          <a:p>
            <a:r>
              <a:rPr lang="he-IL" sz="2000" dirty="0"/>
              <a:t>א. מדוע? </a:t>
            </a:r>
          </a:p>
          <a:p>
            <a:r>
              <a:rPr lang="he-IL" sz="2000" dirty="0"/>
              <a:t>ב. האם מצב היהודים בארצות האימפריה העות'מאנית היה זהה למצבם של היהודים במרוקו, תימן ופרס??</a:t>
            </a:r>
          </a:p>
          <a:p>
            <a:r>
              <a:rPr lang="he-IL" sz="2000" dirty="0"/>
              <a:t>כל זאת ועוד, בפרק המרתק שלפנינו! מסע מהנה!</a:t>
            </a:r>
          </a:p>
        </p:txBody>
      </p:sp>
      <p:pic>
        <p:nvPicPr>
          <p:cNvPr id="5124" name="Picture 4" descr="סמל הבעה סמיילי מטייל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5034857"/>
            <a:ext cx="738782" cy="738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1349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1680" y="1484784"/>
            <a:ext cx="5760640" cy="39703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b="1" dirty="0"/>
              <a:t>רגע </a:t>
            </a:r>
            <a:r>
              <a:rPr lang="he-IL" sz="2400" b="1" dirty="0" err="1"/>
              <a:t>רגע</a:t>
            </a:r>
            <a:r>
              <a:rPr lang="he-IL" sz="2400" b="1" dirty="0"/>
              <a:t>.. לפני שאתן רצות לספר!</a:t>
            </a:r>
          </a:p>
          <a:p>
            <a:endParaRPr lang="he-IL" dirty="0"/>
          </a:p>
          <a:p>
            <a:r>
              <a:rPr lang="he-IL" sz="2400" dirty="0"/>
              <a:t>יש עוד כמה דברים חשובים לברר:</a:t>
            </a:r>
          </a:p>
          <a:p>
            <a:r>
              <a:rPr lang="he-IL" sz="2400" dirty="0"/>
              <a:t>* איפה היה אסור ליהודי לטייל ביום גשם ומדוע?</a:t>
            </a:r>
          </a:p>
          <a:p>
            <a:r>
              <a:rPr lang="he-IL" sz="2400" dirty="0"/>
              <a:t>* מי פחד להירטב מהמים בשלוליות?</a:t>
            </a:r>
          </a:p>
          <a:p>
            <a:r>
              <a:rPr lang="he-IL" sz="2400" dirty="0"/>
              <a:t>* מהו </a:t>
            </a:r>
            <a:r>
              <a:rPr lang="he-IL" sz="2400" dirty="0" err="1"/>
              <a:t>המלאח</a:t>
            </a:r>
            <a:r>
              <a:rPr lang="he-IL" sz="2400" dirty="0"/>
              <a:t>?</a:t>
            </a:r>
          </a:p>
          <a:p>
            <a:r>
              <a:rPr lang="he-IL" sz="2400" dirty="0"/>
              <a:t>* איפה לא היה גן ציבורי?</a:t>
            </a:r>
          </a:p>
          <a:p>
            <a:r>
              <a:rPr lang="he-IL" sz="2400" dirty="0"/>
              <a:t>* איפה ולמה חטפו ילדים?</a:t>
            </a:r>
          </a:p>
          <a:p>
            <a:r>
              <a:rPr lang="he-IL" sz="2400" dirty="0"/>
              <a:t>* מי הואשם בכישוף?</a:t>
            </a:r>
          </a:p>
          <a:p>
            <a:r>
              <a:rPr lang="he-IL" sz="2400" dirty="0"/>
              <a:t>* מה עלה בגורל המגורשים </a:t>
            </a:r>
            <a:r>
              <a:rPr lang="he-IL" sz="2400" dirty="0" err="1"/>
              <a:t>למוזע</a:t>
            </a:r>
            <a:r>
              <a:rPr lang="he-IL" sz="2400" dirty="0"/>
              <a:t>?</a:t>
            </a:r>
          </a:p>
          <a:p>
            <a:pPr algn="l"/>
            <a:r>
              <a:rPr lang="he-IL" dirty="0"/>
              <a:t>עכשיו.. רוצו לקרוא בספר..</a:t>
            </a:r>
          </a:p>
        </p:txBody>
      </p:sp>
    </p:spTree>
    <p:extLst>
      <p:ext uri="{BB962C8B-B14F-4D97-AF65-F5344CB8AC3E}">
        <p14:creationId xmlns:p14="http://schemas.microsoft.com/office/powerpoint/2010/main" val="4203214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עיצוב אופנה">
  <a:themeElements>
    <a:clrScheme name="עיצוב אופנה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עניבה שחורה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עיצוב אופנה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135</TotalTime>
  <Words>505</Words>
  <Application>Microsoft Office PowerPoint</Application>
  <PresentationFormat>‫הצגה על המסך (4:3)</PresentationFormat>
  <Paragraphs>36</Paragraphs>
  <Slides>8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5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8</vt:i4>
      </vt:variant>
    </vt:vector>
  </HeadingPairs>
  <TitlesOfParts>
    <vt:vector size="14" baseType="lpstr">
      <vt:lpstr>Arial</vt:lpstr>
      <vt:lpstr>Garamond</vt:lpstr>
      <vt:lpstr>Guttman Stam1</vt:lpstr>
      <vt:lpstr>Times New Roman</vt:lpstr>
      <vt:lpstr>Wingdings</vt:lpstr>
      <vt:lpstr>עיצוב אופנה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</dc:title>
  <dc:creator>CUSTOMER</dc:creator>
  <cp:lastModifiedBy>Varda Maor</cp:lastModifiedBy>
  <cp:revision>16</cp:revision>
  <dcterms:created xsi:type="dcterms:W3CDTF">2013-01-10T08:04:41Z</dcterms:created>
  <dcterms:modified xsi:type="dcterms:W3CDTF">2017-12-24T19:05:00Z</dcterms:modified>
</cp:coreProperties>
</file>