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</p:sldIdLst>
  <p:sldSz cx="10729913" cy="6192838"/>
  <p:notesSz cx="6797675" cy="992663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51">
          <p15:clr>
            <a:srgbClr val="A4A3A4"/>
          </p15:clr>
        </p15:guide>
        <p15:guide id="2" pos="3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>
      <p:cViewPr varScale="1">
        <p:scale>
          <a:sx n="80" d="100"/>
          <a:sy n="80" d="100"/>
        </p:scale>
        <p:origin x="744" y="60"/>
      </p:cViewPr>
      <p:guideLst>
        <p:guide orient="horz" pos="1951"/>
        <p:guide pos="3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804744" y="1923794"/>
            <a:ext cx="9120426" cy="1327446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609487" y="3509275"/>
            <a:ext cx="7510939" cy="158261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6DA9-E26B-4F62-9F18-C5E3AA612BF8}" type="datetimeFigureOut">
              <a:rPr lang="he-IL" smtClean="0"/>
              <a:t>כ"ד/חשון/תשפ"ד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C7F1-6D0A-4E5E-AC06-596F0BB0ED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3446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6DA9-E26B-4F62-9F18-C5E3AA612BF8}" type="datetimeFigureOut">
              <a:rPr lang="he-IL" smtClean="0"/>
              <a:t>כ"ד/חשון/תשפ"ד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C7F1-6D0A-4E5E-AC06-596F0BB0ED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562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9129741" y="223630"/>
            <a:ext cx="2831505" cy="4772213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629638" y="223630"/>
            <a:ext cx="8321272" cy="4772213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6DA9-E26B-4F62-9F18-C5E3AA612BF8}" type="datetimeFigureOut">
              <a:rPr lang="he-IL" smtClean="0"/>
              <a:t>כ"ד/חשון/תשפ"ד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C7F1-6D0A-4E5E-AC06-596F0BB0ED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3940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6DA9-E26B-4F62-9F18-C5E3AA612BF8}" type="datetimeFigureOut">
              <a:rPr lang="he-IL" smtClean="0"/>
              <a:t>כ"ד/חשון/תשפ"ד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C7F1-6D0A-4E5E-AC06-596F0BB0ED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8121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47589" y="3979472"/>
            <a:ext cx="9120426" cy="1229966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47589" y="2624789"/>
            <a:ext cx="9120426" cy="135468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6DA9-E26B-4F62-9F18-C5E3AA612BF8}" type="datetimeFigureOut">
              <a:rPr lang="he-IL" smtClean="0"/>
              <a:t>כ"ד/חשון/תשפ"ד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C7F1-6D0A-4E5E-AC06-596F0BB0ED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1795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629637" y="1304510"/>
            <a:ext cx="5575457" cy="36913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383927" y="1304510"/>
            <a:ext cx="5577319" cy="36913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6DA9-E26B-4F62-9F18-C5E3AA612BF8}" type="datetimeFigureOut">
              <a:rPr lang="he-IL" smtClean="0"/>
              <a:t>כ"ד/חשון/תשפ"ד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C7F1-6D0A-4E5E-AC06-596F0BB0ED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57471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36496" y="248001"/>
            <a:ext cx="9656922" cy="1032140"/>
          </a:xfrm>
        </p:spPr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36496" y="1386221"/>
            <a:ext cx="4740908" cy="5777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536496" y="1963932"/>
            <a:ext cx="4740908" cy="35680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450647" y="1386221"/>
            <a:ext cx="4742771" cy="5777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450647" y="1963932"/>
            <a:ext cx="4742771" cy="35680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6DA9-E26B-4F62-9F18-C5E3AA612BF8}" type="datetimeFigureOut">
              <a:rPr lang="he-IL" smtClean="0"/>
              <a:t>כ"ד/חשון/תשפ"ד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C7F1-6D0A-4E5E-AC06-596F0BB0ED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1888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6DA9-E26B-4F62-9F18-C5E3AA612BF8}" type="datetimeFigureOut">
              <a:rPr lang="he-IL" smtClean="0"/>
              <a:t>כ"ד/חשון/תשפ"ד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C7F1-6D0A-4E5E-AC06-596F0BB0ED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6253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6DA9-E26B-4F62-9F18-C5E3AA612BF8}" type="datetimeFigureOut">
              <a:rPr lang="he-IL" smtClean="0"/>
              <a:t>כ"ד/חשון/תשפ"ד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C7F1-6D0A-4E5E-AC06-596F0BB0ED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6449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36496" y="246567"/>
            <a:ext cx="3530067" cy="1049342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195098" y="246567"/>
            <a:ext cx="5998319" cy="52854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536496" y="1295909"/>
            <a:ext cx="3530067" cy="423607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6DA9-E26B-4F62-9F18-C5E3AA612BF8}" type="datetimeFigureOut">
              <a:rPr lang="he-IL" smtClean="0"/>
              <a:t>כ"ד/חשון/תשפ"ד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C7F1-6D0A-4E5E-AC06-596F0BB0ED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985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03138" y="4334986"/>
            <a:ext cx="6437948" cy="51177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2103138" y="553341"/>
            <a:ext cx="6437948" cy="371570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2103138" y="4846756"/>
            <a:ext cx="6437948" cy="7267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6DA9-E26B-4F62-9F18-C5E3AA612BF8}" type="datetimeFigureOut">
              <a:rPr lang="he-IL" smtClean="0"/>
              <a:t>כ"ד/חשון/תשפ"ד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C7F1-6D0A-4E5E-AC06-596F0BB0ED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1943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536496" y="248001"/>
            <a:ext cx="9656922" cy="103214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36496" y="1444996"/>
            <a:ext cx="9656922" cy="40869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7689771" y="5739844"/>
            <a:ext cx="2503646" cy="329711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76DA9-E26B-4F62-9F18-C5E3AA612BF8}" type="datetimeFigureOut">
              <a:rPr lang="he-IL" smtClean="0"/>
              <a:t>כ"ד/חשון/תשפ"ד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666054" y="5739844"/>
            <a:ext cx="3397806" cy="329711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536496" y="5739844"/>
            <a:ext cx="2503646" cy="329711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BC7F1-6D0A-4E5E-AC06-596F0BB0ED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377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izagori@bezeqonline.co.il" TargetMode="External" /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4DFD72BC-8047-46AE-9B28-B5568AF3B1F3}"/>
              </a:ext>
            </a:extLst>
          </p:cNvPr>
          <p:cNvSpPr/>
          <p:nvPr/>
        </p:nvSpPr>
        <p:spPr>
          <a:xfrm>
            <a:off x="4500860" y="0"/>
            <a:ext cx="60106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400" b="1" dirty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מכרז למשרת מנהל/ת הדרכה ומנהל מקצועי  </a:t>
            </a:r>
          </a:p>
          <a:p>
            <a:r>
              <a:rPr lang="he-IL" sz="1400" b="1" dirty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מוקד אזרחים ותיקים – בני ברק</a:t>
            </a:r>
          </a:p>
        </p:txBody>
      </p:sp>
      <p:sp>
        <p:nvSpPr>
          <p:cNvPr id="9" name="AutoShape 6" descr="MishpatimGovIL - משרד המשפטים - YouTube">
            <a:extLst>
              <a:ext uri="{FF2B5EF4-FFF2-40B4-BE49-F238E27FC236}">
                <a16:creationId xmlns:a16="http://schemas.microsoft.com/office/drawing/2014/main" id="{2A362338-C43F-4858-8D20-F76988FCE44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64162" y="1455416"/>
            <a:ext cx="1945009" cy="1945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A751F0C1-0627-4968-A1ED-455A8EA1C6CE}"/>
              </a:ext>
            </a:extLst>
          </p:cNvPr>
          <p:cNvSpPr txBox="1"/>
          <p:nvPr/>
        </p:nvSpPr>
        <p:spPr>
          <a:xfrm>
            <a:off x="5148932" y="814440"/>
            <a:ext cx="5443243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e-IL" sz="1400" b="1" dirty="0">
                <a:solidFill>
                  <a:schemeClr val="bg1"/>
                </a:solidFill>
                <a:latin typeface="Ktav Yad CLM" panose="02000603000000000000" pitchFamily="50" charset="-79"/>
              </a:rPr>
              <a:t> </a:t>
            </a:r>
            <a:r>
              <a:rPr kumimoji="0" lang="he-IL" sz="16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תיאור התפקיד: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e-IL" sz="16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פיתוח והטמעה של מערכי הדרכה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  <a:p>
            <a:pPr marL="285750" marR="0" lvl="0" indent="-28575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הכשרת נציגים חדשים וליווי עד להסמכה </a:t>
            </a:r>
          </a:p>
          <a:p>
            <a:pPr marL="285750" marR="0" lvl="0" indent="-28575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he-IL" sz="1400" dirty="0">
                <a:solidFill>
                  <a:prstClr val="white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בניית תוכנית הדרכה שנתית וביצוע הדרכות שוטפות והרכות ריענון</a:t>
            </a:r>
          </a:p>
          <a:p>
            <a:pPr marL="285750" marR="0" lvl="0" indent="-28575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הפעלת בקרה על איכות ההדרכה והישגי הנציגים</a:t>
            </a:r>
          </a:p>
          <a:p>
            <a:pPr marL="285750" marR="0" lvl="0" indent="-28575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פיקוח שוטף על המענה המקצועי ,תכנים וידע הניתנים במוקד בעל –פה  ובכתב לכלל בעלי התפקידים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  <a:p>
            <a:pPr marL="285750" marR="0" lvl="0" indent="-28575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שימור רמה מקצועית ושירותית גבוהה</a:t>
            </a:r>
          </a:p>
          <a:p>
            <a:pPr marL="285750" marR="0" lvl="0" indent="-28575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he-IL" sz="1400" dirty="0">
                <a:solidFill>
                  <a:prstClr val="white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כפיפות למנהל המוקד </a:t>
            </a:r>
            <a:endParaRPr kumimoji="0" lang="he-IL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6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דרישות התפקיד: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  <a:p>
            <a:pPr marL="285750" marR="0" lvl="0" indent="-28575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בעל תואר ראשון – חובה </a:t>
            </a:r>
          </a:p>
          <a:p>
            <a:pPr marL="285750" marR="0" lvl="0" indent="-28575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בקיאות וניסיון של 3 שנים בתחום זכויות אזרחים ותיקים – יתרון </a:t>
            </a:r>
          </a:p>
          <a:p>
            <a:pPr marL="285750" marR="0" lvl="0" indent="-28575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ניסיון של 3 שנים לפחות כמנהל מקצועי</a:t>
            </a:r>
          </a:p>
          <a:p>
            <a:pPr marL="285750" marR="0" lvl="0" indent="-28575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ניסיון בהעברת הדרכות / פיתוח מערכי הדרכה או ליווי צמוד של מנהל הדרכה בארגון</a:t>
            </a:r>
          </a:p>
          <a:p>
            <a:pPr marL="285750" marR="0" lvl="0" indent="-28575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שליטה במתודולוגיות הדרכה ומדידת תפוקות ואפקטיביות הדרכה  </a:t>
            </a:r>
          </a:p>
          <a:p>
            <a:pPr marL="285750" marR="0" lvl="0" indent="-28575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היכרות ושליטה במערכות טכנולוגיות 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3C334984-24E7-D04B-61B7-F8FBCB608665}"/>
              </a:ext>
            </a:extLst>
          </p:cNvPr>
          <p:cNvSpPr/>
          <p:nvPr/>
        </p:nvSpPr>
        <p:spPr>
          <a:xfrm>
            <a:off x="4303847" y="5718121"/>
            <a:ext cx="60106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400" b="1" dirty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מועמדות למשרה יש להגיש בצירוף קו"ח לכתובת: </a:t>
            </a:r>
            <a:r>
              <a:rPr lang="en-US" sz="1400" b="1" dirty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mizagori@bezeqonline.co.il</a:t>
            </a:r>
            <a:endParaRPr lang="en-US" sz="1400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sz="1400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9993718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10250</TotalTime>
  <Words>140</Words>
  <Application>Microsoft Office PowerPoint</Application>
  <PresentationFormat>מותאם אישית</PresentationFormat>
  <Paragraphs>21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Natali Pat</cp:lastModifiedBy>
  <cp:revision>23</cp:revision>
  <cp:lastPrinted>2023-09-07T03:54:32Z</cp:lastPrinted>
  <dcterms:created xsi:type="dcterms:W3CDTF">2021-08-17T12:43:33Z</dcterms:created>
  <dcterms:modified xsi:type="dcterms:W3CDTF">2023-11-08T10:25:39Z</dcterms:modified>
</cp:coreProperties>
</file>