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8" r:id="rId3"/>
    <p:sldId id="257" r:id="rId4"/>
    <p:sldId id="262" r:id="rId5"/>
    <p:sldId id="260" r:id="rId6"/>
    <p:sldId id="261" r:id="rId7"/>
    <p:sldId id="263" r:id="rId8"/>
    <p:sldId id="269" r:id="rId9"/>
    <p:sldId id="268" r:id="rId10"/>
    <p:sldId id="267" r:id="rId11"/>
    <p:sldId id="272" r:id="rId12"/>
    <p:sldId id="270" r:id="rId13"/>
    <p:sldId id="25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3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D90EDC9-D09B-4034-AED9-6D5E88B79692}" type="datetimeFigureOut">
              <a:rPr lang="he-IL" smtClean="0"/>
              <a:t>כ"ז/טבת/תשפ"א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04012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כ"ז/טבת/תשפ"א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909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כ"ז/טבת/תשפ"א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86080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כ"ז/טבת/תשפ"א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9432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כ"ז/טבת/תשפ"א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92660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עמוד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כ"ז/טבת/תשפ"א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2310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עמודת 3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כ"ז/טבת/תשפ"א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0419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כ"ז/טבת/תשפ"א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83289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כ"ז/טבת/תשפ"א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87984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כ"ז/טבת/תשפ"א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9529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כ"ז/טבת/תשפ"א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4131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כ"ז/טבת/תשפ"א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85706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כ"ז/טבת/תשפ"א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26170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כ"ז/טבת/תשפ"א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18377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כ"ז/טבת/תשפ"א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33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כ"ז/טבת/תשפ"א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37426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כ"ז/טבת/תשפ"א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9275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D90EDC9-D09B-4034-AED9-6D5E88B79692}" type="datetimeFigureOut">
              <a:rPr lang="he-IL" smtClean="0"/>
              <a:t>כ"ז/טבת/תשפ"א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8001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xmlns="" id="{8AE5891F-4DDC-4BA6-9063-9307BBDFE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4765">
            <a:off x="4314360" y="-70835"/>
            <a:ext cx="6861190" cy="444664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xmlns="" id="{0371689D-7C46-4DB5-B219-3A03EA3591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89" b="20410"/>
          <a:stretch/>
        </p:blipFill>
        <p:spPr>
          <a:xfrm rot="21397129">
            <a:off x="-129712" y="332337"/>
            <a:ext cx="4452831" cy="4462207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xmlns="" id="{46BE8581-6DE3-4380-813F-2CBC768983C8}"/>
              </a:ext>
            </a:extLst>
          </p:cNvPr>
          <p:cNvSpPr txBox="1"/>
          <p:nvPr/>
        </p:nvSpPr>
        <p:spPr>
          <a:xfrm rot="21401061">
            <a:off x="3927095" y="4566025"/>
            <a:ext cx="735495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מה קורה שם?!</a:t>
            </a:r>
          </a:p>
        </p:txBody>
      </p:sp>
    </p:spTree>
    <p:extLst>
      <p:ext uri="{BB962C8B-B14F-4D97-AF65-F5344CB8AC3E}">
        <p14:creationId xmlns:p14="http://schemas.microsoft.com/office/powerpoint/2010/main" val="312140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A5583E3-B73F-46D2-8B66-31524FCC27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2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xmlns="" id="{B70BADB0-5BC5-4C32-BB8B-05A6ED16F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07" r="1" b="1875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BCA6D6A-D239-423B-BCD0-36D301FBFE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7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4763"/>
            <a:ext cx="8255000" cy="565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9627616D-1B67-48A2-86A0-C104663258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4D5DD51-BA7C-4624-97BD-55B25D9881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99964" y="0"/>
            <a:ext cx="461356" cy="6858000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88900" dist="635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xmlns="" id="{3416DE91-7637-46CA-A752-26E8FD7AC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59"/>
          <a:stretch/>
        </p:blipFill>
        <p:spPr>
          <a:xfrm>
            <a:off x="20" y="10"/>
            <a:ext cx="1009994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47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5E1885-4B77-4930-AF94-83DC34F516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2CED8F1-A066-4193-A0C6-FA32AABA2B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FC2AD83-6F23-413C-AD90-9F32AF8275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9528" y="6581"/>
            <a:ext cx="11741281" cy="56002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367BE40-CEB0-42C0-A019-83612A9D1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9527" y="6581"/>
            <a:ext cx="5051254" cy="560021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900">
                <a:srgbClr val="000000">
                  <a:alpha val="10000"/>
                </a:srgbClr>
              </a:gs>
              <a:gs pos="100000">
                <a:schemeClr val="tx1">
                  <a:alpha val="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A1CF79-E584-4525-AB80-C5E826445E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80499" y="0"/>
            <a:ext cx="5051254" cy="560021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900">
                <a:srgbClr val="000000">
                  <a:alpha val="10000"/>
                </a:srgbClr>
              </a:gs>
              <a:gs pos="100000">
                <a:schemeClr val="tx1">
                  <a:alpha val="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DFF68DC-7619-4C0C-B291-0018372D27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xmlns="" id="{5003435F-4995-49A0-9B3D-4955D2822A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xmlns="" id="{87C88B6B-7396-4DA8-A593-F397D6B1CF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134" b="21046"/>
          <a:stretch/>
        </p:blipFill>
        <p:spPr>
          <a:xfrm>
            <a:off x="2698533" y="431800"/>
            <a:ext cx="5940539" cy="5693639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xmlns="" id="{A3DB6C0D-A72E-4049-ABAA-3AD722F56B4F}"/>
              </a:ext>
            </a:extLst>
          </p:cNvPr>
          <p:cNvSpPr/>
          <p:nvPr/>
        </p:nvSpPr>
        <p:spPr>
          <a:xfrm>
            <a:off x="8759687" y="795131"/>
            <a:ext cx="3220266" cy="2633870"/>
          </a:xfrm>
          <a:prstGeom prst="wedgeEllipseCallout">
            <a:avLst>
              <a:gd name="adj1" fmla="val -108210"/>
              <a:gd name="adj2" fmla="val 685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b="1" dirty="0">
                <a:latin typeface="Calibri" panose="020F0502020204030204" pitchFamily="34" charset="0"/>
                <a:cs typeface="Calibri" panose="020F0502020204030204" pitchFamily="34" charset="0"/>
              </a:rPr>
              <a:t>חופש ביטוי?!</a:t>
            </a: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xmlns="" id="{87C88B6B-7396-4DA8-A593-F397D6B1CF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134" b="21046"/>
          <a:stretch/>
        </p:blipFill>
        <p:spPr>
          <a:xfrm>
            <a:off x="2787135" y="431800"/>
            <a:ext cx="5940539" cy="569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1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9AE0D413-3E66-4B0D-8FF6-E844E6B0E7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6833AB9-605B-4FCD-AEA3-0556375B66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xmlns="" id="{9DE8AF86-894F-4077-BF3E-8254B692F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0000">
            <a:off x="1860982" y="1003258"/>
            <a:ext cx="8470037" cy="4764396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7549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6">
            <a:extLst>
              <a:ext uri="{FF2B5EF4-FFF2-40B4-BE49-F238E27FC236}">
                <a16:creationId xmlns:a16="http://schemas.microsoft.com/office/drawing/2014/main" xmlns="" id="{00A59D1D-0134-46DF-99F7-50360D612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תמונה 20">
            <a:extLst>
              <a:ext uri="{FF2B5EF4-FFF2-40B4-BE49-F238E27FC236}">
                <a16:creationId xmlns:a16="http://schemas.microsoft.com/office/drawing/2014/main" xmlns="" id="{37600CDD-3617-4F1D-9AD4-12E215D5E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881" y="248474"/>
            <a:ext cx="8538816" cy="6404117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1294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9AE0D413-3E66-4B0D-8FF6-E844E6B0E7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6833AB9-605B-4FCD-AEA3-0556375B66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xmlns="" id="{6C86E245-44D0-4CC2-8746-53F8782A84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1" r="7808"/>
          <a:stretch/>
        </p:blipFill>
        <p:spPr>
          <a:xfrm rot="21480000">
            <a:off x="1860982" y="1003258"/>
            <a:ext cx="8470037" cy="47643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8625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A2509F26-B5DC-4BA7-B476-4CB044237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B103EB1-B135-4526-B883-33228FC27F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תמונה 1" descr="תמונה שמכילה אדם, מקורה, אח&#10;&#10;התיאור נוצר באופן אוטומטי">
            <a:extLst>
              <a:ext uri="{FF2B5EF4-FFF2-40B4-BE49-F238E27FC236}">
                <a16:creationId xmlns:a16="http://schemas.microsoft.com/office/drawing/2014/main" xmlns="" id="{488DE120-3EB5-4C3A-9426-D74428617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67" t="2331" r="8039" b="12253"/>
          <a:stretch/>
        </p:blipFill>
        <p:spPr>
          <a:xfrm rot="21480000">
            <a:off x="1937811" y="1003208"/>
            <a:ext cx="8319251" cy="47643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0612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9AE0D413-3E66-4B0D-8FF6-E844E6B0E7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6833AB9-605B-4FCD-AEA3-0556375B66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xmlns="" id="{4DDB12F0-FE19-4413-B02C-6FF90611D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0" t="14957" r="13693"/>
          <a:stretch/>
        </p:blipFill>
        <p:spPr>
          <a:xfrm rot="21480000">
            <a:off x="2481772" y="1003258"/>
            <a:ext cx="7228457" cy="47643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9229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9AE0D413-3E66-4B0D-8FF6-E844E6B0E7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6833AB9-605B-4FCD-AEA3-0556375B66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xmlns="" id="{ED2056F0-CD8D-4BD5-829C-6A780F1060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7" r="1586"/>
          <a:stretch/>
        </p:blipFill>
        <p:spPr>
          <a:xfrm rot="21480000">
            <a:off x="1525393" y="1046801"/>
            <a:ext cx="9141214" cy="47643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1964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A5583E3-B73F-46D2-8B66-31524FCC27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6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xmlns="" id="{4C23E79E-BEF4-43CD-A3E9-6AFF85199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315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BCA6D6A-D239-423B-BCD0-36D301FBFE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0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61F34DAB-52DE-4CC0-B643-81F62ACDF0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תמונה 1" descr="תמונה שמכילה טקסט, אדם, מקורה&#10;&#10;התיאור נוצר באופן אוטומטי">
            <a:extLst>
              <a:ext uri="{FF2B5EF4-FFF2-40B4-BE49-F238E27FC236}">
                <a16:creationId xmlns:a16="http://schemas.microsoft.com/office/drawing/2014/main" xmlns="" id="{3D1A15A5-17F5-423D-88CE-987A66052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33" r="-1" b="2242"/>
          <a:stretch/>
        </p:blipFill>
        <p:spPr>
          <a:xfrm>
            <a:off x="20" y="10"/>
            <a:ext cx="11741259" cy="56002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2A9A3C0-86CD-4674-9020-567F2AA853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5051254" cy="560021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900">
                <a:srgbClr val="000000">
                  <a:alpha val="14000"/>
                </a:srgbClr>
              </a:gs>
              <a:gs pos="100000">
                <a:schemeClr val="tx1">
                  <a:alpha val="5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52078B7-A4A7-41F3-8113-3925A3BDA0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80499" y="0"/>
            <a:ext cx="5051254" cy="560021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900">
                <a:srgbClr val="000000">
                  <a:alpha val="14000"/>
                </a:srgbClr>
              </a:gs>
              <a:gs pos="100000">
                <a:schemeClr val="tx1">
                  <a:alpha val="5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9F832E9-8174-4C9C-878F-8FC45B2BDE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xmlns="" id="{12579F24-C6D5-46F1-9180-D96AFE5588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</p:spTree>
    <p:extLst>
      <p:ext uri="{BB962C8B-B14F-4D97-AF65-F5344CB8AC3E}">
        <p14:creationId xmlns:p14="http://schemas.microsoft.com/office/powerpoint/2010/main" val="177205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האירוע המרכזי">
  <a:themeElements>
    <a:clrScheme name="האירוע המרכזי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האירוע המרכזי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האירוע המרכזי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1902</TotalTime>
  <Words>7</Words>
  <Application>Microsoft Office PowerPoint</Application>
  <PresentationFormat>מסך רחב</PresentationFormat>
  <Paragraphs>2</Paragraphs>
  <Slides>13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13</vt:i4>
      </vt:variant>
    </vt:vector>
  </HeadingPairs>
  <TitlesOfParts>
    <vt:vector size="18" baseType="lpstr">
      <vt:lpstr>Arial</vt:lpstr>
      <vt:lpstr>Calibri</vt:lpstr>
      <vt:lpstr>Impact</vt:lpstr>
      <vt:lpstr>Times New Roman</vt:lpstr>
      <vt:lpstr>האירוע המרכזי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Avi Mintz</dc:creator>
  <cp:lastModifiedBy>Ronit</cp:lastModifiedBy>
  <cp:revision>6</cp:revision>
  <dcterms:created xsi:type="dcterms:W3CDTF">2021-01-10T17:48:32Z</dcterms:created>
  <dcterms:modified xsi:type="dcterms:W3CDTF">2021-01-12T19:42:31Z</dcterms:modified>
</cp:coreProperties>
</file>