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98" r:id="rId27"/>
    <p:sldId id="284" r:id="rId28"/>
    <p:sldId id="285" r:id="rId29"/>
    <p:sldId id="286" r:id="rId30"/>
    <p:sldId id="299" r:id="rId31"/>
    <p:sldId id="287" r:id="rId32"/>
    <p:sldId id="289" r:id="rId33"/>
    <p:sldId id="290" r:id="rId34"/>
    <p:sldId id="291" r:id="rId35"/>
    <p:sldId id="292" r:id="rId36"/>
    <p:sldId id="293" r:id="rId37"/>
    <p:sldId id="294"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E2CB62F5-3006-422C-B065-9FC8C0093327}">
          <p14:sldIdLst/>
        </p14:section>
        <p14:section name="מקטע ברירת מחדל" id="{EBB34935-E586-4684-9BB3-D9A7036FE632}">
          <p14:sldIdLst>
            <p14:sldId id="257"/>
            <p14:sldId id="258"/>
            <p14:sldId id="259"/>
            <p14:sldId id="260"/>
            <p14:sldId id="261"/>
            <p14:sldId id="262"/>
            <p14:sldId id="263"/>
            <p14:sldId id="265"/>
            <p14:sldId id="266"/>
            <p14:sldId id="267"/>
            <p14:sldId id="268"/>
            <p14:sldId id="269"/>
            <p14:sldId id="271"/>
            <p14:sldId id="272"/>
            <p14:sldId id="273"/>
            <p14:sldId id="274"/>
            <p14:sldId id="275"/>
            <p14:sldId id="276"/>
            <p14:sldId id="277"/>
            <p14:sldId id="278"/>
            <p14:sldId id="279"/>
            <p14:sldId id="280"/>
            <p14:sldId id="281"/>
            <p14:sldId id="282"/>
            <p14:sldId id="283"/>
            <p14:sldId id="298"/>
            <p14:sldId id="284"/>
            <p14:sldId id="285"/>
            <p14:sldId id="286"/>
            <p14:sldId id="299"/>
            <p14:sldId id="287"/>
            <p14:sldId id="289"/>
            <p14:sldId id="290"/>
            <p14:sldId id="291"/>
            <p14:sldId id="292"/>
            <p14:sldId id="293"/>
            <p14:sldId id="294"/>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10408-659D-4D8A-850F-43150B1EAABF}" v="2" dt="2020-05-15T14:19:44.464"/>
    <p1510:client id="{FBB1E1D7-3C26-43E2-B2D6-02DC192DA197}" v="47" dt="2020-05-14T20:37:18.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49" autoAdjust="0"/>
    <p:restoredTop sz="94660"/>
  </p:normalViewPr>
  <p:slideViewPr>
    <p:cSldViewPr snapToGrid="0">
      <p:cViewPr varScale="1">
        <p:scale>
          <a:sx n="63" d="100"/>
          <a:sy n="63" d="100"/>
        </p:scale>
        <p:origin x="7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36.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35.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36.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35.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E1C21-7FBC-496C-BC7D-F81C07048857}"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A3D577E-A96B-4ED9-9FC7-567494D3D5CF}">
      <dgm:prSet custT="1"/>
      <dgm:spPr/>
      <dgm:t>
        <a:bodyPr/>
        <a:lstStyle/>
        <a:p>
          <a:pPr>
            <a:defRPr cap="all"/>
          </a:pPr>
          <a:r>
            <a:rPr lang="he-IL" sz="2800" b="1" dirty="0"/>
            <a:t>המוקד</a:t>
          </a:r>
          <a:r>
            <a:rPr lang="he-IL" sz="2800" dirty="0"/>
            <a:t>: עבודה מדעית ואמפירית על התנהגות גלויה.</a:t>
          </a:r>
          <a:endParaRPr lang="en-US" sz="2800" dirty="0"/>
        </a:p>
      </dgm:t>
    </dgm:pt>
    <dgm:pt modelId="{BFE5DDDF-6182-426C-A2FA-D01F7F399736}" type="parTrans" cxnId="{A0BECC89-9CA8-4C25-9718-2D9C8312184B}">
      <dgm:prSet/>
      <dgm:spPr/>
      <dgm:t>
        <a:bodyPr/>
        <a:lstStyle/>
        <a:p>
          <a:endParaRPr lang="en-US"/>
        </a:p>
      </dgm:t>
    </dgm:pt>
    <dgm:pt modelId="{FAECC89D-CB14-4F40-B912-C6759DE717E7}" type="sibTrans" cxnId="{A0BECC89-9CA8-4C25-9718-2D9C8312184B}">
      <dgm:prSet/>
      <dgm:spPr/>
      <dgm:t>
        <a:bodyPr/>
        <a:lstStyle/>
        <a:p>
          <a:endParaRPr lang="en-US"/>
        </a:p>
      </dgm:t>
    </dgm:pt>
    <dgm:pt modelId="{F7C60578-07EF-4952-ABEE-195F46D84804}">
      <dgm:prSet custT="1"/>
      <dgm:spPr/>
      <dgm:t>
        <a:bodyPr/>
        <a:lstStyle/>
        <a:p>
          <a:pPr>
            <a:defRPr cap="all"/>
          </a:pPr>
          <a:r>
            <a:rPr lang="he-IL" sz="2400" b="1" dirty="0"/>
            <a:t>הנחת יסוד</a:t>
          </a:r>
          <a:r>
            <a:rPr lang="he-IL" sz="2400" dirty="0"/>
            <a:t>: הסביבה היא המעצבת את ההתנהגות, התנהגות משמעה תגובה לגירוי.</a:t>
          </a:r>
          <a:endParaRPr lang="en-US" sz="2400" dirty="0"/>
        </a:p>
      </dgm:t>
    </dgm:pt>
    <dgm:pt modelId="{2FD5715D-37C0-4AC5-95C0-30224D522B66}" type="parTrans" cxnId="{BA18F3FB-1824-40B2-9301-DE35649D9646}">
      <dgm:prSet/>
      <dgm:spPr/>
      <dgm:t>
        <a:bodyPr/>
        <a:lstStyle/>
        <a:p>
          <a:endParaRPr lang="en-US"/>
        </a:p>
      </dgm:t>
    </dgm:pt>
    <dgm:pt modelId="{35332964-93A0-439E-B88B-D3FD578ACC9E}" type="sibTrans" cxnId="{BA18F3FB-1824-40B2-9301-DE35649D9646}">
      <dgm:prSet/>
      <dgm:spPr/>
      <dgm:t>
        <a:bodyPr/>
        <a:lstStyle/>
        <a:p>
          <a:endParaRPr lang="en-US"/>
        </a:p>
      </dgm:t>
    </dgm:pt>
    <dgm:pt modelId="{A572D0B8-8A38-4D87-9EE9-E807264F3CAB}">
      <dgm:prSet custT="1"/>
      <dgm:spPr/>
      <dgm:t>
        <a:bodyPr/>
        <a:lstStyle/>
        <a:p>
          <a:pPr>
            <a:defRPr cap="all"/>
          </a:pPr>
          <a:r>
            <a:rPr lang="he-IL" sz="2400" b="1" dirty="0"/>
            <a:t>העיסוק</a:t>
          </a:r>
          <a:r>
            <a:rPr lang="he-IL" sz="2400" dirty="0"/>
            <a:t>: השפעה על "חלקים"/"מקטעים" קטנים של התנהגות</a:t>
          </a:r>
          <a:endParaRPr lang="en-US" sz="2400" dirty="0"/>
        </a:p>
      </dgm:t>
    </dgm:pt>
    <dgm:pt modelId="{6EAC8CEC-F713-4162-89B2-A282460BA3CA}" type="parTrans" cxnId="{43572F4D-A332-4D11-B1A2-14294D6D7688}">
      <dgm:prSet/>
      <dgm:spPr/>
      <dgm:t>
        <a:bodyPr/>
        <a:lstStyle/>
        <a:p>
          <a:endParaRPr lang="en-US"/>
        </a:p>
      </dgm:t>
    </dgm:pt>
    <dgm:pt modelId="{51CB39E4-1B74-49DB-A48D-5D190754BE05}" type="sibTrans" cxnId="{43572F4D-A332-4D11-B1A2-14294D6D7688}">
      <dgm:prSet/>
      <dgm:spPr/>
      <dgm:t>
        <a:bodyPr/>
        <a:lstStyle/>
        <a:p>
          <a:endParaRPr lang="en-US"/>
        </a:p>
      </dgm:t>
    </dgm:pt>
    <dgm:pt modelId="{E298D21E-9E97-42F6-91B2-5664860BD212}">
      <dgm:prSet/>
      <dgm:spPr/>
      <dgm:t>
        <a:bodyPr/>
        <a:lstStyle/>
        <a:p>
          <a:pPr>
            <a:defRPr cap="all"/>
          </a:pPr>
          <a:r>
            <a:rPr lang="he-IL" b="1"/>
            <a:t>תיאוריות מרכזיות</a:t>
          </a:r>
          <a:r>
            <a:rPr lang="he-IL"/>
            <a:t>: התניה קלאסית, התניה אופרנטית.</a:t>
          </a:r>
          <a:endParaRPr lang="en-US"/>
        </a:p>
      </dgm:t>
    </dgm:pt>
    <dgm:pt modelId="{4E8340BB-CA30-47AE-831B-E53036F6CB36}" type="parTrans" cxnId="{363CD7DB-B72E-44AF-A096-F3D8E36FFF58}">
      <dgm:prSet/>
      <dgm:spPr/>
      <dgm:t>
        <a:bodyPr/>
        <a:lstStyle/>
        <a:p>
          <a:endParaRPr lang="en-US"/>
        </a:p>
      </dgm:t>
    </dgm:pt>
    <dgm:pt modelId="{3AD6742B-886E-4661-A117-64F7F85F343B}" type="sibTrans" cxnId="{363CD7DB-B72E-44AF-A096-F3D8E36FFF58}">
      <dgm:prSet/>
      <dgm:spPr/>
      <dgm:t>
        <a:bodyPr/>
        <a:lstStyle/>
        <a:p>
          <a:endParaRPr lang="en-US"/>
        </a:p>
      </dgm:t>
    </dgm:pt>
    <dgm:pt modelId="{981604B3-E5E2-4DF4-9E8F-7EB79C1B73F6}" type="pres">
      <dgm:prSet presAssocID="{668E1C21-7FBC-496C-BC7D-F81C07048857}" presName="root" presStyleCnt="0">
        <dgm:presLayoutVars>
          <dgm:dir/>
          <dgm:resizeHandles val="exact"/>
        </dgm:presLayoutVars>
      </dgm:prSet>
      <dgm:spPr/>
    </dgm:pt>
    <dgm:pt modelId="{C55DED44-2C7C-435B-AB95-4C28D81A9E38}" type="pres">
      <dgm:prSet presAssocID="{CA3D577E-A96B-4ED9-9FC7-567494D3D5CF}" presName="compNode" presStyleCnt="0"/>
      <dgm:spPr/>
    </dgm:pt>
    <dgm:pt modelId="{8944CCF6-C2EF-40CD-BDAF-78884885C4D9}" type="pres">
      <dgm:prSet presAssocID="{CA3D577E-A96B-4ED9-9FC7-567494D3D5CF}" presName="iconBgRect" presStyleLbl="bgShp" presStyleIdx="0" presStyleCnt="4"/>
      <dgm:spPr/>
    </dgm:pt>
    <dgm:pt modelId="{65356074-BEA0-4D47-AE8B-3D3EC070CD95}" type="pres">
      <dgm:prSet presAssocID="{CA3D577E-A96B-4ED9-9FC7-567494D3D5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946F2426-B446-4A89-90DC-26CBBA6DB162}" type="pres">
      <dgm:prSet presAssocID="{CA3D577E-A96B-4ED9-9FC7-567494D3D5CF}" presName="spaceRect" presStyleCnt="0"/>
      <dgm:spPr/>
    </dgm:pt>
    <dgm:pt modelId="{898F3897-17E8-4AF1-AFD5-22C954CD50B2}" type="pres">
      <dgm:prSet presAssocID="{CA3D577E-A96B-4ED9-9FC7-567494D3D5CF}" presName="textRect" presStyleLbl="revTx" presStyleIdx="0" presStyleCnt="4">
        <dgm:presLayoutVars>
          <dgm:chMax val="1"/>
          <dgm:chPref val="1"/>
        </dgm:presLayoutVars>
      </dgm:prSet>
      <dgm:spPr/>
    </dgm:pt>
    <dgm:pt modelId="{17B3BFC0-6B8A-4100-9870-3057064673C2}" type="pres">
      <dgm:prSet presAssocID="{FAECC89D-CB14-4F40-B912-C6759DE717E7}" presName="sibTrans" presStyleCnt="0"/>
      <dgm:spPr/>
    </dgm:pt>
    <dgm:pt modelId="{FD0451C9-C106-4750-B3B4-CB177298088B}" type="pres">
      <dgm:prSet presAssocID="{F7C60578-07EF-4952-ABEE-195F46D84804}" presName="compNode" presStyleCnt="0"/>
      <dgm:spPr/>
    </dgm:pt>
    <dgm:pt modelId="{FDC03F97-0B5A-4EAE-A3BA-39281EEDEA9A}" type="pres">
      <dgm:prSet presAssocID="{F7C60578-07EF-4952-ABEE-195F46D84804}" presName="iconBgRect" presStyleLbl="bgShp" presStyleIdx="1" presStyleCnt="4"/>
      <dgm:spPr/>
    </dgm:pt>
    <dgm:pt modelId="{33D27538-92EE-4B35-B17D-F69480C37347}" type="pres">
      <dgm:prSet presAssocID="{F7C60578-07EF-4952-ABEE-195F46D848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BEC122E-1AF4-446E-BD8A-71F1C75F3956}" type="pres">
      <dgm:prSet presAssocID="{F7C60578-07EF-4952-ABEE-195F46D84804}" presName="spaceRect" presStyleCnt="0"/>
      <dgm:spPr/>
    </dgm:pt>
    <dgm:pt modelId="{A73BE6B8-BDBB-476D-9B0D-9C82250CB2D0}" type="pres">
      <dgm:prSet presAssocID="{F7C60578-07EF-4952-ABEE-195F46D84804}" presName="textRect" presStyleLbl="revTx" presStyleIdx="1" presStyleCnt="4">
        <dgm:presLayoutVars>
          <dgm:chMax val="1"/>
          <dgm:chPref val="1"/>
        </dgm:presLayoutVars>
      </dgm:prSet>
      <dgm:spPr/>
    </dgm:pt>
    <dgm:pt modelId="{09A8355E-CC9D-4825-B14A-DAA55A7EE039}" type="pres">
      <dgm:prSet presAssocID="{35332964-93A0-439E-B88B-D3FD578ACC9E}" presName="sibTrans" presStyleCnt="0"/>
      <dgm:spPr/>
    </dgm:pt>
    <dgm:pt modelId="{D05C51C1-2239-45DA-8C68-89AC24FD4567}" type="pres">
      <dgm:prSet presAssocID="{A572D0B8-8A38-4D87-9EE9-E807264F3CAB}" presName="compNode" presStyleCnt="0"/>
      <dgm:spPr/>
    </dgm:pt>
    <dgm:pt modelId="{64985E96-B26F-456B-94C5-14A8DF66822E}" type="pres">
      <dgm:prSet presAssocID="{A572D0B8-8A38-4D87-9EE9-E807264F3CAB}" presName="iconBgRect" presStyleLbl="bgShp" presStyleIdx="2" presStyleCnt="4"/>
      <dgm:spPr/>
    </dgm:pt>
    <dgm:pt modelId="{BDB63C0A-CC5C-478B-87D7-45FC2BC1F634}" type="pres">
      <dgm:prSet presAssocID="{A572D0B8-8A38-4D87-9EE9-E807264F3C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3AA47FCF-1D23-4BCA-ACB9-2A7E53A52DB1}" type="pres">
      <dgm:prSet presAssocID="{A572D0B8-8A38-4D87-9EE9-E807264F3CAB}" presName="spaceRect" presStyleCnt="0"/>
      <dgm:spPr/>
    </dgm:pt>
    <dgm:pt modelId="{2A29CE44-137B-4EB2-8B78-ED59FE52E4D4}" type="pres">
      <dgm:prSet presAssocID="{A572D0B8-8A38-4D87-9EE9-E807264F3CAB}" presName="textRect" presStyleLbl="revTx" presStyleIdx="2" presStyleCnt="4" custScaleX="139007">
        <dgm:presLayoutVars>
          <dgm:chMax val="1"/>
          <dgm:chPref val="1"/>
        </dgm:presLayoutVars>
      </dgm:prSet>
      <dgm:spPr/>
    </dgm:pt>
    <dgm:pt modelId="{880E2644-9D4A-456A-921A-506453768584}" type="pres">
      <dgm:prSet presAssocID="{51CB39E4-1B74-49DB-A48D-5D190754BE05}" presName="sibTrans" presStyleCnt="0"/>
      <dgm:spPr/>
    </dgm:pt>
    <dgm:pt modelId="{DD710996-01B7-46B6-8364-F68F54AA4AAB}" type="pres">
      <dgm:prSet presAssocID="{E298D21E-9E97-42F6-91B2-5664860BD212}" presName="compNode" presStyleCnt="0"/>
      <dgm:spPr/>
    </dgm:pt>
    <dgm:pt modelId="{AE1EE6CF-C44F-4FD4-8448-BF07B7A67C1D}" type="pres">
      <dgm:prSet presAssocID="{E298D21E-9E97-42F6-91B2-5664860BD212}" presName="iconBgRect" presStyleLbl="bgShp" presStyleIdx="3" presStyleCnt="4"/>
      <dgm:spPr/>
    </dgm:pt>
    <dgm:pt modelId="{12F3BE41-2663-4731-8D95-F96897460154}" type="pres">
      <dgm:prSet presAssocID="{E298D21E-9E97-42F6-91B2-5664860BD21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AF3C1BA3-607B-42A9-9115-9681423E7017}" type="pres">
      <dgm:prSet presAssocID="{E298D21E-9E97-42F6-91B2-5664860BD212}" presName="spaceRect" presStyleCnt="0"/>
      <dgm:spPr/>
    </dgm:pt>
    <dgm:pt modelId="{170D7737-A332-4665-B870-8A5EBDAA3825}" type="pres">
      <dgm:prSet presAssocID="{E298D21E-9E97-42F6-91B2-5664860BD212}" presName="textRect" presStyleLbl="revTx" presStyleIdx="3" presStyleCnt="4">
        <dgm:presLayoutVars>
          <dgm:chMax val="1"/>
          <dgm:chPref val="1"/>
        </dgm:presLayoutVars>
      </dgm:prSet>
      <dgm:spPr/>
    </dgm:pt>
  </dgm:ptLst>
  <dgm:cxnLst>
    <dgm:cxn modelId="{E6C19C12-4FC2-47DF-B6CD-E054341157FC}" type="presOf" srcId="{A572D0B8-8A38-4D87-9EE9-E807264F3CAB}" destId="{2A29CE44-137B-4EB2-8B78-ED59FE52E4D4}" srcOrd="0" destOrd="0" presId="urn:microsoft.com/office/officeart/2018/5/layout/IconCircleLabelList"/>
    <dgm:cxn modelId="{E8C70C5D-4700-41C7-AAEC-72162AEE09F3}" type="presOf" srcId="{F7C60578-07EF-4952-ABEE-195F46D84804}" destId="{A73BE6B8-BDBB-476D-9B0D-9C82250CB2D0}" srcOrd="0" destOrd="0" presId="urn:microsoft.com/office/officeart/2018/5/layout/IconCircleLabelList"/>
    <dgm:cxn modelId="{7B406541-E13F-469B-8D84-D408A1AB74ED}" type="presOf" srcId="{CA3D577E-A96B-4ED9-9FC7-567494D3D5CF}" destId="{898F3897-17E8-4AF1-AFD5-22C954CD50B2}" srcOrd="0" destOrd="0" presId="urn:microsoft.com/office/officeart/2018/5/layout/IconCircleLabelList"/>
    <dgm:cxn modelId="{0E04424B-7692-4D00-87E6-95A2451449C8}" type="presOf" srcId="{E298D21E-9E97-42F6-91B2-5664860BD212}" destId="{170D7737-A332-4665-B870-8A5EBDAA3825}" srcOrd="0" destOrd="0" presId="urn:microsoft.com/office/officeart/2018/5/layout/IconCircleLabelList"/>
    <dgm:cxn modelId="{43572F4D-A332-4D11-B1A2-14294D6D7688}" srcId="{668E1C21-7FBC-496C-BC7D-F81C07048857}" destId="{A572D0B8-8A38-4D87-9EE9-E807264F3CAB}" srcOrd="2" destOrd="0" parTransId="{6EAC8CEC-F713-4162-89B2-A282460BA3CA}" sibTransId="{51CB39E4-1B74-49DB-A48D-5D190754BE05}"/>
    <dgm:cxn modelId="{A0BECC89-9CA8-4C25-9718-2D9C8312184B}" srcId="{668E1C21-7FBC-496C-BC7D-F81C07048857}" destId="{CA3D577E-A96B-4ED9-9FC7-567494D3D5CF}" srcOrd="0" destOrd="0" parTransId="{BFE5DDDF-6182-426C-A2FA-D01F7F399736}" sibTransId="{FAECC89D-CB14-4F40-B912-C6759DE717E7}"/>
    <dgm:cxn modelId="{0D8B92A3-1325-4FEE-B111-DA98F462D4DC}" type="presOf" srcId="{668E1C21-7FBC-496C-BC7D-F81C07048857}" destId="{981604B3-E5E2-4DF4-9E8F-7EB79C1B73F6}" srcOrd="0" destOrd="0" presId="urn:microsoft.com/office/officeart/2018/5/layout/IconCircleLabelList"/>
    <dgm:cxn modelId="{363CD7DB-B72E-44AF-A096-F3D8E36FFF58}" srcId="{668E1C21-7FBC-496C-BC7D-F81C07048857}" destId="{E298D21E-9E97-42F6-91B2-5664860BD212}" srcOrd="3" destOrd="0" parTransId="{4E8340BB-CA30-47AE-831B-E53036F6CB36}" sibTransId="{3AD6742B-886E-4661-A117-64F7F85F343B}"/>
    <dgm:cxn modelId="{BA18F3FB-1824-40B2-9301-DE35649D9646}" srcId="{668E1C21-7FBC-496C-BC7D-F81C07048857}" destId="{F7C60578-07EF-4952-ABEE-195F46D84804}" srcOrd="1" destOrd="0" parTransId="{2FD5715D-37C0-4AC5-95C0-30224D522B66}" sibTransId="{35332964-93A0-439E-B88B-D3FD578ACC9E}"/>
    <dgm:cxn modelId="{BF3E76F6-771C-4C32-8B09-C31E96D70408}" type="presParOf" srcId="{981604B3-E5E2-4DF4-9E8F-7EB79C1B73F6}" destId="{C55DED44-2C7C-435B-AB95-4C28D81A9E38}" srcOrd="0" destOrd="0" presId="urn:microsoft.com/office/officeart/2018/5/layout/IconCircleLabelList"/>
    <dgm:cxn modelId="{1E8CBB24-8C0A-4CDC-A438-402F192A499E}" type="presParOf" srcId="{C55DED44-2C7C-435B-AB95-4C28D81A9E38}" destId="{8944CCF6-C2EF-40CD-BDAF-78884885C4D9}" srcOrd="0" destOrd="0" presId="urn:microsoft.com/office/officeart/2018/5/layout/IconCircleLabelList"/>
    <dgm:cxn modelId="{5DF6137C-C9E8-4A82-8446-193BBE65E8F5}" type="presParOf" srcId="{C55DED44-2C7C-435B-AB95-4C28D81A9E38}" destId="{65356074-BEA0-4D47-AE8B-3D3EC070CD95}" srcOrd="1" destOrd="0" presId="urn:microsoft.com/office/officeart/2018/5/layout/IconCircleLabelList"/>
    <dgm:cxn modelId="{DA68A012-8772-45F4-B8E0-31DE8149CACD}" type="presParOf" srcId="{C55DED44-2C7C-435B-AB95-4C28D81A9E38}" destId="{946F2426-B446-4A89-90DC-26CBBA6DB162}" srcOrd="2" destOrd="0" presId="urn:microsoft.com/office/officeart/2018/5/layout/IconCircleLabelList"/>
    <dgm:cxn modelId="{A9D88DC5-5AFD-48B2-93F9-3B9CBC49D6C7}" type="presParOf" srcId="{C55DED44-2C7C-435B-AB95-4C28D81A9E38}" destId="{898F3897-17E8-4AF1-AFD5-22C954CD50B2}" srcOrd="3" destOrd="0" presId="urn:microsoft.com/office/officeart/2018/5/layout/IconCircleLabelList"/>
    <dgm:cxn modelId="{B6A25068-493E-43CC-8DBD-B7F55C2BFAA1}" type="presParOf" srcId="{981604B3-E5E2-4DF4-9E8F-7EB79C1B73F6}" destId="{17B3BFC0-6B8A-4100-9870-3057064673C2}" srcOrd="1" destOrd="0" presId="urn:microsoft.com/office/officeart/2018/5/layout/IconCircleLabelList"/>
    <dgm:cxn modelId="{B2F6E147-A4C7-4493-B3F0-6ED77C9180A8}" type="presParOf" srcId="{981604B3-E5E2-4DF4-9E8F-7EB79C1B73F6}" destId="{FD0451C9-C106-4750-B3B4-CB177298088B}" srcOrd="2" destOrd="0" presId="urn:microsoft.com/office/officeart/2018/5/layout/IconCircleLabelList"/>
    <dgm:cxn modelId="{A94082A5-EAD7-40D2-AC02-8DC2205C2341}" type="presParOf" srcId="{FD0451C9-C106-4750-B3B4-CB177298088B}" destId="{FDC03F97-0B5A-4EAE-A3BA-39281EEDEA9A}" srcOrd="0" destOrd="0" presId="urn:microsoft.com/office/officeart/2018/5/layout/IconCircleLabelList"/>
    <dgm:cxn modelId="{A19E9096-5C4B-42BA-A0AB-C80BE9A42AA4}" type="presParOf" srcId="{FD0451C9-C106-4750-B3B4-CB177298088B}" destId="{33D27538-92EE-4B35-B17D-F69480C37347}" srcOrd="1" destOrd="0" presId="urn:microsoft.com/office/officeart/2018/5/layout/IconCircleLabelList"/>
    <dgm:cxn modelId="{69D06504-79EF-47B2-8333-6A080DB86A7C}" type="presParOf" srcId="{FD0451C9-C106-4750-B3B4-CB177298088B}" destId="{4BEC122E-1AF4-446E-BD8A-71F1C75F3956}" srcOrd="2" destOrd="0" presId="urn:microsoft.com/office/officeart/2018/5/layout/IconCircleLabelList"/>
    <dgm:cxn modelId="{54D7019B-995A-41DA-8CCA-9F48BD41EFED}" type="presParOf" srcId="{FD0451C9-C106-4750-B3B4-CB177298088B}" destId="{A73BE6B8-BDBB-476D-9B0D-9C82250CB2D0}" srcOrd="3" destOrd="0" presId="urn:microsoft.com/office/officeart/2018/5/layout/IconCircleLabelList"/>
    <dgm:cxn modelId="{F6CF2624-94A7-44EB-98C9-D875A2E57DE0}" type="presParOf" srcId="{981604B3-E5E2-4DF4-9E8F-7EB79C1B73F6}" destId="{09A8355E-CC9D-4825-B14A-DAA55A7EE039}" srcOrd="3" destOrd="0" presId="urn:microsoft.com/office/officeart/2018/5/layout/IconCircleLabelList"/>
    <dgm:cxn modelId="{23F5A2AD-346F-417D-AEB9-8680C2E8A509}" type="presParOf" srcId="{981604B3-E5E2-4DF4-9E8F-7EB79C1B73F6}" destId="{D05C51C1-2239-45DA-8C68-89AC24FD4567}" srcOrd="4" destOrd="0" presId="urn:microsoft.com/office/officeart/2018/5/layout/IconCircleLabelList"/>
    <dgm:cxn modelId="{B8CB27A7-E3AA-47B8-9925-5201E48C8413}" type="presParOf" srcId="{D05C51C1-2239-45DA-8C68-89AC24FD4567}" destId="{64985E96-B26F-456B-94C5-14A8DF66822E}" srcOrd="0" destOrd="0" presId="urn:microsoft.com/office/officeart/2018/5/layout/IconCircleLabelList"/>
    <dgm:cxn modelId="{773AF414-0A35-4879-B3CD-C079522802E5}" type="presParOf" srcId="{D05C51C1-2239-45DA-8C68-89AC24FD4567}" destId="{BDB63C0A-CC5C-478B-87D7-45FC2BC1F634}" srcOrd="1" destOrd="0" presId="urn:microsoft.com/office/officeart/2018/5/layout/IconCircleLabelList"/>
    <dgm:cxn modelId="{1BA75CEE-6BCE-434A-B827-37FF6A9EE289}" type="presParOf" srcId="{D05C51C1-2239-45DA-8C68-89AC24FD4567}" destId="{3AA47FCF-1D23-4BCA-ACB9-2A7E53A52DB1}" srcOrd="2" destOrd="0" presId="urn:microsoft.com/office/officeart/2018/5/layout/IconCircleLabelList"/>
    <dgm:cxn modelId="{04108905-AD7E-4D0E-A4FD-D2D039A30DD8}" type="presParOf" srcId="{D05C51C1-2239-45DA-8C68-89AC24FD4567}" destId="{2A29CE44-137B-4EB2-8B78-ED59FE52E4D4}" srcOrd="3" destOrd="0" presId="urn:microsoft.com/office/officeart/2018/5/layout/IconCircleLabelList"/>
    <dgm:cxn modelId="{84CDB3F6-CDC0-4B7A-8A8F-524E92FA26F3}" type="presParOf" srcId="{981604B3-E5E2-4DF4-9E8F-7EB79C1B73F6}" destId="{880E2644-9D4A-456A-921A-506453768584}" srcOrd="5" destOrd="0" presId="urn:microsoft.com/office/officeart/2018/5/layout/IconCircleLabelList"/>
    <dgm:cxn modelId="{CCB3AF7D-7067-4056-AA00-40220917870C}" type="presParOf" srcId="{981604B3-E5E2-4DF4-9E8F-7EB79C1B73F6}" destId="{DD710996-01B7-46B6-8364-F68F54AA4AAB}" srcOrd="6" destOrd="0" presId="urn:microsoft.com/office/officeart/2018/5/layout/IconCircleLabelList"/>
    <dgm:cxn modelId="{8C7D2478-2C9B-46A5-8564-A482698F68AF}" type="presParOf" srcId="{DD710996-01B7-46B6-8364-F68F54AA4AAB}" destId="{AE1EE6CF-C44F-4FD4-8448-BF07B7A67C1D}" srcOrd="0" destOrd="0" presId="urn:microsoft.com/office/officeart/2018/5/layout/IconCircleLabelList"/>
    <dgm:cxn modelId="{7A57E4E5-436D-4F89-99ED-B6A5680E4F55}" type="presParOf" srcId="{DD710996-01B7-46B6-8364-F68F54AA4AAB}" destId="{12F3BE41-2663-4731-8D95-F96897460154}" srcOrd="1" destOrd="0" presId="urn:microsoft.com/office/officeart/2018/5/layout/IconCircleLabelList"/>
    <dgm:cxn modelId="{DF3CCAE8-6DBA-49B8-A52D-22684341207E}" type="presParOf" srcId="{DD710996-01B7-46B6-8364-F68F54AA4AAB}" destId="{AF3C1BA3-607B-42A9-9115-9681423E7017}" srcOrd="2" destOrd="0" presId="urn:microsoft.com/office/officeart/2018/5/layout/IconCircleLabelList"/>
    <dgm:cxn modelId="{EE95F56D-DB64-4E1C-9B75-AE6B1A859DE1}" type="presParOf" srcId="{DD710996-01B7-46B6-8364-F68F54AA4AAB}" destId="{170D7737-A332-4665-B870-8A5EBDAA382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CC3CF-9C7E-479D-8345-6D5ACF4720D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27CF57-FB1C-4BDD-9ED0-709322835A01}">
      <dgm:prSet/>
      <dgm:spPr/>
      <dgm:t>
        <a:bodyPr/>
        <a:lstStyle/>
        <a:p>
          <a:r>
            <a:rPr lang="he-IL"/>
            <a:t>צלצול גורם לתלמידים להיכנס /לברוח מהכיתה</a:t>
          </a:r>
          <a:endParaRPr lang="en-US"/>
        </a:p>
      </dgm:t>
    </dgm:pt>
    <dgm:pt modelId="{CA43EB27-F2FB-440A-AE98-A752CC26F3E0}" type="parTrans" cxnId="{DCDAA4D8-BB7D-4D33-84E6-043F8E3A74E4}">
      <dgm:prSet/>
      <dgm:spPr/>
      <dgm:t>
        <a:bodyPr/>
        <a:lstStyle/>
        <a:p>
          <a:endParaRPr lang="en-US"/>
        </a:p>
      </dgm:t>
    </dgm:pt>
    <dgm:pt modelId="{D017592D-A022-43D6-BC9D-6F6960BDC3D5}" type="sibTrans" cxnId="{DCDAA4D8-BB7D-4D33-84E6-043F8E3A74E4}">
      <dgm:prSet/>
      <dgm:spPr/>
      <dgm:t>
        <a:bodyPr/>
        <a:lstStyle/>
        <a:p>
          <a:endParaRPr lang="en-US"/>
        </a:p>
      </dgm:t>
    </dgm:pt>
    <dgm:pt modelId="{24819CDC-EB13-41D9-8590-8A7A4117FF6E}">
      <dgm:prSet/>
      <dgm:spPr/>
      <dgm:t>
        <a:bodyPr/>
        <a:lstStyle/>
        <a:p>
          <a:r>
            <a:rPr lang="he-IL"/>
            <a:t>רואים אותי וחושבים על מבוא לפסיכולוגיה</a:t>
          </a:r>
          <a:endParaRPr lang="en-US"/>
        </a:p>
      </dgm:t>
    </dgm:pt>
    <dgm:pt modelId="{B160A09C-3897-42D5-9670-56CC35868C27}" type="parTrans" cxnId="{73BA4DBC-BDCA-4184-B938-3E4E8E6F959E}">
      <dgm:prSet/>
      <dgm:spPr/>
      <dgm:t>
        <a:bodyPr/>
        <a:lstStyle/>
        <a:p>
          <a:endParaRPr lang="en-US"/>
        </a:p>
      </dgm:t>
    </dgm:pt>
    <dgm:pt modelId="{E8B5BF33-94E9-4021-BE26-9BCD6F8F4356}" type="sibTrans" cxnId="{73BA4DBC-BDCA-4184-B938-3E4E8E6F959E}">
      <dgm:prSet/>
      <dgm:spPr/>
      <dgm:t>
        <a:bodyPr/>
        <a:lstStyle/>
        <a:p>
          <a:endParaRPr lang="en-US"/>
        </a:p>
      </dgm:t>
    </dgm:pt>
    <dgm:pt modelId="{1EF85DFA-4896-4382-8BE9-8191F5A37170}">
      <dgm:prSet/>
      <dgm:spPr/>
      <dgm:t>
        <a:bodyPr/>
        <a:lstStyle/>
        <a:p>
          <a:r>
            <a:rPr lang="he-IL"/>
            <a:t>מפגש עם האחות הראשית מעלה דפיקות לב</a:t>
          </a:r>
          <a:endParaRPr lang="en-US"/>
        </a:p>
      </dgm:t>
    </dgm:pt>
    <dgm:pt modelId="{F39D047E-7C0A-44B2-8763-0C5C046B0453}" type="parTrans" cxnId="{B77211F1-B968-4307-8C29-FEFB9602ED90}">
      <dgm:prSet/>
      <dgm:spPr/>
      <dgm:t>
        <a:bodyPr/>
        <a:lstStyle/>
        <a:p>
          <a:endParaRPr lang="en-US"/>
        </a:p>
      </dgm:t>
    </dgm:pt>
    <dgm:pt modelId="{AB0892AD-EA1C-494B-997D-6CD55FD5C79B}" type="sibTrans" cxnId="{B77211F1-B968-4307-8C29-FEFB9602ED90}">
      <dgm:prSet/>
      <dgm:spPr/>
      <dgm:t>
        <a:bodyPr/>
        <a:lstStyle/>
        <a:p>
          <a:endParaRPr lang="en-US"/>
        </a:p>
      </dgm:t>
    </dgm:pt>
    <dgm:pt modelId="{4145DFB3-4B08-4E5B-A204-FC5CB37696AE}">
      <dgm:prSet/>
      <dgm:spPr/>
      <dgm:t>
        <a:bodyPr/>
        <a:lstStyle/>
        <a:p>
          <a:r>
            <a:rPr lang="he-IL"/>
            <a:t>השיר "עוף גוזל" וחתונה</a:t>
          </a:r>
          <a:endParaRPr lang="en-US"/>
        </a:p>
      </dgm:t>
    </dgm:pt>
    <dgm:pt modelId="{A2FED1BC-1DE5-4588-83A8-94E1856CCA1A}" type="parTrans" cxnId="{6D9EFC40-4DF6-4DB6-B02C-4E771494537B}">
      <dgm:prSet/>
      <dgm:spPr/>
      <dgm:t>
        <a:bodyPr/>
        <a:lstStyle/>
        <a:p>
          <a:endParaRPr lang="en-US"/>
        </a:p>
      </dgm:t>
    </dgm:pt>
    <dgm:pt modelId="{D2569BED-A14F-4817-97CD-AC74E3DFDE76}" type="sibTrans" cxnId="{6D9EFC40-4DF6-4DB6-B02C-4E771494537B}">
      <dgm:prSet/>
      <dgm:spPr/>
      <dgm:t>
        <a:bodyPr/>
        <a:lstStyle/>
        <a:p>
          <a:endParaRPr lang="en-US"/>
        </a:p>
      </dgm:t>
    </dgm:pt>
    <dgm:pt modelId="{3EC6656A-0C82-480F-87FC-7E760CB1DBAD}">
      <dgm:prSet/>
      <dgm:spPr/>
      <dgm:t>
        <a:bodyPr/>
        <a:lstStyle/>
        <a:p>
          <a:r>
            <a:rPr lang="he-IL"/>
            <a:t>סרט ופופקורן</a:t>
          </a:r>
          <a:endParaRPr lang="en-US"/>
        </a:p>
      </dgm:t>
    </dgm:pt>
    <dgm:pt modelId="{2584599E-AC9A-4379-BA3D-087BE12F70FD}" type="parTrans" cxnId="{8EC19EA5-548A-4FEC-A4A1-EB707600FE27}">
      <dgm:prSet/>
      <dgm:spPr/>
      <dgm:t>
        <a:bodyPr/>
        <a:lstStyle/>
        <a:p>
          <a:endParaRPr lang="en-US"/>
        </a:p>
      </dgm:t>
    </dgm:pt>
    <dgm:pt modelId="{5484365A-2797-4D44-97B0-80D1C1C65EFE}" type="sibTrans" cxnId="{8EC19EA5-548A-4FEC-A4A1-EB707600FE27}">
      <dgm:prSet/>
      <dgm:spPr/>
      <dgm:t>
        <a:bodyPr/>
        <a:lstStyle/>
        <a:p>
          <a:endParaRPr lang="en-US"/>
        </a:p>
      </dgm:t>
    </dgm:pt>
    <dgm:pt modelId="{35017213-58A7-45D1-B173-A74D9D580294}">
      <dgm:prSet/>
      <dgm:spPr/>
      <dgm:t>
        <a:bodyPr/>
        <a:lstStyle/>
        <a:p>
          <a:r>
            <a:rPr lang="he-IL"/>
            <a:t>ננתח את האירועים לפי המושגים – גירוי ותגובה, מותנה/ לא מותנה.</a:t>
          </a:r>
          <a:endParaRPr lang="en-US"/>
        </a:p>
      </dgm:t>
    </dgm:pt>
    <dgm:pt modelId="{7912FB7D-C2D2-4EAE-8423-1292DF93B457}" type="parTrans" cxnId="{3C12DE18-C2D9-491E-8DBA-97382DB14C01}">
      <dgm:prSet/>
      <dgm:spPr/>
      <dgm:t>
        <a:bodyPr/>
        <a:lstStyle/>
        <a:p>
          <a:endParaRPr lang="en-US"/>
        </a:p>
      </dgm:t>
    </dgm:pt>
    <dgm:pt modelId="{09355A7F-3011-4828-84CE-DEFC0CC4C2B9}" type="sibTrans" cxnId="{3C12DE18-C2D9-491E-8DBA-97382DB14C01}">
      <dgm:prSet/>
      <dgm:spPr/>
      <dgm:t>
        <a:bodyPr/>
        <a:lstStyle/>
        <a:p>
          <a:endParaRPr lang="en-US"/>
        </a:p>
      </dgm:t>
    </dgm:pt>
    <dgm:pt modelId="{816DBD6F-4BEF-49A1-9683-7698CC4AA163}" type="pres">
      <dgm:prSet presAssocID="{047CC3CF-9C7E-479D-8345-6D5ACF4720D3}" presName="root" presStyleCnt="0">
        <dgm:presLayoutVars>
          <dgm:dir/>
          <dgm:resizeHandles val="exact"/>
        </dgm:presLayoutVars>
      </dgm:prSet>
      <dgm:spPr/>
    </dgm:pt>
    <dgm:pt modelId="{63A1848B-5403-48B0-A337-38158A3032A8}" type="pres">
      <dgm:prSet presAssocID="{4B27CF57-FB1C-4BDD-9ED0-709322835A01}" presName="compNode" presStyleCnt="0"/>
      <dgm:spPr/>
    </dgm:pt>
    <dgm:pt modelId="{BFC322D2-526C-433A-85FC-4C2A3BA7EFCD}" type="pres">
      <dgm:prSet presAssocID="{4B27CF57-FB1C-4BDD-9ED0-709322835A01}" presName="bgRect" presStyleLbl="bgShp" presStyleIdx="0" presStyleCnt="6"/>
      <dgm:spPr/>
    </dgm:pt>
    <dgm:pt modelId="{339CDDD4-1094-49D7-AA1B-469939A877CC}" type="pres">
      <dgm:prSet presAssocID="{4B27CF57-FB1C-4BDD-9ED0-709322835A0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6613ECB1-FCEF-43A4-9D2E-6E8906F6F705}" type="pres">
      <dgm:prSet presAssocID="{4B27CF57-FB1C-4BDD-9ED0-709322835A01}" presName="spaceRect" presStyleCnt="0"/>
      <dgm:spPr/>
    </dgm:pt>
    <dgm:pt modelId="{0036E24F-FE48-46DF-834B-9AAC5568510B}" type="pres">
      <dgm:prSet presAssocID="{4B27CF57-FB1C-4BDD-9ED0-709322835A01}" presName="parTx" presStyleLbl="revTx" presStyleIdx="0" presStyleCnt="6">
        <dgm:presLayoutVars>
          <dgm:chMax val="0"/>
          <dgm:chPref val="0"/>
        </dgm:presLayoutVars>
      </dgm:prSet>
      <dgm:spPr/>
    </dgm:pt>
    <dgm:pt modelId="{B043484D-8743-407A-800D-599E168BCBEA}" type="pres">
      <dgm:prSet presAssocID="{D017592D-A022-43D6-BC9D-6F6960BDC3D5}" presName="sibTrans" presStyleCnt="0"/>
      <dgm:spPr/>
    </dgm:pt>
    <dgm:pt modelId="{F909F0CD-A269-4BE5-B0C5-2A00B8C2189A}" type="pres">
      <dgm:prSet presAssocID="{24819CDC-EB13-41D9-8590-8A7A4117FF6E}" presName="compNode" presStyleCnt="0"/>
      <dgm:spPr/>
    </dgm:pt>
    <dgm:pt modelId="{5C3CA2EE-0310-45D7-A902-73960FC273D9}" type="pres">
      <dgm:prSet presAssocID="{24819CDC-EB13-41D9-8590-8A7A4117FF6E}" presName="bgRect" presStyleLbl="bgShp" presStyleIdx="1" presStyleCnt="6"/>
      <dgm:spPr/>
    </dgm:pt>
    <dgm:pt modelId="{8BD9EFD6-4C8C-420F-AE5F-3F072F61818E}" type="pres">
      <dgm:prSet presAssocID="{24819CDC-EB13-41D9-8590-8A7A4117FF6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FF73DE74-4452-4153-B255-C51CDF5CDCFB}" type="pres">
      <dgm:prSet presAssocID="{24819CDC-EB13-41D9-8590-8A7A4117FF6E}" presName="spaceRect" presStyleCnt="0"/>
      <dgm:spPr/>
    </dgm:pt>
    <dgm:pt modelId="{3DB813AC-B789-4167-9596-24604E1B621F}" type="pres">
      <dgm:prSet presAssocID="{24819CDC-EB13-41D9-8590-8A7A4117FF6E}" presName="parTx" presStyleLbl="revTx" presStyleIdx="1" presStyleCnt="6">
        <dgm:presLayoutVars>
          <dgm:chMax val="0"/>
          <dgm:chPref val="0"/>
        </dgm:presLayoutVars>
      </dgm:prSet>
      <dgm:spPr/>
    </dgm:pt>
    <dgm:pt modelId="{CD5DE409-9390-41E6-96E6-3A04F9E09851}" type="pres">
      <dgm:prSet presAssocID="{E8B5BF33-94E9-4021-BE26-9BCD6F8F4356}" presName="sibTrans" presStyleCnt="0"/>
      <dgm:spPr/>
    </dgm:pt>
    <dgm:pt modelId="{C621939D-00B0-4CDE-AE0E-C2BAF4DC4B20}" type="pres">
      <dgm:prSet presAssocID="{1EF85DFA-4896-4382-8BE9-8191F5A37170}" presName="compNode" presStyleCnt="0"/>
      <dgm:spPr/>
    </dgm:pt>
    <dgm:pt modelId="{6D637541-CF98-411D-B2D7-0A0758136EF9}" type="pres">
      <dgm:prSet presAssocID="{1EF85DFA-4896-4382-8BE9-8191F5A37170}" presName="bgRect" presStyleLbl="bgShp" presStyleIdx="2" presStyleCnt="6"/>
      <dgm:spPr/>
    </dgm:pt>
    <dgm:pt modelId="{072A55D1-DB09-45AF-B457-E3707C4D1880}" type="pres">
      <dgm:prSet presAssocID="{1EF85DFA-4896-4382-8BE9-8191F5A3717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0D585B51-65F9-4FF8-9E34-928FCA745200}" type="pres">
      <dgm:prSet presAssocID="{1EF85DFA-4896-4382-8BE9-8191F5A37170}" presName="spaceRect" presStyleCnt="0"/>
      <dgm:spPr/>
    </dgm:pt>
    <dgm:pt modelId="{C1C548D9-2A81-4F22-BB63-3CC6A5171BC9}" type="pres">
      <dgm:prSet presAssocID="{1EF85DFA-4896-4382-8BE9-8191F5A37170}" presName="parTx" presStyleLbl="revTx" presStyleIdx="2" presStyleCnt="6">
        <dgm:presLayoutVars>
          <dgm:chMax val="0"/>
          <dgm:chPref val="0"/>
        </dgm:presLayoutVars>
      </dgm:prSet>
      <dgm:spPr/>
    </dgm:pt>
    <dgm:pt modelId="{0AD89380-C197-4AE2-A288-FD61BF137B65}" type="pres">
      <dgm:prSet presAssocID="{AB0892AD-EA1C-494B-997D-6CD55FD5C79B}" presName="sibTrans" presStyleCnt="0"/>
      <dgm:spPr/>
    </dgm:pt>
    <dgm:pt modelId="{2BC12481-D78D-4366-969C-14DCCA9B9313}" type="pres">
      <dgm:prSet presAssocID="{4145DFB3-4B08-4E5B-A204-FC5CB37696AE}" presName="compNode" presStyleCnt="0"/>
      <dgm:spPr/>
    </dgm:pt>
    <dgm:pt modelId="{3E793436-9785-43FF-AB11-B0A44AFD942A}" type="pres">
      <dgm:prSet presAssocID="{4145DFB3-4B08-4E5B-A204-FC5CB37696AE}" presName="bgRect" presStyleLbl="bgShp" presStyleIdx="3" presStyleCnt="6"/>
      <dgm:spPr/>
    </dgm:pt>
    <dgm:pt modelId="{3010BCA3-21B5-4A6D-B0F7-8D471BEA3277}" type="pres">
      <dgm:prSet presAssocID="{4145DFB3-4B08-4E5B-A204-FC5CB37696A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oked Turkey"/>
        </a:ext>
      </dgm:extLst>
    </dgm:pt>
    <dgm:pt modelId="{5816CC4D-057B-4BC5-AB08-68950990872A}" type="pres">
      <dgm:prSet presAssocID="{4145DFB3-4B08-4E5B-A204-FC5CB37696AE}" presName="spaceRect" presStyleCnt="0"/>
      <dgm:spPr/>
    </dgm:pt>
    <dgm:pt modelId="{71A0B57F-3BF2-44C7-A4BF-88858FAE810F}" type="pres">
      <dgm:prSet presAssocID="{4145DFB3-4B08-4E5B-A204-FC5CB37696AE}" presName="parTx" presStyleLbl="revTx" presStyleIdx="3" presStyleCnt="6">
        <dgm:presLayoutVars>
          <dgm:chMax val="0"/>
          <dgm:chPref val="0"/>
        </dgm:presLayoutVars>
      </dgm:prSet>
      <dgm:spPr/>
    </dgm:pt>
    <dgm:pt modelId="{2F7D9C80-6DEE-4B61-916B-BE91EF08A25E}" type="pres">
      <dgm:prSet presAssocID="{D2569BED-A14F-4817-97CD-AC74E3DFDE76}" presName="sibTrans" presStyleCnt="0"/>
      <dgm:spPr/>
    </dgm:pt>
    <dgm:pt modelId="{6451CDD6-222D-44B0-BFA3-7F8B73848241}" type="pres">
      <dgm:prSet presAssocID="{3EC6656A-0C82-480F-87FC-7E760CB1DBAD}" presName="compNode" presStyleCnt="0"/>
      <dgm:spPr/>
    </dgm:pt>
    <dgm:pt modelId="{55367C9C-1BD1-4C69-BEDE-A4103FA8D9AC}" type="pres">
      <dgm:prSet presAssocID="{3EC6656A-0C82-480F-87FC-7E760CB1DBAD}" presName="bgRect" presStyleLbl="bgShp" presStyleIdx="4" presStyleCnt="6"/>
      <dgm:spPr/>
    </dgm:pt>
    <dgm:pt modelId="{2502D3A9-0799-4A55-BEC2-2760014F453A}" type="pres">
      <dgm:prSet presAssocID="{3EC6656A-0C82-480F-87FC-7E760CB1DBA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deo camera"/>
        </a:ext>
      </dgm:extLst>
    </dgm:pt>
    <dgm:pt modelId="{5042F3CD-7571-4FDD-8A6B-E5D61F0C538A}" type="pres">
      <dgm:prSet presAssocID="{3EC6656A-0C82-480F-87FC-7E760CB1DBAD}" presName="spaceRect" presStyleCnt="0"/>
      <dgm:spPr/>
    </dgm:pt>
    <dgm:pt modelId="{F493D59C-79BB-467C-99D0-8C9750168ACB}" type="pres">
      <dgm:prSet presAssocID="{3EC6656A-0C82-480F-87FC-7E760CB1DBAD}" presName="parTx" presStyleLbl="revTx" presStyleIdx="4" presStyleCnt="6">
        <dgm:presLayoutVars>
          <dgm:chMax val="0"/>
          <dgm:chPref val="0"/>
        </dgm:presLayoutVars>
      </dgm:prSet>
      <dgm:spPr/>
    </dgm:pt>
    <dgm:pt modelId="{9F5E2B08-F3BF-4441-8329-BF1028D8376A}" type="pres">
      <dgm:prSet presAssocID="{5484365A-2797-4D44-97B0-80D1C1C65EFE}" presName="sibTrans" presStyleCnt="0"/>
      <dgm:spPr/>
    </dgm:pt>
    <dgm:pt modelId="{98D19682-75E1-470C-A860-6C56E7FE4F7C}" type="pres">
      <dgm:prSet presAssocID="{35017213-58A7-45D1-B173-A74D9D580294}" presName="compNode" presStyleCnt="0"/>
      <dgm:spPr/>
    </dgm:pt>
    <dgm:pt modelId="{4A70C888-259E-4650-ADD0-86DC65C9A911}" type="pres">
      <dgm:prSet presAssocID="{35017213-58A7-45D1-B173-A74D9D580294}" presName="bgRect" presStyleLbl="bgShp" presStyleIdx="5" presStyleCnt="6"/>
      <dgm:spPr/>
    </dgm:pt>
    <dgm:pt modelId="{4328BB87-DF45-4364-8120-4A0B2CF24688}" type="pres">
      <dgm:prSet presAssocID="{35017213-58A7-45D1-B173-A74D9D58029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5F89FF1F-C852-46C9-8C5C-C0EA84F01D65}" type="pres">
      <dgm:prSet presAssocID="{35017213-58A7-45D1-B173-A74D9D580294}" presName="spaceRect" presStyleCnt="0"/>
      <dgm:spPr/>
    </dgm:pt>
    <dgm:pt modelId="{324C7E8E-7454-45DE-A55D-2C9F78D1AE2C}" type="pres">
      <dgm:prSet presAssocID="{35017213-58A7-45D1-B173-A74D9D580294}" presName="parTx" presStyleLbl="revTx" presStyleIdx="5" presStyleCnt="6">
        <dgm:presLayoutVars>
          <dgm:chMax val="0"/>
          <dgm:chPref val="0"/>
        </dgm:presLayoutVars>
      </dgm:prSet>
      <dgm:spPr/>
    </dgm:pt>
  </dgm:ptLst>
  <dgm:cxnLst>
    <dgm:cxn modelId="{3C12DE18-C2D9-491E-8DBA-97382DB14C01}" srcId="{047CC3CF-9C7E-479D-8345-6D5ACF4720D3}" destId="{35017213-58A7-45D1-B173-A74D9D580294}" srcOrd="5" destOrd="0" parTransId="{7912FB7D-C2D2-4EAE-8423-1292DF93B457}" sibTransId="{09355A7F-3011-4828-84CE-DEFC0CC4C2B9}"/>
    <dgm:cxn modelId="{13D03E32-344C-42A6-A417-F61F0C864963}" type="presOf" srcId="{35017213-58A7-45D1-B173-A74D9D580294}" destId="{324C7E8E-7454-45DE-A55D-2C9F78D1AE2C}" srcOrd="0" destOrd="0" presId="urn:microsoft.com/office/officeart/2018/2/layout/IconVerticalSolidList"/>
    <dgm:cxn modelId="{6D9EFC40-4DF6-4DB6-B02C-4E771494537B}" srcId="{047CC3CF-9C7E-479D-8345-6D5ACF4720D3}" destId="{4145DFB3-4B08-4E5B-A204-FC5CB37696AE}" srcOrd="3" destOrd="0" parTransId="{A2FED1BC-1DE5-4588-83A8-94E1856CCA1A}" sibTransId="{D2569BED-A14F-4817-97CD-AC74E3DFDE76}"/>
    <dgm:cxn modelId="{F472CA5E-B400-4E20-974F-C0188E866862}" type="presOf" srcId="{4145DFB3-4B08-4E5B-A204-FC5CB37696AE}" destId="{71A0B57F-3BF2-44C7-A4BF-88858FAE810F}" srcOrd="0" destOrd="0" presId="urn:microsoft.com/office/officeart/2018/2/layout/IconVerticalSolidList"/>
    <dgm:cxn modelId="{8EC19EA5-548A-4FEC-A4A1-EB707600FE27}" srcId="{047CC3CF-9C7E-479D-8345-6D5ACF4720D3}" destId="{3EC6656A-0C82-480F-87FC-7E760CB1DBAD}" srcOrd="4" destOrd="0" parTransId="{2584599E-AC9A-4379-BA3D-087BE12F70FD}" sibTransId="{5484365A-2797-4D44-97B0-80D1C1C65EFE}"/>
    <dgm:cxn modelId="{98E3D4A9-2F46-4442-9E86-BBF675112FBC}" type="presOf" srcId="{047CC3CF-9C7E-479D-8345-6D5ACF4720D3}" destId="{816DBD6F-4BEF-49A1-9683-7698CC4AA163}" srcOrd="0" destOrd="0" presId="urn:microsoft.com/office/officeart/2018/2/layout/IconVerticalSolidList"/>
    <dgm:cxn modelId="{73BA4DBC-BDCA-4184-B938-3E4E8E6F959E}" srcId="{047CC3CF-9C7E-479D-8345-6D5ACF4720D3}" destId="{24819CDC-EB13-41D9-8590-8A7A4117FF6E}" srcOrd="1" destOrd="0" parTransId="{B160A09C-3897-42D5-9670-56CC35868C27}" sibTransId="{E8B5BF33-94E9-4021-BE26-9BCD6F8F4356}"/>
    <dgm:cxn modelId="{202AE3D6-6B5B-427E-9090-E5DEB8C0F18B}" type="presOf" srcId="{3EC6656A-0C82-480F-87FC-7E760CB1DBAD}" destId="{F493D59C-79BB-467C-99D0-8C9750168ACB}" srcOrd="0" destOrd="0" presId="urn:microsoft.com/office/officeart/2018/2/layout/IconVerticalSolidList"/>
    <dgm:cxn modelId="{DCDAA4D8-BB7D-4D33-84E6-043F8E3A74E4}" srcId="{047CC3CF-9C7E-479D-8345-6D5ACF4720D3}" destId="{4B27CF57-FB1C-4BDD-9ED0-709322835A01}" srcOrd="0" destOrd="0" parTransId="{CA43EB27-F2FB-440A-AE98-A752CC26F3E0}" sibTransId="{D017592D-A022-43D6-BC9D-6F6960BDC3D5}"/>
    <dgm:cxn modelId="{0EEBDCD9-48A4-4DB7-9EF6-4C3C4C9D4EF0}" type="presOf" srcId="{24819CDC-EB13-41D9-8590-8A7A4117FF6E}" destId="{3DB813AC-B789-4167-9596-24604E1B621F}" srcOrd="0" destOrd="0" presId="urn:microsoft.com/office/officeart/2018/2/layout/IconVerticalSolidList"/>
    <dgm:cxn modelId="{6B863EDF-C00E-4D16-84C4-673F1A52AFFC}" type="presOf" srcId="{1EF85DFA-4896-4382-8BE9-8191F5A37170}" destId="{C1C548D9-2A81-4F22-BB63-3CC6A5171BC9}" srcOrd="0" destOrd="0" presId="urn:microsoft.com/office/officeart/2018/2/layout/IconVerticalSolidList"/>
    <dgm:cxn modelId="{3BED55EA-A091-4A6B-BFFC-A2B8A18DF85D}" type="presOf" srcId="{4B27CF57-FB1C-4BDD-9ED0-709322835A01}" destId="{0036E24F-FE48-46DF-834B-9AAC5568510B}" srcOrd="0" destOrd="0" presId="urn:microsoft.com/office/officeart/2018/2/layout/IconVerticalSolidList"/>
    <dgm:cxn modelId="{B77211F1-B968-4307-8C29-FEFB9602ED90}" srcId="{047CC3CF-9C7E-479D-8345-6D5ACF4720D3}" destId="{1EF85DFA-4896-4382-8BE9-8191F5A37170}" srcOrd="2" destOrd="0" parTransId="{F39D047E-7C0A-44B2-8763-0C5C046B0453}" sibTransId="{AB0892AD-EA1C-494B-997D-6CD55FD5C79B}"/>
    <dgm:cxn modelId="{732FF3B4-25CA-4DB4-8B86-357E1CF3897F}" type="presParOf" srcId="{816DBD6F-4BEF-49A1-9683-7698CC4AA163}" destId="{63A1848B-5403-48B0-A337-38158A3032A8}" srcOrd="0" destOrd="0" presId="urn:microsoft.com/office/officeart/2018/2/layout/IconVerticalSolidList"/>
    <dgm:cxn modelId="{9FFBF9A6-EB8B-4E24-9DDD-9F896D14AEA0}" type="presParOf" srcId="{63A1848B-5403-48B0-A337-38158A3032A8}" destId="{BFC322D2-526C-433A-85FC-4C2A3BA7EFCD}" srcOrd="0" destOrd="0" presId="urn:microsoft.com/office/officeart/2018/2/layout/IconVerticalSolidList"/>
    <dgm:cxn modelId="{3AD93AA3-92D8-43FA-A45E-426E009E62EB}" type="presParOf" srcId="{63A1848B-5403-48B0-A337-38158A3032A8}" destId="{339CDDD4-1094-49D7-AA1B-469939A877CC}" srcOrd="1" destOrd="0" presId="urn:microsoft.com/office/officeart/2018/2/layout/IconVerticalSolidList"/>
    <dgm:cxn modelId="{843AD169-E655-4167-8374-FD10A20A2A28}" type="presParOf" srcId="{63A1848B-5403-48B0-A337-38158A3032A8}" destId="{6613ECB1-FCEF-43A4-9D2E-6E8906F6F705}" srcOrd="2" destOrd="0" presId="urn:microsoft.com/office/officeart/2018/2/layout/IconVerticalSolidList"/>
    <dgm:cxn modelId="{DB228CF9-5422-4809-846B-BCDA81389417}" type="presParOf" srcId="{63A1848B-5403-48B0-A337-38158A3032A8}" destId="{0036E24F-FE48-46DF-834B-9AAC5568510B}" srcOrd="3" destOrd="0" presId="urn:microsoft.com/office/officeart/2018/2/layout/IconVerticalSolidList"/>
    <dgm:cxn modelId="{841EE088-DC4E-43D4-98D4-FA046398F90A}" type="presParOf" srcId="{816DBD6F-4BEF-49A1-9683-7698CC4AA163}" destId="{B043484D-8743-407A-800D-599E168BCBEA}" srcOrd="1" destOrd="0" presId="urn:microsoft.com/office/officeart/2018/2/layout/IconVerticalSolidList"/>
    <dgm:cxn modelId="{DA821ED5-0349-44A4-9687-654959861ECC}" type="presParOf" srcId="{816DBD6F-4BEF-49A1-9683-7698CC4AA163}" destId="{F909F0CD-A269-4BE5-B0C5-2A00B8C2189A}" srcOrd="2" destOrd="0" presId="urn:microsoft.com/office/officeart/2018/2/layout/IconVerticalSolidList"/>
    <dgm:cxn modelId="{8AF9B2A5-096F-4843-9C49-A79663D8FE89}" type="presParOf" srcId="{F909F0CD-A269-4BE5-B0C5-2A00B8C2189A}" destId="{5C3CA2EE-0310-45D7-A902-73960FC273D9}" srcOrd="0" destOrd="0" presId="urn:microsoft.com/office/officeart/2018/2/layout/IconVerticalSolidList"/>
    <dgm:cxn modelId="{9D1089AA-CC96-4A9E-9EA0-DA760F6FF45C}" type="presParOf" srcId="{F909F0CD-A269-4BE5-B0C5-2A00B8C2189A}" destId="{8BD9EFD6-4C8C-420F-AE5F-3F072F61818E}" srcOrd="1" destOrd="0" presId="urn:microsoft.com/office/officeart/2018/2/layout/IconVerticalSolidList"/>
    <dgm:cxn modelId="{30109F03-B05A-4D90-A77E-E15573D80EE3}" type="presParOf" srcId="{F909F0CD-A269-4BE5-B0C5-2A00B8C2189A}" destId="{FF73DE74-4452-4153-B255-C51CDF5CDCFB}" srcOrd="2" destOrd="0" presId="urn:microsoft.com/office/officeart/2018/2/layout/IconVerticalSolidList"/>
    <dgm:cxn modelId="{CEE258F9-66EE-4FB5-AD63-F6E25442E81F}" type="presParOf" srcId="{F909F0CD-A269-4BE5-B0C5-2A00B8C2189A}" destId="{3DB813AC-B789-4167-9596-24604E1B621F}" srcOrd="3" destOrd="0" presId="urn:microsoft.com/office/officeart/2018/2/layout/IconVerticalSolidList"/>
    <dgm:cxn modelId="{36C90741-BE58-420B-A373-69321E4A5255}" type="presParOf" srcId="{816DBD6F-4BEF-49A1-9683-7698CC4AA163}" destId="{CD5DE409-9390-41E6-96E6-3A04F9E09851}" srcOrd="3" destOrd="0" presId="urn:microsoft.com/office/officeart/2018/2/layout/IconVerticalSolidList"/>
    <dgm:cxn modelId="{7E90DE43-A490-4B30-B8E4-E62E6993FD05}" type="presParOf" srcId="{816DBD6F-4BEF-49A1-9683-7698CC4AA163}" destId="{C621939D-00B0-4CDE-AE0E-C2BAF4DC4B20}" srcOrd="4" destOrd="0" presId="urn:microsoft.com/office/officeart/2018/2/layout/IconVerticalSolidList"/>
    <dgm:cxn modelId="{3181A1C7-657F-43A0-BE90-3E32C486DCB0}" type="presParOf" srcId="{C621939D-00B0-4CDE-AE0E-C2BAF4DC4B20}" destId="{6D637541-CF98-411D-B2D7-0A0758136EF9}" srcOrd="0" destOrd="0" presId="urn:microsoft.com/office/officeart/2018/2/layout/IconVerticalSolidList"/>
    <dgm:cxn modelId="{5D57EEEF-4FE7-4B3B-92EA-59741B6630E4}" type="presParOf" srcId="{C621939D-00B0-4CDE-AE0E-C2BAF4DC4B20}" destId="{072A55D1-DB09-45AF-B457-E3707C4D1880}" srcOrd="1" destOrd="0" presId="urn:microsoft.com/office/officeart/2018/2/layout/IconVerticalSolidList"/>
    <dgm:cxn modelId="{2DAAEBFB-4D50-4430-8EDB-D7A50D8322A9}" type="presParOf" srcId="{C621939D-00B0-4CDE-AE0E-C2BAF4DC4B20}" destId="{0D585B51-65F9-4FF8-9E34-928FCA745200}" srcOrd="2" destOrd="0" presId="urn:microsoft.com/office/officeart/2018/2/layout/IconVerticalSolidList"/>
    <dgm:cxn modelId="{50C8CA13-A304-4BAA-9466-893950A3ACF6}" type="presParOf" srcId="{C621939D-00B0-4CDE-AE0E-C2BAF4DC4B20}" destId="{C1C548D9-2A81-4F22-BB63-3CC6A5171BC9}" srcOrd="3" destOrd="0" presId="urn:microsoft.com/office/officeart/2018/2/layout/IconVerticalSolidList"/>
    <dgm:cxn modelId="{C774F5DE-5DF4-443B-A453-732938EACD47}" type="presParOf" srcId="{816DBD6F-4BEF-49A1-9683-7698CC4AA163}" destId="{0AD89380-C197-4AE2-A288-FD61BF137B65}" srcOrd="5" destOrd="0" presId="urn:microsoft.com/office/officeart/2018/2/layout/IconVerticalSolidList"/>
    <dgm:cxn modelId="{ABA2DA09-7271-4A20-A55E-8B7B99C996C3}" type="presParOf" srcId="{816DBD6F-4BEF-49A1-9683-7698CC4AA163}" destId="{2BC12481-D78D-4366-969C-14DCCA9B9313}" srcOrd="6" destOrd="0" presId="urn:microsoft.com/office/officeart/2018/2/layout/IconVerticalSolidList"/>
    <dgm:cxn modelId="{CE56E977-9476-49FB-AA9D-6BE34EE21990}" type="presParOf" srcId="{2BC12481-D78D-4366-969C-14DCCA9B9313}" destId="{3E793436-9785-43FF-AB11-B0A44AFD942A}" srcOrd="0" destOrd="0" presId="urn:microsoft.com/office/officeart/2018/2/layout/IconVerticalSolidList"/>
    <dgm:cxn modelId="{C6E379C1-0947-4FC4-BCD8-4B2273B0D59F}" type="presParOf" srcId="{2BC12481-D78D-4366-969C-14DCCA9B9313}" destId="{3010BCA3-21B5-4A6D-B0F7-8D471BEA3277}" srcOrd="1" destOrd="0" presId="urn:microsoft.com/office/officeart/2018/2/layout/IconVerticalSolidList"/>
    <dgm:cxn modelId="{75F6B4AF-2F23-43E4-9801-95794E16EC9C}" type="presParOf" srcId="{2BC12481-D78D-4366-969C-14DCCA9B9313}" destId="{5816CC4D-057B-4BC5-AB08-68950990872A}" srcOrd="2" destOrd="0" presId="urn:microsoft.com/office/officeart/2018/2/layout/IconVerticalSolidList"/>
    <dgm:cxn modelId="{738FE97C-1C07-49EC-A1F4-D6F23F8FF50E}" type="presParOf" srcId="{2BC12481-D78D-4366-969C-14DCCA9B9313}" destId="{71A0B57F-3BF2-44C7-A4BF-88858FAE810F}" srcOrd="3" destOrd="0" presId="urn:microsoft.com/office/officeart/2018/2/layout/IconVerticalSolidList"/>
    <dgm:cxn modelId="{B3522EB8-B7B5-4157-8507-8F52FF89DF37}" type="presParOf" srcId="{816DBD6F-4BEF-49A1-9683-7698CC4AA163}" destId="{2F7D9C80-6DEE-4B61-916B-BE91EF08A25E}" srcOrd="7" destOrd="0" presId="urn:microsoft.com/office/officeart/2018/2/layout/IconVerticalSolidList"/>
    <dgm:cxn modelId="{CA73A5E8-D34E-48EF-91E1-A7EC9D4D1FD9}" type="presParOf" srcId="{816DBD6F-4BEF-49A1-9683-7698CC4AA163}" destId="{6451CDD6-222D-44B0-BFA3-7F8B73848241}" srcOrd="8" destOrd="0" presId="urn:microsoft.com/office/officeart/2018/2/layout/IconVerticalSolidList"/>
    <dgm:cxn modelId="{C7B343FA-3ECB-4E0C-9436-50259E58CC67}" type="presParOf" srcId="{6451CDD6-222D-44B0-BFA3-7F8B73848241}" destId="{55367C9C-1BD1-4C69-BEDE-A4103FA8D9AC}" srcOrd="0" destOrd="0" presId="urn:microsoft.com/office/officeart/2018/2/layout/IconVerticalSolidList"/>
    <dgm:cxn modelId="{3208F80D-8378-421E-A41A-5AB9B0189951}" type="presParOf" srcId="{6451CDD6-222D-44B0-BFA3-7F8B73848241}" destId="{2502D3A9-0799-4A55-BEC2-2760014F453A}" srcOrd="1" destOrd="0" presId="urn:microsoft.com/office/officeart/2018/2/layout/IconVerticalSolidList"/>
    <dgm:cxn modelId="{464B65EA-CB46-426A-94E1-D45B90A2E109}" type="presParOf" srcId="{6451CDD6-222D-44B0-BFA3-7F8B73848241}" destId="{5042F3CD-7571-4FDD-8A6B-E5D61F0C538A}" srcOrd="2" destOrd="0" presId="urn:microsoft.com/office/officeart/2018/2/layout/IconVerticalSolidList"/>
    <dgm:cxn modelId="{570CE694-4F07-4960-8F67-D555311FC4D9}" type="presParOf" srcId="{6451CDD6-222D-44B0-BFA3-7F8B73848241}" destId="{F493D59C-79BB-467C-99D0-8C9750168ACB}" srcOrd="3" destOrd="0" presId="urn:microsoft.com/office/officeart/2018/2/layout/IconVerticalSolidList"/>
    <dgm:cxn modelId="{5F7DDD41-DA11-47B0-9251-930EA165B6C3}" type="presParOf" srcId="{816DBD6F-4BEF-49A1-9683-7698CC4AA163}" destId="{9F5E2B08-F3BF-4441-8329-BF1028D8376A}" srcOrd="9" destOrd="0" presId="urn:microsoft.com/office/officeart/2018/2/layout/IconVerticalSolidList"/>
    <dgm:cxn modelId="{DED7B6C6-02AB-4B53-A0C2-CFCE506E5302}" type="presParOf" srcId="{816DBD6F-4BEF-49A1-9683-7698CC4AA163}" destId="{98D19682-75E1-470C-A860-6C56E7FE4F7C}" srcOrd="10" destOrd="0" presId="urn:microsoft.com/office/officeart/2018/2/layout/IconVerticalSolidList"/>
    <dgm:cxn modelId="{DEF3360B-E5BB-4E12-A933-E11BA8E1D3B3}" type="presParOf" srcId="{98D19682-75E1-470C-A860-6C56E7FE4F7C}" destId="{4A70C888-259E-4650-ADD0-86DC65C9A911}" srcOrd="0" destOrd="0" presId="urn:microsoft.com/office/officeart/2018/2/layout/IconVerticalSolidList"/>
    <dgm:cxn modelId="{230B772B-27CA-4102-BF50-D05EAA098F46}" type="presParOf" srcId="{98D19682-75E1-470C-A860-6C56E7FE4F7C}" destId="{4328BB87-DF45-4364-8120-4A0B2CF24688}" srcOrd="1" destOrd="0" presId="urn:microsoft.com/office/officeart/2018/2/layout/IconVerticalSolidList"/>
    <dgm:cxn modelId="{0D4491C0-4573-4281-A6CA-BF1C69A78D5C}" type="presParOf" srcId="{98D19682-75E1-470C-A860-6C56E7FE4F7C}" destId="{5F89FF1F-C852-46C9-8C5C-C0EA84F01D65}" srcOrd="2" destOrd="0" presId="urn:microsoft.com/office/officeart/2018/2/layout/IconVerticalSolidList"/>
    <dgm:cxn modelId="{84D64E8E-CD9F-4359-A9DB-689518AFF939}" type="presParOf" srcId="{98D19682-75E1-470C-A860-6C56E7FE4F7C}" destId="{324C7E8E-7454-45DE-A55D-2C9F78D1AE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86667-5DF6-4D0B-BB60-90C7B0BCCE46}"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B593412D-EB27-46CD-AA91-5F42638DA6D1}">
      <dgm:prSet/>
      <dgm:spPr/>
      <dgm:t>
        <a:bodyPr/>
        <a:lstStyle/>
        <a:p>
          <a:r>
            <a:rPr lang="he-IL" b="1"/>
            <a:t>הכללה - </a:t>
          </a:r>
          <a:r>
            <a:rPr lang="he-IL"/>
            <a:t>גירויים דומים  לגירוי המותנה מעוררים את אותה התגובה המותנית.</a:t>
          </a:r>
          <a:endParaRPr lang="en-US"/>
        </a:p>
      </dgm:t>
    </dgm:pt>
    <dgm:pt modelId="{6FF3130D-0917-4D38-8092-A8A3D9B81270}" type="parTrans" cxnId="{0028C4D0-5855-498B-8647-98D2A0E1E058}">
      <dgm:prSet/>
      <dgm:spPr/>
      <dgm:t>
        <a:bodyPr/>
        <a:lstStyle/>
        <a:p>
          <a:endParaRPr lang="en-US"/>
        </a:p>
      </dgm:t>
    </dgm:pt>
    <dgm:pt modelId="{5F7887C8-A226-4099-AB9E-8C5CC81E8FD8}" type="sibTrans" cxnId="{0028C4D0-5855-498B-8647-98D2A0E1E058}">
      <dgm:prSet/>
      <dgm:spPr/>
      <dgm:t>
        <a:bodyPr/>
        <a:lstStyle/>
        <a:p>
          <a:endParaRPr lang="en-US"/>
        </a:p>
      </dgm:t>
    </dgm:pt>
    <dgm:pt modelId="{B5BBE79C-9A91-477E-92D3-76C5C282EB44}">
      <dgm:prSet/>
      <dgm:spPr/>
      <dgm:t>
        <a:bodyPr/>
        <a:lstStyle/>
        <a:p>
          <a:r>
            <a:rPr lang="he-IL" b="1" dirty="0"/>
            <a:t>הכחדה - </a:t>
          </a:r>
          <a:r>
            <a:rPr lang="he-IL" dirty="0"/>
            <a:t>הפסקה הדרגתית של התגובה המותנית, בעקבות הפסקת הופעתו של הגירוי הבלתי מותנה.</a:t>
          </a:r>
          <a:endParaRPr lang="en-US" dirty="0"/>
        </a:p>
      </dgm:t>
    </dgm:pt>
    <dgm:pt modelId="{BE9315FD-13BA-4877-B855-AE5C98D284F2}" type="parTrans" cxnId="{C5CA9960-A590-492F-A3F0-6863FFF8DEC9}">
      <dgm:prSet/>
      <dgm:spPr/>
      <dgm:t>
        <a:bodyPr/>
        <a:lstStyle/>
        <a:p>
          <a:endParaRPr lang="en-US"/>
        </a:p>
      </dgm:t>
    </dgm:pt>
    <dgm:pt modelId="{ECFA6468-F772-43D7-835C-A5F0836A65E5}" type="sibTrans" cxnId="{C5CA9960-A590-492F-A3F0-6863FFF8DEC9}">
      <dgm:prSet/>
      <dgm:spPr/>
      <dgm:t>
        <a:bodyPr/>
        <a:lstStyle/>
        <a:p>
          <a:endParaRPr lang="en-US"/>
        </a:p>
      </dgm:t>
    </dgm:pt>
    <dgm:pt modelId="{9024CDD0-7B17-4833-AC64-B6F929C20F1C}">
      <dgm:prSet/>
      <dgm:spPr/>
      <dgm:t>
        <a:bodyPr/>
        <a:lstStyle/>
        <a:p>
          <a:r>
            <a:rPr lang="he-IL" b="1"/>
            <a:t>הבחנה</a:t>
          </a:r>
          <a:r>
            <a:rPr lang="he-IL"/>
            <a:t> - תהליך בו נלמדות תגובות שונות לגירויים דומים, על ידי התניה לגירוי אחד והכחדה לגירוי אחר הדומה לו.</a:t>
          </a:r>
          <a:endParaRPr lang="en-US"/>
        </a:p>
      </dgm:t>
    </dgm:pt>
    <dgm:pt modelId="{9A7AB29B-54EC-4E18-ACBF-F964180C3CFC}" type="parTrans" cxnId="{97E86932-C664-48C4-A88A-2A72B27059E8}">
      <dgm:prSet/>
      <dgm:spPr/>
      <dgm:t>
        <a:bodyPr/>
        <a:lstStyle/>
        <a:p>
          <a:endParaRPr lang="en-US"/>
        </a:p>
      </dgm:t>
    </dgm:pt>
    <dgm:pt modelId="{8757D0DD-4720-410F-9C1E-1F6009BA3CB0}" type="sibTrans" cxnId="{97E86932-C664-48C4-A88A-2A72B27059E8}">
      <dgm:prSet/>
      <dgm:spPr/>
      <dgm:t>
        <a:bodyPr/>
        <a:lstStyle/>
        <a:p>
          <a:endParaRPr lang="en-US"/>
        </a:p>
      </dgm:t>
    </dgm:pt>
    <dgm:pt modelId="{4EFFF340-C5EF-48DE-9736-A08B3D02C3AE}">
      <dgm:prSet/>
      <dgm:spPr/>
      <dgm:t>
        <a:bodyPr/>
        <a:lstStyle/>
        <a:p>
          <a:r>
            <a:rPr lang="he-IL" b="1"/>
            <a:t>התניה מורכבת </a:t>
          </a:r>
          <a:r>
            <a:rPr lang="he-IL"/>
            <a:t>– התניה שמבוססת על תגובה מותנית שנלמדה בהתנסות קודמת.</a:t>
          </a:r>
          <a:endParaRPr lang="en-US"/>
        </a:p>
      </dgm:t>
    </dgm:pt>
    <dgm:pt modelId="{489CA90E-BF21-46A2-AA0A-7CD781E05E2A}" type="parTrans" cxnId="{9462E23E-7A04-4649-BFA1-24763130D9C9}">
      <dgm:prSet/>
      <dgm:spPr/>
      <dgm:t>
        <a:bodyPr/>
        <a:lstStyle/>
        <a:p>
          <a:endParaRPr lang="en-US"/>
        </a:p>
      </dgm:t>
    </dgm:pt>
    <dgm:pt modelId="{32E7FC51-A3CC-4726-9245-A845966B6AC0}" type="sibTrans" cxnId="{9462E23E-7A04-4649-BFA1-24763130D9C9}">
      <dgm:prSet/>
      <dgm:spPr/>
      <dgm:t>
        <a:bodyPr/>
        <a:lstStyle/>
        <a:p>
          <a:endParaRPr lang="en-US"/>
        </a:p>
      </dgm:t>
    </dgm:pt>
    <dgm:pt modelId="{5B1BE6AA-8CB6-4A17-BB72-2E9C9DFDFC47}" type="pres">
      <dgm:prSet presAssocID="{B1C86667-5DF6-4D0B-BB60-90C7B0BCCE46}" presName="matrix" presStyleCnt="0">
        <dgm:presLayoutVars>
          <dgm:chMax val="1"/>
          <dgm:dir/>
          <dgm:resizeHandles val="exact"/>
        </dgm:presLayoutVars>
      </dgm:prSet>
      <dgm:spPr/>
    </dgm:pt>
    <dgm:pt modelId="{9A0EB7FA-D810-4CF2-B9C3-53545858F7FD}" type="pres">
      <dgm:prSet presAssocID="{B1C86667-5DF6-4D0B-BB60-90C7B0BCCE46}" presName="diamond" presStyleLbl="bgShp" presStyleIdx="0" presStyleCnt="1"/>
      <dgm:spPr/>
    </dgm:pt>
    <dgm:pt modelId="{6530332F-092C-4116-B396-54A7D5C409EA}" type="pres">
      <dgm:prSet presAssocID="{B1C86667-5DF6-4D0B-BB60-90C7B0BCCE46}" presName="quad1" presStyleLbl="node1" presStyleIdx="0" presStyleCnt="4">
        <dgm:presLayoutVars>
          <dgm:chMax val="0"/>
          <dgm:chPref val="0"/>
          <dgm:bulletEnabled val="1"/>
        </dgm:presLayoutVars>
      </dgm:prSet>
      <dgm:spPr/>
    </dgm:pt>
    <dgm:pt modelId="{89D189B3-299B-425D-9D45-CB316AB89B4A}" type="pres">
      <dgm:prSet presAssocID="{B1C86667-5DF6-4D0B-BB60-90C7B0BCCE46}" presName="quad2" presStyleLbl="node1" presStyleIdx="1" presStyleCnt="4">
        <dgm:presLayoutVars>
          <dgm:chMax val="0"/>
          <dgm:chPref val="0"/>
          <dgm:bulletEnabled val="1"/>
        </dgm:presLayoutVars>
      </dgm:prSet>
      <dgm:spPr/>
    </dgm:pt>
    <dgm:pt modelId="{D39E27FE-4FEE-4623-BBAD-88DA2F5F922F}" type="pres">
      <dgm:prSet presAssocID="{B1C86667-5DF6-4D0B-BB60-90C7B0BCCE46}" presName="quad3" presStyleLbl="node1" presStyleIdx="2" presStyleCnt="4">
        <dgm:presLayoutVars>
          <dgm:chMax val="0"/>
          <dgm:chPref val="0"/>
          <dgm:bulletEnabled val="1"/>
        </dgm:presLayoutVars>
      </dgm:prSet>
      <dgm:spPr/>
    </dgm:pt>
    <dgm:pt modelId="{5120583D-DC99-40FA-81A1-25B1046C9275}" type="pres">
      <dgm:prSet presAssocID="{B1C86667-5DF6-4D0B-BB60-90C7B0BCCE46}" presName="quad4" presStyleLbl="node1" presStyleIdx="3" presStyleCnt="4">
        <dgm:presLayoutVars>
          <dgm:chMax val="0"/>
          <dgm:chPref val="0"/>
          <dgm:bulletEnabled val="1"/>
        </dgm:presLayoutVars>
      </dgm:prSet>
      <dgm:spPr/>
    </dgm:pt>
  </dgm:ptLst>
  <dgm:cxnLst>
    <dgm:cxn modelId="{931FEA1E-FD5B-4EF1-A1A5-B7A0AE5C47BD}" type="presOf" srcId="{9024CDD0-7B17-4833-AC64-B6F929C20F1C}" destId="{D39E27FE-4FEE-4623-BBAD-88DA2F5F922F}" srcOrd="0" destOrd="0" presId="urn:microsoft.com/office/officeart/2005/8/layout/matrix3"/>
    <dgm:cxn modelId="{97E86932-C664-48C4-A88A-2A72B27059E8}" srcId="{B1C86667-5DF6-4D0B-BB60-90C7B0BCCE46}" destId="{9024CDD0-7B17-4833-AC64-B6F929C20F1C}" srcOrd="2" destOrd="0" parTransId="{9A7AB29B-54EC-4E18-ACBF-F964180C3CFC}" sibTransId="{8757D0DD-4720-410F-9C1E-1F6009BA3CB0}"/>
    <dgm:cxn modelId="{9462E23E-7A04-4649-BFA1-24763130D9C9}" srcId="{B1C86667-5DF6-4D0B-BB60-90C7B0BCCE46}" destId="{4EFFF340-C5EF-48DE-9736-A08B3D02C3AE}" srcOrd="3" destOrd="0" parTransId="{489CA90E-BF21-46A2-AA0A-7CD781E05E2A}" sibTransId="{32E7FC51-A3CC-4726-9245-A845966B6AC0}"/>
    <dgm:cxn modelId="{C5CA9960-A590-492F-A3F0-6863FFF8DEC9}" srcId="{B1C86667-5DF6-4D0B-BB60-90C7B0BCCE46}" destId="{B5BBE79C-9A91-477E-92D3-76C5C282EB44}" srcOrd="1" destOrd="0" parTransId="{BE9315FD-13BA-4877-B855-AE5C98D284F2}" sibTransId="{ECFA6468-F772-43D7-835C-A5F0836A65E5}"/>
    <dgm:cxn modelId="{81B6A441-7A3C-4A20-958C-932CEECB110E}" type="presOf" srcId="{B5BBE79C-9A91-477E-92D3-76C5C282EB44}" destId="{89D189B3-299B-425D-9D45-CB316AB89B4A}" srcOrd="0" destOrd="0" presId="urn:microsoft.com/office/officeart/2005/8/layout/matrix3"/>
    <dgm:cxn modelId="{F2474699-C3B9-4A2D-96AF-2AFB8A8CD228}" type="presOf" srcId="{B1C86667-5DF6-4D0B-BB60-90C7B0BCCE46}" destId="{5B1BE6AA-8CB6-4A17-BB72-2E9C9DFDFC47}" srcOrd="0" destOrd="0" presId="urn:microsoft.com/office/officeart/2005/8/layout/matrix3"/>
    <dgm:cxn modelId="{E399AEA5-17EC-42A9-88F7-5F00DE7C43BD}" type="presOf" srcId="{B593412D-EB27-46CD-AA91-5F42638DA6D1}" destId="{6530332F-092C-4116-B396-54A7D5C409EA}" srcOrd="0" destOrd="0" presId="urn:microsoft.com/office/officeart/2005/8/layout/matrix3"/>
    <dgm:cxn modelId="{5A37B0C7-6ED3-4C23-B11B-2EFD58220008}" type="presOf" srcId="{4EFFF340-C5EF-48DE-9736-A08B3D02C3AE}" destId="{5120583D-DC99-40FA-81A1-25B1046C9275}" srcOrd="0" destOrd="0" presId="urn:microsoft.com/office/officeart/2005/8/layout/matrix3"/>
    <dgm:cxn modelId="{0028C4D0-5855-498B-8647-98D2A0E1E058}" srcId="{B1C86667-5DF6-4D0B-BB60-90C7B0BCCE46}" destId="{B593412D-EB27-46CD-AA91-5F42638DA6D1}" srcOrd="0" destOrd="0" parTransId="{6FF3130D-0917-4D38-8092-A8A3D9B81270}" sibTransId="{5F7887C8-A226-4099-AB9E-8C5CC81E8FD8}"/>
    <dgm:cxn modelId="{847A8836-FD9F-4B84-BEEB-AF443B14C328}" type="presParOf" srcId="{5B1BE6AA-8CB6-4A17-BB72-2E9C9DFDFC47}" destId="{9A0EB7FA-D810-4CF2-B9C3-53545858F7FD}" srcOrd="0" destOrd="0" presId="urn:microsoft.com/office/officeart/2005/8/layout/matrix3"/>
    <dgm:cxn modelId="{ADBC27D4-CDF8-4D8D-AAB6-C34BDC369225}" type="presParOf" srcId="{5B1BE6AA-8CB6-4A17-BB72-2E9C9DFDFC47}" destId="{6530332F-092C-4116-B396-54A7D5C409EA}" srcOrd="1" destOrd="0" presId="urn:microsoft.com/office/officeart/2005/8/layout/matrix3"/>
    <dgm:cxn modelId="{85CB6514-B496-4E4B-9AD5-964ABDE6AD4E}" type="presParOf" srcId="{5B1BE6AA-8CB6-4A17-BB72-2E9C9DFDFC47}" destId="{89D189B3-299B-425D-9D45-CB316AB89B4A}" srcOrd="2" destOrd="0" presId="urn:microsoft.com/office/officeart/2005/8/layout/matrix3"/>
    <dgm:cxn modelId="{8530EE58-9883-4A41-99F6-8EE761F61BCF}" type="presParOf" srcId="{5B1BE6AA-8CB6-4A17-BB72-2E9C9DFDFC47}" destId="{D39E27FE-4FEE-4623-BBAD-88DA2F5F922F}" srcOrd="3" destOrd="0" presId="urn:microsoft.com/office/officeart/2005/8/layout/matrix3"/>
    <dgm:cxn modelId="{7D29857F-E50B-4A3A-B1BD-8F576873A031}" type="presParOf" srcId="{5B1BE6AA-8CB6-4A17-BB72-2E9C9DFDFC47}" destId="{5120583D-DC99-40FA-81A1-25B1046C927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EADDF-31C6-47F2-BC24-D6CF495A9419}"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B2FC5E-649C-4F34-95EA-A7645A9260A9}">
      <dgm:prSet/>
      <dgm:spPr/>
      <dgm:t>
        <a:bodyPr/>
        <a:lstStyle/>
        <a:p>
          <a:r>
            <a:rPr lang="he-IL" b="1"/>
            <a:t>הכללה</a:t>
          </a:r>
          <a:r>
            <a:rPr lang="he-IL"/>
            <a:t> – חשש מכל מכוניות המשטרה, פחד מכלבים</a:t>
          </a:r>
          <a:endParaRPr lang="en-US"/>
        </a:p>
      </dgm:t>
    </dgm:pt>
    <dgm:pt modelId="{64A638DF-2B63-4B12-88E1-945103CABC84}" type="parTrans" cxnId="{5B7F8DAA-66A1-4DB3-875D-54F415FC1C50}">
      <dgm:prSet/>
      <dgm:spPr/>
      <dgm:t>
        <a:bodyPr/>
        <a:lstStyle/>
        <a:p>
          <a:endParaRPr lang="en-US"/>
        </a:p>
      </dgm:t>
    </dgm:pt>
    <dgm:pt modelId="{00BA5519-3C5E-4D31-A8B3-530FC5AEFA62}" type="sibTrans" cxnId="{5B7F8DAA-66A1-4DB3-875D-54F415FC1C50}">
      <dgm:prSet/>
      <dgm:spPr/>
      <dgm:t>
        <a:bodyPr/>
        <a:lstStyle/>
        <a:p>
          <a:endParaRPr lang="en-US"/>
        </a:p>
      </dgm:t>
    </dgm:pt>
    <dgm:pt modelId="{7730D7D2-A1D9-4BA9-A0F1-EF434B17DD19}">
      <dgm:prSet custT="1"/>
      <dgm:spPr/>
      <dgm:t>
        <a:bodyPr/>
        <a:lstStyle/>
        <a:p>
          <a:r>
            <a:rPr lang="he-IL" sz="2400" b="1" dirty="0"/>
            <a:t>הבחנה</a:t>
          </a:r>
          <a:r>
            <a:rPr lang="he-IL" sz="2400" dirty="0"/>
            <a:t> – סלידה מחציל מטוגן (ולא אפוי)</a:t>
          </a:r>
          <a:endParaRPr lang="en-US" sz="2400" dirty="0"/>
        </a:p>
      </dgm:t>
    </dgm:pt>
    <dgm:pt modelId="{63944DBF-1FC5-4484-B6DE-1633850FB60D}" type="parTrans" cxnId="{B3E7A060-6CCB-4BC6-B16A-BFE7CD854232}">
      <dgm:prSet/>
      <dgm:spPr/>
      <dgm:t>
        <a:bodyPr/>
        <a:lstStyle/>
        <a:p>
          <a:endParaRPr lang="en-US"/>
        </a:p>
      </dgm:t>
    </dgm:pt>
    <dgm:pt modelId="{A9315C31-8328-417D-BCB1-6B9608157D15}" type="sibTrans" cxnId="{B3E7A060-6CCB-4BC6-B16A-BFE7CD854232}">
      <dgm:prSet/>
      <dgm:spPr/>
      <dgm:t>
        <a:bodyPr/>
        <a:lstStyle/>
        <a:p>
          <a:endParaRPr lang="en-US"/>
        </a:p>
      </dgm:t>
    </dgm:pt>
    <dgm:pt modelId="{02D08206-831B-4EF8-BCD4-0890671226AD}">
      <dgm:prSet/>
      <dgm:spPr/>
      <dgm:t>
        <a:bodyPr/>
        <a:lstStyle/>
        <a:p>
          <a:r>
            <a:rPr lang="he-IL" b="1"/>
            <a:t>הכחדה</a:t>
          </a:r>
          <a:r>
            <a:rPr lang="he-IL"/>
            <a:t>- הנמכת מהירות נסיעה רק ליד מצלמה</a:t>
          </a:r>
          <a:endParaRPr lang="en-US"/>
        </a:p>
      </dgm:t>
    </dgm:pt>
    <dgm:pt modelId="{6C5CF802-97B7-4038-A095-24A31EC4E228}" type="parTrans" cxnId="{5FF72C55-1C53-497D-998F-537149922936}">
      <dgm:prSet/>
      <dgm:spPr/>
      <dgm:t>
        <a:bodyPr/>
        <a:lstStyle/>
        <a:p>
          <a:endParaRPr lang="en-US"/>
        </a:p>
      </dgm:t>
    </dgm:pt>
    <dgm:pt modelId="{B0A0E366-8628-4B76-8DB4-450BFF152D20}" type="sibTrans" cxnId="{5FF72C55-1C53-497D-998F-537149922936}">
      <dgm:prSet/>
      <dgm:spPr/>
      <dgm:t>
        <a:bodyPr/>
        <a:lstStyle/>
        <a:p>
          <a:endParaRPr lang="en-US"/>
        </a:p>
      </dgm:t>
    </dgm:pt>
    <dgm:pt modelId="{B94C25F6-2956-4509-B5D8-F6929BA0424D}">
      <dgm:prSet custT="1"/>
      <dgm:spPr/>
      <dgm:t>
        <a:bodyPr/>
        <a:lstStyle/>
        <a:p>
          <a:r>
            <a:rPr lang="he-IL" sz="2400" b="1" dirty="0"/>
            <a:t>התניה מורכבת </a:t>
          </a:r>
          <a:r>
            <a:rPr lang="he-IL" sz="2400" dirty="0"/>
            <a:t>– כניסה לבית הכנסת וחשיבה על החופשה הבאה</a:t>
          </a:r>
          <a:endParaRPr lang="en-US" sz="2400" dirty="0"/>
        </a:p>
      </dgm:t>
    </dgm:pt>
    <dgm:pt modelId="{C0795C1A-E772-414C-B3DA-389D2C7D60C7}" type="parTrans" cxnId="{51198897-625F-4AFD-917E-21D51D1D8B13}">
      <dgm:prSet/>
      <dgm:spPr/>
      <dgm:t>
        <a:bodyPr/>
        <a:lstStyle/>
        <a:p>
          <a:endParaRPr lang="en-US"/>
        </a:p>
      </dgm:t>
    </dgm:pt>
    <dgm:pt modelId="{29520D5F-2F40-41C4-B502-00B49BA0BA2D}" type="sibTrans" cxnId="{51198897-625F-4AFD-917E-21D51D1D8B13}">
      <dgm:prSet/>
      <dgm:spPr/>
      <dgm:t>
        <a:bodyPr/>
        <a:lstStyle/>
        <a:p>
          <a:endParaRPr lang="en-US"/>
        </a:p>
      </dgm:t>
    </dgm:pt>
    <dgm:pt modelId="{D3A09017-7E0F-4764-BB5A-6A7118565878}" type="pres">
      <dgm:prSet presAssocID="{78CEADDF-31C6-47F2-BC24-D6CF495A9419}" presName="root" presStyleCnt="0">
        <dgm:presLayoutVars>
          <dgm:dir/>
          <dgm:resizeHandles val="exact"/>
        </dgm:presLayoutVars>
      </dgm:prSet>
      <dgm:spPr/>
    </dgm:pt>
    <dgm:pt modelId="{33C238D2-D727-4B22-B598-545AD247E617}" type="pres">
      <dgm:prSet presAssocID="{78CEADDF-31C6-47F2-BC24-D6CF495A9419}" presName="container" presStyleCnt="0">
        <dgm:presLayoutVars>
          <dgm:dir/>
          <dgm:resizeHandles val="exact"/>
        </dgm:presLayoutVars>
      </dgm:prSet>
      <dgm:spPr/>
    </dgm:pt>
    <dgm:pt modelId="{9C1072D9-63EB-48D7-978B-AFCA0E7DA207}" type="pres">
      <dgm:prSet presAssocID="{ABB2FC5E-649C-4F34-95EA-A7645A9260A9}" presName="compNode" presStyleCnt="0"/>
      <dgm:spPr/>
    </dgm:pt>
    <dgm:pt modelId="{662572CF-0D24-4937-84DD-FF61F8C52015}" type="pres">
      <dgm:prSet presAssocID="{ABB2FC5E-649C-4F34-95EA-A7645A9260A9}" presName="iconBgRect" presStyleLbl="bgShp" presStyleIdx="0" presStyleCnt="4"/>
      <dgm:spPr/>
    </dgm:pt>
    <dgm:pt modelId="{43221291-D931-4949-9131-5D6C7BC35259}" type="pres">
      <dgm:prSet presAssocID="{ABB2FC5E-649C-4F34-95EA-A7645A9260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ooter"/>
        </a:ext>
      </dgm:extLst>
    </dgm:pt>
    <dgm:pt modelId="{3C554D85-44C9-4B58-A4D7-008CAA8C9C81}" type="pres">
      <dgm:prSet presAssocID="{ABB2FC5E-649C-4F34-95EA-A7645A9260A9}" presName="spaceRect" presStyleCnt="0"/>
      <dgm:spPr/>
    </dgm:pt>
    <dgm:pt modelId="{54955F8D-0155-48EB-AA0A-B4A26D8B79CE}" type="pres">
      <dgm:prSet presAssocID="{ABB2FC5E-649C-4F34-95EA-A7645A9260A9}" presName="textRect" presStyleLbl="revTx" presStyleIdx="0" presStyleCnt="4">
        <dgm:presLayoutVars>
          <dgm:chMax val="1"/>
          <dgm:chPref val="1"/>
        </dgm:presLayoutVars>
      </dgm:prSet>
      <dgm:spPr/>
    </dgm:pt>
    <dgm:pt modelId="{11604319-FBD4-4C5E-AD66-47EB214C1F0E}" type="pres">
      <dgm:prSet presAssocID="{00BA5519-3C5E-4D31-A8B3-530FC5AEFA62}" presName="sibTrans" presStyleLbl="sibTrans2D1" presStyleIdx="0" presStyleCnt="0"/>
      <dgm:spPr/>
    </dgm:pt>
    <dgm:pt modelId="{D44390F1-8899-454F-968D-9A7EE09710AC}" type="pres">
      <dgm:prSet presAssocID="{7730D7D2-A1D9-4BA9-A0F1-EF434B17DD19}" presName="compNode" presStyleCnt="0"/>
      <dgm:spPr/>
    </dgm:pt>
    <dgm:pt modelId="{414D1DD5-9183-450A-B9CC-70600FB20DEF}" type="pres">
      <dgm:prSet presAssocID="{7730D7D2-A1D9-4BA9-A0F1-EF434B17DD19}" presName="iconBgRect" presStyleLbl="bgShp" presStyleIdx="1" presStyleCnt="4"/>
      <dgm:spPr/>
    </dgm:pt>
    <dgm:pt modelId="{EA5BA6B1-1DEF-49CD-AE85-A7C381258A60}" type="pres">
      <dgm:prSet presAssocID="{7730D7D2-A1D9-4BA9-A0F1-EF434B17DD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oked Turkey"/>
        </a:ext>
      </dgm:extLst>
    </dgm:pt>
    <dgm:pt modelId="{1A9ED817-76C0-4570-BE76-28D5977CD457}" type="pres">
      <dgm:prSet presAssocID="{7730D7D2-A1D9-4BA9-A0F1-EF434B17DD19}" presName="spaceRect" presStyleCnt="0"/>
      <dgm:spPr/>
    </dgm:pt>
    <dgm:pt modelId="{F023387A-5C5D-4AD3-952B-335783A3BB1B}" type="pres">
      <dgm:prSet presAssocID="{7730D7D2-A1D9-4BA9-A0F1-EF434B17DD19}" presName="textRect" presStyleLbl="revTx" presStyleIdx="1" presStyleCnt="4">
        <dgm:presLayoutVars>
          <dgm:chMax val="1"/>
          <dgm:chPref val="1"/>
        </dgm:presLayoutVars>
      </dgm:prSet>
      <dgm:spPr/>
    </dgm:pt>
    <dgm:pt modelId="{4DACF51D-422F-4645-B7F1-96144FAB56D3}" type="pres">
      <dgm:prSet presAssocID="{A9315C31-8328-417D-BCB1-6B9608157D15}" presName="sibTrans" presStyleLbl="sibTrans2D1" presStyleIdx="0" presStyleCnt="0"/>
      <dgm:spPr/>
    </dgm:pt>
    <dgm:pt modelId="{0C5886EF-A10D-46C2-92CA-6AC3AC21F5DB}" type="pres">
      <dgm:prSet presAssocID="{02D08206-831B-4EF8-BCD4-0890671226AD}" presName="compNode" presStyleCnt="0"/>
      <dgm:spPr/>
    </dgm:pt>
    <dgm:pt modelId="{4505F4C1-7BCC-45B5-ABD3-BA6656444FF6}" type="pres">
      <dgm:prSet presAssocID="{02D08206-831B-4EF8-BCD4-0890671226AD}" presName="iconBgRect" presStyleLbl="bgShp" presStyleIdx="2" presStyleCnt="4"/>
      <dgm:spPr/>
    </dgm:pt>
    <dgm:pt modelId="{9992D133-70F1-4C03-849B-03A61365FF6B}" type="pres">
      <dgm:prSet presAssocID="{02D08206-831B-4EF8-BCD4-0890671226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54322988-EC2B-4FF6-BC07-8EED07FC782C}" type="pres">
      <dgm:prSet presAssocID="{02D08206-831B-4EF8-BCD4-0890671226AD}" presName="spaceRect" presStyleCnt="0"/>
      <dgm:spPr/>
    </dgm:pt>
    <dgm:pt modelId="{1996B07F-504D-4B63-832E-72A395145D72}" type="pres">
      <dgm:prSet presAssocID="{02D08206-831B-4EF8-BCD4-0890671226AD}" presName="textRect" presStyleLbl="revTx" presStyleIdx="2" presStyleCnt="4">
        <dgm:presLayoutVars>
          <dgm:chMax val="1"/>
          <dgm:chPref val="1"/>
        </dgm:presLayoutVars>
      </dgm:prSet>
      <dgm:spPr/>
    </dgm:pt>
    <dgm:pt modelId="{EB0260C4-DCDA-4C1C-A629-8CE8A93FEC32}" type="pres">
      <dgm:prSet presAssocID="{B0A0E366-8628-4B76-8DB4-450BFF152D20}" presName="sibTrans" presStyleLbl="sibTrans2D1" presStyleIdx="0" presStyleCnt="0"/>
      <dgm:spPr/>
    </dgm:pt>
    <dgm:pt modelId="{2D39DBFF-CFC5-4D0E-9F1E-5B5084B4444C}" type="pres">
      <dgm:prSet presAssocID="{B94C25F6-2956-4509-B5D8-F6929BA0424D}" presName="compNode" presStyleCnt="0"/>
      <dgm:spPr/>
    </dgm:pt>
    <dgm:pt modelId="{08777B1E-65FA-4566-8FB0-0F8C9FD9BDE1}" type="pres">
      <dgm:prSet presAssocID="{B94C25F6-2956-4509-B5D8-F6929BA0424D}" presName="iconBgRect" presStyleLbl="bgShp" presStyleIdx="3" presStyleCnt="4"/>
      <dgm:spPr/>
    </dgm:pt>
    <dgm:pt modelId="{1557447C-48F9-4512-B541-222BA341EAB4}" type="pres">
      <dgm:prSet presAssocID="{B94C25F6-2956-4509-B5D8-F6929BA042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1CD66DD2-BB57-44C1-9E7B-DB901861694D}" type="pres">
      <dgm:prSet presAssocID="{B94C25F6-2956-4509-B5D8-F6929BA0424D}" presName="spaceRect" presStyleCnt="0"/>
      <dgm:spPr/>
    </dgm:pt>
    <dgm:pt modelId="{E00CBA87-EE43-46FE-BB48-0FBC92EBBB5F}" type="pres">
      <dgm:prSet presAssocID="{B94C25F6-2956-4509-B5D8-F6929BA0424D}" presName="textRect" presStyleLbl="revTx" presStyleIdx="3" presStyleCnt="4">
        <dgm:presLayoutVars>
          <dgm:chMax val="1"/>
          <dgm:chPref val="1"/>
        </dgm:presLayoutVars>
      </dgm:prSet>
      <dgm:spPr/>
    </dgm:pt>
  </dgm:ptLst>
  <dgm:cxnLst>
    <dgm:cxn modelId="{FA64D606-D6BF-4483-B7C2-8EE9815BFD60}" type="presOf" srcId="{A9315C31-8328-417D-BCB1-6B9608157D15}" destId="{4DACF51D-422F-4645-B7F1-96144FAB56D3}" srcOrd="0" destOrd="0" presId="urn:microsoft.com/office/officeart/2018/2/layout/IconCircleList"/>
    <dgm:cxn modelId="{F66DAD17-565A-4B4F-BB2E-5BFD14D7FABB}" type="presOf" srcId="{B94C25F6-2956-4509-B5D8-F6929BA0424D}" destId="{E00CBA87-EE43-46FE-BB48-0FBC92EBBB5F}" srcOrd="0" destOrd="0" presId="urn:microsoft.com/office/officeart/2018/2/layout/IconCircleList"/>
    <dgm:cxn modelId="{B3E7A060-6CCB-4BC6-B16A-BFE7CD854232}" srcId="{78CEADDF-31C6-47F2-BC24-D6CF495A9419}" destId="{7730D7D2-A1D9-4BA9-A0F1-EF434B17DD19}" srcOrd="1" destOrd="0" parTransId="{63944DBF-1FC5-4484-B6DE-1633850FB60D}" sibTransId="{A9315C31-8328-417D-BCB1-6B9608157D15}"/>
    <dgm:cxn modelId="{67F9A44C-D8EF-4C00-A3AB-CBA2FF3382DB}" type="presOf" srcId="{00BA5519-3C5E-4D31-A8B3-530FC5AEFA62}" destId="{11604319-FBD4-4C5E-AD66-47EB214C1F0E}" srcOrd="0" destOrd="0" presId="urn:microsoft.com/office/officeart/2018/2/layout/IconCircleList"/>
    <dgm:cxn modelId="{5FF72C55-1C53-497D-998F-537149922936}" srcId="{78CEADDF-31C6-47F2-BC24-D6CF495A9419}" destId="{02D08206-831B-4EF8-BCD4-0890671226AD}" srcOrd="2" destOrd="0" parTransId="{6C5CF802-97B7-4038-A095-24A31EC4E228}" sibTransId="{B0A0E366-8628-4B76-8DB4-450BFF152D20}"/>
    <dgm:cxn modelId="{51198897-625F-4AFD-917E-21D51D1D8B13}" srcId="{78CEADDF-31C6-47F2-BC24-D6CF495A9419}" destId="{B94C25F6-2956-4509-B5D8-F6929BA0424D}" srcOrd="3" destOrd="0" parTransId="{C0795C1A-E772-414C-B3DA-389D2C7D60C7}" sibTransId="{29520D5F-2F40-41C4-B502-00B49BA0BA2D}"/>
    <dgm:cxn modelId="{DDAB5E99-775A-450C-BE4A-E2C13AFF0E20}" type="presOf" srcId="{B0A0E366-8628-4B76-8DB4-450BFF152D20}" destId="{EB0260C4-DCDA-4C1C-A629-8CE8A93FEC32}" srcOrd="0" destOrd="0" presId="urn:microsoft.com/office/officeart/2018/2/layout/IconCircleList"/>
    <dgm:cxn modelId="{BDB3379B-61EB-4AE1-905E-A538D230239B}" type="presOf" srcId="{ABB2FC5E-649C-4F34-95EA-A7645A9260A9}" destId="{54955F8D-0155-48EB-AA0A-B4A26D8B79CE}" srcOrd="0" destOrd="0" presId="urn:microsoft.com/office/officeart/2018/2/layout/IconCircleList"/>
    <dgm:cxn modelId="{2A2A17A2-F518-4F13-B40C-DBEC2C929FF1}" type="presOf" srcId="{78CEADDF-31C6-47F2-BC24-D6CF495A9419}" destId="{D3A09017-7E0F-4764-BB5A-6A7118565878}" srcOrd="0" destOrd="0" presId="urn:microsoft.com/office/officeart/2018/2/layout/IconCircleList"/>
    <dgm:cxn modelId="{5B7F8DAA-66A1-4DB3-875D-54F415FC1C50}" srcId="{78CEADDF-31C6-47F2-BC24-D6CF495A9419}" destId="{ABB2FC5E-649C-4F34-95EA-A7645A9260A9}" srcOrd="0" destOrd="0" parTransId="{64A638DF-2B63-4B12-88E1-945103CABC84}" sibTransId="{00BA5519-3C5E-4D31-A8B3-530FC5AEFA62}"/>
    <dgm:cxn modelId="{6005C3AC-AC40-4CA1-9607-4C8FB70C9DF7}" type="presOf" srcId="{02D08206-831B-4EF8-BCD4-0890671226AD}" destId="{1996B07F-504D-4B63-832E-72A395145D72}" srcOrd="0" destOrd="0" presId="urn:microsoft.com/office/officeart/2018/2/layout/IconCircleList"/>
    <dgm:cxn modelId="{35BAEEF9-20CC-4ADE-BF7A-68D20C4B7F1D}" type="presOf" srcId="{7730D7D2-A1D9-4BA9-A0F1-EF434B17DD19}" destId="{F023387A-5C5D-4AD3-952B-335783A3BB1B}" srcOrd="0" destOrd="0" presId="urn:microsoft.com/office/officeart/2018/2/layout/IconCircleList"/>
    <dgm:cxn modelId="{D6787D30-C6D4-4A9F-AD18-B5789A3F17B7}" type="presParOf" srcId="{D3A09017-7E0F-4764-BB5A-6A7118565878}" destId="{33C238D2-D727-4B22-B598-545AD247E617}" srcOrd="0" destOrd="0" presId="urn:microsoft.com/office/officeart/2018/2/layout/IconCircleList"/>
    <dgm:cxn modelId="{B66C9B69-682C-4ED0-88EA-CB26965AE51C}" type="presParOf" srcId="{33C238D2-D727-4B22-B598-545AD247E617}" destId="{9C1072D9-63EB-48D7-978B-AFCA0E7DA207}" srcOrd="0" destOrd="0" presId="urn:microsoft.com/office/officeart/2018/2/layout/IconCircleList"/>
    <dgm:cxn modelId="{0542E4B6-E1DD-4CAD-A76C-BAF43CF873D5}" type="presParOf" srcId="{9C1072D9-63EB-48D7-978B-AFCA0E7DA207}" destId="{662572CF-0D24-4937-84DD-FF61F8C52015}" srcOrd="0" destOrd="0" presId="urn:microsoft.com/office/officeart/2018/2/layout/IconCircleList"/>
    <dgm:cxn modelId="{88D100B7-1A54-439F-81A6-AA85E44D755D}" type="presParOf" srcId="{9C1072D9-63EB-48D7-978B-AFCA0E7DA207}" destId="{43221291-D931-4949-9131-5D6C7BC35259}" srcOrd="1" destOrd="0" presId="urn:microsoft.com/office/officeart/2018/2/layout/IconCircleList"/>
    <dgm:cxn modelId="{EF550321-856C-48CE-BE27-528E822831B5}" type="presParOf" srcId="{9C1072D9-63EB-48D7-978B-AFCA0E7DA207}" destId="{3C554D85-44C9-4B58-A4D7-008CAA8C9C81}" srcOrd="2" destOrd="0" presId="urn:microsoft.com/office/officeart/2018/2/layout/IconCircleList"/>
    <dgm:cxn modelId="{01C36FF9-B16A-461A-A50E-109021B784A5}" type="presParOf" srcId="{9C1072D9-63EB-48D7-978B-AFCA0E7DA207}" destId="{54955F8D-0155-48EB-AA0A-B4A26D8B79CE}" srcOrd="3" destOrd="0" presId="urn:microsoft.com/office/officeart/2018/2/layout/IconCircleList"/>
    <dgm:cxn modelId="{0A947CDE-2EF7-4014-8158-4E4F9E691184}" type="presParOf" srcId="{33C238D2-D727-4B22-B598-545AD247E617}" destId="{11604319-FBD4-4C5E-AD66-47EB214C1F0E}" srcOrd="1" destOrd="0" presId="urn:microsoft.com/office/officeart/2018/2/layout/IconCircleList"/>
    <dgm:cxn modelId="{73F4F656-CA9F-4C64-8E9B-E7AD19DFB742}" type="presParOf" srcId="{33C238D2-D727-4B22-B598-545AD247E617}" destId="{D44390F1-8899-454F-968D-9A7EE09710AC}" srcOrd="2" destOrd="0" presId="urn:microsoft.com/office/officeart/2018/2/layout/IconCircleList"/>
    <dgm:cxn modelId="{7E6D4D8A-1587-467A-BF11-3034709DCC67}" type="presParOf" srcId="{D44390F1-8899-454F-968D-9A7EE09710AC}" destId="{414D1DD5-9183-450A-B9CC-70600FB20DEF}" srcOrd="0" destOrd="0" presId="urn:microsoft.com/office/officeart/2018/2/layout/IconCircleList"/>
    <dgm:cxn modelId="{2DBDB603-31FB-4371-8FCC-796E627659A0}" type="presParOf" srcId="{D44390F1-8899-454F-968D-9A7EE09710AC}" destId="{EA5BA6B1-1DEF-49CD-AE85-A7C381258A60}" srcOrd="1" destOrd="0" presId="urn:microsoft.com/office/officeart/2018/2/layout/IconCircleList"/>
    <dgm:cxn modelId="{242639C9-609E-4DA9-A3D2-ECF5AFE71011}" type="presParOf" srcId="{D44390F1-8899-454F-968D-9A7EE09710AC}" destId="{1A9ED817-76C0-4570-BE76-28D5977CD457}" srcOrd="2" destOrd="0" presId="urn:microsoft.com/office/officeart/2018/2/layout/IconCircleList"/>
    <dgm:cxn modelId="{1F08CA78-B668-4989-B352-8E2DBB4DCFDA}" type="presParOf" srcId="{D44390F1-8899-454F-968D-9A7EE09710AC}" destId="{F023387A-5C5D-4AD3-952B-335783A3BB1B}" srcOrd="3" destOrd="0" presId="urn:microsoft.com/office/officeart/2018/2/layout/IconCircleList"/>
    <dgm:cxn modelId="{B1ADDC3D-518F-4BBB-920C-3ED4726E0984}" type="presParOf" srcId="{33C238D2-D727-4B22-B598-545AD247E617}" destId="{4DACF51D-422F-4645-B7F1-96144FAB56D3}" srcOrd="3" destOrd="0" presId="urn:microsoft.com/office/officeart/2018/2/layout/IconCircleList"/>
    <dgm:cxn modelId="{8E1BDC66-1D55-4878-87FF-158667390B7F}" type="presParOf" srcId="{33C238D2-D727-4B22-B598-545AD247E617}" destId="{0C5886EF-A10D-46C2-92CA-6AC3AC21F5DB}" srcOrd="4" destOrd="0" presId="urn:microsoft.com/office/officeart/2018/2/layout/IconCircleList"/>
    <dgm:cxn modelId="{D0775477-CACD-4F2A-88FA-5F5778881545}" type="presParOf" srcId="{0C5886EF-A10D-46C2-92CA-6AC3AC21F5DB}" destId="{4505F4C1-7BCC-45B5-ABD3-BA6656444FF6}" srcOrd="0" destOrd="0" presId="urn:microsoft.com/office/officeart/2018/2/layout/IconCircleList"/>
    <dgm:cxn modelId="{A3DBE544-2BC5-4480-A433-ECA1F74BA6FF}" type="presParOf" srcId="{0C5886EF-A10D-46C2-92CA-6AC3AC21F5DB}" destId="{9992D133-70F1-4C03-849B-03A61365FF6B}" srcOrd="1" destOrd="0" presId="urn:microsoft.com/office/officeart/2018/2/layout/IconCircleList"/>
    <dgm:cxn modelId="{BDD71EBE-E794-4098-A496-8B5E9C925C76}" type="presParOf" srcId="{0C5886EF-A10D-46C2-92CA-6AC3AC21F5DB}" destId="{54322988-EC2B-4FF6-BC07-8EED07FC782C}" srcOrd="2" destOrd="0" presId="urn:microsoft.com/office/officeart/2018/2/layout/IconCircleList"/>
    <dgm:cxn modelId="{09380A5F-424E-4370-A63D-75145A60E1DF}" type="presParOf" srcId="{0C5886EF-A10D-46C2-92CA-6AC3AC21F5DB}" destId="{1996B07F-504D-4B63-832E-72A395145D72}" srcOrd="3" destOrd="0" presId="urn:microsoft.com/office/officeart/2018/2/layout/IconCircleList"/>
    <dgm:cxn modelId="{A61C906D-06FF-44AF-AD37-3CB2EC0280C5}" type="presParOf" srcId="{33C238D2-D727-4B22-B598-545AD247E617}" destId="{EB0260C4-DCDA-4C1C-A629-8CE8A93FEC32}" srcOrd="5" destOrd="0" presId="urn:microsoft.com/office/officeart/2018/2/layout/IconCircleList"/>
    <dgm:cxn modelId="{BC503CD6-E2D3-466F-86BE-DDDED80BA029}" type="presParOf" srcId="{33C238D2-D727-4B22-B598-545AD247E617}" destId="{2D39DBFF-CFC5-4D0E-9F1E-5B5084B4444C}" srcOrd="6" destOrd="0" presId="urn:microsoft.com/office/officeart/2018/2/layout/IconCircleList"/>
    <dgm:cxn modelId="{450B4923-35D1-4333-8B99-D29BC06043B3}" type="presParOf" srcId="{2D39DBFF-CFC5-4D0E-9F1E-5B5084B4444C}" destId="{08777B1E-65FA-4566-8FB0-0F8C9FD9BDE1}" srcOrd="0" destOrd="0" presId="urn:microsoft.com/office/officeart/2018/2/layout/IconCircleList"/>
    <dgm:cxn modelId="{27C0CFD0-850D-46B6-9441-154B0EA2AD50}" type="presParOf" srcId="{2D39DBFF-CFC5-4D0E-9F1E-5B5084B4444C}" destId="{1557447C-48F9-4512-B541-222BA341EAB4}" srcOrd="1" destOrd="0" presId="urn:microsoft.com/office/officeart/2018/2/layout/IconCircleList"/>
    <dgm:cxn modelId="{2FB8AD84-296B-43E1-9C75-A957ED23FE33}" type="presParOf" srcId="{2D39DBFF-CFC5-4D0E-9F1E-5B5084B4444C}" destId="{1CD66DD2-BB57-44C1-9E7B-DB901861694D}" srcOrd="2" destOrd="0" presId="urn:microsoft.com/office/officeart/2018/2/layout/IconCircleList"/>
    <dgm:cxn modelId="{97050238-BD98-4425-8474-EA1825BCEDDA}" type="presParOf" srcId="{2D39DBFF-CFC5-4D0E-9F1E-5B5084B4444C}" destId="{E00CBA87-EE43-46FE-BB48-0FBC92EBBB5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D07B8-B2AD-4898-B06D-685E3A149AE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392763-8422-4CDC-BD0B-2F2853C095EC}">
      <dgm:prSet custT="1"/>
      <dgm:spPr/>
      <dgm:t>
        <a:bodyPr/>
        <a:lstStyle/>
        <a:p>
          <a:r>
            <a:rPr lang="he-IL" sz="2400"/>
            <a:t>קבוצת שומרי משקל</a:t>
          </a:r>
          <a:endParaRPr lang="en-US" sz="2400"/>
        </a:p>
      </dgm:t>
    </dgm:pt>
    <dgm:pt modelId="{F09F618F-BA4D-410E-B131-928E4DF54537}" type="parTrans" cxnId="{B5CFEEEB-B2DE-4131-BB65-AE16A0E5EC5A}">
      <dgm:prSet/>
      <dgm:spPr/>
      <dgm:t>
        <a:bodyPr/>
        <a:lstStyle/>
        <a:p>
          <a:endParaRPr lang="en-US"/>
        </a:p>
      </dgm:t>
    </dgm:pt>
    <dgm:pt modelId="{B19A592C-3A26-4F98-8280-963070ADD1FE}" type="sibTrans" cxnId="{B5CFEEEB-B2DE-4131-BB65-AE16A0E5EC5A}">
      <dgm:prSet/>
      <dgm:spPr/>
      <dgm:t>
        <a:bodyPr/>
        <a:lstStyle/>
        <a:p>
          <a:endParaRPr lang="en-US"/>
        </a:p>
      </dgm:t>
    </dgm:pt>
    <dgm:pt modelId="{67F523AB-270B-4372-B25E-472C68ADCB38}">
      <dgm:prSet custT="1"/>
      <dgm:spPr/>
      <dgm:t>
        <a:bodyPr/>
        <a:lstStyle/>
        <a:p>
          <a:r>
            <a:rPr lang="he-IL" sz="2400"/>
            <a:t>הליכה לישון ב20:00</a:t>
          </a:r>
          <a:endParaRPr lang="en-US" sz="2400"/>
        </a:p>
      </dgm:t>
    </dgm:pt>
    <dgm:pt modelId="{F1E680E3-8F8E-4E17-8169-1A840AB6A66E}" type="parTrans" cxnId="{B0EC14BE-C354-459A-86B7-80EF0014449C}">
      <dgm:prSet/>
      <dgm:spPr/>
      <dgm:t>
        <a:bodyPr/>
        <a:lstStyle/>
        <a:p>
          <a:endParaRPr lang="en-US"/>
        </a:p>
      </dgm:t>
    </dgm:pt>
    <dgm:pt modelId="{6BC767B6-1BB8-442D-83DF-ACFE13B8B579}" type="sibTrans" cxnId="{B0EC14BE-C354-459A-86B7-80EF0014449C}">
      <dgm:prSet/>
      <dgm:spPr/>
      <dgm:t>
        <a:bodyPr/>
        <a:lstStyle/>
        <a:p>
          <a:endParaRPr lang="en-US"/>
        </a:p>
      </dgm:t>
    </dgm:pt>
    <dgm:pt modelId="{F62D71F6-9F99-4005-ACC2-8F405AAAAF14}">
      <dgm:prSet custT="1"/>
      <dgm:spPr/>
      <dgm:t>
        <a:bodyPr/>
        <a:lstStyle/>
        <a:p>
          <a:r>
            <a:rPr lang="he-IL" sz="2400"/>
            <a:t>החזרת עגלת סופר למקום</a:t>
          </a:r>
          <a:endParaRPr lang="en-US" sz="2400"/>
        </a:p>
      </dgm:t>
    </dgm:pt>
    <dgm:pt modelId="{C1A0FA32-B80D-49D1-A727-AEB78807343D}" type="parTrans" cxnId="{FEE20C55-D9B6-4174-A8B6-A60FE75C6FF0}">
      <dgm:prSet/>
      <dgm:spPr/>
      <dgm:t>
        <a:bodyPr/>
        <a:lstStyle/>
        <a:p>
          <a:endParaRPr lang="en-US"/>
        </a:p>
      </dgm:t>
    </dgm:pt>
    <dgm:pt modelId="{ABF327AB-F66B-4E3C-909A-83EF1FFE335A}" type="sibTrans" cxnId="{FEE20C55-D9B6-4174-A8B6-A60FE75C6FF0}">
      <dgm:prSet/>
      <dgm:spPr/>
      <dgm:t>
        <a:bodyPr/>
        <a:lstStyle/>
        <a:p>
          <a:endParaRPr lang="en-US"/>
        </a:p>
      </dgm:t>
    </dgm:pt>
    <dgm:pt modelId="{DDBE181F-F36C-4D0A-8E51-43DBB7A64F90}">
      <dgm:prSet custT="1"/>
      <dgm:spPr/>
      <dgm:t>
        <a:bodyPr/>
        <a:lstStyle/>
        <a:p>
          <a:r>
            <a:rPr lang="he-IL" sz="2400"/>
            <a:t>העתקה במבחן</a:t>
          </a:r>
          <a:endParaRPr lang="en-US" sz="2400"/>
        </a:p>
      </dgm:t>
    </dgm:pt>
    <dgm:pt modelId="{7C6640F4-981F-4CA4-AEB3-AB2B79FEF062}" type="parTrans" cxnId="{56285A60-5832-4A70-A166-5C31787FECA1}">
      <dgm:prSet/>
      <dgm:spPr/>
      <dgm:t>
        <a:bodyPr/>
        <a:lstStyle/>
        <a:p>
          <a:endParaRPr lang="en-US"/>
        </a:p>
      </dgm:t>
    </dgm:pt>
    <dgm:pt modelId="{92336153-9197-461D-9A6F-D8B7A4E13886}" type="sibTrans" cxnId="{56285A60-5832-4A70-A166-5C31787FECA1}">
      <dgm:prSet/>
      <dgm:spPr/>
      <dgm:t>
        <a:bodyPr/>
        <a:lstStyle/>
        <a:p>
          <a:endParaRPr lang="en-US"/>
        </a:p>
      </dgm:t>
    </dgm:pt>
    <dgm:pt modelId="{FC0ECBB5-4B06-43F5-8E72-7F11CA3F2AF7}">
      <dgm:prSet custT="1"/>
      <dgm:spPr/>
      <dgm:t>
        <a:bodyPr/>
        <a:lstStyle/>
        <a:p>
          <a:r>
            <a:rPr lang="he-IL" sz="2400"/>
            <a:t>דו"ח תנועה</a:t>
          </a:r>
          <a:endParaRPr lang="en-US" sz="2400"/>
        </a:p>
      </dgm:t>
    </dgm:pt>
    <dgm:pt modelId="{78EFEFFE-7E03-43FD-B804-0CA8A2FD6863}" type="parTrans" cxnId="{231392A3-2AAD-489F-A96E-C6C1FB495FBF}">
      <dgm:prSet/>
      <dgm:spPr/>
      <dgm:t>
        <a:bodyPr/>
        <a:lstStyle/>
        <a:p>
          <a:endParaRPr lang="en-US"/>
        </a:p>
      </dgm:t>
    </dgm:pt>
    <dgm:pt modelId="{9F15A281-7B5B-4589-AB20-A08464887A7F}" type="sibTrans" cxnId="{231392A3-2AAD-489F-A96E-C6C1FB495FBF}">
      <dgm:prSet/>
      <dgm:spPr/>
      <dgm:t>
        <a:bodyPr/>
        <a:lstStyle/>
        <a:p>
          <a:endParaRPr lang="en-US"/>
        </a:p>
      </dgm:t>
    </dgm:pt>
    <dgm:pt modelId="{1D06426B-B7BF-458D-A7DC-3C4E7043921A}">
      <dgm:prSet custT="1"/>
      <dgm:spPr/>
      <dgm:t>
        <a:bodyPr/>
        <a:lstStyle/>
        <a:p>
          <a:r>
            <a:rPr lang="he-IL" sz="2400" dirty="0"/>
            <a:t>ננתח מספר אירועים, תוך הגדרת ההתנהגות הרצויה ושימוש מתאים  במושגים  של חיזוק חיובי, שלילי, או  ענישה.</a:t>
          </a:r>
          <a:endParaRPr lang="en-US" sz="2400" dirty="0"/>
        </a:p>
      </dgm:t>
    </dgm:pt>
    <dgm:pt modelId="{AFA4CBB5-6218-4150-99A4-02A1B56BF3B8}" type="parTrans" cxnId="{3574734A-5B98-4E38-AF73-A21DD4C173A2}">
      <dgm:prSet/>
      <dgm:spPr/>
      <dgm:t>
        <a:bodyPr/>
        <a:lstStyle/>
        <a:p>
          <a:endParaRPr lang="en-US"/>
        </a:p>
      </dgm:t>
    </dgm:pt>
    <dgm:pt modelId="{66E0D772-E93A-4699-8627-53A5EB2CC5C5}" type="sibTrans" cxnId="{3574734A-5B98-4E38-AF73-A21DD4C173A2}">
      <dgm:prSet/>
      <dgm:spPr/>
      <dgm:t>
        <a:bodyPr/>
        <a:lstStyle/>
        <a:p>
          <a:endParaRPr lang="en-US"/>
        </a:p>
      </dgm:t>
    </dgm:pt>
    <dgm:pt modelId="{6A4B7028-F345-45B2-8845-FE29CE069FF4}" type="pres">
      <dgm:prSet presAssocID="{9F7D07B8-B2AD-4898-B06D-685E3A149AE8}" presName="root" presStyleCnt="0">
        <dgm:presLayoutVars>
          <dgm:dir/>
          <dgm:resizeHandles val="exact"/>
        </dgm:presLayoutVars>
      </dgm:prSet>
      <dgm:spPr/>
    </dgm:pt>
    <dgm:pt modelId="{A1E3B700-3A40-40BD-823A-7AABC29EFE14}" type="pres">
      <dgm:prSet presAssocID="{EC392763-8422-4CDC-BD0B-2F2853C095EC}" presName="compNode" presStyleCnt="0"/>
      <dgm:spPr/>
    </dgm:pt>
    <dgm:pt modelId="{8A702696-F7F0-4944-B368-8B8ACC05ECD3}" type="pres">
      <dgm:prSet presAssocID="{EC392763-8422-4CDC-BD0B-2F2853C095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umbbell"/>
        </a:ext>
      </dgm:extLst>
    </dgm:pt>
    <dgm:pt modelId="{78B950E0-5D40-486C-867D-3D3546FC37CB}" type="pres">
      <dgm:prSet presAssocID="{EC392763-8422-4CDC-BD0B-2F2853C095EC}" presName="spaceRect" presStyleCnt="0"/>
      <dgm:spPr/>
    </dgm:pt>
    <dgm:pt modelId="{91BABCFD-A0F1-45AE-B53A-B9F4CB37ECA2}" type="pres">
      <dgm:prSet presAssocID="{EC392763-8422-4CDC-BD0B-2F2853C095EC}" presName="textRect" presStyleLbl="revTx" presStyleIdx="0" presStyleCnt="6">
        <dgm:presLayoutVars>
          <dgm:chMax val="1"/>
          <dgm:chPref val="1"/>
        </dgm:presLayoutVars>
      </dgm:prSet>
      <dgm:spPr/>
    </dgm:pt>
    <dgm:pt modelId="{05BCBEAB-712B-4DDB-ACA2-239DF77C2988}" type="pres">
      <dgm:prSet presAssocID="{B19A592C-3A26-4F98-8280-963070ADD1FE}" presName="sibTrans" presStyleCnt="0"/>
      <dgm:spPr/>
    </dgm:pt>
    <dgm:pt modelId="{FFAA34F4-7BEB-4A54-AE9B-38D1DDCE72DC}" type="pres">
      <dgm:prSet presAssocID="{67F523AB-270B-4372-B25E-472C68ADCB38}" presName="compNode" presStyleCnt="0"/>
      <dgm:spPr/>
    </dgm:pt>
    <dgm:pt modelId="{6AB51EB3-D793-455C-AEE5-79D703970E29}" type="pres">
      <dgm:prSet presAssocID="{67F523AB-270B-4372-B25E-472C68ADCB3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k"/>
        </a:ext>
      </dgm:extLst>
    </dgm:pt>
    <dgm:pt modelId="{6E894745-5647-46C4-B689-5FA678A32F5F}" type="pres">
      <dgm:prSet presAssocID="{67F523AB-270B-4372-B25E-472C68ADCB38}" presName="spaceRect" presStyleCnt="0"/>
      <dgm:spPr/>
    </dgm:pt>
    <dgm:pt modelId="{8F284562-4CC4-493B-B706-636FF9055BCE}" type="pres">
      <dgm:prSet presAssocID="{67F523AB-270B-4372-B25E-472C68ADCB38}" presName="textRect" presStyleLbl="revTx" presStyleIdx="1" presStyleCnt="6">
        <dgm:presLayoutVars>
          <dgm:chMax val="1"/>
          <dgm:chPref val="1"/>
        </dgm:presLayoutVars>
      </dgm:prSet>
      <dgm:spPr/>
    </dgm:pt>
    <dgm:pt modelId="{8C40D4A4-F245-4FAD-935D-B3F0C1F4F2D1}" type="pres">
      <dgm:prSet presAssocID="{6BC767B6-1BB8-442D-83DF-ACFE13B8B579}" presName="sibTrans" presStyleCnt="0"/>
      <dgm:spPr/>
    </dgm:pt>
    <dgm:pt modelId="{31C8631D-1B98-4B1B-B1BE-DA2B3E1B1480}" type="pres">
      <dgm:prSet presAssocID="{F62D71F6-9F99-4005-ACC2-8F405AAAAF14}" presName="compNode" presStyleCnt="0"/>
      <dgm:spPr/>
    </dgm:pt>
    <dgm:pt modelId="{4A3DCDBC-E256-46BB-AA8F-0FDE7BB48180}" type="pres">
      <dgm:prSet presAssocID="{F62D71F6-9F99-4005-ACC2-8F405AAAAF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ypewriter"/>
        </a:ext>
      </dgm:extLst>
    </dgm:pt>
    <dgm:pt modelId="{8AEFE82A-76DC-4671-B9FC-EBB9F08CCA82}" type="pres">
      <dgm:prSet presAssocID="{F62D71F6-9F99-4005-ACC2-8F405AAAAF14}" presName="spaceRect" presStyleCnt="0"/>
      <dgm:spPr/>
    </dgm:pt>
    <dgm:pt modelId="{8575F107-8F44-47FA-9784-609C196D6F46}" type="pres">
      <dgm:prSet presAssocID="{F62D71F6-9F99-4005-ACC2-8F405AAAAF14}" presName="textRect" presStyleLbl="revTx" presStyleIdx="2" presStyleCnt="6">
        <dgm:presLayoutVars>
          <dgm:chMax val="1"/>
          <dgm:chPref val="1"/>
        </dgm:presLayoutVars>
      </dgm:prSet>
      <dgm:spPr/>
    </dgm:pt>
    <dgm:pt modelId="{850D724E-CCE4-43E0-8364-1674154CA307}" type="pres">
      <dgm:prSet presAssocID="{ABF327AB-F66B-4E3C-909A-83EF1FFE335A}" presName="sibTrans" presStyleCnt="0"/>
      <dgm:spPr/>
    </dgm:pt>
    <dgm:pt modelId="{46091CE8-B345-44E3-927B-4D0682FFD492}" type="pres">
      <dgm:prSet presAssocID="{DDBE181F-F36C-4D0A-8E51-43DBB7A64F90}" presName="compNode" presStyleCnt="0"/>
      <dgm:spPr/>
    </dgm:pt>
    <dgm:pt modelId="{19B036F9-61C1-4164-BF34-162D8102015D}" type="pres">
      <dgm:prSet presAssocID="{DDBE181F-F36C-4D0A-8E51-43DBB7A64F9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hotocopier"/>
        </a:ext>
      </dgm:extLst>
    </dgm:pt>
    <dgm:pt modelId="{0321FFB3-6620-4D7F-A9EC-43E8D72B8D07}" type="pres">
      <dgm:prSet presAssocID="{DDBE181F-F36C-4D0A-8E51-43DBB7A64F90}" presName="spaceRect" presStyleCnt="0"/>
      <dgm:spPr/>
    </dgm:pt>
    <dgm:pt modelId="{2C9A1EDB-7C76-4616-8419-5AE4F353BCB2}" type="pres">
      <dgm:prSet presAssocID="{DDBE181F-F36C-4D0A-8E51-43DBB7A64F90}" presName="textRect" presStyleLbl="revTx" presStyleIdx="3" presStyleCnt="6">
        <dgm:presLayoutVars>
          <dgm:chMax val="1"/>
          <dgm:chPref val="1"/>
        </dgm:presLayoutVars>
      </dgm:prSet>
      <dgm:spPr/>
    </dgm:pt>
    <dgm:pt modelId="{DDFFB25A-2D2A-4AEC-9C99-6E480310BD6C}" type="pres">
      <dgm:prSet presAssocID="{92336153-9197-461D-9A6F-D8B7A4E13886}" presName="sibTrans" presStyleCnt="0"/>
      <dgm:spPr/>
    </dgm:pt>
    <dgm:pt modelId="{55E0DB87-339A-456A-AB4B-1911D9B43D61}" type="pres">
      <dgm:prSet presAssocID="{FC0ECBB5-4B06-43F5-8E72-7F11CA3F2AF7}" presName="compNode" presStyleCnt="0"/>
      <dgm:spPr/>
    </dgm:pt>
    <dgm:pt modelId="{6087EDA6-A135-40D5-90B9-352D771487E6}" type="pres">
      <dgm:prSet presAssocID="{FC0ECBB5-4B06-43F5-8E72-7F11CA3F2AF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ooter"/>
        </a:ext>
      </dgm:extLst>
    </dgm:pt>
    <dgm:pt modelId="{38052C0A-ED99-4C7E-A6F2-A51DF8686D78}" type="pres">
      <dgm:prSet presAssocID="{FC0ECBB5-4B06-43F5-8E72-7F11CA3F2AF7}" presName="spaceRect" presStyleCnt="0"/>
      <dgm:spPr/>
    </dgm:pt>
    <dgm:pt modelId="{20210BD5-624E-4339-AE23-4BD976C83549}" type="pres">
      <dgm:prSet presAssocID="{FC0ECBB5-4B06-43F5-8E72-7F11CA3F2AF7}" presName="textRect" presStyleLbl="revTx" presStyleIdx="4" presStyleCnt="6">
        <dgm:presLayoutVars>
          <dgm:chMax val="1"/>
          <dgm:chPref val="1"/>
        </dgm:presLayoutVars>
      </dgm:prSet>
      <dgm:spPr/>
    </dgm:pt>
    <dgm:pt modelId="{E41F1D42-54C2-4D05-8C0E-849C79CB9BAF}" type="pres">
      <dgm:prSet presAssocID="{9F15A281-7B5B-4589-AB20-A08464887A7F}" presName="sibTrans" presStyleCnt="0"/>
      <dgm:spPr/>
    </dgm:pt>
    <dgm:pt modelId="{C1ACC03E-200A-4F0F-8FB0-697A6702869F}" type="pres">
      <dgm:prSet presAssocID="{1D06426B-B7BF-458D-A7DC-3C4E7043921A}" presName="compNode" presStyleCnt="0"/>
      <dgm:spPr/>
    </dgm:pt>
    <dgm:pt modelId="{892C8DCE-BB8D-4A66-8807-9AA6F9A4D378}" type="pres">
      <dgm:prSet presAssocID="{1D06426B-B7BF-458D-A7DC-3C4E7043921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540AAFC2-9FF2-4899-A6EA-1D31E2C3CD21}" type="pres">
      <dgm:prSet presAssocID="{1D06426B-B7BF-458D-A7DC-3C4E7043921A}" presName="spaceRect" presStyleCnt="0"/>
      <dgm:spPr/>
    </dgm:pt>
    <dgm:pt modelId="{03525625-F4C2-4119-974A-6AAB99D7F021}" type="pres">
      <dgm:prSet presAssocID="{1D06426B-B7BF-458D-A7DC-3C4E7043921A}" presName="textRect" presStyleLbl="revTx" presStyleIdx="5" presStyleCnt="6">
        <dgm:presLayoutVars>
          <dgm:chMax val="1"/>
          <dgm:chPref val="1"/>
        </dgm:presLayoutVars>
      </dgm:prSet>
      <dgm:spPr/>
    </dgm:pt>
  </dgm:ptLst>
  <dgm:cxnLst>
    <dgm:cxn modelId="{58FB2510-F3C7-4A7A-BCDA-AAA01A04F4DC}" type="presOf" srcId="{67F523AB-270B-4372-B25E-472C68ADCB38}" destId="{8F284562-4CC4-493B-B706-636FF9055BCE}" srcOrd="0" destOrd="0" presId="urn:microsoft.com/office/officeart/2018/2/layout/IconLabelList"/>
    <dgm:cxn modelId="{0C833516-6B45-4C8D-ACA9-07241DC9129A}" type="presOf" srcId="{1D06426B-B7BF-458D-A7DC-3C4E7043921A}" destId="{03525625-F4C2-4119-974A-6AAB99D7F021}" srcOrd="0" destOrd="0" presId="urn:microsoft.com/office/officeart/2018/2/layout/IconLabelList"/>
    <dgm:cxn modelId="{56285A60-5832-4A70-A166-5C31787FECA1}" srcId="{9F7D07B8-B2AD-4898-B06D-685E3A149AE8}" destId="{DDBE181F-F36C-4D0A-8E51-43DBB7A64F90}" srcOrd="3" destOrd="0" parTransId="{7C6640F4-981F-4CA4-AEB3-AB2B79FEF062}" sibTransId="{92336153-9197-461D-9A6F-D8B7A4E13886}"/>
    <dgm:cxn modelId="{3574734A-5B98-4E38-AF73-A21DD4C173A2}" srcId="{9F7D07B8-B2AD-4898-B06D-685E3A149AE8}" destId="{1D06426B-B7BF-458D-A7DC-3C4E7043921A}" srcOrd="5" destOrd="0" parTransId="{AFA4CBB5-6218-4150-99A4-02A1B56BF3B8}" sibTransId="{66E0D772-E93A-4699-8627-53A5EB2CC5C5}"/>
    <dgm:cxn modelId="{FEE20C55-D9B6-4174-A8B6-A60FE75C6FF0}" srcId="{9F7D07B8-B2AD-4898-B06D-685E3A149AE8}" destId="{F62D71F6-9F99-4005-ACC2-8F405AAAAF14}" srcOrd="2" destOrd="0" parTransId="{C1A0FA32-B80D-49D1-A727-AEB78807343D}" sibTransId="{ABF327AB-F66B-4E3C-909A-83EF1FFE335A}"/>
    <dgm:cxn modelId="{57C3CB96-32BE-4BD9-A725-3CD23522D337}" type="presOf" srcId="{9F7D07B8-B2AD-4898-B06D-685E3A149AE8}" destId="{6A4B7028-F345-45B2-8845-FE29CE069FF4}" srcOrd="0" destOrd="0" presId="urn:microsoft.com/office/officeart/2018/2/layout/IconLabelList"/>
    <dgm:cxn modelId="{231392A3-2AAD-489F-A96E-C6C1FB495FBF}" srcId="{9F7D07B8-B2AD-4898-B06D-685E3A149AE8}" destId="{FC0ECBB5-4B06-43F5-8E72-7F11CA3F2AF7}" srcOrd="4" destOrd="0" parTransId="{78EFEFFE-7E03-43FD-B804-0CA8A2FD6863}" sibTransId="{9F15A281-7B5B-4589-AB20-A08464887A7F}"/>
    <dgm:cxn modelId="{B0EC14BE-C354-459A-86B7-80EF0014449C}" srcId="{9F7D07B8-B2AD-4898-B06D-685E3A149AE8}" destId="{67F523AB-270B-4372-B25E-472C68ADCB38}" srcOrd="1" destOrd="0" parTransId="{F1E680E3-8F8E-4E17-8169-1A840AB6A66E}" sibTransId="{6BC767B6-1BB8-442D-83DF-ACFE13B8B579}"/>
    <dgm:cxn modelId="{45F248CA-4B93-499F-9636-CA108AAAEB35}" type="presOf" srcId="{EC392763-8422-4CDC-BD0B-2F2853C095EC}" destId="{91BABCFD-A0F1-45AE-B53A-B9F4CB37ECA2}" srcOrd="0" destOrd="0" presId="urn:microsoft.com/office/officeart/2018/2/layout/IconLabelList"/>
    <dgm:cxn modelId="{6362F2DA-C770-4DFA-B599-F927ADC179F3}" type="presOf" srcId="{DDBE181F-F36C-4D0A-8E51-43DBB7A64F90}" destId="{2C9A1EDB-7C76-4616-8419-5AE4F353BCB2}" srcOrd="0" destOrd="0" presId="urn:microsoft.com/office/officeart/2018/2/layout/IconLabelList"/>
    <dgm:cxn modelId="{733552DB-5012-4297-B0D9-27216D0D6791}" type="presOf" srcId="{FC0ECBB5-4B06-43F5-8E72-7F11CA3F2AF7}" destId="{20210BD5-624E-4339-AE23-4BD976C83549}" srcOrd="0" destOrd="0" presId="urn:microsoft.com/office/officeart/2018/2/layout/IconLabelList"/>
    <dgm:cxn modelId="{B5CFEEEB-B2DE-4131-BB65-AE16A0E5EC5A}" srcId="{9F7D07B8-B2AD-4898-B06D-685E3A149AE8}" destId="{EC392763-8422-4CDC-BD0B-2F2853C095EC}" srcOrd="0" destOrd="0" parTransId="{F09F618F-BA4D-410E-B131-928E4DF54537}" sibTransId="{B19A592C-3A26-4F98-8280-963070ADD1FE}"/>
    <dgm:cxn modelId="{828291EF-44F7-45FE-BE76-3EC005FBD267}" type="presOf" srcId="{F62D71F6-9F99-4005-ACC2-8F405AAAAF14}" destId="{8575F107-8F44-47FA-9784-609C196D6F46}" srcOrd="0" destOrd="0" presId="urn:microsoft.com/office/officeart/2018/2/layout/IconLabelList"/>
    <dgm:cxn modelId="{01AFAC76-E17B-40D2-B3FB-0F42AD1CF8C4}" type="presParOf" srcId="{6A4B7028-F345-45B2-8845-FE29CE069FF4}" destId="{A1E3B700-3A40-40BD-823A-7AABC29EFE14}" srcOrd="0" destOrd="0" presId="urn:microsoft.com/office/officeart/2018/2/layout/IconLabelList"/>
    <dgm:cxn modelId="{2E38BED6-1D34-4164-9203-CE6FE67EB736}" type="presParOf" srcId="{A1E3B700-3A40-40BD-823A-7AABC29EFE14}" destId="{8A702696-F7F0-4944-B368-8B8ACC05ECD3}" srcOrd="0" destOrd="0" presId="urn:microsoft.com/office/officeart/2018/2/layout/IconLabelList"/>
    <dgm:cxn modelId="{638A6A13-664A-499D-B4FF-F4A2C1B19F35}" type="presParOf" srcId="{A1E3B700-3A40-40BD-823A-7AABC29EFE14}" destId="{78B950E0-5D40-486C-867D-3D3546FC37CB}" srcOrd="1" destOrd="0" presId="urn:microsoft.com/office/officeart/2018/2/layout/IconLabelList"/>
    <dgm:cxn modelId="{A9353D1D-08B6-409B-8CF1-BFAD2B63CA9E}" type="presParOf" srcId="{A1E3B700-3A40-40BD-823A-7AABC29EFE14}" destId="{91BABCFD-A0F1-45AE-B53A-B9F4CB37ECA2}" srcOrd="2" destOrd="0" presId="urn:microsoft.com/office/officeart/2018/2/layout/IconLabelList"/>
    <dgm:cxn modelId="{3A6ECF50-C3D3-48AE-96FB-39A15C2EA740}" type="presParOf" srcId="{6A4B7028-F345-45B2-8845-FE29CE069FF4}" destId="{05BCBEAB-712B-4DDB-ACA2-239DF77C2988}" srcOrd="1" destOrd="0" presId="urn:microsoft.com/office/officeart/2018/2/layout/IconLabelList"/>
    <dgm:cxn modelId="{E3FA8516-911A-40D0-885D-56018F0E775B}" type="presParOf" srcId="{6A4B7028-F345-45B2-8845-FE29CE069FF4}" destId="{FFAA34F4-7BEB-4A54-AE9B-38D1DDCE72DC}" srcOrd="2" destOrd="0" presId="urn:microsoft.com/office/officeart/2018/2/layout/IconLabelList"/>
    <dgm:cxn modelId="{14BFA542-0522-4191-9295-05D5141F0638}" type="presParOf" srcId="{FFAA34F4-7BEB-4A54-AE9B-38D1DDCE72DC}" destId="{6AB51EB3-D793-455C-AEE5-79D703970E29}" srcOrd="0" destOrd="0" presId="urn:microsoft.com/office/officeart/2018/2/layout/IconLabelList"/>
    <dgm:cxn modelId="{CA91EAE8-42DE-47F9-B529-C4E5F20C198A}" type="presParOf" srcId="{FFAA34F4-7BEB-4A54-AE9B-38D1DDCE72DC}" destId="{6E894745-5647-46C4-B689-5FA678A32F5F}" srcOrd="1" destOrd="0" presId="urn:microsoft.com/office/officeart/2018/2/layout/IconLabelList"/>
    <dgm:cxn modelId="{FBC2ED41-1568-47B4-BEDD-482A778C8119}" type="presParOf" srcId="{FFAA34F4-7BEB-4A54-AE9B-38D1DDCE72DC}" destId="{8F284562-4CC4-493B-B706-636FF9055BCE}" srcOrd="2" destOrd="0" presId="urn:microsoft.com/office/officeart/2018/2/layout/IconLabelList"/>
    <dgm:cxn modelId="{A4C9261C-EC0B-444D-B9DF-38ACF139D2F9}" type="presParOf" srcId="{6A4B7028-F345-45B2-8845-FE29CE069FF4}" destId="{8C40D4A4-F245-4FAD-935D-B3F0C1F4F2D1}" srcOrd="3" destOrd="0" presId="urn:microsoft.com/office/officeart/2018/2/layout/IconLabelList"/>
    <dgm:cxn modelId="{7405695B-1662-4976-9E78-E33121B4511F}" type="presParOf" srcId="{6A4B7028-F345-45B2-8845-FE29CE069FF4}" destId="{31C8631D-1B98-4B1B-B1BE-DA2B3E1B1480}" srcOrd="4" destOrd="0" presId="urn:microsoft.com/office/officeart/2018/2/layout/IconLabelList"/>
    <dgm:cxn modelId="{2BF66791-624F-4C28-B972-BC9772AF0E3D}" type="presParOf" srcId="{31C8631D-1B98-4B1B-B1BE-DA2B3E1B1480}" destId="{4A3DCDBC-E256-46BB-AA8F-0FDE7BB48180}" srcOrd="0" destOrd="0" presId="urn:microsoft.com/office/officeart/2018/2/layout/IconLabelList"/>
    <dgm:cxn modelId="{F72B0811-3BE1-4AB7-8BE4-429CFFA42580}" type="presParOf" srcId="{31C8631D-1B98-4B1B-B1BE-DA2B3E1B1480}" destId="{8AEFE82A-76DC-4671-B9FC-EBB9F08CCA82}" srcOrd="1" destOrd="0" presId="urn:microsoft.com/office/officeart/2018/2/layout/IconLabelList"/>
    <dgm:cxn modelId="{EF425D77-0ED5-48F8-BC70-7AE09A48B492}" type="presParOf" srcId="{31C8631D-1B98-4B1B-B1BE-DA2B3E1B1480}" destId="{8575F107-8F44-47FA-9784-609C196D6F46}" srcOrd="2" destOrd="0" presId="urn:microsoft.com/office/officeart/2018/2/layout/IconLabelList"/>
    <dgm:cxn modelId="{4F420CF1-79DB-4A31-85A7-AF31956AA1AE}" type="presParOf" srcId="{6A4B7028-F345-45B2-8845-FE29CE069FF4}" destId="{850D724E-CCE4-43E0-8364-1674154CA307}" srcOrd="5" destOrd="0" presId="urn:microsoft.com/office/officeart/2018/2/layout/IconLabelList"/>
    <dgm:cxn modelId="{8D4EA5C2-2995-4E31-8691-53CD7E772E94}" type="presParOf" srcId="{6A4B7028-F345-45B2-8845-FE29CE069FF4}" destId="{46091CE8-B345-44E3-927B-4D0682FFD492}" srcOrd="6" destOrd="0" presId="urn:microsoft.com/office/officeart/2018/2/layout/IconLabelList"/>
    <dgm:cxn modelId="{2084B4AB-A597-46DD-B5F3-57B0FDA52BB3}" type="presParOf" srcId="{46091CE8-B345-44E3-927B-4D0682FFD492}" destId="{19B036F9-61C1-4164-BF34-162D8102015D}" srcOrd="0" destOrd="0" presId="urn:microsoft.com/office/officeart/2018/2/layout/IconLabelList"/>
    <dgm:cxn modelId="{A41E5DC2-CF5C-439A-9934-2CBF200CFB2B}" type="presParOf" srcId="{46091CE8-B345-44E3-927B-4D0682FFD492}" destId="{0321FFB3-6620-4D7F-A9EC-43E8D72B8D07}" srcOrd="1" destOrd="0" presId="urn:microsoft.com/office/officeart/2018/2/layout/IconLabelList"/>
    <dgm:cxn modelId="{A78325F1-94A4-434E-846A-803A0AE3DF53}" type="presParOf" srcId="{46091CE8-B345-44E3-927B-4D0682FFD492}" destId="{2C9A1EDB-7C76-4616-8419-5AE4F353BCB2}" srcOrd="2" destOrd="0" presId="urn:microsoft.com/office/officeart/2018/2/layout/IconLabelList"/>
    <dgm:cxn modelId="{71EDDDCB-4977-4C36-B2D2-B02625DE3C7F}" type="presParOf" srcId="{6A4B7028-F345-45B2-8845-FE29CE069FF4}" destId="{DDFFB25A-2D2A-4AEC-9C99-6E480310BD6C}" srcOrd="7" destOrd="0" presId="urn:microsoft.com/office/officeart/2018/2/layout/IconLabelList"/>
    <dgm:cxn modelId="{97D07B14-B523-4C25-A356-9B523AE97E7B}" type="presParOf" srcId="{6A4B7028-F345-45B2-8845-FE29CE069FF4}" destId="{55E0DB87-339A-456A-AB4B-1911D9B43D61}" srcOrd="8" destOrd="0" presId="urn:microsoft.com/office/officeart/2018/2/layout/IconLabelList"/>
    <dgm:cxn modelId="{700987D6-663E-42F1-BF1B-938130DED631}" type="presParOf" srcId="{55E0DB87-339A-456A-AB4B-1911D9B43D61}" destId="{6087EDA6-A135-40D5-90B9-352D771487E6}" srcOrd="0" destOrd="0" presId="urn:microsoft.com/office/officeart/2018/2/layout/IconLabelList"/>
    <dgm:cxn modelId="{11F3961B-CEF1-485A-ADA9-779BD825E600}" type="presParOf" srcId="{55E0DB87-339A-456A-AB4B-1911D9B43D61}" destId="{38052C0A-ED99-4C7E-A6F2-A51DF8686D78}" srcOrd="1" destOrd="0" presId="urn:microsoft.com/office/officeart/2018/2/layout/IconLabelList"/>
    <dgm:cxn modelId="{F133A706-B753-42D1-A74D-67977A3A9BF4}" type="presParOf" srcId="{55E0DB87-339A-456A-AB4B-1911D9B43D61}" destId="{20210BD5-624E-4339-AE23-4BD976C83549}" srcOrd="2" destOrd="0" presId="urn:microsoft.com/office/officeart/2018/2/layout/IconLabelList"/>
    <dgm:cxn modelId="{C3B0361A-3D1E-4BA8-AE8C-ADE48D3FA077}" type="presParOf" srcId="{6A4B7028-F345-45B2-8845-FE29CE069FF4}" destId="{E41F1D42-54C2-4D05-8C0E-849C79CB9BAF}" srcOrd="9" destOrd="0" presId="urn:microsoft.com/office/officeart/2018/2/layout/IconLabelList"/>
    <dgm:cxn modelId="{34510822-5A12-44E6-BD27-36404CD0C174}" type="presParOf" srcId="{6A4B7028-F345-45B2-8845-FE29CE069FF4}" destId="{C1ACC03E-200A-4F0F-8FB0-697A6702869F}" srcOrd="10" destOrd="0" presId="urn:microsoft.com/office/officeart/2018/2/layout/IconLabelList"/>
    <dgm:cxn modelId="{44163119-3CB1-4210-8357-EC07C5E1DBD8}" type="presParOf" srcId="{C1ACC03E-200A-4F0F-8FB0-697A6702869F}" destId="{892C8DCE-BB8D-4A66-8807-9AA6F9A4D378}" srcOrd="0" destOrd="0" presId="urn:microsoft.com/office/officeart/2018/2/layout/IconLabelList"/>
    <dgm:cxn modelId="{A2F5788D-5D48-4FE0-BDF3-7140CC38F814}" type="presParOf" srcId="{C1ACC03E-200A-4F0F-8FB0-697A6702869F}" destId="{540AAFC2-9FF2-4899-A6EA-1D31E2C3CD21}" srcOrd="1" destOrd="0" presId="urn:microsoft.com/office/officeart/2018/2/layout/IconLabelList"/>
    <dgm:cxn modelId="{0402E640-F902-4A00-8D7A-BD5E45A490F4}" type="presParOf" srcId="{C1ACC03E-200A-4F0F-8FB0-697A6702869F}" destId="{03525625-F4C2-4119-974A-6AAB99D7F02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4CCF6-C2EF-40CD-BDAF-78884885C4D9}">
      <dsp:nvSpPr>
        <dsp:cNvPr id="0" name=""/>
        <dsp:cNvSpPr/>
      </dsp:nvSpPr>
      <dsp:spPr>
        <a:xfrm>
          <a:off x="736503" y="17924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356074-BEA0-4D47-AE8B-3D3EC070CD95}">
      <dsp:nvSpPr>
        <dsp:cNvPr id="0" name=""/>
        <dsp:cNvSpPr/>
      </dsp:nvSpPr>
      <dsp:spPr>
        <a:xfrm>
          <a:off x="970503" y="41324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8F3897-17E8-4AF1-AFD5-22C954CD50B2}">
      <dsp:nvSpPr>
        <dsp:cNvPr id="0" name=""/>
        <dsp:cNvSpPr/>
      </dsp:nvSpPr>
      <dsp:spPr>
        <a:xfrm>
          <a:off x="385503" y="1619241"/>
          <a:ext cx="180000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b="1" kern="1200" dirty="0"/>
            <a:t>המוקד</a:t>
          </a:r>
          <a:r>
            <a:rPr lang="he-IL" sz="2800" kern="1200" dirty="0"/>
            <a:t>: עבודה מדעית ואמפירית על התנהגות גלויה.</a:t>
          </a:r>
          <a:endParaRPr lang="en-US" sz="2800" kern="1200" dirty="0"/>
        </a:p>
      </dsp:txBody>
      <dsp:txXfrm>
        <a:off x="385503" y="1619241"/>
        <a:ext cx="1800000" cy="2295000"/>
      </dsp:txXfrm>
    </dsp:sp>
    <dsp:sp modelId="{FDC03F97-0B5A-4EAE-A3BA-39281EEDEA9A}">
      <dsp:nvSpPr>
        <dsp:cNvPr id="0" name=""/>
        <dsp:cNvSpPr/>
      </dsp:nvSpPr>
      <dsp:spPr>
        <a:xfrm>
          <a:off x="2851503" y="17924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27538-92EE-4B35-B17D-F69480C37347}">
      <dsp:nvSpPr>
        <dsp:cNvPr id="0" name=""/>
        <dsp:cNvSpPr/>
      </dsp:nvSpPr>
      <dsp:spPr>
        <a:xfrm>
          <a:off x="3085503" y="41324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3BE6B8-BDBB-476D-9B0D-9C82250CB2D0}">
      <dsp:nvSpPr>
        <dsp:cNvPr id="0" name=""/>
        <dsp:cNvSpPr/>
      </dsp:nvSpPr>
      <dsp:spPr>
        <a:xfrm>
          <a:off x="2500503" y="1619241"/>
          <a:ext cx="180000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he-IL" sz="2400" b="1" kern="1200" dirty="0"/>
            <a:t>הנחת יסוד</a:t>
          </a:r>
          <a:r>
            <a:rPr lang="he-IL" sz="2400" kern="1200" dirty="0"/>
            <a:t>: הסביבה היא המעצבת את ההתנהגות, התנהגות משמעה תגובה לגירוי.</a:t>
          </a:r>
          <a:endParaRPr lang="en-US" sz="2400" kern="1200" dirty="0"/>
        </a:p>
      </dsp:txBody>
      <dsp:txXfrm>
        <a:off x="2500503" y="1619241"/>
        <a:ext cx="1800000" cy="2295000"/>
      </dsp:txXfrm>
    </dsp:sp>
    <dsp:sp modelId="{64985E96-B26F-456B-94C5-14A8DF66822E}">
      <dsp:nvSpPr>
        <dsp:cNvPr id="0" name=""/>
        <dsp:cNvSpPr/>
      </dsp:nvSpPr>
      <dsp:spPr>
        <a:xfrm>
          <a:off x="5317566" y="17924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63C0A-CC5C-478B-87D7-45FC2BC1F634}">
      <dsp:nvSpPr>
        <dsp:cNvPr id="0" name=""/>
        <dsp:cNvSpPr/>
      </dsp:nvSpPr>
      <dsp:spPr>
        <a:xfrm>
          <a:off x="5551566" y="41324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29CE44-137B-4EB2-8B78-ED59FE52E4D4}">
      <dsp:nvSpPr>
        <dsp:cNvPr id="0" name=""/>
        <dsp:cNvSpPr/>
      </dsp:nvSpPr>
      <dsp:spPr>
        <a:xfrm>
          <a:off x="4615503" y="1619241"/>
          <a:ext cx="2502126"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he-IL" sz="2400" b="1" kern="1200" dirty="0"/>
            <a:t>העיסוק</a:t>
          </a:r>
          <a:r>
            <a:rPr lang="he-IL" sz="2400" kern="1200" dirty="0"/>
            <a:t>: השפעה על "חלקים"/"מקטעים" קטנים של התנהגות</a:t>
          </a:r>
          <a:endParaRPr lang="en-US" sz="2400" kern="1200" dirty="0"/>
        </a:p>
      </dsp:txBody>
      <dsp:txXfrm>
        <a:off x="4615503" y="1619241"/>
        <a:ext cx="2502126" cy="2295000"/>
      </dsp:txXfrm>
    </dsp:sp>
    <dsp:sp modelId="{AE1EE6CF-C44F-4FD4-8448-BF07B7A67C1D}">
      <dsp:nvSpPr>
        <dsp:cNvPr id="0" name=""/>
        <dsp:cNvSpPr/>
      </dsp:nvSpPr>
      <dsp:spPr>
        <a:xfrm>
          <a:off x="7783629" y="179241"/>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3BE41-2663-4731-8D95-F96897460154}">
      <dsp:nvSpPr>
        <dsp:cNvPr id="0" name=""/>
        <dsp:cNvSpPr/>
      </dsp:nvSpPr>
      <dsp:spPr>
        <a:xfrm>
          <a:off x="8017629" y="41324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0D7737-A332-4665-B870-8A5EBDAA3825}">
      <dsp:nvSpPr>
        <dsp:cNvPr id="0" name=""/>
        <dsp:cNvSpPr/>
      </dsp:nvSpPr>
      <dsp:spPr>
        <a:xfrm>
          <a:off x="7432629" y="1619241"/>
          <a:ext cx="180000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b="1" kern="1200"/>
            <a:t>תיאוריות מרכזיות</a:t>
          </a:r>
          <a:r>
            <a:rPr lang="he-IL" sz="2800" kern="1200"/>
            <a:t>: התניה קלאסית, התניה אופרנטית.</a:t>
          </a:r>
          <a:endParaRPr lang="en-US" sz="2800" kern="1200"/>
        </a:p>
      </dsp:txBody>
      <dsp:txXfrm>
        <a:off x="7432629" y="1619241"/>
        <a:ext cx="1800000" cy="229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322D2-526C-433A-85FC-4C2A3BA7EFCD}">
      <dsp:nvSpPr>
        <dsp:cNvPr id="0" name=""/>
        <dsp:cNvSpPr/>
      </dsp:nvSpPr>
      <dsp:spPr>
        <a:xfrm>
          <a:off x="0" y="161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CDDD4-1094-49D7-AA1B-469939A877CC}">
      <dsp:nvSpPr>
        <dsp:cNvPr id="0" name=""/>
        <dsp:cNvSpPr/>
      </dsp:nvSpPr>
      <dsp:spPr>
        <a:xfrm>
          <a:off x="207634" y="156049"/>
          <a:ext cx="377516" cy="377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36E24F-FE48-46DF-834B-9AAC5568510B}">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צלצול גורם לתלמידים להיכנס /לברוח מהכיתה</a:t>
          </a:r>
          <a:endParaRPr lang="en-US" sz="1900" kern="1200"/>
        </a:p>
      </dsp:txBody>
      <dsp:txXfrm>
        <a:off x="792785" y="1610"/>
        <a:ext cx="5836018" cy="686394"/>
      </dsp:txXfrm>
    </dsp:sp>
    <dsp:sp modelId="{5C3CA2EE-0310-45D7-A902-73960FC273D9}">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9EFD6-4C8C-420F-AE5F-3F072F61818E}">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B813AC-B789-4167-9596-24604E1B621F}">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רואים אותי וחושבים על מבוא לפסיכולוגיה</a:t>
          </a:r>
          <a:endParaRPr lang="en-US" sz="1900" kern="1200"/>
        </a:p>
      </dsp:txBody>
      <dsp:txXfrm>
        <a:off x="792785" y="859603"/>
        <a:ext cx="5836018" cy="686394"/>
      </dsp:txXfrm>
    </dsp:sp>
    <dsp:sp modelId="{6D637541-CF98-411D-B2D7-0A0758136EF9}">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2A55D1-DB09-45AF-B457-E3707C4D1880}">
      <dsp:nvSpPr>
        <dsp:cNvPr id="0" name=""/>
        <dsp:cNvSpPr/>
      </dsp:nvSpPr>
      <dsp:spPr>
        <a:xfrm>
          <a:off x="207634" y="1872035"/>
          <a:ext cx="377516" cy="3775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C548D9-2A81-4F22-BB63-3CC6A5171BC9}">
      <dsp:nvSpPr>
        <dsp:cNvPr id="0" name=""/>
        <dsp:cNvSpPr/>
      </dsp:nvSpPr>
      <dsp:spPr>
        <a:xfrm>
          <a:off x="792785" y="1717596"/>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מפגש עם האחות הראשית מעלה דפיקות לב</a:t>
          </a:r>
          <a:endParaRPr lang="en-US" sz="1900" kern="1200"/>
        </a:p>
      </dsp:txBody>
      <dsp:txXfrm>
        <a:off x="792785" y="1717596"/>
        <a:ext cx="5836018" cy="686394"/>
      </dsp:txXfrm>
    </dsp:sp>
    <dsp:sp modelId="{3E793436-9785-43FF-AB11-B0A44AFD942A}">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0BCA3-21B5-4A6D-B0F7-8D471BEA3277}">
      <dsp:nvSpPr>
        <dsp:cNvPr id="0" name=""/>
        <dsp:cNvSpPr/>
      </dsp:nvSpPr>
      <dsp:spPr>
        <a:xfrm>
          <a:off x="207634" y="2730028"/>
          <a:ext cx="377516" cy="3775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A0B57F-3BF2-44C7-A4BF-88858FAE810F}">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השיר "עוף גוזל" וחתונה</a:t>
          </a:r>
          <a:endParaRPr lang="en-US" sz="1900" kern="1200"/>
        </a:p>
      </dsp:txBody>
      <dsp:txXfrm>
        <a:off x="792785" y="2575589"/>
        <a:ext cx="5836018" cy="686394"/>
      </dsp:txXfrm>
    </dsp:sp>
    <dsp:sp modelId="{55367C9C-1BD1-4C69-BEDE-A4103FA8D9AC}">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2D3A9-0799-4A55-BEC2-2760014F453A}">
      <dsp:nvSpPr>
        <dsp:cNvPr id="0" name=""/>
        <dsp:cNvSpPr/>
      </dsp:nvSpPr>
      <dsp:spPr>
        <a:xfrm>
          <a:off x="207634" y="3588021"/>
          <a:ext cx="377516" cy="3775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93D59C-79BB-467C-99D0-8C9750168ACB}">
      <dsp:nvSpPr>
        <dsp:cNvPr id="0" name=""/>
        <dsp:cNvSpPr/>
      </dsp:nvSpPr>
      <dsp:spPr>
        <a:xfrm>
          <a:off x="792785" y="343358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סרט ופופקורן</a:t>
          </a:r>
          <a:endParaRPr lang="en-US" sz="1900" kern="1200"/>
        </a:p>
      </dsp:txBody>
      <dsp:txXfrm>
        <a:off x="792785" y="3433582"/>
        <a:ext cx="5836018" cy="686394"/>
      </dsp:txXfrm>
    </dsp:sp>
    <dsp:sp modelId="{4A70C888-259E-4650-ADD0-86DC65C9A911}">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8BB87-DF45-4364-8120-4A0B2CF24688}">
      <dsp:nvSpPr>
        <dsp:cNvPr id="0" name=""/>
        <dsp:cNvSpPr/>
      </dsp:nvSpPr>
      <dsp:spPr>
        <a:xfrm>
          <a:off x="207634" y="4446014"/>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4C7E8E-7454-45DE-A55D-2C9F78D1AE2C}">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he-IL" sz="1900" kern="1200"/>
            <a:t>ננתח את האירועים לפי המושגים – גירוי ותגובה, מותנה/ לא מותנה.</a:t>
          </a:r>
          <a:endParaRPr lang="en-US" sz="1900" kern="1200"/>
        </a:p>
      </dsp:txBody>
      <dsp:txXfrm>
        <a:off x="792785" y="4291575"/>
        <a:ext cx="5836018" cy="686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EB7FA-D810-4CF2-B9C3-53545858F7FD}">
      <dsp:nvSpPr>
        <dsp:cNvPr id="0" name=""/>
        <dsp:cNvSpPr/>
      </dsp:nvSpPr>
      <dsp:spPr>
        <a:xfrm>
          <a:off x="1046385" y="0"/>
          <a:ext cx="6503541" cy="65035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30332F-092C-4116-B396-54A7D5C409EA}">
      <dsp:nvSpPr>
        <dsp:cNvPr id="0" name=""/>
        <dsp:cNvSpPr/>
      </dsp:nvSpPr>
      <dsp:spPr>
        <a:xfrm>
          <a:off x="1664221" y="617836"/>
          <a:ext cx="2536380" cy="25363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b="1" kern="1200"/>
            <a:t>הכללה - </a:t>
          </a:r>
          <a:r>
            <a:rPr lang="he-IL" sz="2200" kern="1200"/>
            <a:t>גירויים דומים  לגירוי המותנה מעוררים את אותה התגובה המותנית.</a:t>
          </a:r>
          <a:endParaRPr lang="en-US" sz="2200" kern="1200"/>
        </a:p>
      </dsp:txBody>
      <dsp:txXfrm>
        <a:off x="1788037" y="741652"/>
        <a:ext cx="2288748" cy="2288748"/>
      </dsp:txXfrm>
    </dsp:sp>
    <dsp:sp modelId="{89D189B3-299B-425D-9D45-CB316AB89B4A}">
      <dsp:nvSpPr>
        <dsp:cNvPr id="0" name=""/>
        <dsp:cNvSpPr/>
      </dsp:nvSpPr>
      <dsp:spPr>
        <a:xfrm>
          <a:off x="4395709" y="617836"/>
          <a:ext cx="2536380" cy="25363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b="1" kern="1200" dirty="0"/>
            <a:t>הכחדה - </a:t>
          </a:r>
          <a:r>
            <a:rPr lang="he-IL" sz="2200" kern="1200" dirty="0"/>
            <a:t>הפסקה הדרגתית של התגובה המותנית, בעקבות הפסקת הופעתו של הגירוי הבלתי מותנה.</a:t>
          </a:r>
          <a:endParaRPr lang="en-US" sz="2200" kern="1200" dirty="0"/>
        </a:p>
      </dsp:txBody>
      <dsp:txXfrm>
        <a:off x="4519525" y="741652"/>
        <a:ext cx="2288748" cy="2288748"/>
      </dsp:txXfrm>
    </dsp:sp>
    <dsp:sp modelId="{D39E27FE-4FEE-4623-BBAD-88DA2F5F922F}">
      <dsp:nvSpPr>
        <dsp:cNvPr id="0" name=""/>
        <dsp:cNvSpPr/>
      </dsp:nvSpPr>
      <dsp:spPr>
        <a:xfrm>
          <a:off x="1664221" y="3349323"/>
          <a:ext cx="2536380" cy="25363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b="1" kern="1200"/>
            <a:t>הבחנה</a:t>
          </a:r>
          <a:r>
            <a:rPr lang="he-IL" sz="2200" kern="1200"/>
            <a:t> - תהליך בו נלמדות תגובות שונות לגירויים דומים, על ידי התניה לגירוי אחד והכחדה לגירוי אחר הדומה לו.</a:t>
          </a:r>
          <a:endParaRPr lang="en-US" sz="2200" kern="1200"/>
        </a:p>
      </dsp:txBody>
      <dsp:txXfrm>
        <a:off x="1788037" y="3473139"/>
        <a:ext cx="2288748" cy="2288748"/>
      </dsp:txXfrm>
    </dsp:sp>
    <dsp:sp modelId="{5120583D-DC99-40FA-81A1-25B1046C9275}">
      <dsp:nvSpPr>
        <dsp:cNvPr id="0" name=""/>
        <dsp:cNvSpPr/>
      </dsp:nvSpPr>
      <dsp:spPr>
        <a:xfrm>
          <a:off x="4395709" y="3349323"/>
          <a:ext cx="2536380" cy="25363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e-IL" sz="2200" b="1" kern="1200"/>
            <a:t>התניה מורכבת </a:t>
          </a:r>
          <a:r>
            <a:rPr lang="he-IL" sz="2200" kern="1200"/>
            <a:t>– התניה שמבוססת על תגובה מותנית שנלמדה בהתנסות קודמת.</a:t>
          </a:r>
          <a:endParaRPr lang="en-US" sz="2200" kern="1200"/>
        </a:p>
      </dsp:txBody>
      <dsp:txXfrm>
        <a:off x="4519525" y="3473139"/>
        <a:ext cx="2288748" cy="2288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72CF-0D24-4937-84DD-FF61F8C52015}">
      <dsp:nvSpPr>
        <dsp:cNvPr id="0" name=""/>
        <dsp:cNvSpPr/>
      </dsp:nvSpPr>
      <dsp:spPr>
        <a:xfrm>
          <a:off x="99656" y="781797"/>
          <a:ext cx="1111659" cy="11116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21291-D931-4949-9131-5D6C7BC35259}">
      <dsp:nvSpPr>
        <dsp:cNvPr id="0" name=""/>
        <dsp:cNvSpPr/>
      </dsp:nvSpPr>
      <dsp:spPr>
        <a:xfrm>
          <a:off x="333104" y="1015245"/>
          <a:ext cx="644762" cy="644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955F8D-0155-48EB-AA0A-B4A26D8B79CE}">
      <dsp:nvSpPr>
        <dsp:cNvPr id="0" name=""/>
        <dsp:cNvSpPr/>
      </dsp:nvSpPr>
      <dsp:spPr>
        <a:xfrm>
          <a:off x="1449528" y="781797"/>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a:t>הכללה</a:t>
          </a:r>
          <a:r>
            <a:rPr lang="he-IL" sz="2400" kern="1200"/>
            <a:t> – חשש מכל מכוניות המשטרה, פחד מכלבים</a:t>
          </a:r>
          <a:endParaRPr lang="en-US" sz="2400" kern="1200"/>
        </a:p>
      </dsp:txBody>
      <dsp:txXfrm>
        <a:off x="1449528" y="781797"/>
        <a:ext cx="2620340" cy="1111659"/>
      </dsp:txXfrm>
    </dsp:sp>
    <dsp:sp modelId="{414D1DD5-9183-450A-B9CC-70600FB20DEF}">
      <dsp:nvSpPr>
        <dsp:cNvPr id="0" name=""/>
        <dsp:cNvSpPr/>
      </dsp:nvSpPr>
      <dsp:spPr>
        <a:xfrm>
          <a:off x="4526443" y="781797"/>
          <a:ext cx="1111659" cy="11116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5BA6B1-1DEF-49CD-AE85-A7C381258A60}">
      <dsp:nvSpPr>
        <dsp:cNvPr id="0" name=""/>
        <dsp:cNvSpPr/>
      </dsp:nvSpPr>
      <dsp:spPr>
        <a:xfrm>
          <a:off x="4759891" y="1015245"/>
          <a:ext cx="644762" cy="644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23387A-5C5D-4AD3-952B-335783A3BB1B}">
      <dsp:nvSpPr>
        <dsp:cNvPr id="0" name=""/>
        <dsp:cNvSpPr/>
      </dsp:nvSpPr>
      <dsp:spPr>
        <a:xfrm>
          <a:off x="5876315" y="781797"/>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dirty="0"/>
            <a:t>הבחנה</a:t>
          </a:r>
          <a:r>
            <a:rPr lang="he-IL" sz="2400" kern="1200" dirty="0"/>
            <a:t> – סלידה מחציל מטוגן (ולא אפוי)</a:t>
          </a:r>
          <a:endParaRPr lang="en-US" sz="2400" kern="1200" dirty="0"/>
        </a:p>
      </dsp:txBody>
      <dsp:txXfrm>
        <a:off x="5876315" y="781797"/>
        <a:ext cx="2620340" cy="1111659"/>
      </dsp:txXfrm>
    </dsp:sp>
    <dsp:sp modelId="{4505F4C1-7BCC-45B5-ABD3-BA6656444FF6}">
      <dsp:nvSpPr>
        <dsp:cNvPr id="0" name=""/>
        <dsp:cNvSpPr/>
      </dsp:nvSpPr>
      <dsp:spPr>
        <a:xfrm>
          <a:off x="99656" y="2669089"/>
          <a:ext cx="1111659" cy="11116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2D133-70F1-4C03-849B-03A61365FF6B}">
      <dsp:nvSpPr>
        <dsp:cNvPr id="0" name=""/>
        <dsp:cNvSpPr/>
      </dsp:nvSpPr>
      <dsp:spPr>
        <a:xfrm>
          <a:off x="333104" y="2902537"/>
          <a:ext cx="644762" cy="644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96B07F-504D-4B63-832E-72A395145D72}">
      <dsp:nvSpPr>
        <dsp:cNvPr id="0" name=""/>
        <dsp:cNvSpPr/>
      </dsp:nvSpPr>
      <dsp:spPr>
        <a:xfrm>
          <a:off x="1449528" y="2669089"/>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a:t>הכחדה</a:t>
          </a:r>
          <a:r>
            <a:rPr lang="he-IL" sz="2400" kern="1200"/>
            <a:t>- הנמכת מהירות נסיעה רק ליד מצלמה</a:t>
          </a:r>
          <a:endParaRPr lang="en-US" sz="2400" kern="1200"/>
        </a:p>
      </dsp:txBody>
      <dsp:txXfrm>
        <a:off x="1449528" y="2669089"/>
        <a:ext cx="2620340" cy="1111659"/>
      </dsp:txXfrm>
    </dsp:sp>
    <dsp:sp modelId="{08777B1E-65FA-4566-8FB0-0F8C9FD9BDE1}">
      <dsp:nvSpPr>
        <dsp:cNvPr id="0" name=""/>
        <dsp:cNvSpPr/>
      </dsp:nvSpPr>
      <dsp:spPr>
        <a:xfrm>
          <a:off x="4526443" y="2669089"/>
          <a:ext cx="1111659" cy="11116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7447C-48F9-4512-B541-222BA341EAB4}">
      <dsp:nvSpPr>
        <dsp:cNvPr id="0" name=""/>
        <dsp:cNvSpPr/>
      </dsp:nvSpPr>
      <dsp:spPr>
        <a:xfrm>
          <a:off x="4759891" y="2902537"/>
          <a:ext cx="644762" cy="644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0CBA87-EE43-46FE-BB48-0FBC92EBBB5F}">
      <dsp:nvSpPr>
        <dsp:cNvPr id="0" name=""/>
        <dsp:cNvSpPr/>
      </dsp:nvSpPr>
      <dsp:spPr>
        <a:xfrm>
          <a:off x="5876315" y="2669089"/>
          <a:ext cx="2620340" cy="11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dirty="0"/>
            <a:t>התניה מורכבת </a:t>
          </a:r>
          <a:r>
            <a:rPr lang="he-IL" sz="2400" kern="1200" dirty="0"/>
            <a:t>– כניסה לבית הכנסת וחשיבה על החופשה הבאה</a:t>
          </a:r>
          <a:endParaRPr lang="en-US" sz="2400" kern="1200" dirty="0"/>
        </a:p>
      </dsp:txBody>
      <dsp:txXfrm>
        <a:off x="5876315" y="2669089"/>
        <a:ext cx="2620340" cy="1111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02696-F7F0-4944-B368-8B8ACC05ECD3}">
      <dsp:nvSpPr>
        <dsp:cNvPr id="0" name=""/>
        <dsp:cNvSpPr/>
      </dsp:nvSpPr>
      <dsp:spPr>
        <a:xfrm>
          <a:off x="389596" y="253230"/>
          <a:ext cx="628857" cy="628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BABCFD-A0F1-45AE-B53A-B9F4CB37ECA2}">
      <dsp:nvSpPr>
        <dsp:cNvPr id="0" name=""/>
        <dsp:cNvSpPr/>
      </dsp:nvSpPr>
      <dsp:spPr>
        <a:xfrm>
          <a:off x="5294"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a:t>קבוצת שומרי משקל</a:t>
          </a:r>
          <a:endParaRPr lang="en-US" sz="2400" kern="1200"/>
        </a:p>
      </dsp:txBody>
      <dsp:txXfrm>
        <a:off x="5294" y="1437145"/>
        <a:ext cx="1397460" cy="2515429"/>
      </dsp:txXfrm>
    </dsp:sp>
    <dsp:sp modelId="{6AB51EB3-D793-455C-AEE5-79D703970E29}">
      <dsp:nvSpPr>
        <dsp:cNvPr id="0" name=""/>
        <dsp:cNvSpPr/>
      </dsp:nvSpPr>
      <dsp:spPr>
        <a:xfrm>
          <a:off x="2031612" y="253230"/>
          <a:ext cx="628857" cy="628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284562-4CC4-493B-B706-636FF9055BCE}">
      <dsp:nvSpPr>
        <dsp:cNvPr id="0" name=""/>
        <dsp:cNvSpPr/>
      </dsp:nvSpPr>
      <dsp:spPr>
        <a:xfrm>
          <a:off x="1647311"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a:t>הליכה לישון ב20:00</a:t>
          </a:r>
          <a:endParaRPr lang="en-US" sz="2400" kern="1200"/>
        </a:p>
      </dsp:txBody>
      <dsp:txXfrm>
        <a:off x="1647311" y="1437145"/>
        <a:ext cx="1397460" cy="2515429"/>
      </dsp:txXfrm>
    </dsp:sp>
    <dsp:sp modelId="{4A3DCDBC-E256-46BB-AA8F-0FDE7BB48180}">
      <dsp:nvSpPr>
        <dsp:cNvPr id="0" name=""/>
        <dsp:cNvSpPr/>
      </dsp:nvSpPr>
      <dsp:spPr>
        <a:xfrm>
          <a:off x="3673629" y="253230"/>
          <a:ext cx="628857" cy="628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75F107-8F44-47FA-9784-609C196D6F46}">
      <dsp:nvSpPr>
        <dsp:cNvPr id="0" name=""/>
        <dsp:cNvSpPr/>
      </dsp:nvSpPr>
      <dsp:spPr>
        <a:xfrm>
          <a:off x="3289327"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a:t>החזרת עגלת סופר למקום</a:t>
          </a:r>
          <a:endParaRPr lang="en-US" sz="2400" kern="1200"/>
        </a:p>
      </dsp:txBody>
      <dsp:txXfrm>
        <a:off x="3289327" y="1437145"/>
        <a:ext cx="1397460" cy="2515429"/>
      </dsp:txXfrm>
    </dsp:sp>
    <dsp:sp modelId="{19B036F9-61C1-4164-BF34-162D8102015D}">
      <dsp:nvSpPr>
        <dsp:cNvPr id="0" name=""/>
        <dsp:cNvSpPr/>
      </dsp:nvSpPr>
      <dsp:spPr>
        <a:xfrm>
          <a:off x="5315646" y="253230"/>
          <a:ext cx="628857" cy="628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9A1EDB-7C76-4616-8419-5AE4F353BCB2}">
      <dsp:nvSpPr>
        <dsp:cNvPr id="0" name=""/>
        <dsp:cNvSpPr/>
      </dsp:nvSpPr>
      <dsp:spPr>
        <a:xfrm>
          <a:off x="4931344"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a:t>העתקה במבחן</a:t>
          </a:r>
          <a:endParaRPr lang="en-US" sz="2400" kern="1200"/>
        </a:p>
      </dsp:txBody>
      <dsp:txXfrm>
        <a:off x="4931344" y="1437145"/>
        <a:ext cx="1397460" cy="2515429"/>
      </dsp:txXfrm>
    </dsp:sp>
    <dsp:sp modelId="{6087EDA6-A135-40D5-90B9-352D771487E6}">
      <dsp:nvSpPr>
        <dsp:cNvPr id="0" name=""/>
        <dsp:cNvSpPr/>
      </dsp:nvSpPr>
      <dsp:spPr>
        <a:xfrm>
          <a:off x="6957662" y="253230"/>
          <a:ext cx="628857" cy="628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210BD5-624E-4339-AE23-4BD976C83549}">
      <dsp:nvSpPr>
        <dsp:cNvPr id="0" name=""/>
        <dsp:cNvSpPr/>
      </dsp:nvSpPr>
      <dsp:spPr>
        <a:xfrm>
          <a:off x="6573360"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a:t>דו"ח תנועה</a:t>
          </a:r>
          <a:endParaRPr lang="en-US" sz="2400" kern="1200"/>
        </a:p>
      </dsp:txBody>
      <dsp:txXfrm>
        <a:off x="6573360" y="1437145"/>
        <a:ext cx="1397460" cy="2515429"/>
      </dsp:txXfrm>
    </dsp:sp>
    <dsp:sp modelId="{892C8DCE-BB8D-4A66-8807-9AA6F9A4D378}">
      <dsp:nvSpPr>
        <dsp:cNvPr id="0" name=""/>
        <dsp:cNvSpPr/>
      </dsp:nvSpPr>
      <dsp:spPr>
        <a:xfrm>
          <a:off x="8599679" y="253230"/>
          <a:ext cx="628857" cy="628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525625-F4C2-4119-974A-6AAB99D7F021}">
      <dsp:nvSpPr>
        <dsp:cNvPr id="0" name=""/>
        <dsp:cNvSpPr/>
      </dsp:nvSpPr>
      <dsp:spPr>
        <a:xfrm>
          <a:off x="8215377" y="1437145"/>
          <a:ext cx="1397460" cy="251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he-IL" sz="2400" kern="1200" dirty="0"/>
            <a:t>ננתח מספר אירועים, תוך הגדרת ההתנהגות הרצויה ושימוש מתאים  במושגים  של חיזוק חיובי, שלילי, או  ענישה.</a:t>
          </a:r>
          <a:endParaRPr lang="en-US" sz="2400" kern="1200" dirty="0"/>
        </a:p>
      </dsp:txBody>
      <dsp:txXfrm>
        <a:off x="8215377" y="1437145"/>
        <a:ext cx="1397460" cy="251542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8654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111370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883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1365819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22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178545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2307544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18409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384668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411720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77021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34070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308924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243597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115625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5C2C72C7-EE8A-4F05-A717-E20D62AF0782}" type="datetimeFigureOut">
              <a:rPr lang="he-IL" smtClean="0"/>
              <a:t>כ"ג/אייר/תש"ף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78837D1-5104-4344-943B-C217E022445E}" type="slidenum">
              <a:rPr lang="he-IL" smtClean="0"/>
              <a:t>‹#›</a:t>
            </a:fld>
            <a:endParaRPr lang="he-IL"/>
          </a:p>
        </p:txBody>
      </p:sp>
    </p:spTree>
    <p:extLst>
      <p:ext uri="{BB962C8B-B14F-4D97-AF65-F5344CB8AC3E}">
        <p14:creationId xmlns:p14="http://schemas.microsoft.com/office/powerpoint/2010/main" val="33165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2C72C7-EE8A-4F05-A717-E20D62AF0782}" type="datetimeFigureOut">
              <a:rPr lang="he-IL" smtClean="0"/>
              <a:t>כ"ג/אייר/תש"ף</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8837D1-5104-4344-943B-C217E022445E}" type="slidenum">
              <a:rPr lang="he-IL" smtClean="0"/>
              <a:t>‹#›</a:t>
            </a:fld>
            <a:endParaRPr lang="he-IL"/>
          </a:p>
        </p:txBody>
      </p:sp>
    </p:spTree>
    <p:extLst>
      <p:ext uri="{BB962C8B-B14F-4D97-AF65-F5344CB8AC3E}">
        <p14:creationId xmlns:p14="http://schemas.microsoft.com/office/powerpoint/2010/main" val="2717642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715D64-0BF1-44EC-80F1-E13B893F4650}"/>
              </a:ext>
            </a:extLst>
          </p:cNvPr>
          <p:cNvSpPr>
            <a:spLocks noGrp="1"/>
          </p:cNvSpPr>
          <p:nvPr>
            <p:ph type="title"/>
          </p:nvPr>
        </p:nvSpPr>
        <p:spPr>
          <a:xfrm>
            <a:off x="643468" y="-1785938"/>
            <a:ext cx="10329332" cy="7683399"/>
          </a:xfrm>
          <a:noFill/>
          <a:ln w="12700" cmpd="sng">
            <a:noFill/>
          </a:ln>
        </p:spPr>
        <p:txBody>
          <a:bodyPr anchor="ctr">
            <a:normAutofit/>
          </a:bodyPr>
          <a:lstStyle/>
          <a:p>
            <a:pPr algn="ctr"/>
            <a:r>
              <a:rPr lang="he-IL" sz="5400" dirty="0">
                <a:solidFill>
                  <a:schemeClr val="tx1"/>
                </a:solidFill>
              </a:rPr>
              <a:t>מבוא לפסיכולוגיה – למידה  </a:t>
            </a:r>
          </a:p>
        </p:txBody>
      </p:sp>
      <p:sp>
        <p:nvSpPr>
          <p:cNvPr id="3" name="מציין מיקום תוכן 2">
            <a:extLst>
              <a:ext uri="{FF2B5EF4-FFF2-40B4-BE49-F238E27FC236}">
                <a16:creationId xmlns:a16="http://schemas.microsoft.com/office/drawing/2014/main" id="{87628A14-3AE1-4B52-8C55-C3999C2288AA}"/>
              </a:ext>
            </a:extLst>
          </p:cNvPr>
          <p:cNvSpPr>
            <a:spLocks noGrp="1"/>
          </p:cNvSpPr>
          <p:nvPr>
            <p:ph idx="1"/>
          </p:nvPr>
        </p:nvSpPr>
        <p:spPr>
          <a:xfrm>
            <a:off x="1485900" y="2471737"/>
            <a:ext cx="7772400" cy="3425723"/>
          </a:xfrm>
          <a:noFill/>
          <a:ln w="28575">
            <a:noFill/>
          </a:ln>
        </p:spPr>
        <p:txBody>
          <a:bodyPr anchor="ctr">
            <a:normAutofit/>
          </a:bodyPr>
          <a:lstStyle/>
          <a:p>
            <a:pPr marL="0" indent="0">
              <a:buNone/>
            </a:pPr>
            <a:endParaRPr lang="he-IL" sz="2000" dirty="0">
              <a:solidFill>
                <a:schemeClr val="tx1"/>
              </a:solidFill>
            </a:endParaRPr>
          </a:p>
          <a:p>
            <a:pPr marL="0" indent="0">
              <a:buNone/>
            </a:pPr>
            <a:endParaRPr lang="he-IL" sz="2000" dirty="0">
              <a:solidFill>
                <a:schemeClr val="tx1"/>
              </a:solidFill>
            </a:endParaRPr>
          </a:p>
          <a:p>
            <a:pPr marL="0" indent="0">
              <a:buNone/>
            </a:pPr>
            <a:endParaRPr lang="he-IL" sz="2000" dirty="0">
              <a:solidFill>
                <a:schemeClr val="tx1"/>
              </a:solidFill>
            </a:endParaRPr>
          </a:p>
          <a:p>
            <a:pPr marL="0" indent="0">
              <a:buNone/>
            </a:pPr>
            <a:r>
              <a:rPr lang="he-IL" sz="4400" dirty="0">
                <a:solidFill>
                  <a:schemeClr val="tx1"/>
                </a:solidFill>
              </a:rPr>
              <a:t>נעמי (יפה) עיני</a:t>
            </a:r>
          </a:p>
          <a:p>
            <a:pPr marL="0" indent="0">
              <a:buNone/>
            </a:pPr>
            <a:r>
              <a:rPr lang="en-US" sz="4400" dirty="0">
                <a:solidFill>
                  <a:schemeClr val="tx1"/>
                </a:solidFill>
              </a:rPr>
              <a:t>www.naomieini.com</a:t>
            </a:r>
            <a:endParaRPr lang="he-IL" sz="4400" dirty="0">
              <a:solidFill>
                <a:schemeClr val="tx1"/>
              </a:solidFill>
            </a:endParaRPr>
          </a:p>
        </p:txBody>
      </p:sp>
    </p:spTree>
    <p:extLst>
      <p:ext uri="{BB962C8B-B14F-4D97-AF65-F5344CB8AC3E}">
        <p14:creationId xmlns:p14="http://schemas.microsoft.com/office/powerpoint/2010/main" val="12732165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536734" y="2657474"/>
            <a:ext cx="3737268" cy="2124075"/>
          </a:xfrm>
        </p:spPr>
        <p:txBody>
          <a:bodyPr>
            <a:normAutofit/>
          </a:bodyPr>
          <a:lstStyle/>
          <a:p>
            <a:pPr algn="ctr"/>
            <a:r>
              <a:rPr lang="he-IL" sz="3300" dirty="0">
                <a:cs typeface="+mn-cs"/>
              </a:rPr>
              <a:t>איבן </a:t>
            </a:r>
            <a:r>
              <a:rPr lang="he-IL" sz="3300" dirty="0" err="1">
                <a:cs typeface="+mn-cs"/>
              </a:rPr>
              <a:t>פטרוביץ</a:t>
            </a:r>
            <a:r>
              <a:rPr lang="he-IL" sz="3300" dirty="0">
                <a:cs typeface="+mn-cs"/>
              </a:rPr>
              <a:t> פבלוב (1936- 1849)</a:t>
            </a:r>
          </a:p>
        </p:txBody>
      </p:sp>
      <p:pic>
        <p:nvPicPr>
          <p:cNvPr id="1026" name="Picture 2" descr="Ivan Pavlov nobel.jpg"/>
          <p:cNvPicPr>
            <a:picLocks noChangeAspect="1" noChangeArrowheads="1"/>
          </p:cNvPicPr>
          <p:nvPr/>
        </p:nvPicPr>
        <p:blipFill rotWithShape="1">
          <a:blip r:embed="rId2">
            <a:extLst>
              <a:ext uri="{28A0092B-C50C-407E-A947-70E740481C1C}">
                <a14:useLocalDpi xmlns:a14="http://schemas.microsoft.com/office/drawing/2010/main" val="0"/>
              </a:ext>
            </a:extLst>
          </a:blip>
          <a:srcRect r="2" b="10119"/>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7813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אבנים מאוזנות על חוף חלוקי נחל במהלך שקיעה">
            <a:extLst>
              <a:ext uri="{FF2B5EF4-FFF2-40B4-BE49-F238E27FC236}">
                <a16:creationId xmlns:a16="http://schemas.microsoft.com/office/drawing/2014/main" id="{7E2F88F0-889B-4C7D-86AB-527617BB8A86}"/>
              </a:ext>
            </a:extLst>
          </p:cNvPr>
          <p:cNvPicPr>
            <a:picLocks noChangeAspect="1"/>
          </p:cNvPicPr>
          <p:nvPr/>
        </p:nvPicPr>
        <p:blipFill rotWithShape="1">
          <a:blip r:embed="rId2">
            <a:extLst>
              <a:ext uri="{28A0092B-C50C-407E-A947-70E740481C1C}">
                <a14:useLocalDpi xmlns:a14="http://schemas.microsoft.com/office/drawing/2010/main" val="0"/>
              </a:ext>
            </a:extLst>
          </a:blip>
          <a:srcRect l="9394" r="13497"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כותרת 1"/>
          <p:cNvSpPr>
            <a:spLocks noGrp="1"/>
          </p:cNvSpPr>
          <p:nvPr>
            <p:ph type="title"/>
          </p:nvPr>
        </p:nvSpPr>
        <p:spPr>
          <a:xfrm>
            <a:off x="677333" y="609600"/>
            <a:ext cx="3851123" cy="1320800"/>
          </a:xfrm>
        </p:spPr>
        <p:txBody>
          <a:bodyPr>
            <a:normAutofit/>
          </a:bodyPr>
          <a:lstStyle/>
          <a:p>
            <a:r>
              <a:rPr lang="he-IL">
                <a:latin typeface="Gisha" panose="020B0502040204020203" pitchFamily="34" charset="-79"/>
                <a:cs typeface="+mn-cs"/>
              </a:rPr>
              <a:t>מושגי יסוד</a:t>
            </a:r>
          </a:p>
        </p:txBody>
      </p:sp>
      <p:sp>
        <p:nvSpPr>
          <p:cNvPr id="3" name="מציין מיקום תוכן 2"/>
          <p:cNvSpPr>
            <a:spLocks noGrp="1"/>
          </p:cNvSpPr>
          <p:nvPr>
            <p:ph idx="1"/>
          </p:nvPr>
        </p:nvSpPr>
        <p:spPr>
          <a:xfrm>
            <a:off x="677334" y="2160589"/>
            <a:ext cx="3851122" cy="3880773"/>
          </a:xfrm>
        </p:spPr>
        <p:txBody>
          <a:bodyPr>
            <a:normAutofit/>
          </a:bodyPr>
          <a:lstStyle/>
          <a:p>
            <a:r>
              <a:rPr lang="he-IL" sz="2800" b="1" dirty="0">
                <a:latin typeface="Gisha" panose="020B0502040204020203" pitchFamily="34" charset="-79"/>
              </a:rPr>
              <a:t>התניה קלאסית- </a:t>
            </a:r>
            <a:r>
              <a:rPr lang="he-IL" sz="2800" dirty="0">
                <a:latin typeface="Gisha" panose="020B0502040204020203" pitchFamily="34" charset="-79"/>
              </a:rPr>
              <a:t>סוג למידה שבה גירוי ניטראלי, מעורר תגובה רפלקסיבית, שקודם ללמידה הוא לא עורר. זאת  בעקבות הצמדתו לגירוי המעורר את התגובה הרפלקסיבית.</a:t>
            </a:r>
          </a:p>
          <a:p>
            <a:endParaRPr lang="he-IL"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097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536734" y="609600"/>
            <a:ext cx="3737268" cy="1320800"/>
          </a:xfrm>
        </p:spPr>
        <p:txBody>
          <a:bodyPr>
            <a:normAutofit/>
          </a:bodyPr>
          <a:lstStyle/>
          <a:p>
            <a:r>
              <a:rPr lang="he-IL">
                <a:latin typeface="Gisha" panose="020B0502040204020203" pitchFamily="34" charset="-79"/>
                <a:cs typeface="+mn-cs"/>
              </a:rPr>
              <a:t>מושגי יסוד- המשך</a:t>
            </a:r>
          </a:p>
        </p:txBody>
      </p:sp>
      <p:sp>
        <p:nvSpPr>
          <p:cNvPr id="3" name="מציין מיקום תוכן 2"/>
          <p:cNvSpPr>
            <a:spLocks noGrp="1"/>
          </p:cNvSpPr>
          <p:nvPr>
            <p:ph idx="1"/>
          </p:nvPr>
        </p:nvSpPr>
        <p:spPr>
          <a:xfrm>
            <a:off x="5394961" y="1785381"/>
            <a:ext cx="4273021" cy="3880773"/>
          </a:xfrm>
        </p:spPr>
        <p:txBody>
          <a:bodyPr>
            <a:noAutofit/>
          </a:bodyPr>
          <a:lstStyle/>
          <a:p>
            <a:r>
              <a:rPr lang="he-IL" sz="2400" b="1" dirty="0"/>
              <a:t>גירוי בלתי מותנה </a:t>
            </a:r>
            <a:r>
              <a:rPr lang="he-IL" sz="2400" dirty="0"/>
              <a:t>הוא כל גירוי הגורם לתגובה (גורם להופעת רפלקס) באופן טבעי, ללא תהליך מוקדם של התניה.</a:t>
            </a:r>
          </a:p>
          <a:p>
            <a:r>
              <a:rPr lang="he-IL" sz="2400" b="1" dirty="0"/>
              <a:t>גירוי מותנה </a:t>
            </a:r>
            <a:r>
              <a:rPr lang="he-IL" sz="2400" dirty="0"/>
              <a:t>הוא גירוי שנקשר לגירוי הבלתי מותנה בתהליך ההתניה. </a:t>
            </a:r>
          </a:p>
          <a:p>
            <a:r>
              <a:rPr lang="he-IL" sz="2400" b="1" dirty="0"/>
              <a:t>התגובה המותנית </a:t>
            </a:r>
            <a:r>
              <a:rPr lang="he-IL" sz="2400" dirty="0"/>
              <a:t>לגירוי המותנה היא תגובה שנוצרה תחת תהליך של התניה.</a:t>
            </a:r>
          </a:p>
        </p:txBody>
      </p:sp>
      <p:pic>
        <p:nvPicPr>
          <p:cNvPr id="5" name="תמונה 4" descr="שני עמיתים מכינים תוכנית על גבי לוח עם פתקים נדבקים">
            <a:extLst>
              <a:ext uri="{FF2B5EF4-FFF2-40B4-BE49-F238E27FC236}">
                <a16:creationId xmlns:a16="http://schemas.microsoft.com/office/drawing/2014/main" id="{800B3CF1-69F0-45C3-8DE6-6D0D5D425FC2}"/>
              </a:ext>
            </a:extLst>
          </p:cNvPr>
          <p:cNvPicPr>
            <a:picLocks noChangeAspect="1"/>
          </p:cNvPicPr>
          <p:nvPr/>
        </p:nvPicPr>
        <p:blipFill rotWithShape="1">
          <a:blip r:embed="rId2">
            <a:extLst>
              <a:ext uri="{28A0092B-C50C-407E-A947-70E740481C1C}">
                <a14:useLocalDpi xmlns:a14="http://schemas.microsoft.com/office/drawing/2010/main" val="0"/>
              </a:ext>
            </a:extLst>
          </a:blip>
          <a:srcRect l="10435" r="3705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8910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כותרת 1"/>
          <p:cNvSpPr>
            <a:spLocks noGrp="1"/>
          </p:cNvSpPr>
          <p:nvPr>
            <p:ph type="title"/>
          </p:nvPr>
        </p:nvSpPr>
        <p:spPr>
          <a:xfrm>
            <a:off x="6094855" y="1261331"/>
            <a:ext cx="3497565" cy="3002662"/>
          </a:xfrm>
        </p:spPr>
        <p:txBody>
          <a:bodyPr vert="horz" lIns="91440" tIns="45720" rIns="91440" bIns="45720" rtlCol="0" anchor="b">
            <a:normAutofit/>
          </a:bodyPr>
          <a:lstStyle/>
          <a:p>
            <a:pPr rtl="0"/>
            <a:r>
              <a:rPr lang="en-US" sz="4400" kern="1200">
                <a:solidFill>
                  <a:schemeClr val="accent1"/>
                </a:solidFill>
                <a:latin typeface="+mj-lt"/>
                <a:ea typeface="+mj-ea"/>
                <a:cs typeface="+mj-cs"/>
              </a:rPr>
              <a:t>רפלקס הריור וההתניה הקלאסית</a:t>
            </a:r>
          </a:p>
        </p:txBody>
      </p:sp>
      <p:sp>
        <p:nvSpPr>
          <p:cNvPr id="83" name="Isosceles Triangle 8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https://upload.wikimedia.org/wikipedia/commons/thumb/7/70/Pavlov%27s_dog_conditioning.svg/250px-Pavlov%27s_dog_conditioning.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8603" y="1992118"/>
            <a:ext cx="4887354" cy="287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72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043950" y="1179151"/>
            <a:ext cx="3300646" cy="4463889"/>
          </a:xfrm>
        </p:spPr>
        <p:txBody>
          <a:bodyPr anchor="ctr">
            <a:normAutofit/>
          </a:bodyPr>
          <a:lstStyle/>
          <a:p>
            <a:r>
              <a:rPr lang="he-IL">
                <a:cs typeface="+mn-cs"/>
              </a:rPr>
              <a:t>אז מה היה לנו כאן?</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מציין מיקום תוכן 2"/>
          <p:cNvSpPr>
            <a:spLocks noGrp="1"/>
          </p:cNvSpPr>
          <p:nvPr>
            <p:ph idx="1"/>
          </p:nvPr>
        </p:nvSpPr>
        <p:spPr>
          <a:xfrm>
            <a:off x="4641935" y="554805"/>
            <a:ext cx="6895944" cy="6143946"/>
          </a:xfrm>
        </p:spPr>
        <p:txBody>
          <a:bodyPr anchor="ctr">
            <a:normAutofit/>
          </a:bodyPr>
          <a:lstStyle/>
          <a:p>
            <a:pPr marL="514350" indent="-514350">
              <a:buFont typeface="+mj-lt"/>
              <a:buAutoNum type="arabicPeriod"/>
            </a:pPr>
            <a:r>
              <a:rPr lang="he-IL" sz="2000" dirty="0"/>
              <a:t>אוכל גורם לריור</a:t>
            </a:r>
          </a:p>
          <a:p>
            <a:pPr marL="514350" indent="-514350">
              <a:buFont typeface="+mj-lt"/>
              <a:buAutoNum type="arabicPeriod"/>
            </a:pPr>
            <a:r>
              <a:rPr lang="he-IL" sz="2000" dirty="0"/>
              <a:t>פעמון לא גורם לריור</a:t>
            </a:r>
          </a:p>
          <a:p>
            <a:pPr marL="514350" indent="-514350">
              <a:buFont typeface="+mj-lt"/>
              <a:buAutoNum type="arabicPeriod"/>
            </a:pPr>
            <a:r>
              <a:rPr lang="he-IL" sz="2000" dirty="0"/>
              <a:t>פעמון + אוכל גורמים לריור</a:t>
            </a:r>
          </a:p>
          <a:p>
            <a:pPr marL="514350" indent="-514350">
              <a:buFont typeface="+mj-lt"/>
              <a:buAutoNum type="arabicPeriod"/>
            </a:pPr>
            <a:r>
              <a:rPr lang="he-IL" sz="2000" dirty="0"/>
              <a:t>פעמון גורם לריור</a:t>
            </a:r>
          </a:p>
          <a:p>
            <a:pPr marL="0" indent="0">
              <a:buNone/>
            </a:pPr>
            <a:r>
              <a:rPr lang="he-IL" sz="2000" dirty="0"/>
              <a:t>                         </a:t>
            </a:r>
          </a:p>
          <a:p>
            <a:pPr marL="0" indent="0">
              <a:buNone/>
            </a:pPr>
            <a:r>
              <a:rPr lang="he-IL" sz="2000" b="1" dirty="0"/>
              <a:t>ובמונחים מקצועיים:</a:t>
            </a:r>
          </a:p>
          <a:p>
            <a:pPr marL="514350" indent="-514350">
              <a:buAutoNum type="arabicPeriod"/>
            </a:pPr>
            <a:r>
              <a:rPr lang="he-IL" sz="2000" dirty="0"/>
              <a:t>גירוי בלתי מותנה (אוכל) מביא לתגובה בלתי מותנית (ריור)</a:t>
            </a:r>
          </a:p>
          <a:p>
            <a:pPr marL="514350" indent="-514350">
              <a:buAutoNum type="arabicPeriod"/>
            </a:pPr>
            <a:r>
              <a:rPr lang="he-IL" sz="2000" dirty="0"/>
              <a:t>גירוי מותנה (פעמון) לא גורם לתגובה בלתי מותנית (ריור)</a:t>
            </a:r>
          </a:p>
          <a:p>
            <a:pPr marL="514350" indent="-514350">
              <a:buAutoNum type="arabicPeriod"/>
            </a:pPr>
            <a:r>
              <a:rPr lang="he-IL" sz="2000" dirty="0"/>
              <a:t>גירוי מותנה (פעמון)+ גירוי לא מותנה (אוכל) גורם לתגובה לא מותנית (ריור)</a:t>
            </a:r>
          </a:p>
          <a:p>
            <a:pPr marL="514350" indent="-514350">
              <a:buAutoNum type="arabicPeriod"/>
            </a:pPr>
            <a:r>
              <a:rPr lang="he-IL" sz="2000" dirty="0"/>
              <a:t>גירוי מותנה (פעמון) מוביל לתגובה מותנית (ריור)</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9396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652481" y="1382486"/>
            <a:ext cx="3547581" cy="4093028"/>
          </a:xfrm>
        </p:spPr>
        <p:txBody>
          <a:bodyPr anchor="ctr">
            <a:normAutofit/>
          </a:bodyPr>
          <a:lstStyle/>
          <a:p>
            <a:r>
              <a:rPr lang="he-IL" sz="4400" dirty="0">
                <a:cs typeface="+mn-cs"/>
              </a:rPr>
              <a:t>התניה קלאסית בחיים </a:t>
            </a:r>
            <a:r>
              <a:rPr lang="he-IL" sz="4400">
                <a:cs typeface="+mn-cs"/>
              </a:rPr>
              <a:t>האמיתיים</a:t>
            </a:r>
            <a:r>
              <a:rPr lang="he-IL" sz="4400" dirty="0">
                <a:cs typeface="+mn-cs"/>
              </a:rPr>
              <a:t> - תרגיל</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id="{62459990-AF92-49C1-A81A-C7513730C5DC}"/>
              </a:ext>
            </a:extLst>
          </p:cNvPr>
          <p:cNvGraphicFramePr>
            <a:graphicFrameLocks noGrp="1"/>
          </p:cNvGraphicFramePr>
          <p:nvPr>
            <p:ph idx="1"/>
            <p:extLst>
              <p:ext uri="{D42A27DB-BD31-4B8C-83A1-F6EECF244321}">
                <p14:modId xmlns:p14="http://schemas.microsoft.com/office/powerpoint/2010/main" val="169936344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21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77507" y="106166"/>
            <a:ext cx="8596668" cy="1320800"/>
          </a:xfrm>
        </p:spPr>
        <p:txBody>
          <a:bodyPr>
            <a:normAutofit/>
          </a:bodyPr>
          <a:lstStyle/>
          <a:p>
            <a:r>
              <a:rPr lang="he-IL" dirty="0">
                <a:latin typeface="Gisha" panose="020B0502040204020203" pitchFamily="34" charset="-79"/>
                <a:cs typeface="Gisha" panose="020B0502040204020203" pitchFamily="34" charset="-79"/>
              </a:rPr>
              <a:t>מושגים נוספים </a:t>
            </a:r>
          </a:p>
        </p:txBody>
      </p:sp>
      <p:graphicFrame>
        <p:nvGraphicFramePr>
          <p:cNvPr id="5" name="מציין מיקום תוכן 2">
            <a:extLst>
              <a:ext uri="{FF2B5EF4-FFF2-40B4-BE49-F238E27FC236}">
                <a16:creationId xmlns:a16="http://schemas.microsoft.com/office/drawing/2014/main" id="{D944B333-C871-4834-9C5A-65047444E0E5}"/>
              </a:ext>
            </a:extLst>
          </p:cNvPr>
          <p:cNvGraphicFramePr>
            <a:graphicFrameLocks noGrp="1"/>
          </p:cNvGraphicFramePr>
          <p:nvPr>
            <p:ph idx="1"/>
            <p:extLst>
              <p:ext uri="{D42A27DB-BD31-4B8C-83A1-F6EECF244321}">
                <p14:modId xmlns:p14="http://schemas.microsoft.com/office/powerpoint/2010/main" val="1517197156"/>
              </p:ext>
            </p:extLst>
          </p:nvPr>
        </p:nvGraphicFramePr>
        <p:xfrm>
          <a:off x="677863" y="441789"/>
          <a:ext cx="8596312" cy="6503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82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77334" y="184936"/>
            <a:ext cx="8596668" cy="924673"/>
          </a:xfrm>
        </p:spPr>
        <p:txBody>
          <a:bodyPr>
            <a:normAutofit/>
          </a:bodyPr>
          <a:lstStyle/>
          <a:p>
            <a:r>
              <a:rPr lang="he-IL">
                <a:cs typeface="+mn-cs"/>
              </a:rPr>
              <a:t>דוגמאות מן החיים</a:t>
            </a:r>
          </a:p>
        </p:txBody>
      </p:sp>
      <p:graphicFrame>
        <p:nvGraphicFramePr>
          <p:cNvPr id="5" name="מציין מיקום תוכן 2">
            <a:extLst>
              <a:ext uri="{FF2B5EF4-FFF2-40B4-BE49-F238E27FC236}">
                <a16:creationId xmlns:a16="http://schemas.microsoft.com/office/drawing/2014/main" id="{E1C763FA-31A8-4820-BDD0-A5DA229E6B7A}"/>
              </a:ext>
            </a:extLst>
          </p:cNvPr>
          <p:cNvGraphicFramePr>
            <a:graphicFrameLocks noGrp="1"/>
          </p:cNvGraphicFramePr>
          <p:nvPr>
            <p:ph idx="1"/>
            <p:extLst>
              <p:ext uri="{D42A27DB-BD31-4B8C-83A1-F6EECF244321}">
                <p14:modId xmlns:p14="http://schemas.microsoft.com/office/powerpoint/2010/main" val="1728752223"/>
              </p:ext>
            </p:extLst>
          </p:nvPr>
        </p:nvGraphicFramePr>
        <p:xfrm>
          <a:off x="677863" y="1479480"/>
          <a:ext cx="8596312" cy="456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38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400" dirty="0" err="1">
                <a:cs typeface="+mn-cs"/>
              </a:rPr>
              <a:t>אנדרדוס</a:t>
            </a:r>
            <a:r>
              <a:rPr lang="he-IL" sz="4400" dirty="0">
                <a:cs typeface="+mn-cs"/>
              </a:rPr>
              <a:t> - הדרשן</a:t>
            </a:r>
          </a:p>
        </p:txBody>
      </p:sp>
      <p:sp>
        <p:nvSpPr>
          <p:cNvPr id="3" name="מציין מיקום תוכן 2"/>
          <p:cNvSpPr>
            <a:spLocks noGrp="1"/>
          </p:cNvSpPr>
          <p:nvPr>
            <p:ph idx="1"/>
          </p:nvPr>
        </p:nvSpPr>
        <p:spPr/>
        <p:txBody>
          <a:bodyPr/>
          <a:lstStyle/>
          <a:p>
            <a:pPr marL="0" indent="0" algn="ctr">
              <a:buNone/>
            </a:pPr>
            <a:endParaRPr lang="he-IL" dirty="0"/>
          </a:p>
          <a:p>
            <a:pPr marL="0" indent="0" algn="ctr">
              <a:buNone/>
            </a:pPr>
            <a:endParaRPr lang="he-IL" dirty="0"/>
          </a:p>
          <a:p>
            <a:pPr marL="0" indent="0" algn="ctr">
              <a:buNone/>
            </a:pPr>
            <a:r>
              <a:rPr lang="he-IL" sz="4800" dirty="0"/>
              <a:t>תובנות....</a:t>
            </a:r>
          </a:p>
          <a:p>
            <a:pPr marL="0" indent="0" algn="ctr">
              <a:buNone/>
            </a:pPr>
            <a:r>
              <a:rPr lang="he-IL" sz="4800" dirty="0"/>
              <a:t>וממשיכים</a:t>
            </a:r>
          </a:p>
        </p:txBody>
      </p:sp>
    </p:spTree>
    <p:extLst>
      <p:ext uri="{BB962C8B-B14F-4D97-AF65-F5344CB8AC3E}">
        <p14:creationId xmlns:p14="http://schemas.microsoft.com/office/powerpoint/2010/main" val="48688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דיו צבעוני במים">
            <a:extLst>
              <a:ext uri="{FF2B5EF4-FFF2-40B4-BE49-F238E27FC236}">
                <a16:creationId xmlns:a16="http://schemas.microsoft.com/office/drawing/2014/main" id="{E965FAB9-3B32-49F7-B521-61F32431B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
        <p:nvSpPr>
          <p:cNvPr id="2" name="כותרת 1"/>
          <p:cNvSpPr>
            <a:spLocks noGrp="1"/>
          </p:cNvSpPr>
          <p:nvPr>
            <p:ph type="ctrTitle"/>
          </p:nvPr>
        </p:nvSpPr>
        <p:spPr>
          <a:xfrm>
            <a:off x="1154954" y="238126"/>
            <a:ext cx="7974759" cy="1352549"/>
          </a:xfrm>
        </p:spPr>
        <p:txBody>
          <a:bodyPr>
            <a:normAutofit fontScale="90000"/>
          </a:bodyPr>
          <a:lstStyle/>
          <a:p>
            <a:br>
              <a:rPr lang="he-IL" dirty="0">
                <a:cs typeface="+mn-cs"/>
              </a:rPr>
            </a:br>
            <a:br>
              <a:rPr lang="he-IL" dirty="0">
                <a:cs typeface="+mn-cs"/>
              </a:rPr>
            </a:br>
            <a:br>
              <a:rPr lang="he-IL" dirty="0">
                <a:cs typeface="+mn-cs"/>
              </a:rPr>
            </a:br>
            <a:r>
              <a:rPr lang="he-IL" dirty="0">
                <a:solidFill>
                  <a:schemeClr val="tx1"/>
                </a:solidFill>
                <a:cs typeface="+mn-cs"/>
              </a:rPr>
              <a:t>תיאורית ההתניה האופרנטית</a:t>
            </a:r>
          </a:p>
        </p:txBody>
      </p:sp>
    </p:spTree>
    <p:extLst>
      <p:ext uri="{BB962C8B-B14F-4D97-AF65-F5344CB8AC3E}">
        <p14:creationId xmlns:p14="http://schemas.microsoft.com/office/powerpoint/2010/main" val="364495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ctrTitle"/>
          </p:nvPr>
        </p:nvSpPr>
        <p:spPr>
          <a:xfrm>
            <a:off x="7181723" y="609600"/>
            <a:ext cx="4512989" cy="2227730"/>
          </a:xfrm>
        </p:spPr>
        <p:txBody>
          <a:bodyPr vert="horz" lIns="91440" tIns="45720" rIns="91440" bIns="45720" rtlCol="0" anchor="ctr">
            <a:normAutofit/>
          </a:bodyPr>
          <a:lstStyle/>
          <a:p>
            <a:pPr rtl="0"/>
            <a:r>
              <a:rPr lang="en-US" dirty="0">
                <a:solidFill>
                  <a:srgbClr val="FFFFFF"/>
                </a:solidFill>
              </a:rPr>
              <a:t>   </a:t>
            </a:r>
            <a:r>
              <a:rPr lang="en-US" dirty="0" err="1">
                <a:solidFill>
                  <a:srgbClr val="FFFFFF"/>
                </a:solidFill>
              </a:rPr>
              <a:t>למידה</a:t>
            </a:r>
            <a:endParaRPr lang="en-US" dirty="0">
              <a:solidFill>
                <a:srgbClr val="FFFFFF"/>
              </a:solidFill>
            </a:endParaRPr>
          </a:p>
        </p:txBody>
      </p:sp>
      <p:pic>
        <p:nvPicPr>
          <p:cNvPr id="5" name="גרפיקה 4" descr="כיתה">
            <a:extLst>
              <a:ext uri="{FF2B5EF4-FFF2-40B4-BE49-F238E27FC236}">
                <a16:creationId xmlns:a16="http://schemas.microsoft.com/office/drawing/2014/main" id="{CF06F427-3ACD-424A-A9A1-D6CA0E5A9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260" y="1849862"/>
            <a:ext cx="3856774" cy="3856774"/>
          </a:xfrm>
          <a:prstGeom prst="rect">
            <a:avLst/>
          </a:prstGeom>
        </p:spPr>
      </p:pic>
      <p:sp>
        <p:nvSpPr>
          <p:cNvPr id="3" name="כותרת משנה 2"/>
          <p:cNvSpPr>
            <a:spLocks noGrp="1"/>
          </p:cNvSpPr>
          <p:nvPr>
            <p:ph type="subTitle" idx="1"/>
          </p:nvPr>
        </p:nvSpPr>
        <p:spPr>
          <a:xfrm>
            <a:off x="6579656" y="2047875"/>
            <a:ext cx="5115057" cy="4107392"/>
          </a:xfrm>
        </p:spPr>
        <p:txBody>
          <a:bodyPr vert="horz" lIns="91440" tIns="45720" rIns="91440" bIns="45720" rtlCol="0" anchor="t">
            <a:normAutofit/>
          </a:bodyPr>
          <a:lstStyle/>
          <a:p>
            <a:pPr marL="571500" indent="-571500">
              <a:buFont typeface="Wingdings" panose="05000000000000000000" pitchFamily="2" charset="2"/>
              <a:buChar char="ü"/>
            </a:pPr>
            <a:endParaRPr lang="en-US" sz="3600" dirty="0">
              <a:solidFill>
                <a:srgbClr val="FFFFFF"/>
              </a:solidFill>
            </a:endParaRPr>
          </a:p>
          <a:p>
            <a:pPr marL="571500" indent="-571500">
              <a:buFont typeface="Wingdings" panose="05000000000000000000" pitchFamily="2" charset="2"/>
              <a:buChar char="ü"/>
            </a:pPr>
            <a:r>
              <a:rPr lang="en-US" sz="3600" dirty="0" err="1">
                <a:solidFill>
                  <a:srgbClr val="FFFFFF"/>
                </a:solidFill>
              </a:rPr>
              <a:t>מהי</a:t>
            </a:r>
            <a:r>
              <a:rPr lang="en-US" sz="3600" dirty="0">
                <a:solidFill>
                  <a:srgbClr val="FFFFFF"/>
                </a:solidFill>
              </a:rPr>
              <a:t> </a:t>
            </a:r>
            <a:r>
              <a:rPr lang="en-US" sz="3600" dirty="0" err="1">
                <a:solidFill>
                  <a:srgbClr val="FFFFFF"/>
                </a:solidFill>
              </a:rPr>
              <a:t>למידה</a:t>
            </a:r>
            <a:r>
              <a:rPr lang="en-US" sz="3600" dirty="0">
                <a:solidFill>
                  <a:srgbClr val="FFFFFF"/>
                </a:solidFill>
              </a:rPr>
              <a:t>?</a:t>
            </a:r>
          </a:p>
          <a:p>
            <a:pPr marL="571500" indent="-571500">
              <a:buFont typeface="Wingdings" panose="05000000000000000000" pitchFamily="2" charset="2"/>
              <a:buChar char="ü"/>
            </a:pPr>
            <a:r>
              <a:rPr lang="en-US" sz="3600" dirty="0" err="1">
                <a:solidFill>
                  <a:srgbClr val="FFFFFF"/>
                </a:solidFill>
              </a:rPr>
              <a:t>גישות</a:t>
            </a:r>
            <a:r>
              <a:rPr lang="en-US" sz="3600" dirty="0">
                <a:solidFill>
                  <a:srgbClr val="FFFFFF"/>
                </a:solidFill>
              </a:rPr>
              <a:t> </a:t>
            </a:r>
            <a:r>
              <a:rPr lang="en-US" sz="3600" dirty="0" err="1">
                <a:solidFill>
                  <a:srgbClr val="FFFFFF"/>
                </a:solidFill>
              </a:rPr>
              <a:t>שונות</a:t>
            </a:r>
            <a:r>
              <a:rPr lang="en-US" sz="3600" dirty="0">
                <a:solidFill>
                  <a:srgbClr val="FFFFFF"/>
                </a:solidFill>
              </a:rPr>
              <a:t> </a:t>
            </a:r>
            <a:r>
              <a:rPr lang="en-US" sz="3600" dirty="0" err="1">
                <a:solidFill>
                  <a:srgbClr val="FFFFFF"/>
                </a:solidFill>
              </a:rPr>
              <a:t>ללמידה</a:t>
            </a:r>
            <a:endParaRPr lang="en-US" sz="3600" dirty="0">
              <a:solidFill>
                <a:srgbClr val="FFFFFF"/>
              </a:solidFill>
            </a:endParaRPr>
          </a:p>
          <a:p>
            <a:pPr marL="571500" indent="-571500">
              <a:buFont typeface="Wingdings" panose="05000000000000000000" pitchFamily="2" charset="2"/>
              <a:buChar char="ü"/>
            </a:pPr>
            <a:r>
              <a:rPr lang="en-US" sz="3600" dirty="0" err="1">
                <a:solidFill>
                  <a:srgbClr val="FFFFFF"/>
                </a:solidFill>
              </a:rPr>
              <a:t>תיאוריות</a:t>
            </a:r>
            <a:r>
              <a:rPr lang="en-US" sz="3600" dirty="0">
                <a:solidFill>
                  <a:srgbClr val="FFFFFF"/>
                </a:solidFill>
              </a:rPr>
              <a:t> </a:t>
            </a:r>
            <a:r>
              <a:rPr lang="en-US" sz="3600" dirty="0" err="1">
                <a:solidFill>
                  <a:srgbClr val="FFFFFF"/>
                </a:solidFill>
              </a:rPr>
              <a:t>הלמידה</a:t>
            </a:r>
            <a:r>
              <a:rPr lang="en-US" sz="3600" dirty="0">
                <a:solidFill>
                  <a:srgbClr val="FFFFFF"/>
                </a:solidFill>
              </a:rPr>
              <a:t> </a:t>
            </a:r>
            <a:r>
              <a:rPr lang="en-US" sz="3600" dirty="0" err="1">
                <a:solidFill>
                  <a:srgbClr val="FFFFFF"/>
                </a:solidFill>
              </a:rPr>
              <a:t>הקלאסית</a:t>
            </a:r>
            <a:r>
              <a:rPr lang="en-US" sz="3600" dirty="0">
                <a:solidFill>
                  <a:srgbClr val="FFFFFF"/>
                </a:solidFill>
              </a:rPr>
              <a:t> </a:t>
            </a:r>
            <a:r>
              <a:rPr lang="en-US" sz="3600" dirty="0" err="1">
                <a:solidFill>
                  <a:srgbClr val="FFFFFF"/>
                </a:solidFill>
              </a:rPr>
              <a:t>והאופרנטית</a:t>
            </a:r>
            <a:endParaRPr lang="en-US" sz="3600" dirty="0">
              <a:solidFill>
                <a:srgbClr val="FFFFFF"/>
              </a:solidFill>
            </a:endParaRPr>
          </a:p>
        </p:txBody>
      </p:sp>
    </p:spTree>
    <p:extLst>
      <p:ext uri="{BB962C8B-B14F-4D97-AF65-F5344CB8AC3E}">
        <p14:creationId xmlns:p14="http://schemas.microsoft.com/office/powerpoint/2010/main" val="32211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76746" y="609600"/>
            <a:ext cx="3729076" cy="1320800"/>
          </a:xfrm>
        </p:spPr>
        <p:txBody>
          <a:bodyPr anchor="ctr">
            <a:normAutofit/>
          </a:bodyPr>
          <a:lstStyle/>
          <a:p>
            <a:r>
              <a:rPr lang="he-IL">
                <a:cs typeface="+mn-cs"/>
              </a:rPr>
              <a:t>מושגי יסוד</a:t>
            </a:r>
          </a:p>
        </p:txBody>
      </p:sp>
      <p:sp>
        <p:nvSpPr>
          <p:cNvPr id="3" name="מציין מיקום תוכן 2"/>
          <p:cNvSpPr>
            <a:spLocks noGrp="1"/>
          </p:cNvSpPr>
          <p:nvPr>
            <p:ph idx="1"/>
          </p:nvPr>
        </p:nvSpPr>
        <p:spPr>
          <a:xfrm>
            <a:off x="685167" y="2160589"/>
            <a:ext cx="3720916" cy="3560733"/>
          </a:xfrm>
        </p:spPr>
        <p:txBody>
          <a:bodyPr>
            <a:noAutofit/>
          </a:bodyPr>
          <a:lstStyle/>
          <a:p>
            <a:r>
              <a:rPr lang="he-IL" sz="2800" dirty="0"/>
              <a:t>ברהמס פרידריך </a:t>
            </a:r>
            <a:r>
              <a:rPr lang="he-IL" sz="2800" dirty="0" err="1"/>
              <a:t>סקינר</a:t>
            </a:r>
            <a:endParaRPr lang="he-IL" sz="2800" dirty="0"/>
          </a:p>
          <a:p>
            <a:r>
              <a:rPr lang="he-IL" sz="2800" dirty="0"/>
              <a:t>התניה אופרנטית</a:t>
            </a:r>
          </a:p>
          <a:p>
            <a:r>
              <a:rPr lang="he-IL" sz="2800" dirty="0"/>
              <a:t>חיזוק</a:t>
            </a:r>
          </a:p>
          <a:p>
            <a:r>
              <a:rPr lang="he-IL" sz="2800" dirty="0"/>
              <a:t>חיזוק חיובי</a:t>
            </a:r>
          </a:p>
          <a:p>
            <a:r>
              <a:rPr lang="he-IL" sz="2800" dirty="0"/>
              <a:t>חיזוק שלילי</a:t>
            </a:r>
          </a:p>
          <a:p>
            <a:r>
              <a:rPr lang="he-IL" sz="2800" dirty="0"/>
              <a:t>חיזוק מלא</a:t>
            </a:r>
          </a:p>
          <a:p>
            <a:r>
              <a:rPr lang="he-IL" sz="2800" dirty="0"/>
              <a:t>חיזוק חלקי</a:t>
            </a:r>
          </a:p>
        </p:txBody>
      </p:sp>
      <p:pic>
        <p:nvPicPr>
          <p:cNvPr id="7" name="Graphic 6">
            <a:extLst>
              <a:ext uri="{FF2B5EF4-FFF2-40B4-BE49-F238E27FC236}">
                <a16:creationId xmlns:a16="http://schemas.microsoft.com/office/drawing/2014/main" id="{44D8CB25-6763-4CF6-BB40-39896BE4D2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20" y="875360"/>
            <a:ext cx="4016962" cy="4602747"/>
          </a:xfrm>
          <a:prstGeom prst="rect">
            <a:avLst/>
          </a:prstGeom>
        </p:spPr>
      </p:pic>
    </p:spTree>
    <p:extLst>
      <p:ext uri="{BB962C8B-B14F-4D97-AF65-F5344CB8AC3E}">
        <p14:creationId xmlns:p14="http://schemas.microsoft.com/office/powerpoint/2010/main" val="382559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7181723" y="609600"/>
            <a:ext cx="4512989" cy="1229474"/>
          </a:xfrm>
        </p:spPr>
        <p:txBody>
          <a:bodyPr anchor="ctr">
            <a:normAutofit/>
          </a:bodyPr>
          <a:lstStyle/>
          <a:p>
            <a:pPr algn="r"/>
            <a:r>
              <a:rPr lang="he-IL" dirty="0">
                <a:solidFill>
                  <a:srgbClr val="FFFFFF"/>
                </a:solidFill>
                <a:cs typeface="+mn-cs"/>
              </a:rPr>
              <a:t>   מושגי יסוד נוספים</a:t>
            </a:r>
          </a:p>
        </p:txBody>
      </p:sp>
      <p:pic>
        <p:nvPicPr>
          <p:cNvPr id="5" name="גרפיקה 4" descr="ספר פתוח">
            <a:extLst>
              <a:ext uri="{FF2B5EF4-FFF2-40B4-BE49-F238E27FC236}">
                <a16:creationId xmlns:a16="http://schemas.microsoft.com/office/drawing/2014/main" id="{E9C13F0D-E870-49A6-956E-54E04D15B3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מציין מיקום תוכן 2"/>
          <p:cNvSpPr>
            <a:spLocks noGrp="1"/>
          </p:cNvSpPr>
          <p:nvPr>
            <p:ph idx="1"/>
          </p:nvPr>
        </p:nvSpPr>
        <p:spPr>
          <a:xfrm>
            <a:off x="7181725" y="2133600"/>
            <a:ext cx="4512988" cy="4021667"/>
          </a:xfrm>
        </p:spPr>
        <p:txBody>
          <a:bodyPr anchor="t">
            <a:normAutofit fontScale="92500" lnSpcReduction="20000"/>
          </a:bodyPr>
          <a:lstStyle/>
          <a:p>
            <a:pPr>
              <a:buFont typeface="Courier New" panose="02070309020205020404" pitchFamily="49" charset="0"/>
              <a:buChar char="o"/>
            </a:pPr>
            <a:r>
              <a:rPr lang="he-IL" sz="3600" dirty="0">
                <a:solidFill>
                  <a:srgbClr val="FFFFFF"/>
                </a:solidFill>
              </a:rPr>
              <a:t>ענישה</a:t>
            </a:r>
          </a:p>
          <a:p>
            <a:pPr>
              <a:buFont typeface="Courier New" panose="02070309020205020404" pitchFamily="49" charset="0"/>
              <a:buChar char="o"/>
            </a:pPr>
            <a:r>
              <a:rPr lang="he-IL" sz="3600" dirty="0">
                <a:solidFill>
                  <a:srgbClr val="FFFFFF"/>
                </a:solidFill>
              </a:rPr>
              <a:t>למידת בריחה</a:t>
            </a:r>
          </a:p>
          <a:p>
            <a:pPr>
              <a:buFont typeface="Courier New" panose="02070309020205020404" pitchFamily="49" charset="0"/>
              <a:buChar char="o"/>
            </a:pPr>
            <a:r>
              <a:rPr lang="he-IL" sz="3600" dirty="0">
                <a:solidFill>
                  <a:srgbClr val="FFFFFF"/>
                </a:solidFill>
              </a:rPr>
              <a:t>למידת הימנעות</a:t>
            </a:r>
          </a:p>
          <a:p>
            <a:pPr>
              <a:buFont typeface="Courier New" panose="02070309020205020404" pitchFamily="49" charset="0"/>
              <a:buChar char="o"/>
            </a:pPr>
            <a:r>
              <a:rPr lang="he-IL" sz="3600" dirty="0">
                <a:solidFill>
                  <a:srgbClr val="FFFFFF"/>
                </a:solidFill>
              </a:rPr>
              <a:t>הכחדה</a:t>
            </a:r>
          </a:p>
          <a:p>
            <a:pPr>
              <a:buFont typeface="Courier New" panose="02070309020205020404" pitchFamily="49" charset="0"/>
              <a:buChar char="o"/>
            </a:pPr>
            <a:r>
              <a:rPr lang="he-IL" sz="3600" dirty="0">
                <a:solidFill>
                  <a:srgbClr val="FFFFFF"/>
                </a:solidFill>
              </a:rPr>
              <a:t>הבחנה</a:t>
            </a:r>
          </a:p>
          <a:p>
            <a:pPr>
              <a:buFont typeface="Courier New" panose="02070309020205020404" pitchFamily="49" charset="0"/>
              <a:buChar char="o"/>
            </a:pPr>
            <a:r>
              <a:rPr lang="he-IL" sz="3600" dirty="0">
                <a:solidFill>
                  <a:srgbClr val="FFFFFF"/>
                </a:solidFill>
              </a:rPr>
              <a:t>הכללה</a:t>
            </a:r>
          </a:p>
          <a:p>
            <a:pPr>
              <a:buFont typeface="Courier New" panose="02070309020205020404" pitchFamily="49" charset="0"/>
              <a:buChar char="o"/>
            </a:pPr>
            <a:r>
              <a:rPr lang="he-IL" sz="3600" dirty="0">
                <a:solidFill>
                  <a:srgbClr val="FFFFFF"/>
                </a:solidFill>
              </a:rPr>
              <a:t>עיצוב התנהגות</a:t>
            </a:r>
          </a:p>
          <a:p>
            <a:endParaRPr lang="he-IL" dirty="0">
              <a:solidFill>
                <a:srgbClr val="FFFFFF"/>
              </a:solidFill>
            </a:endParaRPr>
          </a:p>
        </p:txBody>
      </p:sp>
    </p:spTree>
    <p:extLst>
      <p:ext uri="{BB962C8B-B14F-4D97-AF65-F5344CB8AC3E}">
        <p14:creationId xmlns:p14="http://schemas.microsoft.com/office/powerpoint/2010/main" val="246832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mn-cs"/>
              </a:rPr>
              <a:t>ברהמס פרידריך </a:t>
            </a:r>
            <a:r>
              <a:rPr lang="he-IL" dirty="0" err="1">
                <a:cs typeface="+mn-cs"/>
              </a:rPr>
              <a:t>סקינר</a:t>
            </a:r>
            <a:r>
              <a:rPr lang="he-IL" dirty="0">
                <a:cs typeface="+mn-cs"/>
              </a:rPr>
              <a:t> (1990- 1904)</a:t>
            </a:r>
            <a:br>
              <a:rPr lang="he-IL" dirty="0"/>
            </a:br>
            <a:endParaRPr lang="he-IL" dirty="0"/>
          </a:p>
        </p:txBody>
      </p:sp>
      <p:sp>
        <p:nvSpPr>
          <p:cNvPr id="3" name="מציין מיקום תוכן 2"/>
          <p:cNvSpPr>
            <a:spLocks noGrp="1"/>
          </p:cNvSpPr>
          <p:nvPr>
            <p:ph idx="1"/>
          </p:nvPr>
        </p:nvSpPr>
        <p:spPr/>
        <p:txBody>
          <a:bodyPr/>
          <a:lstStyle/>
          <a:p>
            <a:endParaRPr lang="he-IL" dirty="0"/>
          </a:p>
          <a:p>
            <a:endParaRPr lang="he-IL" dirty="0"/>
          </a:p>
        </p:txBody>
      </p:sp>
      <p:sp>
        <p:nvSpPr>
          <p:cNvPr id="4" name="AutoShape 2" descr="תוצאת תמונה עבור תמונה של סקינר"/>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2"/>
          <a:stretch>
            <a:fillRect/>
          </a:stretch>
        </p:blipFill>
        <p:spPr>
          <a:xfrm>
            <a:off x="3300413" y="2160589"/>
            <a:ext cx="2952750" cy="3470811"/>
          </a:xfrm>
          <a:prstGeom prst="rect">
            <a:avLst/>
          </a:prstGeom>
        </p:spPr>
      </p:pic>
    </p:spTree>
    <p:extLst>
      <p:ext uri="{BB962C8B-B14F-4D97-AF65-F5344CB8AC3E}">
        <p14:creationId xmlns:p14="http://schemas.microsoft.com/office/powerpoint/2010/main" val="277677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ציין מיקום תוכן 3"/>
          <p:cNvPicPr>
            <a:picLocks noGrp="1" noChangeAspect="1"/>
          </p:cNvPicPr>
          <p:nvPr>
            <p:ph idx="1"/>
          </p:nvPr>
        </p:nvPicPr>
        <p:blipFill>
          <a:blip r:embed="rId2"/>
          <a:stretch>
            <a:fillRect/>
          </a:stretch>
        </p:blipFill>
        <p:spPr>
          <a:xfrm>
            <a:off x="681164" y="585627"/>
            <a:ext cx="10548490" cy="5661061"/>
          </a:xfrm>
          <a:prstGeom prst="rect">
            <a:avLst/>
          </a:prstGeom>
        </p:spPr>
      </p:pic>
    </p:spTree>
    <p:extLst>
      <p:ext uri="{BB962C8B-B14F-4D97-AF65-F5344CB8AC3E}">
        <p14:creationId xmlns:p14="http://schemas.microsoft.com/office/powerpoint/2010/main" val="37392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מציין מיקום תוכן 3"/>
          <p:cNvPicPr>
            <a:picLocks noGrp="1" noChangeAspect="1"/>
          </p:cNvPicPr>
          <p:nvPr>
            <p:ph idx="1"/>
          </p:nvPr>
        </p:nvPicPr>
        <p:blipFill>
          <a:blip r:embed="rId2"/>
          <a:stretch>
            <a:fillRect/>
          </a:stretch>
        </p:blipFill>
        <p:spPr>
          <a:xfrm>
            <a:off x="601757" y="657546"/>
            <a:ext cx="8022058" cy="5720394"/>
          </a:xfrm>
          <a:prstGeom prst="rect">
            <a:avLst/>
          </a:prstGeom>
        </p:spPr>
      </p:pic>
    </p:spTree>
    <p:extLst>
      <p:ext uri="{BB962C8B-B14F-4D97-AF65-F5344CB8AC3E}">
        <p14:creationId xmlns:p14="http://schemas.microsoft.com/office/powerpoint/2010/main" val="377512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643467" y="816638"/>
            <a:ext cx="2633989" cy="5224724"/>
          </a:xfrm>
        </p:spPr>
        <p:txBody>
          <a:bodyPr anchor="ctr">
            <a:normAutofit/>
          </a:bodyPr>
          <a:lstStyle/>
          <a:p>
            <a:r>
              <a:rPr lang="he-IL" dirty="0">
                <a:cs typeface="+mn-cs"/>
              </a:rPr>
              <a:t>הגדרות</a:t>
            </a:r>
          </a:p>
        </p:txBody>
      </p:sp>
      <p:sp>
        <p:nvSpPr>
          <p:cNvPr id="3" name="מציין מיקום תוכן 2"/>
          <p:cNvSpPr>
            <a:spLocks noGrp="1"/>
          </p:cNvSpPr>
          <p:nvPr>
            <p:ph idx="1"/>
          </p:nvPr>
        </p:nvSpPr>
        <p:spPr>
          <a:xfrm>
            <a:off x="4417890" y="0"/>
            <a:ext cx="5743252" cy="6667928"/>
          </a:xfrm>
        </p:spPr>
        <p:txBody>
          <a:bodyPr anchor="ctr">
            <a:normAutofit/>
          </a:bodyPr>
          <a:lstStyle/>
          <a:p>
            <a:r>
              <a:rPr lang="he-IL" sz="2400" b="1" dirty="0"/>
              <a:t>התניה אופרנטית-</a:t>
            </a:r>
            <a:r>
              <a:rPr lang="he-IL" sz="2400" dirty="0"/>
              <a:t> התניה אופרנטית היא תהליך למידה התנהגותית שמבוססת על חיזוקים וענישה. במהלכה התנהגות שמקבלת חיזוקים, מגדילה את הסיכוי של הפרט לחזור עליה בעתיד. בעוד התנהגות שמקבלת עונשים, מפחיתה את הסיכוי של הפרט לחזור עליה שוב. חיזוק וענישה משמשים גם בתחום של עיצוב התנהגות העוסק בהקניית דפוסי התנהגות. </a:t>
            </a:r>
          </a:p>
          <a:p>
            <a:r>
              <a:rPr lang="he-IL" sz="2400" b="1" dirty="0"/>
              <a:t>חיזוק - </a:t>
            </a:r>
            <a:r>
              <a:rPr lang="he-IL" sz="2400" dirty="0"/>
              <a:t>ההבחנה בין חיזוק חיובי ושלילי </a:t>
            </a:r>
            <a:r>
              <a:rPr lang="he-IL" sz="2400" b="1" dirty="0"/>
              <a:t>אינה עוסקת בהיבט הערכי של הגירוי</a:t>
            </a:r>
            <a:r>
              <a:rPr lang="he-IL" sz="2400" dirty="0"/>
              <a:t>, אלא באופן שבו הוא מוצג או מיושם. בשני המקרים הופעת החיזוק משפרת את תחושותיו של הפרט ומיועדת להגביר את ההתנהגות הרצויה.</a:t>
            </a:r>
          </a:p>
        </p:txBody>
      </p:sp>
    </p:spTree>
    <p:extLst>
      <p:ext uri="{BB962C8B-B14F-4D97-AF65-F5344CB8AC3E}">
        <p14:creationId xmlns:p14="http://schemas.microsoft.com/office/powerpoint/2010/main" val="2213407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מציין מיקום תוכן 2">
            <a:extLst>
              <a:ext uri="{FF2B5EF4-FFF2-40B4-BE49-F238E27FC236}">
                <a16:creationId xmlns:a16="http://schemas.microsoft.com/office/drawing/2014/main" id="{081CA4E8-EAE1-47EA-8CCD-F05EA56EA2F3}"/>
              </a:ext>
            </a:extLst>
          </p:cNvPr>
          <p:cNvSpPr>
            <a:spLocks noGrp="1"/>
          </p:cNvSpPr>
          <p:nvPr>
            <p:ph idx="1"/>
          </p:nvPr>
        </p:nvSpPr>
        <p:spPr>
          <a:xfrm>
            <a:off x="673754" y="565079"/>
            <a:ext cx="3973943" cy="5774076"/>
          </a:xfrm>
        </p:spPr>
        <p:txBody>
          <a:bodyPr>
            <a:normAutofit fontScale="25000" lnSpcReduction="20000"/>
          </a:bodyPr>
          <a:lstStyle/>
          <a:p>
            <a:pPr>
              <a:lnSpc>
                <a:spcPct val="170000"/>
              </a:lnSpc>
            </a:pPr>
            <a:endParaRPr lang="he-IL" sz="6200" dirty="0">
              <a:solidFill>
                <a:schemeClr val="bg1"/>
              </a:solidFill>
            </a:endParaRPr>
          </a:p>
          <a:p>
            <a:pPr>
              <a:lnSpc>
                <a:spcPct val="170000"/>
              </a:lnSpc>
            </a:pPr>
            <a:r>
              <a:rPr lang="he-IL" sz="6200" b="1" dirty="0">
                <a:solidFill>
                  <a:schemeClr val="bg1"/>
                </a:solidFill>
              </a:rPr>
              <a:t>חיזוק חיובי </a:t>
            </a:r>
            <a:r>
              <a:rPr lang="he-IL" sz="6200" dirty="0">
                <a:solidFill>
                  <a:schemeClr val="bg1"/>
                </a:solidFill>
              </a:rPr>
              <a:t>- הופעה או הגברה של גירוי נעים. לדוגמה: פרס, ממתק, מתן אפשרות לצפייה בטלוויזיה, תגמול כספי ועוד. תגמול יכול להוביל לשינויים בהתנהגות הנצפית ולשמש כחיזוק חיובי על ידי הגברת תדירות הופעתה של ההתנהגות המתוגמלת. </a:t>
            </a:r>
          </a:p>
          <a:p>
            <a:pPr>
              <a:lnSpc>
                <a:spcPct val="170000"/>
              </a:lnSpc>
            </a:pPr>
            <a:r>
              <a:rPr lang="he-IL" sz="6200" b="1" dirty="0">
                <a:solidFill>
                  <a:schemeClr val="bg1"/>
                </a:solidFill>
              </a:rPr>
              <a:t>חיזוק שלילי </a:t>
            </a:r>
            <a:r>
              <a:rPr lang="he-IL" sz="6200" dirty="0">
                <a:solidFill>
                  <a:schemeClr val="bg1"/>
                </a:solidFill>
              </a:rPr>
              <a:t>- הסרה או הפחתה של גירוי בלתי נעים (אברסיבי). לדוגמה: פטור מתורנות שטיפת כלים, הפסקה של קול חזק מידי (למשל: מוזיקה צורמת או בכי רועש של תינוק), הפחתה ברמת הכאב ועוד.</a:t>
            </a:r>
          </a:p>
          <a:p>
            <a:pPr>
              <a:lnSpc>
                <a:spcPct val="90000"/>
              </a:lnSpc>
            </a:pPr>
            <a:endParaRPr lang="he-IL" sz="1500" dirty="0">
              <a:solidFill>
                <a:schemeClr val="bg1"/>
              </a:solidFill>
            </a:endParaRPr>
          </a:p>
        </p:txBody>
      </p:sp>
      <p:pic>
        <p:nvPicPr>
          <p:cNvPr id="5" name="תמונה 4" descr="ילד עם מטוס דאון צעצוע">
            <a:extLst>
              <a:ext uri="{FF2B5EF4-FFF2-40B4-BE49-F238E27FC236}">
                <a16:creationId xmlns:a16="http://schemas.microsoft.com/office/drawing/2014/main" id="{0281472B-1F85-4273-A31C-CC5AEC6D6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725387"/>
            <a:ext cx="5143500" cy="3394710"/>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9485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mn-cs"/>
              </a:rPr>
              <a:t>עוד הגדרות</a:t>
            </a:r>
          </a:p>
        </p:txBody>
      </p:sp>
      <p:sp>
        <p:nvSpPr>
          <p:cNvPr id="3" name="מציין מיקום תוכן 2"/>
          <p:cNvSpPr>
            <a:spLocks noGrp="1"/>
          </p:cNvSpPr>
          <p:nvPr>
            <p:ph idx="1"/>
          </p:nvPr>
        </p:nvSpPr>
        <p:spPr>
          <a:xfrm>
            <a:off x="677334" y="1590675"/>
            <a:ext cx="8596668" cy="4450687"/>
          </a:xfrm>
        </p:spPr>
        <p:txBody>
          <a:bodyPr>
            <a:normAutofit/>
          </a:bodyPr>
          <a:lstStyle/>
          <a:p>
            <a:r>
              <a:rPr lang="he-IL" sz="3200" b="1" dirty="0"/>
              <a:t>חיזוק מלא- </a:t>
            </a:r>
            <a:r>
              <a:rPr lang="he-IL" sz="3200" dirty="0"/>
              <a:t>חיזוק הניתן בכל פעם שהתגובה בוצעה.</a:t>
            </a:r>
          </a:p>
          <a:p>
            <a:r>
              <a:rPr lang="he-IL" sz="3200" b="1" dirty="0"/>
              <a:t>חיזוק חלקי </a:t>
            </a:r>
            <a:r>
              <a:rPr lang="he-IL" sz="3200" dirty="0"/>
              <a:t>– חיזוק הניתן רק בחלק מהפעמים בה התגובה בוצעה</a:t>
            </a:r>
          </a:p>
          <a:p>
            <a:r>
              <a:rPr lang="he-IL" sz="3200" b="1" dirty="0"/>
              <a:t>ענישה</a:t>
            </a:r>
            <a:r>
              <a:rPr lang="he-IL" sz="3200" dirty="0"/>
              <a:t> – גירוי או אירוע בלתי נעים הניתן לאחר ביצוע התגובה וגורם להכחדתה</a:t>
            </a:r>
          </a:p>
          <a:p>
            <a:r>
              <a:rPr lang="he-IL" sz="3200" b="1" dirty="0"/>
              <a:t>חיזוק/ עונש- ישיר, נצפה, עצמי</a:t>
            </a:r>
          </a:p>
          <a:p>
            <a:endParaRPr lang="he-IL" dirty="0"/>
          </a:p>
        </p:txBody>
      </p:sp>
    </p:spTree>
    <p:extLst>
      <p:ext uri="{BB962C8B-B14F-4D97-AF65-F5344CB8AC3E}">
        <p14:creationId xmlns:p14="http://schemas.microsoft.com/office/powerpoint/2010/main" val="2073915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mn-cs"/>
              </a:rPr>
              <a:t>חזרת הש"ץ - </a:t>
            </a:r>
            <a:r>
              <a:rPr lang="he-IL" dirty="0" err="1">
                <a:cs typeface="+mn-cs"/>
              </a:rPr>
              <a:t>אנדרדוס</a:t>
            </a:r>
            <a:endParaRPr lang="he-IL" dirty="0">
              <a:cs typeface="+mn-cs"/>
            </a:endParaRPr>
          </a:p>
        </p:txBody>
      </p:sp>
      <p:sp>
        <p:nvSpPr>
          <p:cNvPr id="5" name="מציין מיקום תוכן 4">
            <a:extLst>
              <a:ext uri="{FF2B5EF4-FFF2-40B4-BE49-F238E27FC236}">
                <a16:creationId xmlns:a16="http://schemas.microsoft.com/office/drawing/2014/main" id="{1381FE1E-1468-4204-ADEF-52DC8C0ED149}"/>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25639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266385" y="301377"/>
            <a:ext cx="10197494" cy="972620"/>
          </a:xfrm>
        </p:spPr>
        <p:txBody>
          <a:bodyPr>
            <a:normAutofit/>
          </a:bodyPr>
          <a:lstStyle/>
          <a:p>
            <a:r>
              <a:rPr lang="he-IL" dirty="0">
                <a:cs typeface="+mn-cs"/>
              </a:rPr>
              <a:t>התניה אופרנטית בחיי היום יום - תרגיל</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מציין מיקום תוכן 2">
            <a:extLst>
              <a:ext uri="{FF2B5EF4-FFF2-40B4-BE49-F238E27FC236}">
                <a16:creationId xmlns:a16="http://schemas.microsoft.com/office/drawing/2014/main" id="{F66657DA-3BD5-4718-860B-3F06C4FFAF77}"/>
              </a:ext>
            </a:extLst>
          </p:cNvPr>
          <p:cNvGraphicFramePr>
            <a:graphicFrameLocks noGrp="1"/>
          </p:cNvGraphicFramePr>
          <p:nvPr>
            <p:ph idx="1"/>
            <p:extLst>
              <p:ext uri="{D42A27DB-BD31-4B8C-83A1-F6EECF244321}">
                <p14:modId xmlns:p14="http://schemas.microsoft.com/office/powerpoint/2010/main" val="1471843245"/>
              </p:ext>
            </p:extLst>
          </p:nvPr>
        </p:nvGraphicFramePr>
        <p:xfrm>
          <a:off x="1149004" y="1078787"/>
          <a:ext cx="9618133" cy="420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52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descr="קבוצת תלמידים שעובדים בספריה">
            <a:extLst>
              <a:ext uri="{FF2B5EF4-FFF2-40B4-BE49-F238E27FC236}">
                <a16:creationId xmlns:a16="http://schemas.microsoft.com/office/drawing/2014/main" id="{F344245D-3D8F-45D7-9261-4CBDE705885C}"/>
              </a:ext>
            </a:extLst>
          </p:cNvPr>
          <p:cNvPicPr>
            <a:picLocks noChangeAspect="1"/>
          </p:cNvPicPr>
          <p:nvPr/>
        </p:nvPicPr>
        <p:blipFill rotWithShape="1">
          <a:blip r:embed="rId2">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כותרת 1"/>
          <p:cNvSpPr>
            <a:spLocks noGrp="1"/>
          </p:cNvSpPr>
          <p:nvPr>
            <p:ph type="title"/>
          </p:nvPr>
        </p:nvSpPr>
        <p:spPr>
          <a:xfrm>
            <a:off x="677333" y="609600"/>
            <a:ext cx="3851123" cy="1320800"/>
          </a:xfrm>
        </p:spPr>
        <p:txBody>
          <a:bodyPr>
            <a:normAutofit/>
          </a:bodyPr>
          <a:lstStyle/>
          <a:p>
            <a:r>
              <a:rPr lang="he-IL" sz="5400" dirty="0"/>
              <a:t>מהי למידה?</a:t>
            </a:r>
          </a:p>
        </p:txBody>
      </p:sp>
      <p:sp>
        <p:nvSpPr>
          <p:cNvPr id="3" name="מציין מיקום תוכן 2"/>
          <p:cNvSpPr>
            <a:spLocks noGrp="1"/>
          </p:cNvSpPr>
          <p:nvPr>
            <p:ph idx="1"/>
          </p:nvPr>
        </p:nvSpPr>
        <p:spPr>
          <a:xfrm>
            <a:off x="677334" y="2160589"/>
            <a:ext cx="3851122" cy="3880773"/>
          </a:xfrm>
        </p:spPr>
        <p:txBody>
          <a:bodyPr>
            <a:normAutofit/>
          </a:bodyPr>
          <a:lstStyle/>
          <a:p>
            <a:pPr marL="0" indent="0">
              <a:buNone/>
            </a:pPr>
            <a:r>
              <a:rPr lang="he-IL" sz="4400" dirty="0"/>
              <a:t>הגדרה כיתתית:</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746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BED308-823B-43CB-81CD-E722DD57FCF5}"/>
              </a:ext>
            </a:extLst>
          </p:cNvPr>
          <p:cNvSpPr>
            <a:spLocks noGrp="1"/>
          </p:cNvSpPr>
          <p:nvPr>
            <p:ph type="title"/>
          </p:nvPr>
        </p:nvSpPr>
        <p:spPr/>
        <p:txBody>
          <a:bodyPr/>
          <a:lstStyle/>
          <a:p>
            <a:r>
              <a:rPr lang="he-IL" dirty="0"/>
              <a:t>עוד הגדרות</a:t>
            </a:r>
          </a:p>
        </p:txBody>
      </p:sp>
      <p:sp>
        <p:nvSpPr>
          <p:cNvPr id="3" name="מציין מיקום תוכן 2">
            <a:extLst>
              <a:ext uri="{FF2B5EF4-FFF2-40B4-BE49-F238E27FC236}">
                <a16:creationId xmlns:a16="http://schemas.microsoft.com/office/drawing/2014/main" id="{30661A21-EB1B-464B-A2CD-12345AB20C5B}"/>
              </a:ext>
            </a:extLst>
          </p:cNvPr>
          <p:cNvSpPr>
            <a:spLocks noGrp="1"/>
          </p:cNvSpPr>
          <p:nvPr>
            <p:ph idx="1"/>
          </p:nvPr>
        </p:nvSpPr>
        <p:spPr>
          <a:xfrm>
            <a:off x="677334" y="1376737"/>
            <a:ext cx="8596668" cy="4664625"/>
          </a:xfrm>
        </p:spPr>
        <p:txBody>
          <a:bodyPr>
            <a:normAutofit lnSpcReduction="10000"/>
          </a:bodyPr>
          <a:lstStyle/>
          <a:p>
            <a:pPr>
              <a:lnSpc>
                <a:spcPct val="150000"/>
              </a:lnSpc>
            </a:pPr>
            <a:r>
              <a:rPr lang="he-IL" sz="2000" b="1" dirty="0"/>
              <a:t> הכחדה</a:t>
            </a:r>
            <a:r>
              <a:rPr lang="he-IL" sz="2000" dirty="0"/>
              <a:t>: הפסקת התגובה בעקבות הפסקת החיזוק.</a:t>
            </a:r>
          </a:p>
          <a:p>
            <a:pPr>
              <a:lnSpc>
                <a:spcPct val="150000"/>
              </a:lnSpc>
            </a:pPr>
            <a:r>
              <a:rPr lang="he-IL" sz="2000" b="1" dirty="0"/>
              <a:t>הכללה</a:t>
            </a:r>
            <a:r>
              <a:rPr lang="he-IL" sz="2000" dirty="0"/>
              <a:t>: ביצוע אותה תגובה לגירוי הדומה לגירוי המקורי. כלומר, ככל שהגירוי דומה לגירוי המקורי יותר, כך דומה התגובה בתדירותה לתגובה המקורית. ההכללה מסייעת לנו באמצעות כך שהיא חוסכת לנו למידות מיותרות. בניסוי נמצא כי חולדות לחצו גם על דוושות הדומות לדוושה המקורית שסיפקה להן אוכל, אך שונות ממנה מעט בצבע, בגודל ואף בצורה.</a:t>
            </a:r>
          </a:p>
          <a:p>
            <a:pPr>
              <a:lnSpc>
                <a:spcPct val="150000"/>
              </a:lnSpc>
            </a:pPr>
            <a:r>
              <a:rPr lang="he-IL" sz="2000" b="1" dirty="0"/>
              <a:t>הבחנה: </a:t>
            </a:r>
            <a:r>
              <a:rPr lang="he-IL" sz="2000" dirty="0"/>
              <a:t>למידה להגיב רק לגירוי אחד, באמצעות חיזוק התגובה רק בנוכחות אותו גירוי, ולא בנוכחות גירוי אחר דומה. בניסוי של סקנר קיבלה החולדה מזון כשלחצה על דוושה מרובעת, אך לא קיבלה מזון כשלחצה על דוושה עגולה. משום כך היא למדה ללחוץ רק על דוושה מרובעת, כלומר התרחשה הבחנה.</a:t>
            </a:r>
          </a:p>
        </p:txBody>
      </p:sp>
    </p:spTree>
    <p:extLst>
      <p:ext uri="{BB962C8B-B14F-4D97-AF65-F5344CB8AC3E}">
        <p14:creationId xmlns:p14="http://schemas.microsoft.com/office/powerpoint/2010/main" val="369201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77334" y="609600"/>
            <a:ext cx="8596668" cy="1320800"/>
          </a:xfrm>
        </p:spPr>
        <p:txBody>
          <a:bodyPr>
            <a:normAutofit/>
          </a:bodyPr>
          <a:lstStyle/>
          <a:p>
            <a:r>
              <a:rPr lang="he-IL" dirty="0">
                <a:cs typeface="+mn-cs"/>
              </a:rPr>
              <a:t>עוד הגדרות</a:t>
            </a:r>
          </a:p>
        </p:txBody>
      </p:sp>
      <p:pic>
        <p:nvPicPr>
          <p:cNvPr id="6" name="גרפיקה 5" descr="הפעל">
            <a:extLst>
              <a:ext uri="{FF2B5EF4-FFF2-40B4-BE49-F238E27FC236}">
                <a16:creationId xmlns:a16="http://schemas.microsoft.com/office/drawing/2014/main" id="{3D95A953-24AB-4C23-9C52-276805BE24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9322" y="2159663"/>
            <a:ext cx="1826549" cy="1826549"/>
          </a:xfrm>
          <a:prstGeom prst="rect">
            <a:avLst/>
          </a:prstGeom>
        </p:spPr>
      </p:pic>
      <p:sp>
        <p:nvSpPr>
          <p:cNvPr id="3" name="מציין מיקום תוכן 2"/>
          <p:cNvSpPr>
            <a:spLocks noGrp="1"/>
          </p:cNvSpPr>
          <p:nvPr>
            <p:ph idx="1"/>
          </p:nvPr>
        </p:nvSpPr>
        <p:spPr>
          <a:xfrm>
            <a:off x="3571875" y="750013"/>
            <a:ext cx="6229349" cy="5291349"/>
          </a:xfrm>
        </p:spPr>
        <p:txBody>
          <a:bodyPr>
            <a:normAutofit/>
          </a:bodyPr>
          <a:lstStyle/>
          <a:p>
            <a:pPr>
              <a:lnSpc>
                <a:spcPct val="150000"/>
              </a:lnSpc>
            </a:pPr>
            <a:r>
              <a:rPr lang="he-IL" b="1" dirty="0"/>
              <a:t>למידת בריחה </a:t>
            </a:r>
            <a:r>
              <a:rPr lang="he-IL" dirty="0"/>
              <a:t>– למידת תגובה המפסיקה גירוי בלתי נעים, הנלמדת ע"י חיזוק שלילי. </a:t>
            </a:r>
          </a:p>
          <a:p>
            <a:pPr>
              <a:lnSpc>
                <a:spcPct val="150000"/>
              </a:lnSpc>
            </a:pPr>
            <a:r>
              <a:rPr lang="he-IL" dirty="0"/>
              <a:t>הגירוי הלא נעים הוא כאב הראש. במושגי ההתניה האופרנטית החיזוק השלילי הוא הפסקת כאב הראש באמצעות ביצוע תגובה כלשהי. בדוגמה שלנו: נטילת כדור נגד כאב ראש.</a:t>
            </a:r>
          </a:p>
          <a:p>
            <a:pPr>
              <a:lnSpc>
                <a:spcPct val="150000"/>
              </a:lnSpc>
            </a:pPr>
            <a:r>
              <a:rPr lang="he-IL" b="1" dirty="0"/>
              <a:t>למידת הימנעות </a:t>
            </a:r>
            <a:r>
              <a:rPr lang="he-IL" dirty="0"/>
              <a:t>– למידת תגובה המונעת את הגירוי הבלתי נעים עוד בטרם התרחשותו.</a:t>
            </a:r>
          </a:p>
          <a:p>
            <a:pPr marL="0" indent="0">
              <a:lnSpc>
                <a:spcPct val="150000"/>
              </a:lnSpc>
              <a:buNone/>
            </a:pPr>
            <a:r>
              <a:rPr lang="he-IL" dirty="0"/>
              <a:t>     להבדיל מלמידת בריחה, המפסיקה את הגירוי הבלתי  נעים,    </a:t>
            </a:r>
          </a:p>
          <a:p>
            <a:pPr marL="0" indent="0">
              <a:lnSpc>
                <a:spcPct val="150000"/>
              </a:lnSpc>
              <a:buNone/>
            </a:pPr>
            <a:r>
              <a:rPr lang="he-IL" dirty="0"/>
              <a:t>     בלמידת  הימנעות איננו חווים את הגירוי הלא נעים, משום שאנו </a:t>
            </a:r>
          </a:p>
          <a:p>
            <a:pPr marL="0" indent="0">
              <a:lnSpc>
                <a:spcPct val="150000"/>
              </a:lnSpc>
              <a:buNone/>
            </a:pPr>
            <a:r>
              <a:rPr lang="he-IL" dirty="0"/>
              <a:t>     מבצעים פעולה, המונעת מראש את הופעתו.</a:t>
            </a:r>
          </a:p>
        </p:txBody>
      </p:sp>
      <p:pic>
        <p:nvPicPr>
          <p:cNvPr id="4" name="תמונה 3">
            <a:extLst>
              <a:ext uri="{FF2B5EF4-FFF2-40B4-BE49-F238E27FC236}">
                <a16:creationId xmlns:a16="http://schemas.microsoft.com/office/drawing/2014/main" id="{31E2CA2E-4E2A-4504-922C-22419DC2E5D2}"/>
              </a:ext>
            </a:extLst>
          </p:cNvPr>
          <p:cNvPicPr>
            <a:picLocks noChangeAspect="1"/>
          </p:cNvPicPr>
          <p:nvPr/>
        </p:nvPicPr>
        <p:blipFill>
          <a:blip r:embed="rId4"/>
          <a:stretch>
            <a:fillRect/>
          </a:stretch>
        </p:blipFill>
        <p:spPr>
          <a:xfrm>
            <a:off x="66676" y="4047000"/>
            <a:ext cx="3581399" cy="1320800"/>
          </a:xfrm>
          <a:prstGeom prst="rect">
            <a:avLst/>
          </a:prstGeom>
        </p:spPr>
      </p:pic>
    </p:spTree>
    <p:extLst>
      <p:ext uri="{BB962C8B-B14F-4D97-AF65-F5344CB8AC3E}">
        <p14:creationId xmlns:p14="http://schemas.microsoft.com/office/powerpoint/2010/main" val="3799900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536734" y="609600"/>
            <a:ext cx="3737268" cy="993169"/>
          </a:xfrm>
        </p:spPr>
        <p:txBody>
          <a:bodyPr>
            <a:normAutofit/>
          </a:bodyPr>
          <a:lstStyle/>
          <a:p>
            <a:r>
              <a:rPr lang="he-IL" dirty="0">
                <a:cs typeface="+mn-cs"/>
              </a:rPr>
              <a:t>עיצוב התנהגות</a:t>
            </a:r>
          </a:p>
        </p:txBody>
      </p:sp>
      <p:sp>
        <p:nvSpPr>
          <p:cNvPr id="3" name="מציין מיקום תוכן 2"/>
          <p:cNvSpPr>
            <a:spLocks noGrp="1"/>
          </p:cNvSpPr>
          <p:nvPr>
            <p:ph idx="1"/>
          </p:nvPr>
        </p:nvSpPr>
        <p:spPr>
          <a:xfrm>
            <a:off x="5209563" y="1910993"/>
            <a:ext cx="4064439" cy="4130369"/>
          </a:xfrm>
        </p:spPr>
        <p:txBody>
          <a:bodyPr>
            <a:noAutofit/>
          </a:bodyPr>
          <a:lstStyle/>
          <a:p>
            <a:r>
              <a:rPr lang="he-IL" sz="2800" dirty="0"/>
              <a:t>עיצוב התנהגות- עיצוב התנהגות היא שיטה להקניית דפוס התנהגות מסובך לאדם או לבעל חיים בעזרת פירוק דפוס ההתנהגות לפעולות פשוטות ומתן תגמול (חיזוק) לעשיית כל פעולה כזו.</a:t>
            </a:r>
          </a:p>
        </p:txBody>
      </p:sp>
      <p:pic>
        <p:nvPicPr>
          <p:cNvPr id="5" name="תמונה 4" descr="מעצבי אופנה שעובדים יחד בסטודיו שלהם">
            <a:extLst>
              <a:ext uri="{FF2B5EF4-FFF2-40B4-BE49-F238E27FC236}">
                <a16:creationId xmlns:a16="http://schemas.microsoft.com/office/drawing/2014/main" id="{D1A75755-4DA3-499A-A047-80B3387943A9}"/>
              </a:ext>
            </a:extLst>
          </p:cNvPr>
          <p:cNvPicPr>
            <a:picLocks noChangeAspect="1"/>
          </p:cNvPicPr>
          <p:nvPr/>
        </p:nvPicPr>
        <p:blipFill rotWithShape="1">
          <a:blip r:embed="rId2">
            <a:extLst>
              <a:ext uri="{28A0092B-C50C-407E-A947-70E740481C1C}">
                <a14:useLocalDpi xmlns:a14="http://schemas.microsoft.com/office/drawing/2010/main" val="0"/>
              </a:ext>
            </a:extLst>
          </a:blip>
          <a:srcRect l="3998" r="4349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57570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7181723" y="609600"/>
            <a:ext cx="4512989" cy="935462"/>
          </a:xfrm>
        </p:spPr>
        <p:txBody>
          <a:bodyPr anchor="ctr">
            <a:normAutofit/>
          </a:bodyPr>
          <a:lstStyle/>
          <a:p>
            <a:r>
              <a:rPr lang="he-IL" dirty="0">
                <a:solidFill>
                  <a:srgbClr val="FFFFFF"/>
                </a:solidFill>
                <a:cs typeface="+mn-cs"/>
              </a:rPr>
              <a:t>דוגמאות מהחיים</a:t>
            </a:r>
          </a:p>
        </p:txBody>
      </p:sp>
      <p:pic>
        <p:nvPicPr>
          <p:cNvPr id="5" name="גרפיקה 4" descr="ירידה במשקל">
            <a:extLst>
              <a:ext uri="{FF2B5EF4-FFF2-40B4-BE49-F238E27FC236}">
                <a16:creationId xmlns:a16="http://schemas.microsoft.com/office/drawing/2014/main" id="{FACA1FE9-84FB-45FB-8462-C75910B93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מציין מיקום תוכן 2"/>
          <p:cNvSpPr>
            <a:spLocks noGrp="1"/>
          </p:cNvSpPr>
          <p:nvPr>
            <p:ph idx="1"/>
          </p:nvPr>
        </p:nvSpPr>
        <p:spPr>
          <a:xfrm>
            <a:off x="7181725" y="1910993"/>
            <a:ext cx="4512988" cy="4244274"/>
          </a:xfrm>
        </p:spPr>
        <p:txBody>
          <a:bodyPr anchor="t">
            <a:noAutofit/>
          </a:bodyPr>
          <a:lstStyle/>
          <a:p>
            <a:r>
              <a:rPr lang="he-IL" sz="2800" dirty="0">
                <a:solidFill>
                  <a:srgbClr val="FFFFFF"/>
                </a:solidFill>
              </a:rPr>
              <a:t>עונש עצמי – דיאטה אחרי החגים</a:t>
            </a:r>
          </a:p>
          <a:p>
            <a:r>
              <a:rPr lang="he-IL" sz="2800" dirty="0">
                <a:solidFill>
                  <a:srgbClr val="FFFFFF"/>
                </a:solidFill>
              </a:rPr>
              <a:t>למידת בריחה – חליצת נעל לוחצת, הדלקת פנס בחושך, הנמכת רדיו צעקני.</a:t>
            </a:r>
          </a:p>
          <a:p>
            <a:r>
              <a:rPr lang="he-IL" sz="2800" dirty="0">
                <a:solidFill>
                  <a:srgbClr val="FFFFFF"/>
                </a:solidFill>
              </a:rPr>
              <a:t>למידת הימנעות –קשירת הנעל כשמחפשים מתנדב/ת, יציאה בזמן בדיקת ש.ב.</a:t>
            </a:r>
          </a:p>
        </p:txBody>
      </p:sp>
    </p:spTree>
    <p:extLst>
      <p:ext uri="{BB962C8B-B14F-4D97-AF65-F5344CB8AC3E}">
        <p14:creationId xmlns:p14="http://schemas.microsoft.com/office/powerpoint/2010/main" val="386658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mn-cs"/>
              </a:rPr>
              <a:t>דוגמאות מהחיים</a:t>
            </a:r>
          </a:p>
        </p:txBody>
      </p:sp>
      <p:sp>
        <p:nvSpPr>
          <p:cNvPr id="3" name="מציין מיקום תוכן 2"/>
          <p:cNvSpPr>
            <a:spLocks noGrp="1"/>
          </p:cNvSpPr>
          <p:nvPr>
            <p:ph idx="1"/>
          </p:nvPr>
        </p:nvSpPr>
        <p:spPr/>
        <p:txBody>
          <a:bodyPr>
            <a:normAutofit fontScale="92500" lnSpcReduction="10000"/>
          </a:bodyPr>
          <a:lstStyle/>
          <a:p>
            <a:r>
              <a:rPr lang="he-IL" sz="3600" dirty="0"/>
              <a:t>הכחדה – התנהגות מנומסת רק מחוץ לבית (יכולה להתרחש בעקבות הפסקת חיזוק או בעקבות קבלת עונש)</a:t>
            </a:r>
          </a:p>
          <a:p>
            <a:r>
              <a:rPr lang="he-IL" sz="3600" dirty="0"/>
              <a:t>הבחנה- רוצה את אמא</a:t>
            </a:r>
          </a:p>
          <a:p>
            <a:r>
              <a:rPr lang="he-IL" sz="3600" dirty="0"/>
              <a:t>הכללה – "אחי"</a:t>
            </a:r>
          </a:p>
          <a:p>
            <a:r>
              <a:rPr lang="he-IL" sz="3600" dirty="0"/>
              <a:t>עיצוב התנהגות- לשבת בשקט, להצביע ולומר "בבקשה"</a:t>
            </a:r>
          </a:p>
          <a:p>
            <a:endParaRPr lang="he-IL" dirty="0"/>
          </a:p>
        </p:txBody>
      </p:sp>
    </p:spTree>
    <p:extLst>
      <p:ext uri="{BB962C8B-B14F-4D97-AF65-F5344CB8AC3E}">
        <p14:creationId xmlns:p14="http://schemas.microsoft.com/office/powerpoint/2010/main" val="3362194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7181723" y="609600"/>
            <a:ext cx="4512989" cy="2227730"/>
          </a:xfrm>
        </p:spPr>
        <p:txBody>
          <a:bodyPr anchor="ctr">
            <a:normAutofit/>
          </a:bodyPr>
          <a:lstStyle/>
          <a:p>
            <a:r>
              <a:rPr lang="he-IL">
                <a:solidFill>
                  <a:srgbClr val="FFFFFF"/>
                </a:solidFill>
                <a:cs typeface="+mn-cs"/>
              </a:rPr>
              <a:t>בדיקה עצמית</a:t>
            </a:r>
          </a:p>
        </p:txBody>
      </p:sp>
      <p:pic>
        <p:nvPicPr>
          <p:cNvPr id="4" name="מציין מיקום תוכן 3"/>
          <p:cNvPicPr>
            <a:picLocks noChangeAspect="1"/>
          </p:cNvPicPr>
          <p:nvPr/>
        </p:nvPicPr>
        <p:blipFill>
          <a:blip r:embed="rId2"/>
          <a:stretch>
            <a:fillRect/>
          </a:stretch>
        </p:blipFill>
        <p:spPr>
          <a:xfrm>
            <a:off x="412405" y="609600"/>
            <a:ext cx="8556934" cy="6078876"/>
          </a:xfrm>
          <a:prstGeom prst="rect">
            <a:avLst/>
          </a:prstGeom>
        </p:spPr>
      </p:pic>
      <p:sp>
        <p:nvSpPr>
          <p:cNvPr id="8" name="Content Placeholder 7">
            <a:extLst>
              <a:ext uri="{FF2B5EF4-FFF2-40B4-BE49-F238E27FC236}">
                <a16:creationId xmlns:a16="http://schemas.microsoft.com/office/drawing/2014/main" id="{E9A43FB2-55E7-45D1-8BD7-1F020CE78501}"/>
              </a:ext>
            </a:extLst>
          </p:cNvPr>
          <p:cNvSpPr>
            <a:spLocks noGrp="1"/>
          </p:cNvSpPr>
          <p:nvPr>
            <p:ph idx="1"/>
          </p:nvPr>
        </p:nvSpPr>
        <p:spPr>
          <a:xfrm>
            <a:off x="7181725" y="2837329"/>
            <a:ext cx="4512988" cy="3317938"/>
          </a:xfrm>
        </p:spPr>
        <p:txBody>
          <a:bodyPr anchor="t">
            <a:normAutofit/>
          </a:bodyPr>
          <a:lstStyle/>
          <a:p>
            <a:endParaRPr lang="en-US" dirty="0">
              <a:solidFill>
                <a:srgbClr val="FFFFFF"/>
              </a:solidFill>
            </a:endParaRPr>
          </a:p>
        </p:txBody>
      </p:sp>
    </p:spTree>
    <p:extLst>
      <p:ext uri="{BB962C8B-B14F-4D97-AF65-F5344CB8AC3E}">
        <p14:creationId xmlns:p14="http://schemas.microsoft.com/office/powerpoint/2010/main" val="260415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677334" y="1253066"/>
            <a:ext cx="6155266" cy="4613477"/>
          </a:xfrm>
        </p:spPr>
        <p:txBody>
          <a:bodyPr anchor="ctr">
            <a:noAutofit/>
          </a:bodyPr>
          <a:lstStyle/>
          <a:p>
            <a:r>
              <a:rPr lang="he-IL" sz="2400" dirty="0"/>
              <a:t>דומה: </a:t>
            </a:r>
          </a:p>
          <a:p>
            <a:r>
              <a:rPr lang="he-IL" sz="2400" b="1" dirty="0"/>
              <a:t>שתי התיאוריות עוסקות בלמידה </a:t>
            </a:r>
            <a:r>
              <a:rPr lang="he-IL" sz="2400" dirty="0"/>
              <a:t>– שינוי התנהגותי, הכחדה, הכללה והבחנה.</a:t>
            </a:r>
          </a:p>
          <a:p>
            <a:r>
              <a:rPr lang="he-IL" sz="2400" b="1" dirty="0"/>
              <a:t>הלמידה  מתרחשת ע"י יצירת קשר  בין אירועים שונים </a:t>
            </a:r>
            <a:r>
              <a:rPr lang="he-IL" sz="2400" dirty="0"/>
              <a:t>– בהתניה קלאסית קשר בין גירוי מותנה לתגובה בלתי מותנית ובהתניה אופרנטית, בין תגובה לחיזוק.</a:t>
            </a:r>
          </a:p>
          <a:p>
            <a:r>
              <a:rPr lang="he-IL" sz="2400" b="1" dirty="0"/>
              <a:t>ההתנהגות מושפעת  ונשלטת ע"י הסביבה</a:t>
            </a:r>
            <a:r>
              <a:rPr lang="he-IL" sz="2400" dirty="0"/>
              <a:t>. בהתניה קלאסית- ע"י בחירת הגירוי המותנה, בהתניה אופרנטית, ע"י החלטה על חיזוק או עונש.</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7829658" y="1253067"/>
            <a:ext cx="3371742" cy="4351866"/>
          </a:xfrm>
        </p:spPr>
        <p:txBody>
          <a:bodyPr anchor="ctr">
            <a:normAutofit/>
          </a:bodyPr>
          <a:lstStyle/>
          <a:p>
            <a:r>
              <a:rPr lang="he-IL">
                <a:solidFill>
                  <a:schemeClr val="bg1"/>
                </a:solidFill>
                <a:cs typeface="+mn-cs"/>
              </a:rPr>
              <a:t>השוואה בין התניה קלאסית לאופרנטית</a:t>
            </a:r>
          </a:p>
        </p:txBody>
      </p:sp>
    </p:spTree>
    <p:extLst>
      <p:ext uri="{BB962C8B-B14F-4D97-AF65-F5344CB8AC3E}">
        <p14:creationId xmlns:p14="http://schemas.microsoft.com/office/powerpoint/2010/main" val="4109352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677334" y="1253067"/>
            <a:ext cx="6155266" cy="4351866"/>
          </a:xfrm>
        </p:spPr>
        <p:txBody>
          <a:bodyPr anchor="ctr">
            <a:noAutofit/>
          </a:bodyPr>
          <a:lstStyle/>
          <a:p>
            <a:pPr marL="0" indent="0">
              <a:buNone/>
            </a:pPr>
            <a:r>
              <a:rPr lang="he-IL" sz="3200" dirty="0"/>
              <a:t>שונה:</a:t>
            </a:r>
          </a:p>
          <a:p>
            <a:r>
              <a:rPr lang="he-IL" sz="3200" b="1" dirty="0"/>
              <a:t>מידת האקטיביות של הלומד</a:t>
            </a:r>
            <a:r>
              <a:rPr lang="he-IL" sz="3200" dirty="0"/>
              <a:t>: בהתניה קלאסית- נמוכה, אופרנטית- גבוהה.</a:t>
            </a:r>
          </a:p>
          <a:p>
            <a:r>
              <a:rPr lang="he-IL" sz="3200" b="1" dirty="0"/>
              <a:t>אופי התגובה הנלמדת:  </a:t>
            </a:r>
            <a:r>
              <a:rPr lang="he-IL" sz="3200" dirty="0"/>
              <a:t>בהתניה קלאסית לא נלמדת תגובה חדשה, בהתניה אופרנטית נלמדות גם תגובות חדשות, באמצעות עיצוב התנהגות.</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כותרת 1"/>
          <p:cNvSpPr>
            <a:spLocks noGrp="1"/>
          </p:cNvSpPr>
          <p:nvPr>
            <p:ph type="title"/>
          </p:nvPr>
        </p:nvSpPr>
        <p:spPr>
          <a:xfrm>
            <a:off x="7829658" y="1253067"/>
            <a:ext cx="3371742" cy="4351866"/>
          </a:xfrm>
        </p:spPr>
        <p:txBody>
          <a:bodyPr anchor="ctr">
            <a:normAutofit/>
          </a:bodyPr>
          <a:lstStyle/>
          <a:p>
            <a:r>
              <a:rPr lang="he-IL">
                <a:solidFill>
                  <a:schemeClr val="bg1"/>
                </a:solidFill>
                <a:cs typeface="+mn-cs"/>
              </a:rPr>
              <a:t>השוואה בין התניה קלאסית לאופרנטית</a:t>
            </a:r>
          </a:p>
        </p:txBody>
      </p:sp>
    </p:spTree>
    <p:extLst>
      <p:ext uri="{BB962C8B-B14F-4D97-AF65-F5344CB8AC3E}">
        <p14:creationId xmlns:p14="http://schemas.microsoft.com/office/powerpoint/2010/main" val="3754865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1A12CD-D287-4A44-9FB4-E367A2D86FFD}"/>
              </a:ext>
            </a:extLst>
          </p:cNvPr>
          <p:cNvSpPr>
            <a:spLocks noGrp="1"/>
          </p:cNvSpPr>
          <p:nvPr>
            <p:ph type="title"/>
          </p:nvPr>
        </p:nvSpPr>
        <p:spPr>
          <a:xfrm>
            <a:off x="5536734" y="609600"/>
            <a:ext cx="3737268" cy="1320800"/>
          </a:xfrm>
        </p:spPr>
        <p:txBody>
          <a:bodyPr>
            <a:normAutofit/>
          </a:bodyPr>
          <a:lstStyle/>
          <a:p>
            <a:pPr algn="r"/>
            <a:r>
              <a:rPr lang="he-IL" dirty="0">
                <a:solidFill>
                  <a:schemeClr val="tx1"/>
                </a:solidFill>
                <a:cs typeface="+mn-cs"/>
              </a:rPr>
              <a:t>תובנות</a:t>
            </a:r>
          </a:p>
        </p:txBody>
      </p:sp>
      <p:sp>
        <p:nvSpPr>
          <p:cNvPr id="3" name="מציין מיקום תוכן 2">
            <a:extLst>
              <a:ext uri="{FF2B5EF4-FFF2-40B4-BE49-F238E27FC236}">
                <a16:creationId xmlns:a16="http://schemas.microsoft.com/office/drawing/2014/main" id="{EFC4340A-0BF8-4552-B575-29EBBB7A3DF7}"/>
              </a:ext>
            </a:extLst>
          </p:cNvPr>
          <p:cNvSpPr>
            <a:spLocks noGrp="1"/>
          </p:cNvSpPr>
          <p:nvPr>
            <p:ph idx="1"/>
          </p:nvPr>
        </p:nvSpPr>
        <p:spPr>
          <a:xfrm>
            <a:off x="5209563" y="2160589"/>
            <a:ext cx="4064439" cy="3880773"/>
          </a:xfrm>
        </p:spPr>
        <p:txBody>
          <a:bodyPr>
            <a:normAutofit/>
          </a:bodyPr>
          <a:lstStyle/>
          <a:p>
            <a:pPr marL="0" indent="0">
              <a:buNone/>
            </a:pPr>
            <a:endParaRPr lang="he-IL" dirty="0"/>
          </a:p>
          <a:p>
            <a:pPr marL="0" indent="0">
              <a:buNone/>
            </a:pPr>
            <a:r>
              <a:rPr lang="he-IL" sz="3600" dirty="0"/>
              <a:t>תודה על ההקשבה!</a:t>
            </a:r>
          </a:p>
        </p:txBody>
      </p:sp>
      <p:pic>
        <p:nvPicPr>
          <p:cNvPr id="5" name="תמונה 4" descr="דבורת דבש אוספת צוף">
            <a:extLst>
              <a:ext uri="{FF2B5EF4-FFF2-40B4-BE49-F238E27FC236}">
                <a16:creationId xmlns:a16="http://schemas.microsoft.com/office/drawing/2014/main" id="{AC0DD859-579E-415E-9448-7DECD7B4E1E8}"/>
              </a:ext>
            </a:extLst>
          </p:cNvPr>
          <p:cNvPicPr>
            <a:picLocks noChangeAspect="1"/>
          </p:cNvPicPr>
          <p:nvPr/>
        </p:nvPicPr>
        <p:blipFill rotWithShape="1">
          <a:blip r:embed="rId2">
            <a:extLst>
              <a:ext uri="{28A0092B-C50C-407E-A947-70E740481C1C}">
                <a14:useLocalDpi xmlns:a14="http://schemas.microsoft.com/office/drawing/2010/main" val="0"/>
              </a:ext>
            </a:extLst>
          </a:blip>
          <a:srcRect l="47989" r="559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05424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dirty="0"/>
              <a:t>למידה: </a:t>
            </a:r>
          </a:p>
        </p:txBody>
      </p:sp>
      <p:sp>
        <p:nvSpPr>
          <p:cNvPr id="3" name="מציין מיקום תוכן 2"/>
          <p:cNvSpPr>
            <a:spLocks noGrp="1"/>
          </p:cNvSpPr>
          <p:nvPr>
            <p:ph idx="1"/>
          </p:nvPr>
        </p:nvSpPr>
        <p:spPr>
          <a:xfrm>
            <a:off x="677334" y="1708879"/>
            <a:ext cx="8596668" cy="4332483"/>
          </a:xfrm>
        </p:spPr>
        <p:txBody>
          <a:bodyPr>
            <a:normAutofit/>
          </a:bodyPr>
          <a:lstStyle/>
          <a:p>
            <a:pPr marL="0" indent="0">
              <a:buNone/>
            </a:pPr>
            <a:r>
              <a:rPr lang="he-IL" sz="4000" b="1" dirty="0"/>
              <a:t>שינוי קבוע בהתנהגות, המתרחש כתוצאה מהתנסות.</a:t>
            </a:r>
          </a:p>
          <a:p>
            <a:pPr>
              <a:buFont typeface="Wingdings" panose="05000000000000000000" pitchFamily="2" charset="2"/>
              <a:buChar char="ü"/>
            </a:pPr>
            <a:r>
              <a:rPr lang="he-IL" sz="4000" b="1" dirty="0"/>
              <a:t>שינוי</a:t>
            </a:r>
            <a:r>
              <a:rPr lang="he-IL" sz="4000" dirty="0"/>
              <a:t>- גלוי או סמוי (עמדות, רגשות)</a:t>
            </a:r>
          </a:p>
          <a:p>
            <a:pPr>
              <a:buFont typeface="Wingdings" panose="05000000000000000000" pitchFamily="2" charset="2"/>
              <a:buChar char="ü"/>
            </a:pPr>
            <a:r>
              <a:rPr lang="he-IL" sz="4000" b="1" dirty="0"/>
              <a:t>קבוע </a:t>
            </a:r>
            <a:r>
              <a:rPr lang="he-IL" sz="4000" dirty="0"/>
              <a:t>– לאורך זמן (ולא כתוצאה מעייפות, מחלה וכד')</a:t>
            </a:r>
          </a:p>
          <a:p>
            <a:pPr>
              <a:buFont typeface="Wingdings" panose="05000000000000000000" pitchFamily="2" charset="2"/>
              <a:buChar char="ü"/>
            </a:pPr>
            <a:r>
              <a:rPr lang="he-IL" sz="4000" b="1" dirty="0"/>
              <a:t>התנסות</a:t>
            </a:r>
            <a:r>
              <a:rPr lang="he-IL" sz="4000" dirty="0"/>
              <a:t>- ישירה ועקיפה</a:t>
            </a:r>
          </a:p>
          <a:p>
            <a:pPr marL="0" indent="0">
              <a:buNone/>
            </a:pPr>
            <a:endParaRPr lang="he-IL" dirty="0"/>
          </a:p>
          <a:p>
            <a:pPr marL="0" indent="0">
              <a:buNone/>
            </a:pPr>
            <a:endParaRPr lang="he-IL" dirty="0"/>
          </a:p>
        </p:txBody>
      </p:sp>
    </p:spTree>
    <p:extLst>
      <p:ext uri="{BB962C8B-B14F-4D97-AF65-F5344CB8AC3E}">
        <p14:creationId xmlns:p14="http://schemas.microsoft.com/office/powerpoint/2010/main" val="179997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כותרת 1"/>
          <p:cNvSpPr>
            <a:spLocks noGrp="1"/>
          </p:cNvSpPr>
          <p:nvPr>
            <p:ph type="title"/>
          </p:nvPr>
        </p:nvSpPr>
        <p:spPr>
          <a:xfrm>
            <a:off x="328773" y="643467"/>
            <a:ext cx="5888843" cy="1375608"/>
          </a:xfrm>
        </p:spPr>
        <p:txBody>
          <a:bodyPr anchor="ctr">
            <a:normAutofit/>
          </a:bodyPr>
          <a:lstStyle/>
          <a:p>
            <a:r>
              <a:rPr lang="he-IL" dirty="0">
                <a:solidFill>
                  <a:schemeClr val="bg1"/>
                </a:solidFill>
                <a:cs typeface="+mn-cs"/>
              </a:rPr>
              <a:t>למידה במובנה הפסיכולוגי:</a:t>
            </a:r>
          </a:p>
        </p:txBody>
      </p:sp>
      <p:sp>
        <p:nvSpPr>
          <p:cNvPr id="3" name="מציין מיקום תוכן 2"/>
          <p:cNvSpPr>
            <a:spLocks noGrp="1"/>
          </p:cNvSpPr>
          <p:nvPr>
            <p:ph idx="1"/>
          </p:nvPr>
        </p:nvSpPr>
        <p:spPr>
          <a:xfrm>
            <a:off x="673754" y="2160590"/>
            <a:ext cx="3973943" cy="3440110"/>
          </a:xfrm>
        </p:spPr>
        <p:txBody>
          <a:bodyPr>
            <a:normAutofit/>
          </a:bodyPr>
          <a:lstStyle/>
          <a:p>
            <a:r>
              <a:rPr lang="he-IL" sz="3200" dirty="0">
                <a:solidFill>
                  <a:schemeClr val="bg1"/>
                </a:solidFill>
              </a:rPr>
              <a:t>תהליך שאינו רק מודע ומכוון</a:t>
            </a:r>
          </a:p>
          <a:p>
            <a:r>
              <a:rPr lang="he-IL" sz="3200" dirty="0">
                <a:solidFill>
                  <a:schemeClr val="bg1"/>
                </a:solidFill>
              </a:rPr>
              <a:t>תהליך שאינו בהכרח מועיל או חיובי</a:t>
            </a:r>
          </a:p>
          <a:p>
            <a:r>
              <a:rPr lang="he-IL" sz="3200" dirty="0">
                <a:solidFill>
                  <a:schemeClr val="bg1"/>
                </a:solidFill>
              </a:rPr>
              <a:t>תהליך שאינו בהכרח גלוי לעין</a:t>
            </a:r>
          </a:p>
        </p:txBody>
      </p:sp>
      <p:pic>
        <p:nvPicPr>
          <p:cNvPr id="5" name="גרפיקה 4" descr="רעיון">
            <a:extLst>
              <a:ext uri="{FF2B5EF4-FFF2-40B4-BE49-F238E27FC236}">
                <a16:creationId xmlns:a16="http://schemas.microsoft.com/office/drawing/2014/main" id="{AAC128BD-819C-44F5-9C61-BE75E79D7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2715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286933" y="609600"/>
            <a:ext cx="10197494" cy="1099457"/>
          </a:xfrm>
        </p:spPr>
        <p:txBody>
          <a:bodyPr>
            <a:normAutofit/>
          </a:bodyPr>
          <a:lstStyle/>
          <a:p>
            <a:pPr>
              <a:lnSpc>
                <a:spcPct val="90000"/>
              </a:lnSpc>
            </a:pPr>
            <a:r>
              <a:rPr lang="he-IL" dirty="0">
                <a:cs typeface="+mn-cs"/>
              </a:rPr>
              <a:t>גישות ללמידה- הגישה ההתנהגותית (ביהביוריסטית)</a:t>
            </a:r>
            <a:br>
              <a:rPr lang="he-IL" dirty="0"/>
            </a:br>
            <a:endParaRPr lang="he-IL"/>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מציין מיקום תוכן 2">
            <a:extLst>
              <a:ext uri="{FF2B5EF4-FFF2-40B4-BE49-F238E27FC236}">
                <a16:creationId xmlns:a16="http://schemas.microsoft.com/office/drawing/2014/main" id="{715E7635-3BC3-4E96-BAE2-AD2403E7F73B}"/>
              </a:ext>
            </a:extLst>
          </p:cNvPr>
          <p:cNvGraphicFramePr>
            <a:graphicFrameLocks noGrp="1"/>
          </p:cNvGraphicFramePr>
          <p:nvPr>
            <p:ph idx="1"/>
            <p:extLst>
              <p:ext uri="{D42A27DB-BD31-4B8C-83A1-F6EECF244321}">
                <p14:modId xmlns:p14="http://schemas.microsoft.com/office/powerpoint/2010/main" val="358133332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49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5010277" y="71920"/>
            <a:ext cx="6684436" cy="1150706"/>
          </a:xfrm>
        </p:spPr>
        <p:txBody>
          <a:bodyPr anchor="ctr">
            <a:normAutofit/>
          </a:bodyPr>
          <a:lstStyle/>
          <a:p>
            <a:r>
              <a:rPr lang="he-IL" dirty="0">
                <a:solidFill>
                  <a:srgbClr val="FFFFFF"/>
                </a:solidFill>
                <a:cs typeface="+mn-cs"/>
              </a:rPr>
              <a:t>גישות ללמידה- הגישה הקוגניטיבית</a:t>
            </a:r>
          </a:p>
        </p:txBody>
      </p:sp>
      <p:pic>
        <p:nvPicPr>
          <p:cNvPr id="5" name="גרפיקה 4" descr="ראש עם גלגלי שיניים">
            <a:extLst>
              <a:ext uri="{FF2B5EF4-FFF2-40B4-BE49-F238E27FC236}">
                <a16:creationId xmlns:a16="http://schemas.microsoft.com/office/drawing/2014/main" id="{E99FCA69-46FC-4AC3-BE2D-FB3129E9CD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מציין מיקום תוכן 2"/>
          <p:cNvSpPr>
            <a:spLocks noGrp="1"/>
          </p:cNvSpPr>
          <p:nvPr>
            <p:ph idx="1"/>
          </p:nvPr>
        </p:nvSpPr>
        <p:spPr>
          <a:xfrm>
            <a:off x="6197630" y="1231093"/>
            <a:ext cx="5874505" cy="4924174"/>
          </a:xfrm>
        </p:spPr>
        <p:txBody>
          <a:bodyPr anchor="t">
            <a:noAutofit/>
          </a:bodyPr>
          <a:lstStyle/>
          <a:p>
            <a:pPr marL="0" indent="0">
              <a:buNone/>
            </a:pPr>
            <a:r>
              <a:rPr lang="he-IL" sz="2800" b="1" dirty="0">
                <a:solidFill>
                  <a:srgbClr val="FFFFFF"/>
                </a:solidFill>
              </a:rPr>
              <a:t>המוקד: </a:t>
            </a:r>
            <a:r>
              <a:rPr lang="he-IL" sz="2800" dirty="0">
                <a:solidFill>
                  <a:srgbClr val="FFFFFF"/>
                </a:solidFill>
              </a:rPr>
              <a:t>עבודה מדעית ואמפירית על התנהגות גלויה וסמויה.</a:t>
            </a:r>
          </a:p>
          <a:p>
            <a:pPr marL="0" indent="0">
              <a:buNone/>
            </a:pPr>
            <a:r>
              <a:rPr lang="he-IL" sz="2800" b="1" dirty="0">
                <a:solidFill>
                  <a:srgbClr val="FFFFFF"/>
                </a:solidFill>
              </a:rPr>
              <a:t>הנחות יסוד:  </a:t>
            </a:r>
            <a:r>
              <a:rPr lang="he-IL" sz="2800" dirty="0">
                <a:solidFill>
                  <a:srgbClr val="FFFFFF"/>
                </a:solidFill>
              </a:rPr>
              <a:t>למידה מתבצעת בתווכם של תהליכי עיבוד מידע. </a:t>
            </a:r>
          </a:p>
          <a:p>
            <a:pPr marL="0" indent="0">
              <a:buNone/>
            </a:pPr>
            <a:r>
              <a:rPr lang="he-IL" sz="2800" dirty="0">
                <a:solidFill>
                  <a:srgbClr val="FFFFFF"/>
                </a:solidFill>
              </a:rPr>
              <a:t>בעקבות שינוי "פנימי"– יחול שינוי חיצוני. במעשה: האדם נחשף לגירוי, נותן לו משמעות, ומגיב בהתאם. </a:t>
            </a:r>
          </a:p>
          <a:p>
            <a:pPr marL="0" indent="0">
              <a:buNone/>
            </a:pPr>
            <a:r>
              <a:rPr lang="he-IL" sz="2800" dirty="0">
                <a:solidFill>
                  <a:srgbClr val="FFFFFF"/>
                </a:solidFill>
              </a:rPr>
              <a:t>שני אנשים יכולים להגיב באופן שונה לאותו הגירוי (הפרעה בכיתה, תלמיד חולם) וכן אותו האדם, במצבים שונים.  </a:t>
            </a:r>
          </a:p>
        </p:txBody>
      </p:sp>
    </p:spTree>
    <p:extLst>
      <p:ext uri="{BB962C8B-B14F-4D97-AF65-F5344CB8AC3E}">
        <p14:creationId xmlns:p14="http://schemas.microsoft.com/office/powerpoint/2010/main" val="130701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536734" y="609600"/>
            <a:ext cx="6227176" cy="1320800"/>
          </a:xfrm>
        </p:spPr>
        <p:txBody>
          <a:bodyPr>
            <a:normAutofit/>
          </a:bodyPr>
          <a:lstStyle/>
          <a:p>
            <a:r>
              <a:rPr lang="he-IL" dirty="0">
                <a:cs typeface="+mn-cs"/>
              </a:rPr>
              <a:t>גישות ללמידה- הגישה החברתית</a:t>
            </a:r>
          </a:p>
        </p:txBody>
      </p:sp>
      <p:sp>
        <p:nvSpPr>
          <p:cNvPr id="3" name="מציין מיקום תוכן 2"/>
          <p:cNvSpPr>
            <a:spLocks noGrp="1"/>
          </p:cNvSpPr>
          <p:nvPr>
            <p:ph idx="1"/>
          </p:nvPr>
        </p:nvSpPr>
        <p:spPr>
          <a:xfrm>
            <a:off x="5209563" y="1500027"/>
            <a:ext cx="6338590" cy="4541335"/>
          </a:xfrm>
        </p:spPr>
        <p:txBody>
          <a:bodyPr>
            <a:noAutofit/>
          </a:bodyPr>
          <a:lstStyle/>
          <a:p>
            <a:r>
              <a:rPr lang="he-IL" sz="2800" b="1" dirty="0"/>
              <a:t>המוקד:</a:t>
            </a:r>
            <a:r>
              <a:rPr lang="he-IL" sz="2800" dirty="0"/>
              <a:t> עבודה מדעית ואמפירית על התנהגות גלויה וסמויה.</a:t>
            </a:r>
          </a:p>
          <a:p>
            <a:r>
              <a:rPr lang="he-IL" sz="2800" b="1" dirty="0"/>
              <a:t>הנחות יסוד:  </a:t>
            </a:r>
            <a:r>
              <a:rPr lang="he-IL" sz="2800" dirty="0"/>
              <a:t>למידה נעשית בהקשר חברתי. אדם צופה בהתנהגויות סביבו ומושפע מהן. למידה מבוססת על חיקוי ותהליכי עיבוד מידע.</a:t>
            </a:r>
          </a:p>
          <a:p>
            <a:r>
              <a:rPr lang="he-IL" sz="2800" b="1" dirty="0"/>
              <a:t>העיסוק:</a:t>
            </a:r>
            <a:r>
              <a:rPr lang="he-IL" sz="2800" dirty="0"/>
              <a:t> חקר תופעות חברתיות.</a:t>
            </a:r>
          </a:p>
          <a:p>
            <a:r>
              <a:rPr lang="he-IL" sz="2800" b="1" dirty="0"/>
              <a:t>תיאוריה מרכזית: </a:t>
            </a:r>
            <a:r>
              <a:rPr lang="he-IL" sz="2800" dirty="0"/>
              <a:t>תיאורית הלמידה החברתית.</a:t>
            </a:r>
          </a:p>
        </p:txBody>
      </p:sp>
      <p:pic>
        <p:nvPicPr>
          <p:cNvPr id="5" name="תמונה 4" descr="אנשים שמחזיקים זיקוקים">
            <a:extLst>
              <a:ext uri="{FF2B5EF4-FFF2-40B4-BE49-F238E27FC236}">
                <a16:creationId xmlns:a16="http://schemas.microsoft.com/office/drawing/2014/main" id="{46EDB45A-2C6A-426B-8643-03E4D908E93D}"/>
              </a:ext>
            </a:extLst>
          </p:cNvPr>
          <p:cNvPicPr>
            <a:picLocks noChangeAspect="1"/>
          </p:cNvPicPr>
          <p:nvPr/>
        </p:nvPicPr>
        <p:blipFill rotWithShape="1">
          <a:blip r:embed="rId2">
            <a:extLst>
              <a:ext uri="{28A0092B-C50C-407E-A947-70E740481C1C}">
                <a14:useLocalDpi xmlns:a14="http://schemas.microsoft.com/office/drawing/2010/main" val="0"/>
              </a:ext>
            </a:extLst>
          </a:blip>
          <a:srcRect l="47491" r="-2"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35183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reeform: Shape 13">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p:cNvSpPr>
            <a:spLocks noGrp="1"/>
          </p:cNvSpPr>
          <p:nvPr>
            <p:ph type="title"/>
          </p:nvPr>
        </p:nvSpPr>
        <p:spPr>
          <a:xfrm>
            <a:off x="692973" y="-159841"/>
            <a:ext cx="6827709" cy="2844800"/>
          </a:xfrm>
        </p:spPr>
        <p:txBody>
          <a:bodyPr anchor="ctr">
            <a:normAutofit/>
          </a:bodyPr>
          <a:lstStyle/>
          <a:p>
            <a:pPr>
              <a:lnSpc>
                <a:spcPct val="90000"/>
              </a:lnSpc>
            </a:pPr>
            <a:r>
              <a:rPr lang="he-IL" sz="2500">
                <a:latin typeface="Gisha" panose="020B0502040204020203" pitchFamily="34" charset="-79"/>
                <a:cs typeface="+mn-cs"/>
              </a:rPr>
              <a:t>גישת הלמידה ההתנהגותית </a:t>
            </a:r>
            <a:br>
              <a:rPr lang="he-IL" sz="2500">
                <a:latin typeface="Gisha" panose="020B0502040204020203" pitchFamily="34" charset="-79"/>
                <a:cs typeface="+mn-cs"/>
              </a:rPr>
            </a:br>
            <a:r>
              <a:rPr lang="he-IL" sz="2500">
                <a:latin typeface="Gisha" panose="020B0502040204020203" pitchFamily="34" charset="-79"/>
                <a:cs typeface="+mn-cs"/>
              </a:rPr>
              <a:t>                              התניה קלאסית -מושגי יסוד</a:t>
            </a:r>
          </a:p>
        </p:txBody>
      </p:sp>
      <p:sp>
        <p:nvSpPr>
          <p:cNvPr id="16" name="Isosceles Triangle 15">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מציין מיקום תוכן 2"/>
          <p:cNvSpPr>
            <a:spLocks noGrp="1"/>
          </p:cNvSpPr>
          <p:nvPr>
            <p:ph idx="1"/>
          </p:nvPr>
        </p:nvSpPr>
        <p:spPr>
          <a:xfrm>
            <a:off x="677334" y="1931542"/>
            <a:ext cx="3749061" cy="4520011"/>
          </a:xfrm>
        </p:spPr>
        <p:txBody>
          <a:bodyPr numCol="1">
            <a:normAutofit fontScale="77500" lnSpcReduction="20000"/>
          </a:bodyPr>
          <a:lstStyle/>
          <a:p>
            <a:pPr>
              <a:lnSpc>
                <a:spcPct val="90000"/>
              </a:lnSpc>
            </a:pPr>
            <a:r>
              <a:rPr lang="he-IL" sz="3200" dirty="0">
                <a:latin typeface="Gisha" panose="020B0502040204020203" pitchFamily="34" charset="-79"/>
              </a:rPr>
              <a:t>למידה</a:t>
            </a:r>
          </a:p>
          <a:p>
            <a:pPr>
              <a:lnSpc>
                <a:spcPct val="90000"/>
              </a:lnSpc>
            </a:pPr>
            <a:r>
              <a:rPr lang="he-IL" sz="3200" dirty="0">
                <a:latin typeface="Gisha" panose="020B0502040204020203" pitchFamily="34" charset="-79"/>
              </a:rPr>
              <a:t>פבלוב</a:t>
            </a:r>
          </a:p>
          <a:p>
            <a:pPr>
              <a:lnSpc>
                <a:spcPct val="90000"/>
              </a:lnSpc>
            </a:pPr>
            <a:r>
              <a:rPr lang="he-IL" sz="3200" dirty="0">
                <a:latin typeface="Gisha" panose="020B0502040204020203" pitchFamily="34" charset="-79"/>
              </a:rPr>
              <a:t>גירוי בלתי מותנה</a:t>
            </a:r>
          </a:p>
          <a:p>
            <a:pPr>
              <a:lnSpc>
                <a:spcPct val="90000"/>
              </a:lnSpc>
            </a:pPr>
            <a:r>
              <a:rPr lang="he-IL" sz="3200" dirty="0">
                <a:latin typeface="Gisha" panose="020B0502040204020203" pitchFamily="34" charset="-79"/>
              </a:rPr>
              <a:t>תגובה  בלתי מותנית</a:t>
            </a:r>
          </a:p>
          <a:p>
            <a:pPr>
              <a:lnSpc>
                <a:spcPct val="90000"/>
              </a:lnSpc>
            </a:pPr>
            <a:r>
              <a:rPr lang="he-IL" sz="3200" dirty="0">
                <a:latin typeface="Gisha" panose="020B0502040204020203" pitchFamily="34" charset="-79"/>
              </a:rPr>
              <a:t>גירוי מותנה</a:t>
            </a:r>
          </a:p>
          <a:p>
            <a:pPr>
              <a:lnSpc>
                <a:spcPct val="90000"/>
              </a:lnSpc>
            </a:pPr>
            <a:r>
              <a:rPr lang="he-IL" sz="3200" dirty="0">
                <a:latin typeface="Gisha" panose="020B0502040204020203" pitchFamily="34" charset="-79"/>
              </a:rPr>
              <a:t>תגובה מותנית</a:t>
            </a:r>
          </a:p>
          <a:p>
            <a:pPr>
              <a:lnSpc>
                <a:spcPct val="90000"/>
              </a:lnSpc>
            </a:pPr>
            <a:r>
              <a:rPr lang="he-IL" sz="3200" dirty="0">
                <a:latin typeface="Gisha" panose="020B0502040204020203" pitchFamily="34" charset="-79"/>
              </a:rPr>
              <a:t>התניות מורכבות</a:t>
            </a:r>
          </a:p>
          <a:p>
            <a:pPr>
              <a:lnSpc>
                <a:spcPct val="90000"/>
              </a:lnSpc>
            </a:pPr>
            <a:r>
              <a:rPr lang="he-IL" sz="3200" dirty="0">
                <a:latin typeface="Gisha" panose="020B0502040204020203" pitchFamily="34" charset="-79"/>
              </a:rPr>
              <a:t>הכחדה</a:t>
            </a:r>
          </a:p>
          <a:p>
            <a:pPr>
              <a:lnSpc>
                <a:spcPct val="90000"/>
              </a:lnSpc>
            </a:pPr>
            <a:r>
              <a:rPr lang="he-IL" sz="3200" dirty="0">
                <a:latin typeface="Gisha" panose="020B0502040204020203" pitchFamily="34" charset="-79"/>
              </a:rPr>
              <a:t>הכללה</a:t>
            </a:r>
          </a:p>
          <a:p>
            <a:pPr>
              <a:lnSpc>
                <a:spcPct val="90000"/>
              </a:lnSpc>
            </a:pPr>
            <a:r>
              <a:rPr lang="he-IL" sz="3200" dirty="0">
                <a:latin typeface="Gisha" panose="020B0502040204020203" pitchFamily="34" charset="-79"/>
              </a:rPr>
              <a:t>הבחנה</a:t>
            </a:r>
          </a:p>
          <a:p>
            <a:pPr>
              <a:lnSpc>
                <a:spcPct val="90000"/>
              </a:lnSpc>
            </a:pPr>
            <a:r>
              <a:rPr lang="he-IL" sz="3200" dirty="0">
                <a:latin typeface="Gisha" panose="020B0502040204020203" pitchFamily="34" charset="-79"/>
              </a:rPr>
              <a:t>(אלברט הקטן)</a:t>
            </a:r>
          </a:p>
          <a:p>
            <a:pPr>
              <a:lnSpc>
                <a:spcPct val="90000"/>
              </a:lnSpc>
            </a:pPr>
            <a:endParaRPr lang="he-IL" sz="1000" dirty="0"/>
          </a:p>
        </p:txBody>
      </p:sp>
      <p:sp>
        <p:nvSpPr>
          <p:cNvPr id="18" name="Freeform: Shape 17">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גרפיקה 6" descr="כלבלב 2">
            <a:extLst>
              <a:ext uri="{FF2B5EF4-FFF2-40B4-BE49-F238E27FC236}">
                <a16:creationId xmlns:a16="http://schemas.microsoft.com/office/drawing/2014/main" id="{B3C29D53-7749-44C0-9E34-22ECEF7C0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8272" y="313741"/>
            <a:ext cx="1885599" cy="1885599"/>
          </a:xfrm>
          <a:prstGeom prst="rect">
            <a:avLst/>
          </a:prstGeom>
        </p:spPr>
      </p:pic>
      <p:pic>
        <p:nvPicPr>
          <p:cNvPr id="5" name="גרפיקה 4" descr="מלונה">
            <a:extLst>
              <a:ext uri="{FF2B5EF4-FFF2-40B4-BE49-F238E27FC236}">
                <a16:creationId xmlns:a16="http://schemas.microsoft.com/office/drawing/2014/main" id="{6BFA8115-95EC-4621-9842-E30D1242D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8767" y="2312894"/>
            <a:ext cx="3579906" cy="3579906"/>
          </a:xfrm>
          <a:prstGeom prst="rect">
            <a:avLst/>
          </a:prstGeom>
        </p:spPr>
      </p:pic>
    </p:spTree>
    <p:extLst>
      <p:ext uri="{BB962C8B-B14F-4D97-AF65-F5344CB8AC3E}">
        <p14:creationId xmlns:p14="http://schemas.microsoft.com/office/powerpoint/2010/main" val="1464855931"/>
      </p:ext>
    </p:extLst>
  </p:cSld>
  <p:clrMapOvr>
    <a:masterClrMapping/>
  </p:clrMapOvr>
</p:sld>
</file>

<file path=ppt/theme/theme1.xml><?xml version="1.0" encoding="utf-8"?>
<a:theme xmlns:a="http://schemas.openxmlformats.org/drawingml/2006/main" name="פיאה">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TotalTime>
  <Words>1368</Words>
  <Application>Microsoft Office PowerPoint</Application>
  <PresentationFormat>מסך רחב</PresentationFormat>
  <Paragraphs>162</Paragraphs>
  <Slides>38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38</vt:i4>
      </vt:variant>
    </vt:vector>
  </HeadingPairs>
  <TitlesOfParts>
    <vt:vector size="45" baseType="lpstr">
      <vt:lpstr>Arial</vt:lpstr>
      <vt:lpstr>Courier New</vt:lpstr>
      <vt:lpstr>Gisha</vt:lpstr>
      <vt:lpstr>Trebuchet MS</vt:lpstr>
      <vt:lpstr>Wingdings</vt:lpstr>
      <vt:lpstr>Wingdings 3</vt:lpstr>
      <vt:lpstr>פיאה</vt:lpstr>
      <vt:lpstr>מבוא לפסיכולוגיה – למידה  </vt:lpstr>
      <vt:lpstr>   למידה</vt:lpstr>
      <vt:lpstr>מהי למידה?</vt:lpstr>
      <vt:lpstr>למידה: </vt:lpstr>
      <vt:lpstr>למידה במובנה הפסיכולוגי:</vt:lpstr>
      <vt:lpstr>גישות ללמידה- הגישה ההתנהגותית (ביהביוריסטית) </vt:lpstr>
      <vt:lpstr>גישות ללמידה- הגישה הקוגניטיבית</vt:lpstr>
      <vt:lpstr>גישות ללמידה- הגישה החברתית</vt:lpstr>
      <vt:lpstr>גישת הלמידה ההתנהגותית                                התניה קלאסית -מושגי יסוד</vt:lpstr>
      <vt:lpstr>איבן פטרוביץ פבלוב (1936- 1849)</vt:lpstr>
      <vt:lpstr>מושגי יסוד</vt:lpstr>
      <vt:lpstr>מושגי יסוד- המשך</vt:lpstr>
      <vt:lpstr>רפלקס הריור וההתניה הקלאסית</vt:lpstr>
      <vt:lpstr>אז מה היה לנו כאן?</vt:lpstr>
      <vt:lpstr>התניה קלאסית בחיים האמיתיים - תרגיל</vt:lpstr>
      <vt:lpstr>מושגים נוספים </vt:lpstr>
      <vt:lpstr>דוגמאות מן החיים</vt:lpstr>
      <vt:lpstr>אנדרדוס - הדרשן</vt:lpstr>
      <vt:lpstr>   תיאורית ההתניה האופרנטית</vt:lpstr>
      <vt:lpstr>מושגי יסוד</vt:lpstr>
      <vt:lpstr>   מושגי יסוד נוספים</vt:lpstr>
      <vt:lpstr>ברהמס פרידריך סקינר (1990- 1904) </vt:lpstr>
      <vt:lpstr>מצגת של PowerPoint‏</vt:lpstr>
      <vt:lpstr>מצגת של PowerPoint‏</vt:lpstr>
      <vt:lpstr>הגדרות</vt:lpstr>
      <vt:lpstr>מצגת של PowerPoint‏</vt:lpstr>
      <vt:lpstr>עוד הגדרות</vt:lpstr>
      <vt:lpstr>חזרת הש"ץ - אנדרדוס</vt:lpstr>
      <vt:lpstr>התניה אופרנטית בחיי היום יום - תרגיל</vt:lpstr>
      <vt:lpstr>עוד הגדרות</vt:lpstr>
      <vt:lpstr>עוד הגדרות</vt:lpstr>
      <vt:lpstr>עיצוב התנהגות</vt:lpstr>
      <vt:lpstr>דוגמאות מהחיים</vt:lpstr>
      <vt:lpstr>דוגמאות מהחיים</vt:lpstr>
      <vt:lpstr>בדיקה עצמית</vt:lpstr>
      <vt:lpstr>השוואה בין התניה קלאסית לאופרנטית</vt:lpstr>
      <vt:lpstr>השוואה בין התניה קלאסית לאופרנטית</vt:lpstr>
      <vt:lpstr>תובנות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מבוא לפסיכולוגיה – למידה</dc:title>
  <dc:creator>נעמי עיני</dc:creator>
  <cp:lastModifiedBy>נעמי עיני</cp:lastModifiedBy>
  <cp:revision>4</cp:revision>
  <dcterms:created xsi:type="dcterms:W3CDTF">2020-05-14T20:36:55Z</dcterms:created>
  <dcterms:modified xsi:type="dcterms:W3CDTF">2020-05-17T19:57:42Z</dcterms:modified>
</cp:coreProperties>
</file>