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315" r:id="rId32"/>
  </p:sldIdLst>
  <p:sldSz cx="2519363" cy="3600450"/>
  <p:notesSz cx="6797675" cy="9926638"/>
  <p:defaultTextStyle>
    <a:defPPr>
      <a:defRPr lang="he-IL"/>
    </a:defPPr>
    <a:lvl1pPr algn="l" defTabSz="280088" rtl="0" eaLnBrk="0" fontAlgn="base" hangingPunct="0">
      <a:spcBef>
        <a:spcPct val="0"/>
      </a:spcBef>
      <a:spcAft>
        <a:spcPct val="0"/>
      </a:spcAft>
      <a:defRPr sz="43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138336" indent="339864" algn="l" defTabSz="280088" rtl="0" eaLnBrk="0" fontAlgn="base" hangingPunct="0">
      <a:spcBef>
        <a:spcPct val="0"/>
      </a:spcBef>
      <a:spcAft>
        <a:spcPct val="0"/>
      </a:spcAft>
      <a:defRPr sz="43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280088" indent="679725" algn="l" defTabSz="280088" rtl="0" eaLnBrk="0" fontAlgn="base" hangingPunct="0">
      <a:spcBef>
        <a:spcPct val="0"/>
      </a:spcBef>
      <a:spcAft>
        <a:spcPct val="0"/>
      </a:spcAft>
      <a:defRPr sz="43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421840" indent="1019589" algn="l" defTabSz="280088" rtl="0" eaLnBrk="0" fontAlgn="base" hangingPunct="0">
      <a:spcBef>
        <a:spcPct val="0"/>
      </a:spcBef>
      <a:spcAft>
        <a:spcPct val="0"/>
      </a:spcAft>
      <a:defRPr sz="43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565300" indent="1359452" algn="l" defTabSz="280088" rtl="0" eaLnBrk="0" fontAlgn="base" hangingPunct="0">
      <a:spcBef>
        <a:spcPct val="0"/>
      </a:spcBef>
      <a:spcAft>
        <a:spcPct val="0"/>
      </a:spcAft>
      <a:defRPr sz="43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459309" algn="r" defTabSz="983724" rtl="1" eaLnBrk="1" latinLnBrk="0" hangingPunct="1">
      <a:defRPr sz="43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951171" algn="r" defTabSz="983724" rtl="1" eaLnBrk="1" latinLnBrk="0" hangingPunct="1">
      <a:defRPr sz="43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443033" algn="r" defTabSz="983724" rtl="1" eaLnBrk="1" latinLnBrk="0" hangingPunct="1">
      <a:defRPr sz="43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934894" algn="r" defTabSz="983724" rtl="1" eaLnBrk="1" latinLnBrk="0" hangingPunct="1">
      <a:defRPr sz="43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60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30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דניאל עטר" userId="c5718e7c5b3ef16b" providerId="LiveId" clId="{6738CD96-6DF3-4F2A-B889-C2B21B7A7014}"/>
    <pc:docChg chg="custSel modSld modMainMaster modNotesMaster">
      <pc:chgData name="דניאל עטר" userId="c5718e7c5b3ef16b" providerId="LiveId" clId="{6738CD96-6DF3-4F2A-B889-C2B21B7A7014}" dt="2022-03-06T08:15:19.577" v="36"/>
      <pc:docMkLst>
        <pc:docMk/>
      </pc:docMkLst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3859332350" sldId="258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3859332350" sldId="258"/>
            <ac:spMk id="3" creationId="{32CE93BC-5450-4685-8BCC-6CEB6F8519B0}"/>
          </ac:spMkLst>
        </pc:spChg>
        <pc:spChg chg="del">
          <ac:chgData name="דניאל עטר" userId="c5718e7c5b3ef16b" providerId="LiveId" clId="{6738CD96-6DF3-4F2A-B889-C2B21B7A7014}" dt="2022-03-06T08:07:21.807" v="0" actId="478"/>
          <ac:spMkLst>
            <pc:docMk/>
            <pc:sldMk cId="3859332350" sldId="258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2022754108" sldId="259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2022754108" sldId="259"/>
            <ac:spMk id="3" creationId="{7EAF6DB5-E31B-4937-A19B-2814FD10C2AF}"/>
          </ac:spMkLst>
        </pc:spChg>
        <pc:spChg chg="del">
          <ac:chgData name="דניאל עטר" userId="c5718e7c5b3ef16b" providerId="LiveId" clId="{6738CD96-6DF3-4F2A-B889-C2B21B7A7014}" dt="2022-03-06T08:07:25.840" v="1" actId="478"/>
          <ac:spMkLst>
            <pc:docMk/>
            <pc:sldMk cId="2022754108" sldId="259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2194865653" sldId="260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2194865653" sldId="260"/>
            <ac:spMk id="3" creationId="{8BAAEC30-EB7B-4154-8D51-00E9B0E26B56}"/>
          </ac:spMkLst>
        </pc:spChg>
        <pc:spChg chg="del">
          <ac:chgData name="דניאל עטר" userId="c5718e7c5b3ef16b" providerId="LiveId" clId="{6738CD96-6DF3-4F2A-B889-C2B21B7A7014}" dt="2022-03-06T08:07:29.669" v="2" actId="478"/>
          <ac:spMkLst>
            <pc:docMk/>
            <pc:sldMk cId="2194865653" sldId="260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1007654220" sldId="261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1007654220" sldId="261"/>
            <ac:spMk id="3" creationId="{D52CF434-DA16-4B6B-B397-BC70191E4C0A}"/>
          </ac:spMkLst>
        </pc:spChg>
        <pc:spChg chg="del">
          <ac:chgData name="דניאל עטר" userId="c5718e7c5b3ef16b" providerId="LiveId" clId="{6738CD96-6DF3-4F2A-B889-C2B21B7A7014}" dt="2022-03-06T08:07:34.169" v="3" actId="478"/>
          <ac:spMkLst>
            <pc:docMk/>
            <pc:sldMk cId="1007654220" sldId="261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374647912" sldId="262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374647912" sldId="262"/>
            <ac:spMk id="3" creationId="{0C65BE32-1A5B-4FB0-B148-436B78321340}"/>
          </ac:spMkLst>
        </pc:spChg>
        <pc:spChg chg="del">
          <ac:chgData name="דניאל עטר" userId="c5718e7c5b3ef16b" providerId="LiveId" clId="{6738CD96-6DF3-4F2A-B889-C2B21B7A7014}" dt="2022-03-06T08:07:53.650" v="4" actId="478"/>
          <ac:spMkLst>
            <pc:docMk/>
            <pc:sldMk cId="374647912" sldId="262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433714603" sldId="263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433714603" sldId="263"/>
            <ac:spMk id="3" creationId="{2F6B395C-11C6-4A34-808F-A77CF487D2DF}"/>
          </ac:spMkLst>
        </pc:spChg>
        <pc:spChg chg="del">
          <ac:chgData name="דניאל עטר" userId="c5718e7c5b3ef16b" providerId="LiveId" clId="{6738CD96-6DF3-4F2A-B889-C2B21B7A7014}" dt="2022-03-06T08:07:56.765" v="5" actId="478"/>
          <ac:spMkLst>
            <pc:docMk/>
            <pc:sldMk cId="433714603" sldId="263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31062384" sldId="264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31062384" sldId="264"/>
            <ac:spMk id="3" creationId="{81A9CC47-3BD3-4C22-AAE7-DF04FACF9A65}"/>
          </ac:spMkLst>
        </pc:spChg>
        <pc:spChg chg="del">
          <ac:chgData name="דניאל עטר" userId="c5718e7c5b3ef16b" providerId="LiveId" clId="{6738CD96-6DF3-4F2A-B889-C2B21B7A7014}" dt="2022-03-06T08:07:59.153" v="6" actId="478"/>
          <ac:spMkLst>
            <pc:docMk/>
            <pc:sldMk cId="31062384" sldId="264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4210523903" sldId="265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4210523903" sldId="265"/>
            <ac:spMk id="3" creationId="{7FB1FFBD-1B1B-4072-B223-31A790C3DE3E}"/>
          </ac:spMkLst>
        </pc:spChg>
        <pc:spChg chg="del">
          <ac:chgData name="דניאל עטר" userId="c5718e7c5b3ef16b" providerId="LiveId" clId="{6738CD96-6DF3-4F2A-B889-C2B21B7A7014}" dt="2022-03-06T08:08:01.736" v="7" actId="478"/>
          <ac:spMkLst>
            <pc:docMk/>
            <pc:sldMk cId="4210523903" sldId="265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3895820788" sldId="266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3895820788" sldId="266"/>
            <ac:spMk id="3" creationId="{C29556CD-B446-4BBF-9899-D656C4906EDF}"/>
          </ac:spMkLst>
        </pc:spChg>
        <pc:spChg chg="del">
          <ac:chgData name="דניאל עטר" userId="c5718e7c5b3ef16b" providerId="LiveId" clId="{6738CD96-6DF3-4F2A-B889-C2B21B7A7014}" dt="2022-03-06T08:08:04.083" v="8" actId="478"/>
          <ac:spMkLst>
            <pc:docMk/>
            <pc:sldMk cId="3895820788" sldId="266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2754480537" sldId="267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2754480537" sldId="267"/>
            <ac:spMk id="3" creationId="{A06025E8-18D8-4C30-9CA9-4E28ACBC2B95}"/>
          </ac:spMkLst>
        </pc:spChg>
        <pc:spChg chg="del">
          <ac:chgData name="דניאל עטר" userId="c5718e7c5b3ef16b" providerId="LiveId" clId="{6738CD96-6DF3-4F2A-B889-C2B21B7A7014}" dt="2022-03-06T08:08:06.625" v="9" actId="478"/>
          <ac:spMkLst>
            <pc:docMk/>
            <pc:sldMk cId="2754480537" sldId="267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1054342271" sldId="268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1054342271" sldId="268"/>
            <ac:spMk id="5" creationId="{AB75A395-1408-46DE-96C6-8520256AD886}"/>
          </ac:spMkLst>
        </pc:spChg>
        <pc:spChg chg="del">
          <ac:chgData name="דניאל עטר" userId="c5718e7c5b3ef16b" providerId="LiveId" clId="{6738CD96-6DF3-4F2A-B889-C2B21B7A7014}" dt="2022-03-06T08:08:09.138" v="10" actId="478"/>
          <ac:spMkLst>
            <pc:docMk/>
            <pc:sldMk cId="1054342271" sldId="268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3580487724" sldId="269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3580487724" sldId="269"/>
            <ac:spMk id="3" creationId="{221FC24A-F1C1-4C10-85B8-883CCF0CB6FB}"/>
          </ac:spMkLst>
        </pc:spChg>
        <pc:spChg chg="del">
          <ac:chgData name="דניאל עטר" userId="c5718e7c5b3ef16b" providerId="LiveId" clId="{6738CD96-6DF3-4F2A-B889-C2B21B7A7014}" dt="2022-03-06T08:08:11.966" v="11" actId="478"/>
          <ac:spMkLst>
            <pc:docMk/>
            <pc:sldMk cId="3580487724" sldId="269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3057496081" sldId="270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3057496081" sldId="270"/>
            <ac:spMk id="3" creationId="{09002211-BACD-4F06-95CF-05CA352B95E8}"/>
          </ac:spMkLst>
        </pc:spChg>
        <pc:spChg chg="del">
          <ac:chgData name="דניאל עטר" userId="c5718e7c5b3ef16b" providerId="LiveId" clId="{6738CD96-6DF3-4F2A-B889-C2B21B7A7014}" dt="2022-03-06T08:08:14.555" v="12" actId="478"/>
          <ac:spMkLst>
            <pc:docMk/>
            <pc:sldMk cId="3057496081" sldId="270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2167838156" sldId="271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2167838156" sldId="271"/>
            <ac:spMk id="3" creationId="{6445B794-6371-4335-9D60-A061D0C4A602}"/>
          </ac:spMkLst>
        </pc:spChg>
        <pc:spChg chg="del">
          <ac:chgData name="דניאל עטר" userId="c5718e7c5b3ef16b" providerId="LiveId" clId="{6738CD96-6DF3-4F2A-B889-C2B21B7A7014}" dt="2022-03-06T08:08:21.449" v="13" actId="478"/>
          <ac:spMkLst>
            <pc:docMk/>
            <pc:sldMk cId="2167838156" sldId="271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1503151967" sldId="272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1503151967" sldId="272"/>
            <ac:spMk id="3" creationId="{495E7334-146B-4F4C-9DB7-4C905B2F2373}"/>
          </ac:spMkLst>
        </pc:spChg>
        <pc:spChg chg="del">
          <ac:chgData name="דניאל עטר" userId="c5718e7c5b3ef16b" providerId="LiveId" clId="{6738CD96-6DF3-4F2A-B889-C2B21B7A7014}" dt="2022-03-06T08:08:30.570" v="14" actId="478"/>
          <ac:spMkLst>
            <pc:docMk/>
            <pc:sldMk cId="1503151967" sldId="272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2976488625" sldId="273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2976488625" sldId="273"/>
            <ac:spMk id="3" creationId="{6570F712-367C-4D84-9DBD-1B3571B6331D}"/>
          </ac:spMkLst>
        </pc:spChg>
        <pc:spChg chg="del">
          <ac:chgData name="דניאל עטר" userId="c5718e7c5b3ef16b" providerId="LiveId" clId="{6738CD96-6DF3-4F2A-B889-C2B21B7A7014}" dt="2022-03-06T08:08:33.016" v="15" actId="478"/>
          <ac:spMkLst>
            <pc:docMk/>
            <pc:sldMk cId="2976488625" sldId="273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671771046" sldId="274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671771046" sldId="274"/>
            <ac:spMk id="3" creationId="{170D26B6-DBD6-4E06-8CD9-DD153E23C4DB}"/>
          </ac:spMkLst>
        </pc:spChg>
        <pc:spChg chg="del">
          <ac:chgData name="דניאל עטר" userId="c5718e7c5b3ef16b" providerId="LiveId" clId="{6738CD96-6DF3-4F2A-B889-C2B21B7A7014}" dt="2022-03-06T08:08:35.451" v="16" actId="478"/>
          <ac:spMkLst>
            <pc:docMk/>
            <pc:sldMk cId="671771046" sldId="274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3439566339" sldId="275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3439566339" sldId="275"/>
            <ac:spMk id="3" creationId="{F80F2DD0-8B41-4CAC-A7DD-56B717A82062}"/>
          </ac:spMkLst>
        </pc:spChg>
        <pc:spChg chg="del">
          <ac:chgData name="דניאל עטר" userId="c5718e7c5b3ef16b" providerId="LiveId" clId="{6738CD96-6DF3-4F2A-B889-C2B21B7A7014}" dt="2022-03-06T08:08:37.877" v="17" actId="478"/>
          <ac:spMkLst>
            <pc:docMk/>
            <pc:sldMk cId="3439566339" sldId="275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3610739487" sldId="276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3610739487" sldId="276"/>
            <ac:spMk id="3" creationId="{E364F657-DE06-489C-A1FB-BE92EB1D9070}"/>
          </ac:spMkLst>
        </pc:spChg>
        <pc:spChg chg="del">
          <ac:chgData name="דניאל עטר" userId="c5718e7c5b3ef16b" providerId="LiveId" clId="{6738CD96-6DF3-4F2A-B889-C2B21B7A7014}" dt="2022-03-06T08:08:40.575" v="18" actId="478"/>
          <ac:spMkLst>
            <pc:docMk/>
            <pc:sldMk cId="3610739487" sldId="276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1210862079" sldId="277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1210862079" sldId="277"/>
            <ac:spMk id="3" creationId="{6529EEFA-8D8C-42BA-A5B6-C4E974690F44}"/>
          </ac:spMkLst>
        </pc:spChg>
        <pc:spChg chg="del">
          <ac:chgData name="דניאל עטר" userId="c5718e7c5b3ef16b" providerId="LiveId" clId="{6738CD96-6DF3-4F2A-B889-C2B21B7A7014}" dt="2022-03-06T08:08:42.961" v="19" actId="478"/>
          <ac:spMkLst>
            <pc:docMk/>
            <pc:sldMk cId="1210862079" sldId="277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3687606029" sldId="278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3687606029" sldId="278"/>
            <ac:spMk id="3" creationId="{5C1CC0A2-B531-4613-9881-95690B7B4E38}"/>
          </ac:spMkLst>
        </pc:spChg>
        <pc:spChg chg="del">
          <ac:chgData name="דניאל עטר" userId="c5718e7c5b3ef16b" providerId="LiveId" clId="{6738CD96-6DF3-4F2A-B889-C2B21B7A7014}" dt="2022-03-06T08:08:45.001" v="20" actId="478"/>
          <ac:spMkLst>
            <pc:docMk/>
            <pc:sldMk cId="3687606029" sldId="278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551767580" sldId="279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551767580" sldId="279"/>
            <ac:spMk id="3" creationId="{2B89196D-B14F-42C3-9E8F-CEB7C96B6524}"/>
          </ac:spMkLst>
        </pc:spChg>
        <pc:spChg chg="del">
          <ac:chgData name="דניאל עטר" userId="c5718e7c5b3ef16b" providerId="LiveId" clId="{6738CD96-6DF3-4F2A-B889-C2B21B7A7014}" dt="2022-03-06T08:08:46.761" v="21" actId="478"/>
          <ac:spMkLst>
            <pc:docMk/>
            <pc:sldMk cId="551767580" sldId="279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2782879964" sldId="280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2782879964" sldId="280"/>
            <ac:spMk id="3" creationId="{251AE65D-D4E7-4FAC-8752-4AFD3E495438}"/>
          </ac:spMkLst>
        </pc:spChg>
        <pc:spChg chg="del">
          <ac:chgData name="דניאל עטר" userId="c5718e7c5b3ef16b" providerId="LiveId" clId="{6738CD96-6DF3-4F2A-B889-C2B21B7A7014}" dt="2022-03-06T08:08:49.256" v="22" actId="478"/>
          <ac:spMkLst>
            <pc:docMk/>
            <pc:sldMk cId="2782879964" sldId="280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47420605" sldId="281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47420605" sldId="281"/>
            <ac:spMk id="3" creationId="{5F48CC6B-A2B1-4F2C-BFF4-0AADF6DADB7A}"/>
          </ac:spMkLst>
        </pc:spChg>
        <pc:spChg chg="del">
          <ac:chgData name="דניאל עטר" userId="c5718e7c5b3ef16b" providerId="LiveId" clId="{6738CD96-6DF3-4F2A-B889-C2B21B7A7014}" dt="2022-03-06T08:08:50.900" v="23" actId="478"/>
          <ac:spMkLst>
            <pc:docMk/>
            <pc:sldMk cId="47420605" sldId="281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83959921" sldId="282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83959921" sldId="282"/>
            <ac:spMk id="3" creationId="{845E2CF2-38E0-4E05-9D83-5B0E6694F0C7}"/>
          </ac:spMkLst>
        </pc:spChg>
        <pc:spChg chg="del">
          <ac:chgData name="דניאל עטר" userId="c5718e7c5b3ef16b" providerId="LiveId" clId="{6738CD96-6DF3-4F2A-B889-C2B21B7A7014}" dt="2022-03-06T08:08:53.842" v="24" actId="478"/>
          <ac:spMkLst>
            <pc:docMk/>
            <pc:sldMk cId="83959921" sldId="282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881811766" sldId="283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881811766" sldId="283"/>
            <ac:spMk id="3" creationId="{01ED71E1-325C-44A4-B815-EF4A357586A3}"/>
          </ac:spMkLst>
        </pc:spChg>
        <pc:spChg chg="del">
          <ac:chgData name="דניאל עטר" userId="c5718e7c5b3ef16b" providerId="LiveId" clId="{6738CD96-6DF3-4F2A-B889-C2B21B7A7014}" dt="2022-03-06T08:08:55.595" v="25" actId="478"/>
          <ac:spMkLst>
            <pc:docMk/>
            <pc:sldMk cId="881811766" sldId="283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3423441683" sldId="284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3423441683" sldId="284"/>
            <ac:spMk id="3" creationId="{25D7DFD2-E4C7-4813-9962-2170471D0DC8}"/>
          </ac:spMkLst>
        </pc:spChg>
        <pc:spChg chg="del">
          <ac:chgData name="דניאל עטר" userId="c5718e7c5b3ef16b" providerId="LiveId" clId="{6738CD96-6DF3-4F2A-B889-C2B21B7A7014}" dt="2022-03-06T08:08:57.503" v="26" actId="478"/>
          <ac:spMkLst>
            <pc:docMk/>
            <pc:sldMk cId="3423441683" sldId="284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1937066454" sldId="285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1937066454" sldId="285"/>
            <ac:spMk id="3" creationId="{91A71F85-836B-464C-A82A-B78DEEA090CD}"/>
          </ac:spMkLst>
        </pc:spChg>
        <pc:spChg chg="del">
          <ac:chgData name="דניאל עטר" userId="c5718e7c5b3ef16b" providerId="LiveId" clId="{6738CD96-6DF3-4F2A-B889-C2B21B7A7014}" dt="2022-03-06T08:08:58.944" v="27" actId="478"/>
          <ac:spMkLst>
            <pc:docMk/>
            <pc:sldMk cId="1937066454" sldId="285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331331961" sldId="286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331331961" sldId="286"/>
            <ac:spMk id="3" creationId="{6FBE1910-0D95-406F-938C-ACDA1C31D8FF}"/>
          </ac:spMkLst>
        </pc:spChg>
        <pc:spChg chg="del">
          <ac:chgData name="דניאל עטר" userId="c5718e7c5b3ef16b" providerId="LiveId" clId="{6738CD96-6DF3-4F2A-B889-C2B21B7A7014}" dt="2022-03-06T08:09:00.780" v="28" actId="478"/>
          <ac:spMkLst>
            <pc:docMk/>
            <pc:sldMk cId="331331961" sldId="286"/>
            <ac:spMk id="6" creationId="{E9E22465-1712-4F76-8650-721621FB44D2}"/>
          </ac:spMkLst>
        </pc:spChg>
      </pc:sldChg>
      <pc:sldChg chg="delSp modSp mod">
        <pc:chgData name="דניאל עטר" userId="c5718e7c5b3ef16b" providerId="LiveId" clId="{6738CD96-6DF3-4F2A-B889-C2B21B7A7014}" dt="2022-03-06T08:15:19.577" v="36"/>
        <pc:sldMkLst>
          <pc:docMk/>
          <pc:sldMk cId="1220565102" sldId="287"/>
        </pc:sld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k cId="1220565102" sldId="287"/>
            <ac:spMk id="3" creationId="{7B8658DF-FF2C-49CA-805C-621B0C636640}"/>
          </ac:spMkLst>
        </pc:spChg>
        <pc:spChg chg="del">
          <ac:chgData name="דניאל עטר" userId="c5718e7c5b3ef16b" providerId="LiveId" clId="{6738CD96-6DF3-4F2A-B889-C2B21B7A7014}" dt="2022-03-06T08:09:03.023" v="29" actId="478"/>
          <ac:spMkLst>
            <pc:docMk/>
            <pc:sldMk cId="1220565102" sldId="287"/>
            <ac:spMk id="6" creationId="{E9E22465-1712-4F76-8650-721621FB44D2}"/>
          </ac:spMkLst>
        </pc:spChg>
      </pc:sldChg>
      <pc:sldChg chg="delSp mod">
        <pc:chgData name="דניאל עטר" userId="c5718e7c5b3ef16b" providerId="LiveId" clId="{6738CD96-6DF3-4F2A-B889-C2B21B7A7014}" dt="2022-03-06T08:09:05.444" v="30" actId="478"/>
        <pc:sldMkLst>
          <pc:docMk/>
          <pc:sldMk cId="4213960361" sldId="315"/>
        </pc:sldMkLst>
        <pc:spChg chg="del">
          <ac:chgData name="דניאל עטר" userId="c5718e7c5b3ef16b" providerId="LiveId" clId="{6738CD96-6DF3-4F2A-B889-C2B21B7A7014}" dt="2022-03-06T08:09:05.444" v="30" actId="478"/>
          <ac:spMkLst>
            <pc:docMk/>
            <pc:sldMk cId="4213960361" sldId="315"/>
            <ac:spMk id="6" creationId="{E9E22465-1712-4F76-8650-721621FB44D2}"/>
          </ac:spMkLst>
        </pc:spChg>
      </pc:sldChg>
      <pc:sldMasterChg chg="modSp modSldLayout">
        <pc:chgData name="דניאל עטר" userId="c5718e7c5b3ef16b" providerId="LiveId" clId="{6738CD96-6DF3-4F2A-B889-C2B21B7A7014}" dt="2022-03-06T08:15:19.577" v="36"/>
        <pc:sldMasterMkLst>
          <pc:docMk/>
          <pc:sldMasterMk cId="0" sldId="2147483672"/>
        </pc:sldMasterMkLst>
        <pc:spChg chg="mod">
          <ac:chgData name="דניאל עטר" userId="c5718e7c5b3ef16b" providerId="LiveId" clId="{6738CD96-6DF3-4F2A-B889-C2B21B7A7014}" dt="2022-03-06T08:15:19.577" v="36"/>
          <ac:spMkLst>
            <pc:docMk/>
            <pc:sldMasterMk cId="0" sldId="2147483672"/>
            <ac:spMk id="4" creationId="{70AF437D-6EB4-4FF6-9987-1EEA4476EF2E}"/>
          </ac:spMkLst>
        </pc:spChg>
        <pc:spChg chg="mod">
          <ac:chgData name="דניאל עטר" userId="c5718e7c5b3ef16b" providerId="LiveId" clId="{6738CD96-6DF3-4F2A-B889-C2B21B7A7014}" dt="2022-03-06T08:15:19.577" v="36"/>
          <ac:spMkLst>
            <pc:docMk/>
            <pc:sldMasterMk cId="0" sldId="2147483672"/>
            <ac:spMk id="5" creationId="{C21D10CD-52E3-4E28-AE60-8DA464C79882}"/>
          </ac:spMkLst>
        </pc:spChg>
        <pc:spChg chg="mod">
          <ac:chgData name="דניאל עטר" userId="c5718e7c5b3ef16b" providerId="LiveId" clId="{6738CD96-6DF3-4F2A-B889-C2B21B7A7014}" dt="2022-03-06T08:15:19.577" v="36"/>
          <ac:spMkLst>
            <pc:docMk/>
            <pc:sldMasterMk cId="0" sldId="2147483672"/>
            <ac:spMk id="6" creationId="{B84276C4-2897-413A-BDF1-12286D2327AF}"/>
          </ac:spMkLst>
        </pc:spChg>
        <pc:spChg chg="mod">
          <ac:chgData name="דניאל עטר" userId="c5718e7c5b3ef16b" providerId="LiveId" clId="{6738CD96-6DF3-4F2A-B889-C2B21B7A7014}" dt="2022-03-06T08:15:19.577" v="36"/>
          <ac:spMkLst>
            <pc:docMk/>
            <pc:sldMasterMk cId="0" sldId="2147483672"/>
            <ac:spMk id="1026" creationId="{DEB88650-C240-4FED-BC8D-D9F4EAF49586}"/>
          </ac:spMkLst>
        </pc:spChg>
        <pc:spChg chg="mod">
          <ac:chgData name="דניאל עטר" userId="c5718e7c5b3ef16b" providerId="LiveId" clId="{6738CD96-6DF3-4F2A-B889-C2B21B7A7014}" dt="2022-03-06T08:15:19.577" v="36"/>
          <ac:spMkLst>
            <pc:docMk/>
            <pc:sldMasterMk cId="0" sldId="2147483672"/>
            <ac:spMk id="1027" creationId="{EBFC0590-F689-432B-A61F-A50CE3BE6E7C}"/>
          </ac:spMkLst>
        </pc:spChg>
        <pc:sldLayoutChg chg="modSp">
          <pc:chgData name="דניאל עטר" userId="c5718e7c5b3ef16b" providerId="LiveId" clId="{6738CD96-6DF3-4F2A-B889-C2B21B7A7014}" dt="2022-03-06T08:15:19.577" v="36"/>
          <pc:sldLayoutMkLst>
            <pc:docMk/>
            <pc:sldMasterMk cId="0" sldId="2147483672"/>
            <pc:sldLayoutMk cId="606831493" sldId="2147483673"/>
          </pc:sldLayoutMkLst>
          <pc:spChg chg="mod">
            <ac:chgData name="דניאל עטר" userId="c5718e7c5b3ef16b" providerId="LiveId" clId="{6738CD96-6DF3-4F2A-B889-C2B21B7A7014}" dt="2022-03-06T08:15:19.577" v="36"/>
            <ac:spMkLst>
              <pc:docMk/>
              <pc:sldMasterMk cId="0" sldId="2147483672"/>
              <pc:sldLayoutMk cId="606831493" sldId="2147483673"/>
              <ac:spMk id="2" creationId="{00000000-0000-0000-0000-000000000000}"/>
            </ac:spMkLst>
          </pc:spChg>
          <pc:spChg chg="mod">
            <ac:chgData name="דניאל עטר" userId="c5718e7c5b3ef16b" providerId="LiveId" clId="{6738CD96-6DF3-4F2A-B889-C2B21B7A7014}" dt="2022-03-06T08:15:19.577" v="36"/>
            <ac:spMkLst>
              <pc:docMk/>
              <pc:sldMasterMk cId="0" sldId="2147483672"/>
              <pc:sldLayoutMk cId="606831493" sldId="2147483673"/>
              <ac:spMk id="3" creationId="{00000000-0000-0000-0000-000000000000}"/>
            </ac:spMkLst>
          </pc:spChg>
        </pc:sldLayoutChg>
        <pc:sldLayoutChg chg="modSp">
          <pc:chgData name="דניאל עטר" userId="c5718e7c5b3ef16b" providerId="LiveId" clId="{6738CD96-6DF3-4F2A-B889-C2B21B7A7014}" dt="2022-03-06T08:15:19.577" v="36"/>
          <pc:sldLayoutMkLst>
            <pc:docMk/>
            <pc:sldMasterMk cId="0" sldId="2147483672"/>
            <pc:sldLayoutMk cId="2203966285" sldId="2147483675"/>
          </pc:sldLayoutMkLst>
          <pc:spChg chg="mod">
            <ac:chgData name="דניאל עטר" userId="c5718e7c5b3ef16b" providerId="LiveId" clId="{6738CD96-6DF3-4F2A-B889-C2B21B7A7014}" dt="2022-03-06T08:15:19.577" v="36"/>
            <ac:spMkLst>
              <pc:docMk/>
              <pc:sldMasterMk cId="0" sldId="2147483672"/>
              <pc:sldLayoutMk cId="2203966285" sldId="2147483675"/>
              <ac:spMk id="2" creationId="{00000000-0000-0000-0000-000000000000}"/>
            </ac:spMkLst>
          </pc:spChg>
          <pc:spChg chg="mod">
            <ac:chgData name="דניאל עטר" userId="c5718e7c5b3ef16b" providerId="LiveId" clId="{6738CD96-6DF3-4F2A-B889-C2B21B7A7014}" dt="2022-03-06T08:15:19.577" v="36"/>
            <ac:spMkLst>
              <pc:docMk/>
              <pc:sldMasterMk cId="0" sldId="2147483672"/>
              <pc:sldLayoutMk cId="2203966285" sldId="2147483675"/>
              <ac:spMk id="3" creationId="{00000000-0000-0000-0000-000000000000}"/>
            </ac:spMkLst>
          </pc:spChg>
        </pc:sldLayoutChg>
        <pc:sldLayoutChg chg="modSp">
          <pc:chgData name="דניאל עטר" userId="c5718e7c5b3ef16b" providerId="LiveId" clId="{6738CD96-6DF3-4F2A-B889-C2B21B7A7014}" dt="2022-03-06T08:15:19.577" v="36"/>
          <pc:sldLayoutMkLst>
            <pc:docMk/>
            <pc:sldMasterMk cId="0" sldId="2147483672"/>
            <pc:sldLayoutMk cId="935358087" sldId="2147483676"/>
          </pc:sldLayoutMkLst>
          <pc:spChg chg="mod">
            <ac:chgData name="דניאל עטר" userId="c5718e7c5b3ef16b" providerId="LiveId" clId="{6738CD96-6DF3-4F2A-B889-C2B21B7A7014}" dt="2022-03-06T08:15:19.577" v="36"/>
            <ac:spMkLst>
              <pc:docMk/>
              <pc:sldMasterMk cId="0" sldId="2147483672"/>
              <pc:sldLayoutMk cId="935358087" sldId="2147483676"/>
              <ac:spMk id="3" creationId="{00000000-0000-0000-0000-000000000000}"/>
            </ac:spMkLst>
          </pc:spChg>
          <pc:spChg chg="mod">
            <ac:chgData name="דניאל עטר" userId="c5718e7c5b3ef16b" providerId="LiveId" clId="{6738CD96-6DF3-4F2A-B889-C2B21B7A7014}" dt="2022-03-06T08:15:19.577" v="36"/>
            <ac:spMkLst>
              <pc:docMk/>
              <pc:sldMasterMk cId="0" sldId="2147483672"/>
              <pc:sldLayoutMk cId="935358087" sldId="2147483676"/>
              <ac:spMk id="4" creationId="{00000000-0000-0000-0000-000000000000}"/>
            </ac:spMkLst>
          </pc:spChg>
        </pc:sldLayoutChg>
        <pc:sldLayoutChg chg="modSp">
          <pc:chgData name="דניאל עטר" userId="c5718e7c5b3ef16b" providerId="LiveId" clId="{6738CD96-6DF3-4F2A-B889-C2B21B7A7014}" dt="2022-03-06T08:15:19.577" v="36"/>
          <pc:sldLayoutMkLst>
            <pc:docMk/>
            <pc:sldMasterMk cId="0" sldId="2147483672"/>
            <pc:sldLayoutMk cId="4107474324" sldId="2147483677"/>
          </pc:sldLayoutMkLst>
          <pc:spChg chg="mod">
            <ac:chgData name="דניאל עטר" userId="c5718e7c5b3ef16b" providerId="LiveId" clId="{6738CD96-6DF3-4F2A-B889-C2B21B7A7014}" dt="2022-03-06T08:15:19.577" v="36"/>
            <ac:spMkLst>
              <pc:docMk/>
              <pc:sldMasterMk cId="0" sldId="2147483672"/>
              <pc:sldLayoutMk cId="4107474324" sldId="2147483677"/>
              <ac:spMk id="2" creationId="{00000000-0000-0000-0000-000000000000}"/>
            </ac:spMkLst>
          </pc:spChg>
          <pc:spChg chg="mod">
            <ac:chgData name="דניאל עטר" userId="c5718e7c5b3ef16b" providerId="LiveId" clId="{6738CD96-6DF3-4F2A-B889-C2B21B7A7014}" dt="2022-03-06T08:15:19.577" v="36"/>
            <ac:spMkLst>
              <pc:docMk/>
              <pc:sldMasterMk cId="0" sldId="2147483672"/>
              <pc:sldLayoutMk cId="4107474324" sldId="2147483677"/>
              <ac:spMk id="3" creationId="{00000000-0000-0000-0000-000000000000}"/>
            </ac:spMkLst>
          </pc:spChg>
          <pc:spChg chg="mod">
            <ac:chgData name="דניאל עטר" userId="c5718e7c5b3ef16b" providerId="LiveId" clId="{6738CD96-6DF3-4F2A-B889-C2B21B7A7014}" dt="2022-03-06T08:15:19.577" v="36"/>
            <ac:spMkLst>
              <pc:docMk/>
              <pc:sldMasterMk cId="0" sldId="2147483672"/>
              <pc:sldLayoutMk cId="4107474324" sldId="2147483677"/>
              <ac:spMk id="4" creationId="{00000000-0000-0000-0000-000000000000}"/>
            </ac:spMkLst>
          </pc:spChg>
          <pc:spChg chg="mod">
            <ac:chgData name="דניאל עטר" userId="c5718e7c5b3ef16b" providerId="LiveId" clId="{6738CD96-6DF3-4F2A-B889-C2B21B7A7014}" dt="2022-03-06T08:15:19.577" v="36"/>
            <ac:spMkLst>
              <pc:docMk/>
              <pc:sldMasterMk cId="0" sldId="2147483672"/>
              <pc:sldLayoutMk cId="4107474324" sldId="2147483677"/>
              <ac:spMk id="5" creationId="{00000000-0000-0000-0000-000000000000}"/>
            </ac:spMkLst>
          </pc:spChg>
          <pc:spChg chg="mod">
            <ac:chgData name="דניאל עטר" userId="c5718e7c5b3ef16b" providerId="LiveId" clId="{6738CD96-6DF3-4F2A-B889-C2B21B7A7014}" dt="2022-03-06T08:15:19.577" v="36"/>
            <ac:spMkLst>
              <pc:docMk/>
              <pc:sldMasterMk cId="0" sldId="2147483672"/>
              <pc:sldLayoutMk cId="4107474324" sldId="2147483677"/>
              <ac:spMk id="6" creationId="{00000000-0000-0000-0000-000000000000}"/>
            </ac:spMkLst>
          </pc:spChg>
        </pc:sldLayoutChg>
        <pc:sldLayoutChg chg="modSp">
          <pc:chgData name="דניאל עטר" userId="c5718e7c5b3ef16b" providerId="LiveId" clId="{6738CD96-6DF3-4F2A-B889-C2B21B7A7014}" dt="2022-03-06T08:15:19.577" v="36"/>
          <pc:sldLayoutMkLst>
            <pc:docMk/>
            <pc:sldMasterMk cId="0" sldId="2147483672"/>
            <pc:sldLayoutMk cId="4006940934" sldId="2147483680"/>
          </pc:sldLayoutMkLst>
          <pc:spChg chg="mod">
            <ac:chgData name="דניאל עטר" userId="c5718e7c5b3ef16b" providerId="LiveId" clId="{6738CD96-6DF3-4F2A-B889-C2B21B7A7014}" dt="2022-03-06T08:15:19.577" v="36"/>
            <ac:spMkLst>
              <pc:docMk/>
              <pc:sldMasterMk cId="0" sldId="2147483672"/>
              <pc:sldLayoutMk cId="4006940934" sldId="2147483680"/>
              <ac:spMk id="2" creationId="{00000000-0000-0000-0000-000000000000}"/>
            </ac:spMkLst>
          </pc:spChg>
          <pc:spChg chg="mod">
            <ac:chgData name="דניאל עטר" userId="c5718e7c5b3ef16b" providerId="LiveId" clId="{6738CD96-6DF3-4F2A-B889-C2B21B7A7014}" dt="2022-03-06T08:15:19.577" v="36"/>
            <ac:spMkLst>
              <pc:docMk/>
              <pc:sldMasterMk cId="0" sldId="2147483672"/>
              <pc:sldLayoutMk cId="4006940934" sldId="2147483680"/>
              <ac:spMk id="3" creationId="{00000000-0000-0000-0000-000000000000}"/>
            </ac:spMkLst>
          </pc:spChg>
          <pc:spChg chg="mod">
            <ac:chgData name="דניאל עטר" userId="c5718e7c5b3ef16b" providerId="LiveId" clId="{6738CD96-6DF3-4F2A-B889-C2B21B7A7014}" dt="2022-03-06T08:15:19.577" v="36"/>
            <ac:spMkLst>
              <pc:docMk/>
              <pc:sldMasterMk cId="0" sldId="2147483672"/>
              <pc:sldLayoutMk cId="4006940934" sldId="2147483680"/>
              <ac:spMk id="4" creationId="{00000000-0000-0000-0000-000000000000}"/>
            </ac:spMkLst>
          </pc:spChg>
        </pc:sldLayoutChg>
        <pc:sldLayoutChg chg="modSp">
          <pc:chgData name="דניאל עטר" userId="c5718e7c5b3ef16b" providerId="LiveId" clId="{6738CD96-6DF3-4F2A-B889-C2B21B7A7014}" dt="2022-03-06T08:15:19.577" v="36"/>
          <pc:sldLayoutMkLst>
            <pc:docMk/>
            <pc:sldMasterMk cId="0" sldId="2147483672"/>
            <pc:sldLayoutMk cId="971715878" sldId="2147483681"/>
          </pc:sldLayoutMkLst>
          <pc:spChg chg="mod">
            <ac:chgData name="דניאל עטר" userId="c5718e7c5b3ef16b" providerId="LiveId" clId="{6738CD96-6DF3-4F2A-B889-C2B21B7A7014}" dt="2022-03-06T08:15:19.577" v="36"/>
            <ac:spMkLst>
              <pc:docMk/>
              <pc:sldMasterMk cId="0" sldId="2147483672"/>
              <pc:sldLayoutMk cId="971715878" sldId="2147483681"/>
              <ac:spMk id="2" creationId="{00000000-0000-0000-0000-000000000000}"/>
            </ac:spMkLst>
          </pc:spChg>
          <pc:spChg chg="mod">
            <ac:chgData name="דניאל עטר" userId="c5718e7c5b3ef16b" providerId="LiveId" clId="{6738CD96-6DF3-4F2A-B889-C2B21B7A7014}" dt="2022-03-06T08:15:19.577" v="36"/>
            <ac:spMkLst>
              <pc:docMk/>
              <pc:sldMasterMk cId="0" sldId="2147483672"/>
              <pc:sldLayoutMk cId="971715878" sldId="2147483681"/>
              <ac:spMk id="3" creationId="{00000000-0000-0000-0000-000000000000}"/>
            </ac:spMkLst>
          </pc:spChg>
          <pc:spChg chg="mod">
            <ac:chgData name="דניאל עטר" userId="c5718e7c5b3ef16b" providerId="LiveId" clId="{6738CD96-6DF3-4F2A-B889-C2B21B7A7014}" dt="2022-03-06T08:15:19.577" v="36"/>
            <ac:spMkLst>
              <pc:docMk/>
              <pc:sldMasterMk cId="0" sldId="2147483672"/>
              <pc:sldLayoutMk cId="971715878" sldId="2147483681"/>
              <ac:spMk id="4" creationId="{00000000-0000-0000-0000-000000000000}"/>
            </ac:spMkLst>
          </pc:spChg>
        </pc:sldLayoutChg>
        <pc:sldLayoutChg chg="modSp">
          <pc:chgData name="דניאל עטר" userId="c5718e7c5b3ef16b" providerId="LiveId" clId="{6738CD96-6DF3-4F2A-B889-C2B21B7A7014}" dt="2022-03-06T08:15:19.577" v="36"/>
          <pc:sldLayoutMkLst>
            <pc:docMk/>
            <pc:sldMasterMk cId="0" sldId="2147483672"/>
            <pc:sldLayoutMk cId="3437008904" sldId="2147483683"/>
          </pc:sldLayoutMkLst>
          <pc:spChg chg="mod">
            <ac:chgData name="דניאל עטר" userId="c5718e7c5b3ef16b" providerId="LiveId" clId="{6738CD96-6DF3-4F2A-B889-C2B21B7A7014}" dt="2022-03-06T08:15:19.577" v="36"/>
            <ac:spMkLst>
              <pc:docMk/>
              <pc:sldMasterMk cId="0" sldId="2147483672"/>
              <pc:sldLayoutMk cId="3437008904" sldId="2147483683"/>
              <ac:spMk id="2" creationId="{00000000-0000-0000-0000-000000000000}"/>
            </ac:spMkLst>
          </pc:spChg>
          <pc:spChg chg="mod">
            <ac:chgData name="דניאל עטר" userId="c5718e7c5b3ef16b" providerId="LiveId" clId="{6738CD96-6DF3-4F2A-B889-C2B21B7A7014}" dt="2022-03-06T08:15:19.577" v="36"/>
            <ac:spMkLst>
              <pc:docMk/>
              <pc:sldMasterMk cId="0" sldId="2147483672"/>
              <pc:sldLayoutMk cId="3437008904" sldId="2147483683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D32F3FA-A59B-41E6-9C0A-6EF410CE50F2}" type="datetimeFigureOut">
              <a:rPr lang="he-IL" smtClean="0"/>
              <a:t>ג'/אדר ב/תשפ"ב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2227263" y="1241425"/>
            <a:ext cx="234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275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4330F4-CAAE-44BA-B6AD-62E8F478EC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630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064636" rtl="1" eaLnBrk="1" latinLnBrk="0" hangingPunct="1">
      <a:defRPr sz="1397" kern="1200">
        <a:solidFill>
          <a:schemeClr val="tx1"/>
        </a:solidFill>
        <a:latin typeface="+mn-lt"/>
        <a:ea typeface="+mn-ea"/>
        <a:cs typeface="+mn-cs"/>
      </a:defRPr>
    </a:lvl1pPr>
    <a:lvl2pPr marL="532318" algn="r" defTabSz="1064636" rtl="1" eaLnBrk="1" latinLnBrk="0" hangingPunct="1">
      <a:defRPr sz="1397" kern="1200">
        <a:solidFill>
          <a:schemeClr val="tx1"/>
        </a:solidFill>
        <a:latin typeface="+mn-lt"/>
        <a:ea typeface="+mn-ea"/>
        <a:cs typeface="+mn-cs"/>
      </a:defRPr>
    </a:lvl2pPr>
    <a:lvl3pPr marL="1064636" algn="r" defTabSz="1064636" rtl="1" eaLnBrk="1" latinLnBrk="0" hangingPunct="1">
      <a:defRPr sz="1397" kern="1200">
        <a:solidFill>
          <a:schemeClr val="tx1"/>
        </a:solidFill>
        <a:latin typeface="+mn-lt"/>
        <a:ea typeface="+mn-ea"/>
        <a:cs typeface="+mn-cs"/>
      </a:defRPr>
    </a:lvl3pPr>
    <a:lvl4pPr marL="1596954" algn="r" defTabSz="1064636" rtl="1" eaLnBrk="1" latinLnBrk="0" hangingPunct="1">
      <a:defRPr sz="1397" kern="1200">
        <a:solidFill>
          <a:schemeClr val="tx1"/>
        </a:solidFill>
        <a:latin typeface="+mn-lt"/>
        <a:ea typeface="+mn-ea"/>
        <a:cs typeface="+mn-cs"/>
      </a:defRPr>
    </a:lvl4pPr>
    <a:lvl5pPr marL="2129272" algn="r" defTabSz="1064636" rtl="1" eaLnBrk="1" latinLnBrk="0" hangingPunct="1">
      <a:defRPr sz="1397" kern="1200">
        <a:solidFill>
          <a:schemeClr val="tx1"/>
        </a:solidFill>
        <a:latin typeface="+mn-lt"/>
        <a:ea typeface="+mn-ea"/>
        <a:cs typeface="+mn-cs"/>
      </a:defRPr>
    </a:lvl5pPr>
    <a:lvl6pPr marL="2661590" algn="r" defTabSz="1064636" rtl="1" eaLnBrk="1" latinLnBrk="0" hangingPunct="1">
      <a:defRPr sz="1397" kern="1200">
        <a:solidFill>
          <a:schemeClr val="tx1"/>
        </a:solidFill>
        <a:latin typeface="+mn-lt"/>
        <a:ea typeface="+mn-ea"/>
        <a:cs typeface="+mn-cs"/>
      </a:defRPr>
    </a:lvl6pPr>
    <a:lvl7pPr marL="3193908" algn="r" defTabSz="1064636" rtl="1" eaLnBrk="1" latinLnBrk="0" hangingPunct="1">
      <a:defRPr sz="1397" kern="1200">
        <a:solidFill>
          <a:schemeClr val="tx1"/>
        </a:solidFill>
        <a:latin typeface="+mn-lt"/>
        <a:ea typeface="+mn-ea"/>
        <a:cs typeface="+mn-cs"/>
      </a:defRPr>
    </a:lvl7pPr>
    <a:lvl8pPr marL="3726226" algn="r" defTabSz="1064636" rtl="1" eaLnBrk="1" latinLnBrk="0" hangingPunct="1">
      <a:defRPr sz="1397" kern="1200">
        <a:solidFill>
          <a:schemeClr val="tx1"/>
        </a:solidFill>
        <a:latin typeface="+mn-lt"/>
        <a:ea typeface="+mn-ea"/>
        <a:cs typeface="+mn-cs"/>
      </a:defRPr>
    </a:lvl8pPr>
    <a:lvl9pPr marL="4258544" algn="r" defTabSz="1064636" rtl="1" eaLnBrk="1" latinLnBrk="0" hangingPunct="1">
      <a:defRPr sz="13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54" y="589252"/>
            <a:ext cx="2141459" cy="1253489"/>
          </a:xfrm>
        </p:spPr>
        <p:txBody>
          <a:bodyPr anchor="b"/>
          <a:lstStyle>
            <a:lvl1pPr algn="ctr">
              <a:defRPr sz="1583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22" y="1891072"/>
            <a:ext cx="1889522" cy="869275"/>
          </a:xfrm>
        </p:spPr>
        <p:txBody>
          <a:bodyPr/>
          <a:lstStyle>
            <a:lvl1pPr marL="0" indent="0" algn="ctr">
              <a:buNone/>
              <a:defRPr sz="632"/>
            </a:lvl1pPr>
            <a:lvl2pPr marL="120591" indent="0" algn="ctr">
              <a:buNone/>
              <a:defRPr sz="527"/>
            </a:lvl2pPr>
            <a:lvl3pPr marL="241183" indent="0" algn="ctr">
              <a:buNone/>
              <a:defRPr sz="474"/>
            </a:lvl3pPr>
            <a:lvl4pPr marL="361775" indent="0" algn="ctr">
              <a:buNone/>
              <a:defRPr sz="422"/>
            </a:lvl4pPr>
            <a:lvl5pPr marL="482366" indent="0" algn="ctr">
              <a:buNone/>
              <a:defRPr sz="422"/>
            </a:lvl5pPr>
            <a:lvl6pPr marL="602958" indent="0" algn="ctr">
              <a:buNone/>
              <a:defRPr sz="422"/>
            </a:lvl6pPr>
            <a:lvl7pPr marL="723549" indent="0" algn="ctr">
              <a:buNone/>
              <a:defRPr sz="422"/>
            </a:lvl7pPr>
            <a:lvl8pPr marL="844141" indent="0" algn="ctr">
              <a:buNone/>
              <a:defRPr sz="422"/>
            </a:lvl8pPr>
            <a:lvl9pPr marL="964733" indent="0" algn="ctr">
              <a:buNone/>
              <a:defRPr sz="422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F9E38-1EDA-4040-9BA0-FA208835C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49B1-07C0-4F15-9ABD-F3EDAF10CFD6}" type="datetimeFigureOut">
              <a:rPr lang="he-IL"/>
              <a:pPr>
                <a:defRPr/>
              </a:pPr>
              <a:t>ג'/אדר ב/תשפ"ב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D9339-C28F-4C3A-A795-2C517A90C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125F8-7288-4E86-A89B-D9C01FBA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8CBD9-0660-4BC0-BEB9-3B7DA0A1EDA9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606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6DB05-FB3B-4868-BEE3-34E049F0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384B9-63F8-47AD-B33D-A33009D188F0}" type="datetimeFigureOut">
              <a:rPr lang="he-IL"/>
              <a:pPr>
                <a:defRPr/>
              </a:pPr>
              <a:t>ג'/אדר ב/תשפ"ב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D301D-8124-4BC3-9EE3-411877C3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50CBA-FE02-4D48-B57F-34B3962FD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B9821-585E-49BA-A2F2-3245E235907D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76742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2923" y="191693"/>
            <a:ext cx="543238" cy="3051214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12" y="191693"/>
            <a:ext cx="1598220" cy="305121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30CE8-026B-48A8-978D-632C79A2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E4D1-3D42-4253-AEC7-F4B06D3CFF57}" type="datetimeFigureOut">
              <a:rPr lang="he-IL"/>
              <a:pPr>
                <a:defRPr/>
              </a:pPr>
              <a:t>ג'/אדר ב/תשפ"ב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74F0A-D31E-4093-94ED-DA1302F5B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29BA6-0B5B-4C58-85A0-97A5FB25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704B2-8D47-42C0-82E4-DC88548394E4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43700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EABEE-EAF5-4E7B-A207-200BD718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5EE06-32EE-43E8-BCA3-3960AE5A437F}" type="datetimeFigureOut">
              <a:rPr lang="he-IL"/>
              <a:pPr>
                <a:defRPr/>
              </a:pPr>
              <a:t>ג'/אדר ב/תשפ"ב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AA023-400D-49FD-8044-64E1B3963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7214A-099E-4699-8B85-A36B42047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A09A2-2919-4C08-B938-4FBAE67616AB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84421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01" y="897623"/>
            <a:ext cx="2172950" cy="1497688"/>
          </a:xfrm>
        </p:spPr>
        <p:txBody>
          <a:bodyPr anchor="b"/>
          <a:lstStyle>
            <a:lvl1pPr>
              <a:defRPr sz="1583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01" y="2409471"/>
            <a:ext cx="2172950" cy="787598"/>
          </a:xfrm>
        </p:spPr>
        <p:txBody>
          <a:bodyPr/>
          <a:lstStyle>
            <a:lvl1pPr marL="0" indent="0">
              <a:buNone/>
              <a:defRPr sz="632">
                <a:solidFill>
                  <a:schemeClr val="tx1"/>
                </a:solidFill>
              </a:defRPr>
            </a:lvl1pPr>
            <a:lvl2pPr marL="120591" indent="0">
              <a:buNone/>
              <a:defRPr sz="527">
                <a:solidFill>
                  <a:schemeClr val="tx1">
                    <a:tint val="75000"/>
                  </a:schemeClr>
                </a:solidFill>
              </a:defRPr>
            </a:lvl2pPr>
            <a:lvl3pPr marL="241183" indent="0">
              <a:buNone/>
              <a:defRPr sz="474">
                <a:solidFill>
                  <a:schemeClr val="tx1">
                    <a:tint val="75000"/>
                  </a:schemeClr>
                </a:solidFill>
              </a:defRPr>
            </a:lvl3pPr>
            <a:lvl4pPr marL="361775" indent="0">
              <a:buNone/>
              <a:defRPr sz="422">
                <a:solidFill>
                  <a:schemeClr val="tx1">
                    <a:tint val="75000"/>
                  </a:schemeClr>
                </a:solidFill>
              </a:defRPr>
            </a:lvl4pPr>
            <a:lvl5pPr marL="482366" indent="0">
              <a:buNone/>
              <a:defRPr sz="422">
                <a:solidFill>
                  <a:schemeClr val="tx1">
                    <a:tint val="75000"/>
                  </a:schemeClr>
                </a:solidFill>
              </a:defRPr>
            </a:lvl5pPr>
            <a:lvl6pPr marL="602958" indent="0">
              <a:buNone/>
              <a:defRPr sz="422">
                <a:solidFill>
                  <a:schemeClr val="tx1">
                    <a:tint val="75000"/>
                  </a:schemeClr>
                </a:solidFill>
              </a:defRPr>
            </a:lvl6pPr>
            <a:lvl7pPr marL="723549" indent="0">
              <a:buNone/>
              <a:defRPr sz="422">
                <a:solidFill>
                  <a:schemeClr val="tx1">
                    <a:tint val="75000"/>
                  </a:schemeClr>
                </a:solidFill>
              </a:defRPr>
            </a:lvl7pPr>
            <a:lvl8pPr marL="844141" indent="0">
              <a:buNone/>
              <a:defRPr sz="422">
                <a:solidFill>
                  <a:schemeClr val="tx1">
                    <a:tint val="75000"/>
                  </a:schemeClr>
                </a:solidFill>
              </a:defRPr>
            </a:lvl8pPr>
            <a:lvl9pPr marL="964733" indent="0">
              <a:buNone/>
              <a:defRPr sz="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F7899-34C1-400C-931D-609E9E8E7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53FA0-6C8F-4B84-A976-2470994E425A}" type="datetimeFigureOut">
              <a:rPr lang="he-IL"/>
              <a:pPr>
                <a:defRPr/>
              </a:pPr>
              <a:t>ג'/אדר ב/תשפ"ב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CC335-28AB-4489-9B74-912C39C4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8FAC9-7CC9-4916-A2C1-03CEC9C6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A61E5-F929-4180-B8AA-82E0EE78B5BF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20396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07" y="958458"/>
            <a:ext cx="1070729" cy="228445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428" y="958458"/>
            <a:ext cx="1070729" cy="228445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AC7131-B109-4D78-88A9-AE2341566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B1C9C-C707-4338-A0DC-027006C53C10}" type="datetimeFigureOut">
              <a:rPr lang="he-IL"/>
              <a:pPr>
                <a:defRPr/>
              </a:pPr>
              <a:t>ג'/אדר ב/תשפ"ב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EF6B7E-0BEA-40B1-9A57-A1105829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2CC9B6-47A8-4A88-AA19-943FFE7B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110B8-9BBC-49D4-83D6-64335F2A4146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3535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1" y="191697"/>
            <a:ext cx="2172950" cy="69592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41" y="882619"/>
            <a:ext cx="1065809" cy="432553"/>
          </a:xfrm>
        </p:spPr>
        <p:txBody>
          <a:bodyPr anchor="b"/>
          <a:lstStyle>
            <a:lvl1pPr marL="0" indent="0">
              <a:buNone/>
              <a:defRPr sz="632" b="1"/>
            </a:lvl1pPr>
            <a:lvl2pPr marL="120591" indent="0">
              <a:buNone/>
              <a:defRPr sz="527" b="1"/>
            </a:lvl2pPr>
            <a:lvl3pPr marL="241183" indent="0">
              <a:buNone/>
              <a:defRPr sz="474" b="1"/>
            </a:lvl3pPr>
            <a:lvl4pPr marL="361775" indent="0">
              <a:buNone/>
              <a:defRPr sz="422" b="1"/>
            </a:lvl4pPr>
            <a:lvl5pPr marL="482366" indent="0">
              <a:buNone/>
              <a:defRPr sz="422" b="1"/>
            </a:lvl5pPr>
            <a:lvl6pPr marL="602958" indent="0">
              <a:buNone/>
              <a:defRPr sz="422" b="1"/>
            </a:lvl6pPr>
            <a:lvl7pPr marL="723549" indent="0">
              <a:buNone/>
              <a:defRPr sz="422" b="1"/>
            </a:lvl7pPr>
            <a:lvl8pPr marL="844141" indent="0">
              <a:buNone/>
              <a:defRPr sz="422" b="1"/>
            </a:lvl8pPr>
            <a:lvl9pPr marL="964733" indent="0">
              <a:buNone/>
              <a:defRPr sz="422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41" y="1315165"/>
            <a:ext cx="1065809" cy="193440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429" y="882619"/>
            <a:ext cx="1071057" cy="432553"/>
          </a:xfrm>
        </p:spPr>
        <p:txBody>
          <a:bodyPr anchor="b"/>
          <a:lstStyle>
            <a:lvl1pPr marL="0" indent="0">
              <a:buNone/>
              <a:defRPr sz="632" b="1"/>
            </a:lvl1pPr>
            <a:lvl2pPr marL="120591" indent="0">
              <a:buNone/>
              <a:defRPr sz="527" b="1"/>
            </a:lvl2pPr>
            <a:lvl3pPr marL="241183" indent="0">
              <a:buNone/>
              <a:defRPr sz="474" b="1"/>
            </a:lvl3pPr>
            <a:lvl4pPr marL="361775" indent="0">
              <a:buNone/>
              <a:defRPr sz="422" b="1"/>
            </a:lvl4pPr>
            <a:lvl5pPr marL="482366" indent="0">
              <a:buNone/>
              <a:defRPr sz="422" b="1"/>
            </a:lvl5pPr>
            <a:lvl6pPr marL="602958" indent="0">
              <a:buNone/>
              <a:defRPr sz="422" b="1"/>
            </a:lvl6pPr>
            <a:lvl7pPr marL="723549" indent="0">
              <a:buNone/>
              <a:defRPr sz="422" b="1"/>
            </a:lvl7pPr>
            <a:lvl8pPr marL="844141" indent="0">
              <a:buNone/>
              <a:defRPr sz="422" b="1"/>
            </a:lvl8pPr>
            <a:lvl9pPr marL="964733" indent="0">
              <a:buNone/>
              <a:defRPr sz="422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429" y="1315165"/>
            <a:ext cx="1071057" cy="193440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D42944C-AF3E-4B24-984B-98A63CC45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8BF9-F590-4246-8F70-15B9F50578DC}" type="datetimeFigureOut">
              <a:rPr lang="he-IL"/>
              <a:pPr>
                <a:defRPr/>
              </a:pPr>
              <a:t>ג'/אדר ב/תשפ"ב</a:t>
            </a:fld>
            <a:endParaRPr lang="he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144FD7-212F-4423-8A96-CD1427E5C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41D269-2CDA-46BA-BA60-5819B25E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2622D-F8B7-49C8-B960-6136306BAEAD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10747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E2757DA-24B9-44CF-8D3D-70623FF68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EE1C1-5700-455A-A079-E2B0750B20F7}" type="datetimeFigureOut">
              <a:rPr lang="he-IL"/>
              <a:pPr>
                <a:defRPr/>
              </a:pPr>
              <a:t>ג'/אדר ב/תשפ"ב</a:t>
            </a:fld>
            <a:endParaRPr lang="he-I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19A4B5-0784-43F1-A6C8-1B485FD2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5FEF04F-8F37-4D0F-81A4-FC954048F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6F347-99AC-42BD-B5D9-4C503F8065B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830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5D0F9C-93F6-4B1C-9D3D-B505FB9C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283E3-8662-405C-86B0-4F1F0C5A074C}" type="datetimeFigureOut">
              <a:rPr lang="he-IL"/>
              <a:pPr>
                <a:defRPr/>
              </a:pPr>
              <a:t>ג'/אדר ב/תשפ"ב</a:t>
            </a:fld>
            <a:endParaRPr lang="he-I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DDF5E1-6A9E-4BA4-8828-064416CA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B31E5B-37E2-480F-8C18-42AF2E5A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28ACD-E6ED-41BB-9507-8DD8868C01CC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18369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33" y="240041"/>
            <a:ext cx="812561" cy="840104"/>
          </a:xfrm>
        </p:spPr>
        <p:txBody>
          <a:bodyPr anchor="b"/>
          <a:lstStyle>
            <a:lvl1pPr>
              <a:defRPr sz="84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060" y="518399"/>
            <a:ext cx="1275428" cy="2558654"/>
          </a:xfrm>
        </p:spPr>
        <p:txBody>
          <a:bodyPr/>
          <a:lstStyle>
            <a:lvl1pPr>
              <a:defRPr sz="844"/>
            </a:lvl1pPr>
            <a:lvl2pPr>
              <a:defRPr sz="739"/>
            </a:lvl2pPr>
            <a:lvl3pPr>
              <a:defRPr sz="632"/>
            </a:lvl3pPr>
            <a:lvl4pPr>
              <a:defRPr sz="527"/>
            </a:lvl4pPr>
            <a:lvl5pPr>
              <a:defRPr sz="527"/>
            </a:lvl5pPr>
            <a:lvl6pPr>
              <a:defRPr sz="527"/>
            </a:lvl6pPr>
            <a:lvl7pPr>
              <a:defRPr sz="527"/>
            </a:lvl7pPr>
            <a:lvl8pPr>
              <a:defRPr sz="527"/>
            </a:lvl8pPr>
            <a:lvl9pPr>
              <a:defRPr sz="5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33" y="1080138"/>
            <a:ext cx="812561" cy="2001084"/>
          </a:xfrm>
        </p:spPr>
        <p:txBody>
          <a:bodyPr/>
          <a:lstStyle>
            <a:lvl1pPr marL="0" indent="0">
              <a:buNone/>
              <a:defRPr sz="422"/>
            </a:lvl1pPr>
            <a:lvl2pPr marL="120591" indent="0">
              <a:buNone/>
              <a:defRPr sz="369"/>
            </a:lvl2pPr>
            <a:lvl3pPr marL="241183" indent="0">
              <a:buNone/>
              <a:defRPr sz="317"/>
            </a:lvl3pPr>
            <a:lvl4pPr marL="361775" indent="0">
              <a:buNone/>
              <a:defRPr sz="264"/>
            </a:lvl4pPr>
            <a:lvl5pPr marL="482366" indent="0">
              <a:buNone/>
              <a:defRPr sz="264"/>
            </a:lvl5pPr>
            <a:lvl6pPr marL="602958" indent="0">
              <a:buNone/>
              <a:defRPr sz="264"/>
            </a:lvl6pPr>
            <a:lvl7pPr marL="723549" indent="0">
              <a:buNone/>
              <a:defRPr sz="264"/>
            </a:lvl7pPr>
            <a:lvl8pPr marL="844141" indent="0">
              <a:buNone/>
              <a:defRPr sz="264"/>
            </a:lvl8pPr>
            <a:lvl9pPr marL="964733" indent="0">
              <a:buNone/>
              <a:defRPr sz="264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E4F430-5291-41B9-BB0E-9A91B63C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9A6D-2423-42F9-A76E-3E2C921A7165}" type="datetimeFigureOut">
              <a:rPr lang="he-IL"/>
              <a:pPr>
                <a:defRPr/>
              </a:pPr>
              <a:t>ג'/אדר ב/תשפ"ב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3B334E-3940-4B9E-815A-6E9396681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8273B9-BDF0-4952-8FF2-8A92F3F3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DF90F-B2F2-440C-8508-856CE0A57390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00694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33" y="240041"/>
            <a:ext cx="812561" cy="840104"/>
          </a:xfrm>
        </p:spPr>
        <p:txBody>
          <a:bodyPr anchor="b"/>
          <a:lstStyle>
            <a:lvl1pPr>
              <a:defRPr sz="84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060" y="518399"/>
            <a:ext cx="1275428" cy="2558654"/>
          </a:xfrm>
        </p:spPr>
        <p:txBody>
          <a:bodyPr rtlCol="0">
            <a:normAutofit/>
          </a:bodyPr>
          <a:lstStyle>
            <a:lvl1pPr marL="0" indent="0">
              <a:buNone/>
              <a:defRPr sz="844"/>
            </a:lvl1pPr>
            <a:lvl2pPr marL="120591" indent="0">
              <a:buNone/>
              <a:defRPr sz="739"/>
            </a:lvl2pPr>
            <a:lvl3pPr marL="241183" indent="0">
              <a:buNone/>
              <a:defRPr sz="632"/>
            </a:lvl3pPr>
            <a:lvl4pPr marL="361775" indent="0">
              <a:buNone/>
              <a:defRPr sz="527"/>
            </a:lvl4pPr>
            <a:lvl5pPr marL="482366" indent="0">
              <a:buNone/>
              <a:defRPr sz="527"/>
            </a:lvl5pPr>
            <a:lvl6pPr marL="602958" indent="0">
              <a:buNone/>
              <a:defRPr sz="527"/>
            </a:lvl6pPr>
            <a:lvl7pPr marL="723549" indent="0">
              <a:buNone/>
              <a:defRPr sz="527"/>
            </a:lvl7pPr>
            <a:lvl8pPr marL="844141" indent="0">
              <a:buNone/>
              <a:defRPr sz="527"/>
            </a:lvl8pPr>
            <a:lvl9pPr marL="964733" indent="0">
              <a:buNone/>
              <a:defRPr sz="527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33" y="1080138"/>
            <a:ext cx="812561" cy="2001084"/>
          </a:xfrm>
        </p:spPr>
        <p:txBody>
          <a:bodyPr/>
          <a:lstStyle>
            <a:lvl1pPr marL="0" indent="0">
              <a:buNone/>
              <a:defRPr sz="422"/>
            </a:lvl1pPr>
            <a:lvl2pPr marL="120591" indent="0">
              <a:buNone/>
              <a:defRPr sz="369"/>
            </a:lvl2pPr>
            <a:lvl3pPr marL="241183" indent="0">
              <a:buNone/>
              <a:defRPr sz="317"/>
            </a:lvl3pPr>
            <a:lvl4pPr marL="361775" indent="0">
              <a:buNone/>
              <a:defRPr sz="264"/>
            </a:lvl4pPr>
            <a:lvl5pPr marL="482366" indent="0">
              <a:buNone/>
              <a:defRPr sz="264"/>
            </a:lvl5pPr>
            <a:lvl6pPr marL="602958" indent="0">
              <a:buNone/>
              <a:defRPr sz="264"/>
            </a:lvl6pPr>
            <a:lvl7pPr marL="723549" indent="0">
              <a:buNone/>
              <a:defRPr sz="264"/>
            </a:lvl7pPr>
            <a:lvl8pPr marL="844141" indent="0">
              <a:buNone/>
              <a:defRPr sz="264"/>
            </a:lvl8pPr>
            <a:lvl9pPr marL="964733" indent="0">
              <a:buNone/>
              <a:defRPr sz="264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9B302C-F305-4FD2-8A26-72BB14DD1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32471-0A33-4963-A83B-C347A11925B8}" type="datetimeFigureOut">
              <a:rPr lang="he-IL"/>
              <a:pPr>
                <a:defRPr/>
              </a:pPr>
              <a:t>ג'/אדר ב/תשפ"ב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427882-8D1D-4CD5-BC9C-773CAAD0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CE8E20-3819-4183-94FC-A57757E9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CBDDC-DDB9-4C36-83D6-766E52713C75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7171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tapuz.co.il/blog/net/viewentry.aspx?entryid=2545667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EB88650-C240-4FED-BC8D-D9F4EAF495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5026" y="191587"/>
            <a:ext cx="2169312" cy="69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FC0590-F689-432B-A61F-A50CE3BE6E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75026" y="957936"/>
            <a:ext cx="2169312" cy="228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F437D-6EB4-4FF6-9987-1EEA4476E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5030" y="3336378"/>
            <a:ext cx="563786" cy="1915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65599" rtl="1" eaLnBrk="1" fontAlgn="auto" hangingPunct="1">
              <a:spcBef>
                <a:spcPts val="0"/>
              </a:spcBef>
              <a:spcAft>
                <a:spcPts val="0"/>
              </a:spcAft>
              <a:defRPr sz="31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5371AF-C3B4-47B4-8912-218EFC356148}" type="datetimeFigureOut">
              <a:rPr lang="he-IL"/>
              <a:pPr>
                <a:defRPr/>
              </a:pPr>
              <a:t>ג'/אדר ב/תשפ"ב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D10CD-52E3-4E28-AE60-8DA464C79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3057" y="3336378"/>
            <a:ext cx="853251" cy="1915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265599" rtl="1" eaLnBrk="1" fontAlgn="auto" hangingPunct="1">
              <a:spcBef>
                <a:spcPts val="0"/>
              </a:spcBef>
              <a:spcAft>
                <a:spcPts val="0"/>
              </a:spcAft>
              <a:defRPr sz="31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276C4-2897-413A-BDF1-12286D232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0556" y="3336378"/>
            <a:ext cx="563786" cy="19158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264942" rtl="1" eaLnBrk="1" hangingPunct="1">
              <a:defRPr sz="264">
                <a:solidFill>
                  <a:srgbClr val="898989"/>
                </a:solidFill>
              </a:defRPr>
            </a:lvl1pPr>
          </a:lstStyle>
          <a:p>
            <a:fld id="{EA7C7CDF-5DCF-4E78-9DC0-72C67B8095ED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39842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966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39842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96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l" defTabSz="239842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96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l" defTabSz="239842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96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l" defTabSz="239842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96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0472" algn="l" defTabSz="240878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08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00945" algn="l" defTabSz="240878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08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51417" algn="l" defTabSz="240878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08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01892" algn="l" defTabSz="240878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08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57172" indent="-57172" algn="r" defTabSz="239842" rtl="1" eaLnBrk="1" fontAlgn="base" hangingPunct="1">
        <a:lnSpc>
          <a:spcPct val="90000"/>
        </a:lnSpc>
        <a:spcBef>
          <a:spcPts val="264"/>
        </a:spcBef>
        <a:spcAft>
          <a:spcPct val="0"/>
        </a:spcAft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1pPr>
      <a:lvl2pPr marL="178487" indent="-57172" algn="r" defTabSz="239842" rtl="1" eaLnBrk="1" fontAlgn="base" hangingPunct="1">
        <a:lnSpc>
          <a:spcPct val="90000"/>
        </a:lnSpc>
        <a:spcBef>
          <a:spcPts val="143"/>
        </a:spcBef>
        <a:spcAft>
          <a:spcPct val="0"/>
        </a:spcAft>
        <a:buFont typeface="Arial" panose="020B0604020202020204" pitchFamily="34" charset="0"/>
        <a:buChar char="•"/>
        <a:defRPr sz="527" kern="1200">
          <a:solidFill>
            <a:schemeClr val="tx1"/>
          </a:solidFill>
          <a:latin typeface="+mn-lt"/>
          <a:ea typeface="+mn-ea"/>
          <a:cs typeface="+mn-cs"/>
        </a:defRPr>
      </a:lvl2pPr>
      <a:lvl3pPr marL="299803" indent="-57172" algn="r" defTabSz="239842" rtl="1" eaLnBrk="1" fontAlgn="base" hangingPunct="1">
        <a:lnSpc>
          <a:spcPct val="90000"/>
        </a:lnSpc>
        <a:spcBef>
          <a:spcPts val="143"/>
        </a:spcBef>
        <a:spcAft>
          <a:spcPct val="0"/>
        </a:spcAft>
        <a:buFont typeface="Arial" panose="020B0604020202020204" pitchFamily="34" charset="0"/>
        <a:buChar char="•"/>
        <a:defRPr sz="439" kern="1200">
          <a:solidFill>
            <a:schemeClr val="tx1"/>
          </a:solidFill>
          <a:latin typeface="+mn-lt"/>
          <a:ea typeface="+mn-ea"/>
          <a:cs typeface="+mn-cs"/>
        </a:defRPr>
      </a:lvl3pPr>
      <a:lvl4pPr marL="418329" indent="-57172" algn="r" defTabSz="239842" rtl="1" eaLnBrk="1" fontAlgn="base" hangingPunct="1">
        <a:lnSpc>
          <a:spcPct val="90000"/>
        </a:lnSpc>
        <a:spcBef>
          <a:spcPts val="143"/>
        </a:spcBef>
        <a:spcAft>
          <a:spcPct val="0"/>
        </a:spcAft>
        <a:buFont typeface="Arial" panose="020B0604020202020204" pitchFamily="34" charset="0"/>
        <a:buChar char="•"/>
        <a:defRPr sz="351" kern="1200">
          <a:solidFill>
            <a:schemeClr val="tx1"/>
          </a:solidFill>
          <a:latin typeface="+mn-lt"/>
          <a:ea typeface="+mn-ea"/>
          <a:cs typeface="+mn-cs"/>
        </a:defRPr>
      </a:lvl4pPr>
      <a:lvl5pPr marL="539645" indent="-57172" algn="r" defTabSz="239842" rtl="1" eaLnBrk="1" fontAlgn="base" hangingPunct="1">
        <a:lnSpc>
          <a:spcPct val="90000"/>
        </a:lnSpc>
        <a:spcBef>
          <a:spcPts val="143"/>
        </a:spcBef>
        <a:spcAft>
          <a:spcPct val="0"/>
        </a:spcAft>
        <a:buFont typeface="Arial" panose="020B0604020202020204" pitchFamily="34" charset="0"/>
        <a:buChar char="•"/>
        <a:defRPr sz="351" kern="1200">
          <a:solidFill>
            <a:schemeClr val="tx1"/>
          </a:solidFill>
          <a:latin typeface="+mn-lt"/>
          <a:ea typeface="+mn-ea"/>
          <a:cs typeface="+mn-cs"/>
        </a:defRPr>
      </a:lvl5pPr>
      <a:lvl6pPr marL="663253" indent="-60296" algn="r" defTabSz="241183" rtl="1" eaLnBrk="1" latinLnBrk="0" hangingPunct="1">
        <a:lnSpc>
          <a:spcPct val="90000"/>
        </a:lnSpc>
        <a:spcBef>
          <a:spcPts val="132"/>
        </a:spcBef>
        <a:buFont typeface="Arial" panose="020B0604020202020204" pitchFamily="34" charset="0"/>
        <a:buChar char="•"/>
        <a:defRPr sz="474" kern="1200">
          <a:solidFill>
            <a:schemeClr val="tx1"/>
          </a:solidFill>
          <a:latin typeface="+mn-lt"/>
          <a:ea typeface="+mn-ea"/>
          <a:cs typeface="+mn-cs"/>
        </a:defRPr>
      </a:lvl6pPr>
      <a:lvl7pPr marL="783845" indent="-60296" algn="r" defTabSz="241183" rtl="1" eaLnBrk="1" latinLnBrk="0" hangingPunct="1">
        <a:lnSpc>
          <a:spcPct val="90000"/>
        </a:lnSpc>
        <a:spcBef>
          <a:spcPts val="132"/>
        </a:spcBef>
        <a:buFont typeface="Arial" panose="020B0604020202020204" pitchFamily="34" charset="0"/>
        <a:buChar char="•"/>
        <a:defRPr sz="474" kern="1200">
          <a:solidFill>
            <a:schemeClr val="tx1"/>
          </a:solidFill>
          <a:latin typeface="+mn-lt"/>
          <a:ea typeface="+mn-ea"/>
          <a:cs typeface="+mn-cs"/>
        </a:defRPr>
      </a:lvl7pPr>
      <a:lvl8pPr marL="904436" indent="-60296" algn="r" defTabSz="241183" rtl="1" eaLnBrk="1" latinLnBrk="0" hangingPunct="1">
        <a:lnSpc>
          <a:spcPct val="90000"/>
        </a:lnSpc>
        <a:spcBef>
          <a:spcPts val="132"/>
        </a:spcBef>
        <a:buFont typeface="Arial" panose="020B0604020202020204" pitchFamily="34" charset="0"/>
        <a:buChar char="•"/>
        <a:defRPr sz="474" kern="1200">
          <a:solidFill>
            <a:schemeClr val="tx1"/>
          </a:solidFill>
          <a:latin typeface="+mn-lt"/>
          <a:ea typeface="+mn-ea"/>
          <a:cs typeface="+mn-cs"/>
        </a:defRPr>
      </a:lvl8pPr>
      <a:lvl9pPr marL="1025029" indent="-60296" algn="r" defTabSz="241183" rtl="1" eaLnBrk="1" latinLnBrk="0" hangingPunct="1">
        <a:lnSpc>
          <a:spcPct val="90000"/>
        </a:lnSpc>
        <a:spcBef>
          <a:spcPts val="132"/>
        </a:spcBef>
        <a:buFont typeface="Arial" panose="020B0604020202020204" pitchFamily="34" charset="0"/>
        <a:buChar char="•"/>
        <a:defRPr sz="4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241183" rtl="1" eaLnBrk="1" latinLnBrk="0" hangingPunct="1">
        <a:defRPr sz="474" kern="1200">
          <a:solidFill>
            <a:schemeClr val="tx1"/>
          </a:solidFill>
          <a:latin typeface="+mn-lt"/>
          <a:ea typeface="+mn-ea"/>
          <a:cs typeface="+mn-cs"/>
        </a:defRPr>
      </a:lvl1pPr>
      <a:lvl2pPr marL="120591" algn="r" defTabSz="241183" rtl="1" eaLnBrk="1" latinLnBrk="0" hangingPunct="1">
        <a:defRPr sz="474" kern="1200">
          <a:solidFill>
            <a:schemeClr val="tx1"/>
          </a:solidFill>
          <a:latin typeface="+mn-lt"/>
          <a:ea typeface="+mn-ea"/>
          <a:cs typeface="+mn-cs"/>
        </a:defRPr>
      </a:lvl2pPr>
      <a:lvl3pPr marL="241183" algn="r" defTabSz="241183" rtl="1" eaLnBrk="1" latinLnBrk="0" hangingPunct="1">
        <a:defRPr sz="474" kern="1200">
          <a:solidFill>
            <a:schemeClr val="tx1"/>
          </a:solidFill>
          <a:latin typeface="+mn-lt"/>
          <a:ea typeface="+mn-ea"/>
          <a:cs typeface="+mn-cs"/>
        </a:defRPr>
      </a:lvl3pPr>
      <a:lvl4pPr marL="361775" algn="r" defTabSz="241183" rtl="1" eaLnBrk="1" latinLnBrk="0" hangingPunct="1">
        <a:defRPr sz="474" kern="1200">
          <a:solidFill>
            <a:schemeClr val="tx1"/>
          </a:solidFill>
          <a:latin typeface="+mn-lt"/>
          <a:ea typeface="+mn-ea"/>
          <a:cs typeface="+mn-cs"/>
        </a:defRPr>
      </a:lvl4pPr>
      <a:lvl5pPr marL="482366" algn="r" defTabSz="241183" rtl="1" eaLnBrk="1" latinLnBrk="0" hangingPunct="1">
        <a:defRPr sz="474" kern="1200">
          <a:solidFill>
            <a:schemeClr val="tx1"/>
          </a:solidFill>
          <a:latin typeface="+mn-lt"/>
          <a:ea typeface="+mn-ea"/>
          <a:cs typeface="+mn-cs"/>
        </a:defRPr>
      </a:lvl5pPr>
      <a:lvl6pPr marL="602958" algn="r" defTabSz="241183" rtl="1" eaLnBrk="1" latinLnBrk="0" hangingPunct="1">
        <a:defRPr sz="474" kern="1200">
          <a:solidFill>
            <a:schemeClr val="tx1"/>
          </a:solidFill>
          <a:latin typeface="+mn-lt"/>
          <a:ea typeface="+mn-ea"/>
          <a:cs typeface="+mn-cs"/>
        </a:defRPr>
      </a:lvl6pPr>
      <a:lvl7pPr marL="723549" algn="r" defTabSz="241183" rtl="1" eaLnBrk="1" latinLnBrk="0" hangingPunct="1">
        <a:defRPr sz="474" kern="1200">
          <a:solidFill>
            <a:schemeClr val="tx1"/>
          </a:solidFill>
          <a:latin typeface="+mn-lt"/>
          <a:ea typeface="+mn-ea"/>
          <a:cs typeface="+mn-cs"/>
        </a:defRPr>
      </a:lvl7pPr>
      <a:lvl8pPr marL="844141" algn="r" defTabSz="241183" rtl="1" eaLnBrk="1" latinLnBrk="0" hangingPunct="1">
        <a:defRPr sz="474" kern="1200">
          <a:solidFill>
            <a:schemeClr val="tx1"/>
          </a:solidFill>
          <a:latin typeface="+mn-lt"/>
          <a:ea typeface="+mn-ea"/>
          <a:cs typeface="+mn-cs"/>
        </a:defRPr>
      </a:lvl8pPr>
      <a:lvl9pPr marL="964733" algn="r" defTabSz="241183" rtl="1" eaLnBrk="1" latinLnBrk="0" hangingPunct="1">
        <a:defRPr sz="4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tapuz.co.il/blog/net/viewentry.aspx?entryid=254566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32CE93BC-5450-4685-8BCC-6CEB6F8519B0}"/>
              </a:ext>
            </a:extLst>
          </p:cNvPr>
          <p:cNvSpPr/>
          <p:nvPr/>
        </p:nvSpPr>
        <p:spPr>
          <a:xfrm rot="16200000">
            <a:off x="310050" y="830604"/>
            <a:ext cx="1755609" cy="193924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בני</a:t>
            </a:r>
          </a:p>
          <a:p>
            <a:pPr algn="ctr"/>
            <a:r>
              <a:rPr lang="he-IL" sz="600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ברית</a:t>
            </a:r>
          </a:p>
        </p:txBody>
      </p:sp>
    </p:spTree>
    <p:extLst>
      <p:ext uri="{BB962C8B-B14F-4D97-AF65-F5344CB8AC3E}">
        <p14:creationId xmlns:p14="http://schemas.microsoft.com/office/powerpoint/2010/main" val="3859332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A06025E8-18D8-4C30-9CA9-4E28ACBC2B95}"/>
              </a:ext>
            </a:extLst>
          </p:cNvPr>
          <p:cNvSpPr/>
          <p:nvPr/>
        </p:nvSpPr>
        <p:spPr>
          <a:xfrm rot="16200000">
            <a:off x="266123" y="1152218"/>
            <a:ext cx="19127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כּוֹפר</a:t>
            </a:r>
          </a:p>
        </p:txBody>
      </p:sp>
    </p:spTree>
    <p:extLst>
      <p:ext uri="{BB962C8B-B14F-4D97-AF65-F5344CB8AC3E}">
        <p14:creationId xmlns:p14="http://schemas.microsoft.com/office/powerpoint/2010/main" val="2754480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AB75A395-1408-46DE-96C6-8520256AD886}"/>
              </a:ext>
            </a:extLst>
          </p:cNvPr>
          <p:cNvSpPr/>
          <p:nvPr/>
        </p:nvSpPr>
        <p:spPr>
          <a:xfrm rot="16200000">
            <a:off x="-194740" y="1090661"/>
            <a:ext cx="28344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אוקי </a:t>
            </a:r>
            <a:r>
              <a:rPr lang="he-I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ממונא</a:t>
            </a:r>
            <a:endParaRPr 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בחזקת מריה</a:t>
            </a:r>
          </a:p>
        </p:txBody>
      </p:sp>
    </p:spTree>
    <p:extLst>
      <p:ext uri="{BB962C8B-B14F-4D97-AF65-F5344CB8AC3E}">
        <p14:creationId xmlns:p14="http://schemas.microsoft.com/office/powerpoint/2010/main" val="1054342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221FC24A-F1C1-4C10-85B8-883CCF0CB6FB}"/>
              </a:ext>
            </a:extLst>
          </p:cNvPr>
          <p:cNvSpPr/>
          <p:nvPr/>
        </p:nvSpPr>
        <p:spPr>
          <a:xfrm rot="16200000">
            <a:off x="436840" y="1198381"/>
            <a:ext cx="15712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גזלן</a:t>
            </a:r>
          </a:p>
        </p:txBody>
      </p:sp>
    </p:spTree>
    <p:extLst>
      <p:ext uri="{BB962C8B-B14F-4D97-AF65-F5344CB8AC3E}">
        <p14:creationId xmlns:p14="http://schemas.microsoft.com/office/powerpoint/2010/main" val="358048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09002211-BACD-4F06-95CF-05CA352B95E8}"/>
              </a:ext>
            </a:extLst>
          </p:cNvPr>
          <p:cNvSpPr/>
          <p:nvPr/>
        </p:nvSpPr>
        <p:spPr>
          <a:xfrm rot="16200000">
            <a:off x="357495" y="875215"/>
            <a:ext cx="1729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טענת</a:t>
            </a:r>
          </a:p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ברי</a:t>
            </a:r>
          </a:p>
        </p:txBody>
      </p:sp>
    </p:spTree>
    <p:extLst>
      <p:ext uri="{BB962C8B-B14F-4D97-AF65-F5344CB8AC3E}">
        <p14:creationId xmlns:p14="http://schemas.microsoft.com/office/powerpoint/2010/main" val="305749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6445B794-6371-4335-9D60-A061D0C4A602}"/>
              </a:ext>
            </a:extLst>
          </p:cNvPr>
          <p:cNvSpPr/>
          <p:nvPr/>
        </p:nvSpPr>
        <p:spPr>
          <a:xfrm rot="16200000">
            <a:off x="357496" y="875215"/>
            <a:ext cx="1729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טענת</a:t>
            </a:r>
          </a:p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שמא</a:t>
            </a:r>
          </a:p>
        </p:txBody>
      </p:sp>
    </p:spTree>
    <p:extLst>
      <p:ext uri="{BB962C8B-B14F-4D97-AF65-F5344CB8AC3E}">
        <p14:creationId xmlns:p14="http://schemas.microsoft.com/office/powerpoint/2010/main" val="2167838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495E7334-146B-4F4C-9DB7-4C905B2F2373}"/>
              </a:ext>
            </a:extLst>
          </p:cNvPr>
          <p:cNvSpPr/>
          <p:nvPr/>
        </p:nvSpPr>
        <p:spPr>
          <a:xfrm rot="16200000">
            <a:off x="258107" y="967548"/>
            <a:ext cx="19287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עדים</a:t>
            </a:r>
          </a:p>
          <a:p>
            <a:pPr algn="ctr"/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זוממים</a:t>
            </a:r>
          </a:p>
        </p:txBody>
      </p:sp>
    </p:spTree>
    <p:extLst>
      <p:ext uri="{BB962C8B-B14F-4D97-AF65-F5344CB8AC3E}">
        <p14:creationId xmlns:p14="http://schemas.microsoft.com/office/powerpoint/2010/main" val="1503151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6570F712-367C-4D84-9DBD-1B3571B6331D}"/>
              </a:ext>
            </a:extLst>
          </p:cNvPr>
          <p:cNvSpPr/>
          <p:nvPr/>
        </p:nvSpPr>
        <p:spPr>
          <a:xfrm rot="16200000">
            <a:off x="-29632" y="1090661"/>
            <a:ext cx="25042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שליח לדבר</a:t>
            </a:r>
          </a:p>
          <a:p>
            <a:pPr algn="ctr"/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עבירה</a:t>
            </a:r>
          </a:p>
        </p:txBody>
      </p:sp>
    </p:spTree>
    <p:extLst>
      <p:ext uri="{BB962C8B-B14F-4D97-AF65-F5344CB8AC3E}">
        <p14:creationId xmlns:p14="http://schemas.microsoft.com/office/powerpoint/2010/main" val="2976488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170D26B6-DBD6-4E06-8CD9-DD153E23C4DB}"/>
              </a:ext>
            </a:extLst>
          </p:cNvPr>
          <p:cNvSpPr/>
          <p:nvPr/>
        </p:nvSpPr>
        <p:spPr>
          <a:xfrm rot="16200000">
            <a:off x="-58488" y="782882"/>
            <a:ext cx="256192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אין האומן</a:t>
            </a:r>
          </a:p>
          <a:p>
            <a:pPr algn="ctr"/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קונה </a:t>
            </a:r>
          </a:p>
          <a:p>
            <a:pPr algn="ctr"/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בשבח הכלי</a:t>
            </a:r>
          </a:p>
        </p:txBody>
      </p:sp>
    </p:spTree>
    <p:extLst>
      <p:ext uri="{BB962C8B-B14F-4D97-AF65-F5344CB8AC3E}">
        <p14:creationId xmlns:p14="http://schemas.microsoft.com/office/powerpoint/2010/main" val="671771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F80F2DD0-8B41-4CAC-A7DD-56B717A82062}"/>
              </a:ext>
            </a:extLst>
          </p:cNvPr>
          <p:cNvSpPr/>
          <p:nvPr/>
        </p:nvSpPr>
        <p:spPr>
          <a:xfrm rot="16200000">
            <a:off x="584317" y="1276426"/>
            <a:ext cx="1276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צער</a:t>
            </a:r>
          </a:p>
        </p:txBody>
      </p:sp>
    </p:spTree>
    <p:extLst>
      <p:ext uri="{BB962C8B-B14F-4D97-AF65-F5344CB8AC3E}">
        <p14:creationId xmlns:p14="http://schemas.microsoft.com/office/powerpoint/2010/main" val="3439566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E364F657-DE06-489C-A1FB-BE92EB1D9070}"/>
              </a:ext>
            </a:extLst>
          </p:cNvPr>
          <p:cNvSpPr/>
          <p:nvPr/>
        </p:nvSpPr>
        <p:spPr>
          <a:xfrm rot="16200000">
            <a:off x="462494" y="1276426"/>
            <a:ext cx="1519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ריפוי</a:t>
            </a:r>
          </a:p>
        </p:txBody>
      </p:sp>
    </p:spTree>
    <p:extLst>
      <p:ext uri="{BB962C8B-B14F-4D97-AF65-F5344CB8AC3E}">
        <p14:creationId xmlns:p14="http://schemas.microsoft.com/office/powerpoint/2010/main" val="361073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7EAF6DB5-E31B-4937-A19B-2814FD10C2AF}"/>
              </a:ext>
            </a:extLst>
          </p:cNvPr>
          <p:cNvSpPr/>
          <p:nvPr/>
        </p:nvSpPr>
        <p:spPr>
          <a:xfrm rot="16200000">
            <a:off x="63337" y="1244486"/>
            <a:ext cx="2318262" cy="10157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צרורות</a:t>
            </a:r>
          </a:p>
        </p:txBody>
      </p:sp>
    </p:spTree>
    <p:extLst>
      <p:ext uri="{BB962C8B-B14F-4D97-AF65-F5344CB8AC3E}">
        <p14:creationId xmlns:p14="http://schemas.microsoft.com/office/powerpoint/2010/main" val="2022754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6529EEFA-8D8C-42BA-A5B6-C4E974690F44}"/>
              </a:ext>
            </a:extLst>
          </p:cNvPr>
          <p:cNvSpPr/>
          <p:nvPr/>
        </p:nvSpPr>
        <p:spPr>
          <a:xfrm rot="16200000">
            <a:off x="449665" y="1276426"/>
            <a:ext cx="1545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שבת</a:t>
            </a:r>
          </a:p>
        </p:txBody>
      </p:sp>
    </p:spTree>
    <p:extLst>
      <p:ext uri="{BB962C8B-B14F-4D97-AF65-F5344CB8AC3E}">
        <p14:creationId xmlns:p14="http://schemas.microsoft.com/office/powerpoint/2010/main" val="1210862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5C1CC0A2-B531-4613-9881-95690B7B4E38}"/>
              </a:ext>
            </a:extLst>
          </p:cNvPr>
          <p:cNvSpPr/>
          <p:nvPr/>
        </p:nvSpPr>
        <p:spPr>
          <a:xfrm rot="16200000">
            <a:off x="355088" y="1276426"/>
            <a:ext cx="1734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בושת</a:t>
            </a:r>
          </a:p>
        </p:txBody>
      </p:sp>
    </p:spTree>
    <p:extLst>
      <p:ext uri="{BB962C8B-B14F-4D97-AF65-F5344CB8AC3E}">
        <p14:creationId xmlns:p14="http://schemas.microsoft.com/office/powerpoint/2010/main" val="3687606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2B89196D-B14F-42C3-9E8F-CEB7C96B6524}"/>
              </a:ext>
            </a:extLst>
          </p:cNvPr>
          <p:cNvSpPr/>
          <p:nvPr/>
        </p:nvSpPr>
        <p:spPr>
          <a:xfrm rot="16200000">
            <a:off x="-150658" y="1076374"/>
            <a:ext cx="27462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לפי המבייש </a:t>
            </a:r>
          </a:p>
          <a:p>
            <a:pPr algn="ctr"/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והמתבייש</a:t>
            </a:r>
          </a:p>
        </p:txBody>
      </p:sp>
    </p:spTree>
    <p:extLst>
      <p:ext uri="{BB962C8B-B14F-4D97-AF65-F5344CB8AC3E}">
        <p14:creationId xmlns:p14="http://schemas.microsoft.com/office/powerpoint/2010/main" val="551767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251AE65D-D4E7-4FAC-8752-4AFD3E495438}"/>
              </a:ext>
            </a:extLst>
          </p:cNvPr>
          <p:cNvSpPr/>
          <p:nvPr/>
        </p:nvSpPr>
        <p:spPr>
          <a:xfrm rot="16200000">
            <a:off x="469703" y="1276426"/>
            <a:ext cx="1505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שבח</a:t>
            </a:r>
          </a:p>
        </p:txBody>
      </p:sp>
    </p:spTree>
    <p:extLst>
      <p:ext uri="{BB962C8B-B14F-4D97-AF65-F5344CB8AC3E}">
        <p14:creationId xmlns:p14="http://schemas.microsoft.com/office/powerpoint/2010/main" val="2782879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5F48CC6B-A2B1-4F2C-BFF4-0AADF6DADB7A}"/>
              </a:ext>
            </a:extLst>
          </p:cNvPr>
          <p:cNvSpPr/>
          <p:nvPr/>
        </p:nvSpPr>
        <p:spPr>
          <a:xfrm rot="16200000">
            <a:off x="349481" y="1276426"/>
            <a:ext cx="1745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יציאה</a:t>
            </a:r>
          </a:p>
        </p:txBody>
      </p:sp>
    </p:spTree>
    <p:extLst>
      <p:ext uri="{BB962C8B-B14F-4D97-AF65-F5344CB8AC3E}">
        <p14:creationId xmlns:p14="http://schemas.microsoft.com/office/powerpoint/2010/main" val="47420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845E2CF2-38E0-4E05-9D83-5B0E6694F0C7}"/>
              </a:ext>
            </a:extLst>
          </p:cNvPr>
          <p:cNvSpPr/>
          <p:nvPr/>
        </p:nvSpPr>
        <p:spPr>
          <a:xfrm rot="16200000">
            <a:off x="343871" y="1276426"/>
            <a:ext cx="1757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חררה</a:t>
            </a:r>
          </a:p>
        </p:txBody>
      </p:sp>
    </p:spTree>
    <p:extLst>
      <p:ext uri="{BB962C8B-B14F-4D97-AF65-F5344CB8AC3E}">
        <p14:creationId xmlns:p14="http://schemas.microsoft.com/office/powerpoint/2010/main" val="83959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01ED71E1-325C-44A4-B815-EF4A357586A3}"/>
              </a:ext>
            </a:extLst>
          </p:cNvPr>
          <p:cNvSpPr/>
          <p:nvPr/>
        </p:nvSpPr>
        <p:spPr>
          <a:xfrm rot="16200000">
            <a:off x="-11197" y="953261"/>
            <a:ext cx="24673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שור </a:t>
            </a:r>
          </a:p>
          <a:p>
            <a:pPr algn="ctr"/>
            <a:r>
              <a:rPr lang="he-IL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האיצטדין</a:t>
            </a:r>
            <a:endParaRPr lang="he-IL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1811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25D7DFD2-E4C7-4813-9962-2170471D0DC8}"/>
              </a:ext>
            </a:extLst>
          </p:cNvPr>
          <p:cNvSpPr/>
          <p:nvPr/>
        </p:nvSpPr>
        <p:spPr>
          <a:xfrm rot="16200000">
            <a:off x="260511" y="860928"/>
            <a:ext cx="1923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קול </a:t>
            </a:r>
          </a:p>
          <a:p>
            <a:pPr algn="ctr"/>
            <a:r>
              <a:rPr lang="he-I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הכּרִיה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3441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91A71F85-836B-464C-A82A-B78DEEA090CD}"/>
              </a:ext>
            </a:extLst>
          </p:cNvPr>
          <p:cNvSpPr/>
          <p:nvPr/>
        </p:nvSpPr>
        <p:spPr>
          <a:xfrm rot="16200000">
            <a:off x="-44859" y="953261"/>
            <a:ext cx="25346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בור שיש</a:t>
            </a:r>
          </a:p>
          <a:p>
            <a:pPr algn="ctr"/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בו להמית</a:t>
            </a:r>
          </a:p>
        </p:txBody>
      </p:sp>
    </p:spTree>
    <p:extLst>
      <p:ext uri="{BB962C8B-B14F-4D97-AF65-F5344CB8AC3E}">
        <p14:creationId xmlns:p14="http://schemas.microsoft.com/office/powerpoint/2010/main" val="1937066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6FBE1910-0D95-406F-938C-ACDA1C31D8FF}"/>
              </a:ext>
            </a:extLst>
          </p:cNvPr>
          <p:cNvSpPr/>
          <p:nvPr/>
        </p:nvSpPr>
        <p:spPr>
          <a:xfrm rot="16200000">
            <a:off x="439245" y="1276426"/>
            <a:ext cx="1566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גדיש</a:t>
            </a:r>
          </a:p>
        </p:txBody>
      </p:sp>
    </p:spTree>
    <p:extLst>
      <p:ext uri="{BB962C8B-B14F-4D97-AF65-F5344CB8AC3E}">
        <p14:creationId xmlns:p14="http://schemas.microsoft.com/office/powerpoint/2010/main" val="33133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8BAAEC30-EB7B-4154-8D51-00E9B0E26B56}"/>
              </a:ext>
            </a:extLst>
          </p:cNvPr>
          <p:cNvSpPr/>
          <p:nvPr/>
        </p:nvSpPr>
        <p:spPr>
          <a:xfrm rot="16200000">
            <a:off x="-119406" y="782883"/>
            <a:ext cx="268374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דיו לבא מן</a:t>
            </a:r>
          </a:p>
          <a:p>
            <a:pPr algn="ctr"/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הדין להיות </a:t>
            </a:r>
          </a:p>
          <a:p>
            <a:pPr algn="ctr"/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כנידון</a:t>
            </a:r>
          </a:p>
        </p:txBody>
      </p:sp>
    </p:spTree>
    <p:extLst>
      <p:ext uri="{BB962C8B-B14F-4D97-AF65-F5344CB8AC3E}">
        <p14:creationId xmlns:p14="http://schemas.microsoft.com/office/powerpoint/2010/main" val="2194865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7B8658DF-FF2C-49CA-805C-621B0C636640}"/>
              </a:ext>
            </a:extLst>
          </p:cNvPr>
          <p:cNvSpPr/>
          <p:nvPr/>
        </p:nvSpPr>
        <p:spPr>
          <a:xfrm rot="16200000">
            <a:off x="451269" y="1276426"/>
            <a:ext cx="1542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חובל</a:t>
            </a:r>
          </a:p>
        </p:txBody>
      </p:sp>
    </p:spTree>
    <p:extLst>
      <p:ext uri="{BB962C8B-B14F-4D97-AF65-F5344CB8AC3E}">
        <p14:creationId xmlns:p14="http://schemas.microsoft.com/office/powerpoint/2010/main" val="1220565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960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D52CF434-DA16-4B6B-B397-BC70191E4C0A}"/>
              </a:ext>
            </a:extLst>
          </p:cNvPr>
          <p:cNvSpPr/>
          <p:nvPr/>
        </p:nvSpPr>
        <p:spPr>
          <a:xfrm rot="16200000">
            <a:off x="265315" y="875216"/>
            <a:ext cx="19143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משלם</a:t>
            </a:r>
          </a:p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מגופו</a:t>
            </a:r>
          </a:p>
        </p:txBody>
      </p:sp>
    </p:spTree>
    <p:extLst>
      <p:ext uri="{BB962C8B-B14F-4D97-AF65-F5344CB8AC3E}">
        <p14:creationId xmlns:p14="http://schemas.microsoft.com/office/powerpoint/2010/main" val="100765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0C65BE32-1A5B-4FB0-B148-436B78321340}"/>
              </a:ext>
            </a:extLst>
          </p:cNvPr>
          <p:cNvSpPr/>
          <p:nvPr/>
        </p:nvSpPr>
        <p:spPr>
          <a:xfrm rot="16200000">
            <a:off x="-100970" y="967549"/>
            <a:ext cx="26468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משלם</a:t>
            </a:r>
          </a:p>
          <a:p>
            <a:pPr algn="ctr"/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מן העלייה</a:t>
            </a:r>
          </a:p>
        </p:txBody>
      </p:sp>
    </p:spTree>
    <p:extLst>
      <p:ext uri="{BB962C8B-B14F-4D97-AF65-F5344CB8AC3E}">
        <p14:creationId xmlns:p14="http://schemas.microsoft.com/office/powerpoint/2010/main" val="37464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2F6B395C-11C6-4A34-808F-A77CF487D2DF}"/>
              </a:ext>
            </a:extLst>
          </p:cNvPr>
          <p:cNvSpPr/>
          <p:nvPr/>
        </p:nvSpPr>
        <p:spPr>
          <a:xfrm rot="16200000">
            <a:off x="242074" y="1198381"/>
            <a:ext cx="19607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מו‏ֹתר</a:t>
            </a:r>
            <a:endParaRPr lang="he-IL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71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81A9CC47-3BD3-4C22-AAE7-DF04FACF9A65}"/>
              </a:ext>
            </a:extLst>
          </p:cNvPr>
          <p:cNvSpPr/>
          <p:nvPr/>
        </p:nvSpPr>
        <p:spPr>
          <a:xfrm rot="16200000">
            <a:off x="-226806" y="1090662"/>
            <a:ext cx="28985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קים ליה</a:t>
            </a:r>
          </a:p>
          <a:p>
            <a:pPr algn="ctr"/>
            <a:r>
              <a:rPr lang="he-IL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בדרבה</a:t>
            </a:r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מיניה</a:t>
            </a:r>
          </a:p>
        </p:txBody>
      </p:sp>
    </p:spTree>
    <p:extLst>
      <p:ext uri="{BB962C8B-B14F-4D97-AF65-F5344CB8AC3E}">
        <p14:creationId xmlns:p14="http://schemas.microsoft.com/office/powerpoint/2010/main" val="3106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7FB1FFBD-1B1B-4072-B223-31A790C3DE3E}"/>
              </a:ext>
            </a:extLst>
          </p:cNvPr>
          <p:cNvSpPr/>
          <p:nvPr/>
        </p:nvSpPr>
        <p:spPr>
          <a:xfrm rot="16200000">
            <a:off x="-161080" y="782883"/>
            <a:ext cx="276710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המוציא</a:t>
            </a:r>
          </a:p>
          <a:p>
            <a:pPr algn="ctr"/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מחברו עליו </a:t>
            </a:r>
          </a:p>
          <a:p>
            <a:pPr algn="ctr"/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הראיה</a:t>
            </a:r>
          </a:p>
        </p:txBody>
      </p:sp>
    </p:spTree>
    <p:extLst>
      <p:ext uri="{BB962C8B-B14F-4D97-AF65-F5344CB8AC3E}">
        <p14:creationId xmlns:p14="http://schemas.microsoft.com/office/powerpoint/2010/main" val="421052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C29556CD-B446-4BBF-9899-D656C4906EDF}"/>
              </a:ext>
            </a:extLst>
          </p:cNvPr>
          <p:cNvSpPr/>
          <p:nvPr/>
        </p:nvSpPr>
        <p:spPr>
          <a:xfrm rot="16200000">
            <a:off x="-205163" y="1336882"/>
            <a:ext cx="28552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אפוטרופוס</a:t>
            </a:r>
          </a:p>
        </p:txBody>
      </p:sp>
    </p:spTree>
    <p:extLst>
      <p:ext uri="{BB962C8B-B14F-4D97-AF65-F5344CB8AC3E}">
        <p14:creationId xmlns:p14="http://schemas.microsoft.com/office/powerpoint/2010/main" val="389582078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ת4" id="{F7EB526E-3630-43DD-9EB6-082DAE288DC4}" vid="{D5E2F2AE-62D1-47A9-87B9-1584E78F5B95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תבנית לקלף בגודל 6.3 על 8.9 ס''מ</Template>
  <TotalTime>192</TotalTime>
  <Words>72</Words>
  <Application>Microsoft Office PowerPoint</Application>
  <PresentationFormat>מותאם אישית</PresentationFormat>
  <Paragraphs>49</Paragraphs>
  <Slides>31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Office365</dc:creator>
  <cp:lastModifiedBy>דניאל עטר</cp:lastModifiedBy>
  <cp:revision>22</cp:revision>
  <cp:lastPrinted>2022-03-06T08:17:11Z</cp:lastPrinted>
  <dcterms:created xsi:type="dcterms:W3CDTF">2022-01-16T09:33:03Z</dcterms:created>
  <dcterms:modified xsi:type="dcterms:W3CDTF">2022-03-06T08:17:52Z</dcterms:modified>
</cp:coreProperties>
</file>