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4"/>
  </p:sldMasterIdLst>
  <p:notesMasterIdLst>
    <p:notesMasterId r:id="rId38"/>
  </p:notesMasterIdLst>
  <p:handoutMasterIdLst>
    <p:handoutMasterId r:id="rId39"/>
  </p:handoutMasterIdLst>
  <p:sldIdLst>
    <p:sldId id="279" r:id="rId5"/>
    <p:sldId id="311" r:id="rId6"/>
    <p:sldId id="312" r:id="rId7"/>
    <p:sldId id="313" r:id="rId8"/>
    <p:sldId id="344" r:id="rId9"/>
    <p:sldId id="345" r:id="rId10"/>
    <p:sldId id="346" r:id="rId11"/>
    <p:sldId id="347" r:id="rId12"/>
    <p:sldId id="348" r:id="rId13"/>
    <p:sldId id="349" r:id="rId14"/>
    <p:sldId id="350" r:id="rId15"/>
    <p:sldId id="351" r:id="rId16"/>
    <p:sldId id="273" r:id="rId17"/>
    <p:sldId id="358" r:id="rId18"/>
    <p:sldId id="355" r:id="rId19"/>
    <p:sldId id="274" r:id="rId20"/>
    <p:sldId id="352" r:id="rId21"/>
    <p:sldId id="360" r:id="rId22"/>
    <p:sldId id="353" r:id="rId23"/>
    <p:sldId id="359" r:id="rId24"/>
    <p:sldId id="354" r:id="rId25"/>
    <p:sldId id="357" r:id="rId26"/>
    <p:sldId id="361" r:id="rId27"/>
    <p:sldId id="368" r:id="rId28"/>
    <p:sldId id="365" r:id="rId29"/>
    <p:sldId id="369" r:id="rId30"/>
    <p:sldId id="366" r:id="rId31"/>
    <p:sldId id="364" r:id="rId32"/>
    <p:sldId id="370" r:id="rId33"/>
    <p:sldId id="362" r:id="rId34"/>
    <p:sldId id="371" r:id="rId35"/>
    <p:sldId id="372" r:id="rId36"/>
    <p:sldId id="373" r:id="rId37"/>
  </p:sldIdLst>
  <p:sldSz cx="12188825" cy="6858000"/>
  <p:notesSz cx="6858000" cy="9144000"/>
  <p:defaultTextStyle>
    <a:defPPr algn="r" rtl="1">
      <a:defRPr lang="he-il"/>
    </a:defPPr>
    <a:lvl1pPr marL="0" algn="r" defTabSz="1218987" rtl="1" eaLnBrk="1" latinLnBrk="0" hangingPunct="1">
      <a:defRPr sz="2400" kern="1200">
        <a:solidFill>
          <a:schemeClr val="tx1"/>
        </a:solidFill>
        <a:latin typeface="+mn-lt"/>
        <a:ea typeface="+mn-ea"/>
        <a:cs typeface="+mn-cs"/>
      </a:defRPr>
    </a:lvl1pPr>
    <a:lvl2pPr marL="609493" algn="r" defTabSz="1218987" rtl="1" eaLnBrk="1" latinLnBrk="0" hangingPunct="1">
      <a:defRPr sz="2400" kern="1200">
        <a:solidFill>
          <a:schemeClr val="tx1"/>
        </a:solidFill>
        <a:latin typeface="+mn-lt"/>
        <a:ea typeface="+mn-ea"/>
        <a:cs typeface="+mn-cs"/>
      </a:defRPr>
    </a:lvl2pPr>
    <a:lvl3pPr marL="1218987" algn="r" defTabSz="1218987" rtl="1" eaLnBrk="1" latinLnBrk="0" hangingPunct="1">
      <a:defRPr sz="2400" kern="1200">
        <a:solidFill>
          <a:schemeClr val="tx1"/>
        </a:solidFill>
        <a:latin typeface="+mn-lt"/>
        <a:ea typeface="+mn-ea"/>
        <a:cs typeface="+mn-cs"/>
      </a:defRPr>
    </a:lvl3pPr>
    <a:lvl4pPr marL="1828480" algn="r" defTabSz="1218987" rtl="1" eaLnBrk="1" latinLnBrk="0" hangingPunct="1">
      <a:defRPr sz="2400" kern="1200">
        <a:solidFill>
          <a:schemeClr val="tx1"/>
        </a:solidFill>
        <a:latin typeface="+mn-lt"/>
        <a:ea typeface="+mn-ea"/>
        <a:cs typeface="+mn-cs"/>
      </a:defRPr>
    </a:lvl4pPr>
    <a:lvl5pPr marL="2437973" algn="r" defTabSz="1218987" rtl="1" eaLnBrk="1" latinLnBrk="0" hangingPunct="1">
      <a:defRPr sz="2400" kern="1200">
        <a:solidFill>
          <a:schemeClr val="tx1"/>
        </a:solidFill>
        <a:latin typeface="+mn-lt"/>
        <a:ea typeface="+mn-ea"/>
        <a:cs typeface="+mn-cs"/>
      </a:defRPr>
    </a:lvl5pPr>
    <a:lvl6pPr marL="3047467" algn="r" defTabSz="1218987" rtl="1" eaLnBrk="1" latinLnBrk="0" hangingPunct="1">
      <a:defRPr sz="2400" kern="1200">
        <a:solidFill>
          <a:schemeClr val="tx1"/>
        </a:solidFill>
        <a:latin typeface="+mn-lt"/>
        <a:ea typeface="+mn-ea"/>
        <a:cs typeface="+mn-cs"/>
      </a:defRPr>
    </a:lvl6pPr>
    <a:lvl7pPr marL="3656960" algn="r" defTabSz="1218987" rtl="1" eaLnBrk="1" latinLnBrk="0" hangingPunct="1">
      <a:defRPr sz="2400" kern="1200">
        <a:solidFill>
          <a:schemeClr val="tx1"/>
        </a:solidFill>
        <a:latin typeface="+mn-lt"/>
        <a:ea typeface="+mn-ea"/>
        <a:cs typeface="+mn-cs"/>
      </a:defRPr>
    </a:lvl7pPr>
    <a:lvl8pPr marL="4266453" algn="r" defTabSz="1218987" rtl="1" eaLnBrk="1" latinLnBrk="0" hangingPunct="1">
      <a:defRPr sz="2400" kern="1200">
        <a:solidFill>
          <a:schemeClr val="tx1"/>
        </a:solidFill>
        <a:latin typeface="+mn-lt"/>
        <a:ea typeface="+mn-ea"/>
        <a:cs typeface="+mn-cs"/>
      </a:defRPr>
    </a:lvl8pPr>
    <a:lvl9pPr marL="4875947" algn="r" defTabSz="1218987" rtl="1"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6" pos="383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E9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D03447BB-5D67-496B-8E87-E561075AD55C}">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88277" autoAdjust="0"/>
  </p:normalViewPr>
  <p:slideViewPr>
    <p:cSldViewPr>
      <p:cViewPr varScale="1">
        <p:scale>
          <a:sx n="72" d="100"/>
          <a:sy n="72" d="100"/>
        </p:scale>
        <p:origin x="660" y="78"/>
      </p:cViewPr>
      <p:guideLst>
        <p:guide orient="horz" pos="2160"/>
        <p:guide pos="3839"/>
      </p:guideLst>
    </p:cSldViewPr>
  </p:slideViewPr>
  <p:notesTextViewPr>
    <p:cViewPr>
      <p:scale>
        <a:sx n="1" d="1"/>
        <a:sy n="1" d="1"/>
      </p:scale>
      <p:origin x="0" y="0"/>
    </p:cViewPr>
  </p:notesTextViewPr>
  <p:notesViewPr>
    <p:cSldViewPr showGuides="1">
      <p:cViewPr varScale="1">
        <p:scale>
          <a:sx n="100" d="100"/>
          <a:sy n="100" d="100"/>
        </p:scale>
        <p:origin x="280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65D3D84-48A1-49B9-A386-23FDDB389FD3}" type="doc">
      <dgm:prSet loTypeId="urn:microsoft.com/office/officeart/2005/8/layout/process4" loCatId="list" qsTypeId="urn:microsoft.com/office/officeart/2005/8/quickstyle/simple1" qsCatId="simple" csTypeId="urn:microsoft.com/office/officeart/2005/8/colors/accent1_2" csCatId="accent1" phldr="1"/>
      <dgm:spPr/>
      <dgm:t>
        <a:bodyPr/>
        <a:lstStyle/>
        <a:p>
          <a:pPr rtl="1"/>
          <a:endParaRPr lang="he-IL"/>
        </a:p>
      </dgm:t>
    </dgm:pt>
    <dgm:pt modelId="{AF910F1F-19EF-4038-8A75-B0C852B8CA3D}">
      <dgm:prSet phldrT="[טקסט]"/>
      <dgm:spPr/>
      <dgm:t>
        <a:bodyPr/>
        <a:lstStyle/>
        <a:p>
          <a:pPr rtl="1"/>
          <a:r>
            <a:rPr lang="he-IL" dirty="0"/>
            <a:t>  </a:t>
          </a:r>
        </a:p>
      </dgm:t>
    </dgm:pt>
    <dgm:pt modelId="{A186F431-8327-42B5-8507-03616898459B}" type="parTrans" cxnId="{FB9740D9-3B52-46AC-84AB-B97CAE9E60B2}">
      <dgm:prSet/>
      <dgm:spPr/>
      <dgm:t>
        <a:bodyPr/>
        <a:lstStyle/>
        <a:p>
          <a:pPr rtl="1"/>
          <a:endParaRPr lang="he-IL"/>
        </a:p>
      </dgm:t>
    </dgm:pt>
    <dgm:pt modelId="{170914C8-AFDC-4A5A-974C-5FBC86320113}" type="sibTrans" cxnId="{FB9740D9-3B52-46AC-84AB-B97CAE9E60B2}">
      <dgm:prSet/>
      <dgm:spPr/>
      <dgm:t>
        <a:bodyPr/>
        <a:lstStyle/>
        <a:p>
          <a:pPr rtl="1"/>
          <a:endParaRPr lang="he-IL"/>
        </a:p>
      </dgm:t>
    </dgm:pt>
    <dgm:pt modelId="{F71FA503-0D29-4267-B80A-9F5EF7D2F341}">
      <dgm:prSet phldrT="[טקסט]"/>
      <dgm:spPr/>
      <dgm:t>
        <a:bodyPr/>
        <a:lstStyle/>
        <a:p>
          <a:pPr rtl="1"/>
          <a:r>
            <a:rPr lang="he-IL" dirty="0"/>
            <a:t> </a:t>
          </a:r>
        </a:p>
      </dgm:t>
    </dgm:pt>
    <dgm:pt modelId="{678B4393-DC00-4330-A4D9-B5D6FF678C4F}" type="parTrans" cxnId="{5C3CB72D-E70A-4630-9BE8-E652A049DD5F}">
      <dgm:prSet/>
      <dgm:spPr/>
      <dgm:t>
        <a:bodyPr/>
        <a:lstStyle/>
        <a:p>
          <a:pPr rtl="1"/>
          <a:endParaRPr lang="he-IL"/>
        </a:p>
      </dgm:t>
    </dgm:pt>
    <dgm:pt modelId="{F3A57D1C-E48E-4C2A-B984-71E54FAF6AD6}" type="sibTrans" cxnId="{5C3CB72D-E70A-4630-9BE8-E652A049DD5F}">
      <dgm:prSet/>
      <dgm:spPr/>
      <dgm:t>
        <a:bodyPr/>
        <a:lstStyle/>
        <a:p>
          <a:pPr rtl="1"/>
          <a:endParaRPr lang="he-IL"/>
        </a:p>
      </dgm:t>
    </dgm:pt>
    <dgm:pt modelId="{F49D8A49-40AF-4318-8BFB-A15717EEC46E}">
      <dgm:prSet phldrT="[טקסט]"/>
      <dgm:spPr/>
      <dgm:t>
        <a:bodyPr/>
        <a:lstStyle/>
        <a:p>
          <a:pPr rtl="1"/>
          <a:r>
            <a:rPr lang="he-IL" dirty="0"/>
            <a:t> </a:t>
          </a:r>
        </a:p>
      </dgm:t>
    </dgm:pt>
    <dgm:pt modelId="{DA30BA4B-2D77-4DF6-AD57-BA23B5C93A33}" type="parTrans" cxnId="{C2156013-ECCE-464D-9242-086F5E142B9B}">
      <dgm:prSet/>
      <dgm:spPr/>
      <dgm:t>
        <a:bodyPr/>
        <a:lstStyle/>
        <a:p>
          <a:pPr rtl="1"/>
          <a:endParaRPr lang="he-IL"/>
        </a:p>
      </dgm:t>
    </dgm:pt>
    <dgm:pt modelId="{2A218CA6-6FFF-48F1-8CAF-6083FF2390E8}" type="sibTrans" cxnId="{C2156013-ECCE-464D-9242-086F5E142B9B}">
      <dgm:prSet/>
      <dgm:spPr/>
      <dgm:t>
        <a:bodyPr/>
        <a:lstStyle/>
        <a:p>
          <a:pPr rtl="1"/>
          <a:endParaRPr lang="he-IL"/>
        </a:p>
      </dgm:t>
    </dgm:pt>
    <dgm:pt modelId="{741CA88F-F2FA-424D-9365-6DD8BCD702EE}">
      <dgm:prSet phldrT="[טקסט]"/>
      <dgm:spPr/>
      <dgm:t>
        <a:bodyPr/>
        <a:lstStyle/>
        <a:p>
          <a:pPr rtl="1"/>
          <a:r>
            <a:rPr lang="he-IL" dirty="0"/>
            <a:t> </a:t>
          </a:r>
        </a:p>
      </dgm:t>
    </dgm:pt>
    <dgm:pt modelId="{9A8309C1-B17A-46D4-9B47-B54739B17354}" type="parTrans" cxnId="{A2F9348F-AE54-4615-A11A-5E791DE48D14}">
      <dgm:prSet/>
      <dgm:spPr/>
      <dgm:t>
        <a:bodyPr/>
        <a:lstStyle/>
        <a:p>
          <a:pPr rtl="1"/>
          <a:endParaRPr lang="he-IL"/>
        </a:p>
      </dgm:t>
    </dgm:pt>
    <dgm:pt modelId="{0016103A-16E0-4B05-917F-AD48818BEFF9}" type="sibTrans" cxnId="{A2F9348F-AE54-4615-A11A-5E791DE48D14}">
      <dgm:prSet/>
      <dgm:spPr/>
      <dgm:t>
        <a:bodyPr/>
        <a:lstStyle/>
        <a:p>
          <a:pPr rtl="1"/>
          <a:endParaRPr lang="he-IL"/>
        </a:p>
      </dgm:t>
    </dgm:pt>
    <dgm:pt modelId="{0056564D-D771-48B8-9630-2A101FA7ADB9}">
      <dgm:prSet phldrT="[טקסט]"/>
      <dgm:spPr/>
      <dgm:t>
        <a:bodyPr/>
        <a:lstStyle/>
        <a:p>
          <a:pPr rtl="1"/>
          <a:r>
            <a:rPr lang="he-IL" dirty="0"/>
            <a:t> </a:t>
          </a:r>
        </a:p>
      </dgm:t>
    </dgm:pt>
    <dgm:pt modelId="{BA14120A-9B6A-4D09-9C96-842BE80DBE2D}" type="parTrans" cxnId="{67BD6227-B16C-40DA-A20E-CA6C277F463C}">
      <dgm:prSet/>
      <dgm:spPr/>
      <dgm:t>
        <a:bodyPr/>
        <a:lstStyle/>
        <a:p>
          <a:pPr rtl="1"/>
          <a:endParaRPr lang="he-IL"/>
        </a:p>
      </dgm:t>
    </dgm:pt>
    <dgm:pt modelId="{D6E8EF9C-4065-46A9-98AF-FA0B2890DC5F}" type="sibTrans" cxnId="{67BD6227-B16C-40DA-A20E-CA6C277F463C}">
      <dgm:prSet/>
      <dgm:spPr/>
      <dgm:t>
        <a:bodyPr/>
        <a:lstStyle/>
        <a:p>
          <a:pPr rtl="1"/>
          <a:endParaRPr lang="he-IL"/>
        </a:p>
      </dgm:t>
    </dgm:pt>
    <dgm:pt modelId="{3FD5E078-09DC-4E48-95D3-6177E4F6883B}">
      <dgm:prSet phldrT="[טקסט]"/>
      <dgm:spPr/>
      <dgm:t>
        <a:bodyPr/>
        <a:lstStyle/>
        <a:p>
          <a:pPr rtl="1"/>
          <a:r>
            <a:rPr lang="he-IL" dirty="0"/>
            <a:t> </a:t>
          </a:r>
        </a:p>
      </dgm:t>
    </dgm:pt>
    <dgm:pt modelId="{50DBA038-0DE7-4632-A81D-B73236459E6E}" type="parTrans" cxnId="{BCA65AF3-4796-41A4-801E-0B2AD8600698}">
      <dgm:prSet/>
      <dgm:spPr/>
      <dgm:t>
        <a:bodyPr/>
        <a:lstStyle/>
        <a:p>
          <a:pPr rtl="1"/>
          <a:endParaRPr lang="he-IL"/>
        </a:p>
      </dgm:t>
    </dgm:pt>
    <dgm:pt modelId="{C041D35A-C0C0-4B0A-BC4D-97002350EC38}" type="sibTrans" cxnId="{BCA65AF3-4796-41A4-801E-0B2AD8600698}">
      <dgm:prSet/>
      <dgm:spPr/>
      <dgm:t>
        <a:bodyPr/>
        <a:lstStyle/>
        <a:p>
          <a:pPr rtl="1"/>
          <a:endParaRPr lang="he-IL"/>
        </a:p>
      </dgm:t>
    </dgm:pt>
    <dgm:pt modelId="{19C7E002-979C-4250-9C48-D74C49ED37D1}">
      <dgm:prSet phldrT="[טקסט]"/>
      <dgm:spPr/>
      <dgm:t>
        <a:bodyPr/>
        <a:lstStyle/>
        <a:p>
          <a:pPr rtl="1"/>
          <a:r>
            <a:rPr lang="he-IL" dirty="0"/>
            <a:t> </a:t>
          </a:r>
        </a:p>
      </dgm:t>
    </dgm:pt>
    <dgm:pt modelId="{CDB4DF1E-22D0-449C-898D-A301ACFE8840}" type="parTrans" cxnId="{5F3532B9-712C-46B2-AD25-4746D4432166}">
      <dgm:prSet/>
      <dgm:spPr/>
      <dgm:t>
        <a:bodyPr/>
        <a:lstStyle/>
        <a:p>
          <a:pPr rtl="1"/>
          <a:endParaRPr lang="he-IL"/>
        </a:p>
      </dgm:t>
    </dgm:pt>
    <dgm:pt modelId="{D3248658-1867-4593-A295-C04698F8B0C6}" type="sibTrans" cxnId="{5F3532B9-712C-46B2-AD25-4746D4432166}">
      <dgm:prSet/>
      <dgm:spPr/>
      <dgm:t>
        <a:bodyPr/>
        <a:lstStyle/>
        <a:p>
          <a:pPr rtl="1"/>
          <a:endParaRPr lang="he-IL"/>
        </a:p>
      </dgm:t>
    </dgm:pt>
    <dgm:pt modelId="{CE73FC3A-AB71-4D89-B26B-35F62D2301BC}">
      <dgm:prSet phldrT="[טקסט]"/>
      <dgm:spPr/>
      <dgm:t>
        <a:bodyPr/>
        <a:lstStyle/>
        <a:p>
          <a:pPr rtl="1"/>
          <a:r>
            <a:rPr lang="he-IL" dirty="0"/>
            <a:t> </a:t>
          </a:r>
        </a:p>
      </dgm:t>
    </dgm:pt>
    <dgm:pt modelId="{48F7DDC5-B1B1-433A-85AC-4246C148E8B7}" type="parTrans" cxnId="{0DDDCFA3-95E8-440E-8925-3FB275ED1346}">
      <dgm:prSet/>
      <dgm:spPr/>
      <dgm:t>
        <a:bodyPr/>
        <a:lstStyle/>
        <a:p>
          <a:pPr rtl="1"/>
          <a:endParaRPr lang="he-IL"/>
        </a:p>
      </dgm:t>
    </dgm:pt>
    <dgm:pt modelId="{7303121C-4DF9-40F9-A343-E2D5B5756385}" type="sibTrans" cxnId="{0DDDCFA3-95E8-440E-8925-3FB275ED1346}">
      <dgm:prSet/>
      <dgm:spPr/>
      <dgm:t>
        <a:bodyPr/>
        <a:lstStyle/>
        <a:p>
          <a:pPr rtl="1"/>
          <a:endParaRPr lang="he-IL"/>
        </a:p>
      </dgm:t>
    </dgm:pt>
    <dgm:pt modelId="{DCBA3C7F-BEAE-479B-909B-5E85BCFAA893}">
      <dgm:prSet phldrT="[טקסט]"/>
      <dgm:spPr/>
      <dgm:t>
        <a:bodyPr/>
        <a:lstStyle/>
        <a:p>
          <a:pPr rtl="1"/>
          <a:r>
            <a:rPr lang="he-IL" dirty="0"/>
            <a:t> </a:t>
          </a:r>
        </a:p>
      </dgm:t>
    </dgm:pt>
    <dgm:pt modelId="{10C509A6-25D9-4D49-A35A-38A1AFF5D3ED}" type="parTrans" cxnId="{3C692D36-C6C0-4093-B1F2-47BA351498BC}">
      <dgm:prSet/>
      <dgm:spPr/>
      <dgm:t>
        <a:bodyPr/>
        <a:lstStyle/>
        <a:p>
          <a:pPr rtl="1"/>
          <a:endParaRPr lang="he-IL"/>
        </a:p>
      </dgm:t>
    </dgm:pt>
    <dgm:pt modelId="{201D91D0-8F56-4D3E-8139-EF303E88BB84}" type="sibTrans" cxnId="{3C692D36-C6C0-4093-B1F2-47BA351498BC}">
      <dgm:prSet/>
      <dgm:spPr/>
      <dgm:t>
        <a:bodyPr/>
        <a:lstStyle/>
        <a:p>
          <a:pPr rtl="1"/>
          <a:endParaRPr lang="he-IL"/>
        </a:p>
      </dgm:t>
    </dgm:pt>
    <dgm:pt modelId="{11BCEF08-9391-47C5-BD8D-BE49FCA95273}" type="pres">
      <dgm:prSet presAssocID="{365D3D84-48A1-49B9-A386-23FDDB389FD3}" presName="Name0" presStyleCnt="0">
        <dgm:presLayoutVars>
          <dgm:dir/>
          <dgm:animLvl val="lvl"/>
          <dgm:resizeHandles val="exact"/>
        </dgm:presLayoutVars>
      </dgm:prSet>
      <dgm:spPr/>
    </dgm:pt>
    <dgm:pt modelId="{1D42EC7C-389C-4D32-85AB-D00B1B23CF22}" type="pres">
      <dgm:prSet presAssocID="{19C7E002-979C-4250-9C48-D74C49ED37D1}" presName="boxAndChildren" presStyleCnt="0"/>
      <dgm:spPr/>
    </dgm:pt>
    <dgm:pt modelId="{3679286C-CE1F-4784-AB44-211F570A65CF}" type="pres">
      <dgm:prSet presAssocID="{19C7E002-979C-4250-9C48-D74C49ED37D1}" presName="parentTextBox" presStyleLbl="node1" presStyleIdx="0" presStyleCnt="3"/>
      <dgm:spPr/>
    </dgm:pt>
    <dgm:pt modelId="{48F72128-B3FB-40CE-A9FC-7F5B3CB22FB7}" type="pres">
      <dgm:prSet presAssocID="{19C7E002-979C-4250-9C48-D74C49ED37D1}" presName="entireBox" presStyleLbl="node1" presStyleIdx="0" presStyleCnt="3"/>
      <dgm:spPr/>
    </dgm:pt>
    <dgm:pt modelId="{1577A069-21F2-4007-AC6A-56EFCA2554A3}" type="pres">
      <dgm:prSet presAssocID="{19C7E002-979C-4250-9C48-D74C49ED37D1}" presName="descendantBox" presStyleCnt="0"/>
      <dgm:spPr/>
    </dgm:pt>
    <dgm:pt modelId="{7D9EB10A-8CF4-423D-A805-1D57034C9AAE}" type="pres">
      <dgm:prSet presAssocID="{CE73FC3A-AB71-4D89-B26B-35F62D2301BC}" presName="childTextBox" presStyleLbl="fgAccFollowNode1" presStyleIdx="0" presStyleCnt="6">
        <dgm:presLayoutVars>
          <dgm:bulletEnabled val="1"/>
        </dgm:presLayoutVars>
      </dgm:prSet>
      <dgm:spPr/>
    </dgm:pt>
    <dgm:pt modelId="{9CC766E1-1485-4C52-848B-3485701AFCDC}" type="pres">
      <dgm:prSet presAssocID="{DCBA3C7F-BEAE-479B-909B-5E85BCFAA893}" presName="childTextBox" presStyleLbl="fgAccFollowNode1" presStyleIdx="1" presStyleCnt="6">
        <dgm:presLayoutVars>
          <dgm:bulletEnabled val="1"/>
        </dgm:presLayoutVars>
      </dgm:prSet>
      <dgm:spPr/>
    </dgm:pt>
    <dgm:pt modelId="{AAF4DC0C-F366-44B3-AA59-1AB46024DB68}" type="pres">
      <dgm:prSet presAssocID="{0016103A-16E0-4B05-917F-AD48818BEFF9}" presName="sp" presStyleCnt="0"/>
      <dgm:spPr/>
    </dgm:pt>
    <dgm:pt modelId="{C9310A03-D441-4290-98C9-81952980A7A7}" type="pres">
      <dgm:prSet presAssocID="{741CA88F-F2FA-424D-9365-6DD8BCD702EE}" presName="arrowAndChildren" presStyleCnt="0"/>
      <dgm:spPr/>
    </dgm:pt>
    <dgm:pt modelId="{76EFECBF-E9BB-41B9-AD9B-7A1A5BABF085}" type="pres">
      <dgm:prSet presAssocID="{741CA88F-F2FA-424D-9365-6DD8BCD702EE}" presName="parentTextArrow" presStyleLbl="node1" presStyleIdx="0" presStyleCnt="3"/>
      <dgm:spPr/>
    </dgm:pt>
    <dgm:pt modelId="{8322F1EA-20F5-4A0D-90EF-9F706EB1E5D4}" type="pres">
      <dgm:prSet presAssocID="{741CA88F-F2FA-424D-9365-6DD8BCD702EE}" presName="arrow" presStyleLbl="node1" presStyleIdx="1" presStyleCnt="3"/>
      <dgm:spPr/>
    </dgm:pt>
    <dgm:pt modelId="{B0741BB6-FF2D-4B30-B169-52BD00F8A4F1}" type="pres">
      <dgm:prSet presAssocID="{741CA88F-F2FA-424D-9365-6DD8BCD702EE}" presName="descendantArrow" presStyleCnt="0"/>
      <dgm:spPr/>
    </dgm:pt>
    <dgm:pt modelId="{35146262-FF0C-4F2C-8253-549EA27FA4E1}" type="pres">
      <dgm:prSet presAssocID="{0056564D-D771-48B8-9630-2A101FA7ADB9}" presName="childTextArrow" presStyleLbl="fgAccFollowNode1" presStyleIdx="2" presStyleCnt="6">
        <dgm:presLayoutVars>
          <dgm:bulletEnabled val="1"/>
        </dgm:presLayoutVars>
      </dgm:prSet>
      <dgm:spPr/>
    </dgm:pt>
    <dgm:pt modelId="{3909AB16-D43F-4834-9397-809BFD118D3A}" type="pres">
      <dgm:prSet presAssocID="{3FD5E078-09DC-4E48-95D3-6177E4F6883B}" presName="childTextArrow" presStyleLbl="fgAccFollowNode1" presStyleIdx="3" presStyleCnt="6">
        <dgm:presLayoutVars>
          <dgm:bulletEnabled val="1"/>
        </dgm:presLayoutVars>
      </dgm:prSet>
      <dgm:spPr/>
    </dgm:pt>
    <dgm:pt modelId="{CE708310-81E2-4C1E-909F-55BB84D213C4}" type="pres">
      <dgm:prSet presAssocID="{170914C8-AFDC-4A5A-974C-5FBC86320113}" presName="sp" presStyleCnt="0"/>
      <dgm:spPr/>
    </dgm:pt>
    <dgm:pt modelId="{0EEE820E-A0E3-4BA1-BDAA-552B45362585}" type="pres">
      <dgm:prSet presAssocID="{AF910F1F-19EF-4038-8A75-B0C852B8CA3D}" presName="arrowAndChildren" presStyleCnt="0"/>
      <dgm:spPr/>
    </dgm:pt>
    <dgm:pt modelId="{A3188A92-E6F8-41EC-A0E5-D5FFB0978625}" type="pres">
      <dgm:prSet presAssocID="{AF910F1F-19EF-4038-8A75-B0C852B8CA3D}" presName="parentTextArrow" presStyleLbl="node1" presStyleIdx="1" presStyleCnt="3"/>
      <dgm:spPr/>
    </dgm:pt>
    <dgm:pt modelId="{FD462E1A-2A3C-4824-9542-685430BD8F0F}" type="pres">
      <dgm:prSet presAssocID="{AF910F1F-19EF-4038-8A75-B0C852B8CA3D}" presName="arrow" presStyleLbl="node1" presStyleIdx="2" presStyleCnt="3"/>
      <dgm:spPr/>
    </dgm:pt>
    <dgm:pt modelId="{6005DD75-E845-4FE0-9B95-4AD2CCBBBD47}" type="pres">
      <dgm:prSet presAssocID="{AF910F1F-19EF-4038-8A75-B0C852B8CA3D}" presName="descendantArrow" presStyleCnt="0"/>
      <dgm:spPr/>
    </dgm:pt>
    <dgm:pt modelId="{22376184-37FA-4831-B2E8-6BEE557DCCDB}" type="pres">
      <dgm:prSet presAssocID="{F71FA503-0D29-4267-B80A-9F5EF7D2F341}" presName="childTextArrow" presStyleLbl="fgAccFollowNode1" presStyleIdx="4" presStyleCnt="6">
        <dgm:presLayoutVars>
          <dgm:bulletEnabled val="1"/>
        </dgm:presLayoutVars>
      </dgm:prSet>
      <dgm:spPr/>
    </dgm:pt>
    <dgm:pt modelId="{BF1935C3-0268-4804-96FC-8BE8A4859BA4}" type="pres">
      <dgm:prSet presAssocID="{F49D8A49-40AF-4318-8BFB-A15717EEC46E}" presName="childTextArrow" presStyleLbl="fgAccFollowNode1" presStyleIdx="5" presStyleCnt="6">
        <dgm:presLayoutVars>
          <dgm:bulletEnabled val="1"/>
        </dgm:presLayoutVars>
      </dgm:prSet>
      <dgm:spPr/>
    </dgm:pt>
  </dgm:ptLst>
  <dgm:cxnLst>
    <dgm:cxn modelId="{C2156013-ECCE-464D-9242-086F5E142B9B}" srcId="{AF910F1F-19EF-4038-8A75-B0C852B8CA3D}" destId="{F49D8A49-40AF-4318-8BFB-A15717EEC46E}" srcOrd="1" destOrd="0" parTransId="{DA30BA4B-2D77-4DF6-AD57-BA23B5C93A33}" sibTransId="{2A218CA6-6FFF-48F1-8CAF-6083FF2390E8}"/>
    <dgm:cxn modelId="{F08FE115-FD11-46D1-AD89-73B431EBD55C}" type="presOf" srcId="{CE73FC3A-AB71-4D89-B26B-35F62D2301BC}" destId="{7D9EB10A-8CF4-423D-A805-1D57034C9AAE}" srcOrd="0" destOrd="0" presId="urn:microsoft.com/office/officeart/2005/8/layout/process4"/>
    <dgm:cxn modelId="{67BD6227-B16C-40DA-A20E-CA6C277F463C}" srcId="{741CA88F-F2FA-424D-9365-6DD8BCD702EE}" destId="{0056564D-D771-48B8-9630-2A101FA7ADB9}" srcOrd="0" destOrd="0" parTransId="{BA14120A-9B6A-4D09-9C96-842BE80DBE2D}" sibTransId="{D6E8EF9C-4065-46A9-98AF-FA0B2890DC5F}"/>
    <dgm:cxn modelId="{5C3CB72D-E70A-4630-9BE8-E652A049DD5F}" srcId="{AF910F1F-19EF-4038-8A75-B0C852B8CA3D}" destId="{F71FA503-0D29-4267-B80A-9F5EF7D2F341}" srcOrd="0" destOrd="0" parTransId="{678B4393-DC00-4330-A4D9-B5D6FF678C4F}" sibTransId="{F3A57D1C-E48E-4C2A-B984-71E54FAF6AD6}"/>
    <dgm:cxn modelId="{3C692D36-C6C0-4093-B1F2-47BA351498BC}" srcId="{19C7E002-979C-4250-9C48-D74C49ED37D1}" destId="{DCBA3C7F-BEAE-479B-909B-5E85BCFAA893}" srcOrd="1" destOrd="0" parTransId="{10C509A6-25D9-4D49-A35A-38A1AFF5D3ED}" sibTransId="{201D91D0-8F56-4D3E-8139-EF303E88BB84}"/>
    <dgm:cxn modelId="{C788E43C-664E-45E2-A8F0-479A2D28AFBB}" type="presOf" srcId="{19C7E002-979C-4250-9C48-D74C49ED37D1}" destId="{3679286C-CE1F-4784-AB44-211F570A65CF}" srcOrd="0" destOrd="0" presId="urn:microsoft.com/office/officeart/2005/8/layout/process4"/>
    <dgm:cxn modelId="{32DD483D-E31F-428B-BB8E-50ED77FB0DD1}" type="presOf" srcId="{AF910F1F-19EF-4038-8A75-B0C852B8CA3D}" destId="{A3188A92-E6F8-41EC-A0E5-D5FFB0978625}" srcOrd="0" destOrd="0" presId="urn:microsoft.com/office/officeart/2005/8/layout/process4"/>
    <dgm:cxn modelId="{D5312463-0952-48E6-84C9-1E791FF42BF5}" type="presOf" srcId="{0056564D-D771-48B8-9630-2A101FA7ADB9}" destId="{35146262-FF0C-4F2C-8253-549EA27FA4E1}" srcOrd="0" destOrd="0" presId="urn:microsoft.com/office/officeart/2005/8/layout/process4"/>
    <dgm:cxn modelId="{FDDAF54C-28D7-48B3-B6B2-F8BBF3EB547F}" type="presOf" srcId="{3FD5E078-09DC-4E48-95D3-6177E4F6883B}" destId="{3909AB16-D43F-4834-9397-809BFD118D3A}" srcOrd="0" destOrd="0" presId="urn:microsoft.com/office/officeart/2005/8/layout/process4"/>
    <dgm:cxn modelId="{150C4E52-599E-48DC-88E9-A94F2DCE506E}" type="presOf" srcId="{741CA88F-F2FA-424D-9365-6DD8BCD702EE}" destId="{76EFECBF-E9BB-41B9-AD9B-7A1A5BABF085}" srcOrd="0" destOrd="0" presId="urn:microsoft.com/office/officeart/2005/8/layout/process4"/>
    <dgm:cxn modelId="{6E365754-5DB7-4C75-A73A-71BDAF853713}" type="presOf" srcId="{365D3D84-48A1-49B9-A386-23FDDB389FD3}" destId="{11BCEF08-9391-47C5-BD8D-BE49FCA95273}" srcOrd="0" destOrd="0" presId="urn:microsoft.com/office/officeart/2005/8/layout/process4"/>
    <dgm:cxn modelId="{7C36708C-64A0-4FF3-9035-50BB855FA9BC}" type="presOf" srcId="{741CA88F-F2FA-424D-9365-6DD8BCD702EE}" destId="{8322F1EA-20F5-4A0D-90EF-9F706EB1E5D4}" srcOrd="1" destOrd="0" presId="urn:microsoft.com/office/officeart/2005/8/layout/process4"/>
    <dgm:cxn modelId="{D844458E-D1FB-4AA6-BD34-58E1CA3B4EB0}" type="presOf" srcId="{DCBA3C7F-BEAE-479B-909B-5E85BCFAA893}" destId="{9CC766E1-1485-4C52-848B-3485701AFCDC}" srcOrd="0" destOrd="0" presId="urn:microsoft.com/office/officeart/2005/8/layout/process4"/>
    <dgm:cxn modelId="{A2F9348F-AE54-4615-A11A-5E791DE48D14}" srcId="{365D3D84-48A1-49B9-A386-23FDDB389FD3}" destId="{741CA88F-F2FA-424D-9365-6DD8BCD702EE}" srcOrd="1" destOrd="0" parTransId="{9A8309C1-B17A-46D4-9B47-B54739B17354}" sibTransId="{0016103A-16E0-4B05-917F-AD48818BEFF9}"/>
    <dgm:cxn modelId="{0DDDCFA3-95E8-440E-8925-3FB275ED1346}" srcId="{19C7E002-979C-4250-9C48-D74C49ED37D1}" destId="{CE73FC3A-AB71-4D89-B26B-35F62D2301BC}" srcOrd="0" destOrd="0" parTransId="{48F7DDC5-B1B1-433A-85AC-4246C148E8B7}" sibTransId="{7303121C-4DF9-40F9-A343-E2D5B5756385}"/>
    <dgm:cxn modelId="{C3DF44A8-519A-4436-8390-81DD9EED65A6}" type="presOf" srcId="{19C7E002-979C-4250-9C48-D74C49ED37D1}" destId="{48F72128-B3FB-40CE-A9FC-7F5B3CB22FB7}" srcOrd="1" destOrd="0" presId="urn:microsoft.com/office/officeart/2005/8/layout/process4"/>
    <dgm:cxn modelId="{5F3532B9-712C-46B2-AD25-4746D4432166}" srcId="{365D3D84-48A1-49B9-A386-23FDDB389FD3}" destId="{19C7E002-979C-4250-9C48-D74C49ED37D1}" srcOrd="2" destOrd="0" parTransId="{CDB4DF1E-22D0-449C-898D-A301ACFE8840}" sibTransId="{D3248658-1867-4593-A295-C04698F8B0C6}"/>
    <dgm:cxn modelId="{FB9740D9-3B52-46AC-84AB-B97CAE9E60B2}" srcId="{365D3D84-48A1-49B9-A386-23FDDB389FD3}" destId="{AF910F1F-19EF-4038-8A75-B0C852B8CA3D}" srcOrd="0" destOrd="0" parTransId="{A186F431-8327-42B5-8507-03616898459B}" sibTransId="{170914C8-AFDC-4A5A-974C-5FBC86320113}"/>
    <dgm:cxn modelId="{28F470EC-7ABE-4E42-B2FC-0D27AF01E414}" type="presOf" srcId="{AF910F1F-19EF-4038-8A75-B0C852B8CA3D}" destId="{FD462E1A-2A3C-4824-9542-685430BD8F0F}" srcOrd="1" destOrd="0" presId="urn:microsoft.com/office/officeart/2005/8/layout/process4"/>
    <dgm:cxn modelId="{AAA669F2-2F90-4A0B-AC72-BE263FBEC4AB}" type="presOf" srcId="{F71FA503-0D29-4267-B80A-9F5EF7D2F341}" destId="{22376184-37FA-4831-B2E8-6BEE557DCCDB}" srcOrd="0" destOrd="0" presId="urn:microsoft.com/office/officeart/2005/8/layout/process4"/>
    <dgm:cxn modelId="{BCA65AF3-4796-41A4-801E-0B2AD8600698}" srcId="{741CA88F-F2FA-424D-9365-6DD8BCD702EE}" destId="{3FD5E078-09DC-4E48-95D3-6177E4F6883B}" srcOrd="1" destOrd="0" parTransId="{50DBA038-0DE7-4632-A81D-B73236459E6E}" sibTransId="{C041D35A-C0C0-4B0A-BC4D-97002350EC38}"/>
    <dgm:cxn modelId="{A65346F7-686A-4766-B6BC-CA83860305B3}" type="presOf" srcId="{F49D8A49-40AF-4318-8BFB-A15717EEC46E}" destId="{BF1935C3-0268-4804-96FC-8BE8A4859BA4}" srcOrd="0" destOrd="0" presId="urn:microsoft.com/office/officeart/2005/8/layout/process4"/>
    <dgm:cxn modelId="{371EC2EF-C4BE-45F2-AE20-D535D0F94020}" type="presParOf" srcId="{11BCEF08-9391-47C5-BD8D-BE49FCA95273}" destId="{1D42EC7C-389C-4D32-85AB-D00B1B23CF22}" srcOrd="0" destOrd="0" presId="urn:microsoft.com/office/officeart/2005/8/layout/process4"/>
    <dgm:cxn modelId="{DFB31CC5-EAF3-4764-B47A-79AE0997BF85}" type="presParOf" srcId="{1D42EC7C-389C-4D32-85AB-D00B1B23CF22}" destId="{3679286C-CE1F-4784-AB44-211F570A65CF}" srcOrd="0" destOrd="0" presId="urn:microsoft.com/office/officeart/2005/8/layout/process4"/>
    <dgm:cxn modelId="{1EB5E217-CD54-476C-B4BE-2EE22D7FCFAD}" type="presParOf" srcId="{1D42EC7C-389C-4D32-85AB-D00B1B23CF22}" destId="{48F72128-B3FB-40CE-A9FC-7F5B3CB22FB7}" srcOrd="1" destOrd="0" presId="urn:microsoft.com/office/officeart/2005/8/layout/process4"/>
    <dgm:cxn modelId="{333EB934-758A-4258-AB58-BF1F9A76C683}" type="presParOf" srcId="{1D42EC7C-389C-4D32-85AB-D00B1B23CF22}" destId="{1577A069-21F2-4007-AC6A-56EFCA2554A3}" srcOrd="2" destOrd="0" presId="urn:microsoft.com/office/officeart/2005/8/layout/process4"/>
    <dgm:cxn modelId="{C3032EE3-45BE-4FB1-B8D1-8DC2DD86B79E}" type="presParOf" srcId="{1577A069-21F2-4007-AC6A-56EFCA2554A3}" destId="{7D9EB10A-8CF4-423D-A805-1D57034C9AAE}" srcOrd="0" destOrd="0" presId="urn:microsoft.com/office/officeart/2005/8/layout/process4"/>
    <dgm:cxn modelId="{4A3527E9-CB8B-4528-8E88-BE5A0B9E386F}" type="presParOf" srcId="{1577A069-21F2-4007-AC6A-56EFCA2554A3}" destId="{9CC766E1-1485-4C52-848B-3485701AFCDC}" srcOrd="1" destOrd="0" presId="urn:microsoft.com/office/officeart/2005/8/layout/process4"/>
    <dgm:cxn modelId="{815C4D6D-CAF4-497E-9E2B-BB0B0F72C1E9}" type="presParOf" srcId="{11BCEF08-9391-47C5-BD8D-BE49FCA95273}" destId="{AAF4DC0C-F366-44B3-AA59-1AB46024DB68}" srcOrd="1" destOrd="0" presId="urn:microsoft.com/office/officeart/2005/8/layout/process4"/>
    <dgm:cxn modelId="{037A8CB2-B4EF-4B6F-AB3A-ADD23FF1FB01}" type="presParOf" srcId="{11BCEF08-9391-47C5-BD8D-BE49FCA95273}" destId="{C9310A03-D441-4290-98C9-81952980A7A7}" srcOrd="2" destOrd="0" presId="urn:microsoft.com/office/officeart/2005/8/layout/process4"/>
    <dgm:cxn modelId="{78AD56F4-1776-40E0-A405-51286846586F}" type="presParOf" srcId="{C9310A03-D441-4290-98C9-81952980A7A7}" destId="{76EFECBF-E9BB-41B9-AD9B-7A1A5BABF085}" srcOrd="0" destOrd="0" presId="urn:microsoft.com/office/officeart/2005/8/layout/process4"/>
    <dgm:cxn modelId="{D95BAE66-5322-4B27-A51C-1AD5D4B35D6E}" type="presParOf" srcId="{C9310A03-D441-4290-98C9-81952980A7A7}" destId="{8322F1EA-20F5-4A0D-90EF-9F706EB1E5D4}" srcOrd="1" destOrd="0" presId="urn:microsoft.com/office/officeart/2005/8/layout/process4"/>
    <dgm:cxn modelId="{7C0B1950-5DD6-4DE1-83B3-7934D42DC755}" type="presParOf" srcId="{C9310A03-D441-4290-98C9-81952980A7A7}" destId="{B0741BB6-FF2D-4B30-B169-52BD00F8A4F1}" srcOrd="2" destOrd="0" presId="urn:microsoft.com/office/officeart/2005/8/layout/process4"/>
    <dgm:cxn modelId="{E2B13A9D-6B60-4766-A47F-A52A6D8629A3}" type="presParOf" srcId="{B0741BB6-FF2D-4B30-B169-52BD00F8A4F1}" destId="{35146262-FF0C-4F2C-8253-549EA27FA4E1}" srcOrd="0" destOrd="0" presId="urn:microsoft.com/office/officeart/2005/8/layout/process4"/>
    <dgm:cxn modelId="{5CB4F373-3F82-4D40-8098-BC310CCE4E6C}" type="presParOf" srcId="{B0741BB6-FF2D-4B30-B169-52BD00F8A4F1}" destId="{3909AB16-D43F-4834-9397-809BFD118D3A}" srcOrd="1" destOrd="0" presId="urn:microsoft.com/office/officeart/2005/8/layout/process4"/>
    <dgm:cxn modelId="{766FADC6-7939-4D87-9653-9D9FD09D01AE}" type="presParOf" srcId="{11BCEF08-9391-47C5-BD8D-BE49FCA95273}" destId="{CE708310-81E2-4C1E-909F-55BB84D213C4}" srcOrd="3" destOrd="0" presId="urn:microsoft.com/office/officeart/2005/8/layout/process4"/>
    <dgm:cxn modelId="{2037EF21-15BA-4BE2-B3F1-ED634B785947}" type="presParOf" srcId="{11BCEF08-9391-47C5-BD8D-BE49FCA95273}" destId="{0EEE820E-A0E3-4BA1-BDAA-552B45362585}" srcOrd="4" destOrd="0" presId="urn:microsoft.com/office/officeart/2005/8/layout/process4"/>
    <dgm:cxn modelId="{8FA28303-FCE0-4456-9BBD-E5AEBC72B085}" type="presParOf" srcId="{0EEE820E-A0E3-4BA1-BDAA-552B45362585}" destId="{A3188A92-E6F8-41EC-A0E5-D5FFB0978625}" srcOrd="0" destOrd="0" presId="urn:microsoft.com/office/officeart/2005/8/layout/process4"/>
    <dgm:cxn modelId="{51DF287A-ACBF-4A1D-A364-AFDCB87850F9}" type="presParOf" srcId="{0EEE820E-A0E3-4BA1-BDAA-552B45362585}" destId="{FD462E1A-2A3C-4824-9542-685430BD8F0F}" srcOrd="1" destOrd="0" presId="urn:microsoft.com/office/officeart/2005/8/layout/process4"/>
    <dgm:cxn modelId="{DA999216-9E44-4CC5-9DED-75B1E7906280}" type="presParOf" srcId="{0EEE820E-A0E3-4BA1-BDAA-552B45362585}" destId="{6005DD75-E845-4FE0-9B95-4AD2CCBBBD47}" srcOrd="2" destOrd="0" presId="urn:microsoft.com/office/officeart/2005/8/layout/process4"/>
    <dgm:cxn modelId="{12049BC7-2D4A-4272-8A76-1E7BCF458E43}" type="presParOf" srcId="{6005DD75-E845-4FE0-9B95-4AD2CCBBBD47}" destId="{22376184-37FA-4831-B2E8-6BEE557DCCDB}" srcOrd="0" destOrd="0" presId="urn:microsoft.com/office/officeart/2005/8/layout/process4"/>
    <dgm:cxn modelId="{34FED6B5-9C7D-42F6-A276-CA7F21928FED}" type="presParOf" srcId="{6005DD75-E845-4FE0-9B95-4AD2CCBBBD47}" destId="{BF1935C3-0268-4804-96FC-8BE8A4859BA4}" srcOrd="1"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E8C7623-D6B2-4892-8E26-0CB0362E4A09}"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pPr rtl="1"/>
          <a:endParaRPr lang="he-IL"/>
        </a:p>
      </dgm:t>
    </dgm:pt>
    <dgm:pt modelId="{51B50C29-2EEF-4C4F-B524-9D79D0F75580}">
      <dgm:prSet phldrT="[טקסט]"/>
      <dgm:spPr/>
      <dgm:t>
        <a:bodyPr/>
        <a:lstStyle/>
        <a:p>
          <a:pPr rtl="1"/>
          <a:r>
            <a:rPr lang="he-IL" dirty="0"/>
            <a:t>   </a:t>
          </a:r>
        </a:p>
      </dgm:t>
    </dgm:pt>
    <dgm:pt modelId="{555BDC65-7C7C-4BA8-B6A7-B10B48E480E3}" type="parTrans" cxnId="{3848303C-2225-4F54-8C92-6C713F943FE9}">
      <dgm:prSet/>
      <dgm:spPr/>
      <dgm:t>
        <a:bodyPr/>
        <a:lstStyle/>
        <a:p>
          <a:pPr rtl="1"/>
          <a:endParaRPr lang="he-IL"/>
        </a:p>
      </dgm:t>
    </dgm:pt>
    <dgm:pt modelId="{E2043240-C5C9-42D0-A16B-6532ADE0BBAD}" type="sibTrans" cxnId="{3848303C-2225-4F54-8C92-6C713F943FE9}">
      <dgm:prSet/>
      <dgm:spPr/>
      <dgm:t>
        <a:bodyPr/>
        <a:lstStyle/>
        <a:p>
          <a:pPr rtl="1"/>
          <a:endParaRPr lang="he-IL"/>
        </a:p>
      </dgm:t>
    </dgm:pt>
    <dgm:pt modelId="{A6764F38-AC94-4DD3-BA8A-A30E23B54BEB}" type="asst">
      <dgm:prSet phldrT="[טקסט]"/>
      <dgm:spPr/>
      <dgm:t>
        <a:bodyPr/>
        <a:lstStyle/>
        <a:p>
          <a:pPr rtl="1"/>
          <a:r>
            <a:rPr lang="he-IL" dirty="0"/>
            <a:t>   </a:t>
          </a:r>
        </a:p>
      </dgm:t>
    </dgm:pt>
    <dgm:pt modelId="{BE275CA2-360B-4B88-ADD2-E8518D81A1B3}" type="parTrans" cxnId="{A06A2387-2159-4F67-95D3-8A413D5C2930}">
      <dgm:prSet/>
      <dgm:spPr/>
      <dgm:t>
        <a:bodyPr/>
        <a:lstStyle/>
        <a:p>
          <a:pPr rtl="1"/>
          <a:endParaRPr lang="he-IL"/>
        </a:p>
      </dgm:t>
    </dgm:pt>
    <dgm:pt modelId="{78369111-BB12-49D3-B7CB-FB93FA6E2CFD}" type="sibTrans" cxnId="{A06A2387-2159-4F67-95D3-8A413D5C2930}">
      <dgm:prSet/>
      <dgm:spPr/>
      <dgm:t>
        <a:bodyPr/>
        <a:lstStyle/>
        <a:p>
          <a:pPr rtl="1"/>
          <a:endParaRPr lang="he-IL"/>
        </a:p>
      </dgm:t>
    </dgm:pt>
    <dgm:pt modelId="{47388F2A-A1F9-49C9-8B4A-C85532F7437A}">
      <dgm:prSet phldrT="[טקסט]"/>
      <dgm:spPr/>
      <dgm:t>
        <a:bodyPr/>
        <a:lstStyle/>
        <a:p>
          <a:pPr rtl="1"/>
          <a:r>
            <a:rPr lang="he-IL" dirty="0"/>
            <a:t>   </a:t>
          </a:r>
        </a:p>
      </dgm:t>
    </dgm:pt>
    <dgm:pt modelId="{D57F69C2-48A6-43AA-85FE-D9B95E54DEA7}" type="parTrans" cxnId="{E2B7F8ED-D2D8-4CE0-B4CB-B4CBC6F57E67}">
      <dgm:prSet/>
      <dgm:spPr/>
      <dgm:t>
        <a:bodyPr/>
        <a:lstStyle/>
        <a:p>
          <a:pPr rtl="1"/>
          <a:endParaRPr lang="he-IL"/>
        </a:p>
      </dgm:t>
    </dgm:pt>
    <dgm:pt modelId="{6E52EF04-BDD2-4630-9049-203893266FDE}" type="sibTrans" cxnId="{E2B7F8ED-D2D8-4CE0-B4CB-B4CBC6F57E67}">
      <dgm:prSet/>
      <dgm:spPr/>
      <dgm:t>
        <a:bodyPr/>
        <a:lstStyle/>
        <a:p>
          <a:pPr rtl="1"/>
          <a:endParaRPr lang="he-IL"/>
        </a:p>
      </dgm:t>
    </dgm:pt>
    <dgm:pt modelId="{FF079BFF-F4CA-4E0A-BB64-F3E24E9E4B77}">
      <dgm:prSet phldrT="[טקסט]"/>
      <dgm:spPr/>
      <dgm:t>
        <a:bodyPr/>
        <a:lstStyle/>
        <a:p>
          <a:pPr rtl="1"/>
          <a:r>
            <a:rPr lang="he-IL" dirty="0"/>
            <a:t>   </a:t>
          </a:r>
        </a:p>
      </dgm:t>
    </dgm:pt>
    <dgm:pt modelId="{A74A38B5-3D23-4CDA-BA44-1BF1EECBBC62}" type="parTrans" cxnId="{BF84A775-79DC-4EF7-AD6D-B5208A156804}">
      <dgm:prSet/>
      <dgm:spPr/>
      <dgm:t>
        <a:bodyPr/>
        <a:lstStyle/>
        <a:p>
          <a:pPr rtl="1"/>
          <a:endParaRPr lang="he-IL"/>
        </a:p>
      </dgm:t>
    </dgm:pt>
    <dgm:pt modelId="{4DC00662-8AAE-4E72-A7EB-A8607B9BC592}" type="sibTrans" cxnId="{BF84A775-79DC-4EF7-AD6D-B5208A156804}">
      <dgm:prSet/>
      <dgm:spPr/>
      <dgm:t>
        <a:bodyPr/>
        <a:lstStyle/>
        <a:p>
          <a:pPr rtl="1"/>
          <a:endParaRPr lang="he-IL"/>
        </a:p>
      </dgm:t>
    </dgm:pt>
    <dgm:pt modelId="{F5FC7D70-562C-4495-8A58-429EC289CA0F}">
      <dgm:prSet phldrT="[טקסט]"/>
      <dgm:spPr/>
      <dgm:t>
        <a:bodyPr/>
        <a:lstStyle/>
        <a:p>
          <a:pPr rtl="1"/>
          <a:r>
            <a:rPr lang="he-IL" dirty="0"/>
            <a:t>   </a:t>
          </a:r>
        </a:p>
      </dgm:t>
    </dgm:pt>
    <dgm:pt modelId="{E79CBC86-4157-4C4B-80F6-B259115E6D89}" type="parTrans" cxnId="{33E40903-4D32-428C-8178-C0B07A449595}">
      <dgm:prSet/>
      <dgm:spPr/>
      <dgm:t>
        <a:bodyPr/>
        <a:lstStyle/>
        <a:p>
          <a:pPr rtl="1"/>
          <a:endParaRPr lang="he-IL"/>
        </a:p>
      </dgm:t>
    </dgm:pt>
    <dgm:pt modelId="{1B8163F9-8BF6-47F4-9CB3-A74D82B903E5}" type="sibTrans" cxnId="{33E40903-4D32-428C-8178-C0B07A449595}">
      <dgm:prSet/>
      <dgm:spPr/>
      <dgm:t>
        <a:bodyPr/>
        <a:lstStyle/>
        <a:p>
          <a:pPr rtl="1"/>
          <a:endParaRPr lang="he-IL"/>
        </a:p>
      </dgm:t>
    </dgm:pt>
    <dgm:pt modelId="{AC7867D4-4E85-493A-9F7A-ABE2BC0499BD}" type="asst">
      <dgm:prSet/>
      <dgm:spPr/>
      <dgm:t>
        <a:bodyPr/>
        <a:lstStyle/>
        <a:p>
          <a:pPr rtl="1"/>
          <a:endParaRPr lang="he-IL"/>
        </a:p>
      </dgm:t>
    </dgm:pt>
    <dgm:pt modelId="{7DE7E5AF-219A-42A8-ABBF-A89DE0ED608B}" type="parTrans" cxnId="{5198347B-42EF-4A13-B1FA-E181CBFD04EE}">
      <dgm:prSet/>
      <dgm:spPr/>
      <dgm:t>
        <a:bodyPr/>
        <a:lstStyle/>
        <a:p>
          <a:pPr rtl="1"/>
          <a:endParaRPr lang="he-IL"/>
        </a:p>
      </dgm:t>
    </dgm:pt>
    <dgm:pt modelId="{3AED5A65-962F-4C5D-A55E-0FA82DD8B61E}" type="sibTrans" cxnId="{5198347B-42EF-4A13-B1FA-E181CBFD04EE}">
      <dgm:prSet/>
      <dgm:spPr/>
      <dgm:t>
        <a:bodyPr/>
        <a:lstStyle/>
        <a:p>
          <a:pPr rtl="1"/>
          <a:endParaRPr lang="he-IL"/>
        </a:p>
      </dgm:t>
    </dgm:pt>
    <dgm:pt modelId="{512FAB0C-6689-4573-AC9F-72CC9C3CE772}" type="pres">
      <dgm:prSet presAssocID="{9E8C7623-D6B2-4892-8E26-0CB0362E4A09}" presName="hierChild1" presStyleCnt="0">
        <dgm:presLayoutVars>
          <dgm:orgChart val="1"/>
          <dgm:chPref val="1"/>
          <dgm:dir/>
          <dgm:animOne val="branch"/>
          <dgm:animLvl val="lvl"/>
          <dgm:resizeHandles/>
        </dgm:presLayoutVars>
      </dgm:prSet>
      <dgm:spPr/>
    </dgm:pt>
    <dgm:pt modelId="{26F4FD90-80D2-40A7-A181-D88D6794B3C6}" type="pres">
      <dgm:prSet presAssocID="{51B50C29-2EEF-4C4F-B524-9D79D0F75580}" presName="hierRoot1" presStyleCnt="0">
        <dgm:presLayoutVars>
          <dgm:hierBranch val="init"/>
        </dgm:presLayoutVars>
      </dgm:prSet>
      <dgm:spPr/>
    </dgm:pt>
    <dgm:pt modelId="{0F5740C6-08E7-4E42-96B9-E7D17C54BB6E}" type="pres">
      <dgm:prSet presAssocID="{51B50C29-2EEF-4C4F-B524-9D79D0F75580}" presName="rootComposite1" presStyleCnt="0"/>
      <dgm:spPr/>
    </dgm:pt>
    <dgm:pt modelId="{422A644E-CD5C-4849-ADB5-E1895EB31D3B}" type="pres">
      <dgm:prSet presAssocID="{51B50C29-2EEF-4C4F-B524-9D79D0F75580}" presName="rootText1" presStyleLbl="node0" presStyleIdx="0" presStyleCnt="1">
        <dgm:presLayoutVars>
          <dgm:chPref val="3"/>
        </dgm:presLayoutVars>
      </dgm:prSet>
      <dgm:spPr/>
    </dgm:pt>
    <dgm:pt modelId="{B7CAA0B4-5F57-4F26-B9C6-1635A61D6963}" type="pres">
      <dgm:prSet presAssocID="{51B50C29-2EEF-4C4F-B524-9D79D0F75580}" presName="rootConnector1" presStyleLbl="node1" presStyleIdx="0" presStyleCnt="0"/>
      <dgm:spPr/>
    </dgm:pt>
    <dgm:pt modelId="{D6600453-5181-46BA-BC54-F3772109738F}" type="pres">
      <dgm:prSet presAssocID="{51B50C29-2EEF-4C4F-B524-9D79D0F75580}" presName="hierChild2" presStyleCnt="0"/>
      <dgm:spPr/>
    </dgm:pt>
    <dgm:pt modelId="{3BC42A6D-EE87-40DC-AE4F-3EA90D45DB1F}" type="pres">
      <dgm:prSet presAssocID="{D57F69C2-48A6-43AA-85FE-D9B95E54DEA7}" presName="Name37" presStyleLbl="parChTrans1D2" presStyleIdx="0" presStyleCnt="5"/>
      <dgm:spPr/>
    </dgm:pt>
    <dgm:pt modelId="{9A40191B-85FA-441D-9F4D-540F37B0A91F}" type="pres">
      <dgm:prSet presAssocID="{47388F2A-A1F9-49C9-8B4A-C85532F7437A}" presName="hierRoot2" presStyleCnt="0">
        <dgm:presLayoutVars>
          <dgm:hierBranch val="init"/>
        </dgm:presLayoutVars>
      </dgm:prSet>
      <dgm:spPr/>
    </dgm:pt>
    <dgm:pt modelId="{BE28CFAD-16D7-417B-99A0-AF4C2A218354}" type="pres">
      <dgm:prSet presAssocID="{47388F2A-A1F9-49C9-8B4A-C85532F7437A}" presName="rootComposite" presStyleCnt="0"/>
      <dgm:spPr/>
    </dgm:pt>
    <dgm:pt modelId="{DF7F42B3-42FF-4E74-A108-AAD37C0B3464}" type="pres">
      <dgm:prSet presAssocID="{47388F2A-A1F9-49C9-8B4A-C85532F7437A}" presName="rootText" presStyleLbl="node2" presStyleIdx="0" presStyleCnt="3">
        <dgm:presLayoutVars>
          <dgm:chPref val="3"/>
        </dgm:presLayoutVars>
      </dgm:prSet>
      <dgm:spPr/>
    </dgm:pt>
    <dgm:pt modelId="{4D114115-205D-45B9-BFC0-C5EB593234F4}" type="pres">
      <dgm:prSet presAssocID="{47388F2A-A1F9-49C9-8B4A-C85532F7437A}" presName="rootConnector" presStyleLbl="node2" presStyleIdx="0" presStyleCnt="3"/>
      <dgm:spPr/>
    </dgm:pt>
    <dgm:pt modelId="{C59A2F65-61F7-4FEA-A7C7-47BB41D793F5}" type="pres">
      <dgm:prSet presAssocID="{47388F2A-A1F9-49C9-8B4A-C85532F7437A}" presName="hierChild4" presStyleCnt="0"/>
      <dgm:spPr/>
    </dgm:pt>
    <dgm:pt modelId="{9282044A-64C7-46DB-960F-6BF44B797CE8}" type="pres">
      <dgm:prSet presAssocID="{47388F2A-A1F9-49C9-8B4A-C85532F7437A}" presName="hierChild5" presStyleCnt="0"/>
      <dgm:spPr/>
    </dgm:pt>
    <dgm:pt modelId="{812D1469-3C7E-4018-BA25-56D9AF51EC28}" type="pres">
      <dgm:prSet presAssocID="{A74A38B5-3D23-4CDA-BA44-1BF1EECBBC62}" presName="Name37" presStyleLbl="parChTrans1D2" presStyleIdx="1" presStyleCnt="5"/>
      <dgm:spPr/>
    </dgm:pt>
    <dgm:pt modelId="{5930DE31-3595-47C2-910C-02BA29C842F7}" type="pres">
      <dgm:prSet presAssocID="{FF079BFF-F4CA-4E0A-BB64-F3E24E9E4B77}" presName="hierRoot2" presStyleCnt="0">
        <dgm:presLayoutVars>
          <dgm:hierBranch val="init"/>
        </dgm:presLayoutVars>
      </dgm:prSet>
      <dgm:spPr/>
    </dgm:pt>
    <dgm:pt modelId="{356B8BF4-AA65-4EC7-AC9D-5C3CE262B7F9}" type="pres">
      <dgm:prSet presAssocID="{FF079BFF-F4CA-4E0A-BB64-F3E24E9E4B77}" presName="rootComposite" presStyleCnt="0"/>
      <dgm:spPr/>
    </dgm:pt>
    <dgm:pt modelId="{DD0298CF-64B9-4964-90BC-95731BFDDF7A}" type="pres">
      <dgm:prSet presAssocID="{FF079BFF-F4CA-4E0A-BB64-F3E24E9E4B77}" presName="rootText" presStyleLbl="node2" presStyleIdx="1" presStyleCnt="3">
        <dgm:presLayoutVars>
          <dgm:chPref val="3"/>
        </dgm:presLayoutVars>
      </dgm:prSet>
      <dgm:spPr/>
    </dgm:pt>
    <dgm:pt modelId="{86972C7A-8B4B-40F4-A069-C470304AFA7F}" type="pres">
      <dgm:prSet presAssocID="{FF079BFF-F4CA-4E0A-BB64-F3E24E9E4B77}" presName="rootConnector" presStyleLbl="node2" presStyleIdx="1" presStyleCnt="3"/>
      <dgm:spPr/>
    </dgm:pt>
    <dgm:pt modelId="{D9C65B4B-9576-4402-B2A9-EF027E51B9CF}" type="pres">
      <dgm:prSet presAssocID="{FF079BFF-F4CA-4E0A-BB64-F3E24E9E4B77}" presName="hierChild4" presStyleCnt="0"/>
      <dgm:spPr/>
    </dgm:pt>
    <dgm:pt modelId="{8FF93822-19F8-4BA8-9298-57DB164AAB12}" type="pres">
      <dgm:prSet presAssocID="{FF079BFF-F4CA-4E0A-BB64-F3E24E9E4B77}" presName="hierChild5" presStyleCnt="0"/>
      <dgm:spPr/>
    </dgm:pt>
    <dgm:pt modelId="{FFC7FCD3-D87A-4406-B7CD-B752A91EC876}" type="pres">
      <dgm:prSet presAssocID="{E79CBC86-4157-4C4B-80F6-B259115E6D89}" presName="Name37" presStyleLbl="parChTrans1D2" presStyleIdx="2" presStyleCnt="5"/>
      <dgm:spPr/>
    </dgm:pt>
    <dgm:pt modelId="{73EDE772-BE82-4FA9-8338-4DDC538AC069}" type="pres">
      <dgm:prSet presAssocID="{F5FC7D70-562C-4495-8A58-429EC289CA0F}" presName="hierRoot2" presStyleCnt="0">
        <dgm:presLayoutVars>
          <dgm:hierBranch val="init"/>
        </dgm:presLayoutVars>
      </dgm:prSet>
      <dgm:spPr/>
    </dgm:pt>
    <dgm:pt modelId="{376B48A2-B3C0-430C-A30D-C0941324943B}" type="pres">
      <dgm:prSet presAssocID="{F5FC7D70-562C-4495-8A58-429EC289CA0F}" presName="rootComposite" presStyleCnt="0"/>
      <dgm:spPr/>
    </dgm:pt>
    <dgm:pt modelId="{EC37059D-B8F8-448A-9D21-D168C2BB3096}" type="pres">
      <dgm:prSet presAssocID="{F5FC7D70-562C-4495-8A58-429EC289CA0F}" presName="rootText" presStyleLbl="node2" presStyleIdx="2" presStyleCnt="3">
        <dgm:presLayoutVars>
          <dgm:chPref val="3"/>
        </dgm:presLayoutVars>
      </dgm:prSet>
      <dgm:spPr/>
    </dgm:pt>
    <dgm:pt modelId="{6A03213F-5DD2-4DA1-AC92-046A1B77EE88}" type="pres">
      <dgm:prSet presAssocID="{F5FC7D70-562C-4495-8A58-429EC289CA0F}" presName="rootConnector" presStyleLbl="node2" presStyleIdx="2" presStyleCnt="3"/>
      <dgm:spPr/>
    </dgm:pt>
    <dgm:pt modelId="{2C4A110A-1BBF-488F-A306-3B85736104B8}" type="pres">
      <dgm:prSet presAssocID="{F5FC7D70-562C-4495-8A58-429EC289CA0F}" presName="hierChild4" presStyleCnt="0"/>
      <dgm:spPr/>
    </dgm:pt>
    <dgm:pt modelId="{B76850FA-7118-4DB6-BE03-081D32B1176A}" type="pres">
      <dgm:prSet presAssocID="{F5FC7D70-562C-4495-8A58-429EC289CA0F}" presName="hierChild5" presStyleCnt="0"/>
      <dgm:spPr/>
    </dgm:pt>
    <dgm:pt modelId="{E2D4AC09-A7B9-42DE-A5B5-1B9548F4E9C9}" type="pres">
      <dgm:prSet presAssocID="{51B50C29-2EEF-4C4F-B524-9D79D0F75580}" presName="hierChild3" presStyleCnt="0"/>
      <dgm:spPr/>
    </dgm:pt>
    <dgm:pt modelId="{4D47662E-F9D3-4F73-A4C6-B326981FDA96}" type="pres">
      <dgm:prSet presAssocID="{7DE7E5AF-219A-42A8-ABBF-A89DE0ED608B}" presName="Name111" presStyleLbl="parChTrans1D2" presStyleIdx="3" presStyleCnt="5"/>
      <dgm:spPr/>
    </dgm:pt>
    <dgm:pt modelId="{C9300522-89A3-46E8-A691-C46F63F86E2E}" type="pres">
      <dgm:prSet presAssocID="{AC7867D4-4E85-493A-9F7A-ABE2BC0499BD}" presName="hierRoot3" presStyleCnt="0">
        <dgm:presLayoutVars>
          <dgm:hierBranch val="init"/>
        </dgm:presLayoutVars>
      </dgm:prSet>
      <dgm:spPr/>
    </dgm:pt>
    <dgm:pt modelId="{8F7EE2E0-26C3-4D8D-BE01-79D54C255F38}" type="pres">
      <dgm:prSet presAssocID="{AC7867D4-4E85-493A-9F7A-ABE2BC0499BD}" presName="rootComposite3" presStyleCnt="0"/>
      <dgm:spPr/>
    </dgm:pt>
    <dgm:pt modelId="{7999352A-B9E3-4EA4-B59F-AD1D42CE4C76}" type="pres">
      <dgm:prSet presAssocID="{AC7867D4-4E85-493A-9F7A-ABE2BC0499BD}" presName="rootText3" presStyleLbl="asst1" presStyleIdx="0" presStyleCnt="2">
        <dgm:presLayoutVars>
          <dgm:chPref val="3"/>
        </dgm:presLayoutVars>
      </dgm:prSet>
      <dgm:spPr/>
    </dgm:pt>
    <dgm:pt modelId="{501DAC89-DF60-40A4-A1F7-F8FEAEA7ACFC}" type="pres">
      <dgm:prSet presAssocID="{AC7867D4-4E85-493A-9F7A-ABE2BC0499BD}" presName="rootConnector3" presStyleLbl="asst1" presStyleIdx="0" presStyleCnt="2"/>
      <dgm:spPr/>
    </dgm:pt>
    <dgm:pt modelId="{05193371-E719-4F3A-9847-2739B3C4A11E}" type="pres">
      <dgm:prSet presAssocID="{AC7867D4-4E85-493A-9F7A-ABE2BC0499BD}" presName="hierChild6" presStyleCnt="0"/>
      <dgm:spPr/>
    </dgm:pt>
    <dgm:pt modelId="{5F9EFCEA-11E9-48A3-98EB-3465E42F1E69}" type="pres">
      <dgm:prSet presAssocID="{AC7867D4-4E85-493A-9F7A-ABE2BC0499BD}" presName="hierChild7" presStyleCnt="0"/>
      <dgm:spPr/>
    </dgm:pt>
    <dgm:pt modelId="{DD09CA6C-C643-460B-A300-66BC452A7888}" type="pres">
      <dgm:prSet presAssocID="{BE275CA2-360B-4B88-ADD2-E8518D81A1B3}" presName="Name111" presStyleLbl="parChTrans1D2" presStyleIdx="4" presStyleCnt="5"/>
      <dgm:spPr/>
    </dgm:pt>
    <dgm:pt modelId="{B76334A8-5752-4681-953F-4C3756153069}" type="pres">
      <dgm:prSet presAssocID="{A6764F38-AC94-4DD3-BA8A-A30E23B54BEB}" presName="hierRoot3" presStyleCnt="0">
        <dgm:presLayoutVars>
          <dgm:hierBranch val="init"/>
        </dgm:presLayoutVars>
      </dgm:prSet>
      <dgm:spPr/>
    </dgm:pt>
    <dgm:pt modelId="{CF6690AF-F6ED-4B81-B7BD-D448C677FDF1}" type="pres">
      <dgm:prSet presAssocID="{A6764F38-AC94-4DD3-BA8A-A30E23B54BEB}" presName="rootComposite3" presStyleCnt="0"/>
      <dgm:spPr/>
    </dgm:pt>
    <dgm:pt modelId="{1C328CF2-09CE-4670-AD0A-ED3159D1B80E}" type="pres">
      <dgm:prSet presAssocID="{A6764F38-AC94-4DD3-BA8A-A30E23B54BEB}" presName="rootText3" presStyleLbl="asst1" presStyleIdx="1" presStyleCnt="2">
        <dgm:presLayoutVars>
          <dgm:chPref val="3"/>
        </dgm:presLayoutVars>
      </dgm:prSet>
      <dgm:spPr/>
    </dgm:pt>
    <dgm:pt modelId="{D0DC682A-67E5-4A36-B0ED-3F3B3BB33E33}" type="pres">
      <dgm:prSet presAssocID="{A6764F38-AC94-4DD3-BA8A-A30E23B54BEB}" presName="rootConnector3" presStyleLbl="asst1" presStyleIdx="1" presStyleCnt="2"/>
      <dgm:spPr/>
    </dgm:pt>
    <dgm:pt modelId="{73800CC8-48CB-4756-AF09-220945061FA5}" type="pres">
      <dgm:prSet presAssocID="{A6764F38-AC94-4DD3-BA8A-A30E23B54BEB}" presName="hierChild6" presStyleCnt="0"/>
      <dgm:spPr/>
    </dgm:pt>
    <dgm:pt modelId="{E09F0366-ED1D-4C75-BF79-B072126F7755}" type="pres">
      <dgm:prSet presAssocID="{A6764F38-AC94-4DD3-BA8A-A30E23B54BEB}" presName="hierChild7" presStyleCnt="0"/>
      <dgm:spPr/>
    </dgm:pt>
  </dgm:ptLst>
  <dgm:cxnLst>
    <dgm:cxn modelId="{A3817E02-8FC2-4899-9890-B6877F171963}" type="presOf" srcId="{AC7867D4-4E85-493A-9F7A-ABE2BC0499BD}" destId="{7999352A-B9E3-4EA4-B59F-AD1D42CE4C76}" srcOrd="0" destOrd="0" presId="urn:microsoft.com/office/officeart/2005/8/layout/orgChart1"/>
    <dgm:cxn modelId="{33E40903-4D32-428C-8178-C0B07A449595}" srcId="{51B50C29-2EEF-4C4F-B524-9D79D0F75580}" destId="{F5FC7D70-562C-4495-8A58-429EC289CA0F}" srcOrd="4" destOrd="0" parTransId="{E79CBC86-4157-4C4B-80F6-B259115E6D89}" sibTransId="{1B8163F9-8BF6-47F4-9CB3-A74D82B903E5}"/>
    <dgm:cxn modelId="{8D721419-231E-4302-AECD-5B2F710DD4AA}" type="presOf" srcId="{F5FC7D70-562C-4495-8A58-429EC289CA0F}" destId="{6A03213F-5DD2-4DA1-AC92-046A1B77EE88}" srcOrd="1" destOrd="0" presId="urn:microsoft.com/office/officeart/2005/8/layout/orgChart1"/>
    <dgm:cxn modelId="{393C9B21-DDB6-4046-B03A-2561A89B0E7D}" type="presOf" srcId="{E79CBC86-4157-4C4B-80F6-B259115E6D89}" destId="{FFC7FCD3-D87A-4406-B7CD-B752A91EC876}" srcOrd="0" destOrd="0" presId="urn:microsoft.com/office/officeart/2005/8/layout/orgChart1"/>
    <dgm:cxn modelId="{66E3D634-C975-43A7-926C-C0AA68E952D8}" type="presOf" srcId="{7DE7E5AF-219A-42A8-ABBF-A89DE0ED608B}" destId="{4D47662E-F9D3-4F73-A4C6-B326981FDA96}" srcOrd="0" destOrd="0" presId="urn:microsoft.com/office/officeart/2005/8/layout/orgChart1"/>
    <dgm:cxn modelId="{90F32435-8059-44CD-9DCF-D1FA5101ABE6}" type="presOf" srcId="{A6764F38-AC94-4DD3-BA8A-A30E23B54BEB}" destId="{1C328CF2-09CE-4670-AD0A-ED3159D1B80E}" srcOrd="0" destOrd="0" presId="urn:microsoft.com/office/officeart/2005/8/layout/orgChart1"/>
    <dgm:cxn modelId="{62C28C39-6E51-4D98-977E-F20BAEA3CA09}" type="presOf" srcId="{9E8C7623-D6B2-4892-8E26-0CB0362E4A09}" destId="{512FAB0C-6689-4573-AC9F-72CC9C3CE772}" srcOrd="0" destOrd="0" presId="urn:microsoft.com/office/officeart/2005/8/layout/orgChart1"/>
    <dgm:cxn modelId="{3848303C-2225-4F54-8C92-6C713F943FE9}" srcId="{9E8C7623-D6B2-4892-8E26-0CB0362E4A09}" destId="{51B50C29-2EEF-4C4F-B524-9D79D0F75580}" srcOrd="0" destOrd="0" parTransId="{555BDC65-7C7C-4BA8-B6A7-B10B48E480E3}" sibTransId="{E2043240-C5C9-42D0-A16B-6532ADE0BBAD}"/>
    <dgm:cxn modelId="{74107C41-47C5-40CF-9C45-A532423AC85E}" type="presOf" srcId="{BE275CA2-360B-4B88-ADD2-E8518D81A1B3}" destId="{DD09CA6C-C643-460B-A300-66BC452A7888}" srcOrd="0" destOrd="0" presId="urn:microsoft.com/office/officeart/2005/8/layout/orgChart1"/>
    <dgm:cxn modelId="{3A08C747-1816-42A3-9F43-E50E5958D0F7}" type="presOf" srcId="{FF079BFF-F4CA-4E0A-BB64-F3E24E9E4B77}" destId="{86972C7A-8B4B-40F4-A069-C470304AFA7F}" srcOrd="1" destOrd="0" presId="urn:microsoft.com/office/officeart/2005/8/layout/orgChart1"/>
    <dgm:cxn modelId="{ABF2B56A-F197-499B-95AE-E658CF56943B}" type="presOf" srcId="{51B50C29-2EEF-4C4F-B524-9D79D0F75580}" destId="{B7CAA0B4-5F57-4F26-B9C6-1635A61D6963}" srcOrd="1" destOrd="0" presId="urn:microsoft.com/office/officeart/2005/8/layout/orgChart1"/>
    <dgm:cxn modelId="{BF84A775-79DC-4EF7-AD6D-B5208A156804}" srcId="{51B50C29-2EEF-4C4F-B524-9D79D0F75580}" destId="{FF079BFF-F4CA-4E0A-BB64-F3E24E9E4B77}" srcOrd="3" destOrd="0" parTransId="{A74A38B5-3D23-4CDA-BA44-1BF1EECBBC62}" sibTransId="{4DC00662-8AAE-4E72-A7EB-A8607B9BC592}"/>
    <dgm:cxn modelId="{94919677-C784-4CD9-8409-5324742B2734}" type="presOf" srcId="{47388F2A-A1F9-49C9-8B4A-C85532F7437A}" destId="{DF7F42B3-42FF-4E74-A108-AAD37C0B3464}" srcOrd="0" destOrd="0" presId="urn:microsoft.com/office/officeart/2005/8/layout/orgChart1"/>
    <dgm:cxn modelId="{5198347B-42EF-4A13-B1FA-E181CBFD04EE}" srcId="{51B50C29-2EEF-4C4F-B524-9D79D0F75580}" destId="{AC7867D4-4E85-493A-9F7A-ABE2BC0499BD}" srcOrd="0" destOrd="0" parTransId="{7DE7E5AF-219A-42A8-ABBF-A89DE0ED608B}" sibTransId="{3AED5A65-962F-4C5D-A55E-0FA82DD8B61E}"/>
    <dgm:cxn modelId="{D3D62984-0C76-4451-AC30-92D79A2032D4}" type="presOf" srcId="{F5FC7D70-562C-4495-8A58-429EC289CA0F}" destId="{EC37059D-B8F8-448A-9D21-D168C2BB3096}" srcOrd="0" destOrd="0" presId="urn:microsoft.com/office/officeart/2005/8/layout/orgChart1"/>
    <dgm:cxn modelId="{A06A2387-2159-4F67-95D3-8A413D5C2930}" srcId="{51B50C29-2EEF-4C4F-B524-9D79D0F75580}" destId="{A6764F38-AC94-4DD3-BA8A-A30E23B54BEB}" srcOrd="1" destOrd="0" parTransId="{BE275CA2-360B-4B88-ADD2-E8518D81A1B3}" sibTransId="{78369111-BB12-49D3-B7CB-FB93FA6E2CFD}"/>
    <dgm:cxn modelId="{44FFAC90-3E06-4F72-90E6-0B73876C40C2}" type="presOf" srcId="{A6764F38-AC94-4DD3-BA8A-A30E23B54BEB}" destId="{D0DC682A-67E5-4A36-B0ED-3F3B3BB33E33}" srcOrd="1" destOrd="0" presId="urn:microsoft.com/office/officeart/2005/8/layout/orgChart1"/>
    <dgm:cxn modelId="{E6D7E995-73F2-43A6-B196-340F3F938B1A}" type="presOf" srcId="{FF079BFF-F4CA-4E0A-BB64-F3E24E9E4B77}" destId="{DD0298CF-64B9-4964-90BC-95731BFDDF7A}" srcOrd="0" destOrd="0" presId="urn:microsoft.com/office/officeart/2005/8/layout/orgChart1"/>
    <dgm:cxn modelId="{076342A9-6F54-43C5-94C5-CA1022D8A3DF}" type="presOf" srcId="{47388F2A-A1F9-49C9-8B4A-C85532F7437A}" destId="{4D114115-205D-45B9-BFC0-C5EB593234F4}" srcOrd="1" destOrd="0" presId="urn:microsoft.com/office/officeart/2005/8/layout/orgChart1"/>
    <dgm:cxn modelId="{DD9136B8-2AC1-4CB1-A25E-D25AEC7E6A51}" type="presOf" srcId="{D57F69C2-48A6-43AA-85FE-D9B95E54DEA7}" destId="{3BC42A6D-EE87-40DC-AE4F-3EA90D45DB1F}" srcOrd="0" destOrd="0" presId="urn:microsoft.com/office/officeart/2005/8/layout/orgChart1"/>
    <dgm:cxn modelId="{20DA0CD5-E2A4-4EFC-A952-95186B315815}" type="presOf" srcId="{A74A38B5-3D23-4CDA-BA44-1BF1EECBBC62}" destId="{812D1469-3C7E-4018-BA25-56D9AF51EC28}" srcOrd="0" destOrd="0" presId="urn:microsoft.com/office/officeart/2005/8/layout/orgChart1"/>
    <dgm:cxn modelId="{B1CB52E9-BAB5-46BB-B6CF-CAA99809DB61}" type="presOf" srcId="{AC7867D4-4E85-493A-9F7A-ABE2BC0499BD}" destId="{501DAC89-DF60-40A4-A1F7-F8FEAEA7ACFC}" srcOrd="1" destOrd="0" presId="urn:microsoft.com/office/officeart/2005/8/layout/orgChart1"/>
    <dgm:cxn modelId="{E2B7F8ED-D2D8-4CE0-B4CB-B4CBC6F57E67}" srcId="{51B50C29-2EEF-4C4F-B524-9D79D0F75580}" destId="{47388F2A-A1F9-49C9-8B4A-C85532F7437A}" srcOrd="2" destOrd="0" parTransId="{D57F69C2-48A6-43AA-85FE-D9B95E54DEA7}" sibTransId="{6E52EF04-BDD2-4630-9049-203893266FDE}"/>
    <dgm:cxn modelId="{139DD1FE-5E46-4E60-A551-47F31EDC4A46}" type="presOf" srcId="{51B50C29-2EEF-4C4F-B524-9D79D0F75580}" destId="{422A644E-CD5C-4849-ADB5-E1895EB31D3B}" srcOrd="0" destOrd="0" presId="urn:microsoft.com/office/officeart/2005/8/layout/orgChart1"/>
    <dgm:cxn modelId="{692FC77F-F17C-4BA8-B78C-01257ABD3CC1}" type="presParOf" srcId="{512FAB0C-6689-4573-AC9F-72CC9C3CE772}" destId="{26F4FD90-80D2-40A7-A181-D88D6794B3C6}" srcOrd="0" destOrd="0" presId="urn:microsoft.com/office/officeart/2005/8/layout/orgChart1"/>
    <dgm:cxn modelId="{A9A7D1C3-9D25-415A-A49C-9D23C78EFF9C}" type="presParOf" srcId="{26F4FD90-80D2-40A7-A181-D88D6794B3C6}" destId="{0F5740C6-08E7-4E42-96B9-E7D17C54BB6E}" srcOrd="0" destOrd="0" presId="urn:microsoft.com/office/officeart/2005/8/layout/orgChart1"/>
    <dgm:cxn modelId="{FA852B74-0BBB-4BC8-8FE4-33A4BDD1C353}" type="presParOf" srcId="{0F5740C6-08E7-4E42-96B9-E7D17C54BB6E}" destId="{422A644E-CD5C-4849-ADB5-E1895EB31D3B}" srcOrd="0" destOrd="0" presId="urn:microsoft.com/office/officeart/2005/8/layout/orgChart1"/>
    <dgm:cxn modelId="{0E99672F-2709-4520-9009-B55AB94A7E94}" type="presParOf" srcId="{0F5740C6-08E7-4E42-96B9-E7D17C54BB6E}" destId="{B7CAA0B4-5F57-4F26-B9C6-1635A61D6963}" srcOrd="1" destOrd="0" presId="urn:microsoft.com/office/officeart/2005/8/layout/orgChart1"/>
    <dgm:cxn modelId="{E2954E21-A839-4904-BEE3-39B7BEA53670}" type="presParOf" srcId="{26F4FD90-80D2-40A7-A181-D88D6794B3C6}" destId="{D6600453-5181-46BA-BC54-F3772109738F}" srcOrd="1" destOrd="0" presId="urn:microsoft.com/office/officeart/2005/8/layout/orgChart1"/>
    <dgm:cxn modelId="{46C5CA57-1086-4ECA-AFE5-AA66563B9FC3}" type="presParOf" srcId="{D6600453-5181-46BA-BC54-F3772109738F}" destId="{3BC42A6D-EE87-40DC-AE4F-3EA90D45DB1F}" srcOrd="0" destOrd="0" presId="urn:microsoft.com/office/officeart/2005/8/layout/orgChart1"/>
    <dgm:cxn modelId="{19180539-3485-4B42-9BAD-11EF2CBBD056}" type="presParOf" srcId="{D6600453-5181-46BA-BC54-F3772109738F}" destId="{9A40191B-85FA-441D-9F4D-540F37B0A91F}" srcOrd="1" destOrd="0" presId="urn:microsoft.com/office/officeart/2005/8/layout/orgChart1"/>
    <dgm:cxn modelId="{40B514AF-A398-4AE2-91D0-FB46B53F32E5}" type="presParOf" srcId="{9A40191B-85FA-441D-9F4D-540F37B0A91F}" destId="{BE28CFAD-16D7-417B-99A0-AF4C2A218354}" srcOrd="0" destOrd="0" presId="urn:microsoft.com/office/officeart/2005/8/layout/orgChart1"/>
    <dgm:cxn modelId="{DB9B2539-B05A-41AF-9C0D-E5A04D9C13E0}" type="presParOf" srcId="{BE28CFAD-16D7-417B-99A0-AF4C2A218354}" destId="{DF7F42B3-42FF-4E74-A108-AAD37C0B3464}" srcOrd="0" destOrd="0" presId="urn:microsoft.com/office/officeart/2005/8/layout/orgChart1"/>
    <dgm:cxn modelId="{3A2C2472-50E1-44CD-AC01-CE67F1641C80}" type="presParOf" srcId="{BE28CFAD-16D7-417B-99A0-AF4C2A218354}" destId="{4D114115-205D-45B9-BFC0-C5EB593234F4}" srcOrd="1" destOrd="0" presId="urn:microsoft.com/office/officeart/2005/8/layout/orgChart1"/>
    <dgm:cxn modelId="{979ECD2F-1A55-457C-A0B5-BC36E7688481}" type="presParOf" srcId="{9A40191B-85FA-441D-9F4D-540F37B0A91F}" destId="{C59A2F65-61F7-4FEA-A7C7-47BB41D793F5}" srcOrd="1" destOrd="0" presId="urn:microsoft.com/office/officeart/2005/8/layout/orgChart1"/>
    <dgm:cxn modelId="{5FE43CB7-D445-44F9-8EA9-47835E9C18C8}" type="presParOf" srcId="{9A40191B-85FA-441D-9F4D-540F37B0A91F}" destId="{9282044A-64C7-46DB-960F-6BF44B797CE8}" srcOrd="2" destOrd="0" presId="urn:microsoft.com/office/officeart/2005/8/layout/orgChart1"/>
    <dgm:cxn modelId="{ECBC81BC-7B7C-460F-9774-961EE2726DA6}" type="presParOf" srcId="{D6600453-5181-46BA-BC54-F3772109738F}" destId="{812D1469-3C7E-4018-BA25-56D9AF51EC28}" srcOrd="2" destOrd="0" presId="urn:microsoft.com/office/officeart/2005/8/layout/orgChart1"/>
    <dgm:cxn modelId="{8DE7CE1D-F0A1-4394-8073-AB9DAA42E477}" type="presParOf" srcId="{D6600453-5181-46BA-BC54-F3772109738F}" destId="{5930DE31-3595-47C2-910C-02BA29C842F7}" srcOrd="3" destOrd="0" presId="urn:microsoft.com/office/officeart/2005/8/layout/orgChart1"/>
    <dgm:cxn modelId="{973DC6E0-7AF9-4781-9F30-052BBB46DC4A}" type="presParOf" srcId="{5930DE31-3595-47C2-910C-02BA29C842F7}" destId="{356B8BF4-AA65-4EC7-AC9D-5C3CE262B7F9}" srcOrd="0" destOrd="0" presId="urn:microsoft.com/office/officeart/2005/8/layout/orgChart1"/>
    <dgm:cxn modelId="{A7BFE847-B580-49E6-9AA2-C10F163E30FA}" type="presParOf" srcId="{356B8BF4-AA65-4EC7-AC9D-5C3CE262B7F9}" destId="{DD0298CF-64B9-4964-90BC-95731BFDDF7A}" srcOrd="0" destOrd="0" presId="urn:microsoft.com/office/officeart/2005/8/layout/orgChart1"/>
    <dgm:cxn modelId="{DC5502B2-3E4B-407E-89E5-42C88895FDFA}" type="presParOf" srcId="{356B8BF4-AA65-4EC7-AC9D-5C3CE262B7F9}" destId="{86972C7A-8B4B-40F4-A069-C470304AFA7F}" srcOrd="1" destOrd="0" presId="urn:microsoft.com/office/officeart/2005/8/layout/orgChart1"/>
    <dgm:cxn modelId="{397335E6-16CF-4F46-8DA7-7C5127FF1EAD}" type="presParOf" srcId="{5930DE31-3595-47C2-910C-02BA29C842F7}" destId="{D9C65B4B-9576-4402-B2A9-EF027E51B9CF}" srcOrd="1" destOrd="0" presId="urn:microsoft.com/office/officeart/2005/8/layout/orgChart1"/>
    <dgm:cxn modelId="{059BE6E6-F047-44A4-B53A-B0D4692C0125}" type="presParOf" srcId="{5930DE31-3595-47C2-910C-02BA29C842F7}" destId="{8FF93822-19F8-4BA8-9298-57DB164AAB12}" srcOrd="2" destOrd="0" presId="urn:microsoft.com/office/officeart/2005/8/layout/orgChart1"/>
    <dgm:cxn modelId="{5BE10EE5-0EB7-4DE6-B235-348D37AF09D5}" type="presParOf" srcId="{D6600453-5181-46BA-BC54-F3772109738F}" destId="{FFC7FCD3-D87A-4406-B7CD-B752A91EC876}" srcOrd="4" destOrd="0" presId="urn:microsoft.com/office/officeart/2005/8/layout/orgChart1"/>
    <dgm:cxn modelId="{12907A60-1DB7-49D5-BECB-3EDCD40C4F27}" type="presParOf" srcId="{D6600453-5181-46BA-BC54-F3772109738F}" destId="{73EDE772-BE82-4FA9-8338-4DDC538AC069}" srcOrd="5" destOrd="0" presId="urn:microsoft.com/office/officeart/2005/8/layout/orgChart1"/>
    <dgm:cxn modelId="{49A283A0-683D-453A-BD25-E5B35293DCB4}" type="presParOf" srcId="{73EDE772-BE82-4FA9-8338-4DDC538AC069}" destId="{376B48A2-B3C0-430C-A30D-C0941324943B}" srcOrd="0" destOrd="0" presId="urn:microsoft.com/office/officeart/2005/8/layout/orgChart1"/>
    <dgm:cxn modelId="{C86E1DD3-4583-480B-B211-A8D8B3FBEBB7}" type="presParOf" srcId="{376B48A2-B3C0-430C-A30D-C0941324943B}" destId="{EC37059D-B8F8-448A-9D21-D168C2BB3096}" srcOrd="0" destOrd="0" presId="urn:microsoft.com/office/officeart/2005/8/layout/orgChart1"/>
    <dgm:cxn modelId="{55F7FBB3-E3F0-46ED-97A3-D71EE8855566}" type="presParOf" srcId="{376B48A2-B3C0-430C-A30D-C0941324943B}" destId="{6A03213F-5DD2-4DA1-AC92-046A1B77EE88}" srcOrd="1" destOrd="0" presId="urn:microsoft.com/office/officeart/2005/8/layout/orgChart1"/>
    <dgm:cxn modelId="{502D1F9F-E4DA-4045-8CDB-253489E5B604}" type="presParOf" srcId="{73EDE772-BE82-4FA9-8338-4DDC538AC069}" destId="{2C4A110A-1BBF-488F-A306-3B85736104B8}" srcOrd="1" destOrd="0" presId="urn:microsoft.com/office/officeart/2005/8/layout/orgChart1"/>
    <dgm:cxn modelId="{0D12051B-C332-4676-8812-E4E24FD617DF}" type="presParOf" srcId="{73EDE772-BE82-4FA9-8338-4DDC538AC069}" destId="{B76850FA-7118-4DB6-BE03-081D32B1176A}" srcOrd="2" destOrd="0" presId="urn:microsoft.com/office/officeart/2005/8/layout/orgChart1"/>
    <dgm:cxn modelId="{3CC1FBD8-4282-4D0C-B87B-EC4530FE6A98}" type="presParOf" srcId="{26F4FD90-80D2-40A7-A181-D88D6794B3C6}" destId="{E2D4AC09-A7B9-42DE-A5B5-1B9548F4E9C9}" srcOrd="2" destOrd="0" presId="urn:microsoft.com/office/officeart/2005/8/layout/orgChart1"/>
    <dgm:cxn modelId="{43E575E7-CB59-45A5-97A2-C4F129419C32}" type="presParOf" srcId="{E2D4AC09-A7B9-42DE-A5B5-1B9548F4E9C9}" destId="{4D47662E-F9D3-4F73-A4C6-B326981FDA96}" srcOrd="0" destOrd="0" presId="urn:microsoft.com/office/officeart/2005/8/layout/orgChart1"/>
    <dgm:cxn modelId="{C8F41713-D860-4935-88BF-8E86240158D1}" type="presParOf" srcId="{E2D4AC09-A7B9-42DE-A5B5-1B9548F4E9C9}" destId="{C9300522-89A3-46E8-A691-C46F63F86E2E}" srcOrd="1" destOrd="0" presId="urn:microsoft.com/office/officeart/2005/8/layout/orgChart1"/>
    <dgm:cxn modelId="{6DC56B9D-2C21-4E0A-B38D-0325A545281B}" type="presParOf" srcId="{C9300522-89A3-46E8-A691-C46F63F86E2E}" destId="{8F7EE2E0-26C3-4D8D-BE01-79D54C255F38}" srcOrd="0" destOrd="0" presId="urn:microsoft.com/office/officeart/2005/8/layout/orgChart1"/>
    <dgm:cxn modelId="{F3254979-8EFC-4715-B9B7-B645D46C740E}" type="presParOf" srcId="{8F7EE2E0-26C3-4D8D-BE01-79D54C255F38}" destId="{7999352A-B9E3-4EA4-B59F-AD1D42CE4C76}" srcOrd="0" destOrd="0" presId="urn:microsoft.com/office/officeart/2005/8/layout/orgChart1"/>
    <dgm:cxn modelId="{B06D599D-14A1-4BA1-A386-262FE9D04632}" type="presParOf" srcId="{8F7EE2E0-26C3-4D8D-BE01-79D54C255F38}" destId="{501DAC89-DF60-40A4-A1F7-F8FEAEA7ACFC}" srcOrd="1" destOrd="0" presId="urn:microsoft.com/office/officeart/2005/8/layout/orgChart1"/>
    <dgm:cxn modelId="{7FE1E255-6B86-42C4-AB20-59F288E48FBD}" type="presParOf" srcId="{C9300522-89A3-46E8-A691-C46F63F86E2E}" destId="{05193371-E719-4F3A-9847-2739B3C4A11E}" srcOrd="1" destOrd="0" presId="urn:microsoft.com/office/officeart/2005/8/layout/orgChart1"/>
    <dgm:cxn modelId="{132935CA-66B1-40E1-A7D6-419DA2549298}" type="presParOf" srcId="{C9300522-89A3-46E8-A691-C46F63F86E2E}" destId="{5F9EFCEA-11E9-48A3-98EB-3465E42F1E69}" srcOrd="2" destOrd="0" presId="urn:microsoft.com/office/officeart/2005/8/layout/orgChart1"/>
    <dgm:cxn modelId="{B4C22172-A2B2-4DBD-8595-F5D2C4BA09E0}" type="presParOf" srcId="{E2D4AC09-A7B9-42DE-A5B5-1B9548F4E9C9}" destId="{DD09CA6C-C643-460B-A300-66BC452A7888}" srcOrd="2" destOrd="0" presId="urn:microsoft.com/office/officeart/2005/8/layout/orgChart1"/>
    <dgm:cxn modelId="{BD9DB235-0961-47F8-B485-2A3031B42F84}" type="presParOf" srcId="{E2D4AC09-A7B9-42DE-A5B5-1B9548F4E9C9}" destId="{B76334A8-5752-4681-953F-4C3756153069}" srcOrd="3" destOrd="0" presId="urn:microsoft.com/office/officeart/2005/8/layout/orgChart1"/>
    <dgm:cxn modelId="{8CF8FE02-6D9F-4AFA-A802-47147A690A82}" type="presParOf" srcId="{B76334A8-5752-4681-953F-4C3756153069}" destId="{CF6690AF-F6ED-4B81-B7BD-D448C677FDF1}" srcOrd="0" destOrd="0" presId="urn:microsoft.com/office/officeart/2005/8/layout/orgChart1"/>
    <dgm:cxn modelId="{397ED5E9-6400-43A5-98EF-05A6856DE191}" type="presParOf" srcId="{CF6690AF-F6ED-4B81-B7BD-D448C677FDF1}" destId="{1C328CF2-09CE-4670-AD0A-ED3159D1B80E}" srcOrd="0" destOrd="0" presId="urn:microsoft.com/office/officeart/2005/8/layout/orgChart1"/>
    <dgm:cxn modelId="{97D39741-E6FD-4058-A07D-09FF80E34907}" type="presParOf" srcId="{CF6690AF-F6ED-4B81-B7BD-D448C677FDF1}" destId="{D0DC682A-67E5-4A36-B0ED-3F3B3BB33E33}" srcOrd="1" destOrd="0" presId="urn:microsoft.com/office/officeart/2005/8/layout/orgChart1"/>
    <dgm:cxn modelId="{EFB24185-9100-4588-94B5-85EB6956E466}" type="presParOf" srcId="{B76334A8-5752-4681-953F-4C3756153069}" destId="{73800CC8-48CB-4756-AF09-220945061FA5}" srcOrd="1" destOrd="0" presId="urn:microsoft.com/office/officeart/2005/8/layout/orgChart1"/>
    <dgm:cxn modelId="{21EABCE7-9B06-4828-A08F-5EF711B06540}" type="presParOf" srcId="{B76334A8-5752-4681-953F-4C3756153069}" destId="{E09F0366-ED1D-4C75-BF79-B072126F7755}" srcOrd="2" destOrd="0" presId="urn:microsoft.com/office/officeart/2005/8/layout/orgChar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7AA7F94-CE40-46B2-8163-3997A0705033}"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pPr rtl="1"/>
          <a:endParaRPr lang="he-IL"/>
        </a:p>
      </dgm:t>
    </dgm:pt>
    <dgm:pt modelId="{881331F5-35F2-49C9-B636-064DCE61AB26}">
      <dgm:prSet phldrT="[טקסט]"/>
      <dgm:spPr/>
      <dgm:t>
        <a:bodyPr/>
        <a:lstStyle/>
        <a:p>
          <a:pPr rtl="1"/>
          <a:r>
            <a:rPr lang="he-IL" dirty="0"/>
            <a:t>   </a:t>
          </a:r>
        </a:p>
      </dgm:t>
    </dgm:pt>
    <dgm:pt modelId="{72E37F15-84A8-4604-9F1D-EFD945FC1464}" type="parTrans" cxnId="{34944917-D272-45DB-8209-3717F5472A06}">
      <dgm:prSet/>
      <dgm:spPr/>
      <dgm:t>
        <a:bodyPr/>
        <a:lstStyle/>
        <a:p>
          <a:pPr rtl="1"/>
          <a:endParaRPr lang="he-IL"/>
        </a:p>
      </dgm:t>
    </dgm:pt>
    <dgm:pt modelId="{6898F324-6165-48AC-963A-BD9FAE4BFC64}" type="sibTrans" cxnId="{34944917-D272-45DB-8209-3717F5472A06}">
      <dgm:prSet/>
      <dgm:spPr/>
      <dgm:t>
        <a:bodyPr/>
        <a:lstStyle/>
        <a:p>
          <a:pPr rtl="1"/>
          <a:endParaRPr lang="he-IL"/>
        </a:p>
      </dgm:t>
    </dgm:pt>
    <dgm:pt modelId="{D01162FE-FD18-4490-81CA-CBAD9FDD461B}">
      <dgm:prSet phldrT="[טקסט]"/>
      <dgm:spPr/>
      <dgm:t>
        <a:bodyPr/>
        <a:lstStyle/>
        <a:p>
          <a:pPr rtl="1"/>
          <a:r>
            <a:rPr lang="he-IL" dirty="0"/>
            <a:t>   </a:t>
          </a:r>
        </a:p>
      </dgm:t>
    </dgm:pt>
    <dgm:pt modelId="{ED11DCD1-BB95-4C4C-A7C9-E4741A0E8ACA}" type="parTrans" cxnId="{CFCA6432-8A6B-422A-A128-DBADDC9A5FBA}">
      <dgm:prSet/>
      <dgm:spPr/>
      <dgm:t>
        <a:bodyPr/>
        <a:lstStyle/>
        <a:p>
          <a:pPr rtl="1"/>
          <a:endParaRPr lang="he-IL"/>
        </a:p>
      </dgm:t>
    </dgm:pt>
    <dgm:pt modelId="{980AA0AE-A60D-441E-A62B-EF67ACA1C848}" type="sibTrans" cxnId="{CFCA6432-8A6B-422A-A128-DBADDC9A5FBA}">
      <dgm:prSet/>
      <dgm:spPr/>
      <dgm:t>
        <a:bodyPr/>
        <a:lstStyle/>
        <a:p>
          <a:pPr rtl="1"/>
          <a:endParaRPr lang="he-IL"/>
        </a:p>
      </dgm:t>
    </dgm:pt>
    <dgm:pt modelId="{A6CF8805-D465-4DF3-B41C-E6EC0DA0D259}">
      <dgm:prSet phldrT="[טקסט]"/>
      <dgm:spPr/>
      <dgm:t>
        <a:bodyPr/>
        <a:lstStyle/>
        <a:p>
          <a:pPr rtl="1"/>
          <a:r>
            <a:rPr lang="he-IL" dirty="0"/>
            <a:t>   </a:t>
          </a:r>
        </a:p>
      </dgm:t>
    </dgm:pt>
    <dgm:pt modelId="{40038547-EF75-4834-BE25-889EAD85E974}" type="parTrans" cxnId="{C2A70F71-27D6-4C00-A8E8-1E4E31B41157}">
      <dgm:prSet/>
      <dgm:spPr/>
      <dgm:t>
        <a:bodyPr/>
        <a:lstStyle/>
        <a:p>
          <a:pPr rtl="1"/>
          <a:endParaRPr lang="he-IL"/>
        </a:p>
      </dgm:t>
    </dgm:pt>
    <dgm:pt modelId="{60F98BB2-8814-4539-A66F-ADEC3ED9F5F9}" type="sibTrans" cxnId="{C2A70F71-27D6-4C00-A8E8-1E4E31B41157}">
      <dgm:prSet/>
      <dgm:spPr/>
      <dgm:t>
        <a:bodyPr/>
        <a:lstStyle/>
        <a:p>
          <a:pPr rtl="1"/>
          <a:endParaRPr lang="he-IL"/>
        </a:p>
      </dgm:t>
    </dgm:pt>
    <dgm:pt modelId="{3A522297-22E6-42A0-BAFF-DC6E4FB22834}">
      <dgm:prSet phldrT="[טקסט]"/>
      <dgm:spPr/>
      <dgm:t>
        <a:bodyPr/>
        <a:lstStyle/>
        <a:p>
          <a:pPr rtl="1"/>
          <a:r>
            <a:rPr lang="he-IL" dirty="0"/>
            <a:t>   </a:t>
          </a:r>
        </a:p>
      </dgm:t>
    </dgm:pt>
    <dgm:pt modelId="{270375E4-E9E1-4546-98F9-1DC85B6620B3}" type="parTrans" cxnId="{06B362D7-FCAB-40D3-B371-CC642E4DC0F8}">
      <dgm:prSet/>
      <dgm:spPr/>
      <dgm:t>
        <a:bodyPr/>
        <a:lstStyle/>
        <a:p>
          <a:pPr rtl="1"/>
          <a:endParaRPr lang="he-IL"/>
        </a:p>
      </dgm:t>
    </dgm:pt>
    <dgm:pt modelId="{FFCCBB02-9E25-4F83-A20F-BA6E1DA7D40B}" type="sibTrans" cxnId="{06B362D7-FCAB-40D3-B371-CC642E4DC0F8}">
      <dgm:prSet/>
      <dgm:spPr/>
      <dgm:t>
        <a:bodyPr/>
        <a:lstStyle/>
        <a:p>
          <a:pPr rtl="1"/>
          <a:endParaRPr lang="he-IL"/>
        </a:p>
      </dgm:t>
    </dgm:pt>
    <dgm:pt modelId="{6D3C1CD6-AE6C-417A-9690-13B4B9041D8D}">
      <dgm:prSet phldrT="[טקסט]"/>
      <dgm:spPr/>
      <dgm:t>
        <a:bodyPr/>
        <a:lstStyle/>
        <a:p>
          <a:pPr rtl="1"/>
          <a:r>
            <a:rPr lang="he-IL" dirty="0"/>
            <a:t>   </a:t>
          </a:r>
        </a:p>
      </dgm:t>
    </dgm:pt>
    <dgm:pt modelId="{768D6AB6-0B60-416F-A8F0-9FE3224AB414}" type="parTrans" cxnId="{E83F266C-9CD5-447C-9214-7CB98CDC6A99}">
      <dgm:prSet/>
      <dgm:spPr/>
      <dgm:t>
        <a:bodyPr/>
        <a:lstStyle/>
        <a:p>
          <a:pPr rtl="1"/>
          <a:endParaRPr lang="he-IL"/>
        </a:p>
      </dgm:t>
    </dgm:pt>
    <dgm:pt modelId="{8DB8C2C5-07D0-47C5-B5AD-2984F84A3FBC}" type="sibTrans" cxnId="{E83F266C-9CD5-447C-9214-7CB98CDC6A99}">
      <dgm:prSet/>
      <dgm:spPr/>
      <dgm:t>
        <a:bodyPr/>
        <a:lstStyle/>
        <a:p>
          <a:pPr rtl="1"/>
          <a:endParaRPr lang="he-IL"/>
        </a:p>
      </dgm:t>
    </dgm:pt>
    <dgm:pt modelId="{BF0D869F-507D-4CA0-8496-2A60879B7D39}" type="pres">
      <dgm:prSet presAssocID="{77AA7F94-CE40-46B2-8163-3997A0705033}" presName="diagram" presStyleCnt="0">
        <dgm:presLayoutVars>
          <dgm:chMax val="1"/>
          <dgm:dir/>
          <dgm:animLvl val="ctr"/>
          <dgm:resizeHandles val="exact"/>
        </dgm:presLayoutVars>
      </dgm:prSet>
      <dgm:spPr/>
    </dgm:pt>
    <dgm:pt modelId="{F43C44F5-EC23-4066-ABEF-183DC684C8FF}" type="pres">
      <dgm:prSet presAssocID="{77AA7F94-CE40-46B2-8163-3997A0705033}" presName="matrix" presStyleCnt="0"/>
      <dgm:spPr/>
    </dgm:pt>
    <dgm:pt modelId="{762759BF-76C8-4DCF-8FF3-F1794F6BEFDF}" type="pres">
      <dgm:prSet presAssocID="{77AA7F94-CE40-46B2-8163-3997A0705033}" presName="tile1" presStyleLbl="node1" presStyleIdx="0" presStyleCnt="4"/>
      <dgm:spPr/>
    </dgm:pt>
    <dgm:pt modelId="{7097652B-FE1F-4750-88F3-15DA2DD1A334}" type="pres">
      <dgm:prSet presAssocID="{77AA7F94-CE40-46B2-8163-3997A0705033}" presName="tile1text" presStyleLbl="node1" presStyleIdx="0" presStyleCnt="4">
        <dgm:presLayoutVars>
          <dgm:chMax val="0"/>
          <dgm:chPref val="0"/>
          <dgm:bulletEnabled val="1"/>
        </dgm:presLayoutVars>
      </dgm:prSet>
      <dgm:spPr/>
    </dgm:pt>
    <dgm:pt modelId="{4726D897-CE99-417F-AF9F-4D557FE05671}" type="pres">
      <dgm:prSet presAssocID="{77AA7F94-CE40-46B2-8163-3997A0705033}" presName="tile2" presStyleLbl="node1" presStyleIdx="1" presStyleCnt="4"/>
      <dgm:spPr/>
    </dgm:pt>
    <dgm:pt modelId="{3FBFCE1F-2980-45CB-BBE6-04535388B155}" type="pres">
      <dgm:prSet presAssocID="{77AA7F94-CE40-46B2-8163-3997A0705033}" presName="tile2text" presStyleLbl="node1" presStyleIdx="1" presStyleCnt="4">
        <dgm:presLayoutVars>
          <dgm:chMax val="0"/>
          <dgm:chPref val="0"/>
          <dgm:bulletEnabled val="1"/>
        </dgm:presLayoutVars>
      </dgm:prSet>
      <dgm:spPr/>
    </dgm:pt>
    <dgm:pt modelId="{9C4C27A9-8723-427B-BC02-F0684B7BD290}" type="pres">
      <dgm:prSet presAssocID="{77AA7F94-CE40-46B2-8163-3997A0705033}" presName="tile3" presStyleLbl="node1" presStyleIdx="2" presStyleCnt="4"/>
      <dgm:spPr/>
    </dgm:pt>
    <dgm:pt modelId="{7A5461D1-CA7B-47E5-9412-5B57E8CA1F59}" type="pres">
      <dgm:prSet presAssocID="{77AA7F94-CE40-46B2-8163-3997A0705033}" presName="tile3text" presStyleLbl="node1" presStyleIdx="2" presStyleCnt="4">
        <dgm:presLayoutVars>
          <dgm:chMax val="0"/>
          <dgm:chPref val="0"/>
          <dgm:bulletEnabled val="1"/>
        </dgm:presLayoutVars>
      </dgm:prSet>
      <dgm:spPr/>
    </dgm:pt>
    <dgm:pt modelId="{AF188045-D921-422E-93B2-118657CB1AB6}" type="pres">
      <dgm:prSet presAssocID="{77AA7F94-CE40-46B2-8163-3997A0705033}" presName="tile4" presStyleLbl="node1" presStyleIdx="3" presStyleCnt="4"/>
      <dgm:spPr/>
    </dgm:pt>
    <dgm:pt modelId="{039E9D34-977B-4C04-AC6C-B76FCD7116A7}" type="pres">
      <dgm:prSet presAssocID="{77AA7F94-CE40-46B2-8163-3997A0705033}" presName="tile4text" presStyleLbl="node1" presStyleIdx="3" presStyleCnt="4">
        <dgm:presLayoutVars>
          <dgm:chMax val="0"/>
          <dgm:chPref val="0"/>
          <dgm:bulletEnabled val="1"/>
        </dgm:presLayoutVars>
      </dgm:prSet>
      <dgm:spPr/>
    </dgm:pt>
    <dgm:pt modelId="{C62135DC-76D0-49DB-A973-8C5B83301028}" type="pres">
      <dgm:prSet presAssocID="{77AA7F94-CE40-46B2-8163-3997A0705033}" presName="centerTile" presStyleLbl="fgShp" presStyleIdx="0" presStyleCnt="1">
        <dgm:presLayoutVars>
          <dgm:chMax val="0"/>
          <dgm:chPref val="0"/>
        </dgm:presLayoutVars>
      </dgm:prSet>
      <dgm:spPr/>
    </dgm:pt>
  </dgm:ptLst>
  <dgm:cxnLst>
    <dgm:cxn modelId="{34944917-D272-45DB-8209-3717F5472A06}" srcId="{77AA7F94-CE40-46B2-8163-3997A0705033}" destId="{881331F5-35F2-49C9-B636-064DCE61AB26}" srcOrd="0" destOrd="0" parTransId="{72E37F15-84A8-4604-9F1D-EFD945FC1464}" sibTransId="{6898F324-6165-48AC-963A-BD9FAE4BFC64}"/>
    <dgm:cxn modelId="{CFCA6432-8A6B-422A-A128-DBADDC9A5FBA}" srcId="{881331F5-35F2-49C9-B636-064DCE61AB26}" destId="{D01162FE-FD18-4490-81CA-CBAD9FDD461B}" srcOrd="0" destOrd="0" parTransId="{ED11DCD1-BB95-4C4C-A7C9-E4741A0E8ACA}" sibTransId="{980AA0AE-A60D-441E-A62B-EF67ACA1C848}"/>
    <dgm:cxn modelId="{F84C5B63-C55B-41FA-AD92-3A431BBA69B1}" type="presOf" srcId="{881331F5-35F2-49C9-B636-064DCE61AB26}" destId="{C62135DC-76D0-49DB-A973-8C5B83301028}" srcOrd="0" destOrd="0" presId="urn:microsoft.com/office/officeart/2005/8/layout/matrix1"/>
    <dgm:cxn modelId="{088E4D43-37D9-433F-9988-AA9D10A03490}" type="presOf" srcId="{A6CF8805-D465-4DF3-B41C-E6EC0DA0D259}" destId="{3FBFCE1F-2980-45CB-BBE6-04535388B155}" srcOrd="1" destOrd="0" presId="urn:microsoft.com/office/officeart/2005/8/layout/matrix1"/>
    <dgm:cxn modelId="{E83F266C-9CD5-447C-9214-7CB98CDC6A99}" srcId="{881331F5-35F2-49C9-B636-064DCE61AB26}" destId="{6D3C1CD6-AE6C-417A-9690-13B4B9041D8D}" srcOrd="3" destOrd="0" parTransId="{768D6AB6-0B60-416F-A8F0-9FE3224AB414}" sibTransId="{8DB8C2C5-07D0-47C5-B5AD-2984F84A3FBC}"/>
    <dgm:cxn modelId="{4D016C70-DF9D-494D-9397-062A9E124AA3}" type="presOf" srcId="{6D3C1CD6-AE6C-417A-9690-13B4B9041D8D}" destId="{039E9D34-977B-4C04-AC6C-B76FCD7116A7}" srcOrd="1" destOrd="0" presId="urn:microsoft.com/office/officeart/2005/8/layout/matrix1"/>
    <dgm:cxn modelId="{C2A70F71-27D6-4C00-A8E8-1E4E31B41157}" srcId="{881331F5-35F2-49C9-B636-064DCE61AB26}" destId="{A6CF8805-D465-4DF3-B41C-E6EC0DA0D259}" srcOrd="1" destOrd="0" parTransId="{40038547-EF75-4834-BE25-889EAD85E974}" sibTransId="{60F98BB2-8814-4539-A66F-ADEC3ED9F5F9}"/>
    <dgm:cxn modelId="{E6A7E471-991D-4683-B152-6AE7CED6B953}" type="presOf" srcId="{3A522297-22E6-42A0-BAFF-DC6E4FB22834}" destId="{9C4C27A9-8723-427B-BC02-F0684B7BD290}" srcOrd="0" destOrd="0" presId="urn:microsoft.com/office/officeart/2005/8/layout/matrix1"/>
    <dgm:cxn modelId="{E0E6E559-9AD6-4CC1-BC0E-81D0FD12D95B}" type="presOf" srcId="{3A522297-22E6-42A0-BAFF-DC6E4FB22834}" destId="{7A5461D1-CA7B-47E5-9412-5B57E8CA1F59}" srcOrd="1" destOrd="0" presId="urn:microsoft.com/office/officeart/2005/8/layout/matrix1"/>
    <dgm:cxn modelId="{30732CA9-A662-4E7A-959B-C5A35EE5559F}" type="presOf" srcId="{D01162FE-FD18-4490-81CA-CBAD9FDD461B}" destId="{7097652B-FE1F-4750-88F3-15DA2DD1A334}" srcOrd="1" destOrd="0" presId="urn:microsoft.com/office/officeart/2005/8/layout/matrix1"/>
    <dgm:cxn modelId="{97179CA9-09C8-4D86-A0B2-09300F23E42C}" type="presOf" srcId="{77AA7F94-CE40-46B2-8163-3997A0705033}" destId="{BF0D869F-507D-4CA0-8496-2A60879B7D39}" srcOrd="0" destOrd="0" presId="urn:microsoft.com/office/officeart/2005/8/layout/matrix1"/>
    <dgm:cxn modelId="{2AFA16B5-EC31-4E47-B4D8-D9E74C29DAD6}" type="presOf" srcId="{A6CF8805-D465-4DF3-B41C-E6EC0DA0D259}" destId="{4726D897-CE99-417F-AF9F-4D557FE05671}" srcOrd="0" destOrd="0" presId="urn:microsoft.com/office/officeart/2005/8/layout/matrix1"/>
    <dgm:cxn modelId="{06B362D7-FCAB-40D3-B371-CC642E4DC0F8}" srcId="{881331F5-35F2-49C9-B636-064DCE61AB26}" destId="{3A522297-22E6-42A0-BAFF-DC6E4FB22834}" srcOrd="2" destOrd="0" parTransId="{270375E4-E9E1-4546-98F9-1DC85B6620B3}" sibTransId="{FFCCBB02-9E25-4F83-A20F-BA6E1DA7D40B}"/>
    <dgm:cxn modelId="{E45283F5-8B8E-459E-A1F3-4058DBD1330D}" type="presOf" srcId="{D01162FE-FD18-4490-81CA-CBAD9FDD461B}" destId="{762759BF-76C8-4DCF-8FF3-F1794F6BEFDF}" srcOrd="0" destOrd="0" presId="urn:microsoft.com/office/officeart/2005/8/layout/matrix1"/>
    <dgm:cxn modelId="{AC774DFD-E78A-4096-A98D-47F62C5572AA}" type="presOf" srcId="{6D3C1CD6-AE6C-417A-9690-13B4B9041D8D}" destId="{AF188045-D921-422E-93B2-118657CB1AB6}" srcOrd="0" destOrd="0" presId="urn:microsoft.com/office/officeart/2005/8/layout/matrix1"/>
    <dgm:cxn modelId="{0CF76425-C0E5-4469-B1DF-A868CAC84522}" type="presParOf" srcId="{BF0D869F-507D-4CA0-8496-2A60879B7D39}" destId="{F43C44F5-EC23-4066-ABEF-183DC684C8FF}" srcOrd="0" destOrd="0" presId="urn:microsoft.com/office/officeart/2005/8/layout/matrix1"/>
    <dgm:cxn modelId="{09FECDE6-634F-4A6F-BD3F-F72868F32ACC}" type="presParOf" srcId="{F43C44F5-EC23-4066-ABEF-183DC684C8FF}" destId="{762759BF-76C8-4DCF-8FF3-F1794F6BEFDF}" srcOrd="0" destOrd="0" presId="urn:microsoft.com/office/officeart/2005/8/layout/matrix1"/>
    <dgm:cxn modelId="{91682642-3970-47ED-8D23-6E051D1E2714}" type="presParOf" srcId="{F43C44F5-EC23-4066-ABEF-183DC684C8FF}" destId="{7097652B-FE1F-4750-88F3-15DA2DD1A334}" srcOrd="1" destOrd="0" presId="urn:microsoft.com/office/officeart/2005/8/layout/matrix1"/>
    <dgm:cxn modelId="{2D936693-E4AE-4A1F-AD8E-1D79F295F3B9}" type="presParOf" srcId="{F43C44F5-EC23-4066-ABEF-183DC684C8FF}" destId="{4726D897-CE99-417F-AF9F-4D557FE05671}" srcOrd="2" destOrd="0" presId="urn:microsoft.com/office/officeart/2005/8/layout/matrix1"/>
    <dgm:cxn modelId="{3C391FEC-E07C-4475-A9A4-40583D9C2FB1}" type="presParOf" srcId="{F43C44F5-EC23-4066-ABEF-183DC684C8FF}" destId="{3FBFCE1F-2980-45CB-BBE6-04535388B155}" srcOrd="3" destOrd="0" presId="urn:microsoft.com/office/officeart/2005/8/layout/matrix1"/>
    <dgm:cxn modelId="{6972F5B8-7CA7-4B01-B85E-0546AD0DE85A}" type="presParOf" srcId="{F43C44F5-EC23-4066-ABEF-183DC684C8FF}" destId="{9C4C27A9-8723-427B-BC02-F0684B7BD290}" srcOrd="4" destOrd="0" presId="urn:microsoft.com/office/officeart/2005/8/layout/matrix1"/>
    <dgm:cxn modelId="{A2976CA8-6D72-45C6-807E-490D04CA2CBD}" type="presParOf" srcId="{F43C44F5-EC23-4066-ABEF-183DC684C8FF}" destId="{7A5461D1-CA7B-47E5-9412-5B57E8CA1F59}" srcOrd="5" destOrd="0" presId="urn:microsoft.com/office/officeart/2005/8/layout/matrix1"/>
    <dgm:cxn modelId="{48778EDB-4129-47DA-B114-3423D48C3D4F}" type="presParOf" srcId="{F43C44F5-EC23-4066-ABEF-183DC684C8FF}" destId="{AF188045-D921-422E-93B2-118657CB1AB6}" srcOrd="6" destOrd="0" presId="urn:microsoft.com/office/officeart/2005/8/layout/matrix1"/>
    <dgm:cxn modelId="{5A7C14B9-B606-46A5-9DA7-EFC3BFACF6CD}" type="presParOf" srcId="{F43C44F5-EC23-4066-ABEF-183DC684C8FF}" destId="{039E9D34-977B-4C04-AC6C-B76FCD7116A7}" srcOrd="7" destOrd="0" presId="urn:microsoft.com/office/officeart/2005/8/layout/matrix1"/>
    <dgm:cxn modelId="{153D0A83-C57F-4C90-A260-ACD3FA9FC1DD}" type="presParOf" srcId="{BF0D869F-507D-4CA0-8496-2A60879B7D39}" destId="{C62135DC-76D0-49DB-A973-8C5B83301028}" srcOrd="1" destOrd="0" presId="urn:microsoft.com/office/officeart/2005/8/layout/matrix1"/>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2360091-8E68-42A6-9BCA-BAA1B03BB980}" type="doc">
      <dgm:prSet loTypeId="urn:microsoft.com/office/officeart/2005/8/layout/hList1" loCatId="list" qsTypeId="urn:microsoft.com/office/officeart/2005/8/quickstyle/simple1" qsCatId="simple" csTypeId="urn:microsoft.com/office/officeart/2005/8/colors/accent1_2" csCatId="accent1" phldr="1"/>
      <dgm:spPr/>
      <dgm:t>
        <a:bodyPr/>
        <a:lstStyle/>
        <a:p>
          <a:pPr rtl="1"/>
          <a:endParaRPr lang="he-IL"/>
        </a:p>
      </dgm:t>
    </dgm:pt>
    <dgm:pt modelId="{B5A6E288-72AA-435B-856E-6C4A041F6659}">
      <dgm:prSet phldrT="[טקסט]"/>
      <dgm:spPr/>
      <dgm:t>
        <a:bodyPr/>
        <a:lstStyle/>
        <a:p>
          <a:pPr rtl="1"/>
          <a:r>
            <a:rPr lang="he-IL" dirty="0"/>
            <a:t> </a:t>
          </a:r>
        </a:p>
      </dgm:t>
    </dgm:pt>
    <dgm:pt modelId="{EF5F8837-0FCC-4786-973E-A40B52D23F7C}" type="parTrans" cxnId="{6974EA1B-CA9F-4BAF-8198-4C9FB8DA070A}">
      <dgm:prSet/>
      <dgm:spPr/>
      <dgm:t>
        <a:bodyPr/>
        <a:lstStyle/>
        <a:p>
          <a:pPr rtl="1"/>
          <a:endParaRPr lang="he-IL"/>
        </a:p>
      </dgm:t>
    </dgm:pt>
    <dgm:pt modelId="{38A86211-ADE4-40B1-8D08-E726940A8C48}" type="sibTrans" cxnId="{6974EA1B-CA9F-4BAF-8198-4C9FB8DA070A}">
      <dgm:prSet/>
      <dgm:spPr/>
      <dgm:t>
        <a:bodyPr/>
        <a:lstStyle/>
        <a:p>
          <a:pPr rtl="1"/>
          <a:endParaRPr lang="he-IL"/>
        </a:p>
      </dgm:t>
    </dgm:pt>
    <dgm:pt modelId="{C1A964B9-BFAA-41AB-8876-5144C9C6EAC6}">
      <dgm:prSet phldrT="[טקסט]"/>
      <dgm:spPr/>
      <dgm:t>
        <a:bodyPr/>
        <a:lstStyle/>
        <a:p>
          <a:pPr rtl="1"/>
          <a:r>
            <a:rPr lang="he-IL" dirty="0"/>
            <a:t>  </a:t>
          </a:r>
        </a:p>
      </dgm:t>
    </dgm:pt>
    <dgm:pt modelId="{F67510D1-8239-4EE1-91C6-3BA56DA0B490}" type="parTrans" cxnId="{CE6693AC-DC96-487F-B8A8-75AD3348EA48}">
      <dgm:prSet/>
      <dgm:spPr/>
      <dgm:t>
        <a:bodyPr/>
        <a:lstStyle/>
        <a:p>
          <a:pPr rtl="1"/>
          <a:endParaRPr lang="he-IL"/>
        </a:p>
      </dgm:t>
    </dgm:pt>
    <dgm:pt modelId="{C28906F9-BCEB-40B5-961A-957155628F54}" type="sibTrans" cxnId="{CE6693AC-DC96-487F-B8A8-75AD3348EA48}">
      <dgm:prSet/>
      <dgm:spPr/>
      <dgm:t>
        <a:bodyPr/>
        <a:lstStyle/>
        <a:p>
          <a:pPr rtl="1"/>
          <a:endParaRPr lang="he-IL"/>
        </a:p>
      </dgm:t>
    </dgm:pt>
    <dgm:pt modelId="{E30073AD-1345-4968-98D7-8AAF3A268721}">
      <dgm:prSet phldrT="[טקסט]"/>
      <dgm:spPr/>
      <dgm:t>
        <a:bodyPr/>
        <a:lstStyle/>
        <a:p>
          <a:pPr rtl="1"/>
          <a:r>
            <a:rPr lang="he-IL" dirty="0"/>
            <a:t> </a:t>
          </a:r>
        </a:p>
      </dgm:t>
    </dgm:pt>
    <dgm:pt modelId="{2FB51998-501A-4ABF-80A8-E792B1B5258A}" type="parTrans" cxnId="{9C80FE3F-2AEA-46BA-8314-2381979D4C20}">
      <dgm:prSet/>
      <dgm:spPr/>
      <dgm:t>
        <a:bodyPr/>
        <a:lstStyle/>
        <a:p>
          <a:pPr rtl="1"/>
          <a:endParaRPr lang="he-IL"/>
        </a:p>
      </dgm:t>
    </dgm:pt>
    <dgm:pt modelId="{3A11019F-8B34-440A-8462-9AF621193D5C}" type="sibTrans" cxnId="{9C80FE3F-2AEA-46BA-8314-2381979D4C20}">
      <dgm:prSet/>
      <dgm:spPr/>
      <dgm:t>
        <a:bodyPr/>
        <a:lstStyle/>
        <a:p>
          <a:pPr rtl="1"/>
          <a:endParaRPr lang="he-IL"/>
        </a:p>
      </dgm:t>
    </dgm:pt>
    <dgm:pt modelId="{3188F923-82ED-424A-B35B-892E306919A3}">
      <dgm:prSet phldrT="[טקסט]"/>
      <dgm:spPr/>
      <dgm:t>
        <a:bodyPr/>
        <a:lstStyle/>
        <a:p>
          <a:pPr rtl="1"/>
          <a:r>
            <a:rPr lang="he-IL" dirty="0"/>
            <a:t> </a:t>
          </a:r>
        </a:p>
      </dgm:t>
    </dgm:pt>
    <dgm:pt modelId="{637B1BAC-E2F4-4BAB-844A-47BA9E3EAAEC}" type="parTrans" cxnId="{17F109FE-35F1-498E-9794-1AA46F978459}">
      <dgm:prSet/>
      <dgm:spPr/>
      <dgm:t>
        <a:bodyPr/>
        <a:lstStyle/>
        <a:p>
          <a:pPr rtl="1"/>
          <a:endParaRPr lang="he-IL"/>
        </a:p>
      </dgm:t>
    </dgm:pt>
    <dgm:pt modelId="{EAEB7080-C6CA-4EBE-A896-7BF98B385655}" type="sibTrans" cxnId="{17F109FE-35F1-498E-9794-1AA46F978459}">
      <dgm:prSet/>
      <dgm:spPr/>
      <dgm:t>
        <a:bodyPr/>
        <a:lstStyle/>
        <a:p>
          <a:pPr rtl="1"/>
          <a:endParaRPr lang="he-IL"/>
        </a:p>
      </dgm:t>
    </dgm:pt>
    <dgm:pt modelId="{155E2C7B-3F55-4FFD-AEF3-8864AE2C0BE7}">
      <dgm:prSet phldrT="[טקסט]"/>
      <dgm:spPr/>
      <dgm:t>
        <a:bodyPr/>
        <a:lstStyle/>
        <a:p>
          <a:pPr rtl="1"/>
          <a:r>
            <a:rPr lang="he-IL" dirty="0"/>
            <a:t> </a:t>
          </a:r>
        </a:p>
      </dgm:t>
    </dgm:pt>
    <dgm:pt modelId="{7C979D7D-1CEE-430B-AA68-000E42BD260E}" type="parTrans" cxnId="{18211DC8-82BB-4DC4-9CA7-4A57099EDD18}">
      <dgm:prSet/>
      <dgm:spPr/>
      <dgm:t>
        <a:bodyPr/>
        <a:lstStyle/>
        <a:p>
          <a:pPr rtl="1"/>
          <a:endParaRPr lang="he-IL"/>
        </a:p>
      </dgm:t>
    </dgm:pt>
    <dgm:pt modelId="{1679546A-A1BC-475F-A8A0-CE57B4C0BEDE}" type="sibTrans" cxnId="{18211DC8-82BB-4DC4-9CA7-4A57099EDD18}">
      <dgm:prSet/>
      <dgm:spPr/>
      <dgm:t>
        <a:bodyPr/>
        <a:lstStyle/>
        <a:p>
          <a:pPr rtl="1"/>
          <a:endParaRPr lang="he-IL"/>
        </a:p>
      </dgm:t>
    </dgm:pt>
    <dgm:pt modelId="{5C801B0F-D608-4413-8DCF-FACE04AF91A7}">
      <dgm:prSet phldrT="[טקסט]"/>
      <dgm:spPr/>
      <dgm:t>
        <a:bodyPr/>
        <a:lstStyle/>
        <a:p>
          <a:pPr rtl="1"/>
          <a:r>
            <a:rPr lang="he-IL" dirty="0"/>
            <a:t> </a:t>
          </a:r>
        </a:p>
      </dgm:t>
    </dgm:pt>
    <dgm:pt modelId="{E2FF6FB1-715E-4CE0-A8D3-567E12439891}" type="parTrans" cxnId="{E1BDF1FD-8A47-4F9F-9028-B86766931AC8}">
      <dgm:prSet/>
      <dgm:spPr/>
      <dgm:t>
        <a:bodyPr/>
        <a:lstStyle/>
        <a:p>
          <a:pPr rtl="1"/>
          <a:endParaRPr lang="he-IL"/>
        </a:p>
      </dgm:t>
    </dgm:pt>
    <dgm:pt modelId="{650C1C2F-1B81-4AF0-8364-7AAAB5F97F9E}" type="sibTrans" cxnId="{E1BDF1FD-8A47-4F9F-9028-B86766931AC8}">
      <dgm:prSet/>
      <dgm:spPr/>
      <dgm:t>
        <a:bodyPr/>
        <a:lstStyle/>
        <a:p>
          <a:pPr rtl="1"/>
          <a:endParaRPr lang="he-IL"/>
        </a:p>
      </dgm:t>
    </dgm:pt>
    <dgm:pt modelId="{AC9B9A8B-F376-4994-BF24-8F1C66D1EF73}">
      <dgm:prSet phldrT="[טקסט]"/>
      <dgm:spPr/>
      <dgm:t>
        <a:bodyPr/>
        <a:lstStyle/>
        <a:p>
          <a:pPr rtl="1"/>
          <a:r>
            <a:rPr lang="he-IL" dirty="0"/>
            <a:t>  </a:t>
          </a:r>
        </a:p>
      </dgm:t>
    </dgm:pt>
    <dgm:pt modelId="{9BEFA063-212F-4CA9-B1E2-7F4C86B220FD}" type="parTrans" cxnId="{60A8D5C4-E7A0-49A6-B413-DB5FF7FE1CEB}">
      <dgm:prSet/>
      <dgm:spPr/>
      <dgm:t>
        <a:bodyPr/>
        <a:lstStyle/>
        <a:p>
          <a:pPr rtl="1"/>
          <a:endParaRPr lang="he-IL"/>
        </a:p>
      </dgm:t>
    </dgm:pt>
    <dgm:pt modelId="{5512DF32-EDE5-459D-BB9F-AC40CC33E1E9}" type="sibTrans" cxnId="{60A8D5C4-E7A0-49A6-B413-DB5FF7FE1CEB}">
      <dgm:prSet/>
      <dgm:spPr/>
      <dgm:t>
        <a:bodyPr/>
        <a:lstStyle/>
        <a:p>
          <a:pPr rtl="1"/>
          <a:endParaRPr lang="he-IL"/>
        </a:p>
      </dgm:t>
    </dgm:pt>
    <dgm:pt modelId="{0C6370EF-5E85-478A-AFD0-AE0F6ED6A64C}">
      <dgm:prSet phldrT="[טקסט]"/>
      <dgm:spPr/>
      <dgm:t>
        <a:bodyPr/>
        <a:lstStyle/>
        <a:p>
          <a:pPr rtl="1"/>
          <a:r>
            <a:rPr lang="he-IL" dirty="0"/>
            <a:t> </a:t>
          </a:r>
        </a:p>
      </dgm:t>
    </dgm:pt>
    <dgm:pt modelId="{778FCA76-3B65-4B10-85A8-C849C3963344}" type="parTrans" cxnId="{01BAD6C7-37CE-4768-BB46-520AF64E5C5C}">
      <dgm:prSet/>
      <dgm:spPr/>
      <dgm:t>
        <a:bodyPr/>
        <a:lstStyle/>
        <a:p>
          <a:pPr rtl="1"/>
          <a:endParaRPr lang="he-IL"/>
        </a:p>
      </dgm:t>
    </dgm:pt>
    <dgm:pt modelId="{DDF129F3-51CB-4300-A572-D21A674A23E3}" type="sibTrans" cxnId="{01BAD6C7-37CE-4768-BB46-520AF64E5C5C}">
      <dgm:prSet/>
      <dgm:spPr/>
      <dgm:t>
        <a:bodyPr/>
        <a:lstStyle/>
        <a:p>
          <a:pPr rtl="1"/>
          <a:endParaRPr lang="he-IL"/>
        </a:p>
      </dgm:t>
    </dgm:pt>
    <dgm:pt modelId="{27DA8925-A058-4F94-B91F-5C29BF846B93}">
      <dgm:prSet phldrT="[טקסט]"/>
      <dgm:spPr/>
      <dgm:t>
        <a:bodyPr/>
        <a:lstStyle/>
        <a:p>
          <a:pPr rtl="1"/>
          <a:r>
            <a:rPr lang="he-IL" dirty="0"/>
            <a:t> </a:t>
          </a:r>
        </a:p>
      </dgm:t>
    </dgm:pt>
    <dgm:pt modelId="{10B30703-D61D-48DE-A149-863DBEB764AD}" type="parTrans" cxnId="{F1F024B9-B108-4723-846B-89EAA0BA5F41}">
      <dgm:prSet/>
      <dgm:spPr/>
      <dgm:t>
        <a:bodyPr/>
        <a:lstStyle/>
        <a:p>
          <a:pPr rtl="1"/>
          <a:endParaRPr lang="he-IL"/>
        </a:p>
      </dgm:t>
    </dgm:pt>
    <dgm:pt modelId="{337D9561-77B4-402C-803F-8AD8E041EB78}" type="sibTrans" cxnId="{F1F024B9-B108-4723-846B-89EAA0BA5F41}">
      <dgm:prSet/>
      <dgm:spPr/>
      <dgm:t>
        <a:bodyPr/>
        <a:lstStyle/>
        <a:p>
          <a:pPr rtl="1"/>
          <a:endParaRPr lang="he-IL"/>
        </a:p>
      </dgm:t>
    </dgm:pt>
    <dgm:pt modelId="{68B9C3C8-791B-46ED-9CF4-A08CC0D4DAA2}" type="pres">
      <dgm:prSet presAssocID="{32360091-8E68-42A6-9BCA-BAA1B03BB980}" presName="Name0" presStyleCnt="0">
        <dgm:presLayoutVars>
          <dgm:dir/>
          <dgm:animLvl val="lvl"/>
          <dgm:resizeHandles val="exact"/>
        </dgm:presLayoutVars>
      </dgm:prSet>
      <dgm:spPr/>
    </dgm:pt>
    <dgm:pt modelId="{1BA2AC82-C96F-4513-A1BC-4BFA7453EEE5}" type="pres">
      <dgm:prSet presAssocID="{B5A6E288-72AA-435B-856E-6C4A041F6659}" presName="composite" presStyleCnt="0"/>
      <dgm:spPr/>
    </dgm:pt>
    <dgm:pt modelId="{7AD2F2E5-83C7-476C-95FC-678B844CB31F}" type="pres">
      <dgm:prSet presAssocID="{B5A6E288-72AA-435B-856E-6C4A041F6659}" presName="parTx" presStyleLbl="alignNode1" presStyleIdx="0" presStyleCnt="3">
        <dgm:presLayoutVars>
          <dgm:chMax val="0"/>
          <dgm:chPref val="0"/>
          <dgm:bulletEnabled val="1"/>
        </dgm:presLayoutVars>
      </dgm:prSet>
      <dgm:spPr/>
    </dgm:pt>
    <dgm:pt modelId="{184F7E4A-410B-4EBC-BAB2-BD5220DCE9D8}" type="pres">
      <dgm:prSet presAssocID="{B5A6E288-72AA-435B-856E-6C4A041F6659}" presName="desTx" presStyleLbl="alignAccFollowNode1" presStyleIdx="0" presStyleCnt="3">
        <dgm:presLayoutVars>
          <dgm:bulletEnabled val="1"/>
        </dgm:presLayoutVars>
      </dgm:prSet>
      <dgm:spPr/>
    </dgm:pt>
    <dgm:pt modelId="{872A2C5E-823C-4921-A3CE-A0A9DAD36116}" type="pres">
      <dgm:prSet presAssocID="{38A86211-ADE4-40B1-8D08-E726940A8C48}" presName="space" presStyleCnt="0"/>
      <dgm:spPr/>
    </dgm:pt>
    <dgm:pt modelId="{C9AA0FC7-29C9-4415-8AC2-297F80A7DC12}" type="pres">
      <dgm:prSet presAssocID="{3188F923-82ED-424A-B35B-892E306919A3}" presName="composite" presStyleCnt="0"/>
      <dgm:spPr/>
    </dgm:pt>
    <dgm:pt modelId="{4DB438F0-906F-4E8F-B04D-40F6551FC807}" type="pres">
      <dgm:prSet presAssocID="{3188F923-82ED-424A-B35B-892E306919A3}" presName="parTx" presStyleLbl="alignNode1" presStyleIdx="1" presStyleCnt="3">
        <dgm:presLayoutVars>
          <dgm:chMax val="0"/>
          <dgm:chPref val="0"/>
          <dgm:bulletEnabled val="1"/>
        </dgm:presLayoutVars>
      </dgm:prSet>
      <dgm:spPr/>
    </dgm:pt>
    <dgm:pt modelId="{407AE0C6-B5D7-4AD5-BF65-8D8BC6C6D252}" type="pres">
      <dgm:prSet presAssocID="{3188F923-82ED-424A-B35B-892E306919A3}" presName="desTx" presStyleLbl="alignAccFollowNode1" presStyleIdx="1" presStyleCnt="3">
        <dgm:presLayoutVars>
          <dgm:bulletEnabled val="1"/>
        </dgm:presLayoutVars>
      </dgm:prSet>
      <dgm:spPr/>
    </dgm:pt>
    <dgm:pt modelId="{1DAC9BC6-29EA-4C94-9A73-672983BFD0E3}" type="pres">
      <dgm:prSet presAssocID="{EAEB7080-C6CA-4EBE-A896-7BF98B385655}" presName="space" presStyleCnt="0"/>
      <dgm:spPr/>
    </dgm:pt>
    <dgm:pt modelId="{73BE7177-30F3-4999-B309-A9D62C79857C}" type="pres">
      <dgm:prSet presAssocID="{AC9B9A8B-F376-4994-BF24-8F1C66D1EF73}" presName="composite" presStyleCnt="0"/>
      <dgm:spPr/>
    </dgm:pt>
    <dgm:pt modelId="{6F6DF815-E427-4AE8-B776-DBF30B554340}" type="pres">
      <dgm:prSet presAssocID="{AC9B9A8B-F376-4994-BF24-8F1C66D1EF73}" presName="parTx" presStyleLbl="alignNode1" presStyleIdx="2" presStyleCnt="3">
        <dgm:presLayoutVars>
          <dgm:chMax val="0"/>
          <dgm:chPref val="0"/>
          <dgm:bulletEnabled val="1"/>
        </dgm:presLayoutVars>
      </dgm:prSet>
      <dgm:spPr/>
    </dgm:pt>
    <dgm:pt modelId="{5EFC5705-9653-4C13-AAA0-23C93CFD30C3}" type="pres">
      <dgm:prSet presAssocID="{AC9B9A8B-F376-4994-BF24-8F1C66D1EF73}" presName="desTx" presStyleLbl="alignAccFollowNode1" presStyleIdx="2" presStyleCnt="3">
        <dgm:presLayoutVars>
          <dgm:bulletEnabled val="1"/>
        </dgm:presLayoutVars>
      </dgm:prSet>
      <dgm:spPr/>
    </dgm:pt>
  </dgm:ptLst>
  <dgm:cxnLst>
    <dgm:cxn modelId="{6974EA1B-CA9F-4BAF-8198-4C9FB8DA070A}" srcId="{32360091-8E68-42A6-9BCA-BAA1B03BB980}" destId="{B5A6E288-72AA-435B-856E-6C4A041F6659}" srcOrd="0" destOrd="0" parTransId="{EF5F8837-0FCC-4786-973E-A40B52D23F7C}" sibTransId="{38A86211-ADE4-40B1-8D08-E726940A8C48}"/>
    <dgm:cxn modelId="{E58AD01E-A1A5-4DBB-BF42-A729C3DF362D}" type="presOf" srcId="{B5A6E288-72AA-435B-856E-6C4A041F6659}" destId="{7AD2F2E5-83C7-476C-95FC-678B844CB31F}" srcOrd="0" destOrd="0" presId="urn:microsoft.com/office/officeart/2005/8/layout/hList1"/>
    <dgm:cxn modelId="{06E40C37-B366-4FF7-BD33-550486BEA9B2}" type="presOf" srcId="{3188F923-82ED-424A-B35B-892E306919A3}" destId="{4DB438F0-906F-4E8F-B04D-40F6551FC807}" srcOrd="0" destOrd="0" presId="urn:microsoft.com/office/officeart/2005/8/layout/hList1"/>
    <dgm:cxn modelId="{9C80FE3F-2AEA-46BA-8314-2381979D4C20}" srcId="{B5A6E288-72AA-435B-856E-6C4A041F6659}" destId="{E30073AD-1345-4968-98D7-8AAF3A268721}" srcOrd="1" destOrd="0" parTransId="{2FB51998-501A-4ABF-80A8-E792B1B5258A}" sibTransId="{3A11019F-8B34-440A-8462-9AF621193D5C}"/>
    <dgm:cxn modelId="{2C31D55F-3F5B-4801-8ECB-7F4C1C1EC112}" type="presOf" srcId="{32360091-8E68-42A6-9BCA-BAA1B03BB980}" destId="{68B9C3C8-791B-46ED-9CF4-A08CC0D4DAA2}" srcOrd="0" destOrd="0" presId="urn:microsoft.com/office/officeart/2005/8/layout/hList1"/>
    <dgm:cxn modelId="{3D79D34D-60AE-46B0-8E08-E4D1E6429711}" type="presOf" srcId="{5C801B0F-D608-4413-8DCF-FACE04AF91A7}" destId="{407AE0C6-B5D7-4AD5-BF65-8D8BC6C6D252}" srcOrd="0" destOrd="1" presId="urn:microsoft.com/office/officeart/2005/8/layout/hList1"/>
    <dgm:cxn modelId="{349EF24D-7EE9-4650-9AEE-0F7A78CEDD44}" type="presOf" srcId="{0C6370EF-5E85-478A-AFD0-AE0F6ED6A64C}" destId="{5EFC5705-9653-4C13-AAA0-23C93CFD30C3}" srcOrd="0" destOrd="0" presId="urn:microsoft.com/office/officeart/2005/8/layout/hList1"/>
    <dgm:cxn modelId="{CD7334AA-B2C8-496D-A76D-A817C95716D6}" type="presOf" srcId="{E30073AD-1345-4968-98D7-8AAF3A268721}" destId="{184F7E4A-410B-4EBC-BAB2-BD5220DCE9D8}" srcOrd="0" destOrd="1" presId="urn:microsoft.com/office/officeart/2005/8/layout/hList1"/>
    <dgm:cxn modelId="{CE6693AC-DC96-487F-B8A8-75AD3348EA48}" srcId="{B5A6E288-72AA-435B-856E-6C4A041F6659}" destId="{C1A964B9-BFAA-41AB-8876-5144C9C6EAC6}" srcOrd="0" destOrd="0" parTransId="{F67510D1-8239-4EE1-91C6-3BA56DA0B490}" sibTransId="{C28906F9-BCEB-40B5-961A-957155628F54}"/>
    <dgm:cxn modelId="{F1F024B9-B108-4723-846B-89EAA0BA5F41}" srcId="{AC9B9A8B-F376-4994-BF24-8F1C66D1EF73}" destId="{27DA8925-A058-4F94-B91F-5C29BF846B93}" srcOrd="1" destOrd="0" parTransId="{10B30703-D61D-48DE-A149-863DBEB764AD}" sibTransId="{337D9561-77B4-402C-803F-8AD8E041EB78}"/>
    <dgm:cxn modelId="{60A8D5C4-E7A0-49A6-B413-DB5FF7FE1CEB}" srcId="{32360091-8E68-42A6-9BCA-BAA1B03BB980}" destId="{AC9B9A8B-F376-4994-BF24-8F1C66D1EF73}" srcOrd="2" destOrd="0" parTransId="{9BEFA063-212F-4CA9-B1E2-7F4C86B220FD}" sibTransId="{5512DF32-EDE5-459D-BB9F-AC40CC33E1E9}"/>
    <dgm:cxn modelId="{01BAD6C7-37CE-4768-BB46-520AF64E5C5C}" srcId="{AC9B9A8B-F376-4994-BF24-8F1C66D1EF73}" destId="{0C6370EF-5E85-478A-AFD0-AE0F6ED6A64C}" srcOrd="0" destOrd="0" parTransId="{778FCA76-3B65-4B10-85A8-C849C3963344}" sibTransId="{DDF129F3-51CB-4300-A572-D21A674A23E3}"/>
    <dgm:cxn modelId="{18211DC8-82BB-4DC4-9CA7-4A57099EDD18}" srcId="{3188F923-82ED-424A-B35B-892E306919A3}" destId="{155E2C7B-3F55-4FFD-AEF3-8864AE2C0BE7}" srcOrd="0" destOrd="0" parTransId="{7C979D7D-1CEE-430B-AA68-000E42BD260E}" sibTransId="{1679546A-A1BC-475F-A8A0-CE57B4C0BEDE}"/>
    <dgm:cxn modelId="{87412ECF-1DA6-41CF-B668-D6B506B3C771}" type="presOf" srcId="{155E2C7B-3F55-4FFD-AEF3-8864AE2C0BE7}" destId="{407AE0C6-B5D7-4AD5-BF65-8D8BC6C6D252}" srcOrd="0" destOrd="0" presId="urn:microsoft.com/office/officeart/2005/8/layout/hList1"/>
    <dgm:cxn modelId="{9ACB25DC-7311-4206-B308-72970FE42979}" type="presOf" srcId="{AC9B9A8B-F376-4994-BF24-8F1C66D1EF73}" destId="{6F6DF815-E427-4AE8-B776-DBF30B554340}" srcOrd="0" destOrd="0" presId="urn:microsoft.com/office/officeart/2005/8/layout/hList1"/>
    <dgm:cxn modelId="{A095D5EB-05A5-44F3-99AF-B0AB30B1C862}" type="presOf" srcId="{C1A964B9-BFAA-41AB-8876-5144C9C6EAC6}" destId="{184F7E4A-410B-4EBC-BAB2-BD5220DCE9D8}" srcOrd="0" destOrd="0" presId="urn:microsoft.com/office/officeart/2005/8/layout/hList1"/>
    <dgm:cxn modelId="{B98EE2F9-9128-42A0-A2FA-68924833A315}" type="presOf" srcId="{27DA8925-A058-4F94-B91F-5C29BF846B93}" destId="{5EFC5705-9653-4C13-AAA0-23C93CFD30C3}" srcOrd="0" destOrd="1" presId="urn:microsoft.com/office/officeart/2005/8/layout/hList1"/>
    <dgm:cxn modelId="{E1BDF1FD-8A47-4F9F-9028-B86766931AC8}" srcId="{3188F923-82ED-424A-B35B-892E306919A3}" destId="{5C801B0F-D608-4413-8DCF-FACE04AF91A7}" srcOrd="1" destOrd="0" parTransId="{E2FF6FB1-715E-4CE0-A8D3-567E12439891}" sibTransId="{650C1C2F-1B81-4AF0-8364-7AAAB5F97F9E}"/>
    <dgm:cxn modelId="{17F109FE-35F1-498E-9794-1AA46F978459}" srcId="{32360091-8E68-42A6-9BCA-BAA1B03BB980}" destId="{3188F923-82ED-424A-B35B-892E306919A3}" srcOrd="1" destOrd="0" parTransId="{637B1BAC-E2F4-4BAB-844A-47BA9E3EAAEC}" sibTransId="{EAEB7080-C6CA-4EBE-A896-7BF98B385655}"/>
    <dgm:cxn modelId="{96619C95-D9DB-457A-9F1C-B4649CAEBF60}" type="presParOf" srcId="{68B9C3C8-791B-46ED-9CF4-A08CC0D4DAA2}" destId="{1BA2AC82-C96F-4513-A1BC-4BFA7453EEE5}" srcOrd="0" destOrd="0" presId="urn:microsoft.com/office/officeart/2005/8/layout/hList1"/>
    <dgm:cxn modelId="{19324602-6DF5-44C2-A229-8B66A8C4F4B7}" type="presParOf" srcId="{1BA2AC82-C96F-4513-A1BC-4BFA7453EEE5}" destId="{7AD2F2E5-83C7-476C-95FC-678B844CB31F}" srcOrd="0" destOrd="0" presId="urn:microsoft.com/office/officeart/2005/8/layout/hList1"/>
    <dgm:cxn modelId="{F0CD3426-0B66-4D16-843A-6D818F896CD2}" type="presParOf" srcId="{1BA2AC82-C96F-4513-A1BC-4BFA7453EEE5}" destId="{184F7E4A-410B-4EBC-BAB2-BD5220DCE9D8}" srcOrd="1" destOrd="0" presId="urn:microsoft.com/office/officeart/2005/8/layout/hList1"/>
    <dgm:cxn modelId="{979CCA3E-9A74-4C3D-97CB-8FF451E6D46B}" type="presParOf" srcId="{68B9C3C8-791B-46ED-9CF4-A08CC0D4DAA2}" destId="{872A2C5E-823C-4921-A3CE-A0A9DAD36116}" srcOrd="1" destOrd="0" presId="urn:microsoft.com/office/officeart/2005/8/layout/hList1"/>
    <dgm:cxn modelId="{37482EDE-5204-4821-AC59-51596AC6F4CB}" type="presParOf" srcId="{68B9C3C8-791B-46ED-9CF4-A08CC0D4DAA2}" destId="{C9AA0FC7-29C9-4415-8AC2-297F80A7DC12}" srcOrd="2" destOrd="0" presId="urn:microsoft.com/office/officeart/2005/8/layout/hList1"/>
    <dgm:cxn modelId="{1A356062-3AC4-438B-B425-5ABBB3651C82}" type="presParOf" srcId="{C9AA0FC7-29C9-4415-8AC2-297F80A7DC12}" destId="{4DB438F0-906F-4E8F-B04D-40F6551FC807}" srcOrd="0" destOrd="0" presId="urn:microsoft.com/office/officeart/2005/8/layout/hList1"/>
    <dgm:cxn modelId="{54AE1DDA-9E19-4A9B-ACA7-20FDBDACAE98}" type="presParOf" srcId="{C9AA0FC7-29C9-4415-8AC2-297F80A7DC12}" destId="{407AE0C6-B5D7-4AD5-BF65-8D8BC6C6D252}" srcOrd="1" destOrd="0" presId="urn:microsoft.com/office/officeart/2005/8/layout/hList1"/>
    <dgm:cxn modelId="{170DA86C-C3D3-4D50-8600-FC479A6F921C}" type="presParOf" srcId="{68B9C3C8-791B-46ED-9CF4-A08CC0D4DAA2}" destId="{1DAC9BC6-29EA-4C94-9A73-672983BFD0E3}" srcOrd="3" destOrd="0" presId="urn:microsoft.com/office/officeart/2005/8/layout/hList1"/>
    <dgm:cxn modelId="{51CF1D73-DA96-4C73-920D-E9EFC967854E}" type="presParOf" srcId="{68B9C3C8-791B-46ED-9CF4-A08CC0D4DAA2}" destId="{73BE7177-30F3-4999-B309-A9D62C79857C}" srcOrd="4" destOrd="0" presId="urn:microsoft.com/office/officeart/2005/8/layout/hList1"/>
    <dgm:cxn modelId="{47EC6DD5-E003-45B8-8ED5-2304A699B396}" type="presParOf" srcId="{73BE7177-30F3-4999-B309-A9D62C79857C}" destId="{6F6DF815-E427-4AE8-B776-DBF30B554340}" srcOrd="0" destOrd="0" presId="urn:microsoft.com/office/officeart/2005/8/layout/hList1"/>
    <dgm:cxn modelId="{0F137AD0-B1CD-46A6-8BCB-A130BFE8EF46}" type="presParOf" srcId="{73BE7177-30F3-4999-B309-A9D62C79857C}" destId="{5EFC5705-9653-4C13-AAA0-23C93CFD30C3}" srcOrd="1" destOrd="0" presId="urn:microsoft.com/office/officeart/2005/8/layout/hList1"/>
  </dgm:cxnLst>
  <dgm:bg/>
  <dgm:whole/>
  <dgm:extLst>
    <a:ext uri="http://schemas.microsoft.com/office/drawing/2008/diagram">
      <dsp:dataModelExt xmlns:dsp="http://schemas.microsoft.com/office/drawing/2008/diagram" relId="rId2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C75DDF2-0B3A-40E0-BAB2-D5FC61F52DA2}" type="doc">
      <dgm:prSet loTypeId="urn:microsoft.com/office/officeart/2005/8/layout/hList1" loCatId="list" qsTypeId="urn:microsoft.com/office/officeart/2005/8/quickstyle/simple1" qsCatId="simple" csTypeId="urn:microsoft.com/office/officeart/2005/8/colors/colorful5" csCatId="colorful" phldr="1"/>
      <dgm:spPr/>
      <dgm:t>
        <a:bodyPr/>
        <a:lstStyle/>
        <a:p>
          <a:pPr rtl="1"/>
          <a:endParaRPr lang="he-IL"/>
        </a:p>
      </dgm:t>
    </dgm:pt>
    <dgm:pt modelId="{420BCF46-1EB5-4644-A4F3-FCD5E48E5396}">
      <dgm:prSet phldrT="[טקסט]"/>
      <dgm:spPr>
        <a:solidFill>
          <a:schemeClr val="accent5">
            <a:lumMod val="50000"/>
          </a:schemeClr>
        </a:solidFill>
      </dgm:spPr>
      <dgm:t>
        <a:bodyPr/>
        <a:lstStyle/>
        <a:p>
          <a:pPr rtl="1"/>
          <a:r>
            <a:rPr lang="he-IL" dirty="0"/>
            <a:t>קשר עם השלטונות</a:t>
          </a:r>
        </a:p>
      </dgm:t>
    </dgm:pt>
    <dgm:pt modelId="{FC0B5116-32AD-447C-94F7-44EBC7C71D07}" type="parTrans" cxnId="{85B3E064-49C4-49D6-8F04-1E3EEBA842F3}">
      <dgm:prSet/>
      <dgm:spPr/>
      <dgm:t>
        <a:bodyPr/>
        <a:lstStyle/>
        <a:p>
          <a:pPr rtl="1"/>
          <a:endParaRPr lang="he-IL"/>
        </a:p>
      </dgm:t>
    </dgm:pt>
    <dgm:pt modelId="{1A165B89-E506-4A71-A4E8-FB6C36CB3DC9}" type="sibTrans" cxnId="{85B3E064-49C4-49D6-8F04-1E3EEBA842F3}">
      <dgm:prSet/>
      <dgm:spPr/>
      <dgm:t>
        <a:bodyPr/>
        <a:lstStyle/>
        <a:p>
          <a:pPr rtl="1"/>
          <a:endParaRPr lang="he-IL"/>
        </a:p>
      </dgm:t>
    </dgm:pt>
    <dgm:pt modelId="{B89DBD9B-2FBD-47D5-996F-3C414A5D5215}">
      <dgm:prSet phldrT="[טקסט]"/>
      <dgm:spPr/>
      <dgm:t>
        <a:bodyPr/>
        <a:lstStyle/>
        <a:p>
          <a:pPr rtl="1"/>
          <a:r>
            <a:rPr lang="he-IL" dirty="0"/>
            <a:t>_____________</a:t>
          </a:r>
        </a:p>
      </dgm:t>
    </dgm:pt>
    <dgm:pt modelId="{50F9D261-907A-4A9E-8CC9-77B465D964E0}" type="parTrans" cxnId="{18190D33-BD39-4FEE-B116-DFB10DBAE3D1}">
      <dgm:prSet/>
      <dgm:spPr/>
      <dgm:t>
        <a:bodyPr/>
        <a:lstStyle/>
        <a:p>
          <a:pPr rtl="1"/>
          <a:endParaRPr lang="he-IL"/>
        </a:p>
      </dgm:t>
    </dgm:pt>
    <dgm:pt modelId="{842CDDAF-35AC-42B1-A251-C891C9D3D9D5}" type="sibTrans" cxnId="{18190D33-BD39-4FEE-B116-DFB10DBAE3D1}">
      <dgm:prSet/>
      <dgm:spPr/>
      <dgm:t>
        <a:bodyPr/>
        <a:lstStyle/>
        <a:p>
          <a:pPr rtl="1"/>
          <a:endParaRPr lang="he-IL"/>
        </a:p>
      </dgm:t>
    </dgm:pt>
    <dgm:pt modelId="{DD4B646A-D341-4462-BA02-5F8158E78034}">
      <dgm:prSet phldrT="[טקסט]"/>
      <dgm:spPr/>
      <dgm:t>
        <a:bodyPr/>
        <a:lstStyle/>
        <a:p>
          <a:pPr rtl="1"/>
          <a:r>
            <a:rPr lang="he-IL" dirty="0"/>
            <a:t>_____________</a:t>
          </a:r>
        </a:p>
      </dgm:t>
    </dgm:pt>
    <dgm:pt modelId="{62B6DE1B-6CEF-4795-813B-94FB1A638E82}" type="parTrans" cxnId="{B0DD5639-6A75-4F6C-99F5-3186D610DFCF}">
      <dgm:prSet/>
      <dgm:spPr/>
      <dgm:t>
        <a:bodyPr/>
        <a:lstStyle/>
        <a:p>
          <a:pPr rtl="1"/>
          <a:endParaRPr lang="he-IL"/>
        </a:p>
      </dgm:t>
    </dgm:pt>
    <dgm:pt modelId="{B8678677-FF65-4933-8B3C-476C1DD11D8C}" type="sibTrans" cxnId="{B0DD5639-6A75-4F6C-99F5-3186D610DFCF}">
      <dgm:prSet/>
      <dgm:spPr/>
      <dgm:t>
        <a:bodyPr/>
        <a:lstStyle/>
        <a:p>
          <a:pPr rtl="1"/>
          <a:endParaRPr lang="he-IL"/>
        </a:p>
      </dgm:t>
    </dgm:pt>
    <dgm:pt modelId="{544011B4-6A52-4FE6-B828-F885D59BF51B}">
      <dgm:prSet phldrT="[טקסט]"/>
      <dgm:spPr/>
      <dgm:t>
        <a:bodyPr/>
        <a:lstStyle/>
        <a:p>
          <a:pPr rtl="1"/>
          <a:r>
            <a:rPr lang="he-IL" dirty="0"/>
            <a:t>קשר עם יהודי התפוצות</a:t>
          </a:r>
        </a:p>
      </dgm:t>
    </dgm:pt>
    <dgm:pt modelId="{DAB6DB53-867B-425A-83B1-4ECDE11283C1}" type="parTrans" cxnId="{A5FB0DFB-7B2C-457E-96EB-4E1FEF4371AE}">
      <dgm:prSet/>
      <dgm:spPr/>
      <dgm:t>
        <a:bodyPr/>
        <a:lstStyle/>
        <a:p>
          <a:pPr rtl="1"/>
          <a:endParaRPr lang="he-IL"/>
        </a:p>
      </dgm:t>
    </dgm:pt>
    <dgm:pt modelId="{B1FC7CBE-E61C-4FC9-A08A-BB23DA79FFD6}" type="sibTrans" cxnId="{A5FB0DFB-7B2C-457E-96EB-4E1FEF4371AE}">
      <dgm:prSet/>
      <dgm:spPr/>
      <dgm:t>
        <a:bodyPr/>
        <a:lstStyle/>
        <a:p>
          <a:pPr rtl="1"/>
          <a:endParaRPr lang="he-IL"/>
        </a:p>
      </dgm:t>
    </dgm:pt>
    <dgm:pt modelId="{CA301D6A-7DC0-4831-A465-BBE69E224C59}">
      <dgm:prSet phldrT="[טקסט]"/>
      <dgm:spPr/>
      <dgm:t>
        <a:bodyPr/>
        <a:lstStyle/>
        <a:p>
          <a:pPr rtl="1"/>
          <a:r>
            <a:rPr lang="he-IL" dirty="0"/>
            <a:t>_____________</a:t>
          </a:r>
        </a:p>
      </dgm:t>
    </dgm:pt>
    <dgm:pt modelId="{B1F30F84-7363-4D4F-9CD5-30C7C74CCE0A}" type="parTrans" cxnId="{8E859556-7202-4669-BAE0-09C35B9BD834}">
      <dgm:prSet/>
      <dgm:spPr/>
      <dgm:t>
        <a:bodyPr/>
        <a:lstStyle/>
        <a:p>
          <a:pPr rtl="1"/>
          <a:endParaRPr lang="he-IL"/>
        </a:p>
      </dgm:t>
    </dgm:pt>
    <dgm:pt modelId="{1997AB3E-6FCA-4AE0-88F6-997C2B5F9091}" type="sibTrans" cxnId="{8E859556-7202-4669-BAE0-09C35B9BD834}">
      <dgm:prSet/>
      <dgm:spPr/>
      <dgm:t>
        <a:bodyPr/>
        <a:lstStyle/>
        <a:p>
          <a:pPr rtl="1"/>
          <a:endParaRPr lang="he-IL"/>
        </a:p>
      </dgm:t>
    </dgm:pt>
    <dgm:pt modelId="{0794DEE0-E21C-4CEE-8861-091749F87FE6}">
      <dgm:prSet phldrT="[טקסט]"/>
      <dgm:spPr/>
      <dgm:t>
        <a:bodyPr/>
        <a:lstStyle/>
        <a:p>
          <a:pPr rtl="1"/>
          <a:r>
            <a:rPr lang="he-IL" dirty="0"/>
            <a:t>_____________</a:t>
          </a:r>
        </a:p>
      </dgm:t>
    </dgm:pt>
    <dgm:pt modelId="{089C2743-90F6-4502-BBEE-CDC6A05105F4}" type="parTrans" cxnId="{3BD66199-DE97-4544-9A0D-7B284F9715CB}">
      <dgm:prSet/>
      <dgm:spPr/>
      <dgm:t>
        <a:bodyPr/>
        <a:lstStyle/>
        <a:p>
          <a:pPr rtl="1"/>
          <a:endParaRPr lang="he-IL"/>
        </a:p>
      </dgm:t>
    </dgm:pt>
    <dgm:pt modelId="{A276DA34-9BFE-4711-B8B6-39123FBB8283}" type="sibTrans" cxnId="{3BD66199-DE97-4544-9A0D-7B284F9715CB}">
      <dgm:prSet/>
      <dgm:spPr/>
      <dgm:t>
        <a:bodyPr/>
        <a:lstStyle/>
        <a:p>
          <a:pPr rtl="1"/>
          <a:endParaRPr lang="he-IL"/>
        </a:p>
      </dgm:t>
    </dgm:pt>
    <dgm:pt modelId="{43E095BA-9475-4F30-AB38-A7BE64E161E8}">
      <dgm:prSet phldrT="[טקסט]"/>
      <dgm:spPr/>
      <dgm:t>
        <a:bodyPr/>
        <a:lstStyle/>
        <a:p>
          <a:pPr rtl="1"/>
          <a:r>
            <a:rPr lang="he-IL" dirty="0"/>
            <a:t>קשר עם יהודי א"י</a:t>
          </a:r>
        </a:p>
      </dgm:t>
    </dgm:pt>
    <dgm:pt modelId="{643C949B-1F0D-40CE-9668-221B48FC6E31}" type="parTrans" cxnId="{3D3930A2-C90E-4C69-9B18-954A932D08E7}">
      <dgm:prSet/>
      <dgm:spPr/>
      <dgm:t>
        <a:bodyPr/>
        <a:lstStyle/>
        <a:p>
          <a:pPr rtl="1"/>
          <a:endParaRPr lang="he-IL"/>
        </a:p>
      </dgm:t>
    </dgm:pt>
    <dgm:pt modelId="{B6E7A12B-FE00-498D-9CBE-C46F5DC427BF}" type="sibTrans" cxnId="{3D3930A2-C90E-4C69-9B18-954A932D08E7}">
      <dgm:prSet/>
      <dgm:spPr/>
      <dgm:t>
        <a:bodyPr/>
        <a:lstStyle/>
        <a:p>
          <a:pPr rtl="1"/>
          <a:endParaRPr lang="he-IL"/>
        </a:p>
      </dgm:t>
    </dgm:pt>
    <dgm:pt modelId="{87BBD7B3-1430-4CAC-9F29-EFFB72331654}">
      <dgm:prSet phldrT="[טקסט]"/>
      <dgm:spPr/>
      <dgm:t>
        <a:bodyPr/>
        <a:lstStyle/>
        <a:p>
          <a:pPr rtl="1"/>
          <a:r>
            <a:rPr lang="he-IL" dirty="0"/>
            <a:t>____________</a:t>
          </a:r>
        </a:p>
      </dgm:t>
    </dgm:pt>
    <dgm:pt modelId="{7B10674A-1AAE-4F24-9A2B-4D00806C6BA3}" type="parTrans" cxnId="{169E59EC-2FEA-4875-9CB3-56EF452C0D6E}">
      <dgm:prSet/>
      <dgm:spPr/>
      <dgm:t>
        <a:bodyPr/>
        <a:lstStyle/>
        <a:p>
          <a:pPr rtl="1"/>
          <a:endParaRPr lang="he-IL"/>
        </a:p>
      </dgm:t>
    </dgm:pt>
    <dgm:pt modelId="{E95F0FD2-4E3E-4A2D-9165-77455895D5DD}" type="sibTrans" cxnId="{169E59EC-2FEA-4875-9CB3-56EF452C0D6E}">
      <dgm:prSet/>
      <dgm:spPr/>
      <dgm:t>
        <a:bodyPr/>
        <a:lstStyle/>
        <a:p>
          <a:pPr rtl="1"/>
          <a:endParaRPr lang="he-IL"/>
        </a:p>
      </dgm:t>
    </dgm:pt>
    <dgm:pt modelId="{9B6CB694-FDDB-4421-9D15-64987188F778}">
      <dgm:prSet phldrT="[טקסט]"/>
      <dgm:spPr/>
      <dgm:t>
        <a:bodyPr/>
        <a:lstStyle/>
        <a:p>
          <a:pPr rtl="1"/>
          <a:r>
            <a:rPr lang="he-IL" dirty="0"/>
            <a:t>____________</a:t>
          </a:r>
        </a:p>
      </dgm:t>
    </dgm:pt>
    <dgm:pt modelId="{763BB629-2BF9-4581-BA96-0419C8BCD34B}" type="parTrans" cxnId="{926A0ACD-93C4-4837-BFAF-D132236E7677}">
      <dgm:prSet/>
      <dgm:spPr/>
      <dgm:t>
        <a:bodyPr/>
        <a:lstStyle/>
        <a:p>
          <a:pPr rtl="1"/>
          <a:endParaRPr lang="he-IL"/>
        </a:p>
      </dgm:t>
    </dgm:pt>
    <dgm:pt modelId="{D45919E7-2CDB-45DE-B37C-34058AD82E9D}" type="sibTrans" cxnId="{926A0ACD-93C4-4837-BFAF-D132236E7677}">
      <dgm:prSet/>
      <dgm:spPr/>
      <dgm:t>
        <a:bodyPr/>
        <a:lstStyle/>
        <a:p>
          <a:pPr rtl="1"/>
          <a:endParaRPr lang="he-IL"/>
        </a:p>
      </dgm:t>
    </dgm:pt>
    <dgm:pt modelId="{3FA70E98-0A99-4A95-B674-17F9D2674F2C}" type="pres">
      <dgm:prSet presAssocID="{2C75DDF2-0B3A-40E0-BAB2-D5FC61F52DA2}" presName="Name0" presStyleCnt="0">
        <dgm:presLayoutVars>
          <dgm:dir/>
          <dgm:animLvl val="lvl"/>
          <dgm:resizeHandles val="exact"/>
        </dgm:presLayoutVars>
      </dgm:prSet>
      <dgm:spPr/>
    </dgm:pt>
    <dgm:pt modelId="{F14821FA-C2A5-4ADE-9B7B-983170D31F69}" type="pres">
      <dgm:prSet presAssocID="{420BCF46-1EB5-4644-A4F3-FCD5E48E5396}" presName="composite" presStyleCnt="0"/>
      <dgm:spPr/>
    </dgm:pt>
    <dgm:pt modelId="{F82BEF01-5119-40D0-8318-5D6AAFE3C4E4}" type="pres">
      <dgm:prSet presAssocID="{420BCF46-1EB5-4644-A4F3-FCD5E48E5396}" presName="parTx" presStyleLbl="alignNode1" presStyleIdx="0" presStyleCnt="3">
        <dgm:presLayoutVars>
          <dgm:chMax val="0"/>
          <dgm:chPref val="0"/>
          <dgm:bulletEnabled val="1"/>
        </dgm:presLayoutVars>
      </dgm:prSet>
      <dgm:spPr/>
    </dgm:pt>
    <dgm:pt modelId="{09DE3E2F-289E-44C8-B2EF-B9243FE706FB}" type="pres">
      <dgm:prSet presAssocID="{420BCF46-1EB5-4644-A4F3-FCD5E48E5396}" presName="desTx" presStyleLbl="alignAccFollowNode1" presStyleIdx="0" presStyleCnt="3">
        <dgm:presLayoutVars>
          <dgm:bulletEnabled val="1"/>
        </dgm:presLayoutVars>
      </dgm:prSet>
      <dgm:spPr/>
    </dgm:pt>
    <dgm:pt modelId="{699A9ABB-D709-43D4-83A3-C8AABAD44335}" type="pres">
      <dgm:prSet presAssocID="{1A165B89-E506-4A71-A4E8-FB6C36CB3DC9}" presName="space" presStyleCnt="0"/>
      <dgm:spPr/>
    </dgm:pt>
    <dgm:pt modelId="{CF39ABD1-767B-4748-A596-A73A3D1B685F}" type="pres">
      <dgm:prSet presAssocID="{544011B4-6A52-4FE6-B828-F885D59BF51B}" presName="composite" presStyleCnt="0"/>
      <dgm:spPr/>
    </dgm:pt>
    <dgm:pt modelId="{512A4440-47FC-46FA-82CD-49D9063F0401}" type="pres">
      <dgm:prSet presAssocID="{544011B4-6A52-4FE6-B828-F885D59BF51B}" presName="parTx" presStyleLbl="alignNode1" presStyleIdx="1" presStyleCnt="3">
        <dgm:presLayoutVars>
          <dgm:chMax val="0"/>
          <dgm:chPref val="0"/>
          <dgm:bulletEnabled val="1"/>
        </dgm:presLayoutVars>
      </dgm:prSet>
      <dgm:spPr/>
    </dgm:pt>
    <dgm:pt modelId="{3471AD8D-33AB-4EB8-8838-4CEB2660A63D}" type="pres">
      <dgm:prSet presAssocID="{544011B4-6A52-4FE6-B828-F885D59BF51B}" presName="desTx" presStyleLbl="alignAccFollowNode1" presStyleIdx="1" presStyleCnt="3">
        <dgm:presLayoutVars>
          <dgm:bulletEnabled val="1"/>
        </dgm:presLayoutVars>
      </dgm:prSet>
      <dgm:spPr/>
    </dgm:pt>
    <dgm:pt modelId="{BC45C423-1FF3-4BD9-ABD2-AAEC453D24D1}" type="pres">
      <dgm:prSet presAssocID="{B1FC7CBE-E61C-4FC9-A08A-BB23DA79FFD6}" presName="space" presStyleCnt="0"/>
      <dgm:spPr/>
    </dgm:pt>
    <dgm:pt modelId="{F909F918-5EDF-4F97-AAB0-2C95365962D1}" type="pres">
      <dgm:prSet presAssocID="{43E095BA-9475-4F30-AB38-A7BE64E161E8}" presName="composite" presStyleCnt="0"/>
      <dgm:spPr/>
    </dgm:pt>
    <dgm:pt modelId="{BC97C03A-9179-4463-B431-70EFD75303B3}" type="pres">
      <dgm:prSet presAssocID="{43E095BA-9475-4F30-AB38-A7BE64E161E8}" presName="parTx" presStyleLbl="alignNode1" presStyleIdx="2" presStyleCnt="3">
        <dgm:presLayoutVars>
          <dgm:chMax val="0"/>
          <dgm:chPref val="0"/>
          <dgm:bulletEnabled val="1"/>
        </dgm:presLayoutVars>
      </dgm:prSet>
      <dgm:spPr/>
    </dgm:pt>
    <dgm:pt modelId="{4C9802A0-6640-40EE-A3B9-D6A9F60C04E3}" type="pres">
      <dgm:prSet presAssocID="{43E095BA-9475-4F30-AB38-A7BE64E161E8}" presName="desTx" presStyleLbl="alignAccFollowNode1" presStyleIdx="2" presStyleCnt="3">
        <dgm:presLayoutVars>
          <dgm:bulletEnabled val="1"/>
        </dgm:presLayoutVars>
      </dgm:prSet>
      <dgm:spPr/>
    </dgm:pt>
  </dgm:ptLst>
  <dgm:cxnLst>
    <dgm:cxn modelId="{3C960609-F3FC-460B-9870-323023F3D0FF}" type="presOf" srcId="{87BBD7B3-1430-4CAC-9F29-EFFB72331654}" destId="{4C9802A0-6640-40EE-A3B9-D6A9F60C04E3}" srcOrd="0" destOrd="0" presId="urn:microsoft.com/office/officeart/2005/8/layout/hList1"/>
    <dgm:cxn modelId="{0EF01B2A-3528-467E-B537-B55595C1C1B6}" type="presOf" srcId="{CA301D6A-7DC0-4831-A465-BBE69E224C59}" destId="{3471AD8D-33AB-4EB8-8838-4CEB2660A63D}" srcOrd="0" destOrd="0" presId="urn:microsoft.com/office/officeart/2005/8/layout/hList1"/>
    <dgm:cxn modelId="{4625E72D-3306-479C-8639-9EE6A5A24769}" type="presOf" srcId="{420BCF46-1EB5-4644-A4F3-FCD5E48E5396}" destId="{F82BEF01-5119-40D0-8318-5D6AAFE3C4E4}" srcOrd="0" destOrd="0" presId="urn:microsoft.com/office/officeart/2005/8/layout/hList1"/>
    <dgm:cxn modelId="{18190D33-BD39-4FEE-B116-DFB10DBAE3D1}" srcId="{420BCF46-1EB5-4644-A4F3-FCD5E48E5396}" destId="{B89DBD9B-2FBD-47D5-996F-3C414A5D5215}" srcOrd="0" destOrd="0" parTransId="{50F9D261-907A-4A9E-8CC9-77B465D964E0}" sibTransId="{842CDDAF-35AC-42B1-A251-C891C9D3D9D5}"/>
    <dgm:cxn modelId="{B0DD5639-6A75-4F6C-99F5-3186D610DFCF}" srcId="{420BCF46-1EB5-4644-A4F3-FCD5E48E5396}" destId="{DD4B646A-D341-4462-BA02-5F8158E78034}" srcOrd="1" destOrd="0" parTransId="{62B6DE1B-6CEF-4795-813B-94FB1A638E82}" sibTransId="{B8678677-FF65-4933-8B3C-476C1DD11D8C}"/>
    <dgm:cxn modelId="{85B3E064-49C4-49D6-8F04-1E3EEBA842F3}" srcId="{2C75DDF2-0B3A-40E0-BAB2-D5FC61F52DA2}" destId="{420BCF46-1EB5-4644-A4F3-FCD5E48E5396}" srcOrd="0" destOrd="0" parTransId="{FC0B5116-32AD-447C-94F7-44EBC7C71D07}" sibTransId="{1A165B89-E506-4A71-A4E8-FB6C36CB3DC9}"/>
    <dgm:cxn modelId="{C8AC7C45-E794-433C-8B89-6BA15D1E83DB}" type="presOf" srcId="{B89DBD9B-2FBD-47D5-996F-3C414A5D5215}" destId="{09DE3E2F-289E-44C8-B2EF-B9243FE706FB}" srcOrd="0" destOrd="0" presId="urn:microsoft.com/office/officeart/2005/8/layout/hList1"/>
    <dgm:cxn modelId="{78D80D54-8DFB-479B-9394-A6C45B4F708D}" type="presOf" srcId="{544011B4-6A52-4FE6-B828-F885D59BF51B}" destId="{512A4440-47FC-46FA-82CD-49D9063F0401}" srcOrd="0" destOrd="0" presId="urn:microsoft.com/office/officeart/2005/8/layout/hList1"/>
    <dgm:cxn modelId="{8E859556-7202-4669-BAE0-09C35B9BD834}" srcId="{544011B4-6A52-4FE6-B828-F885D59BF51B}" destId="{CA301D6A-7DC0-4831-A465-BBE69E224C59}" srcOrd="0" destOrd="0" parTransId="{B1F30F84-7363-4D4F-9CD5-30C7C74CCE0A}" sibTransId="{1997AB3E-6FCA-4AE0-88F6-997C2B5F9091}"/>
    <dgm:cxn modelId="{2CB48D80-1F1F-4A36-BE36-E9E2427028EC}" type="presOf" srcId="{43E095BA-9475-4F30-AB38-A7BE64E161E8}" destId="{BC97C03A-9179-4463-B431-70EFD75303B3}" srcOrd="0" destOrd="0" presId="urn:microsoft.com/office/officeart/2005/8/layout/hList1"/>
    <dgm:cxn modelId="{3BD66199-DE97-4544-9A0D-7B284F9715CB}" srcId="{544011B4-6A52-4FE6-B828-F885D59BF51B}" destId="{0794DEE0-E21C-4CEE-8861-091749F87FE6}" srcOrd="1" destOrd="0" parTransId="{089C2743-90F6-4502-BBEE-CDC6A05105F4}" sibTransId="{A276DA34-9BFE-4711-B8B6-39123FBB8283}"/>
    <dgm:cxn modelId="{3D3930A2-C90E-4C69-9B18-954A932D08E7}" srcId="{2C75DDF2-0B3A-40E0-BAB2-D5FC61F52DA2}" destId="{43E095BA-9475-4F30-AB38-A7BE64E161E8}" srcOrd="2" destOrd="0" parTransId="{643C949B-1F0D-40CE-9668-221B48FC6E31}" sibTransId="{B6E7A12B-FE00-498D-9CBE-C46F5DC427BF}"/>
    <dgm:cxn modelId="{CEB1BAAD-6033-49F0-85D4-2B3C894E3466}" type="presOf" srcId="{DD4B646A-D341-4462-BA02-5F8158E78034}" destId="{09DE3E2F-289E-44C8-B2EF-B9243FE706FB}" srcOrd="0" destOrd="1" presId="urn:microsoft.com/office/officeart/2005/8/layout/hList1"/>
    <dgm:cxn modelId="{926A0ACD-93C4-4837-BFAF-D132236E7677}" srcId="{43E095BA-9475-4F30-AB38-A7BE64E161E8}" destId="{9B6CB694-FDDB-4421-9D15-64987188F778}" srcOrd="1" destOrd="0" parTransId="{763BB629-2BF9-4581-BA96-0419C8BCD34B}" sibTransId="{D45919E7-2CDB-45DE-B37C-34058AD82E9D}"/>
    <dgm:cxn modelId="{6D8B9CCE-DFC5-410D-B1E6-30D342274991}" type="presOf" srcId="{9B6CB694-FDDB-4421-9D15-64987188F778}" destId="{4C9802A0-6640-40EE-A3B9-D6A9F60C04E3}" srcOrd="0" destOrd="1" presId="urn:microsoft.com/office/officeart/2005/8/layout/hList1"/>
    <dgm:cxn modelId="{2C3ADBE3-0E9E-4F3A-A8B3-2E7C4F6FABAD}" type="presOf" srcId="{2C75DDF2-0B3A-40E0-BAB2-D5FC61F52DA2}" destId="{3FA70E98-0A99-4A95-B674-17F9D2674F2C}" srcOrd="0" destOrd="0" presId="urn:microsoft.com/office/officeart/2005/8/layout/hList1"/>
    <dgm:cxn modelId="{169E59EC-2FEA-4875-9CB3-56EF452C0D6E}" srcId="{43E095BA-9475-4F30-AB38-A7BE64E161E8}" destId="{87BBD7B3-1430-4CAC-9F29-EFFB72331654}" srcOrd="0" destOrd="0" parTransId="{7B10674A-1AAE-4F24-9A2B-4D00806C6BA3}" sibTransId="{E95F0FD2-4E3E-4A2D-9165-77455895D5DD}"/>
    <dgm:cxn modelId="{5D2491F6-6551-4993-9052-AA7513EC04BD}" type="presOf" srcId="{0794DEE0-E21C-4CEE-8861-091749F87FE6}" destId="{3471AD8D-33AB-4EB8-8838-4CEB2660A63D}" srcOrd="0" destOrd="1" presId="urn:microsoft.com/office/officeart/2005/8/layout/hList1"/>
    <dgm:cxn modelId="{A5FB0DFB-7B2C-457E-96EB-4E1FEF4371AE}" srcId="{2C75DDF2-0B3A-40E0-BAB2-D5FC61F52DA2}" destId="{544011B4-6A52-4FE6-B828-F885D59BF51B}" srcOrd="1" destOrd="0" parTransId="{DAB6DB53-867B-425A-83B1-4ECDE11283C1}" sibTransId="{B1FC7CBE-E61C-4FC9-A08A-BB23DA79FFD6}"/>
    <dgm:cxn modelId="{84776366-3096-470D-97C2-C26E4D81A1F5}" type="presParOf" srcId="{3FA70E98-0A99-4A95-B674-17F9D2674F2C}" destId="{F14821FA-C2A5-4ADE-9B7B-983170D31F69}" srcOrd="0" destOrd="0" presId="urn:microsoft.com/office/officeart/2005/8/layout/hList1"/>
    <dgm:cxn modelId="{AB0D3757-A917-4D18-A5D2-D566EC2EB998}" type="presParOf" srcId="{F14821FA-C2A5-4ADE-9B7B-983170D31F69}" destId="{F82BEF01-5119-40D0-8318-5D6AAFE3C4E4}" srcOrd="0" destOrd="0" presId="urn:microsoft.com/office/officeart/2005/8/layout/hList1"/>
    <dgm:cxn modelId="{EAE6164F-D00E-4103-AD2A-87C4E927898A}" type="presParOf" srcId="{F14821FA-C2A5-4ADE-9B7B-983170D31F69}" destId="{09DE3E2F-289E-44C8-B2EF-B9243FE706FB}" srcOrd="1" destOrd="0" presId="urn:microsoft.com/office/officeart/2005/8/layout/hList1"/>
    <dgm:cxn modelId="{FE563C6A-EA4D-4611-93CD-6F8965F549E4}" type="presParOf" srcId="{3FA70E98-0A99-4A95-B674-17F9D2674F2C}" destId="{699A9ABB-D709-43D4-83A3-C8AABAD44335}" srcOrd="1" destOrd="0" presId="urn:microsoft.com/office/officeart/2005/8/layout/hList1"/>
    <dgm:cxn modelId="{80FB3990-52BB-462A-B257-988B92FC6151}" type="presParOf" srcId="{3FA70E98-0A99-4A95-B674-17F9D2674F2C}" destId="{CF39ABD1-767B-4748-A596-A73A3D1B685F}" srcOrd="2" destOrd="0" presId="urn:microsoft.com/office/officeart/2005/8/layout/hList1"/>
    <dgm:cxn modelId="{92BC4CEB-4AAE-448A-BD16-A7BC64E992BE}" type="presParOf" srcId="{CF39ABD1-767B-4748-A596-A73A3D1B685F}" destId="{512A4440-47FC-46FA-82CD-49D9063F0401}" srcOrd="0" destOrd="0" presId="urn:microsoft.com/office/officeart/2005/8/layout/hList1"/>
    <dgm:cxn modelId="{5BC5184E-D81C-4D5C-B8EE-20F3C4A230D9}" type="presParOf" srcId="{CF39ABD1-767B-4748-A596-A73A3D1B685F}" destId="{3471AD8D-33AB-4EB8-8838-4CEB2660A63D}" srcOrd="1" destOrd="0" presId="urn:microsoft.com/office/officeart/2005/8/layout/hList1"/>
    <dgm:cxn modelId="{D538BA40-2BB2-4808-AAFE-8A65AC074918}" type="presParOf" srcId="{3FA70E98-0A99-4A95-B674-17F9D2674F2C}" destId="{BC45C423-1FF3-4BD9-ABD2-AAEC453D24D1}" srcOrd="3" destOrd="0" presId="urn:microsoft.com/office/officeart/2005/8/layout/hList1"/>
    <dgm:cxn modelId="{76A71473-1C80-4CD6-A5FC-46E5229F417C}" type="presParOf" srcId="{3FA70E98-0A99-4A95-B674-17F9D2674F2C}" destId="{F909F918-5EDF-4F97-AAB0-2C95365962D1}" srcOrd="4" destOrd="0" presId="urn:microsoft.com/office/officeart/2005/8/layout/hList1"/>
    <dgm:cxn modelId="{DFF5C80B-DE0E-4FF1-905A-1C6074AFEF46}" type="presParOf" srcId="{F909F918-5EDF-4F97-AAB0-2C95365962D1}" destId="{BC97C03A-9179-4463-B431-70EFD75303B3}" srcOrd="0" destOrd="0" presId="urn:microsoft.com/office/officeart/2005/8/layout/hList1"/>
    <dgm:cxn modelId="{650FEE24-6B9B-4AA4-B32A-E323DCC1F94F}" type="presParOf" srcId="{F909F918-5EDF-4F97-AAB0-2C95365962D1}" destId="{4C9802A0-6640-40EE-A3B9-D6A9F60C04E3}"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C6D1C51-E3C1-495E-9BE4-1B4C9B8DFE74}" type="doc">
      <dgm:prSet loTypeId="urn:microsoft.com/office/officeart/2005/8/layout/process5" loCatId="process" qsTypeId="urn:microsoft.com/office/officeart/2005/8/quickstyle/simple1" qsCatId="simple" csTypeId="urn:microsoft.com/office/officeart/2005/8/colors/colorful5" csCatId="colorful" phldr="1"/>
      <dgm:spPr/>
      <dgm:t>
        <a:bodyPr/>
        <a:lstStyle/>
        <a:p>
          <a:pPr rtl="1"/>
          <a:endParaRPr lang="he-IL"/>
        </a:p>
      </dgm:t>
    </dgm:pt>
    <dgm:pt modelId="{047B709F-EFAB-4018-BD8E-8EC053512BA2}">
      <dgm:prSet phldrT="[טקסט]" custT="1"/>
      <dgm:spPr/>
      <dgm:t>
        <a:bodyPr/>
        <a:lstStyle/>
        <a:p>
          <a:pPr rtl="1"/>
          <a:r>
            <a:rPr lang="he-IL" sz="2400" dirty="0"/>
            <a:t>יהודים רבים, וביניהם תלמידי חכמים, הגיעו לגליל בעקבות מרד בר כוכבא. אזור זה נפגע פחות במהלך המרד ולכן יהודים רבים מצאו בו מקלט.</a:t>
          </a:r>
        </a:p>
      </dgm:t>
    </dgm:pt>
    <dgm:pt modelId="{6BC7CB3A-F750-493E-AE99-726327561771}" type="parTrans" cxnId="{11CC95E7-1322-4297-B87D-AE0A77F4D4CB}">
      <dgm:prSet/>
      <dgm:spPr/>
      <dgm:t>
        <a:bodyPr/>
        <a:lstStyle/>
        <a:p>
          <a:pPr rtl="1"/>
          <a:endParaRPr lang="he-IL"/>
        </a:p>
      </dgm:t>
    </dgm:pt>
    <dgm:pt modelId="{C2928BD3-60EB-4CF3-A382-5CC318CDA210}" type="sibTrans" cxnId="{11CC95E7-1322-4297-B87D-AE0A77F4D4CB}">
      <dgm:prSet custT="1"/>
      <dgm:spPr/>
      <dgm:t>
        <a:bodyPr/>
        <a:lstStyle/>
        <a:p>
          <a:pPr rtl="1"/>
          <a:endParaRPr lang="he-IL" sz="2400"/>
        </a:p>
      </dgm:t>
    </dgm:pt>
    <dgm:pt modelId="{90655BE0-D432-44CF-AF98-C7032562AD0C}">
      <dgm:prSet phldrT="[טקסט]" custT="1"/>
      <dgm:spPr/>
      <dgm:t>
        <a:bodyPr/>
        <a:lstStyle/>
        <a:p>
          <a:pPr rtl="1"/>
          <a:r>
            <a:rPr lang="he-IL" sz="2400" dirty="0"/>
            <a:t>היישוב </a:t>
          </a:r>
          <a:r>
            <a:rPr lang="he-IL" sz="2400" dirty="0" err="1"/>
            <a:t>אושה</a:t>
          </a:r>
          <a:r>
            <a:rPr lang="he-IL" sz="2400" dirty="0"/>
            <a:t> נבחר כמקום מושבם החדש של תלמידי החכמים. נראה כי מרכז זה קם באישור השלטון הרומאי.</a:t>
          </a:r>
        </a:p>
      </dgm:t>
    </dgm:pt>
    <dgm:pt modelId="{C4481CE4-B381-4725-A3AD-CBD155F366CC}" type="parTrans" cxnId="{9CB53934-66E6-4DB3-999B-6EDBA5E302EF}">
      <dgm:prSet/>
      <dgm:spPr/>
      <dgm:t>
        <a:bodyPr/>
        <a:lstStyle/>
        <a:p>
          <a:pPr rtl="1"/>
          <a:endParaRPr lang="he-IL"/>
        </a:p>
      </dgm:t>
    </dgm:pt>
    <dgm:pt modelId="{355B3217-3583-471D-BC47-1CD51ACCB0B0}" type="sibTrans" cxnId="{9CB53934-66E6-4DB3-999B-6EDBA5E302EF}">
      <dgm:prSet custT="1"/>
      <dgm:spPr/>
      <dgm:t>
        <a:bodyPr/>
        <a:lstStyle/>
        <a:p>
          <a:pPr rtl="1"/>
          <a:endParaRPr lang="he-IL" sz="2400"/>
        </a:p>
      </dgm:t>
    </dgm:pt>
    <dgm:pt modelId="{39D1BD04-C61F-4888-8DA9-654FCCBE8D94}">
      <dgm:prSet phldrT="[טקסט]" custT="1"/>
      <dgm:spPr/>
      <dgm:t>
        <a:bodyPr/>
        <a:lstStyle/>
        <a:p>
          <a:pPr rtl="1"/>
          <a:r>
            <a:rPr lang="he-IL" sz="2400" dirty="0"/>
            <a:t>החכמים חידוש את תהליך לימוד התורה והפצתה- תהליך שהחל כבר ביבנה כמו שראינו. הם אף תיקנו תקנות שמטרתן הייתה לסייע ליהודים להשתקם לאחר המרד.</a:t>
          </a:r>
        </a:p>
      </dgm:t>
    </dgm:pt>
    <dgm:pt modelId="{0556470A-D571-42F2-B2B1-04811FC80C9E}" type="parTrans" cxnId="{667A5503-DA90-4B1D-9021-CACA41C545EE}">
      <dgm:prSet/>
      <dgm:spPr/>
      <dgm:t>
        <a:bodyPr/>
        <a:lstStyle/>
        <a:p>
          <a:pPr rtl="1"/>
          <a:endParaRPr lang="he-IL"/>
        </a:p>
      </dgm:t>
    </dgm:pt>
    <dgm:pt modelId="{7F687F05-38F8-4514-A457-F3759D2F5B93}" type="sibTrans" cxnId="{667A5503-DA90-4B1D-9021-CACA41C545EE}">
      <dgm:prSet custT="1"/>
      <dgm:spPr/>
      <dgm:t>
        <a:bodyPr/>
        <a:lstStyle/>
        <a:p>
          <a:pPr rtl="1"/>
          <a:endParaRPr lang="he-IL" sz="2400"/>
        </a:p>
      </dgm:t>
    </dgm:pt>
    <dgm:pt modelId="{DF65BDE5-DC79-4D11-83A1-9384A73D2096}">
      <dgm:prSet phldrT="[טקסט]" custT="1"/>
      <dgm:spPr/>
      <dgm:t>
        <a:bodyPr/>
        <a:lstStyle/>
        <a:p>
          <a:pPr rtl="1"/>
          <a:r>
            <a:rPr lang="he-IL" sz="2400" dirty="0"/>
            <a:t>באותו זמן, במקביל, החלו להתפתח מרכזי תורה גם בבבל. חכמי </a:t>
          </a:r>
          <a:r>
            <a:rPr lang="he-IL" sz="2400" dirty="0" err="1"/>
            <a:t>אושה</a:t>
          </a:r>
          <a:r>
            <a:rPr lang="he-IL" sz="2400" dirty="0"/>
            <a:t> נאבקו לשמר את עמדת הבכורה של א"י וחכמיה.</a:t>
          </a:r>
        </a:p>
      </dgm:t>
    </dgm:pt>
    <dgm:pt modelId="{9395F69A-B4AA-43BE-900F-950767095744}" type="parTrans" cxnId="{4C8EA4AD-1CD9-4820-A96B-8016E88FF701}">
      <dgm:prSet/>
      <dgm:spPr/>
      <dgm:t>
        <a:bodyPr/>
        <a:lstStyle/>
        <a:p>
          <a:pPr rtl="1"/>
          <a:endParaRPr lang="he-IL"/>
        </a:p>
      </dgm:t>
    </dgm:pt>
    <dgm:pt modelId="{0A4803CE-29A3-4739-BDDA-DD3EECA93776}" type="sibTrans" cxnId="{4C8EA4AD-1CD9-4820-A96B-8016E88FF701}">
      <dgm:prSet/>
      <dgm:spPr/>
      <dgm:t>
        <a:bodyPr/>
        <a:lstStyle/>
        <a:p>
          <a:pPr rtl="1"/>
          <a:endParaRPr lang="he-IL"/>
        </a:p>
      </dgm:t>
    </dgm:pt>
    <dgm:pt modelId="{CC53393D-708F-4266-B02B-193BE4CC1CB1}" type="pres">
      <dgm:prSet presAssocID="{8C6D1C51-E3C1-495E-9BE4-1B4C9B8DFE74}" presName="diagram" presStyleCnt="0">
        <dgm:presLayoutVars>
          <dgm:dir val="rev"/>
          <dgm:resizeHandles val="exact"/>
        </dgm:presLayoutVars>
      </dgm:prSet>
      <dgm:spPr/>
    </dgm:pt>
    <dgm:pt modelId="{08091D5B-C331-4181-9C4D-BDD52CD8ADB2}" type="pres">
      <dgm:prSet presAssocID="{047B709F-EFAB-4018-BD8E-8EC053512BA2}" presName="node" presStyleLbl="node1" presStyleIdx="0" presStyleCnt="4" custScaleX="113558">
        <dgm:presLayoutVars>
          <dgm:bulletEnabled val="1"/>
        </dgm:presLayoutVars>
      </dgm:prSet>
      <dgm:spPr/>
    </dgm:pt>
    <dgm:pt modelId="{B44EA8BC-53F5-407B-AF0E-E48476AD970B}" type="pres">
      <dgm:prSet presAssocID="{C2928BD3-60EB-4CF3-A382-5CC318CDA210}" presName="sibTrans" presStyleLbl="sibTrans2D1" presStyleIdx="0" presStyleCnt="3"/>
      <dgm:spPr/>
    </dgm:pt>
    <dgm:pt modelId="{5562F295-615F-4815-8486-76DA3B74643C}" type="pres">
      <dgm:prSet presAssocID="{C2928BD3-60EB-4CF3-A382-5CC318CDA210}" presName="connectorText" presStyleLbl="sibTrans2D1" presStyleIdx="0" presStyleCnt="3"/>
      <dgm:spPr/>
    </dgm:pt>
    <dgm:pt modelId="{A558F733-88DC-40AF-BED5-70EF2CD41F29}" type="pres">
      <dgm:prSet presAssocID="{90655BE0-D432-44CF-AF98-C7032562AD0C}" presName="node" presStyleLbl="node1" presStyleIdx="1" presStyleCnt="4">
        <dgm:presLayoutVars>
          <dgm:bulletEnabled val="1"/>
        </dgm:presLayoutVars>
      </dgm:prSet>
      <dgm:spPr/>
    </dgm:pt>
    <dgm:pt modelId="{F12348E2-1DDF-4352-9020-97223CA2253F}" type="pres">
      <dgm:prSet presAssocID="{355B3217-3583-471D-BC47-1CD51ACCB0B0}" presName="sibTrans" presStyleLbl="sibTrans2D1" presStyleIdx="1" presStyleCnt="3"/>
      <dgm:spPr/>
    </dgm:pt>
    <dgm:pt modelId="{E243BDFD-F67E-433E-B9AD-C6FBE2DC76EF}" type="pres">
      <dgm:prSet presAssocID="{355B3217-3583-471D-BC47-1CD51ACCB0B0}" presName="connectorText" presStyleLbl="sibTrans2D1" presStyleIdx="1" presStyleCnt="3"/>
      <dgm:spPr/>
    </dgm:pt>
    <dgm:pt modelId="{DBFD8CE3-99C3-4661-9FC5-4438A4CD061F}" type="pres">
      <dgm:prSet presAssocID="{39D1BD04-C61F-4888-8DA9-654FCCBE8D94}" presName="node" presStyleLbl="node1" presStyleIdx="2" presStyleCnt="4" custScaleX="116373">
        <dgm:presLayoutVars>
          <dgm:bulletEnabled val="1"/>
        </dgm:presLayoutVars>
      </dgm:prSet>
      <dgm:spPr/>
    </dgm:pt>
    <dgm:pt modelId="{B8A9C485-A69E-45A8-A472-EA3E66616939}" type="pres">
      <dgm:prSet presAssocID="{7F687F05-38F8-4514-A457-F3759D2F5B93}" presName="sibTrans" presStyleLbl="sibTrans2D1" presStyleIdx="2" presStyleCnt="3"/>
      <dgm:spPr/>
    </dgm:pt>
    <dgm:pt modelId="{46067899-CD56-4436-9A0B-3B42DCC9F4FD}" type="pres">
      <dgm:prSet presAssocID="{7F687F05-38F8-4514-A457-F3759D2F5B93}" presName="connectorText" presStyleLbl="sibTrans2D1" presStyleIdx="2" presStyleCnt="3"/>
      <dgm:spPr/>
    </dgm:pt>
    <dgm:pt modelId="{E1AEA5AA-48FA-46A8-8377-CCDD1B3382FB}" type="pres">
      <dgm:prSet presAssocID="{DF65BDE5-DC79-4D11-83A1-9384A73D2096}" presName="node" presStyleLbl="node1" presStyleIdx="3" presStyleCnt="4">
        <dgm:presLayoutVars>
          <dgm:bulletEnabled val="1"/>
        </dgm:presLayoutVars>
      </dgm:prSet>
      <dgm:spPr/>
    </dgm:pt>
  </dgm:ptLst>
  <dgm:cxnLst>
    <dgm:cxn modelId="{667A5503-DA90-4B1D-9021-CACA41C545EE}" srcId="{8C6D1C51-E3C1-495E-9BE4-1B4C9B8DFE74}" destId="{39D1BD04-C61F-4888-8DA9-654FCCBE8D94}" srcOrd="2" destOrd="0" parTransId="{0556470A-D571-42F2-B2B1-04811FC80C9E}" sibTransId="{7F687F05-38F8-4514-A457-F3759D2F5B93}"/>
    <dgm:cxn modelId="{93B49807-125E-402E-AD16-03C4D8A3DC84}" type="presOf" srcId="{39D1BD04-C61F-4888-8DA9-654FCCBE8D94}" destId="{DBFD8CE3-99C3-4661-9FC5-4438A4CD061F}" srcOrd="0" destOrd="0" presId="urn:microsoft.com/office/officeart/2005/8/layout/process5"/>
    <dgm:cxn modelId="{4579080E-0E0B-4D76-A580-F140B9833848}" type="presOf" srcId="{C2928BD3-60EB-4CF3-A382-5CC318CDA210}" destId="{5562F295-615F-4815-8486-76DA3B74643C}" srcOrd="1" destOrd="0" presId="urn:microsoft.com/office/officeart/2005/8/layout/process5"/>
    <dgm:cxn modelId="{5088BC20-ED67-4CE6-A763-7E8820A713A1}" type="presOf" srcId="{8C6D1C51-E3C1-495E-9BE4-1B4C9B8DFE74}" destId="{CC53393D-708F-4266-B02B-193BE4CC1CB1}" srcOrd="0" destOrd="0" presId="urn:microsoft.com/office/officeart/2005/8/layout/process5"/>
    <dgm:cxn modelId="{9CB53934-66E6-4DB3-999B-6EDBA5E302EF}" srcId="{8C6D1C51-E3C1-495E-9BE4-1B4C9B8DFE74}" destId="{90655BE0-D432-44CF-AF98-C7032562AD0C}" srcOrd="1" destOrd="0" parTransId="{C4481CE4-B381-4725-A3AD-CBD155F366CC}" sibTransId="{355B3217-3583-471D-BC47-1CD51ACCB0B0}"/>
    <dgm:cxn modelId="{4E59EC36-A14F-406A-8AC4-696CAF5AC23D}" type="presOf" srcId="{047B709F-EFAB-4018-BD8E-8EC053512BA2}" destId="{08091D5B-C331-4181-9C4D-BDD52CD8ADB2}" srcOrd="0" destOrd="0" presId="urn:microsoft.com/office/officeart/2005/8/layout/process5"/>
    <dgm:cxn modelId="{41DFE938-1DAA-4390-8156-9E8A28F2A998}" type="presOf" srcId="{355B3217-3583-471D-BC47-1CD51ACCB0B0}" destId="{F12348E2-1DDF-4352-9020-97223CA2253F}" srcOrd="0" destOrd="0" presId="urn:microsoft.com/office/officeart/2005/8/layout/process5"/>
    <dgm:cxn modelId="{5AC0B45B-2FE0-4374-BF4F-8D014F576AAD}" type="presOf" srcId="{7F687F05-38F8-4514-A457-F3759D2F5B93}" destId="{B8A9C485-A69E-45A8-A472-EA3E66616939}" srcOrd="0" destOrd="0" presId="urn:microsoft.com/office/officeart/2005/8/layout/process5"/>
    <dgm:cxn modelId="{46504A5F-2988-4CF0-BB11-5E49C26BFF78}" type="presOf" srcId="{C2928BD3-60EB-4CF3-A382-5CC318CDA210}" destId="{B44EA8BC-53F5-407B-AF0E-E48476AD970B}" srcOrd="0" destOrd="0" presId="urn:microsoft.com/office/officeart/2005/8/layout/process5"/>
    <dgm:cxn modelId="{81929B4D-76FE-4492-B32A-56BFB6A10BBE}" type="presOf" srcId="{90655BE0-D432-44CF-AF98-C7032562AD0C}" destId="{A558F733-88DC-40AF-BED5-70EF2CD41F29}" srcOrd="0" destOrd="0" presId="urn:microsoft.com/office/officeart/2005/8/layout/process5"/>
    <dgm:cxn modelId="{598E05AA-C9BD-4ED6-B377-1086302C460D}" type="presOf" srcId="{355B3217-3583-471D-BC47-1CD51ACCB0B0}" destId="{E243BDFD-F67E-433E-B9AD-C6FBE2DC76EF}" srcOrd="1" destOrd="0" presId="urn:microsoft.com/office/officeart/2005/8/layout/process5"/>
    <dgm:cxn modelId="{4C8EA4AD-1CD9-4820-A96B-8016E88FF701}" srcId="{8C6D1C51-E3C1-495E-9BE4-1B4C9B8DFE74}" destId="{DF65BDE5-DC79-4D11-83A1-9384A73D2096}" srcOrd="3" destOrd="0" parTransId="{9395F69A-B4AA-43BE-900F-950767095744}" sibTransId="{0A4803CE-29A3-4739-BDDA-DD3EECA93776}"/>
    <dgm:cxn modelId="{9988DCE4-3132-4E3B-807B-943CA2BB1E1E}" type="presOf" srcId="{7F687F05-38F8-4514-A457-F3759D2F5B93}" destId="{46067899-CD56-4436-9A0B-3B42DCC9F4FD}" srcOrd="1" destOrd="0" presId="urn:microsoft.com/office/officeart/2005/8/layout/process5"/>
    <dgm:cxn modelId="{11CC95E7-1322-4297-B87D-AE0A77F4D4CB}" srcId="{8C6D1C51-E3C1-495E-9BE4-1B4C9B8DFE74}" destId="{047B709F-EFAB-4018-BD8E-8EC053512BA2}" srcOrd="0" destOrd="0" parTransId="{6BC7CB3A-F750-493E-AE99-726327561771}" sibTransId="{C2928BD3-60EB-4CF3-A382-5CC318CDA210}"/>
    <dgm:cxn modelId="{0E24B3FD-F555-4688-8091-696AAA6367AC}" type="presOf" srcId="{DF65BDE5-DC79-4D11-83A1-9384A73D2096}" destId="{E1AEA5AA-48FA-46A8-8377-CCDD1B3382FB}" srcOrd="0" destOrd="0" presId="urn:microsoft.com/office/officeart/2005/8/layout/process5"/>
    <dgm:cxn modelId="{FA4C6440-E355-41AA-ACBD-21062D690166}" type="presParOf" srcId="{CC53393D-708F-4266-B02B-193BE4CC1CB1}" destId="{08091D5B-C331-4181-9C4D-BDD52CD8ADB2}" srcOrd="0" destOrd="0" presId="urn:microsoft.com/office/officeart/2005/8/layout/process5"/>
    <dgm:cxn modelId="{136B258D-8066-4F07-872D-74917E5788E3}" type="presParOf" srcId="{CC53393D-708F-4266-B02B-193BE4CC1CB1}" destId="{B44EA8BC-53F5-407B-AF0E-E48476AD970B}" srcOrd="1" destOrd="0" presId="urn:microsoft.com/office/officeart/2005/8/layout/process5"/>
    <dgm:cxn modelId="{6B26FDA2-CA7E-4C49-B95F-3A749FE12EE0}" type="presParOf" srcId="{B44EA8BC-53F5-407B-AF0E-E48476AD970B}" destId="{5562F295-615F-4815-8486-76DA3B74643C}" srcOrd="0" destOrd="0" presId="urn:microsoft.com/office/officeart/2005/8/layout/process5"/>
    <dgm:cxn modelId="{AAF8B447-668E-4D5F-BCBC-7B4EF80C354E}" type="presParOf" srcId="{CC53393D-708F-4266-B02B-193BE4CC1CB1}" destId="{A558F733-88DC-40AF-BED5-70EF2CD41F29}" srcOrd="2" destOrd="0" presId="urn:microsoft.com/office/officeart/2005/8/layout/process5"/>
    <dgm:cxn modelId="{B4597A2E-B2EF-47B2-8F3B-D96E1EB93EFE}" type="presParOf" srcId="{CC53393D-708F-4266-B02B-193BE4CC1CB1}" destId="{F12348E2-1DDF-4352-9020-97223CA2253F}" srcOrd="3" destOrd="0" presId="urn:microsoft.com/office/officeart/2005/8/layout/process5"/>
    <dgm:cxn modelId="{FF3E950A-3327-44CF-B7A6-6EC6EC35C50C}" type="presParOf" srcId="{F12348E2-1DDF-4352-9020-97223CA2253F}" destId="{E243BDFD-F67E-433E-B9AD-C6FBE2DC76EF}" srcOrd="0" destOrd="0" presId="urn:microsoft.com/office/officeart/2005/8/layout/process5"/>
    <dgm:cxn modelId="{9E7A9CA6-C8BC-40F9-B43B-DC548D2DD8CD}" type="presParOf" srcId="{CC53393D-708F-4266-B02B-193BE4CC1CB1}" destId="{DBFD8CE3-99C3-4661-9FC5-4438A4CD061F}" srcOrd="4" destOrd="0" presId="urn:microsoft.com/office/officeart/2005/8/layout/process5"/>
    <dgm:cxn modelId="{F5364124-0C92-4883-9FA9-BC3BF9A125C4}" type="presParOf" srcId="{CC53393D-708F-4266-B02B-193BE4CC1CB1}" destId="{B8A9C485-A69E-45A8-A472-EA3E66616939}" srcOrd="5" destOrd="0" presId="urn:microsoft.com/office/officeart/2005/8/layout/process5"/>
    <dgm:cxn modelId="{F5FF6E81-40B9-4C78-8B66-69CF5CEB3451}" type="presParOf" srcId="{B8A9C485-A69E-45A8-A472-EA3E66616939}" destId="{46067899-CD56-4436-9A0B-3B42DCC9F4FD}" srcOrd="0" destOrd="0" presId="urn:microsoft.com/office/officeart/2005/8/layout/process5"/>
    <dgm:cxn modelId="{08B26E0C-D5C7-4915-897D-A2734DB254E7}" type="presParOf" srcId="{CC53393D-708F-4266-B02B-193BE4CC1CB1}" destId="{E1AEA5AA-48FA-46A8-8377-CCDD1B3382FB}" srcOrd="6"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6D177A6-13D5-499F-8EC0-5EF0EA5FFC11}" type="doc">
      <dgm:prSet loTypeId="urn:microsoft.com/office/officeart/2005/8/layout/default" loCatId="list" qsTypeId="urn:microsoft.com/office/officeart/2005/8/quickstyle/simple1" qsCatId="simple" csTypeId="urn:microsoft.com/office/officeart/2005/8/colors/colorful2" csCatId="colorful" phldr="1"/>
      <dgm:spPr/>
      <dgm:t>
        <a:bodyPr/>
        <a:lstStyle/>
        <a:p>
          <a:pPr rtl="1"/>
          <a:endParaRPr lang="he-IL"/>
        </a:p>
      </dgm:t>
    </dgm:pt>
    <dgm:pt modelId="{CFEB47EA-FCDB-4C89-AF4F-A5BB36592DEA}">
      <dgm:prSet phldrT="[טקסט]"/>
      <dgm:spPr/>
      <dgm:t>
        <a:bodyPr/>
        <a:lstStyle/>
        <a:p>
          <a:pPr rtl="1"/>
          <a:r>
            <a:rPr lang="he-IL" dirty="0"/>
            <a:t>ההכרה של השלטונות הרומיים בסמכותו של רבי יהודה הנשיא הייתה יוצאת דופן. </a:t>
          </a:r>
        </a:p>
      </dgm:t>
    </dgm:pt>
    <dgm:pt modelId="{00F7B043-8497-45B3-BAEA-32479B415C8E}" type="parTrans" cxnId="{3FAC8FF5-D4DE-466F-8FE8-513EAD1092FD}">
      <dgm:prSet/>
      <dgm:spPr/>
      <dgm:t>
        <a:bodyPr/>
        <a:lstStyle/>
        <a:p>
          <a:pPr rtl="1"/>
          <a:endParaRPr lang="he-IL"/>
        </a:p>
      </dgm:t>
    </dgm:pt>
    <dgm:pt modelId="{3BB970CE-7CF0-4DF3-9C57-6D2E8BC29F3C}" type="sibTrans" cxnId="{3FAC8FF5-D4DE-466F-8FE8-513EAD1092FD}">
      <dgm:prSet/>
      <dgm:spPr/>
      <dgm:t>
        <a:bodyPr/>
        <a:lstStyle/>
        <a:p>
          <a:pPr rtl="1"/>
          <a:endParaRPr lang="he-IL"/>
        </a:p>
      </dgm:t>
    </dgm:pt>
    <dgm:pt modelId="{FCA61A22-3911-4CD2-9710-0ABA044863B5}">
      <dgm:prSet phldrT="[טקסט]"/>
      <dgm:spPr/>
      <dgm:t>
        <a:bodyPr/>
        <a:lstStyle/>
        <a:p>
          <a:pPr rtl="1"/>
          <a:r>
            <a:rPr lang="he-IL" dirty="0"/>
            <a:t>בימי כהונתו הגיעה הנשיאות לשיא כוחה. הוא ריכז בידיו את מרבית סמכויות ההנהגה.</a:t>
          </a:r>
        </a:p>
      </dgm:t>
    </dgm:pt>
    <dgm:pt modelId="{F1A09B07-8AA2-48AC-9EC0-61E047061B10}" type="parTrans" cxnId="{05CAB401-9039-40E7-82AE-8F3F46AD668D}">
      <dgm:prSet/>
      <dgm:spPr/>
      <dgm:t>
        <a:bodyPr/>
        <a:lstStyle/>
        <a:p>
          <a:pPr rtl="1"/>
          <a:endParaRPr lang="he-IL"/>
        </a:p>
      </dgm:t>
    </dgm:pt>
    <dgm:pt modelId="{9FBDBD99-904B-4AF4-84F8-BF2DE8912797}" type="sibTrans" cxnId="{05CAB401-9039-40E7-82AE-8F3F46AD668D}">
      <dgm:prSet/>
      <dgm:spPr/>
      <dgm:t>
        <a:bodyPr/>
        <a:lstStyle/>
        <a:p>
          <a:pPr rtl="1"/>
          <a:endParaRPr lang="he-IL"/>
        </a:p>
      </dgm:t>
    </dgm:pt>
    <dgm:pt modelId="{8A22B551-E3A2-430E-97CE-F2EB7A0836AE}">
      <dgm:prSet phldrT="[טקסט]"/>
      <dgm:spPr/>
      <dgm:t>
        <a:bodyPr/>
        <a:lstStyle/>
        <a:p>
          <a:pPr rtl="1"/>
          <a:r>
            <a:rPr lang="he-IL" dirty="0"/>
            <a:t>רבי יהודה הנשיא ירש את מקומו של רבן שמעון בן גמליאל.</a:t>
          </a:r>
        </a:p>
      </dgm:t>
    </dgm:pt>
    <dgm:pt modelId="{F11EFCAE-BA50-4605-84EB-B76B0F2A8B54}" type="parTrans" cxnId="{DE488478-4B04-4976-B346-5A998F33FC8C}">
      <dgm:prSet/>
      <dgm:spPr/>
      <dgm:t>
        <a:bodyPr/>
        <a:lstStyle/>
        <a:p>
          <a:pPr rtl="1"/>
          <a:endParaRPr lang="he-IL"/>
        </a:p>
      </dgm:t>
    </dgm:pt>
    <dgm:pt modelId="{A9329C6A-78D8-463A-B261-D59A7FB1DF8D}" type="sibTrans" cxnId="{DE488478-4B04-4976-B346-5A998F33FC8C}">
      <dgm:prSet/>
      <dgm:spPr/>
      <dgm:t>
        <a:bodyPr/>
        <a:lstStyle/>
        <a:p>
          <a:pPr rtl="1"/>
          <a:endParaRPr lang="he-IL"/>
        </a:p>
      </dgm:t>
    </dgm:pt>
    <dgm:pt modelId="{F321E145-A056-4DD4-B626-7E4809B40509}">
      <dgm:prSet phldrT="[טקסט]"/>
      <dgm:spPr/>
      <dgm:t>
        <a:bodyPr/>
        <a:lstStyle/>
        <a:p>
          <a:pPr rtl="1"/>
          <a:r>
            <a:rPr lang="he-IL" dirty="0"/>
            <a:t>בנוסף הייתה לו סמכות בלעדית בקביעת לוח השנה. </a:t>
          </a:r>
        </a:p>
      </dgm:t>
    </dgm:pt>
    <dgm:pt modelId="{422710C2-4CF0-4A80-B302-61B89DFA91B2}" type="parTrans" cxnId="{5EB89388-D06F-4C49-B145-9E0CCE1C9051}">
      <dgm:prSet/>
      <dgm:spPr/>
      <dgm:t>
        <a:bodyPr/>
        <a:lstStyle/>
        <a:p>
          <a:pPr rtl="1"/>
          <a:endParaRPr lang="he-IL"/>
        </a:p>
      </dgm:t>
    </dgm:pt>
    <dgm:pt modelId="{C391EBB0-D2E1-48A1-9660-14F519B226C2}" type="sibTrans" cxnId="{5EB89388-D06F-4C49-B145-9E0CCE1C9051}">
      <dgm:prSet/>
      <dgm:spPr/>
      <dgm:t>
        <a:bodyPr/>
        <a:lstStyle/>
        <a:p>
          <a:pPr rtl="1"/>
          <a:endParaRPr lang="he-IL"/>
        </a:p>
      </dgm:t>
    </dgm:pt>
    <dgm:pt modelId="{EC6E5E33-1CEF-4400-851D-66C51AD479FD}">
      <dgm:prSet phldrT="[טקסט]"/>
      <dgm:spPr/>
      <dgm:t>
        <a:bodyPr/>
        <a:lstStyle/>
        <a:p>
          <a:pPr rtl="1"/>
          <a:r>
            <a:rPr lang="he-IL" dirty="0"/>
            <a:t>הייתה לו הסמכות הבלעדית בעניין סמיכת חכמים.</a:t>
          </a:r>
        </a:p>
      </dgm:t>
    </dgm:pt>
    <dgm:pt modelId="{7B5C0CC6-675D-4323-98EA-3F1096BADA9A}" type="parTrans" cxnId="{493075D6-08EB-4C79-8D21-5C1094662CAE}">
      <dgm:prSet/>
      <dgm:spPr/>
      <dgm:t>
        <a:bodyPr/>
        <a:lstStyle/>
        <a:p>
          <a:pPr rtl="1"/>
          <a:endParaRPr lang="he-IL"/>
        </a:p>
      </dgm:t>
    </dgm:pt>
    <dgm:pt modelId="{92DE7F82-5B9B-4768-9C7C-22AF67E7B77B}" type="sibTrans" cxnId="{493075D6-08EB-4C79-8D21-5C1094662CAE}">
      <dgm:prSet/>
      <dgm:spPr/>
      <dgm:t>
        <a:bodyPr/>
        <a:lstStyle/>
        <a:p>
          <a:pPr rtl="1"/>
          <a:endParaRPr lang="he-IL"/>
        </a:p>
      </dgm:t>
    </dgm:pt>
    <dgm:pt modelId="{236E1985-DA58-445C-B49E-39B4B42415CF}" type="pres">
      <dgm:prSet presAssocID="{16D177A6-13D5-499F-8EC0-5EF0EA5FFC11}" presName="diagram" presStyleCnt="0">
        <dgm:presLayoutVars>
          <dgm:dir/>
          <dgm:resizeHandles val="exact"/>
        </dgm:presLayoutVars>
      </dgm:prSet>
      <dgm:spPr/>
    </dgm:pt>
    <dgm:pt modelId="{AA9500BB-F415-44BF-8246-517912E6D03D}" type="pres">
      <dgm:prSet presAssocID="{CFEB47EA-FCDB-4C89-AF4F-A5BB36592DEA}" presName="node" presStyleLbl="node1" presStyleIdx="0" presStyleCnt="5">
        <dgm:presLayoutVars>
          <dgm:bulletEnabled val="1"/>
        </dgm:presLayoutVars>
      </dgm:prSet>
      <dgm:spPr/>
    </dgm:pt>
    <dgm:pt modelId="{ABD1BDB0-D011-4926-AFD3-FE4FC29CA1CE}" type="pres">
      <dgm:prSet presAssocID="{3BB970CE-7CF0-4DF3-9C57-6D2E8BC29F3C}" presName="sibTrans" presStyleCnt="0"/>
      <dgm:spPr/>
    </dgm:pt>
    <dgm:pt modelId="{C7528B54-2DEC-4378-84B1-69B81ACEC453}" type="pres">
      <dgm:prSet presAssocID="{FCA61A22-3911-4CD2-9710-0ABA044863B5}" presName="node" presStyleLbl="node1" presStyleIdx="1" presStyleCnt="5">
        <dgm:presLayoutVars>
          <dgm:bulletEnabled val="1"/>
        </dgm:presLayoutVars>
      </dgm:prSet>
      <dgm:spPr/>
    </dgm:pt>
    <dgm:pt modelId="{F3553063-3F33-48B6-8688-AE2A0E104C5E}" type="pres">
      <dgm:prSet presAssocID="{9FBDBD99-904B-4AF4-84F8-BF2DE8912797}" presName="sibTrans" presStyleCnt="0"/>
      <dgm:spPr/>
    </dgm:pt>
    <dgm:pt modelId="{1C38A664-4895-493E-8A31-A07C64DDBD95}" type="pres">
      <dgm:prSet presAssocID="{8A22B551-E3A2-430E-97CE-F2EB7A0836AE}" presName="node" presStyleLbl="node1" presStyleIdx="2" presStyleCnt="5">
        <dgm:presLayoutVars>
          <dgm:bulletEnabled val="1"/>
        </dgm:presLayoutVars>
      </dgm:prSet>
      <dgm:spPr/>
    </dgm:pt>
    <dgm:pt modelId="{9139F4EC-978F-471E-B6E4-1D7A9692C837}" type="pres">
      <dgm:prSet presAssocID="{A9329C6A-78D8-463A-B261-D59A7FB1DF8D}" presName="sibTrans" presStyleCnt="0"/>
      <dgm:spPr/>
    </dgm:pt>
    <dgm:pt modelId="{F569AB03-E775-4862-BC3F-D539B0711902}" type="pres">
      <dgm:prSet presAssocID="{F321E145-A056-4DD4-B626-7E4809B40509}" presName="node" presStyleLbl="node1" presStyleIdx="3" presStyleCnt="5">
        <dgm:presLayoutVars>
          <dgm:bulletEnabled val="1"/>
        </dgm:presLayoutVars>
      </dgm:prSet>
      <dgm:spPr/>
    </dgm:pt>
    <dgm:pt modelId="{5123BB91-AB83-4117-9FF2-3AC313D534C0}" type="pres">
      <dgm:prSet presAssocID="{C391EBB0-D2E1-48A1-9660-14F519B226C2}" presName="sibTrans" presStyleCnt="0"/>
      <dgm:spPr/>
    </dgm:pt>
    <dgm:pt modelId="{58785A28-3D3D-4657-A75E-229160BF9A46}" type="pres">
      <dgm:prSet presAssocID="{EC6E5E33-1CEF-4400-851D-66C51AD479FD}" presName="node" presStyleLbl="node1" presStyleIdx="4" presStyleCnt="5">
        <dgm:presLayoutVars>
          <dgm:bulletEnabled val="1"/>
        </dgm:presLayoutVars>
      </dgm:prSet>
      <dgm:spPr/>
    </dgm:pt>
  </dgm:ptLst>
  <dgm:cxnLst>
    <dgm:cxn modelId="{05CAB401-9039-40E7-82AE-8F3F46AD668D}" srcId="{16D177A6-13D5-499F-8EC0-5EF0EA5FFC11}" destId="{FCA61A22-3911-4CD2-9710-0ABA044863B5}" srcOrd="1" destOrd="0" parTransId="{F1A09B07-8AA2-48AC-9EC0-61E047061B10}" sibTransId="{9FBDBD99-904B-4AF4-84F8-BF2DE8912797}"/>
    <dgm:cxn modelId="{152A531E-1013-4856-AF0D-6EA124C16592}" type="presOf" srcId="{16D177A6-13D5-499F-8EC0-5EF0EA5FFC11}" destId="{236E1985-DA58-445C-B49E-39B4B42415CF}" srcOrd="0" destOrd="0" presId="urn:microsoft.com/office/officeart/2005/8/layout/default"/>
    <dgm:cxn modelId="{2537F03B-83E4-4E91-97AE-7444F7C8FAFB}" type="presOf" srcId="{FCA61A22-3911-4CD2-9710-0ABA044863B5}" destId="{C7528B54-2DEC-4378-84B1-69B81ACEC453}" srcOrd="0" destOrd="0" presId="urn:microsoft.com/office/officeart/2005/8/layout/default"/>
    <dgm:cxn modelId="{DE488478-4B04-4976-B346-5A998F33FC8C}" srcId="{16D177A6-13D5-499F-8EC0-5EF0EA5FFC11}" destId="{8A22B551-E3A2-430E-97CE-F2EB7A0836AE}" srcOrd="2" destOrd="0" parTransId="{F11EFCAE-BA50-4605-84EB-B76B0F2A8B54}" sibTransId="{A9329C6A-78D8-463A-B261-D59A7FB1DF8D}"/>
    <dgm:cxn modelId="{5EB89388-D06F-4C49-B145-9E0CCE1C9051}" srcId="{16D177A6-13D5-499F-8EC0-5EF0EA5FFC11}" destId="{F321E145-A056-4DD4-B626-7E4809B40509}" srcOrd="3" destOrd="0" parTransId="{422710C2-4CF0-4A80-B302-61B89DFA91B2}" sibTransId="{C391EBB0-D2E1-48A1-9660-14F519B226C2}"/>
    <dgm:cxn modelId="{03BAF690-576C-44FE-B4ED-6696547CF957}" type="presOf" srcId="{CFEB47EA-FCDB-4C89-AF4F-A5BB36592DEA}" destId="{AA9500BB-F415-44BF-8246-517912E6D03D}" srcOrd="0" destOrd="0" presId="urn:microsoft.com/office/officeart/2005/8/layout/default"/>
    <dgm:cxn modelId="{3ECD2BB9-1A4B-4E03-A061-3070A49C583C}" type="presOf" srcId="{F321E145-A056-4DD4-B626-7E4809B40509}" destId="{F569AB03-E775-4862-BC3F-D539B0711902}" srcOrd="0" destOrd="0" presId="urn:microsoft.com/office/officeart/2005/8/layout/default"/>
    <dgm:cxn modelId="{493075D6-08EB-4C79-8D21-5C1094662CAE}" srcId="{16D177A6-13D5-499F-8EC0-5EF0EA5FFC11}" destId="{EC6E5E33-1CEF-4400-851D-66C51AD479FD}" srcOrd="4" destOrd="0" parTransId="{7B5C0CC6-675D-4323-98EA-3F1096BADA9A}" sibTransId="{92DE7F82-5B9B-4768-9C7C-22AF67E7B77B}"/>
    <dgm:cxn modelId="{C6B788DA-03BC-4A85-A0D3-7FCE6E722288}" type="presOf" srcId="{EC6E5E33-1CEF-4400-851D-66C51AD479FD}" destId="{58785A28-3D3D-4657-A75E-229160BF9A46}" srcOrd="0" destOrd="0" presId="urn:microsoft.com/office/officeart/2005/8/layout/default"/>
    <dgm:cxn modelId="{F0E450EB-0CA9-4C43-83DD-626A9CD50763}" type="presOf" srcId="{8A22B551-E3A2-430E-97CE-F2EB7A0836AE}" destId="{1C38A664-4895-493E-8A31-A07C64DDBD95}" srcOrd="0" destOrd="0" presId="urn:microsoft.com/office/officeart/2005/8/layout/default"/>
    <dgm:cxn modelId="{3FAC8FF5-D4DE-466F-8FE8-513EAD1092FD}" srcId="{16D177A6-13D5-499F-8EC0-5EF0EA5FFC11}" destId="{CFEB47EA-FCDB-4C89-AF4F-A5BB36592DEA}" srcOrd="0" destOrd="0" parTransId="{00F7B043-8497-45B3-BAEA-32479B415C8E}" sibTransId="{3BB970CE-7CF0-4DF3-9C57-6D2E8BC29F3C}"/>
    <dgm:cxn modelId="{9B176467-5728-414B-9980-71C02FC08353}" type="presParOf" srcId="{236E1985-DA58-445C-B49E-39B4B42415CF}" destId="{AA9500BB-F415-44BF-8246-517912E6D03D}" srcOrd="0" destOrd="0" presId="urn:microsoft.com/office/officeart/2005/8/layout/default"/>
    <dgm:cxn modelId="{B2206DD1-9191-4831-8F1E-1F9963818A68}" type="presParOf" srcId="{236E1985-DA58-445C-B49E-39B4B42415CF}" destId="{ABD1BDB0-D011-4926-AFD3-FE4FC29CA1CE}" srcOrd="1" destOrd="0" presId="urn:microsoft.com/office/officeart/2005/8/layout/default"/>
    <dgm:cxn modelId="{D590A743-1A79-43A6-A6FC-0D5865D17081}" type="presParOf" srcId="{236E1985-DA58-445C-B49E-39B4B42415CF}" destId="{C7528B54-2DEC-4378-84B1-69B81ACEC453}" srcOrd="2" destOrd="0" presId="urn:microsoft.com/office/officeart/2005/8/layout/default"/>
    <dgm:cxn modelId="{EE0E9AD8-79E6-4B91-96A9-35D02A64E18B}" type="presParOf" srcId="{236E1985-DA58-445C-B49E-39B4B42415CF}" destId="{F3553063-3F33-48B6-8688-AE2A0E104C5E}" srcOrd="3" destOrd="0" presId="urn:microsoft.com/office/officeart/2005/8/layout/default"/>
    <dgm:cxn modelId="{729DDD80-3653-4562-8731-61C99AECD00D}" type="presParOf" srcId="{236E1985-DA58-445C-B49E-39B4B42415CF}" destId="{1C38A664-4895-493E-8A31-A07C64DDBD95}" srcOrd="4" destOrd="0" presId="urn:microsoft.com/office/officeart/2005/8/layout/default"/>
    <dgm:cxn modelId="{F9D1DB4B-CB1E-4A7F-A1EA-8691B3912D3B}" type="presParOf" srcId="{236E1985-DA58-445C-B49E-39B4B42415CF}" destId="{9139F4EC-978F-471E-B6E4-1D7A9692C837}" srcOrd="5" destOrd="0" presId="urn:microsoft.com/office/officeart/2005/8/layout/default"/>
    <dgm:cxn modelId="{36CF57A1-523A-48FA-A3B5-B97C28F23E99}" type="presParOf" srcId="{236E1985-DA58-445C-B49E-39B4B42415CF}" destId="{F569AB03-E775-4862-BC3F-D539B0711902}" srcOrd="6" destOrd="0" presId="urn:microsoft.com/office/officeart/2005/8/layout/default"/>
    <dgm:cxn modelId="{C8BD13CF-9379-492F-B023-DE808E3F9259}" type="presParOf" srcId="{236E1985-DA58-445C-B49E-39B4B42415CF}" destId="{5123BB91-AB83-4117-9FF2-3AC313D534C0}" srcOrd="7" destOrd="0" presId="urn:microsoft.com/office/officeart/2005/8/layout/default"/>
    <dgm:cxn modelId="{7C56CD5A-DEF7-4003-9500-6ECD48E70E36}" type="presParOf" srcId="{236E1985-DA58-445C-B49E-39B4B42415CF}" destId="{58785A28-3D3D-4657-A75E-229160BF9A46}"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2E5948D-2760-473A-8F85-66668D1D1EE9}" type="doc">
      <dgm:prSet loTypeId="urn:microsoft.com/office/officeart/2008/layout/AlternatingHexagons" loCatId="list" qsTypeId="urn:microsoft.com/office/officeart/2005/8/quickstyle/simple1" qsCatId="simple" csTypeId="urn:microsoft.com/office/officeart/2005/8/colors/colorful5" csCatId="colorful" phldr="1"/>
      <dgm:spPr/>
      <dgm:t>
        <a:bodyPr/>
        <a:lstStyle/>
        <a:p>
          <a:pPr rtl="1"/>
          <a:endParaRPr lang="he-IL"/>
        </a:p>
      </dgm:t>
    </dgm:pt>
    <dgm:pt modelId="{B2DBBEEB-FDA8-4C12-B770-3542352F99CD}">
      <dgm:prSet phldrT="[טקסט]" custT="1"/>
      <dgm:spPr/>
      <dgm:t>
        <a:bodyPr/>
        <a:lstStyle/>
        <a:p>
          <a:pPr rtl="1"/>
          <a:r>
            <a:rPr lang="he-IL" sz="2600" dirty="0"/>
            <a:t>סדר זרעים</a:t>
          </a:r>
        </a:p>
      </dgm:t>
    </dgm:pt>
    <dgm:pt modelId="{3FE901AE-4132-48E4-9233-EB186DA76626}" type="parTrans" cxnId="{CDA47427-2B09-443C-ABEB-DD0EF29BF7A4}">
      <dgm:prSet/>
      <dgm:spPr/>
      <dgm:t>
        <a:bodyPr/>
        <a:lstStyle/>
        <a:p>
          <a:pPr rtl="1"/>
          <a:endParaRPr lang="he-IL"/>
        </a:p>
      </dgm:t>
    </dgm:pt>
    <dgm:pt modelId="{E904A665-963F-4630-AAE0-785398897CDD}" type="sibTrans" cxnId="{CDA47427-2B09-443C-ABEB-DD0EF29BF7A4}">
      <dgm:prSet custT="1"/>
      <dgm:spPr/>
      <dgm:t>
        <a:bodyPr/>
        <a:lstStyle/>
        <a:p>
          <a:pPr rtl="1"/>
          <a:r>
            <a:rPr lang="he-IL" sz="2600" dirty="0"/>
            <a:t>סדר מועד</a:t>
          </a:r>
        </a:p>
      </dgm:t>
    </dgm:pt>
    <dgm:pt modelId="{C2A85001-1490-4E34-9C4D-C9DEBCC5A6E5}">
      <dgm:prSet phldrT="[טקסט]" custT="1"/>
      <dgm:spPr/>
      <dgm:t>
        <a:bodyPr/>
        <a:lstStyle/>
        <a:p>
          <a:pPr rtl="1"/>
          <a:r>
            <a:rPr lang="he-IL" sz="2600" dirty="0"/>
            <a:t>  </a:t>
          </a:r>
        </a:p>
      </dgm:t>
    </dgm:pt>
    <dgm:pt modelId="{9F1F8998-319A-4C83-BEF3-3011A5150BDA}" type="parTrans" cxnId="{C3F65ECD-DA70-4324-BB21-C0FA4408783B}">
      <dgm:prSet/>
      <dgm:spPr/>
      <dgm:t>
        <a:bodyPr/>
        <a:lstStyle/>
        <a:p>
          <a:pPr rtl="1"/>
          <a:endParaRPr lang="he-IL"/>
        </a:p>
      </dgm:t>
    </dgm:pt>
    <dgm:pt modelId="{407DBC3D-5210-4281-BB62-D15AD58366D6}" type="sibTrans" cxnId="{C3F65ECD-DA70-4324-BB21-C0FA4408783B}">
      <dgm:prSet/>
      <dgm:spPr/>
      <dgm:t>
        <a:bodyPr/>
        <a:lstStyle/>
        <a:p>
          <a:pPr rtl="1"/>
          <a:endParaRPr lang="he-IL"/>
        </a:p>
      </dgm:t>
    </dgm:pt>
    <dgm:pt modelId="{E9E7E13D-BEF7-45DC-BE6C-C8CFBC8B60BA}">
      <dgm:prSet phldrT="[טקסט]" custT="1"/>
      <dgm:spPr/>
      <dgm:t>
        <a:bodyPr/>
        <a:lstStyle/>
        <a:p>
          <a:pPr rtl="1"/>
          <a:r>
            <a:rPr lang="he-IL" sz="2600" dirty="0"/>
            <a:t>סדר נזיקין</a:t>
          </a:r>
        </a:p>
      </dgm:t>
    </dgm:pt>
    <dgm:pt modelId="{47929009-8E55-4EE0-87D2-9D960B805C39}" type="parTrans" cxnId="{90889CB3-3029-4D21-A325-1F6EA406C4AF}">
      <dgm:prSet/>
      <dgm:spPr/>
      <dgm:t>
        <a:bodyPr/>
        <a:lstStyle/>
        <a:p>
          <a:pPr rtl="1"/>
          <a:endParaRPr lang="he-IL"/>
        </a:p>
      </dgm:t>
    </dgm:pt>
    <dgm:pt modelId="{B81A9BC2-5BE8-4BB4-B0D2-CA771167319F}" type="sibTrans" cxnId="{90889CB3-3029-4D21-A325-1F6EA406C4AF}">
      <dgm:prSet custT="1"/>
      <dgm:spPr/>
      <dgm:t>
        <a:bodyPr/>
        <a:lstStyle/>
        <a:p>
          <a:pPr rtl="1"/>
          <a:r>
            <a:rPr lang="he-IL" sz="2600" dirty="0"/>
            <a:t>סדר נשים</a:t>
          </a:r>
        </a:p>
      </dgm:t>
    </dgm:pt>
    <dgm:pt modelId="{7C00B58F-CCC2-46C6-9B4C-FABEB4D90281}">
      <dgm:prSet phldrT="[טקסט]" custT="1"/>
      <dgm:spPr/>
      <dgm:t>
        <a:bodyPr/>
        <a:lstStyle/>
        <a:p>
          <a:pPr rtl="1"/>
          <a:r>
            <a:rPr lang="he-IL" sz="2600" dirty="0"/>
            <a:t>   </a:t>
          </a:r>
        </a:p>
      </dgm:t>
    </dgm:pt>
    <dgm:pt modelId="{67472BB9-9F3B-424D-8400-0DB80D728419}" type="parTrans" cxnId="{73A2B29D-7512-4922-9619-CEC37097C504}">
      <dgm:prSet/>
      <dgm:spPr/>
      <dgm:t>
        <a:bodyPr/>
        <a:lstStyle/>
        <a:p>
          <a:pPr rtl="1"/>
          <a:endParaRPr lang="he-IL"/>
        </a:p>
      </dgm:t>
    </dgm:pt>
    <dgm:pt modelId="{D3660591-36B9-461A-BA85-B03D6E226690}" type="sibTrans" cxnId="{73A2B29D-7512-4922-9619-CEC37097C504}">
      <dgm:prSet/>
      <dgm:spPr/>
      <dgm:t>
        <a:bodyPr/>
        <a:lstStyle/>
        <a:p>
          <a:pPr rtl="1"/>
          <a:endParaRPr lang="he-IL"/>
        </a:p>
      </dgm:t>
    </dgm:pt>
    <dgm:pt modelId="{36C91117-F6D3-41B7-B826-074629178362}">
      <dgm:prSet phldrT="[טקסט]" custT="1"/>
      <dgm:spPr/>
      <dgm:t>
        <a:bodyPr/>
        <a:lstStyle/>
        <a:p>
          <a:pPr rtl="1"/>
          <a:r>
            <a:rPr lang="he-IL" sz="2600" dirty="0"/>
            <a:t>סדר קודשים</a:t>
          </a:r>
        </a:p>
      </dgm:t>
    </dgm:pt>
    <dgm:pt modelId="{22D57296-1B2B-4C41-9B50-41EDDA2FEEC6}" type="parTrans" cxnId="{FDC71C08-870B-4132-AA74-876978C9419E}">
      <dgm:prSet/>
      <dgm:spPr/>
      <dgm:t>
        <a:bodyPr/>
        <a:lstStyle/>
        <a:p>
          <a:pPr rtl="1"/>
          <a:endParaRPr lang="he-IL"/>
        </a:p>
      </dgm:t>
    </dgm:pt>
    <dgm:pt modelId="{64F967BF-66C4-4D1E-839F-995C3866DE3D}" type="sibTrans" cxnId="{FDC71C08-870B-4132-AA74-876978C9419E}">
      <dgm:prSet custT="1"/>
      <dgm:spPr/>
      <dgm:t>
        <a:bodyPr/>
        <a:lstStyle/>
        <a:p>
          <a:pPr rtl="1"/>
          <a:r>
            <a:rPr lang="he-IL" sz="2600" dirty="0"/>
            <a:t>סדר טהרות</a:t>
          </a:r>
        </a:p>
      </dgm:t>
    </dgm:pt>
    <dgm:pt modelId="{194F9623-A943-41AE-B679-9F97D221E271}">
      <dgm:prSet phldrT="[טקסט]" custT="1"/>
      <dgm:spPr/>
      <dgm:t>
        <a:bodyPr/>
        <a:lstStyle/>
        <a:p>
          <a:pPr rtl="1"/>
          <a:r>
            <a:rPr lang="he-IL" sz="2600" dirty="0"/>
            <a:t>   </a:t>
          </a:r>
        </a:p>
      </dgm:t>
    </dgm:pt>
    <dgm:pt modelId="{CCCCA885-367D-418F-A5BD-5930DDA69C30}" type="parTrans" cxnId="{21B2F69B-E283-46B3-AC42-6F0C111F7AEE}">
      <dgm:prSet/>
      <dgm:spPr/>
      <dgm:t>
        <a:bodyPr/>
        <a:lstStyle/>
        <a:p>
          <a:pPr rtl="1"/>
          <a:endParaRPr lang="he-IL"/>
        </a:p>
      </dgm:t>
    </dgm:pt>
    <dgm:pt modelId="{7A3080DE-7FFE-47B8-AEFC-A59E6B9ADB5D}" type="sibTrans" cxnId="{21B2F69B-E283-46B3-AC42-6F0C111F7AEE}">
      <dgm:prSet/>
      <dgm:spPr/>
      <dgm:t>
        <a:bodyPr/>
        <a:lstStyle/>
        <a:p>
          <a:pPr rtl="1"/>
          <a:endParaRPr lang="he-IL"/>
        </a:p>
      </dgm:t>
    </dgm:pt>
    <dgm:pt modelId="{86CED292-9D30-4331-9DF5-C525E7BAFEFD}" type="pres">
      <dgm:prSet presAssocID="{F2E5948D-2760-473A-8F85-66668D1D1EE9}" presName="Name0" presStyleCnt="0">
        <dgm:presLayoutVars>
          <dgm:chMax/>
          <dgm:chPref/>
          <dgm:dir/>
          <dgm:animLvl val="lvl"/>
        </dgm:presLayoutVars>
      </dgm:prSet>
      <dgm:spPr/>
    </dgm:pt>
    <dgm:pt modelId="{9886C6C1-225F-4EB8-BFE9-0CD15BDFB6BD}" type="pres">
      <dgm:prSet presAssocID="{B2DBBEEB-FDA8-4C12-B770-3542352F99CD}" presName="composite" presStyleCnt="0"/>
      <dgm:spPr/>
    </dgm:pt>
    <dgm:pt modelId="{552C1F1E-54D0-47FF-A6F2-31C5B47B8413}" type="pres">
      <dgm:prSet presAssocID="{B2DBBEEB-FDA8-4C12-B770-3542352F99CD}" presName="Parent1" presStyleLbl="node1" presStyleIdx="0" presStyleCnt="6">
        <dgm:presLayoutVars>
          <dgm:chMax val="1"/>
          <dgm:chPref val="1"/>
          <dgm:bulletEnabled val="1"/>
        </dgm:presLayoutVars>
      </dgm:prSet>
      <dgm:spPr/>
    </dgm:pt>
    <dgm:pt modelId="{68A90534-19AD-40A7-B172-F663E3B53109}" type="pres">
      <dgm:prSet presAssocID="{B2DBBEEB-FDA8-4C12-B770-3542352F99CD}" presName="Childtext1" presStyleLbl="revTx" presStyleIdx="0" presStyleCnt="3">
        <dgm:presLayoutVars>
          <dgm:chMax val="0"/>
          <dgm:chPref val="0"/>
          <dgm:bulletEnabled val="1"/>
        </dgm:presLayoutVars>
      </dgm:prSet>
      <dgm:spPr/>
    </dgm:pt>
    <dgm:pt modelId="{8D00556E-932E-4F67-BBC7-07FA9AAE334E}" type="pres">
      <dgm:prSet presAssocID="{B2DBBEEB-FDA8-4C12-B770-3542352F99CD}" presName="BalanceSpacing" presStyleCnt="0"/>
      <dgm:spPr/>
    </dgm:pt>
    <dgm:pt modelId="{D55BFA43-1D74-49F6-B5F8-5B8FFF87C40E}" type="pres">
      <dgm:prSet presAssocID="{B2DBBEEB-FDA8-4C12-B770-3542352F99CD}" presName="BalanceSpacing1" presStyleCnt="0"/>
      <dgm:spPr/>
    </dgm:pt>
    <dgm:pt modelId="{1F67F5EC-7046-4A58-ACCA-21771B199D23}" type="pres">
      <dgm:prSet presAssocID="{E904A665-963F-4630-AAE0-785398897CDD}" presName="Accent1Text" presStyleLbl="node1" presStyleIdx="1" presStyleCnt="6"/>
      <dgm:spPr/>
    </dgm:pt>
    <dgm:pt modelId="{237CDF30-E9AC-4E46-A6EA-50520DA70B88}" type="pres">
      <dgm:prSet presAssocID="{E904A665-963F-4630-AAE0-785398897CDD}" presName="spaceBetweenRectangles" presStyleCnt="0"/>
      <dgm:spPr/>
    </dgm:pt>
    <dgm:pt modelId="{B029CAC5-F91F-4580-8E6B-FA66A71F3469}" type="pres">
      <dgm:prSet presAssocID="{E9E7E13D-BEF7-45DC-BE6C-C8CFBC8B60BA}" presName="composite" presStyleCnt="0"/>
      <dgm:spPr/>
    </dgm:pt>
    <dgm:pt modelId="{5212912A-11B9-49A0-98B6-CCD7565E25CA}" type="pres">
      <dgm:prSet presAssocID="{E9E7E13D-BEF7-45DC-BE6C-C8CFBC8B60BA}" presName="Parent1" presStyleLbl="node1" presStyleIdx="2" presStyleCnt="6">
        <dgm:presLayoutVars>
          <dgm:chMax val="1"/>
          <dgm:chPref val="1"/>
          <dgm:bulletEnabled val="1"/>
        </dgm:presLayoutVars>
      </dgm:prSet>
      <dgm:spPr/>
    </dgm:pt>
    <dgm:pt modelId="{E42CBA70-8E58-4303-B76C-04F3DB2A0AFB}" type="pres">
      <dgm:prSet presAssocID="{E9E7E13D-BEF7-45DC-BE6C-C8CFBC8B60BA}" presName="Childtext1" presStyleLbl="revTx" presStyleIdx="1" presStyleCnt="3">
        <dgm:presLayoutVars>
          <dgm:chMax val="0"/>
          <dgm:chPref val="0"/>
          <dgm:bulletEnabled val="1"/>
        </dgm:presLayoutVars>
      </dgm:prSet>
      <dgm:spPr/>
    </dgm:pt>
    <dgm:pt modelId="{90A6977A-D2DE-45A1-9D49-37BD3566F46A}" type="pres">
      <dgm:prSet presAssocID="{E9E7E13D-BEF7-45DC-BE6C-C8CFBC8B60BA}" presName="BalanceSpacing" presStyleCnt="0"/>
      <dgm:spPr/>
    </dgm:pt>
    <dgm:pt modelId="{9AB1640D-53FD-49C9-B354-93C14D5BF8FB}" type="pres">
      <dgm:prSet presAssocID="{E9E7E13D-BEF7-45DC-BE6C-C8CFBC8B60BA}" presName="BalanceSpacing1" presStyleCnt="0"/>
      <dgm:spPr/>
    </dgm:pt>
    <dgm:pt modelId="{1562B7BC-7DB0-4900-B6E4-1F074091AD10}" type="pres">
      <dgm:prSet presAssocID="{B81A9BC2-5BE8-4BB4-B0D2-CA771167319F}" presName="Accent1Text" presStyleLbl="node1" presStyleIdx="3" presStyleCnt="6"/>
      <dgm:spPr/>
    </dgm:pt>
    <dgm:pt modelId="{93DAC98A-CECA-47F9-90DE-4E86D76137C6}" type="pres">
      <dgm:prSet presAssocID="{B81A9BC2-5BE8-4BB4-B0D2-CA771167319F}" presName="spaceBetweenRectangles" presStyleCnt="0"/>
      <dgm:spPr/>
    </dgm:pt>
    <dgm:pt modelId="{1D360DB7-5D29-4C55-B685-B6CB4A78DA6B}" type="pres">
      <dgm:prSet presAssocID="{36C91117-F6D3-41B7-B826-074629178362}" presName="composite" presStyleCnt="0"/>
      <dgm:spPr/>
    </dgm:pt>
    <dgm:pt modelId="{677B9ACA-5665-4EAB-B733-E497315CDC16}" type="pres">
      <dgm:prSet presAssocID="{36C91117-F6D3-41B7-B826-074629178362}" presName="Parent1" presStyleLbl="node1" presStyleIdx="4" presStyleCnt="6">
        <dgm:presLayoutVars>
          <dgm:chMax val="1"/>
          <dgm:chPref val="1"/>
          <dgm:bulletEnabled val="1"/>
        </dgm:presLayoutVars>
      </dgm:prSet>
      <dgm:spPr/>
    </dgm:pt>
    <dgm:pt modelId="{45324E3C-8DC1-4572-88DA-604B2DAC89AF}" type="pres">
      <dgm:prSet presAssocID="{36C91117-F6D3-41B7-B826-074629178362}" presName="Childtext1" presStyleLbl="revTx" presStyleIdx="2" presStyleCnt="3">
        <dgm:presLayoutVars>
          <dgm:chMax val="0"/>
          <dgm:chPref val="0"/>
          <dgm:bulletEnabled val="1"/>
        </dgm:presLayoutVars>
      </dgm:prSet>
      <dgm:spPr/>
    </dgm:pt>
    <dgm:pt modelId="{2D0013D4-26C0-496C-9232-4EAB8D2B0914}" type="pres">
      <dgm:prSet presAssocID="{36C91117-F6D3-41B7-B826-074629178362}" presName="BalanceSpacing" presStyleCnt="0"/>
      <dgm:spPr/>
    </dgm:pt>
    <dgm:pt modelId="{31D1CB4E-E0F5-4FBF-A77E-50BA07446DF9}" type="pres">
      <dgm:prSet presAssocID="{36C91117-F6D3-41B7-B826-074629178362}" presName="BalanceSpacing1" presStyleCnt="0"/>
      <dgm:spPr/>
    </dgm:pt>
    <dgm:pt modelId="{29791CB0-566A-4947-BCA7-50D21035709B}" type="pres">
      <dgm:prSet presAssocID="{64F967BF-66C4-4D1E-839F-995C3866DE3D}" presName="Accent1Text" presStyleLbl="node1" presStyleIdx="5" presStyleCnt="6"/>
      <dgm:spPr/>
    </dgm:pt>
  </dgm:ptLst>
  <dgm:cxnLst>
    <dgm:cxn modelId="{FDC71C08-870B-4132-AA74-876978C9419E}" srcId="{F2E5948D-2760-473A-8F85-66668D1D1EE9}" destId="{36C91117-F6D3-41B7-B826-074629178362}" srcOrd="2" destOrd="0" parTransId="{22D57296-1B2B-4C41-9B50-41EDDA2FEEC6}" sibTransId="{64F967BF-66C4-4D1E-839F-995C3866DE3D}"/>
    <dgm:cxn modelId="{6B7F5719-8372-4B32-9470-52EF7739FD13}" type="presOf" srcId="{64F967BF-66C4-4D1E-839F-995C3866DE3D}" destId="{29791CB0-566A-4947-BCA7-50D21035709B}" srcOrd="0" destOrd="0" presId="urn:microsoft.com/office/officeart/2008/layout/AlternatingHexagons"/>
    <dgm:cxn modelId="{CDA47427-2B09-443C-ABEB-DD0EF29BF7A4}" srcId="{F2E5948D-2760-473A-8F85-66668D1D1EE9}" destId="{B2DBBEEB-FDA8-4C12-B770-3542352F99CD}" srcOrd="0" destOrd="0" parTransId="{3FE901AE-4132-48E4-9233-EB186DA76626}" sibTransId="{E904A665-963F-4630-AAE0-785398897CDD}"/>
    <dgm:cxn modelId="{38035E32-3D0F-4B0A-B3E7-420C8D4F511B}" type="presOf" srcId="{7C00B58F-CCC2-46C6-9B4C-FABEB4D90281}" destId="{E42CBA70-8E58-4303-B76C-04F3DB2A0AFB}" srcOrd="0" destOrd="0" presId="urn:microsoft.com/office/officeart/2008/layout/AlternatingHexagons"/>
    <dgm:cxn modelId="{F87EE433-5D61-46B1-8F76-3B2E9CA83BAF}" type="presOf" srcId="{B2DBBEEB-FDA8-4C12-B770-3542352F99CD}" destId="{552C1F1E-54D0-47FF-A6F2-31C5B47B8413}" srcOrd="0" destOrd="0" presId="urn:microsoft.com/office/officeart/2008/layout/AlternatingHexagons"/>
    <dgm:cxn modelId="{FC5A0664-383E-47C2-9742-F2EA7D3D7A87}" type="presOf" srcId="{E904A665-963F-4630-AAE0-785398897CDD}" destId="{1F67F5EC-7046-4A58-ACCA-21771B199D23}" srcOrd="0" destOrd="0" presId="urn:microsoft.com/office/officeart/2008/layout/AlternatingHexagons"/>
    <dgm:cxn modelId="{631EB147-2926-489F-B65B-2A0E1A998AAD}" type="presOf" srcId="{36C91117-F6D3-41B7-B826-074629178362}" destId="{677B9ACA-5665-4EAB-B733-E497315CDC16}" srcOrd="0" destOrd="0" presId="urn:microsoft.com/office/officeart/2008/layout/AlternatingHexagons"/>
    <dgm:cxn modelId="{5CE1D14D-5FB8-472A-AC79-EB90BD87CB12}" type="presOf" srcId="{B81A9BC2-5BE8-4BB4-B0D2-CA771167319F}" destId="{1562B7BC-7DB0-4900-B6E4-1F074091AD10}" srcOrd="0" destOrd="0" presId="urn:microsoft.com/office/officeart/2008/layout/AlternatingHexagons"/>
    <dgm:cxn modelId="{DC970E8C-A3DD-4D6D-ADEF-A2F5A963BD81}" type="presOf" srcId="{E9E7E13D-BEF7-45DC-BE6C-C8CFBC8B60BA}" destId="{5212912A-11B9-49A0-98B6-CCD7565E25CA}" srcOrd="0" destOrd="0" presId="urn:microsoft.com/office/officeart/2008/layout/AlternatingHexagons"/>
    <dgm:cxn modelId="{21B2F69B-E283-46B3-AC42-6F0C111F7AEE}" srcId="{36C91117-F6D3-41B7-B826-074629178362}" destId="{194F9623-A943-41AE-B679-9F97D221E271}" srcOrd="0" destOrd="0" parTransId="{CCCCA885-367D-418F-A5BD-5930DDA69C30}" sibTransId="{7A3080DE-7FFE-47B8-AEFC-A59E6B9ADB5D}"/>
    <dgm:cxn modelId="{73A2B29D-7512-4922-9619-CEC37097C504}" srcId="{E9E7E13D-BEF7-45DC-BE6C-C8CFBC8B60BA}" destId="{7C00B58F-CCC2-46C6-9B4C-FABEB4D90281}" srcOrd="0" destOrd="0" parTransId="{67472BB9-9F3B-424D-8400-0DB80D728419}" sibTransId="{D3660591-36B9-461A-BA85-B03D6E226690}"/>
    <dgm:cxn modelId="{8D6BDBAA-922B-41E6-B6AB-4576D9D3C93A}" type="presOf" srcId="{194F9623-A943-41AE-B679-9F97D221E271}" destId="{45324E3C-8DC1-4572-88DA-604B2DAC89AF}" srcOrd="0" destOrd="0" presId="urn:microsoft.com/office/officeart/2008/layout/AlternatingHexagons"/>
    <dgm:cxn modelId="{90889CB3-3029-4D21-A325-1F6EA406C4AF}" srcId="{F2E5948D-2760-473A-8F85-66668D1D1EE9}" destId="{E9E7E13D-BEF7-45DC-BE6C-C8CFBC8B60BA}" srcOrd="1" destOrd="0" parTransId="{47929009-8E55-4EE0-87D2-9D960B805C39}" sibTransId="{B81A9BC2-5BE8-4BB4-B0D2-CA771167319F}"/>
    <dgm:cxn modelId="{C3F65ECD-DA70-4324-BB21-C0FA4408783B}" srcId="{B2DBBEEB-FDA8-4C12-B770-3542352F99CD}" destId="{C2A85001-1490-4E34-9C4D-C9DEBCC5A6E5}" srcOrd="0" destOrd="0" parTransId="{9F1F8998-319A-4C83-BEF3-3011A5150BDA}" sibTransId="{407DBC3D-5210-4281-BB62-D15AD58366D6}"/>
    <dgm:cxn modelId="{C4BEEBF7-A25F-4A17-A941-C55BC1096CDB}" type="presOf" srcId="{C2A85001-1490-4E34-9C4D-C9DEBCC5A6E5}" destId="{68A90534-19AD-40A7-B172-F663E3B53109}" srcOrd="0" destOrd="0" presId="urn:microsoft.com/office/officeart/2008/layout/AlternatingHexagons"/>
    <dgm:cxn modelId="{FFA540FB-11D8-4F71-809E-0000074F7BF4}" type="presOf" srcId="{F2E5948D-2760-473A-8F85-66668D1D1EE9}" destId="{86CED292-9D30-4331-9DF5-C525E7BAFEFD}" srcOrd="0" destOrd="0" presId="urn:microsoft.com/office/officeart/2008/layout/AlternatingHexagons"/>
    <dgm:cxn modelId="{0ADC9981-9A1D-4F45-AF0F-36B37DF8CD5D}" type="presParOf" srcId="{86CED292-9D30-4331-9DF5-C525E7BAFEFD}" destId="{9886C6C1-225F-4EB8-BFE9-0CD15BDFB6BD}" srcOrd="0" destOrd="0" presId="urn:microsoft.com/office/officeart/2008/layout/AlternatingHexagons"/>
    <dgm:cxn modelId="{B7ABC997-5C9A-451A-9DD1-3C7D5404D517}" type="presParOf" srcId="{9886C6C1-225F-4EB8-BFE9-0CD15BDFB6BD}" destId="{552C1F1E-54D0-47FF-A6F2-31C5B47B8413}" srcOrd="0" destOrd="0" presId="urn:microsoft.com/office/officeart/2008/layout/AlternatingHexagons"/>
    <dgm:cxn modelId="{946B4265-DC10-43F4-BA3C-6948F14269A0}" type="presParOf" srcId="{9886C6C1-225F-4EB8-BFE9-0CD15BDFB6BD}" destId="{68A90534-19AD-40A7-B172-F663E3B53109}" srcOrd="1" destOrd="0" presId="urn:microsoft.com/office/officeart/2008/layout/AlternatingHexagons"/>
    <dgm:cxn modelId="{9126A3A2-A817-4F80-A52E-909047E778A5}" type="presParOf" srcId="{9886C6C1-225F-4EB8-BFE9-0CD15BDFB6BD}" destId="{8D00556E-932E-4F67-BBC7-07FA9AAE334E}" srcOrd="2" destOrd="0" presId="urn:microsoft.com/office/officeart/2008/layout/AlternatingHexagons"/>
    <dgm:cxn modelId="{4A115CC9-C913-4A29-BB46-286D18EFB1DE}" type="presParOf" srcId="{9886C6C1-225F-4EB8-BFE9-0CD15BDFB6BD}" destId="{D55BFA43-1D74-49F6-B5F8-5B8FFF87C40E}" srcOrd="3" destOrd="0" presId="urn:microsoft.com/office/officeart/2008/layout/AlternatingHexagons"/>
    <dgm:cxn modelId="{806D6A74-D158-42D8-BCFA-6382AB3ACB86}" type="presParOf" srcId="{9886C6C1-225F-4EB8-BFE9-0CD15BDFB6BD}" destId="{1F67F5EC-7046-4A58-ACCA-21771B199D23}" srcOrd="4" destOrd="0" presId="urn:microsoft.com/office/officeart/2008/layout/AlternatingHexagons"/>
    <dgm:cxn modelId="{9671C9B7-C87E-40CD-9083-903DE98EB758}" type="presParOf" srcId="{86CED292-9D30-4331-9DF5-C525E7BAFEFD}" destId="{237CDF30-E9AC-4E46-A6EA-50520DA70B88}" srcOrd="1" destOrd="0" presId="urn:microsoft.com/office/officeart/2008/layout/AlternatingHexagons"/>
    <dgm:cxn modelId="{C38BF8AB-10B0-40D5-AEA0-01ADE992B022}" type="presParOf" srcId="{86CED292-9D30-4331-9DF5-C525E7BAFEFD}" destId="{B029CAC5-F91F-4580-8E6B-FA66A71F3469}" srcOrd="2" destOrd="0" presId="urn:microsoft.com/office/officeart/2008/layout/AlternatingHexagons"/>
    <dgm:cxn modelId="{AF4086C8-3B1C-4104-BD06-FAAE99754DCF}" type="presParOf" srcId="{B029CAC5-F91F-4580-8E6B-FA66A71F3469}" destId="{5212912A-11B9-49A0-98B6-CCD7565E25CA}" srcOrd="0" destOrd="0" presId="urn:microsoft.com/office/officeart/2008/layout/AlternatingHexagons"/>
    <dgm:cxn modelId="{57197ADF-983C-42F3-9E1A-DB4F591D56A2}" type="presParOf" srcId="{B029CAC5-F91F-4580-8E6B-FA66A71F3469}" destId="{E42CBA70-8E58-4303-B76C-04F3DB2A0AFB}" srcOrd="1" destOrd="0" presId="urn:microsoft.com/office/officeart/2008/layout/AlternatingHexagons"/>
    <dgm:cxn modelId="{81A8C089-693F-43F1-9749-7FDCA0CCD441}" type="presParOf" srcId="{B029CAC5-F91F-4580-8E6B-FA66A71F3469}" destId="{90A6977A-D2DE-45A1-9D49-37BD3566F46A}" srcOrd="2" destOrd="0" presId="urn:microsoft.com/office/officeart/2008/layout/AlternatingHexagons"/>
    <dgm:cxn modelId="{4782C618-0B4F-4208-8CF3-2133688043BE}" type="presParOf" srcId="{B029CAC5-F91F-4580-8E6B-FA66A71F3469}" destId="{9AB1640D-53FD-49C9-B354-93C14D5BF8FB}" srcOrd="3" destOrd="0" presId="urn:microsoft.com/office/officeart/2008/layout/AlternatingHexagons"/>
    <dgm:cxn modelId="{866194D3-CBF5-45E8-AC83-72C8360A6D69}" type="presParOf" srcId="{B029CAC5-F91F-4580-8E6B-FA66A71F3469}" destId="{1562B7BC-7DB0-4900-B6E4-1F074091AD10}" srcOrd="4" destOrd="0" presId="urn:microsoft.com/office/officeart/2008/layout/AlternatingHexagons"/>
    <dgm:cxn modelId="{FEB6C992-2D42-4F16-ADFA-D6364656E05F}" type="presParOf" srcId="{86CED292-9D30-4331-9DF5-C525E7BAFEFD}" destId="{93DAC98A-CECA-47F9-90DE-4E86D76137C6}" srcOrd="3" destOrd="0" presId="urn:microsoft.com/office/officeart/2008/layout/AlternatingHexagons"/>
    <dgm:cxn modelId="{D07710C2-C6E5-4581-9034-8A6059B4F03D}" type="presParOf" srcId="{86CED292-9D30-4331-9DF5-C525E7BAFEFD}" destId="{1D360DB7-5D29-4C55-B685-B6CB4A78DA6B}" srcOrd="4" destOrd="0" presId="urn:microsoft.com/office/officeart/2008/layout/AlternatingHexagons"/>
    <dgm:cxn modelId="{837AF358-C6AF-47F6-931B-DC277373520C}" type="presParOf" srcId="{1D360DB7-5D29-4C55-B685-B6CB4A78DA6B}" destId="{677B9ACA-5665-4EAB-B733-E497315CDC16}" srcOrd="0" destOrd="0" presId="urn:microsoft.com/office/officeart/2008/layout/AlternatingHexagons"/>
    <dgm:cxn modelId="{939213E8-4508-46B1-8FFA-38067C187337}" type="presParOf" srcId="{1D360DB7-5D29-4C55-B685-B6CB4A78DA6B}" destId="{45324E3C-8DC1-4572-88DA-604B2DAC89AF}" srcOrd="1" destOrd="0" presId="urn:microsoft.com/office/officeart/2008/layout/AlternatingHexagons"/>
    <dgm:cxn modelId="{2DBF6295-82BB-44A8-9671-E487E8609A90}" type="presParOf" srcId="{1D360DB7-5D29-4C55-B685-B6CB4A78DA6B}" destId="{2D0013D4-26C0-496C-9232-4EAB8D2B0914}" srcOrd="2" destOrd="0" presId="urn:microsoft.com/office/officeart/2008/layout/AlternatingHexagons"/>
    <dgm:cxn modelId="{53579E2E-5BEF-431E-A115-57FD60BF015D}" type="presParOf" srcId="{1D360DB7-5D29-4C55-B685-B6CB4A78DA6B}" destId="{31D1CB4E-E0F5-4FBF-A77E-50BA07446DF9}" srcOrd="3" destOrd="0" presId="urn:microsoft.com/office/officeart/2008/layout/AlternatingHexagons"/>
    <dgm:cxn modelId="{DE7DE146-2C99-41D5-A2A9-E9B5211D872B}" type="presParOf" srcId="{1D360DB7-5D29-4C55-B685-B6CB4A78DA6B}" destId="{29791CB0-566A-4947-BCA7-50D21035709B}" srcOrd="4" destOrd="0" presId="urn:microsoft.com/office/officeart/2008/layout/AlternatingHexagon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C951B578-00D6-47C1-9AFF-7ABA45E22585}" type="doc">
      <dgm:prSet loTypeId="urn:microsoft.com/office/officeart/2005/8/layout/chevron2" loCatId="list" qsTypeId="urn:microsoft.com/office/officeart/2005/8/quickstyle/simple1" qsCatId="simple" csTypeId="urn:microsoft.com/office/officeart/2005/8/colors/accent1_2" csCatId="accent1" phldr="1"/>
      <dgm:spPr/>
      <dgm:t>
        <a:bodyPr/>
        <a:lstStyle/>
        <a:p>
          <a:pPr rtl="1"/>
          <a:endParaRPr lang="he-IL"/>
        </a:p>
      </dgm:t>
    </dgm:pt>
    <dgm:pt modelId="{646A847D-5932-4B97-8A68-3F479839BCDC}">
      <dgm:prSet phldrT="[טקסט]" custT="1"/>
      <dgm:spPr/>
      <dgm:t>
        <a:bodyPr/>
        <a:lstStyle/>
        <a:p>
          <a:pPr rtl="1"/>
          <a:r>
            <a:rPr lang="he-IL" sz="2000" dirty="0"/>
            <a:t>לאחר חורבן בית המקדש...</a:t>
          </a:r>
        </a:p>
      </dgm:t>
    </dgm:pt>
    <dgm:pt modelId="{D9ABE65E-1078-4624-A430-E6102C0F1E68}" type="parTrans" cxnId="{31F8EC1A-BD42-4FFB-9BE6-A408336A7228}">
      <dgm:prSet/>
      <dgm:spPr/>
      <dgm:t>
        <a:bodyPr/>
        <a:lstStyle/>
        <a:p>
          <a:pPr rtl="1"/>
          <a:endParaRPr lang="he-IL"/>
        </a:p>
      </dgm:t>
    </dgm:pt>
    <dgm:pt modelId="{D57C5E21-066B-41B4-8987-7A905F092317}" type="sibTrans" cxnId="{31F8EC1A-BD42-4FFB-9BE6-A408336A7228}">
      <dgm:prSet/>
      <dgm:spPr/>
      <dgm:t>
        <a:bodyPr/>
        <a:lstStyle/>
        <a:p>
          <a:pPr rtl="1"/>
          <a:endParaRPr lang="he-IL"/>
        </a:p>
      </dgm:t>
    </dgm:pt>
    <dgm:pt modelId="{76381808-2DED-44B8-9233-6411516C668A}">
      <dgm:prSet phldrT="[טקסט]"/>
      <dgm:spPr/>
      <dgm:t>
        <a:bodyPr/>
        <a:lstStyle/>
        <a:p>
          <a:pPr rtl="1"/>
          <a:r>
            <a:rPr lang="he-IL" dirty="0"/>
            <a:t>   </a:t>
          </a:r>
        </a:p>
      </dgm:t>
    </dgm:pt>
    <dgm:pt modelId="{594A3D76-9D26-4DE4-9B53-7B3C5B7452B8}" type="parTrans" cxnId="{E9BA4CBF-C83E-410B-AA87-F57F452C3A5A}">
      <dgm:prSet/>
      <dgm:spPr/>
      <dgm:t>
        <a:bodyPr/>
        <a:lstStyle/>
        <a:p>
          <a:pPr rtl="1"/>
          <a:endParaRPr lang="he-IL"/>
        </a:p>
      </dgm:t>
    </dgm:pt>
    <dgm:pt modelId="{91B299DD-A6B0-452E-8535-1BE2377AEED0}" type="sibTrans" cxnId="{E9BA4CBF-C83E-410B-AA87-F57F452C3A5A}">
      <dgm:prSet/>
      <dgm:spPr/>
      <dgm:t>
        <a:bodyPr/>
        <a:lstStyle/>
        <a:p>
          <a:pPr rtl="1"/>
          <a:endParaRPr lang="he-IL"/>
        </a:p>
      </dgm:t>
    </dgm:pt>
    <dgm:pt modelId="{6A7F8E22-E3E4-4D08-8976-C2115A4A0F91}">
      <dgm:prSet phldrT="[טקסט]"/>
      <dgm:spPr/>
      <dgm:t>
        <a:bodyPr/>
        <a:lstStyle/>
        <a:p>
          <a:pPr rtl="1"/>
          <a:r>
            <a:rPr lang="he-IL" dirty="0"/>
            <a:t>    </a:t>
          </a:r>
        </a:p>
      </dgm:t>
    </dgm:pt>
    <dgm:pt modelId="{5CC41D64-EF80-438F-A9FB-A172B5E9D4E5}" type="parTrans" cxnId="{D0094497-9A4F-4860-80C4-A5937F3F6248}">
      <dgm:prSet/>
      <dgm:spPr/>
      <dgm:t>
        <a:bodyPr/>
        <a:lstStyle/>
        <a:p>
          <a:pPr rtl="1"/>
          <a:endParaRPr lang="he-IL"/>
        </a:p>
      </dgm:t>
    </dgm:pt>
    <dgm:pt modelId="{F46DDC31-ACCE-40A2-84F7-1AF427FB23C0}" type="sibTrans" cxnId="{D0094497-9A4F-4860-80C4-A5937F3F6248}">
      <dgm:prSet/>
      <dgm:spPr/>
      <dgm:t>
        <a:bodyPr/>
        <a:lstStyle/>
        <a:p>
          <a:pPr rtl="1"/>
          <a:endParaRPr lang="he-IL"/>
        </a:p>
      </dgm:t>
    </dgm:pt>
    <dgm:pt modelId="{A067F0CC-7823-470B-915A-B57B012502F5}">
      <dgm:prSet phldrT="[טקסט]" custT="1"/>
      <dgm:spPr/>
      <dgm:t>
        <a:bodyPr/>
        <a:lstStyle/>
        <a:p>
          <a:pPr rtl="1"/>
          <a:r>
            <a:rPr lang="he-IL" sz="2000" dirty="0"/>
            <a:t>החשש להעלות את התורה על הכתב נבע מ...</a:t>
          </a:r>
        </a:p>
      </dgm:t>
    </dgm:pt>
    <dgm:pt modelId="{7A8069BD-5516-4D14-ADE7-50ED30F9D367}" type="parTrans" cxnId="{74ABC0CC-BD24-47F0-A482-4110F7CEDDC4}">
      <dgm:prSet/>
      <dgm:spPr/>
      <dgm:t>
        <a:bodyPr/>
        <a:lstStyle/>
        <a:p>
          <a:pPr rtl="1"/>
          <a:endParaRPr lang="he-IL"/>
        </a:p>
      </dgm:t>
    </dgm:pt>
    <dgm:pt modelId="{19D70630-4B08-4D7B-BFD3-C09EB0D5D5F5}" type="sibTrans" cxnId="{74ABC0CC-BD24-47F0-A482-4110F7CEDDC4}">
      <dgm:prSet/>
      <dgm:spPr/>
      <dgm:t>
        <a:bodyPr/>
        <a:lstStyle/>
        <a:p>
          <a:pPr rtl="1"/>
          <a:endParaRPr lang="he-IL"/>
        </a:p>
      </dgm:t>
    </dgm:pt>
    <dgm:pt modelId="{E23CC207-3CD0-4F77-ACAC-3734AEB0B713}">
      <dgm:prSet phldrT="[טקסט]"/>
      <dgm:spPr/>
      <dgm:t>
        <a:bodyPr/>
        <a:lstStyle/>
        <a:p>
          <a:pPr rtl="1"/>
          <a:r>
            <a:rPr lang="he-IL" dirty="0"/>
            <a:t>    </a:t>
          </a:r>
        </a:p>
      </dgm:t>
    </dgm:pt>
    <dgm:pt modelId="{694F639F-BC13-45EE-993E-EDD121BDB297}" type="parTrans" cxnId="{B33BABE4-B9EC-4446-A27F-3C8F45554A1D}">
      <dgm:prSet/>
      <dgm:spPr/>
      <dgm:t>
        <a:bodyPr/>
        <a:lstStyle/>
        <a:p>
          <a:pPr rtl="1"/>
          <a:endParaRPr lang="he-IL"/>
        </a:p>
      </dgm:t>
    </dgm:pt>
    <dgm:pt modelId="{EA8D01FF-2B20-4FEF-820A-650E52942ED8}" type="sibTrans" cxnId="{B33BABE4-B9EC-4446-A27F-3C8F45554A1D}">
      <dgm:prSet/>
      <dgm:spPr/>
      <dgm:t>
        <a:bodyPr/>
        <a:lstStyle/>
        <a:p>
          <a:pPr rtl="1"/>
          <a:endParaRPr lang="he-IL"/>
        </a:p>
      </dgm:t>
    </dgm:pt>
    <dgm:pt modelId="{E9CEFC9A-0832-4D2F-9776-E8D1494B0079}">
      <dgm:prSet phldrT="[טקסט]"/>
      <dgm:spPr/>
      <dgm:t>
        <a:bodyPr/>
        <a:lstStyle/>
        <a:p>
          <a:pPr rtl="1"/>
          <a:r>
            <a:rPr lang="he-IL" dirty="0"/>
            <a:t>    </a:t>
          </a:r>
        </a:p>
      </dgm:t>
    </dgm:pt>
    <dgm:pt modelId="{ADB34A26-8CE2-44D9-ADC9-AF06E955B4E7}" type="parTrans" cxnId="{FDE4F9C4-A9A8-4419-BFBC-B22EA00C5A42}">
      <dgm:prSet/>
      <dgm:spPr/>
      <dgm:t>
        <a:bodyPr/>
        <a:lstStyle/>
        <a:p>
          <a:pPr rtl="1"/>
          <a:endParaRPr lang="he-IL"/>
        </a:p>
      </dgm:t>
    </dgm:pt>
    <dgm:pt modelId="{ED5AE4A1-1421-4F92-A842-754C4FCF1E98}" type="sibTrans" cxnId="{FDE4F9C4-A9A8-4419-BFBC-B22EA00C5A42}">
      <dgm:prSet/>
      <dgm:spPr/>
      <dgm:t>
        <a:bodyPr/>
        <a:lstStyle/>
        <a:p>
          <a:pPr rtl="1"/>
          <a:endParaRPr lang="he-IL"/>
        </a:p>
      </dgm:t>
    </dgm:pt>
    <dgm:pt modelId="{6572CCAF-9083-491B-B11A-A90F48D70638}">
      <dgm:prSet phldrT="[טקסט]" custT="1"/>
      <dgm:spPr/>
      <dgm:t>
        <a:bodyPr/>
        <a:lstStyle/>
        <a:p>
          <a:pPr rtl="1"/>
          <a:r>
            <a:rPr lang="he-IL" sz="2000" dirty="0"/>
            <a:t>לבסוף, המשנה נעשתה....</a:t>
          </a:r>
        </a:p>
      </dgm:t>
    </dgm:pt>
    <dgm:pt modelId="{BF2A250D-84AD-4EE8-B979-E8C4951FFE86}" type="parTrans" cxnId="{17A61587-6353-4EEE-8BB4-27ECD8259DDE}">
      <dgm:prSet/>
      <dgm:spPr/>
      <dgm:t>
        <a:bodyPr/>
        <a:lstStyle/>
        <a:p>
          <a:pPr rtl="1"/>
          <a:endParaRPr lang="he-IL"/>
        </a:p>
      </dgm:t>
    </dgm:pt>
    <dgm:pt modelId="{8928B80B-14C4-49A4-A58C-5B345C3494CA}" type="sibTrans" cxnId="{17A61587-6353-4EEE-8BB4-27ECD8259DDE}">
      <dgm:prSet/>
      <dgm:spPr/>
      <dgm:t>
        <a:bodyPr/>
        <a:lstStyle/>
        <a:p>
          <a:pPr rtl="1"/>
          <a:endParaRPr lang="he-IL"/>
        </a:p>
      </dgm:t>
    </dgm:pt>
    <dgm:pt modelId="{7DC287E6-447D-4CC5-A903-86E2D1DA0859}">
      <dgm:prSet phldrT="[טקסט]"/>
      <dgm:spPr/>
      <dgm:t>
        <a:bodyPr/>
        <a:lstStyle/>
        <a:p>
          <a:pPr rtl="1"/>
          <a:r>
            <a:rPr lang="he-IL" dirty="0"/>
            <a:t>    </a:t>
          </a:r>
        </a:p>
      </dgm:t>
    </dgm:pt>
    <dgm:pt modelId="{08494EC4-E27C-4279-8E7F-3B4DB19E966E}" type="parTrans" cxnId="{209AE4E2-8C50-4F87-8308-61CFE04C163A}">
      <dgm:prSet/>
      <dgm:spPr/>
      <dgm:t>
        <a:bodyPr/>
        <a:lstStyle/>
        <a:p>
          <a:pPr rtl="1"/>
          <a:endParaRPr lang="he-IL"/>
        </a:p>
      </dgm:t>
    </dgm:pt>
    <dgm:pt modelId="{1A2FF97E-7CD5-4769-BA51-CF1B70CC44D1}" type="sibTrans" cxnId="{209AE4E2-8C50-4F87-8308-61CFE04C163A}">
      <dgm:prSet/>
      <dgm:spPr/>
      <dgm:t>
        <a:bodyPr/>
        <a:lstStyle/>
        <a:p>
          <a:pPr rtl="1"/>
          <a:endParaRPr lang="he-IL"/>
        </a:p>
      </dgm:t>
    </dgm:pt>
    <dgm:pt modelId="{CD97099A-7BB3-456E-A140-45D034BCA8DF}">
      <dgm:prSet phldrT="[טקסט]"/>
      <dgm:spPr/>
      <dgm:t>
        <a:bodyPr/>
        <a:lstStyle/>
        <a:p>
          <a:pPr rtl="1"/>
          <a:r>
            <a:rPr lang="he-IL" dirty="0"/>
            <a:t>     </a:t>
          </a:r>
        </a:p>
      </dgm:t>
    </dgm:pt>
    <dgm:pt modelId="{91905211-A175-4C7C-8643-1F9515D9DEDC}" type="parTrans" cxnId="{537CECB2-786B-4773-9C09-F56E679B9D22}">
      <dgm:prSet/>
      <dgm:spPr/>
      <dgm:t>
        <a:bodyPr/>
        <a:lstStyle/>
        <a:p>
          <a:pPr rtl="1"/>
          <a:endParaRPr lang="he-IL"/>
        </a:p>
      </dgm:t>
    </dgm:pt>
    <dgm:pt modelId="{4818D75C-D929-4722-95C2-34254C24D26D}" type="sibTrans" cxnId="{537CECB2-786B-4773-9C09-F56E679B9D22}">
      <dgm:prSet/>
      <dgm:spPr/>
      <dgm:t>
        <a:bodyPr/>
        <a:lstStyle/>
        <a:p>
          <a:pPr rtl="1"/>
          <a:endParaRPr lang="he-IL"/>
        </a:p>
      </dgm:t>
    </dgm:pt>
    <dgm:pt modelId="{24811058-2BB8-4905-80CD-477FBDFC2A6B}" type="pres">
      <dgm:prSet presAssocID="{C951B578-00D6-47C1-9AFF-7ABA45E22585}" presName="linearFlow" presStyleCnt="0">
        <dgm:presLayoutVars>
          <dgm:dir val="rev"/>
          <dgm:animLvl val="lvl"/>
          <dgm:resizeHandles val="exact"/>
        </dgm:presLayoutVars>
      </dgm:prSet>
      <dgm:spPr/>
    </dgm:pt>
    <dgm:pt modelId="{A1E8C1DA-7400-4CAC-846C-F4E792740CF9}" type="pres">
      <dgm:prSet presAssocID="{646A847D-5932-4B97-8A68-3F479839BCDC}" presName="composite" presStyleCnt="0"/>
      <dgm:spPr/>
    </dgm:pt>
    <dgm:pt modelId="{B0C7F20E-E81F-45AC-B6B8-707C670DA432}" type="pres">
      <dgm:prSet presAssocID="{646A847D-5932-4B97-8A68-3F479839BCDC}" presName="parentText" presStyleLbl="alignNode1" presStyleIdx="0" presStyleCnt="3">
        <dgm:presLayoutVars>
          <dgm:chMax val="1"/>
          <dgm:bulletEnabled val="1"/>
        </dgm:presLayoutVars>
      </dgm:prSet>
      <dgm:spPr/>
    </dgm:pt>
    <dgm:pt modelId="{3CA69973-EC51-402B-B7CE-2D012663F0B2}" type="pres">
      <dgm:prSet presAssocID="{646A847D-5932-4B97-8A68-3F479839BCDC}" presName="descendantText" presStyleLbl="alignAcc1" presStyleIdx="0" presStyleCnt="3">
        <dgm:presLayoutVars>
          <dgm:bulletEnabled val="1"/>
        </dgm:presLayoutVars>
      </dgm:prSet>
      <dgm:spPr/>
    </dgm:pt>
    <dgm:pt modelId="{E83CACD0-48C9-4798-BCCC-F7AC60FBC027}" type="pres">
      <dgm:prSet presAssocID="{D57C5E21-066B-41B4-8987-7A905F092317}" presName="sp" presStyleCnt="0"/>
      <dgm:spPr/>
    </dgm:pt>
    <dgm:pt modelId="{59F48B4A-7E65-49B3-A055-79B703608C91}" type="pres">
      <dgm:prSet presAssocID="{A067F0CC-7823-470B-915A-B57B012502F5}" presName="composite" presStyleCnt="0"/>
      <dgm:spPr/>
    </dgm:pt>
    <dgm:pt modelId="{93914FD4-2B7F-4495-9BA3-1CB1FB840D1A}" type="pres">
      <dgm:prSet presAssocID="{A067F0CC-7823-470B-915A-B57B012502F5}" presName="parentText" presStyleLbl="alignNode1" presStyleIdx="1" presStyleCnt="3">
        <dgm:presLayoutVars>
          <dgm:chMax val="1"/>
          <dgm:bulletEnabled val="1"/>
        </dgm:presLayoutVars>
      </dgm:prSet>
      <dgm:spPr/>
    </dgm:pt>
    <dgm:pt modelId="{33FBF3C3-7206-4CFD-8465-4DECB2C3C914}" type="pres">
      <dgm:prSet presAssocID="{A067F0CC-7823-470B-915A-B57B012502F5}" presName="descendantText" presStyleLbl="alignAcc1" presStyleIdx="1" presStyleCnt="3">
        <dgm:presLayoutVars>
          <dgm:bulletEnabled val="1"/>
        </dgm:presLayoutVars>
      </dgm:prSet>
      <dgm:spPr/>
    </dgm:pt>
    <dgm:pt modelId="{1C6DDF28-47B3-41E2-991B-349907532BAD}" type="pres">
      <dgm:prSet presAssocID="{19D70630-4B08-4D7B-BFD3-C09EB0D5D5F5}" presName="sp" presStyleCnt="0"/>
      <dgm:spPr/>
    </dgm:pt>
    <dgm:pt modelId="{AB0689A9-F8A8-487A-944B-5AA7F90B2BDA}" type="pres">
      <dgm:prSet presAssocID="{6572CCAF-9083-491B-B11A-A90F48D70638}" presName="composite" presStyleCnt="0"/>
      <dgm:spPr/>
    </dgm:pt>
    <dgm:pt modelId="{2A5CB1C8-8294-489B-940D-FBAC2DA2B965}" type="pres">
      <dgm:prSet presAssocID="{6572CCAF-9083-491B-B11A-A90F48D70638}" presName="parentText" presStyleLbl="alignNode1" presStyleIdx="2" presStyleCnt="3">
        <dgm:presLayoutVars>
          <dgm:chMax val="1"/>
          <dgm:bulletEnabled val="1"/>
        </dgm:presLayoutVars>
      </dgm:prSet>
      <dgm:spPr/>
    </dgm:pt>
    <dgm:pt modelId="{8B6BE50C-8151-4B7E-A211-4F4F4D7F7B97}" type="pres">
      <dgm:prSet presAssocID="{6572CCAF-9083-491B-B11A-A90F48D70638}" presName="descendantText" presStyleLbl="alignAcc1" presStyleIdx="2" presStyleCnt="3">
        <dgm:presLayoutVars>
          <dgm:bulletEnabled val="1"/>
        </dgm:presLayoutVars>
      </dgm:prSet>
      <dgm:spPr/>
    </dgm:pt>
  </dgm:ptLst>
  <dgm:cxnLst>
    <dgm:cxn modelId="{31F8EC1A-BD42-4FFB-9BE6-A408336A7228}" srcId="{C951B578-00D6-47C1-9AFF-7ABA45E22585}" destId="{646A847D-5932-4B97-8A68-3F479839BCDC}" srcOrd="0" destOrd="0" parTransId="{D9ABE65E-1078-4624-A430-E6102C0F1E68}" sibTransId="{D57C5E21-066B-41B4-8987-7A905F092317}"/>
    <dgm:cxn modelId="{2BBE5A1F-DE07-437A-A39F-D2B430CF1AB1}" type="presOf" srcId="{CD97099A-7BB3-456E-A140-45D034BCA8DF}" destId="{8B6BE50C-8151-4B7E-A211-4F4F4D7F7B97}" srcOrd="0" destOrd="1" presId="urn:microsoft.com/office/officeart/2005/8/layout/chevron2"/>
    <dgm:cxn modelId="{7E4C4B21-086D-45C6-8A7F-06A2EC90010B}" type="presOf" srcId="{76381808-2DED-44B8-9233-6411516C668A}" destId="{3CA69973-EC51-402B-B7CE-2D012663F0B2}" srcOrd="0" destOrd="0" presId="urn:microsoft.com/office/officeart/2005/8/layout/chevron2"/>
    <dgm:cxn modelId="{331B283C-685C-4A65-BDC5-0C257DFC8C1D}" type="presOf" srcId="{646A847D-5932-4B97-8A68-3F479839BCDC}" destId="{B0C7F20E-E81F-45AC-B6B8-707C670DA432}" srcOrd="0" destOrd="0" presId="urn:microsoft.com/office/officeart/2005/8/layout/chevron2"/>
    <dgm:cxn modelId="{A2786760-FCDC-4613-8B24-1435D436EC5E}" type="presOf" srcId="{7DC287E6-447D-4CC5-A903-86E2D1DA0859}" destId="{8B6BE50C-8151-4B7E-A211-4F4F4D7F7B97}" srcOrd="0" destOrd="0" presId="urn:microsoft.com/office/officeart/2005/8/layout/chevron2"/>
    <dgm:cxn modelId="{3F2F3B69-BC9B-48EE-ADCD-D76329E5B0F6}" type="presOf" srcId="{6572CCAF-9083-491B-B11A-A90F48D70638}" destId="{2A5CB1C8-8294-489B-940D-FBAC2DA2B965}" srcOrd="0" destOrd="0" presId="urn:microsoft.com/office/officeart/2005/8/layout/chevron2"/>
    <dgm:cxn modelId="{00F5B66D-3622-46C9-857C-CC77DA02BBEA}" type="presOf" srcId="{C951B578-00D6-47C1-9AFF-7ABA45E22585}" destId="{24811058-2BB8-4905-80CD-477FBDFC2A6B}" srcOrd="0" destOrd="0" presId="urn:microsoft.com/office/officeart/2005/8/layout/chevron2"/>
    <dgm:cxn modelId="{29340673-A3B1-44D1-99F7-D927BB6264E5}" type="presOf" srcId="{A067F0CC-7823-470B-915A-B57B012502F5}" destId="{93914FD4-2B7F-4495-9BA3-1CB1FB840D1A}" srcOrd="0" destOrd="0" presId="urn:microsoft.com/office/officeart/2005/8/layout/chevron2"/>
    <dgm:cxn modelId="{17A61587-6353-4EEE-8BB4-27ECD8259DDE}" srcId="{C951B578-00D6-47C1-9AFF-7ABA45E22585}" destId="{6572CCAF-9083-491B-B11A-A90F48D70638}" srcOrd="2" destOrd="0" parTransId="{BF2A250D-84AD-4EE8-B979-E8C4951FFE86}" sibTransId="{8928B80B-14C4-49A4-A58C-5B345C3494CA}"/>
    <dgm:cxn modelId="{1AC94394-DC0D-492F-8C20-23CF2AA0B55D}" type="presOf" srcId="{E9CEFC9A-0832-4D2F-9776-E8D1494B0079}" destId="{33FBF3C3-7206-4CFD-8465-4DECB2C3C914}" srcOrd="0" destOrd="1" presId="urn:microsoft.com/office/officeart/2005/8/layout/chevron2"/>
    <dgm:cxn modelId="{D0094497-9A4F-4860-80C4-A5937F3F6248}" srcId="{646A847D-5932-4B97-8A68-3F479839BCDC}" destId="{6A7F8E22-E3E4-4D08-8976-C2115A4A0F91}" srcOrd="1" destOrd="0" parTransId="{5CC41D64-EF80-438F-A9FB-A172B5E9D4E5}" sibTransId="{F46DDC31-ACCE-40A2-84F7-1AF427FB23C0}"/>
    <dgm:cxn modelId="{C714F99D-57A1-4545-86D8-A0FF1997394F}" type="presOf" srcId="{E23CC207-3CD0-4F77-ACAC-3734AEB0B713}" destId="{33FBF3C3-7206-4CFD-8465-4DECB2C3C914}" srcOrd="0" destOrd="0" presId="urn:microsoft.com/office/officeart/2005/8/layout/chevron2"/>
    <dgm:cxn modelId="{537CECB2-786B-4773-9C09-F56E679B9D22}" srcId="{6572CCAF-9083-491B-B11A-A90F48D70638}" destId="{CD97099A-7BB3-456E-A140-45D034BCA8DF}" srcOrd="1" destOrd="0" parTransId="{91905211-A175-4C7C-8643-1F9515D9DEDC}" sibTransId="{4818D75C-D929-4722-95C2-34254C24D26D}"/>
    <dgm:cxn modelId="{E9BA4CBF-C83E-410B-AA87-F57F452C3A5A}" srcId="{646A847D-5932-4B97-8A68-3F479839BCDC}" destId="{76381808-2DED-44B8-9233-6411516C668A}" srcOrd="0" destOrd="0" parTransId="{594A3D76-9D26-4DE4-9B53-7B3C5B7452B8}" sibTransId="{91B299DD-A6B0-452E-8535-1BE2377AEED0}"/>
    <dgm:cxn modelId="{FDE4F9C4-A9A8-4419-BFBC-B22EA00C5A42}" srcId="{A067F0CC-7823-470B-915A-B57B012502F5}" destId="{E9CEFC9A-0832-4D2F-9776-E8D1494B0079}" srcOrd="1" destOrd="0" parTransId="{ADB34A26-8CE2-44D9-ADC9-AF06E955B4E7}" sibTransId="{ED5AE4A1-1421-4F92-A842-754C4FCF1E98}"/>
    <dgm:cxn modelId="{74ABC0CC-BD24-47F0-A482-4110F7CEDDC4}" srcId="{C951B578-00D6-47C1-9AFF-7ABA45E22585}" destId="{A067F0CC-7823-470B-915A-B57B012502F5}" srcOrd="1" destOrd="0" parTransId="{7A8069BD-5516-4D14-ADE7-50ED30F9D367}" sibTransId="{19D70630-4B08-4D7B-BFD3-C09EB0D5D5F5}"/>
    <dgm:cxn modelId="{13F87ADC-945B-4F0E-A661-C7FEEC0F44F3}" type="presOf" srcId="{6A7F8E22-E3E4-4D08-8976-C2115A4A0F91}" destId="{3CA69973-EC51-402B-B7CE-2D012663F0B2}" srcOrd="0" destOrd="1" presId="urn:microsoft.com/office/officeart/2005/8/layout/chevron2"/>
    <dgm:cxn modelId="{209AE4E2-8C50-4F87-8308-61CFE04C163A}" srcId="{6572CCAF-9083-491B-B11A-A90F48D70638}" destId="{7DC287E6-447D-4CC5-A903-86E2D1DA0859}" srcOrd="0" destOrd="0" parTransId="{08494EC4-E27C-4279-8E7F-3B4DB19E966E}" sibTransId="{1A2FF97E-7CD5-4769-BA51-CF1B70CC44D1}"/>
    <dgm:cxn modelId="{B33BABE4-B9EC-4446-A27F-3C8F45554A1D}" srcId="{A067F0CC-7823-470B-915A-B57B012502F5}" destId="{E23CC207-3CD0-4F77-ACAC-3734AEB0B713}" srcOrd="0" destOrd="0" parTransId="{694F639F-BC13-45EE-993E-EDD121BDB297}" sibTransId="{EA8D01FF-2B20-4FEF-820A-650E52942ED8}"/>
    <dgm:cxn modelId="{9CD8C006-DAF1-4F21-B726-89B8D1693FE8}" type="presParOf" srcId="{24811058-2BB8-4905-80CD-477FBDFC2A6B}" destId="{A1E8C1DA-7400-4CAC-846C-F4E792740CF9}" srcOrd="0" destOrd="0" presId="urn:microsoft.com/office/officeart/2005/8/layout/chevron2"/>
    <dgm:cxn modelId="{D763B77E-E871-493A-91E7-332C4865909B}" type="presParOf" srcId="{A1E8C1DA-7400-4CAC-846C-F4E792740CF9}" destId="{B0C7F20E-E81F-45AC-B6B8-707C670DA432}" srcOrd="0" destOrd="0" presId="urn:microsoft.com/office/officeart/2005/8/layout/chevron2"/>
    <dgm:cxn modelId="{98285728-6025-4538-882B-B655FEA8FB3A}" type="presParOf" srcId="{A1E8C1DA-7400-4CAC-846C-F4E792740CF9}" destId="{3CA69973-EC51-402B-B7CE-2D012663F0B2}" srcOrd="1" destOrd="0" presId="urn:microsoft.com/office/officeart/2005/8/layout/chevron2"/>
    <dgm:cxn modelId="{A9ACC23A-3A9B-48EB-9FAC-D9B0B910E927}" type="presParOf" srcId="{24811058-2BB8-4905-80CD-477FBDFC2A6B}" destId="{E83CACD0-48C9-4798-BCCC-F7AC60FBC027}" srcOrd="1" destOrd="0" presId="urn:microsoft.com/office/officeart/2005/8/layout/chevron2"/>
    <dgm:cxn modelId="{299FC234-EA30-4539-A489-CD4CBA556032}" type="presParOf" srcId="{24811058-2BB8-4905-80CD-477FBDFC2A6B}" destId="{59F48B4A-7E65-49B3-A055-79B703608C91}" srcOrd="2" destOrd="0" presId="urn:microsoft.com/office/officeart/2005/8/layout/chevron2"/>
    <dgm:cxn modelId="{84A44F91-7B6E-4BC8-ADE9-A9ABC5D70E2F}" type="presParOf" srcId="{59F48B4A-7E65-49B3-A055-79B703608C91}" destId="{93914FD4-2B7F-4495-9BA3-1CB1FB840D1A}" srcOrd="0" destOrd="0" presId="urn:microsoft.com/office/officeart/2005/8/layout/chevron2"/>
    <dgm:cxn modelId="{E256F748-8A12-4B78-AD6E-3DC1E26B7118}" type="presParOf" srcId="{59F48B4A-7E65-49B3-A055-79B703608C91}" destId="{33FBF3C3-7206-4CFD-8465-4DECB2C3C914}" srcOrd="1" destOrd="0" presId="urn:microsoft.com/office/officeart/2005/8/layout/chevron2"/>
    <dgm:cxn modelId="{AF2BE3D3-A979-43D8-BA1B-794776191E01}" type="presParOf" srcId="{24811058-2BB8-4905-80CD-477FBDFC2A6B}" destId="{1C6DDF28-47B3-41E2-991B-349907532BAD}" srcOrd="3" destOrd="0" presId="urn:microsoft.com/office/officeart/2005/8/layout/chevron2"/>
    <dgm:cxn modelId="{A2225436-DE95-4F59-AEA8-0AA0C894AEED}" type="presParOf" srcId="{24811058-2BB8-4905-80CD-477FBDFC2A6B}" destId="{AB0689A9-F8A8-487A-944B-5AA7F90B2BDA}" srcOrd="4" destOrd="0" presId="urn:microsoft.com/office/officeart/2005/8/layout/chevron2"/>
    <dgm:cxn modelId="{CED5711C-F352-46B2-B419-98D004D5BFDC}" type="presParOf" srcId="{AB0689A9-F8A8-487A-944B-5AA7F90B2BDA}" destId="{2A5CB1C8-8294-489B-940D-FBAC2DA2B965}" srcOrd="0" destOrd="0" presId="urn:microsoft.com/office/officeart/2005/8/layout/chevron2"/>
    <dgm:cxn modelId="{07C8B98F-2F16-4764-9CF2-794833E72B71}" type="presParOf" srcId="{AB0689A9-F8A8-487A-944B-5AA7F90B2BDA}" destId="{8B6BE50C-8151-4B7E-A211-4F4F4D7F7B97}"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F72128-B3FB-40CE-A9FC-7F5B3CB22FB7}">
      <dsp:nvSpPr>
        <dsp:cNvPr id="0" name=""/>
        <dsp:cNvSpPr/>
      </dsp:nvSpPr>
      <dsp:spPr>
        <a:xfrm>
          <a:off x="0" y="2715402"/>
          <a:ext cx="4067943" cy="89125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rtl="1">
            <a:lnSpc>
              <a:spcPct val="90000"/>
            </a:lnSpc>
            <a:spcBef>
              <a:spcPct val="0"/>
            </a:spcBef>
            <a:spcAft>
              <a:spcPct val="35000"/>
            </a:spcAft>
            <a:buNone/>
          </a:pPr>
          <a:r>
            <a:rPr lang="he-IL" sz="1700" kern="1200" dirty="0"/>
            <a:t> </a:t>
          </a:r>
        </a:p>
      </dsp:txBody>
      <dsp:txXfrm>
        <a:off x="0" y="2715402"/>
        <a:ext cx="4067943" cy="481278"/>
      </dsp:txXfrm>
    </dsp:sp>
    <dsp:sp modelId="{7D9EB10A-8CF4-423D-A805-1D57034C9AAE}">
      <dsp:nvSpPr>
        <dsp:cNvPr id="0" name=""/>
        <dsp:cNvSpPr/>
      </dsp:nvSpPr>
      <dsp:spPr>
        <a:xfrm>
          <a:off x="0" y="3178855"/>
          <a:ext cx="2033971" cy="409977"/>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0" tIns="31750" rIns="177800" bIns="31750" numCol="1" spcCol="1270" anchor="ctr" anchorCtr="0">
          <a:noAutofit/>
        </a:bodyPr>
        <a:lstStyle/>
        <a:p>
          <a:pPr marL="0" lvl="0" indent="0" algn="ctr" defTabSz="1111250" rtl="1">
            <a:lnSpc>
              <a:spcPct val="90000"/>
            </a:lnSpc>
            <a:spcBef>
              <a:spcPct val="0"/>
            </a:spcBef>
            <a:spcAft>
              <a:spcPct val="35000"/>
            </a:spcAft>
            <a:buNone/>
          </a:pPr>
          <a:r>
            <a:rPr lang="he-IL" sz="2500" kern="1200" dirty="0"/>
            <a:t> </a:t>
          </a:r>
        </a:p>
      </dsp:txBody>
      <dsp:txXfrm>
        <a:off x="0" y="3178855"/>
        <a:ext cx="2033971" cy="409977"/>
      </dsp:txXfrm>
    </dsp:sp>
    <dsp:sp modelId="{9CC766E1-1485-4C52-848B-3485701AFCDC}">
      <dsp:nvSpPr>
        <dsp:cNvPr id="0" name=""/>
        <dsp:cNvSpPr/>
      </dsp:nvSpPr>
      <dsp:spPr>
        <a:xfrm>
          <a:off x="2033971" y="3178855"/>
          <a:ext cx="2033971" cy="409977"/>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0" tIns="31750" rIns="177800" bIns="31750" numCol="1" spcCol="1270" anchor="ctr" anchorCtr="0">
          <a:noAutofit/>
        </a:bodyPr>
        <a:lstStyle/>
        <a:p>
          <a:pPr marL="0" lvl="0" indent="0" algn="ctr" defTabSz="1111250" rtl="1">
            <a:lnSpc>
              <a:spcPct val="90000"/>
            </a:lnSpc>
            <a:spcBef>
              <a:spcPct val="0"/>
            </a:spcBef>
            <a:spcAft>
              <a:spcPct val="35000"/>
            </a:spcAft>
            <a:buNone/>
          </a:pPr>
          <a:r>
            <a:rPr lang="he-IL" sz="2500" kern="1200" dirty="0"/>
            <a:t> </a:t>
          </a:r>
        </a:p>
      </dsp:txBody>
      <dsp:txXfrm>
        <a:off x="2033971" y="3178855"/>
        <a:ext cx="2033971" cy="409977"/>
      </dsp:txXfrm>
    </dsp:sp>
    <dsp:sp modelId="{8322F1EA-20F5-4A0D-90EF-9F706EB1E5D4}">
      <dsp:nvSpPr>
        <dsp:cNvPr id="0" name=""/>
        <dsp:cNvSpPr/>
      </dsp:nvSpPr>
      <dsp:spPr>
        <a:xfrm rot="10800000">
          <a:off x="0" y="1358020"/>
          <a:ext cx="4067943" cy="1370751"/>
        </a:xfrm>
        <a:prstGeom prst="upArrowCallou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rtl="1">
            <a:lnSpc>
              <a:spcPct val="90000"/>
            </a:lnSpc>
            <a:spcBef>
              <a:spcPct val="0"/>
            </a:spcBef>
            <a:spcAft>
              <a:spcPct val="35000"/>
            </a:spcAft>
            <a:buNone/>
          </a:pPr>
          <a:r>
            <a:rPr lang="he-IL" sz="1700" kern="1200" dirty="0"/>
            <a:t> </a:t>
          </a:r>
        </a:p>
      </dsp:txBody>
      <dsp:txXfrm rot="-10800000">
        <a:off x="0" y="1358020"/>
        <a:ext cx="4067943" cy="481133"/>
      </dsp:txXfrm>
    </dsp:sp>
    <dsp:sp modelId="{35146262-FF0C-4F2C-8253-549EA27FA4E1}">
      <dsp:nvSpPr>
        <dsp:cNvPr id="0" name=""/>
        <dsp:cNvSpPr/>
      </dsp:nvSpPr>
      <dsp:spPr>
        <a:xfrm>
          <a:off x="0" y="1839153"/>
          <a:ext cx="2033971" cy="409854"/>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0" tIns="31750" rIns="177800" bIns="31750" numCol="1" spcCol="1270" anchor="ctr" anchorCtr="0">
          <a:noAutofit/>
        </a:bodyPr>
        <a:lstStyle/>
        <a:p>
          <a:pPr marL="0" lvl="0" indent="0" algn="ctr" defTabSz="1111250" rtl="1">
            <a:lnSpc>
              <a:spcPct val="90000"/>
            </a:lnSpc>
            <a:spcBef>
              <a:spcPct val="0"/>
            </a:spcBef>
            <a:spcAft>
              <a:spcPct val="35000"/>
            </a:spcAft>
            <a:buNone/>
          </a:pPr>
          <a:r>
            <a:rPr lang="he-IL" sz="2500" kern="1200" dirty="0"/>
            <a:t> </a:t>
          </a:r>
        </a:p>
      </dsp:txBody>
      <dsp:txXfrm>
        <a:off x="0" y="1839153"/>
        <a:ext cx="2033971" cy="409854"/>
      </dsp:txXfrm>
    </dsp:sp>
    <dsp:sp modelId="{3909AB16-D43F-4834-9397-809BFD118D3A}">
      <dsp:nvSpPr>
        <dsp:cNvPr id="0" name=""/>
        <dsp:cNvSpPr/>
      </dsp:nvSpPr>
      <dsp:spPr>
        <a:xfrm>
          <a:off x="2033971" y="1839153"/>
          <a:ext cx="2033971" cy="409854"/>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0" tIns="31750" rIns="177800" bIns="31750" numCol="1" spcCol="1270" anchor="ctr" anchorCtr="0">
          <a:noAutofit/>
        </a:bodyPr>
        <a:lstStyle/>
        <a:p>
          <a:pPr marL="0" lvl="0" indent="0" algn="ctr" defTabSz="1111250" rtl="1">
            <a:lnSpc>
              <a:spcPct val="90000"/>
            </a:lnSpc>
            <a:spcBef>
              <a:spcPct val="0"/>
            </a:spcBef>
            <a:spcAft>
              <a:spcPct val="35000"/>
            </a:spcAft>
            <a:buNone/>
          </a:pPr>
          <a:r>
            <a:rPr lang="he-IL" sz="2500" kern="1200" dirty="0"/>
            <a:t> </a:t>
          </a:r>
        </a:p>
      </dsp:txBody>
      <dsp:txXfrm>
        <a:off x="2033971" y="1839153"/>
        <a:ext cx="2033971" cy="409854"/>
      </dsp:txXfrm>
    </dsp:sp>
    <dsp:sp modelId="{FD462E1A-2A3C-4824-9542-685430BD8F0F}">
      <dsp:nvSpPr>
        <dsp:cNvPr id="0" name=""/>
        <dsp:cNvSpPr/>
      </dsp:nvSpPr>
      <dsp:spPr>
        <a:xfrm rot="10800000">
          <a:off x="0" y="637"/>
          <a:ext cx="4067943" cy="1370751"/>
        </a:xfrm>
        <a:prstGeom prst="upArrowCallou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rtl="1">
            <a:lnSpc>
              <a:spcPct val="90000"/>
            </a:lnSpc>
            <a:spcBef>
              <a:spcPct val="0"/>
            </a:spcBef>
            <a:spcAft>
              <a:spcPct val="35000"/>
            </a:spcAft>
            <a:buNone/>
          </a:pPr>
          <a:r>
            <a:rPr lang="he-IL" sz="1700" kern="1200" dirty="0"/>
            <a:t>  </a:t>
          </a:r>
        </a:p>
      </dsp:txBody>
      <dsp:txXfrm rot="-10800000">
        <a:off x="0" y="637"/>
        <a:ext cx="4067943" cy="481133"/>
      </dsp:txXfrm>
    </dsp:sp>
    <dsp:sp modelId="{22376184-37FA-4831-B2E8-6BEE557DCCDB}">
      <dsp:nvSpPr>
        <dsp:cNvPr id="0" name=""/>
        <dsp:cNvSpPr/>
      </dsp:nvSpPr>
      <dsp:spPr>
        <a:xfrm>
          <a:off x="0" y="481771"/>
          <a:ext cx="2033971" cy="409854"/>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0" tIns="31750" rIns="177800" bIns="31750" numCol="1" spcCol="1270" anchor="ctr" anchorCtr="0">
          <a:noAutofit/>
        </a:bodyPr>
        <a:lstStyle/>
        <a:p>
          <a:pPr marL="0" lvl="0" indent="0" algn="ctr" defTabSz="1111250" rtl="1">
            <a:lnSpc>
              <a:spcPct val="90000"/>
            </a:lnSpc>
            <a:spcBef>
              <a:spcPct val="0"/>
            </a:spcBef>
            <a:spcAft>
              <a:spcPct val="35000"/>
            </a:spcAft>
            <a:buNone/>
          </a:pPr>
          <a:r>
            <a:rPr lang="he-IL" sz="2500" kern="1200" dirty="0"/>
            <a:t> </a:t>
          </a:r>
        </a:p>
      </dsp:txBody>
      <dsp:txXfrm>
        <a:off x="0" y="481771"/>
        <a:ext cx="2033971" cy="409854"/>
      </dsp:txXfrm>
    </dsp:sp>
    <dsp:sp modelId="{BF1935C3-0268-4804-96FC-8BE8A4859BA4}">
      <dsp:nvSpPr>
        <dsp:cNvPr id="0" name=""/>
        <dsp:cNvSpPr/>
      </dsp:nvSpPr>
      <dsp:spPr>
        <a:xfrm>
          <a:off x="2033971" y="481771"/>
          <a:ext cx="2033971" cy="409854"/>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0" tIns="31750" rIns="177800" bIns="31750" numCol="1" spcCol="1270" anchor="ctr" anchorCtr="0">
          <a:noAutofit/>
        </a:bodyPr>
        <a:lstStyle/>
        <a:p>
          <a:pPr marL="0" lvl="0" indent="0" algn="ctr" defTabSz="1111250" rtl="1">
            <a:lnSpc>
              <a:spcPct val="90000"/>
            </a:lnSpc>
            <a:spcBef>
              <a:spcPct val="0"/>
            </a:spcBef>
            <a:spcAft>
              <a:spcPct val="35000"/>
            </a:spcAft>
            <a:buNone/>
          </a:pPr>
          <a:r>
            <a:rPr lang="he-IL" sz="2500" kern="1200" dirty="0"/>
            <a:t> </a:t>
          </a:r>
        </a:p>
      </dsp:txBody>
      <dsp:txXfrm>
        <a:off x="2033971" y="481771"/>
        <a:ext cx="2033971" cy="40985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09CA6C-C643-460B-A300-66BC452A7888}">
      <dsp:nvSpPr>
        <dsp:cNvPr id="0" name=""/>
        <dsp:cNvSpPr/>
      </dsp:nvSpPr>
      <dsp:spPr>
        <a:xfrm>
          <a:off x="2571530" y="1490742"/>
          <a:ext cx="157879" cy="691663"/>
        </a:xfrm>
        <a:custGeom>
          <a:avLst/>
          <a:gdLst/>
          <a:ahLst/>
          <a:cxnLst/>
          <a:rect l="0" t="0" r="0" b="0"/>
          <a:pathLst>
            <a:path>
              <a:moveTo>
                <a:pt x="0" y="0"/>
              </a:moveTo>
              <a:lnTo>
                <a:pt x="0" y="691663"/>
              </a:lnTo>
              <a:lnTo>
                <a:pt x="157879" y="691663"/>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D47662E-F9D3-4F73-A4C6-B326981FDA96}">
      <dsp:nvSpPr>
        <dsp:cNvPr id="0" name=""/>
        <dsp:cNvSpPr/>
      </dsp:nvSpPr>
      <dsp:spPr>
        <a:xfrm>
          <a:off x="2413650" y="1490742"/>
          <a:ext cx="157879" cy="691663"/>
        </a:xfrm>
        <a:custGeom>
          <a:avLst/>
          <a:gdLst/>
          <a:ahLst/>
          <a:cxnLst/>
          <a:rect l="0" t="0" r="0" b="0"/>
          <a:pathLst>
            <a:path>
              <a:moveTo>
                <a:pt x="157879" y="0"/>
              </a:moveTo>
              <a:lnTo>
                <a:pt x="157879" y="691663"/>
              </a:lnTo>
              <a:lnTo>
                <a:pt x="0" y="691663"/>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FC7FCD3-D87A-4406-B7CD-B752A91EC876}">
      <dsp:nvSpPr>
        <dsp:cNvPr id="0" name=""/>
        <dsp:cNvSpPr/>
      </dsp:nvSpPr>
      <dsp:spPr>
        <a:xfrm>
          <a:off x="2571530" y="1490742"/>
          <a:ext cx="1819376" cy="1383327"/>
        </a:xfrm>
        <a:custGeom>
          <a:avLst/>
          <a:gdLst/>
          <a:ahLst/>
          <a:cxnLst/>
          <a:rect l="0" t="0" r="0" b="0"/>
          <a:pathLst>
            <a:path>
              <a:moveTo>
                <a:pt x="0" y="0"/>
              </a:moveTo>
              <a:lnTo>
                <a:pt x="0" y="1225447"/>
              </a:lnTo>
              <a:lnTo>
                <a:pt x="1819376" y="1225447"/>
              </a:lnTo>
              <a:lnTo>
                <a:pt x="1819376" y="1383327"/>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12D1469-3C7E-4018-BA25-56D9AF51EC28}">
      <dsp:nvSpPr>
        <dsp:cNvPr id="0" name=""/>
        <dsp:cNvSpPr/>
      </dsp:nvSpPr>
      <dsp:spPr>
        <a:xfrm>
          <a:off x="2525810" y="1490742"/>
          <a:ext cx="91440" cy="1383327"/>
        </a:xfrm>
        <a:custGeom>
          <a:avLst/>
          <a:gdLst/>
          <a:ahLst/>
          <a:cxnLst/>
          <a:rect l="0" t="0" r="0" b="0"/>
          <a:pathLst>
            <a:path>
              <a:moveTo>
                <a:pt x="45720" y="0"/>
              </a:moveTo>
              <a:lnTo>
                <a:pt x="45720" y="1383327"/>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BC42A6D-EE87-40DC-AE4F-3EA90D45DB1F}">
      <dsp:nvSpPr>
        <dsp:cNvPr id="0" name=""/>
        <dsp:cNvSpPr/>
      </dsp:nvSpPr>
      <dsp:spPr>
        <a:xfrm>
          <a:off x="752153" y="1490742"/>
          <a:ext cx="1819376" cy="1383327"/>
        </a:xfrm>
        <a:custGeom>
          <a:avLst/>
          <a:gdLst/>
          <a:ahLst/>
          <a:cxnLst/>
          <a:rect l="0" t="0" r="0" b="0"/>
          <a:pathLst>
            <a:path>
              <a:moveTo>
                <a:pt x="1819376" y="0"/>
              </a:moveTo>
              <a:lnTo>
                <a:pt x="1819376" y="1225447"/>
              </a:lnTo>
              <a:lnTo>
                <a:pt x="0" y="1225447"/>
              </a:lnTo>
              <a:lnTo>
                <a:pt x="0" y="1383327"/>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22A644E-CD5C-4849-ADB5-E1895EB31D3B}">
      <dsp:nvSpPr>
        <dsp:cNvPr id="0" name=""/>
        <dsp:cNvSpPr/>
      </dsp:nvSpPr>
      <dsp:spPr>
        <a:xfrm>
          <a:off x="1819721" y="738933"/>
          <a:ext cx="1503617" cy="751808"/>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32385" rIns="32385" bIns="32385" numCol="1" spcCol="1270" anchor="ctr" anchorCtr="0">
          <a:noAutofit/>
        </a:bodyPr>
        <a:lstStyle/>
        <a:p>
          <a:pPr marL="0" lvl="0" indent="0" algn="ctr" defTabSz="2266950" rtl="1">
            <a:lnSpc>
              <a:spcPct val="90000"/>
            </a:lnSpc>
            <a:spcBef>
              <a:spcPct val="0"/>
            </a:spcBef>
            <a:spcAft>
              <a:spcPct val="35000"/>
            </a:spcAft>
            <a:buNone/>
          </a:pPr>
          <a:r>
            <a:rPr lang="he-IL" sz="5100" kern="1200" dirty="0"/>
            <a:t>   </a:t>
          </a:r>
        </a:p>
      </dsp:txBody>
      <dsp:txXfrm>
        <a:off x="1819721" y="738933"/>
        <a:ext cx="1503617" cy="751808"/>
      </dsp:txXfrm>
    </dsp:sp>
    <dsp:sp modelId="{DF7F42B3-42FF-4E74-A108-AAD37C0B3464}">
      <dsp:nvSpPr>
        <dsp:cNvPr id="0" name=""/>
        <dsp:cNvSpPr/>
      </dsp:nvSpPr>
      <dsp:spPr>
        <a:xfrm>
          <a:off x="345" y="2874069"/>
          <a:ext cx="1503617" cy="751808"/>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32385" rIns="32385" bIns="32385" numCol="1" spcCol="1270" anchor="ctr" anchorCtr="0">
          <a:noAutofit/>
        </a:bodyPr>
        <a:lstStyle/>
        <a:p>
          <a:pPr marL="0" lvl="0" indent="0" algn="ctr" defTabSz="2266950" rtl="1">
            <a:lnSpc>
              <a:spcPct val="90000"/>
            </a:lnSpc>
            <a:spcBef>
              <a:spcPct val="0"/>
            </a:spcBef>
            <a:spcAft>
              <a:spcPct val="35000"/>
            </a:spcAft>
            <a:buNone/>
          </a:pPr>
          <a:r>
            <a:rPr lang="he-IL" sz="5100" kern="1200" dirty="0"/>
            <a:t>   </a:t>
          </a:r>
        </a:p>
      </dsp:txBody>
      <dsp:txXfrm>
        <a:off x="345" y="2874069"/>
        <a:ext cx="1503617" cy="751808"/>
      </dsp:txXfrm>
    </dsp:sp>
    <dsp:sp modelId="{DD0298CF-64B9-4964-90BC-95731BFDDF7A}">
      <dsp:nvSpPr>
        <dsp:cNvPr id="0" name=""/>
        <dsp:cNvSpPr/>
      </dsp:nvSpPr>
      <dsp:spPr>
        <a:xfrm>
          <a:off x="1819721" y="2874069"/>
          <a:ext cx="1503617" cy="751808"/>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32385" rIns="32385" bIns="32385" numCol="1" spcCol="1270" anchor="ctr" anchorCtr="0">
          <a:noAutofit/>
        </a:bodyPr>
        <a:lstStyle/>
        <a:p>
          <a:pPr marL="0" lvl="0" indent="0" algn="ctr" defTabSz="2266950" rtl="1">
            <a:lnSpc>
              <a:spcPct val="90000"/>
            </a:lnSpc>
            <a:spcBef>
              <a:spcPct val="0"/>
            </a:spcBef>
            <a:spcAft>
              <a:spcPct val="35000"/>
            </a:spcAft>
            <a:buNone/>
          </a:pPr>
          <a:r>
            <a:rPr lang="he-IL" sz="5100" kern="1200" dirty="0"/>
            <a:t>   </a:t>
          </a:r>
        </a:p>
      </dsp:txBody>
      <dsp:txXfrm>
        <a:off x="1819721" y="2874069"/>
        <a:ext cx="1503617" cy="751808"/>
      </dsp:txXfrm>
    </dsp:sp>
    <dsp:sp modelId="{EC37059D-B8F8-448A-9D21-D168C2BB3096}">
      <dsp:nvSpPr>
        <dsp:cNvPr id="0" name=""/>
        <dsp:cNvSpPr/>
      </dsp:nvSpPr>
      <dsp:spPr>
        <a:xfrm>
          <a:off x="3639098" y="2874069"/>
          <a:ext cx="1503617" cy="751808"/>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32385" rIns="32385" bIns="32385" numCol="1" spcCol="1270" anchor="ctr" anchorCtr="0">
          <a:noAutofit/>
        </a:bodyPr>
        <a:lstStyle/>
        <a:p>
          <a:pPr marL="0" lvl="0" indent="0" algn="ctr" defTabSz="2266950" rtl="1">
            <a:lnSpc>
              <a:spcPct val="90000"/>
            </a:lnSpc>
            <a:spcBef>
              <a:spcPct val="0"/>
            </a:spcBef>
            <a:spcAft>
              <a:spcPct val="35000"/>
            </a:spcAft>
            <a:buNone/>
          </a:pPr>
          <a:r>
            <a:rPr lang="he-IL" sz="5100" kern="1200" dirty="0"/>
            <a:t>   </a:t>
          </a:r>
        </a:p>
      </dsp:txBody>
      <dsp:txXfrm>
        <a:off x="3639098" y="2874069"/>
        <a:ext cx="1503617" cy="751808"/>
      </dsp:txXfrm>
    </dsp:sp>
    <dsp:sp modelId="{7999352A-B9E3-4EA4-B59F-AD1D42CE4C76}">
      <dsp:nvSpPr>
        <dsp:cNvPr id="0" name=""/>
        <dsp:cNvSpPr/>
      </dsp:nvSpPr>
      <dsp:spPr>
        <a:xfrm>
          <a:off x="910033" y="1806501"/>
          <a:ext cx="1503617" cy="751808"/>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32385" rIns="32385" bIns="32385" numCol="1" spcCol="1270" anchor="ctr" anchorCtr="0">
          <a:noAutofit/>
        </a:bodyPr>
        <a:lstStyle/>
        <a:p>
          <a:pPr marL="0" lvl="0" indent="0" algn="ctr" defTabSz="2266950" rtl="1">
            <a:lnSpc>
              <a:spcPct val="90000"/>
            </a:lnSpc>
            <a:spcBef>
              <a:spcPct val="0"/>
            </a:spcBef>
            <a:spcAft>
              <a:spcPct val="35000"/>
            </a:spcAft>
            <a:buNone/>
          </a:pPr>
          <a:endParaRPr lang="he-IL" sz="5100" kern="1200"/>
        </a:p>
      </dsp:txBody>
      <dsp:txXfrm>
        <a:off x="910033" y="1806501"/>
        <a:ext cx="1503617" cy="751808"/>
      </dsp:txXfrm>
    </dsp:sp>
    <dsp:sp modelId="{1C328CF2-09CE-4670-AD0A-ED3159D1B80E}">
      <dsp:nvSpPr>
        <dsp:cNvPr id="0" name=""/>
        <dsp:cNvSpPr/>
      </dsp:nvSpPr>
      <dsp:spPr>
        <a:xfrm>
          <a:off x="2729410" y="1806501"/>
          <a:ext cx="1503617" cy="751808"/>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32385" rIns="32385" bIns="32385" numCol="1" spcCol="1270" anchor="ctr" anchorCtr="0">
          <a:noAutofit/>
        </a:bodyPr>
        <a:lstStyle/>
        <a:p>
          <a:pPr marL="0" lvl="0" indent="0" algn="ctr" defTabSz="2266950" rtl="1">
            <a:lnSpc>
              <a:spcPct val="90000"/>
            </a:lnSpc>
            <a:spcBef>
              <a:spcPct val="0"/>
            </a:spcBef>
            <a:spcAft>
              <a:spcPct val="35000"/>
            </a:spcAft>
            <a:buNone/>
          </a:pPr>
          <a:r>
            <a:rPr lang="he-IL" sz="5100" kern="1200" dirty="0"/>
            <a:t>   </a:t>
          </a:r>
        </a:p>
      </dsp:txBody>
      <dsp:txXfrm>
        <a:off x="2729410" y="1806501"/>
        <a:ext cx="1503617" cy="75180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2759BF-76C8-4DCF-8FF3-F1794F6BEFDF}">
      <dsp:nvSpPr>
        <dsp:cNvPr id="0" name=""/>
        <dsp:cNvSpPr/>
      </dsp:nvSpPr>
      <dsp:spPr>
        <a:xfrm rot="16200000">
          <a:off x="120165" y="-120165"/>
          <a:ext cx="1517136" cy="1757467"/>
        </a:xfrm>
        <a:prstGeom prst="round1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marL="0" lvl="0" indent="0" algn="ctr" defTabSz="1422400" rtl="1">
            <a:lnSpc>
              <a:spcPct val="90000"/>
            </a:lnSpc>
            <a:spcBef>
              <a:spcPct val="0"/>
            </a:spcBef>
            <a:spcAft>
              <a:spcPct val="35000"/>
            </a:spcAft>
            <a:buNone/>
          </a:pPr>
          <a:r>
            <a:rPr lang="he-IL" sz="3200" kern="1200" dirty="0"/>
            <a:t>   </a:t>
          </a:r>
        </a:p>
      </dsp:txBody>
      <dsp:txXfrm rot="5400000">
        <a:off x="0" y="0"/>
        <a:ext cx="1757467" cy="1137852"/>
      </dsp:txXfrm>
    </dsp:sp>
    <dsp:sp modelId="{4726D897-CE99-417F-AF9F-4D557FE05671}">
      <dsp:nvSpPr>
        <dsp:cNvPr id="0" name=""/>
        <dsp:cNvSpPr/>
      </dsp:nvSpPr>
      <dsp:spPr>
        <a:xfrm>
          <a:off x="1757467" y="0"/>
          <a:ext cx="1757467" cy="1517136"/>
        </a:xfrm>
        <a:prstGeom prst="round1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marL="0" lvl="0" indent="0" algn="ctr" defTabSz="1422400" rtl="1">
            <a:lnSpc>
              <a:spcPct val="90000"/>
            </a:lnSpc>
            <a:spcBef>
              <a:spcPct val="0"/>
            </a:spcBef>
            <a:spcAft>
              <a:spcPct val="35000"/>
            </a:spcAft>
            <a:buNone/>
          </a:pPr>
          <a:r>
            <a:rPr lang="he-IL" sz="3200" kern="1200" dirty="0"/>
            <a:t>   </a:t>
          </a:r>
        </a:p>
      </dsp:txBody>
      <dsp:txXfrm>
        <a:off x="1757467" y="0"/>
        <a:ext cx="1757467" cy="1137852"/>
      </dsp:txXfrm>
    </dsp:sp>
    <dsp:sp modelId="{9C4C27A9-8723-427B-BC02-F0684B7BD290}">
      <dsp:nvSpPr>
        <dsp:cNvPr id="0" name=""/>
        <dsp:cNvSpPr/>
      </dsp:nvSpPr>
      <dsp:spPr>
        <a:xfrm rot="10800000">
          <a:off x="0" y="1517136"/>
          <a:ext cx="1757467" cy="1517136"/>
        </a:xfrm>
        <a:prstGeom prst="round1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marL="0" lvl="0" indent="0" algn="ctr" defTabSz="1422400" rtl="1">
            <a:lnSpc>
              <a:spcPct val="90000"/>
            </a:lnSpc>
            <a:spcBef>
              <a:spcPct val="0"/>
            </a:spcBef>
            <a:spcAft>
              <a:spcPct val="35000"/>
            </a:spcAft>
            <a:buNone/>
          </a:pPr>
          <a:r>
            <a:rPr lang="he-IL" sz="3200" kern="1200" dirty="0"/>
            <a:t>   </a:t>
          </a:r>
        </a:p>
      </dsp:txBody>
      <dsp:txXfrm rot="10800000">
        <a:off x="0" y="1896420"/>
        <a:ext cx="1757467" cy="1137852"/>
      </dsp:txXfrm>
    </dsp:sp>
    <dsp:sp modelId="{AF188045-D921-422E-93B2-118657CB1AB6}">
      <dsp:nvSpPr>
        <dsp:cNvPr id="0" name=""/>
        <dsp:cNvSpPr/>
      </dsp:nvSpPr>
      <dsp:spPr>
        <a:xfrm rot="5400000">
          <a:off x="1877633" y="1396971"/>
          <a:ext cx="1517136" cy="1757467"/>
        </a:xfrm>
        <a:prstGeom prst="round1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marL="0" lvl="0" indent="0" algn="ctr" defTabSz="1422400" rtl="1">
            <a:lnSpc>
              <a:spcPct val="90000"/>
            </a:lnSpc>
            <a:spcBef>
              <a:spcPct val="0"/>
            </a:spcBef>
            <a:spcAft>
              <a:spcPct val="35000"/>
            </a:spcAft>
            <a:buNone/>
          </a:pPr>
          <a:r>
            <a:rPr lang="he-IL" sz="3200" kern="1200" dirty="0"/>
            <a:t>   </a:t>
          </a:r>
        </a:p>
      </dsp:txBody>
      <dsp:txXfrm rot="-5400000">
        <a:off x="1757468" y="1896420"/>
        <a:ext cx="1757467" cy="1137852"/>
      </dsp:txXfrm>
    </dsp:sp>
    <dsp:sp modelId="{C62135DC-76D0-49DB-A973-8C5B83301028}">
      <dsp:nvSpPr>
        <dsp:cNvPr id="0" name=""/>
        <dsp:cNvSpPr/>
      </dsp:nvSpPr>
      <dsp:spPr>
        <a:xfrm>
          <a:off x="1230227" y="1137852"/>
          <a:ext cx="1054480" cy="758568"/>
        </a:xfrm>
        <a:prstGeom prst="roundRect">
          <a:avLst/>
        </a:prstGeom>
        <a:solidFill>
          <a:schemeClr val="accent1">
            <a:tint val="6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rtl="1">
            <a:lnSpc>
              <a:spcPct val="90000"/>
            </a:lnSpc>
            <a:spcBef>
              <a:spcPct val="0"/>
            </a:spcBef>
            <a:spcAft>
              <a:spcPct val="35000"/>
            </a:spcAft>
            <a:buNone/>
          </a:pPr>
          <a:r>
            <a:rPr lang="he-IL" sz="3200" kern="1200" dirty="0"/>
            <a:t>   </a:t>
          </a:r>
        </a:p>
      </dsp:txBody>
      <dsp:txXfrm>
        <a:off x="1267257" y="1174882"/>
        <a:ext cx="980420" cy="68450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D2F2E5-83C7-476C-95FC-678B844CB31F}">
      <dsp:nvSpPr>
        <dsp:cNvPr id="0" name=""/>
        <dsp:cNvSpPr/>
      </dsp:nvSpPr>
      <dsp:spPr>
        <a:xfrm>
          <a:off x="1271" y="934782"/>
          <a:ext cx="1239451" cy="495780"/>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93472" rIns="163576" bIns="93472" numCol="1" spcCol="1270" anchor="ctr" anchorCtr="0">
          <a:noAutofit/>
        </a:bodyPr>
        <a:lstStyle/>
        <a:p>
          <a:pPr marL="0" lvl="0" indent="0" algn="ctr" defTabSz="1022350" rtl="1">
            <a:lnSpc>
              <a:spcPct val="90000"/>
            </a:lnSpc>
            <a:spcBef>
              <a:spcPct val="0"/>
            </a:spcBef>
            <a:spcAft>
              <a:spcPct val="35000"/>
            </a:spcAft>
            <a:buNone/>
          </a:pPr>
          <a:r>
            <a:rPr lang="he-IL" sz="2300" kern="1200" dirty="0"/>
            <a:t> </a:t>
          </a:r>
        </a:p>
      </dsp:txBody>
      <dsp:txXfrm>
        <a:off x="1271" y="934782"/>
        <a:ext cx="1239451" cy="495780"/>
      </dsp:txXfrm>
    </dsp:sp>
    <dsp:sp modelId="{184F7E4A-410B-4EBC-BAB2-BD5220DCE9D8}">
      <dsp:nvSpPr>
        <dsp:cNvPr id="0" name=""/>
        <dsp:cNvSpPr/>
      </dsp:nvSpPr>
      <dsp:spPr>
        <a:xfrm>
          <a:off x="1271" y="1430563"/>
          <a:ext cx="1239451" cy="1010160"/>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2682" tIns="122682" rIns="163576" bIns="184023" numCol="1" spcCol="1270" anchor="t" anchorCtr="0">
          <a:noAutofit/>
        </a:bodyPr>
        <a:lstStyle/>
        <a:p>
          <a:pPr marL="228600" lvl="1" indent="-228600" algn="r" defTabSz="1022350" rtl="1">
            <a:lnSpc>
              <a:spcPct val="90000"/>
            </a:lnSpc>
            <a:spcBef>
              <a:spcPct val="0"/>
            </a:spcBef>
            <a:spcAft>
              <a:spcPct val="15000"/>
            </a:spcAft>
            <a:buChar char="•"/>
          </a:pPr>
          <a:r>
            <a:rPr lang="he-IL" sz="2300" kern="1200" dirty="0"/>
            <a:t>  </a:t>
          </a:r>
        </a:p>
        <a:p>
          <a:pPr marL="228600" lvl="1" indent="-228600" algn="r" defTabSz="1022350" rtl="1">
            <a:lnSpc>
              <a:spcPct val="90000"/>
            </a:lnSpc>
            <a:spcBef>
              <a:spcPct val="0"/>
            </a:spcBef>
            <a:spcAft>
              <a:spcPct val="15000"/>
            </a:spcAft>
            <a:buChar char="•"/>
          </a:pPr>
          <a:r>
            <a:rPr lang="he-IL" sz="2300" kern="1200" dirty="0"/>
            <a:t> </a:t>
          </a:r>
        </a:p>
      </dsp:txBody>
      <dsp:txXfrm>
        <a:off x="1271" y="1430563"/>
        <a:ext cx="1239451" cy="1010160"/>
      </dsp:txXfrm>
    </dsp:sp>
    <dsp:sp modelId="{4DB438F0-906F-4E8F-B04D-40F6551FC807}">
      <dsp:nvSpPr>
        <dsp:cNvPr id="0" name=""/>
        <dsp:cNvSpPr/>
      </dsp:nvSpPr>
      <dsp:spPr>
        <a:xfrm>
          <a:off x="1414245" y="934782"/>
          <a:ext cx="1239451" cy="495780"/>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93472" rIns="163576" bIns="93472" numCol="1" spcCol="1270" anchor="ctr" anchorCtr="0">
          <a:noAutofit/>
        </a:bodyPr>
        <a:lstStyle/>
        <a:p>
          <a:pPr marL="0" lvl="0" indent="0" algn="ctr" defTabSz="1022350" rtl="1">
            <a:lnSpc>
              <a:spcPct val="90000"/>
            </a:lnSpc>
            <a:spcBef>
              <a:spcPct val="0"/>
            </a:spcBef>
            <a:spcAft>
              <a:spcPct val="35000"/>
            </a:spcAft>
            <a:buNone/>
          </a:pPr>
          <a:r>
            <a:rPr lang="he-IL" sz="2300" kern="1200" dirty="0"/>
            <a:t> </a:t>
          </a:r>
        </a:p>
      </dsp:txBody>
      <dsp:txXfrm>
        <a:off x="1414245" y="934782"/>
        <a:ext cx="1239451" cy="495780"/>
      </dsp:txXfrm>
    </dsp:sp>
    <dsp:sp modelId="{407AE0C6-B5D7-4AD5-BF65-8D8BC6C6D252}">
      <dsp:nvSpPr>
        <dsp:cNvPr id="0" name=""/>
        <dsp:cNvSpPr/>
      </dsp:nvSpPr>
      <dsp:spPr>
        <a:xfrm>
          <a:off x="1414245" y="1430563"/>
          <a:ext cx="1239451" cy="1010160"/>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2682" tIns="122682" rIns="163576" bIns="184023" numCol="1" spcCol="1270" anchor="t" anchorCtr="0">
          <a:noAutofit/>
        </a:bodyPr>
        <a:lstStyle/>
        <a:p>
          <a:pPr marL="228600" lvl="1" indent="-228600" algn="r" defTabSz="1022350" rtl="1">
            <a:lnSpc>
              <a:spcPct val="90000"/>
            </a:lnSpc>
            <a:spcBef>
              <a:spcPct val="0"/>
            </a:spcBef>
            <a:spcAft>
              <a:spcPct val="15000"/>
            </a:spcAft>
            <a:buChar char="•"/>
          </a:pPr>
          <a:r>
            <a:rPr lang="he-IL" sz="2300" kern="1200" dirty="0"/>
            <a:t> </a:t>
          </a:r>
        </a:p>
        <a:p>
          <a:pPr marL="228600" lvl="1" indent="-228600" algn="r" defTabSz="1022350" rtl="1">
            <a:lnSpc>
              <a:spcPct val="90000"/>
            </a:lnSpc>
            <a:spcBef>
              <a:spcPct val="0"/>
            </a:spcBef>
            <a:spcAft>
              <a:spcPct val="15000"/>
            </a:spcAft>
            <a:buChar char="•"/>
          </a:pPr>
          <a:r>
            <a:rPr lang="he-IL" sz="2300" kern="1200" dirty="0"/>
            <a:t> </a:t>
          </a:r>
        </a:p>
      </dsp:txBody>
      <dsp:txXfrm>
        <a:off x="1414245" y="1430563"/>
        <a:ext cx="1239451" cy="1010160"/>
      </dsp:txXfrm>
    </dsp:sp>
    <dsp:sp modelId="{6F6DF815-E427-4AE8-B776-DBF30B554340}">
      <dsp:nvSpPr>
        <dsp:cNvPr id="0" name=""/>
        <dsp:cNvSpPr/>
      </dsp:nvSpPr>
      <dsp:spPr>
        <a:xfrm>
          <a:off x="2827220" y="934782"/>
          <a:ext cx="1239451" cy="495780"/>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93472" rIns="163576" bIns="93472" numCol="1" spcCol="1270" anchor="ctr" anchorCtr="0">
          <a:noAutofit/>
        </a:bodyPr>
        <a:lstStyle/>
        <a:p>
          <a:pPr marL="0" lvl="0" indent="0" algn="ctr" defTabSz="1022350" rtl="1">
            <a:lnSpc>
              <a:spcPct val="90000"/>
            </a:lnSpc>
            <a:spcBef>
              <a:spcPct val="0"/>
            </a:spcBef>
            <a:spcAft>
              <a:spcPct val="35000"/>
            </a:spcAft>
            <a:buNone/>
          </a:pPr>
          <a:r>
            <a:rPr lang="he-IL" sz="2300" kern="1200" dirty="0"/>
            <a:t>  </a:t>
          </a:r>
        </a:p>
      </dsp:txBody>
      <dsp:txXfrm>
        <a:off x="2827220" y="934782"/>
        <a:ext cx="1239451" cy="495780"/>
      </dsp:txXfrm>
    </dsp:sp>
    <dsp:sp modelId="{5EFC5705-9653-4C13-AAA0-23C93CFD30C3}">
      <dsp:nvSpPr>
        <dsp:cNvPr id="0" name=""/>
        <dsp:cNvSpPr/>
      </dsp:nvSpPr>
      <dsp:spPr>
        <a:xfrm>
          <a:off x="2827220" y="1430563"/>
          <a:ext cx="1239451" cy="1010160"/>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2682" tIns="122682" rIns="163576" bIns="184023" numCol="1" spcCol="1270" anchor="t" anchorCtr="0">
          <a:noAutofit/>
        </a:bodyPr>
        <a:lstStyle/>
        <a:p>
          <a:pPr marL="228600" lvl="1" indent="-228600" algn="r" defTabSz="1022350" rtl="1">
            <a:lnSpc>
              <a:spcPct val="90000"/>
            </a:lnSpc>
            <a:spcBef>
              <a:spcPct val="0"/>
            </a:spcBef>
            <a:spcAft>
              <a:spcPct val="15000"/>
            </a:spcAft>
            <a:buChar char="•"/>
          </a:pPr>
          <a:r>
            <a:rPr lang="he-IL" sz="2300" kern="1200" dirty="0"/>
            <a:t> </a:t>
          </a:r>
        </a:p>
        <a:p>
          <a:pPr marL="228600" lvl="1" indent="-228600" algn="r" defTabSz="1022350" rtl="1">
            <a:lnSpc>
              <a:spcPct val="90000"/>
            </a:lnSpc>
            <a:spcBef>
              <a:spcPct val="0"/>
            </a:spcBef>
            <a:spcAft>
              <a:spcPct val="15000"/>
            </a:spcAft>
            <a:buChar char="•"/>
          </a:pPr>
          <a:r>
            <a:rPr lang="he-IL" sz="2300" kern="1200" dirty="0"/>
            <a:t> </a:t>
          </a:r>
        </a:p>
      </dsp:txBody>
      <dsp:txXfrm>
        <a:off x="2827220" y="1430563"/>
        <a:ext cx="1239451" cy="101016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2BEF01-5119-40D0-8318-5D6AAFE3C4E4}">
      <dsp:nvSpPr>
        <dsp:cNvPr id="0" name=""/>
        <dsp:cNvSpPr/>
      </dsp:nvSpPr>
      <dsp:spPr>
        <a:xfrm>
          <a:off x="3217" y="1253733"/>
          <a:ext cx="3137101" cy="1223985"/>
        </a:xfrm>
        <a:prstGeom prst="rect">
          <a:avLst/>
        </a:prstGeom>
        <a:solidFill>
          <a:schemeClr val="accent5">
            <a:lumMod val="50000"/>
          </a:schemeClr>
        </a:solidFill>
        <a:ln w="1905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8920" tIns="142240" rIns="248920" bIns="142240" numCol="1" spcCol="1270" anchor="ctr" anchorCtr="0">
          <a:noAutofit/>
        </a:bodyPr>
        <a:lstStyle/>
        <a:p>
          <a:pPr marL="0" lvl="0" indent="0" algn="ctr" defTabSz="1555750" rtl="1">
            <a:lnSpc>
              <a:spcPct val="90000"/>
            </a:lnSpc>
            <a:spcBef>
              <a:spcPct val="0"/>
            </a:spcBef>
            <a:spcAft>
              <a:spcPct val="35000"/>
            </a:spcAft>
            <a:buNone/>
          </a:pPr>
          <a:r>
            <a:rPr lang="he-IL" sz="3500" kern="1200" dirty="0"/>
            <a:t>קשר עם השלטונות</a:t>
          </a:r>
        </a:p>
      </dsp:txBody>
      <dsp:txXfrm>
        <a:off x="3217" y="1253733"/>
        <a:ext cx="3137101" cy="1223985"/>
      </dsp:txXfrm>
    </dsp:sp>
    <dsp:sp modelId="{09DE3E2F-289E-44C8-B2EF-B9243FE706FB}">
      <dsp:nvSpPr>
        <dsp:cNvPr id="0" name=""/>
        <dsp:cNvSpPr/>
      </dsp:nvSpPr>
      <dsp:spPr>
        <a:xfrm>
          <a:off x="3217" y="2477718"/>
          <a:ext cx="3137101" cy="1537199"/>
        </a:xfrm>
        <a:prstGeom prst="rect">
          <a:avLst/>
        </a:prstGeom>
        <a:solidFill>
          <a:schemeClr val="accent5">
            <a:tint val="40000"/>
            <a:alpha val="90000"/>
            <a:hueOff val="0"/>
            <a:satOff val="0"/>
            <a:lumOff val="0"/>
            <a:alphaOff val="0"/>
          </a:schemeClr>
        </a:solidFill>
        <a:ln w="1905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6690" tIns="186690" rIns="248920" bIns="280035" numCol="1" spcCol="1270" anchor="t" anchorCtr="0">
          <a:noAutofit/>
        </a:bodyPr>
        <a:lstStyle/>
        <a:p>
          <a:pPr marL="285750" lvl="1" indent="-285750" algn="r" defTabSz="1555750" rtl="1">
            <a:lnSpc>
              <a:spcPct val="90000"/>
            </a:lnSpc>
            <a:spcBef>
              <a:spcPct val="0"/>
            </a:spcBef>
            <a:spcAft>
              <a:spcPct val="15000"/>
            </a:spcAft>
            <a:buChar char="•"/>
          </a:pPr>
          <a:r>
            <a:rPr lang="he-IL" sz="3500" kern="1200" dirty="0"/>
            <a:t>_____________</a:t>
          </a:r>
        </a:p>
        <a:p>
          <a:pPr marL="285750" lvl="1" indent="-285750" algn="r" defTabSz="1555750" rtl="1">
            <a:lnSpc>
              <a:spcPct val="90000"/>
            </a:lnSpc>
            <a:spcBef>
              <a:spcPct val="0"/>
            </a:spcBef>
            <a:spcAft>
              <a:spcPct val="15000"/>
            </a:spcAft>
            <a:buChar char="•"/>
          </a:pPr>
          <a:r>
            <a:rPr lang="he-IL" sz="3500" kern="1200" dirty="0"/>
            <a:t>_____________</a:t>
          </a:r>
        </a:p>
      </dsp:txBody>
      <dsp:txXfrm>
        <a:off x="3217" y="2477718"/>
        <a:ext cx="3137101" cy="1537199"/>
      </dsp:txXfrm>
    </dsp:sp>
    <dsp:sp modelId="{512A4440-47FC-46FA-82CD-49D9063F0401}">
      <dsp:nvSpPr>
        <dsp:cNvPr id="0" name=""/>
        <dsp:cNvSpPr/>
      </dsp:nvSpPr>
      <dsp:spPr>
        <a:xfrm>
          <a:off x="3579513" y="1253733"/>
          <a:ext cx="3137101" cy="1223985"/>
        </a:xfrm>
        <a:prstGeom prst="rect">
          <a:avLst/>
        </a:prstGeom>
        <a:solidFill>
          <a:schemeClr val="accent5">
            <a:hueOff val="-4700818"/>
            <a:satOff val="26697"/>
            <a:lumOff val="1373"/>
            <a:alphaOff val="0"/>
          </a:schemeClr>
        </a:solidFill>
        <a:ln w="19050" cap="flat" cmpd="sng" algn="ctr">
          <a:solidFill>
            <a:schemeClr val="accent5">
              <a:hueOff val="-4700818"/>
              <a:satOff val="26697"/>
              <a:lumOff val="1373"/>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8920" tIns="142240" rIns="248920" bIns="142240" numCol="1" spcCol="1270" anchor="ctr" anchorCtr="0">
          <a:noAutofit/>
        </a:bodyPr>
        <a:lstStyle/>
        <a:p>
          <a:pPr marL="0" lvl="0" indent="0" algn="ctr" defTabSz="1555750" rtl="1">
            <a:lnSpc>
              <a:spcPct val="90000"/>
            </a:lnSpc>
            <a:spcBef>
              <a:spcPct val="0"/>
            </a:spcBef>
            <a:spcAft>
              <a:spcPct val="35000"/>
            </a:spcAft>
            <a:buNone/>
          </a:pPr>
          <a:r>
            <a:rPr lang="he-IL" sz="3500" kern="1200" dirty="0"/>
            <a:t>קשר עם יהודי התפוצות</a:t>
          </a:r>
        </a:p>
      </dsp:txBody>
      <dsp:txXfrm>
        <a:off x="3579513" y="1253733"/>
        <a:ext cx="3137101" cy="1223985"/>
      </dsp:txXfrm>
    </dsp:sp>
    <dsp:sp modelId="{3471AD8D-33AB-4EB8-8838-4CEB2660A63D}">
      <dsp:nvSpPr>
        <dsp:cNvPr id="0" name=""/>
        <dsp:cNvSpPr/>
      </dsp:nvSpPr>
      <dsp:spPr>
        <a:xfrm>
          <a:off x="3579513" y="2477718"/>
          <a:ext cx="3137101" cy="1537199"/>
        </a:xfrm>
        <a:prstGeom prst="rect">
          <a:avLst/>
        </a:prstGeom>
        <a:solidFill>
          <a:schemeClr val="accent5">
            <a:tint val="40000"/>
            <a:alpha val="90000"/>
            <a:hueOff val="-5060463"/>
            <a:satOff val="23992"/>
            <a:lumOff val="1612"/>
            <a:alphaOff val="0"/>
          </a:schemeClr>
        </a:solidFill>
        <a:ln w="19050" cap="flat" cmpd="sng" algn="ctr">
          <a:solidFill>
            <a:schemeClr val="accent5">
              <a:tint val="40000"/>
              <a:alpha val="90000"/>
              <a:hueOff val="-5060463"/>
              <a:satOff val="23992"/>
              <a:lumOff val="161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6690" tIns="186690" rIns="248920" bIns="280035" numCol="1" spcCol="1270" anchor="t" anchorCtr="0">
          <a:noAutofit/>
        </a:bodyPr>
        <a:lstStyle/>
        <a:p>
          <a:pPr marL="285750" lvl="1" indent="-285750" algn="r" defTabSz="1555750" rtl="1">
            <a:lnSpc>
              <a:spcPct val="90000"/>
            </a:lnSpc>
            <a:spcBef>
              <a:spcPct val="0"/>
            </a:spcBef>
            <a:spcAft>
              <a:spcPct val="15000"/>
            </a:spcAft>
            <a:buChar char="•"/>
          </a:pPr>
          <a:r>
            <a:rPr lang="he-IL" sz="3500" kern="1200" dirty="0"/>
            <a:t>_____________</a:t>
          </a:r>
        </a:p>
        <a:p>
          <a:pPr marL="285750" lvl="1" indent="-285750" algn="r" defTabSz="1555750" rtl="1">
            <a:lnSpc>
              <a:spcPct val="90000"/>
            </a:lnSpc>
            <a:spcBef>
              <a:spcPct val="0"/>
            </a:spcBef>
            <a:spcAft>
              <a:spcPct val="15000"/>
            </a:spcAft>
            <a:buChar char="•"/>
          </a:pPr>
          <a:r>
            <a:rPr lang="he-IL" sz="3500" kern="1200" dirty="0"/>
            <a:t>_____________</a:t>
          </a:r>
        </a:p>
      </dsp:txBody>
      <dsp:txXfrm>
        <a:off x="3579513" y="2477718"/>
        <a:ext cx="3137101" cy="1537199"/>
      </dsp:txXfrm>
    </dsp:sp>
    <dsp:sp modelId="{BC97C03A-9179-4463-B431-70EFD75303B3}">
      <dsp:nvSpPr>
        <dsp:cNvPr id="0" name=""/>
        <dsp:cNvSpPr/>
      </dsp:nvSpPr>
      <dsp:spPr>
        <a:xfrm>
          <a:off x="7155808" y="1253733"/>
          <a:ext cx="3137101" cy="1223985"/>
        </a:xfrm>
        <a:prstGeom prst="rect">
          <a:avLst/>
        </a:prstGeom>
        <a:solidFill>
          <a:schemeClr val="accent5">
            <a:hueOff val="-9401635"/>
            <a:satOff val="53393"/>
            <a:lumOff val="2746"/>
            <a:alphaOff val="0"/>
          </a:schemeClr>
        </a:solidFill>
        <a:ln w="19050" cap="flat" cmpd="sng" algn="ctr">
          <a:solidFill>
            <a:schemeClr val="accent5">
              <a:hueOff val="-9401635"/>
              <a:satOff val="53393"/>
              <a:lumOff val="2746"/>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8920" tIns="142240" rIns="248920" bIns="142240" numCol="1" spcCol="1270" anchor="ctr" anchorCtr="0">
          <a:noAutofit/>
        </a:bodyPr>
        <a:lstStyle/>
        <a:p>
          <a:pPr marL="0" lvl="0" indent="0" algn="ctr" defTabSz="1555750" rtl="1">
            <a:lnSpc>
              <a:spcPct val="90000"/>
            </a:lnSpc>
            <a:spcBef>
              <a:spcPct val="0"/>
            </a:spcBef>
            <a:spcAft>
              <a:spcPct val="35000"/>
            </a:spcAft>
            <a:buNone/>
          </a:pPr>
          <a:r>
            <a:rPr lang="he-IL" sz="3500" kern="1200" dirty="0"/>
            <a:t>קשר עם יהודי א"י</a:t>
          </a:r>
        </a:p>
      </dsp:txBody>
      <dsp:txXfrm>
        <a:off x="7155808" y="1253733"/>
        <a:ext cx="3137101" cy="1223985"/>
      </dsp:txXfrm>
    </dsp:sp>
    <dsp:sp modelId="{4C9802A0-6640-40EE-A3B9-D6A9F60C04E3}">
      <dsp:nvSpPr>
        <dsp:cNvPr id="0" name=""/>
        <dsp:cNvSpPr/>
      </dsp:nvSpPr>
      <dsp:spPr>
        <a:xfrm>
          <a:off x="7155808" y="2477718"/>
          <a:ext cx="3137101" cy="1537199"/>
        </a:xfrm>
        <a:prstGeom prst="rect">
          <a:avLst/>
        </a:prstGeom>
        <a:solidFill>
          <a:schemeClr val="accent5">
            <a:tint val="40000"/>
            <a:alpha val="90000"/>
            <a:hueOff val="-10120926"/>
            <a:satOff val="47985"/>
            <a:lumOff val="3224"/>
            <a:alphaOff val="0"/>
          </a:schemeClr>
        </a:solidFill>
        <a:ln w="19050" cap="flat" cmpd="sng" algn="ctr">
          <a:solidFill>
            <a:schemeClr val="accent5">
              <a:tint val="40000"/>
              <a:alpha val="90000"/>
              <a:hueOff val="-10120926"/>
              <a:satOff val="47985"/>
              <a:lumOff val="322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6690" tIns="186690" rIns="248920" bIns="280035" numCol="1" spcCol="1270" anchor="t" anchorCtr="0">
          <a:noAutofit/>
        </a:bodyPr>
        <a:lstStyle/>
        <a:p>
          <a:pPr marL="285750" lvl="1" indent="-285750" algn="r" defTabSz="1555750" rtl="1">
            <a:lnSpc>
              <a:spcPct val="90000"/>
            </a:lnSpc>
            <a:spcBef>
              <a:spcPct val="0"/>
            </a:spcBef>
            <a:spcAft>
              <a:spcPct val="15000"/>
            </a:spcAft>
            <a:buChar char="•"/>
          </a:pPr>
          <a:r>
            <a:rPr lang="he-IL" sz="3500" kern="1200" dirty="0"/>
            <a:t>____________</a:t>
          </a:r>
        </a:p>
        <a:p>
          <a:pPr marL="285750" lvl="1" indent="-285750" algn="r" defTabSz="1555750" rtl="1">
            <a:lnSpc>
              <a:spcPct val="90000"/>
            </a:lnSpc>
            <a:spcBef>
              <a:spcPct val="0"/>
            </a:spcBef>
            <a:spcAft>
              <a:spcPct val="15000"/>
            </a:spcAft>
            <a:buChar char="•"/>
          </a:pPr>
          <a:r>
            <a:rPr lang="he-IL" sz="3500" kern="1200" dirty="0"/>
            <a:t>____________</a:t>
          </a:r>
        </a:p>
      </dsp:txBody>
      <dsp:txXfrm>
        <a:off x="7155808" y="2477718"/>
        <a:ext cx="3137101" cy="153719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091D5B-C331-4181-9C4D-BDD52CD8ADB2}">
      <dsp:nvSpPr>
        <dsp:cNvPr id="0" name=""/>
        <dsp:cNvSpPr/>
      </dsp:nvSpPr>
      <dsp:spPr>
        <a:xfrm>
          <a:off x="6842421" y="743"/>
          <a:ext cx="3843774" cy="2030913"/>
        </a:xfrm>
        <a:prstGeom prst="roundRect">
          <a:avLst>
            <a:gd name="adj" fmla="val 1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1">
            <a:lnSpc>
              <a:spcPct val="90000"/>
            </a:lnSpc>
            <a:spcBef>
              <a:spcPct val="0"/>
            </a:spcBef>
            <a:spcAft>
              <a:spcPct val="35000"/>
            </a:spcAft>
            <a:buNone/>
          </a:pPr>
          <a:r>
            <a:rPr lang="he-IL" sz="2400" kern="1200" dirty="0"/>
            <a:t>יהודים רבים, וביניהם תלמידי חכמים, הגיעו לגליל בעקבות מרד בר כוכבא. אזור זה נפגע פחות במהלך המרד ולכן יהודים רבים מצאו בו מקלט.</a:t>
          </a:r>
        </a:p>
      </dsp:txBody>
      <dsp:txXfrm>
        <a:off x="6901904" y="60226"/>
        <a:ext cx="3724808" cy="1911947"/>
      </dsp:txXfrm>
    </dsp:sp>
    <dsp:sp modelId="{B44EA8BC-53F5-407B-AF0E-E48476AD970B}">
      <dsp:nvSpPr>
        <dsp:cNvPr id="0" name=""/>
        <dsp:cNvSpPr/>
      </dsp:nvSpPr>
      <dsp:spPr>
        <a:xfrm rot="10800000">
          <a:off x="5826964" y="596477"/>
          <a:ext cx="717589" cy="839444"/>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rtl="1">
            <a:lnSpc>
              <a:spcPct val="90000"/>
            </a:lnSpc>
            <a:spcBef>
              <a:spcPct val="0"/>
            </a:spcBef>
            <a:spcAft>
              <a:spcPct val="35000"/>
            </a:spcAft>
            <a:buNone/>
          </a:pPr>
          <a:endParaRPr lang="he-IL" sz="2400" kern="1200"/>
        </a:p>
      </dsp:txBody>
      <dsp:txXfrm rot="10800000">
        <a:off x="6042241" y="764366"/>
        <a:ext cx="502312" cy="503666"/>
      </dsp:txXfrm>
    </dsp:sp>
    <dsp:sp modelId="{A558F733-88DC-40AF-BED5-70EF2CD41F29}">
      <dsp:nvSpPr>
        <dsp:cNvPr id="0" name=""/>
        <dsp:cNvSpPr/>
      </dsp:nvSpPr>
      <dsp:spPr>
        <a:xfrm>
          <a:off x="2103622" y="743"/>
          <a:ext cx="3384856" cy="2030913"/>
        </a:xfrm>
        <a:prstGeom prst="roundRect">
          <a:avLst>
            <a:gd name="adj" fmla="val 10000"/>
          </a:avLst>
        </a:prstGeom>
        <a:solidFill>
          <a:schemeClr val="accent5">
            <a:hueOff val="-3133878"/>
            <a:satOff val="17798"/>
            <a:lumOff val="915"/>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1">
            <a:lnSpc>
              <a:spcPct val="90000"/>
            </a:lnSpc>
            <a:spcBef>
              <a:spcPct val="0"/>
            </a:spcBef>
            <a:spcAft>
              <a:spcPct val="35000"/>
            </a:spcAft>
            <a:buNone/>
          </a:pPr>
          <a:r>
            <a:rPr lang="he-IL" sz="2400" kern="1200" dirty="0"/>
            <a:t>היישוב </a:t>
          </a:r>
          <a:r>
            <a:rPr lang="he-IL" sz="2400" kern="1200" dirty="0" err="1"/>
            <a:t>אושה</a:t>
          </a:r>
          <a:r>
            <a:rPr lang="he-IL" sz="2400" kern="1200" dirty="0"/>
            <a:t> נבחר כמקום מושבם החדש של תלמידי החכמים. נראה כי מרכז זה קם באישור השלטון הרומאי.</a:t>
          </a:r>
        </a:p>
      </dsp:txBody>
      <dsp:txXfrm>
        <a:off x="2163105" y="60226"/>
        <a:ext cx="3265890" cy="1911947"/>
      </dsp:txXfrm>
    </dsp:sp>
    <dsp:sp modelId="{F12348E2-1DDF-4352-9020-97223CA2253F}">
      <dsp:nvSpPr>
        <dsp:cNvPr id="0" name=""/>
        <dsp:cNvSpPr/>
      </dsp:nvSpPr>
      <dsp:spPr>
        <a:xfrm rot="5119195">
          <a:off x="3572943" y="2268596"/>
          <a:ext cx="719990" cy="839444"/>
        </a:xfrm>
        <a:prstGeom prst="rightArrow">
          <a:avLst>
            <a:gd name="adj1" fmla="val 60000"/>
            <a:gd name="adj2" fmla="val 50000"/>
          </a:avLst>
        </a:prstGeom>
        <a:solidFill>
          <a:schemeClr val="accent5">
            <a:hueOff val="-4700818"/>
            <a:satOff val="26697"/>
            <a:lumOff val="137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rtl="1">
            <a:lnSpc>
              <a:spcPct val="90000"/>
            </a:lnSpc>
            <a:spcBef>
              <a:spcPct val="0"/>
            </a:spcBef>
            <a:spcAft>
              <a:spcPct val="35000"/>
            </a:spcAft>
            <a:buNone/>
          </a:pPr>
          <a:endParaRPr lang="he-IL" sz="2400" kern="1200"/>
        </a:p>
      </dsp:txBody>
      <dsp:txXfrm rot="-5400000">
        <a:off x="3672293" y="2328684"/>
        <a:ext cx="503666" cy="503993"/>
      </dsp:txXfrm>
    </dsp:sp>
    <dsp:sp modelId="{DBFD8CE3-99C3-4661-9FC5-4438A4CD061F}">
      <dsp:nvSpPr>
        <dsp:cNvPr id="0" name=""/>
        <dsp:cNvSpPr/>
      </dsp:nvSpPr>
      <dsp:spPr>
        <a:xfrm>
          <a:off x="2103622" y="3385599"/>
          <a:ext cx="3939058" cy="2030913"/>
        </a:xfrm>
        <a:prstGeom prst="roundRect">
          <a:avLst>
            <a:gd name="adj" fmla="val 10000"/>
          </a:avLst>
        </a:prstGeom>
        <a:solidFill>
          <a:schemeClr val="accent5">
            <a:hueOff val="-6267757"/>
            <a:satOff val="35595"/>
            <a:lumOff val="1831"/>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1">
            <a:lnSpc>
              <a:spcPct val="90000"/>
            </a:lnSpc>
            <a:spcBef>
              <a:spcPct val="0"/>
            </a:spcBef>
            <a:spcAft>
              <a:spcPct val="35000"/>
            </a:spcAft>
            <a:buNone/>
          </a:pPr>
          <a:r>
            <a:rPr lang="he-IL" sz="2400" kern="1200" dirty="0"/>
            <a:t>החכמים חידוש את תהליך לימוד התורה והפצתה- תהליך שהחל כבר ביבנה כמו שראינו. הם אף תיקנו תקנות שמטרתן הייתה לסייע ליהודים להשתקם לאחר המרד.</a:t>
          </a:r>
        </a:p>
      </dsp:txBody>
      <dsp:txXfrm>
        <a:off x="2163105" y="3445082"/>
        <a:ext cx="3820092" cy="1911947"/>
      </dsp:txXfrm>
    </dsp:sp>
    <dsp:sp modelId="{B8A9C485-A69E-45A8-A472-EA3E66616939}">
      <dsp:nvSpPr>
        <dsp:cNvPr id="0" name=""/>
        <dsp:cNvSpPr/>
      </dsp:nvSpPr>
      <dsp:spPr>
        <a:xfrm>
          <a:off x="6340548" y="3981333"/>
          <a:ext cx="717589" cy="839444"/>
        </a:xfrm>
        <a:prstGeom prst="rightArrow">
          <a:avLst>
            <a:gd name="adj1" fmla="val 60000"/>
            <a:gd name="adj2" fmla="val 50000"/>
          </a:avLst>
        </a:prstGeom>
        <a:solidFill>
          <a:schemeClr val="accent5">
            <a:hueOff val="-9401635"/>
            <a:satOff val="53393"/>
            <a:lumOff val="274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rtl="1">
            <a:lnSpc>
              <a:spcPct val="90000"/>
            </a:lnSpc>
            <a:spcBef>
              <a:spcPct val="0"/>
            </a:spcBef>
            <a:spcAft>
              <a:spcPct val="35000"/>
            </a:spcAft>
            <a:buNone/>
          </a:pPr>
          <a:endParaRPr lang="he-IL" sz="2400" kern="1200"/>
        </a:p>
      </dsp:txBody>
      <dsp:txXfrm>
        <a:off x="6340548" y="4149222"/>
        <a:ext cx="502312" cy="503666"/>
      </dsp:txXfrm>
    </dsp:sp>
    <dsp:sp modelId="{E1AEA5AA-48FA-46A8-8377-CCDD1B3382FB}">
      <dsp:nvSpPr>
        <dsp:cNvPr id="0" name=""/>
        <dsp:cNvSpPr/>
      </dsp:nvSpPr>
      <dsp:spPr>
        <a:xfrm>
          <a:off x="7396623" y="3385599"/>
          <a:ext cx="3384856" cy="2030913"/>
        </a:xfrm>
        <a:prstGeom prst="roundRect">
          <a:avLst>
            <a:gd name="adj" fmla="val 10000"/>
          </a:avLst>
        </a:prstGeom>
        <a:solidFill>
          <a:schemeClr val="accent5">
            <a:hueOff val="-9401635"/>
            <a:satOff val="53393"/>
            <a:lumOff val="2746"/>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1">
            <a:lnSpc>
              <a:spcPct val="90000"/>
            </a:lnSpc>
            <a:spcBef>
              <a:spcPct val="0"/>
            </a:spcBef>
            <a:spcAft>
              <a:spcPct val="35000"/>
            </a:spcAft>
            <a:buNone/>
          </a:pPr>
          <a:r>
            <a:rPr lang="he-IL" sz="2400" kern="1200" dirty="0"/>
            <a:t>באותו זמן, במקביל, החלו להתפתח מרכזי תורה גם בבבל. חכמי </a:t>
          </a:r>
          <a:r>
            <a:rPr lang="he-IL" sz="2400" kern="1200" dirty="0" err="1"/>
            <a:t>אושה</a:t>
          </a:r>
          <a:r>
            <a:rPr lang="he-IL" sz="2400" kern="1200" dirty="0"/>
            <a:t> נאבקו לשמר את עמדת הבכורה של א"י וחכמיה.</a:t>
          </a:r>
        </a:p>
      </dsp:txBody>
      <dsp:txXfrm>
        <a:off x="7456106" y="3445082"/>
        <a:ext cx="3265890" cy="191194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9500BB-F415-44BF-8246-517912E6D03D}">
      <dsp:nvSpPr>
        <dsp:cNvPr id="0" name=""/>
        <dsp:cNvSpPr/>
      </dsp:nvSpPr>
      <dsp:spPr>
        <a:xfrm>
          <a:off x="0" y="290128"/>
          <a:ext cx="3237507" cy="1942504"/>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rtl="1">
            <a:lnSpc>
              <a:spcPct val="90000"/>
            </a:lnSpc>
            <a:spcBef>
              <a:spcPct val="0"/>
            </a:spcBef>
            <a:spcAft>
              <a:spcPct val="35000"/>
            </a:spcAft>
            <a:buNone/>
          </a:pPr>
          <a:r>
            <a:rPr lang="he-IL" sz="2600" kern="1200" dirty="0"/>
            <a:t>ההכרה של השלטונות הרומיים בסמכותו של רבי יהודה הנשיא הייתה יוצאת דופן. </a:t>
          </a:r>
        </a:p>
      </dsp:txBody>
      <dsp:txXfrm>
        <a:off x="0" y="290128"/>
        <a:ext cx="3237507" cy="1942504"/>
      </dsp:txXfrm>
    </dsp:sp>
    <dsp:sp modelId="{C7528B54-2DEC-4378-84B1-69B81ACEC453}">
      <dsp:nvSpPr>
        <dsp:cNvPr id="0" name=""/>
        <dsp:cNvSpPr/>
      </dsp:nvSpPr>
      <dsp:spPr>
        <a:xfrm>
          <a:off x="3561258" y="290128"/>
          <a:ext cx="3237507" cy="1942504"/>
        </a:xfrm>
        <a:prstGeom prst="rect">
          <a:avLst/>
        </a:prstGeom>
        <a:solidFill>
          <a:schemeClr val="accent2">
            <a:hueOff val="-536636"/>
            <a:satOff val="12007"/>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rtl="1">
            <a:lnSpc>
              <a:spcPct val="90000"/>
            </a:lnSpc>
            <a:spcBef>
              <a:spcPct val="0"/>
            </a:spcBef>
            <a:spcAft>
              <a:spcPct val="35000"/>
            </a:spcAft>
            <a:buNone/>
          </a:pPr>
          <a:r>
            <a:rPr lang="he-IL" sz="2600" kern="1200" dirty="0"/>
            <a:t>בימי כהונתו הגיעה הנשיאות לשיא כוחה. הוא ריכז בידיו את מרבית סמכויות ההנהגה.</a:t>
          </a:r>
        </a:p>
      </dsp:txBody>
      <dsp:txXfrm>
        <a:off x="3561258" y="290128"/>
        <a:ext cx="3237507" cy="1942504"/>
      </dsp:txXfrm>
    </dsp:sp>
    <dsp:sp modelId="{1C38A664-4895-493E-8A31-A07C64DDBD95}">
      <dsp:nvSpPr>
        <dsp:cNvPr id="0" name=""/>
        <dsp:cNvSpPr/>
      </dsp:nvSpPr>
      <dsp:spPr>
        <a:xfrm>
          <a:off x="7122517" y="290128"/>
          <a:ext cx="3237507" cy="1942504"/>
        </a:xfrm>
        <a:prstGeom prst="rect">
          <a:avLst/>
        </a:prstGeom>
        <a:solidFill>
          <a:schemeClr val="accent2">
            <a:hueOff val="-1073272"/>
            <a:satOff val="24015"/>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rtl="1">
            <a:lnSpc>
              <a:spcPct val="90000"/>
            </a:lnSpc>
            <a:spcBef>
              <a:spcPct val="0"/>
            </a:spcBef>
            <a:spcAft>
              <a:spcPct val="35000"/>
            </a:spcAft>
            <a:buNone/>
          </a:pPr>
          <a:r>
            <a:rPr lang="he-IL" sz="2600" kern="1200" dirty="0"/>
            <a:t>רבי יהודה הנשיא ירש את מקומו של רבן שמעון בן גמליאל.</a:t>
          </a:r>
        </a:p>
      </dsp:txBody>
      <dsp:txXfrm>
        <a:off x="7122517" y="290128"/>
        <a:ext cx="3237507" cy="1942504"/>
      </dsp:txXfrm>
    </dsp:sp>
    <dsp:sp modelId="{F569AB03-E775-4862-BC3F-D539B0711902}">
      <dsp:nvSpPr>
        <dsp:cNvPr id="0" name=""/>
        <dsp:cNvSpPr/>
      </dsp:nvSpPr>
      <dsp:spPr>
        <a:xfrm>
          <a:off x="1780629" y="2556383"/>
          <a:ext cx="3237507" cy="1942504"/>
        </a:xfrm>
        <a:prstGeom prst="rect">
          <a:avLst/>
        </a:prstGeom>
        <a:solidFill>
          <a:schemeClr val="accent2">
            <a:hueOff val="-1609907"/>
            <a:satOff val="36022"/>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rtl="1">
            <a:lnSpc>
              <a:spcPct val="90000"/>
            </a:lnSpc>
            <a:spcBef>
              <a:spcPct val="0"/>
            </a:spcBef>
            <a:spcAft>
              <a:spcPct val="35000"/>
            </a:spcAft>
            <a:buNone/>
          </a:pPr>
          <a:r>
            <a:rPr lang="he-IL" sz="2600" kern="1200" dirty="0"/>
            <a:t>בנוסף הייתה לו סמכות בלעדית בקביעת לוח השנה. </a:t>
          </a:r>
        </a:p>
      </dsp:txBody>
      <dsp:txXfrm>
        <a:off x="1780629" y="2556383"/>
        <a:ext cx="3237507" cy="1942504"/>
      </dsp:txXfrm>
    </dsp:sp>
    <dsp:sp modelId="{58785A28-3D3D-4657-A75E-229160BF9A46}">
      <dsp:nvSpPr>
        <dsp:cNvPr id="0" name=""/>
        <dsp:cNvSpPr/>
      </dsp:nvSpPr>
      <dsp:spPr>
        <a:xfrm>
          <a:off x="5341887" y="2556383"/>
          <a:ext cx="3237507" cy="1942504"/>
        </a:xfrm>
        <a:prstGeom prst="rect">
          <a:avLst/>
        </a:prstGeom>
        <a:solidFill>
          <a:schemeClr val="accent2">
            <a:hueOff val="-2146543"/>
            <a:satOff val="48029"/>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rtl="1">
            <a:lnSpc>
              <a:spcPct val="90000"/>
            </a:lnSpc>
            <a:spcBef>
              <a:spcPct val="0"/>
            </a:spcBef>
            <a:spcAft>
              <a:spcPct val="35000"/>
            </a:spcAft>
            <a:buNone/>
          </a:pPr>
          <a:r>
            <a:rPr lang="he-IL" sz="2600" kern="1200" dirty="0"/>
            <a:t>הייתה לו הסמכות הבלעדית בעניין סמיכת חכמים.</a:t>
          </a:r>
        </a:p>
      </dsp:txBody>
      <dsp:txXfrm>
        <a:off x="5341887" y="2556383"/>
        <a:ext cx="3237507" cy="194250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2C1F1E-54D0-47FF-A6F2-31C5B47B8413}">
      <dsp:nvSpPr>
        <dsp:cNvPr id="0" name=""/>
        <dsp:cNvSpPr/>
      </dsp:nvSpPr>
      <dsp:spPr>
        <a:xfrm rot="5400000">
          <a:off x="3505893" y="130622"/>
          <a:ext cx="2008105" cy="1747051"/>
        </a:xfrm>
        <a:prstGeom prst="hexagon">
          <a:avLst>
            <a:gd name="adj" fmla="val 25000"/>
            <a:gd name="vf" fmla="val 11547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rtl="1">
            <a:lnSpc>
              <a:spcPct val="90000"/>
            </a:lnSpc>
            <a:spcBef>
              <a:spcPct val="0"/>
            </a:spcBef>
            <a:spcAft>
              <a:spcPct val="35000"/>
            </a:spcAft>
            <a:buNone/>
          </a:pPr>
          <a:r>
            <a:rPr lang="he-IL" sz="2600" kern="1200" dirty="0"/>
            <a:t>סדר זרעים</a:t>
          </a:r>
        </a:p>
      </dsp:txBody>
      <dsp:txXfrm rot="-5400000">
        <a:off x="3908669" y="313025"/>
        <a:ext cx="1202553" cy="1382245"/>
      </dsp:txXfrm>
    </dsp:sp>
    <dsp:sp modelId="{68A90534-19AD-40A7-B172-F663E3B53109}">
      <dsp:nvSpPr>
        <dsp:cNvPr id="0" name=""/>
        <dsp:cNvSpPr/>
      </dsp:nvSpPr>
      <dsp:spPr>
        <a:xfrm>
          <a:off x="5436485" y="401716"/>
          <a:ext cx="2241045" cy="12048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lvl="0" indent="0" algn="ctr" defTabSz="1155700" rtl="1">
            <a:lnSpc>
              <a:spcPct val="90000"/>
            </a:lnSpc>
            <a:spcBef>
              <a:spcPct val="0"/>
            </a:spcBef>
            <a:spcAft>
              <a:spcPct val="35000"/>
            </a:spcAft>
            <a:buNone/>
          </a:pPr>
          <a:r>
            <a:rPr lang="he-IL" sz="2600" kern="1200" dirty="0"/>
            <a:t>  </a:t>
          </a:r>
        </a:p>
      </dsp:txBody>
      <dsp:txXfrm>
        <a:off x="5436485" y="401716"/>
        <a:ext cx="2241045" cy="1204863"/>
      </dsp:txXfrm>
    </dsp:sp>
    <dsp:sp modelId="{1F67F5EC-7046-4A58-ACCA-21771B199D23}">
      <dsp:nvSpPr>
        <dsp:cNvPr id="0" name=""/>
        <dsp:cNvSpPr/>
      </dsp:nvSpPr>
      <dsp:spPr>
        <a:xfrm rot="5400000">
          <a:off x="1619077" y="130622"/>
          <a:ext cx="2008105" cy="1747051"/>
        </a:xfrm>
        <a:prstGeom prst="hexagon">
          <a:avLst>
            <a:gd name="adj" fmla="val 25000"/>
            <a:gd name="vf" fmla="val 115470"/>
          </a:avLst>
        </a:prstGeom>
        <a:solidFill>
          <a:schemeClr val="accent5">
            <a:hueOff val="-1880327"/>
            <a:satOff val="10679"/>
            <a:lumOff val="549"/>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155700" rtl="1">
            <a:lnSpc>
              <a:spcPct val="90000"/>
            </a:lnSpc>
            <a:spcBef>
              <a:spcPct val="0"/>
            </a:spcBef>
            <a:spcAft>
              <a:spcPct val="35000"/>
            </a:spcAft>
            <a:buNone/>
          </a:pPr>
          <a:r>
            <a:rPr lang="he-IL" sz="2600" kern="1200" dirty="0"/>
            <a:t>סדר מועד</a:t>
          </a:r>
        </a:p>
      </dsp:txBody>
      <dsp:txXfrm rot="-5400000">
        <a:off x="2021853" y="313025"/>
        <a:ext cx="1202553" cy="1382245"/>
      </dsp:txXfrm>
    </dsp:sp>
    <dsp:sp modelId="{5212912A-11B9-49A0-98B6-CCD7565E25CA}">
      <dsp:nvSpPr>
        <dsp:cNvPr id="0" name=""/>
        <dsp:cNvSpPr/>
      </dsp:nvSpPr>
      <dsp:spPr>
        <a:xfrm rot="5400000">
          <a:off x="2558870" y="1835102"/>
          <a:ext cx="2008105" cy="1747051"/>
        </a:xfrm>
        <a:prstGeom prst="hexagon">
          <a:avLst>
            <a:gd name="adj" fmla="val 25000"/>
            <a:gd name="vf" fmla="val 115470"/>
          </a:avLst>
        </a:prstGeom>
        <a:solidFill>
          <a:schemeClr val="accent5">
            <a:hueOff val="-3760654"/>
            <a:satOff val="21357"/>
            <a:lumOff val="1098"/>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rtl="1">
            <a:lnSpc>
              <a:spcPct val="90000"/>
            </a:lnSpc>
            <a:spcBef>
              <a:spcPct val="0"/>
            </a:spcBef>
            <a:spcAft>
              <a:spcPct val="35000"/>
            </a:spcAft>
            <a:buNone/>
          </a:pPr>
          <a:r>
            <a:rPr lang="he-IL" sz="2600" kern="1200" dirty="0"/>
            <a:t>סדר נזיקין</a:t>
          </a:r>
        </a:p>
      </dsp:txBody>
      <dsp:txXfrm rot="-5400000">
        <a:off x="2961646" y="2017505"/>
        <a:ext cx="1202553" cy="1382245"/>
      </dsp:txXfrm>
    </dsp:sp>
    <dsp:sp modelId="{E42CBA70-8E58-4303-B76C-04F3DB2A0AFB}">
      <dsp:nvSpPr>
        <dsp:cNvPr id="0" name=""/>
        <dsp:cNvSpPr/>
      </dsp:nvSpPr>
      <dsp:spPr>
        <a:xfrm>
          <a:off x="448351" y="2106196"/>
          <a:ext cx="2168753" cy="12048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lvl="0" indent="0" algn="ctr" defTabSz="1155700" rtl="1">
            <a:lnSpc>
              <a:spcPct val="90000"/>
            </a:lnSpc>
            <a:spcBef>
              <a:spcPct val="0"/>
            </a:spcBef>
            <a:spcAft>
              <a:spcPct val="35000"/>
            </a:spcAft>
            <a:buNone/>
          </a:pPr>
          <a:r>
            <a:rPr lang="he-IL" sz="2600" kern="1200" dirty="0"/>
            <a:t>   </a:t>
          </a:r>
        </a:p>
      </dsp:txBody>
      <dsp:txXfrm>
        <a:off x="448351" y="2106196"/>
        <a:ext cx="2168753" cy="1204863"/>
      </dsp:txXfrm>
    </dsp:sp>
    <dsp:sp modelId="{1562B7BC-7DB0-4900-B6E4-1F074091AD10}">
      <dsp:nvSpPr>
        <dsp:cNvPr id="0" name=""/>
        <dsp:cNvSpPr/>
      </dsp:nvSpPr>
      <dsp:spPr>
        <a:xfrm rot="5400000">
          <a:off x="4445686" y="1835102"/>
          <a:ext cx="2008105" cy="1747051"/>
        </a:xfrm>
        <a:prstGeom prst="hexagon">
          <a:avLst>
            <a:gd name="adj" fmla="val 25000"/>
            <a:gd name="vf" fmla="val 115470"/>
          </a:avLst>
        </a:prstGeom>
        <a:solidFill>
          <a:schemeClr val="accent5">
            <a:hueOff val="-5640981"/>
            <a:satOff val="32036"/>
            <a:lumOff val="1648"/>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155700" rtl="1">
            <a:lnSpc>
              <a:spcPct val="90000"/>
            </a:lnSpc>
            <a:spcBef>
              <a:spcPct val="0"/>
            </a:spcBef>
            <a:spcAft>
              <a:spcPct val="35000"/>
            </a:spcAft>
            <a:buNone/>
          </a:pPr>
          <a:r>
            <a:rPr lang="he-IL" sz="2600" kern="1200" dirty="0"/>
            <a:t>סדר נשים</a:t>
          </a:r>
        </a:p>
      </dsp:txBody>
      <dsp:txXfrm rot="-5400000">
        <a:off x="4848462" y="2017505"/>
        <a:ext cx="1202553" cy="1382245"/>
      </dsp:txXfrm>
    </dsp:sp>
    <dsp:sp modelId="{677B9ACA-5665-4EAB-B733-E497315CDC16}">
      <dsp:nvSpPr>
        <dsp:cNvPr id="0" name=""/>
        <dsp:cNvSpPr/>
      </dsp:nvSpPr>
      <dsp:spPr>
        <a:xfrm rot="5400000">
          <a:off x="3505893" y="3539581"/>
          <a:ext cx="2008105" cy="1747051"/>
        </a:xfrm>
        <a:prstGeom prst="hexagon">
          <a:avLst>
            <a:gd name="adj" fmla="val 25000"/>
            <a:gd name="vf" fmla="val 115470"/>
          </a:avLst>
        </a:prstGeom>
        <a:solidFill>
          <a:schemeClr val="accent5">
            <a:hueOff val="-7521308"/>
            <a:satOff val="42714"/>
            <a:lumOff val="2197"/>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rtl="1">
            <a:lnSpc>
              <a:spcPct val="90000"/>
            </a:lnSpc>
            <a:spcBef>
              <a:spcPct val="0"/>
            </a:spcBef>
            <a:spcAft>
              <a:spcPct val="35000"/>
            </a:spcAft>
            <a:buNone/>
          </a:pPr>
          <a:r>
            <a:rPr lang="he-IL" sz="2600" kern="1200" dirty="0"/>
            <a:t>סדר קודשים</a:t>
          </a:r>
        </a:p>
      </dsp:txBody>
      <dsp:txXfrm rot="-5400000">
        <a:off x="3908669" y="3721984"/>
        <a:ext cx="1202553" cy="1382245"/>
      </dsp:txXfrm>
    </dsp:sp>
    <dsp:sp modelId="{45324E3C-8DC1-4572-88DA-604B2DAC89AF}">
      <dsp:nvSpPr>
        <dsp:cNvPr id="0" name=""/>
        <dsp:cNvSpPr/>
      </dsp:nvSpPr>
      <dsp:spPr>
        <a:xfrm>
          <a:off x="5436485" y="3810676"/>
          <a:ext cx="2241045" cy="12048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lvl="0" indent="0" algn="ctr" defTabSz="1155700" rtl="1">
            <a:lnSpc>
              <a:spcPct val="90000"/>
            </a:lnSpc>
            <a:spcBef>
              <a:spcPct val="0"/>
            </a:spcBef>
            <a:spcAft>
              <a:spcPct val="35000"/>
            </a:spcAft>
            <a:buNone/>
          </a:pPr>
          <a:r>
            <a:rPr lang="he-IL" sz="2600" kern="1200" dirty="0"/>
            <a:t>   </a:t>
          </a:r>
        </a:p>
      </dsp:txBody>
      <dsp:txXfrm>
        <a:off x="5436485" y="3810676"/>
        <a:ext cx="2241045" cy="1204863"/>
      </dsp:txXfrm>
    </dsp:sp>
    <dsp:sp modelId="{29791CB0-566A-4947-BCA7-50D21035709B}">
      <dsp:nvSpPr>
        <dsp:cNvPr id="0" name=""/>
        <dsp:cNvSpPr/>
      </dsp:nvSpPr>
      <dsp:spPr>
        <a:xfrm rot="5400000">
          <a:off x="1619077" y="3539581"/>
          <a:ext cx="2008105" cy="1747051"/>
        </a:xfrm>
        <a:prstGeom prst="hexagon">
          <a:avLst>
            <a:gd name="adj" fmla="val 25000"/>
            <a:gd name="vf" fmla="val 115470"/>
          </a:avLst>
        </a:prstGeom>
        <a:solidFill>
          <a:schemeClr val="accent5">
            <a:hueOff val="-9401635"/>
            <a:satOff val="53393"/>
            <a:lumOff val="2746"/>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155700" rtl="1">
            <a:lnSpc>
              <a:spcPct val="90000"/>
            </a:lnSpc>
            <a:spcBef>
              <a:spcPct val="0"/>
            </a:spcBef>
            <a:spcAft>
              <a:spcPct val="35000"/>
            </a:spcAft>
            <a:buNone/>
          </a:pPr>
          <a:r>
            <a:rPr lang="he-IL" sz="2600" kern="1200" dirty="0"/>
            <a:t>סדר טהרות</a:t>
          </a:r>
        </a:p>
      </dsp:txBody>
      <dsp:txXfrm rot="-5400000">
        <a:off x="2021853" y="3721984"/>
        <a:ext cx="1202553" cy="138224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C7F20E-E81F-45AC-B6B8-707C670DA432}">
      <dsp:nvSpPr>
        <dsp:cNvPr id="0" name=""/>
        <dsp:cNvSpPr/>
      </dsp:nvSpPr>
      <dsp:spPr>
        <a:xfrm rot="5400000">
          <a:off x="7255322" y="325869"/>
          <a:ext cx="2138453" cy="1496917"/>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rtl="1">
            <a:lnSpc>
              <a:spcPct val="90000"/>
            </a:lnSpc>
            <a:spcBef>
              <a:spcPct val="0"/>
            </a:spcBef>
            <a:spcAft>
              <a:spcPct val="35000"/>
            </a:spcAft>
            <a:buNone/>
          </a:pPr>
          <a:r>
            <a:rPr lang="he-IL" sz="2000" kern="1200" dirty="0"/>
            <a:t>לאחר חורבן בית המקדש...</a:t>
          </a:r>
        </a:p>
      </dsp:txBody>
      <dsp:txXfrm rot="-5400000">
        <a:off x="7576091" y="753560"/>
        <a:ext cx="1496917" cy="641536"/>
      </dsp:txXfrm>
    </dsp:sp>
    <dsp:sp modelId="{3CA69973-EC51-402B-B7CE-2D012663F0B2}">
      <dsp:nvSpPr>
        <dsp:cNvPr id="0" name=""/>
        <dsp:cNvSpPr/>
      </dsp:nvSpPr>
      <dsp:spPr>
        <a:xfrm rot="16200000">
          <a:off x="3093048" y="-3087947"/>
          <a:ext cx="1389994" cy="7576090"/>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035" tIns="26035" rIns="291592" bIns="26035" numCol="1" spcCol="1270" anchor="ctr" anchorCtr="0">
          <a:noAutofit/>
        </a:bodyPr>
        <a:lstStyle/>
        <a:p>
          <a:pPr marL="285750" lvl="1" indent="-285750" algn="r" defTabSz="1822450" rtl="1">
            <a:lnSpc>
              <a:spcPct val="90000"/>
            </a:lnSpc>
            <a:spcBef>
              <a:spcPct val="0"/>
            </a:spcBef>
            <a:spcAft>
              <a:spcPct val="15000"/>
            </a:spcAft>
            <a:buChar char="•"/>
          </a:pPr>
          <a:r>
            <a:rPr lang="he-IL" sz="4100" kern="1200" dirty="0"/>
            <a:t>   </a:t>
          </a:r>
        </a:p>
        <a:p>
          <a:pPr marL="285750" lvl="1" indent="-285750" algn="r" defTabSz="1822450" rtl="1">
            <a:lnSpc>
              <a:spcPct val="90000"/>
            </a:lnSpc>
            <a:spcBef>
              <a:spcPct val="0"/>
            </a:spcBef>
            <a:spcAft>
              <a:spcPct val="15000"/>
            </a:spcAft>
            <a:buChar char="•"/>
          </a:pPr>
          <a:r>
            <a:rPr lang="he-IL" sz="4100" kern="1200" dirty="0"/>
            <a:t>    </a:t>
          </a:r>
        </a:p>
      </dsp:txBody>
      <dsp:txXfrm rot="5400000">
        <a:off x="67854" y="72955"/>
        <a:ext cx="7508236" cy="1254286"/>
      </dsp:txXfrm>
    </dsp:sp>
    <dsp:sp modelId="{93914FD4-2B7F-4495-9BA3-1CB1FB840D1A}">
      <dsp:nvSpPr>
        <dsp:cNvPr id="0" name=""/>
        <dsp:cNvSpPr/>
      </dsp:nvSpPr>
      <dsp:spPr>
        <a:xfrm rot="5400000">
          <a:off x="7255322" y="2274874"/>
          <a:ext cx="2138453" cy="1496917"/>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rtl="1">
            <a:lnSpc>
              <a:spcPct val="90000"/>
            </a:lnSpc>
            <a:spcBef>
              <a:spcPct val="0"/>
            </a:spcBef>
            <a:spcAft>
              <a:spcPct val="35000"/>
            </a:spcAft>
            <a:buNone/>
          </a:pPr>
          <a:r>
            <a:rPr lang="he-IL" sz="2000" kern="1200" dirty="0"/>
            <a:t>החשש להעלות את התורה על הכתב נבע מ...</a:t>
          </a:r>
        </a:p>
      </dsp:txBody>
      <dsp:txXfrm rot="-5400000">
        <a:off x="7576091" y="2702565"/>
        <a:ext cx="1496917" cy="641536"/>
      </dsp:txXfrm>
    </dsp:sp>
    <dsp:sp modelId="{33FBF3C3-7206-4CFD-8465-4DECB2C3C914}">
      <dsp:nvSpPr>
        <dsp:cNvPr id="0" name=""/>
        <dsp:cNvSpPr/>
      </dsp:nvSpPr>
      <dsp:spPr>
        <a:xfrm rot="16200000">
          <a:off x="3092682" y="-1138576"/>
          <a:ext cx="1390725" cy="7576090"/>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035" tIns="26035" rIns="291592" bIns="26035" numCol="1" spcCol="1270" anchor="ctr" anchorCtr="0">
          <a:noAutofit/>
        </a:bodyPr>
        <a:lstStyle/>
        <a:p>
          <a:pPr marL="285750" lvl="1" indent="-285750" algn="r" defTabSz="1822450" rtl="1">
            <a:lnSpc>
              <a:spcPct val="90000"/>
            </a:lnSpc>
            <a:spcBef>
              <a:spcPct val="0"/>
            </a:spcBef>
            <a:spcAft>
              <a:spcPct val="15000"/>
            </a:spcAft>
            <a:buChar char="•"/>
          </a:pPr>
          <a:r>
            <a:rPr lang="he-IL" sz="4100" kern="1200" dirty="0"/>
            <a:t>    </a:t>
          </a:r>
        </a:p>
        <a:p>
          <a:pPr marL="285750" lvl="1" indent="-285750" algn="r" defTabSz="1822450" rtl="1">
            <a:lnSpc>
              <a:spcPct val="90000"/>
            </a:lnSpc>
            <a:spcBef>
              <a:spcPct val="0"/>
            </a:spcBef>
            <a:spcAft>
              <a:spcPct val="15000"/>
            </a:spcAft>
            <a:buChar char="•"/>
          </a:pPr>
          <a:r>
            <a:rPr lang="he-IL" sz="4100" kern="1200" dirty="0"/>
            <a:t>    </a:t>
          </a:r>
        </a:p>
      </dsp:txBody>
      <dsp:txXfrm rot="5400000">
        <a:off x="67890" y="2021996"/>
        <a:ext cx="7508200" cy="1254945"/>
      </dsp:txXfrm>
    </dsp:sp>
    <dsp:sp modelId="{2A5CB1C8-8294-489B-940D-FBAC2DA2B965}">
      <dsp:nvSpPr>
        <dsp:cNvPr id="0" name=""/>
        <dsp:cNvSpPr/>
      </dsp:nvSpPr>
      <dsp:spPr>
        <a:xfrm rot="5400000">
          <a:off x="7255322" y="4223879"/>
          <a:ext cx="2138453" cy="1496917"/>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rtl="1">
            <a:lnSpc>
              <a:spcPct val="90000"/>
            </a:lnSpc>
            <a:spcBef>
              <a:spcPct val="0"/>
            </a:spcBef>
            <a:spcAft>
              <a:spcPct val="35000"/>
            </a:spcAft>
            <a:buNone/>
          </a:pPr>
          <a:r>
            <a:rPr lang="he-IL" sz="2000" kern="1200" dirty="0"/>
            <a:t>לבסוף, המשנה נעשתה....</a:t>
          </a:r>
        </a:p>
      </dsp:txBody>
      <dsp:txXfrm rot="-5400000">
        <a:off x="7576091" y="4651570"/>
        <a:ext cx="1496917" cy="641536"/>
      </dsp:txXfrm>
    </dsp:sp>
    <dsp:sp modelId="{8B6BE50C-8151-4B7E-A211-4F4F4D7F7B97}">
      <dsp:nvSpPr>
        <dsp:cNvPr id="0" name=""/>
        <dsp:cNvSpPr/>
      </dsp:nvSpPr>
      <dsp:spPr>
        <a:xfrm rot="16200000">
          <a:off x="3093048" y="810063"/>
          <a:ext cx="1389994" cy="7576090"/>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035" tIns="26035" rIns="291592" bIns="26035" numCol="1" spcCol="1270" anchor="ctr" anchorCtr="0">
          <a:noAutofit/>
        </a:bodyPr>
        <a:lstStyle/>
        <a:p>
          <a:pPr marL="285750" lvl="1" indent="-285750" algn="r" defTabSz="1822450" rtl="1">
            <a:lnSpc>
              <a:spcPct val="90000"/>
            </a:lnSpc>
            <a:spcBef>
              <a:spcPct val="0"/>
            </a:spcBef>
            <a:spcAft>
              <a:spcPct val="15000"/>
            </a:spcAft>
            <a:buChar char="•"/>
          </a:pPr>
          <a:r>
            <a:rPr lang="he-IL" sz="4100" kern="1200" dirty="0"/>
            <a:t>    </a:t>
          </a:r>
        </a:p>
        <a:p>
          <a:pPr marL="285750" lvl="1" indent="-285750" algn="r" defTabSz="1822450" rtl="1">
            <a:lnSpc>
              <a:spcPct val="90000"/>
            </a:lnSpc>
            <a:spcBef>
              <a:spcPct val="0"/>
            </a:spcBef>
            <a:spcAft>
              <a:spcPct val="15000"/>
            </a:spcAft>
            <a:buChar char="•"/>
          </a:pPr>
          <a:r>
            <a:rPr lang="he-IL" sz="4100" kern="1200" dirty="0"/>
            <a:t>     </a:t>
          </a:r>
        </a:p>
      </dsp:txBody>
      <dsp:txXfrm rot="5400000">
        <a:off x="67854" y="3970965"/>
        <a:ext cx="7508236" cy="1254286"/>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4400" y="0"/>
            <a:ext cx="2973600" cy="457200"/>
          </a:xfrm>
          <a:prstGeom prst="rect">
            <a:avLst/>
          </a:prstGeom>
        </p:spPr>
        <p:txBody>
          <a:bodyPr vert="horz" lIns="91440" tIns="45720" rIns="91440" bIns="45720" rtlCol="1"/>
          <a:lstStyle>
            <a:lvl1pPr algn="r" rtl="1">
              <a:defRPr sz="1200"/>
            </a:lvl1pPr>
          </a:lstStyle>
          <a:p>
            <a:pPr rtl="1"/>
            <a:endParaRPr lang="he-IL" dirty="0">
              <a:latin typeface="Tahoma" panose="020B0604030504040204" pitchFamily="34" charset="0"/>
              <a:ea typeface="Tahoma" panose="020B0604030504040204" pitchFamily="34" charset="0"/>
              <a:cs typeface="Tahoma" panose="020B0604030504040204" pitchFamily="34" charset="0"/>
            </a:endParaRPr>
          </a:p>
        </p:txBody>
      </p:sp>
      <p:sp>
        <p:nvSpPr>
          <p:cNvPr id="3" name="מציין מיקום של תאריך 2"/>
          <p:cNvSpPr>
            <a:spLocks noGrp="1"/>
          </p:cNvSpPr>
          <p:nvPr>
            <p:ph type="dt" sz="quarter" idx="1"/>
          </p:nvPr>
        </p:nvSpPr>
        <p:spPr>
          <a:xfrm>
            <a:off x="0" y="0"/>
            <a:ext cx="2971800" cy="457200"/>
          </a:xfrm>
          <a:prstGeom prst="rect">
            <a:avLst/>
          </a:prstGeom>
        </p:spPr>
        <p:txBody>
          <a:bodyPr vert="horz" lIns="91440" tIns="45720" rIns="91440" bIns="45720" rtlCol="1"/>
          <a:lstStyle>
            <a:lvl1pPr algn="r" rtl="1">
              <a:defRPr sz="1200"/>
            </a:lvl1pPr>
          </a:lstStyle>
          <a:p>
            <a:pPr algn="l" rtl="1"/>
            <a:fld id="{3DD4011B-B56C-4D38-A9BA-6EA374423C06}" type="datetime8">
              <a:rPr lang="he-IL" smtClean="0">
                <a:latin typeface="Tahoma" panose="020B0604030504040204" pitchFamily="34" charset="0"/>
                <a:ea typeface="Tahoma" panose="020B0604030504040204" pitchFamily="34" charset="0"/>
                <a:cs typeface="Tahoma" panose="020B0604030504040204" pitchFamily="34" charset="0"/>
              </a:rPr>
              <a:t>22 דצמבר 18</a:t>
            </a:fld>
            <a:endParaRPr lang="he-IL" dirty="0">
              <a:latin typeface="Tahoma" panose="020B0604030504040204" pitchFamily="34" charset="0"/>
              <a:ea typeface="Tahoma" panose="020B0604030504040204" pitchFamily="34" charset="0"/>
              <a:cs typeface="Tahoma" panose="020B0604030504040204" pitchFamily="34" charset="0"/>
            </a:endParaRPr>
          </a:p>
        </p:txBody>
      </p:sp>
      <p:sp>
        <p:nvSpPr>
          <p:cNvPr id="4" name="מציין מיקום של כותרת תחתונה 3"/>
          <p:cNvSpPr>
            <a:spLocks noGrp="1"/>
          </p:cNvSpPr>
          <p:nvPr>
            <p:ph type="ftr" sz="quarter" idx="2"/>
          </p:nvPr>
        </p:nvSpPr>
        <p:spPr>
          <a:xfrm>
            <a:off x="3884400" y="8685213"/>
            <a:ext cx="2973600" cy="457200"/>
          </a:xfrm>
          <a:prstGeom prst="rect">
            <a:avLst/>
          </a:prstGeom>
        </p:spPr>
        <p:txBody>
          <a:bodyPr vert="horz" lIns="91440" tIns="45720" rIns="91440" bIns="45720" rtlCol="1" anchor="b"/>
          <a:lstStyle>
            <a:lvl1pPr algn="r" rtl="1">
              <a:defRPr sz="1200"/>
            </a:lvl1pPr>
          </a:lstStyle>
          <a:p>
            <a:pPr rtl="1"/>
            <a:endParaRPr lang="he-IL" dirty="0">
              <a:latin typeface="Tahoma" panose="020B0604030504040204" pitchFamily="34" charset="0"/>
              <a:ea typeface="Tahoma" panose="020B0604030504040204" pitchFamily="34" charset="0"/>
              <a:cs typeface="Tahoma" panose="020B0604030504040204" pitchFamily="34" charset="0"/>
            </a:endParaRPr>
          </a:p>
        </p:txBody>
      </p:sp>
      <p:sp>
        <p:nvSpPr>
          <p:cNvPr id="5" name="מציין מיקום של מספר שקופית 4"/>
          <p:cNvSpPr>
            <a:spLocks noGrp="1"/>
          </p:cNvSpPr>
          <p:nvPr>
            <p:ph type="sldNum" sz="quarter" idx="3"/>
          </p:nvPr>
        </p:nvSpPr>
        <p:spPr>
          <a:xfrm>
            <a:off x="0" y="8685213"/>
            <a:ext cx="2971800" cy="457200"/>
          </a:xfrm>
          <a:prstGeom prst="rect">
            <a:avLst/>
          </a:prstGeom>
        </p:spPr>
        <p:txBody>
          <a:bodyPr vert="horz" lIns="91440" tIns="45720" rIns="91440" bIns="45720" rtlCol="1" anchor="b"/>
          <a:lstStyle>
            <a:lvl1pPr algn="r" rtl="1">
              <a:defRPr sz="1200"/>
            </a:lvl1pPr>
          </a:lstStyle>
          <a:p>
            <a:pPr algn="l" rtl="1"/>
            <a:fld id="{DA52D9BF-D574-4807-B36C-9E2A025BE826}" type="slidenum">
              <a:rPr lang="he-IL">
                <a:latin typeface="Tahoma" panose="020B0604030504040204" pitchFamily="34" charset="0"/>
                <a:ea typeface="Tahoma" panose="020B0604030504040204" pitchFamily="34" charset="0"/>
                <a:cs typeface="Tahoma" panose="020B0604030504040204" pitchFamily="34" charset="0"/>
              </a:rPr>
              <a:pPr algn="l" rtl="1"/>
              <a:t>‹#›</a:t>
            </a:fld>
            <a:endParaRPr lang="he-IL"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3067921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4400" y="0"/>
            <a:ext cx="2973600" cy="457200"/>
          </a:xfrm>
          <a:prstGeom prst="rect">
            <a:avLst/>
          </a:prstGeom>
        </p:spPr>
        <p:txBody>
          <a:bodyPr vert="horz" lIns="91440" tIns="45720" rIns="91440" bIns="45720" rtlCol="1"/>
          <a:lstStyle>
            <a:lvl1pPr algn="r" rtl="1">
              <a:defRPr sz="1200">
                <a:latin typeface="Tahoma" panose="020B0604030504040204" pitchFamily="34" charset="0"/>
                <a:ea typeface="Tahoma" panose="020B0604030504040204" pitchFamily="34" charset="0"/>
                <a:cs typeface="Tahoma" panose="020B0604030504040204" pitchFamily="34" charset="0"/>
              </a:defRPr>
            </a:lvl1pPr>
          </a:lstStyle>
          <a:p>
            <a:endParaRPr lang="he-IL" noProof="0" dirty="0"/>
          </a:p>
        </p:txBody>
      </p:sp>
      <p:sp>
        <p:nvSpPr>
          <p:cNvPr id="3" name="מציין מיקום של תאריך 2"/>
          <p:cNvSpPr>
            <a:spLocks noGrp="1"/>
          </p:cNvSpPr>
          <p:nvPr>
            <p:ph type="dt" idx="1"/>
          </p:nvPr>
        </p:nvSpPr>
        <p:spPr>
          <a:xfrm>
            <a:off x="0" y="0"/>
            <a:ext cx="2973600" cy="457200"/>
          </a:xfrm>
          <a:prstGeom prst="rect">
            <a:avLst/>
          </a:prstGeom>
        </p:spPr>
        <p:txBody>
          <a:bodyPr vert="horz" lIns="91440" tIns="45720" rIns="91440" bIns="45720" rtlCol="1"/>
          <a:lstStyle>
            <a:lvl1pPr algn="l" rtl="1">
              <a:defRPr sz="1200">
                <a:latin typeface="Tahoma" panose="020B0604030504040204" pitchFamily="34" charset="0"/>
                <a:ea typeface="Tahoma" panose="020B0604030504040204" pitchFamily="34" charset="0"/>
                <a:cs typeface="Tahoma" panose="020B0604030504040204" pitchFamily="34" charset="0"/>
              </a:defRPr>
            </a:lvl1pPr>
          </a:lstStyle>
          <a:p>
            <a:fld id="{6C77B0D2-A4DA-44C6-A970-D06F4948692E}" type="datetime8">
              <a:rPr lang="he-IL" noProof="0" smtClean="0"/>
              <a:pPr/>
              <a:t>22 דצמבר 18</a:t>
            </a:fld>
            <a:endParaRPr lang="he-IL" noProof="0" dirty="0"/>
          </a:p>
        </p:txBody>
      </p:sp>
      <p:sp>
        <p:nvSpPr>
          <p:cNvPr id="4" name="מציין מיקום של תמונת שקופית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1" anchor="ctr"/>
          <a:lstStyle/>
          <a:p>
            <a:pPr rtl="1"/>
            <a:endParaRPr lang="he-IL" noProof="0" dirty="0"/>
          </a:p>
        </p:txBody>
      </p:sp>
      <p:sp>
        <p:nvSpPr>
          <p:cNvPr id="5" name="מציין מיקום של הערו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rtl="1"/>
            <a:r>
              <a:rPr lang="he-IL" noProof="0" dirty="0"/>
              <a:t>לחץ כדי לערוך סגנונות טקסט של תבנית בסיס</a:t>
            </a:r>
          </a:p>
          <a:p>
            <a:pPr lvl="1" rtl="1"/>
            <a:r>
              <a:rPr lang="he-IL" noProof="0" dirty="0"/>
              <a:t>רמה שניה</a:t>
            </a:r>
          </a:p>
          <a:p>
            <a:pPr lvl="2" rtl="1"/>
            <a:r>
              <a:rPr lang="he-IL" noProof="0" dirty="0"/>
              <a:t>רמה שלישית</a:t>
            </a:r>
          </a:p>
          <a:p>
            <a:pPr lvl="3" rtl="1"/>
            <a:r>
              <a:rPr lang="he-IL" noProof="0" dirty="0"/>
              <a:t>רמה רביעית</a:t>
            </a:r>
          </a:p>
          <a:p>
            <a:pPr lvl="4" rtl="1"/>
            <a:r>
              <a:rPr lang="he-IL" noProof="0" dirty="0"/>
              <a:t>רמה חמישית</a:t>
            </a:r>
          </a:p>
        </p:txBody>
      </p:sp>
      <p:sp>
        <p:nvSpPr>
          <p:cNvPr id="6" name="מציין מיקום של כותרת תחתונה 5"/>
          <p:cNvSpPr>
            <a:spLocks noGrp="1"/>
          </p:cNvSpPr>
          <p:nvPr>
            <p:ph type="ftr" sz="quarter" idx="4"/>
          </p:nvPr>
        </p:nvSpPr>
        <p:spPr>
          <a:xfrm>
            <a:off x="3884400" y="8685213"/>
            <a:ext cx="2973600" cy="457200"/>
          </a:xfrm>
          <a:prstGeom prst="rect">
            <a:avLst/>
          </a:prstGeom>
        </p:spPr>
        <p:txBody>
          <a:bodyPr vert="horz" lIns="91440" tIns="45720" rIns="91440" bIns="45720" rtlCol="1" anchor="b"/>
          <a:lstStyle>
            <a:lvl1pPr algn="r" rtl="1">
              <a:defRPr sz="1200">
                <a:latin typeface="Tahoma" panose="020B0604030504040204" pitchFamily="34" charset="0"/>
                <a:ea typeface="Tahoma" panose="020B0604030504040204" pitchFamily="34" charset="0"/>
                <a:cs typeface="Tahoma" panose="020B0604030504040204" pitchFamily="34" charset="0"/>
              </a:defRPr>
            </a:lvl1pPr>
          </a:lstStyle>
          <a:p>
            <a:endParaRPr lang="he-IL" noProof="0" dirty="0"/>
          </a:p>
        </p:txBody>
      </p:sp>
      <p:sp>
        <p:nvSpPr>
          <p:cNvPr id="7" name="מציין מיקום של מספר שקופית 6"/>
          <p:cNvSpPr>
            <a:spLocks noGrp="1"/>
          </p:cNvSpPr>
          <p:nvPr>
            <p:ph type="sldNum" sz="quarter" idx="5"/>
          </p:nvPr>
        </p:nvSpPr>
        <p:spPr>
          <a:xfrm>
            <a:off x="0" y="8685213"/>
            <a:ext cx="2971800" cy="457200"/>
          </a:xfrm>
          <a:prstGeom prst="rect">
            <a:avLst/>
          </a:prstGeom>
        </p:spPr>
        <p:txBody>
          <a:bodyPr vert="horz" lIns="91440" tIns="45720" rIns="91440" bIns="45720" rtlCol="1" anchor="b"/>
          <a:lstStyle>
            <a:lvl1pPr algn="l" rtl="1">
              <a:defRPr sz="1200">
                <a:latin typeface="Tahoma" panose="020B0604030504040204" pitchFamily="34" charset="0"/>
                <a:ea typeface="Tahoma" panose="020B0604030504040204" pitchFamily="34" charset="0"/>
                <a:cs typeface="Tahoma" panose="020B0604030504040204" pitchFamily="34" charset="0"/>
              </a:defRPr>
            </a:lvl1pPr>
          </a:lstStyle>
          <a:p>
            <a:fld id="{9E11EC53-F507-411E-9ADC-FBCFECE09D3D}" type="slidenum">
              <a:rPr lang="he-IL" noProof="0" smtClean="0"/>
              <a:pPr/>
              <a:t>‹#›</a:t>
            </a:fld>
            <a:endParaRPr lang="he-IL" noProof="0" dirty="0"/>
          </a:p>
        </p:txBody>
      </p:sp>
    </p:spTree>
    <p:extLst>
      <p:ext uri="{BB962C8B-B14F-4D97-AF65-F5344CB8AC3E}">
        <p14:creationId xmlns:p14="http://schemas.microsoft.com/office/powerpoint/2010/main" val="758182631"/>
      </p:ext>
    </p:extLst>
  </p:cSld>
  <p:clrMap bg1="lt1" tx1="dk1" bg2="lt2" tx2="dk2" accent1="accent1" accent2="accent2" accent3="accent3" accent4="accent4" accent5="accent5" accent6="accent6" hlink="hlink" folHlink="folHlink"/>
  <p:notesStyle>
    <a:lvl1pPr marL="0" algn="r" defTabSz="1218987" rtl="1" eaLnBrk="1" latinLnBrk="0" hangingPunct="1">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609493" algn="r" defTabSz="1218987" rtl="1" eaLnBrk="1" latinLnBrk="0" hangingPunct="1">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1218987" algn="r" defTabSz="1218987" rtl="1" eaLnBrk="1" latinLnBrk="0" hangingPunct="1">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828480" algn="r" defTabSz="1218987" rtl="1" eaLnBrk="1" latinLnBrk="0" hangingPunct="1">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2437973" algn="r" defTabSz="1218987" rtl="1" eaLnBrk="1" latinLnBrk="0" hangingPunct="1">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3047467" algn="r" defTabSz="1218987" rtl="1" eaLnBrk="1" latinLnBrk="0" hangingPunct="1">
      <a:defRPr sz="1600" kern="1200">
        <a:solidFill>
          <a:schemeClr val="tx1"/>
        </a:solidFill>
        <a:latin typeface="+mn-lt"/>
        <a:ea typeface="+mn-ea"/>
        <a:cs typeface="+mn-cs"/>
      </a:defRPr>
    </a:lvl6pPr>
    <a:lvl7pPr marL="3656960" algn="r" defTabSz="1218987" rtl="1" eaLnBrk="1" latinLnBrk="0" hangingPunct="1">
      <a:defRPr sz="1600" kern="1200">
        <a:solidFill>
          <a:schemeClr val="tx1"/>
        </a:solidFill>
        <a:latin typeface="+mn-lt"/>
        <a:ea typeface="+mn-ea"/>
        <a:cs typeface="+mn-cs"/>
      </a:defRPr>
    </a:lvl7pPr>
    <a:lvl8pPr marL="4266453" algn="r" defTabSz="1218987" rtl="1" eaLnBrk="1" latinLnBrk="0" hangingPunct="1">
      <a:defRPr sz="1600" kern="1200">
        <a:solidFill>
          <a:schemeClr val="tx1"/>
        </a:solidFill>
        <a:latin typeface="+mn-lt"/>
        <a:ea typeface="+mn-ea"/>
        <a:cs typeface="+mn-cs"/>
      </a:defRPr>
    </a:lvl8pPr>
    <a:lvl9pPr marL="4875947" algn="r" defTabSz="1218987" rtl="1"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noProof="0" dirty="0">
              <a:latin typeface="Tahoma" panose="020B0604030504040204" pitchFamily="34" charset="0"/>
              <a:ea typeface="Tahoma" panose="020B0604030504040204" pitchFamily="34" charset="0"/>
              <a:cs typeface="Tahoma" panose="020B0604030504040204" pitchFamily="34" charset="0"/>
            </a:endParaRPr>
          </a:p>
        </p:txBody>
      </p:sp>
      <p:sp>
        <p:nvSpPr>
          <p:cNvPr id="4" name="מציין מיקום של מספר שקופית 3"/>
          <p:cNvSpPr>
            <a:spLocks noGrp="1"/>
          </p:cNvSpPr>
          <p:nvPr>
            <p:ph type="sldNum" sz="quarter" idx="10"/>
          </p:nvPr>
        </p:nvSpPr>
        <p:spPr/>
        <p:txBody>
          <a:bodyPr/>
          <a:lstStyle/>
          <a:p>
            <a:pPr rtl="1"/>
            <a:fld id="{9E11EC53-F507-411E-9ADC-FBCFECE09D3D}" type="slidenum">
              <a:rPr lang="he-IL" smtClean="0"/>
              <a:t>1</a:t>
            </a:fld>
            <a:endParaRPr lang="he-IL" dirty="0"/>
          </a:p>
        </p:txBody>
      </p:sp>
    </p:spTree>
    <p:extLst>
      <p:ext uri="{BB962C8B-B14F-4D97-AF65-F5344CB8AC3E}">
        <p14:creationId xmlns:p14="http://schemas.microsoft.com/office/powerpoint/2010/main" val="68817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noProof="0" dirty="0">
              <a:latin typeface="Tahoma" panose="020B0604030504040204" pitchFamily="34" charset="0"/>
              <a:ea typeface="Tahoma" panose="020B0604030504040204" pitchFamily="34" charset="0"/>
              <a:cs typeface="Tahoma" panose="020B0604030504040204" pitchFamily="34" charset="0"/>
            </a:endParaRPr>
          </a:p>
        </p:txBody>
      </p:sp>
      <p:sp>
        <p:nvSpPr>
          <p:cNvPr id="4" name="מציין מיקום של מספר שקופית 3"/>
          <p:cNvSpPr>
            <a:spLocks noGrp="1"/>
          </p:cNvSpPr>
          <p:nvPr>
            <p:ph type="sldNum" sz="quarter" idx="10"/>
          </p:nvPr>
        </p:nvSpPr>
        <p:spPr/>
        <p:txBody>
          <a:bodyPr/>
          <a:lstStyle/>
          <a:p>
            <a:pPr rtl="1"/>
            <a:fld id="{9E11EC53-F507-411E-9ADC-FBCFECE09D3D}" type="slidenum">
              <a:rPr lang="he-IL" smtClean="0"/>
              <a:t>13</a:t>
            </a:fld>
            <a:endParaRPr lang="he-IL" dirty="0"/>
          </a:p>
        </p:txBody>
      </p:sp>
    </p:spTree>
    <p:extLst>
      <p:ext uri="{BB962C8B-B14F-4D97-AF65-F5344CB8AC3E}">
        <p14:creationId xmlns:p14="http://schemas.microsoft.com/office/powerpoint/2010/main" val="38003806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noProof="0" dirty="0">
              <a:latin typeface="Tahoma" panose="020B0604030504040204" pitchFamily="34" charset="0"/>
              <a:ea typeface="Tahoma" panose="020B0604030504040204" pitchFamily="34" charset="0"/>
              <a:cs typeface="Tahoma" panose="020B0604030504040204" pitchFamily="34" charset="0"/>
            </a:endParaRPr>
          </a:p>
        </p:txBody>
      </p:sp>
      <p:sp>
        <p:nvSpPr>
          <p:cNvPr id="4" name="מציין מיקום של מספר שקופית 3"/>
          <p:cNvSpPr>
            <a:spLocks noGrp="1"/>
          </p:cNvSpPr>
          <p:nvPr>
            <p:ph type="sldNum" sz="quarter" idx="10"/>
          </p:nvPr>
        </p:nvSpPr>
        <p:spPr/>
        <p:txBody>
          <a:bodyPr/>
          <a:lstStyle/>
          <a:p>
            <a:pPr rtl="1"/>
            <a:fld id="{9E11EC53-F507-411E-9ADC-FBCFECE09D3D}" type="slidenum">
              <a:rPr lang="he-IL" smtClean="0"/>
              <a:t>16</a:t>
            </a:fld>
            <a:endParaRPr lang="he-IL" dirty="0"/>
          </a:p>
        </p:txBody>
      </p:sp>
    </p:spTree>
    <p:extLst>
      <p:ext uri="{BB962C8B-B14F-4D97-AF65-F5344CB8AC3E}">
        <p14:creationId xmlns:p14="http://schemas.microsoft.com/office/powerpoint/2010/main" val="32362179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8" name="משולש שווה שוקיים 5"/>
          <p:cNvSpPr/>
          <p:nvPr/>
        </p:nvSpPr>
        <p:spPr>
          <a:xfrm>
            <a:off x="-1607" y="-1115"/>
            <a:ext cx="12190403" cy="6863692"/>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1" anchor="ctr"/>
          <a:lstStyle/>
          <a:p>
            <a:pPr algn="ctr" rtl="1"/>
            <a:endParaRPr lang="he-IL" noProof="0" dirty="0">
              <a:latin typeface="Tahoma" panose="020B0604030504040204" pitchFamily="34" charset="0"/>
              <a:ea typeface="Tahoma" panose="020B0604030504040204" pitchFamily="34" charset="0"/>
              <a:cs typeface="Tahoma" panose="020B0604030504040204" pitchFamily="34" charset="0"/>
            </a:endParaRPr>
          </a:p>
        </p:txBody>
      </p:sp>
      <p:sp>
        <p:nvSpPr>
          <p:cNvPr id="62" name="מלבן 61"/>
          <p:cNvSpPr/>
          <p:nvPr/>
        </p:nvSpPr>
        <p:spPr bwMode="hidden">
          <a:xfrm>
            <a:off x="0" y="1905001"/>
            <a:ext cx="12188825" cy="2148252"/>
          </a:xfrm>
          <a:prstGeom prst="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1" anchor="ctr"/>
          <a:lstStyle/>
          <a:p>
            <a:pPr algn="ctr" rtl="1">
              <a:lnSpc>
                <a:spcPct val="90000"/>
              </a:lnSpc>
            </a:pPr>
            <a:endParaRPr lang="he-IL" sz="3200" noProof="0" dirty="0">
              <a:solidFill>
                <a:schemeClr val="tx2"/>
              </a:solidFill>
              <a:latin typeface="Tahoma" panose="020B0604030504040204" pitchFamily="34" charset="0"/>
              <a:ea typeface="Tahoma" panose="020B0604030504040204" pitchFamily="34" charset="0"/>
              <a:cs typeface="Tahoma" panose="020B0604030504040204" pitchFamily="34" charset="0"/>
            </a:endParaRPr>
          </a:p>
        </p:txBody>
      </p:sp>
      <p:sp>
        <p:nvSpPr>
          <p:cNvPr id="2" name="כותרת 1"/>
          <p:cNvSpPr>
            <a:spLocks noGrp="1"/>
          </p:cNvSpPr>
          <p:nvPr>
            <p:ph type="ctrTitle"/>
          </p:nvPr>
        </p:nvSpPr>
        <p:spPr>
          <a:xfrm>
            <a:off x="1218883" y="1905002"/>
            <a:ext cx="9751060" cy="2147926"/>
          </a:xfrm>
        </p:spPr>
        <p:txBody>
          <a:bodyPr rtlCol="1" anchor="ctr">
            <a:normAutofit/>
          </a:bodyPr>
          <a:lstStyle>
            <a:lvl1pPr algn="ctr" rtl="1">
              <a:defRPr sz="4400" cap="all" normalizeH="0" baseline="0">
                <a:latin typeface="Tahoma" panose="020B0604030504040204" pitchFamily="34" charset="0"/>
                <a:ea typeface="Tahoma" panose="020B0604030504040204" pitchFamily="34" charset="0"/>
                <a:cs typeface="Tahoma" panose="020B0604030504040204" pitchFamily="34" charset="0"/>
              </a:defRPr>
            </a:lvl1pPr>
          </a:lstStyle>
          <a:p>
            <a:pPr rtl="1"/>
            <a:r>
              <a:rPr lang="he-IL"/>
              <a:t>לחץ כדי לערוך סגנון כותרת של תבנית בסיס</a:t>
            </a:r>
            <a:endParaRPr lang="he-IL" noProof="0" dirty="0"/>
          </a:p>
        </p:txBody>
      </p:sp>
      <p:sp>
        <p:nvSpPr>
          <p:cNvPr id="3" name="כותרת משנה 2"/>
          <p:cNvSpPr>
            <a:spLocks noGrp="1"/>
          </p:cNvSpPr>
          <p:nvPr>
            <p:ph type="subTitle" idx="1"/>
          </p:nvPr>
        </p:nvSpPr>
        <p:spPr>
          <a:xfrm>
            <a:off x="1218883" y="4140200"/>
            <a:ext cx="9751060" cy="1016000"/>
          </a:xfrm>
        </p:spPr>
        <p:txBody>
          <a:bodyPr rtlCol="1">
            <a:normAutofit/>
          </a:bodyPr>
          <a:lstStyle>
            <a:lvl1pPr marL="0" indent="0" algn="ctr" rtl="1">
              <a:spcBef>
                <a:spcPts val="0"/>
              </a:spcBef>
              <a:buNone/>
              <a:defRPr sz="28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609493" indent="0" algn="ctr" rtl="1">
              <a:buNone/>
              <a:defRPr>
                <a:solidFill>
                  <a:schemeClr val="tx1">
                    <a:tint val="75000"/>
                  </a:schemeClr>
                </a:solidFill>
              </a:defRPr>
            </a:lvl2pPr>
            <a:lvl3pPr marL="1218987" indent="0" algn="ctr" rtl="1">
              <a:buNone/>
              <a:defRPr>
                <a:solidFill>
                  <a:schemeClr val="tx1">
                    <a:tint val="75000"/>
                  </a:schemeClr>
                </a:solidFill>
              </a:defRPr>
            </a:lvl3pPr>
            <a:lvl4pPr marL="1828480" indent="0" algn="ctr" rtl="1">
              <a:buNone/>
              <a:defRPr>
                <a:solidFill>
                  <a:schemeClr val="tx1">
                    <a:tint val="75000"/>
                  </a:schemeClr>
                </a:solidFill>
              </a:defRPr>
            </a:lvl4pPr>
            <a:lvl5pPr marL="2437973" indent="0" algn="ctr" rtl="1">
              <a:buNone/>
              <a:defRPr>
                <a:solidFill>
                  <a:schemeClr val="tx1">
                    <a:tint val="75000"/>
                  </a:schemeClr>
                </a:solidFill>
              </a:defRPr>
            </a:lvl5pPr>
            <a:lvl6pPr marL="3047467" indent="0" algn="ctr" rtl="1">
              <a:buNone/>
              <a:defRPr>
                <a:solidFill>
                  <a:schemeClr val="tx1">
                    <a:tint val="75000"/>
                  </a:schemeClr>
                </a:solidFill>
              </a:defRPr>
            </a:lvl6pPr>
            <a:lvl7pPr marL="3656960" indent="0" algn="ctr" rtl="1">
              <a:buNone/>
              <a:defRPr>
                <a:solidFill>
                  <a:schemeClr val="tx1">
                    <a:tint val="75000"/>
                  </a:schemeClr>
                </a:solidFill>
              </a:defRPr>
            </a:lvl7pPr>
            <a:lvl8pPr marL="4266453" indent="0" algn="ctr" rtl="1">
              <a:buNone/>
              <a:defRPr>
                <a:solidFill>
                  <a:schemeClr val="tx1">
                    <a:tint val="75000"/>
                  </a:schemeClr>
                </a:solidFill>
              </a:defRPr>
            </a:lvl8pPr>
            <a:lvl9pPr marL="4875947" indent="0" algn="ctr" rtl="1">
              <a:buNone/>
              <a:defRPr>
                <a:solidFill>
                  <a:schemeClr val="tx1">
                    <a:tint val="75000"/>
                  </a:schemeClr>
                </a:solidFill>
              </a:defRPr>
            </a:lvl9pPr>
          </a:lstStyle>
          <a:p>
            <a:r>
              <a:rPr lang="he-IL"/>
              <a:t>לחץ כדי לערוך סגנון כותרת משנה של תבנית בסיס</a:t>
            </a:r>
            <a:endParaRPr lang="he-IL"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תמונה עם כיתוב - חלופי">
    <p:spTree>
      <p:nvGrpSpPr>
        <p:cNvPr id="1" name=""/>
        <p:cNvGrpSpPr/>
        <p:nvPr/>
      </p:nvGrpSpPr>
      <p:grpSpPr>
        <a:xfrm>
          <a:off x="0" y="0"/>
          <a:ext cx="0" cy="0"/>
          <a:chOff x="0" y="0"/>
          <a:chExt cx="0" cy="0"/>
        </a:xfrm>
      </p:grpSpPr>
      <p:sp>
        <p:nvSpPr>
          <p:cNvPr id="2" name="כותרת 1"/>
          <p:cNvSpPr>
            <a:spLocks noGrp="1"/>
          </p:cNvSpPr>
          <p:nvPr>
            <p:ph type="title"/>
          </p:nvPr>
        </p:nvSpPr>
        <p:spPr>
          <a:xfrm>
            <a:off x="324102" y="482600"/>
            <a:ext cx="3961368" cy="1422400"/>
          </a:xfrm>
        </p:spPr>
        <p:txBody>
          <a:bodyPr rtlCol="1" anchor="b" anchorCtr="0">
            <a:normAutofit/>
          </a:bodyPr>
          <a:lstStyle>
            <a:lvl1pPr algn="r" rtl="1">
              <a:defRPr sz="3200" b="0">
                <a:latin typeface="Tahoma" panose="020B0604030504040204" pitchFamily="34" charset="0"/>
                <a:ea typeface="Tahoma" panose="020B0604030504040204" pitchFamily="34" charset="0"/>
                <a:cs typeface="Tahoma" panose="020B0604030504040204" pitchFamily="34" charset="0"/>
              </a:defRPr>
            </a:lvl1pPr>
          </a:lstStyle>
          <a:p>
            <a:pPr rtl="1"/>
            <a:r>
              <a:rPr lang="he-IL"/>
              <a:t>לחץ כדי לערוך סגנון כותרת של תבנית בסיס</a:t>
            </a:r>
            <a:endParaRPr lang="he-IL" noProof="0" dirty="0"/>
          </a:p>
        </p:txBody>
      </p:sp>
      <p:sp>
        <p:nvSpPr>
          <p:cNvPr id="9" name="מלבן 8" descr="&#10;"/>
          <p:cNvSpPr/>
          <p:nvPr/>
        </p:nvSpPr>
        <p:spPr>
          <a:xfrm>
            <a:off x="4539404" y="-1115"/>
            <a:ext cx="7618016" cy="68591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1" anchor="ctr"/>
          <a:lstStyle/>
          <a:p>
            <a:pPr algn="ctr" rtl="1"/>
            <a:endParaRPr lang="he-IL" noProof="0" dirty="0">
              <a:latin typeface="Tahoma" panose="020B0604030504040204" pitchFamily="34" charset="0"/>
              <a:ea typeface="Tahoma" panose="020B0604030504040204" pitchFamily="34" charset="0"/>
              <a:cs typeface="Tahoma" panose="020B0604030504040204" pitchFamily="34" charset="0"/>
            </a:endParaRPr>
          </a:p>
        </p:txBody>
      </p:sp>
      <p:sp>
        <p:nvSpPr>
          <p:cNvPr id="3" name="מציין מיקום של תמונה 2" descr="מציין מיקום ריק להוספת תמונה. לחץ על מציין המיקום ובחר את התמונה שברצונך להוסיף.&#10;"/>
          <p:cNvSpPr>
            <a:spLocks noGrp="1"/>
          </p:cNvSpPr>
          <p:nvPr>
            <p:ph type="pic" idx="1"/>
          </p:nvPr>
        </p:nvSpPr>
        <p:spPr>
          <a:xfrm>
            <a:off x="5047272" y="482600"/>
            <a:ext cx="6602281" cy="5842001"/>
          </a:xfrm>
          <a:noFill/>
          <a:ln w="9525">
            <a:noFill/>
            <a:miter lim="800000"/>
          </a:ln>
          <a:effectLst/>
        </p:spPr>
        <p:txBody>
          <a:bodyPr rtlCol="1">
            <a:normAutofit/>
          </a:bodyPr>
          <a:lstStyle>
            <a:lvl1pPr marL="0" indent="0" algn="ctr" rtl="1">
              <a:buNone/>
              <a:defRPr sz="2700">
                <a:latin typeface="Tahoma" panose="020B0604030504040204" pitchFamily="34" charset="0"/>
                <a:ea typeface="Tahoma" panose="020B0604030504040204" pitchFamily="34" charset="0"/>
                <a:cs typeface="Tahoma" panose="020B0604030504040204" pitchFamily="34" charset="0"/>
              </a:defRPr>
            </a:lvl1pPr>
            <a:lvl2pPr marL="609493" indent="0" algn="r" rtl="1">
              <a:buNone/>
              <a:defRPr sz="3700"/>
            </a:lvl2pPr>
            <a:lvl3pPr marL="1218987" indent="0" algn="r" rtl="1">
              <a:buNone/>
              <a:defRPr sz="3200"/>
            </a:lvl3pPr>
            <a:lvl4pPr marL="1828480" indent="0" algn="r" rtl="1">
              <a:buNone/>
              <a:defRPr sz="2700"/>
            </a:lvl4pPr>
            <a:lvl5pPr marL="2437973" indent="0" algn="r" rtl="1">
              <a:buNone/>
              <a:defRPr sz="2700"/>
            </a:lvl5pPr>
            <a:lvl6pPr marL="3047467" indent="0" algn="r" rtl="1">
              <a:buNone/>
              <a:defRPr sz="2700"/>
            </a:lvl6pPr>
            <a:lvl7pPr marL="3656960" indent="0" algn="r" rtl="1">
              <a:buNone/>
              <a:defRPr sz="2700"/>
            </a:lvl7pPr>
            <a:lvl8pPr marL="4266453" indent="0" algn="r" rtl="1">
              <a:buNone/>
              <a:defRPr sz="2700"/>
            </a:lvl8pPr>
            <a:lvl9pPr marL="4875947" indent="0" algn="r" rtl="1">
              <a:buNone/>
              <a:defRPr sz="2700"/>
            </a:lvl9pPr>
          </a:lstStyle>
          <a:p>
            <a:pPr rtl="1"/>
            <a:r>
              <a:rPr lang="he-IL" noProof="0"/>
              <a:t>לחץ על הסמל כדי להוסיף תמונה</a:t>
            </a:r>
            <a:endParaRPr lang="he-IL" noProof="0" dirty="0"/>
          </a:p>
        </p:txBody>
      </p:sp>
      <p:sp>
        <p:nvSpPr>
          <p:cNvPr id="4" name="מציין מיקום טקסט 3"/>
          <p:cNvSpPr>
            <a:spLocks noGrp="1"/>
          </p:cNvSpPr>
          <p:nvPr>
            <p:ph type="body" sz="half" idx="2"/>
          </p:nvPr>
        </p:nvSpPr>
        <p:spPr>
          <a:xfrm>
            <a:off x="324102" y="2108200"/>
            <a:ext cx="3961368" cy="4267200"/>
          </a:xfrm>
        </p:spPr>
        <p:txBody>
          <a:bodyPr rtlCol="1">
            <a:normAutofit/>
          </a:bodyPr>
          <a:lstStyle>
            <a:lvl1pPr marL="0" indent="0" algn="r" rtl="1">
              <a:spcBef>
                <a:spcPts val="1600"/>
              </a:spcBef>
              <a:buNone/>
              <a:defRPr sz="20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609493" indent="0" algn="r" rtl="1">
              <a:buNone/>
              <a:defRPr sz="1600"/>
            </a:lvl2pPr>
            <a:lvl3pPr marL="1218987" indent="0" algn="r" rtl="1">
              <a:buNone/>
              <a:defRPr sz="1300"/>
            </a:lvl3pPr>
            <a:lvl4pPr marL="1828480" indent="0" algn="r" rtl="1">
              <a:buNone/>
              <a:defRPr sz="1200"/>
            </a:lvl4pPr>
            <a:lvl5pPr marL="2437973" indent="0" algn="r" rtl="1">
              <a:buNone/>
              <a:defRPr sz="1200"/>
            </a:lvl5pPr>
            <a:lvl6pPr marL="3047467" indent="0" algn="r" rtl="1">
              <a:buNone/>
              <a:defRPr sz="1200"/>
            </a:lvl6pPr>
            <a:lvl7pPr marL="3656960" indent="0" algn="r" rtl="1">
              <a:buNone/>
              <a:defRPr sz="1200"/>
            </a:lvl7pPr>
            <a:lvl8pPr marL="4266453" indent="0" algn="r" rtl="1">
              <a:buNone/>
              <a:defRPr sz="1200"/>
            </a:lvl8pPr>
            <a:lvl9pPr marL="4875947" indent="0" algn="r" rtl="1">
              <a:buNone/>
              <a:defRPr sz="1200"/>
            </a:lvl9pPr>
          </a:lstStyle>
          <a:p>
            <a:pPr lvl="0" rtl="1"/>
            <a:r>
              <a:rPr lang="he-IL" noProof="0"/>
              <a:t>ערוך סגנונות טקסט של תבנית בסיס</a:t>
            </a:r>
          </a:p>
        </p:txBody>
      </p:sp>
    </p:spTree>
    <p:extLst>
      <p:ext uri="{BB962C8B-B14F-4D97-AF65-F5344CB8AC3E}">
        <p14:creationId xmlns:p14="http://schemas.microsoft.com/office/powerpoint/2010/main" val="20763039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rtlCol="1"/>
          <a:lstStyle>
            <a:lvl1pPr rtl="1">
              <a:defRPr/>
            </a:lvl1pPr>
          </a:lstStyle>
          <a:p>
            <a:pPr rtl="1"/>
            <a:r>
              <a:rPr lang="he-IL"/>
              <a:t>לחץ כדי לערוך סגנון כותרת של תבנית בסיס</a:t>
            </a:r>
            <a:endParaRPr lang="he-IL" noProof="0" dirty="0"/>
          </a:p>
        </p:txBody>
      </p:sp>
      <p:sp>
        <p:nvSpPr>
          <p:cNvPr id="3" name="מציין מיקום טקסט אנכי 2"/>
          <p:cNvSpPr>
            <a:spLocks noGrp="1"/>
          </p:cNvSpPr>
          <p:nvPr>
            <p:ph type="body" orient="vert" idx="1"/>
          </p:nvPr>
        </p:nvSpPr>
        <p:spPr/>
        <p:txBody>
          <a:bodyPr vert="eaVert" rtlCol="1"/>
          <a:lstStyle>
            <a:lvl5pPr algn="r" rtl="1">
              <a:defRPr/>
            </a:lvl5pPr>
            <a:lvl6pPr marL="2669581" algn="r" rtl="1">
              <a:defRPr baseline="0"/>
            </a:lvl6pPr>
            <a:lvl7pPr marL="2669581" algn="r" rtl="1">
              <a:defRPr baseline="0"/>
            </a:lvl7pPr>
            <a:lvl8pPr marL="2669581" algn="r" rtl="1">
              <a:defRPr baseline="0"/>
            </a:lvl8pPr>
            <a:lvl9pPr marL="2669581" algn="r" rtl="1">
              <a:defRPr baseline="0"/>
            </a:lvl9pPr>
          </a:lstStyle>
          <a:p>
            <a:pPr lvl="0" rtl="1"/>
            <a:r>
              <a:rPr lang="he-IL" noProof="0"/>
              <a:t>ערוך סגנונות טקסט של תבנית בסיס</a:t>
            </a:r>
          </a:p>
          <a:p>
            <a:pPr lvl="1" rtl="1"/>
            <a:r>
              <a:rPr lang="he-IL" noProof="0"/>
              <a:t>רמה שניה</a:t>
            </a:r>
          </a:p>
          <a:p>
            <a:pPr lvl="2" rtl="1"/>
            <a:r>
              <a:rPr lang="he-IL" noProof="0"/>
              <a:t>רמה שלישית</a:t>
            </a:r>
          </a:p>
          <a:p>
            <a:pPr lvl="3" rtl="1"/>
            <a:r>
              <a:rPr lang="he-IL" noProof="0"/>
              <a:t>רמה רביעית</a:t>
            </a:r>
          </a:p>
          <a:p>
            <a:pPr lvl="4" rtl="1"/>
            <a:r>
              <a:rPr lang="he-IL" noProof="0"/>
              <a:t>רמה חמישית</a:t>
            </a:r>
            <a:endParaRPr lang="he-IL" noProof="0" dirty="0"/>
          </a:p>
        </p:txBody>
      </p:sp>
      <p:sp>
        <p:nvSpPr>
          <p:cNvPr id="5" name="מציין מיקום של כותרת תחתונה 4"/>
          <p:cNvSpPr>
            <a:spLocks noGrp="1"/>
          </p:cNvSpPr>
          <p:nvPr>
            <p:ph type="ftr" sz="quarter" idx="11"/>
          </p:nvPr>
        </p:nvSpPr>
        <p:spPr/>
        <p:txBody>
          <a:bodyPr rtlCol="1"/>
          <a:lstStyle/>
          <a:p>
            <a:pPr rtl="1"/>
            <a:endParaRPr lang="he-IL" noProof="0" dirty="0"/>
          </a:p>
        </p:txBody>
      </p:sp>
      <p:sp>
        <p:nvSpPr>
          <p:cNvPr id="4" name="מציין מיקום של תאריך 3"/>
          <p:cNvSpPr>
            <a:spLocks noGrp="1"/>
          </p:cNvSpPr>
          <p:nvPr>
            <p:ph type="dt" sz="half" idx="10"/>
          </p:nvPr>
        </p:nvSpPr>
        <p:spPr/>
        <p:txBody>
          <a:bodyPr rtlCol="1"/>
          <a:lstStyle>
            <a:lvl1pPr algn="l">
              <a:defRPr/>
            </a:lvl1pPr>
          </a:lstStyle>
          <a:p>
            <a:fld id="{623055E0-AC69-4F8B-BE90-0D71CDFB5AA4}" type="datetime8">
              <a:rPr lang="he-IL" smtClean="0"/>
              <a:pPr/>
              <a:t>22 דצמבר 18</a:t>
            </a:fld>
            <a:endParaRPr lang="he-IL" dirty="0"/>
          </a:p>
        </p:txBody>
      </p:sp>
      <p:sp>
        <p:nvSpPr>
          <p:cNvPr id="6" name="מציין מיקום של מספר שקופית 5"/>
          <p:cNvSpPr>
            <a:spLocks noGrp="1"/>
          </p:cNvSpPr>
          <p:nvPr>
            <p:ph type="sldNum" sz="quarter" idx="12"/>
          </p:nvPr>
        </p:nvSpPr>
        <p:spPr/>
        <p:txBody>
          <a:bodyPr rtlCol="1"/>
          <a:lstStyle/>
          <a:p>
            <a:pPr rtl="1"/>
            <a:fld id="{E5FD5434-F838-4DD4-A17B-1CB1A1850DF4}" type="slidenum">
              <a:rPr lang="he-IL" noProof="0"/>
              <a:t>‹#›</a:t>
            </a:fld>
            <a:endParaRPr lang="he-IL" noProof="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10040043" y="482599"/>
            <a:ext cx="1843982" cy="5791201"/>
          </a:xfrm>
        </p:spPr>
        <p:txBody>
          <a:bodyPr vert="eaVert" rtlCol="1"/>
          <a:lstStyle>
            <a:lvl1pPr rtl="1">
              <a:defRPr/>
            </a:lvl1pPr>
          </a:lstStyle>
          <a:p>
            <a:pPr rtl="1"/>
            <a:r>
              <a:rPr lang="he-IL"/>
              <a:t>לחץ כדי לערוך סגנון כותרת של תבנית בסיס</a:t>
            </a:r>
            <a:endParaRPr lang="he-IL" dirty="0"/>
          </a:p>
        </p:txBody>
      </p:sp>
      <p:sp>
        <p:nvSpPr>
          <p:cNvPr id="3" name="מציין מיקום טקסט אנכי 2"/>
          <p:cNvSpPr>
            <a:spLocks noGrp="1"/>
          </p:cNvSpPr>
          <p:nvPr>
            <p:ph type="body" orient="vert" idx="1"/>
          </p:nvPr>
        </p:nvSpPr>
        <p:spPr>
          <a:xfrm>
            <a:off x="914162" y="482599"/>
            <a:ext cx="9040045" cy="5791201"/>
          </a:xfrm>
        </p:spPr>
        <p:txBody>
          <a:bodyPr vert="eaVert" rtlCol="1"/>
          <a:lstStyle>
            <a:lvl5pPr algn="r" rtl="1">
              <a:defRPr/>
            </a:lvl5pPr>
            <a:lvl6pPr algn="r" rtl="1">
              <a:defRPr/>
            </a:lvl6pPr>
            <a:lvl7pPr algn="r" rtl="1">
              <a:defRPr/>
            </a:lvl7pPr>
            <a:lvl8pPr algn="r" rtl="1">
              <a:defRPr baseline="0"/>
            </a:lvl8pPr>
            <a:lvl9pPr algn="r" rtl="1">
              <a:defRPr baseline="0"/>
            </a:lvl9pPr>
          </a:lstStyle>
          <a:p>
            <a:pPr lvl="0" rtl="1"/>
            <a:r>
              <a:rPr lang="he-IL"/>
              <a:t>ערוך סגנונות טקסט של תבנית בסיס</a:t>
            </a:r>
          </a:p>
          <a:p>
            <a:pPr lvl="1" rtl="1"/>
            <a:r>
              <a:rPr lang="he-IL"/>
              <a:t>רמה שניה</a:t>
            </a:r>
          </a:p>
          <a:p>
            <a:pPr lvl="2" rtl="1"/>
            <a:r>
              <a:rPr lang="he-IL"/>
              <a:t>רמה שלישית</a:t>
            </a:r>
          </a:p>
          <a:p>
            <a:pPr lvl="3" rtl="1"/>
            <a:r>
              <a:rPr lang="he-IL"/>
              <a:t>רמה רביעית</a:t>
            </a:r>
          </a:p>
          <a:p>
            <a:pPr lvl="4" rtl="1"/>
            <a:r>
              <a:rPr lang="he-IL"/>
              <a:t>רמה חמישית</a:t>
            </a:r>
            <a:endParaRPr lang="he-IL" dirty="0"/>
          </a:p>
        </p:txBody>
      </p:sp>
      <p:sp>
        <p:nvSpPr>
          <p:cNvPr id="5" name="מציין מיקום של כותרת תחתונה 4"/>
          <p:cNvSpPr>
            <a:spLocks noGrp="1"/>
          </p:cNvSpPr>
          <p:nvPr>
            <p:ph type="ftr" sz="quarter" idx="11"/>
          </p:nvPr>
        </p:nvSpPr>
        <p:spPr/>
        <p:txBody>
          <a:bodyPr rtlCol="1"/>
          <a:lstStyle/>
          <a:p>
            <a:pPr rtl="1"/>
            <a:endParaRPr lang="he-IL" dirty="0"/>
          </a:p>
        </p:txBody>
      </p:sp>
      <p:sp>
        <p:nvSpPr>
          <p:cNvPr id="4" name="מציין מיקום של תאריך 3"/>
          <p:cNvSpPr>
            <a:spLocks noGrp="1"/>
          </p:cNvSpPr>
          <p:nvPr>
            <p:ph type="dt" sz="half" idx="10"/>
          </p:nvPr>
        </p:nvSpPr>
        <p:spPr/>
        <p:txBody>
          <a:bodyPr rtlCol="1"/>
          <a:lstStyle>
            <a:lvl1pPr>
              <a:defRPr/>
            </a:lvl1pPr>
          </a:lstStyle>
          <a:p>
            <a:pPr algn="l"/>
            <a:fld id="{6D09786D-19B1-4DEB-B543-7A69B472FEF0}" type="datetime8">
              <a:rPr lang="he-IL" smtClean="0"/>
              <a:pPr algn="l"/>
              <a:t>22 דצמבר 18</a:t>
            </a:fld>
            <a:endParaRPr lang="he-IL" dirty="0"/>
          </a:p>
        </p:txBody>
      </p:sp>
      <p:sp>
        <p:nvSpPr>
          <p:cNvPr id="6" name="מציין מיקום של מספר שקופית 5"/>
          <p:cNvSpPr>
            <a:spLocks noGrp="1"/>
          </p:cNvSpPr>
          <p:nvPr>
            <p:ph type="sldNum" sz="quarter" idx="12"/>
          </p:nvPr>
        </p:nvSpPr>
        <p:spPr/>
        <p:txBody>
          <a:bodyPr rtlCol="1"/>
          <a:lstStyle/>
          <a:p>
            <a:pPr rtl="1"/>
            <a:fld id="{E5FD5434-F838-4DD4-A17B-1CB1A1850DF4}" type="slidenum">
              <a:rPr lang="he-IL"/>
              <a:t>‹#›</a:t>
            </a:fld>
            <a:endParaRPr lang="he-IL"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rtlCol="1"/>
          <a:lstStyle>
            <a:lvl1pPr rtl="1">
              <a:defRPr/>
            </a:lvl1pPr>
          </a:lstStyle>
          <a:p>
            <a:pPr rtl="1"/>
            <a:r>
              <a:rPr lang="he-IL"/>
              <a:t>לחץ כדי לערוך סגנון כותרת של תבנית בסיס</a:t>
            </a:r>
            <a:endParaRPr lang="he-IL" dirty="0"/>
          </a:p>
        </p:txBody>
      </p:sp>
      <p:sp>
        <p:nvSpPr>
          <p:cNvPr id="3" name="מציין מיקום תוכן 2"/>
          <p:cNvSpPr>
            <a:spLocks noGrp="1"/>
          </p:cNvSpPr>
          <p:nvPr>
            <p:ph idx="1"/>
          </p:nvPr>
        </p:nvSpPr>
        <p:spPr/>
        <p:txBody>
          <a:bodyPr rtlCol="1"/>
          <a:lstStyle>
            <a:lvl5pPr algn="r" rtl="1">
              <a:defRPr/>
            </a:lvl5pPr>
            <a:lvl6pPr algn="r" rtl="1">
              <a:defRPr/>
            </a:lvl6pPr>
            <a:lvl7pPr algn="r" rtl="1">
              <a:defRPr/>
            </a:lvl7pPr>
            <a:lvl8pPr algn="r" rtl="1">
              <a:defRPr/>
            </a:lvl8pPr>
            <a:lvl9pPr algn="r" rtl="1">
              <a:defRPr/>
            </a:lvl9pPr>
          </a:lstStyle>
          <a:p>
            <a:pPr lvl="0" rtl="1"/>
            <a:r>
              <a:rPr lang="he-IL"/>
              <a:t>ערוך סגנונות טקסט של תבנית בסיס</a:t>
            </a:r>
          </a:p>
          <a:p>
            <a:pPr lvl="1" rtl="1"/>
            <a:r>
              <a:rPr lang="he-IL"/>
              <a:t>רמה שניה</a:t>
            </a:r>
          </a:p>
          <a:p>
            <a:pPr lvl="2" rtl="1"/>
            <a:r>
              <a:rPr lang="he-IL"/>
              <a:t>רמה שלישית</a:t>
            </a:r>
          </a:p>
          <a:p>
            <a:pPr lvl="3" rtl="1"/>
            <a:r>
              <a:rPr lang="he-IL"/>
              <a:t>רמה רביעית</a:t>
            </a:r>
          </a:p>
          <a:p>
            <a:pPr lvl="4" rtl="1"/>
            <a:r>
              <a:rPr lang="he-IL"/>
              <a:t>רמה חמישית</a:t>
            </a:r>
            <a:endParaRPr lang="he-IL" dirty="0"/>
          </a:p>
        </p:txBody>
      </p:sp>
      <p:sp>
        <p:nvSpPr>
          <p:cNvPr id="5" name="מציין מיקום של כותרת תחתונה 4"/>
          <p:cNvSpPr>
            <a:spLocks noGrp="1"/>
          </p:cNvSpPr>
          <p:nvPr>
            <p:ph type="ftr" sz="quarter" idx="11"/>
          </p:nvPr>
        </p:nvSpPr>
        <p:spPr/>
        <p:txBody>
          <a:bodyPr rtlCol="1"/>
          <a:lstStyle/>
          <a:p>
            <a:pPr rtl="1"/>
            <a:endParaRPr lang="he-IL" dirty="0"/>
          </a:p>
        </p:txBody>
      </p:sp>
      <p:sp>
        <p:nvSpPr>
          <p:cNvPr id="4" name="מציין מיקום של תאריך 3"/>
          <p:cNvSpPr>
            <a:spLocks noGrp="1"/>
          </p:cNvSpPr>
          <p:nvPr>
            <p:ph type="dt" sz="half" idx="10"/>
          </p:nvPr>
        </p:nvSpPr>
        <p:spPr/>
        <p:txBody>
          <a:bodyPr rtlCol="1"/>
          <a:lstStyle>
            <a:lvl1pPr>
              <a:defRPr/>
            </a:lvl1pPr>
          </a:lstStyle>
          <a:p>
            <a:pPr algn="l"/>
            <a:fld id="{9034A5CF-27A5-4E13-9FC2-8C23F9E9A9D5}" type="datetime8">
              <a:rPr lang="he-IL" smtClean="0"/>
              <a:pPr algn="l"/>
              <a:t>22 דצמבר 18</a:t>
            </a:fld>
            <a:endParaRPr lang="he-IL" dirty="0"/>
          </a:p>
        </p:txBody>
      </p:sp>
      <p:sp>
        <p:nvSpPr>
          <p:cNvPr id="6" name="מציין מיקום של מספר שקופית 5"/>
          <p:cNvSpPr>
            <a:spLocks noGrp="1"/>
          </p:cNvSpPr>
          <p:nvPr>
            <p:ph type="sldNum" sz="quarter" idx="12"/>
          </p:nvPr>
        </p:nvSpPr>
        <p:spPr/>
        <p:txBody>
          <a:bodyPr rtlCol="1"/>
          <a:lstStyle/>
          <a:p>
            <a:pPr rtl="1"/>
            <a:fld id="{E5FD5434-F838-4DD4-A17B-1CB1A1850DF4}" type="slidenum">
              <a:rPr lang="he-IL"/>
              <a:t>‹#›</a:t>
            </a:fld>
            <a:endParaRPr lang="he-IL"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11" name="משולש שווה שוקיים 5"/>
          <p:cNvSpPr/>
          <p:nvPr/>
        </p:nvSpPr>
        <p:spPr>
          <a:xfrm>
            <a:off x="-1607" y="-1115"/>
            <a:ext cx="12190403" cy="6863692"/>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1" anchor="ctr"/>
          <a:lstStyle/>
          <a:p>
            <a:pPr algn="ctr" rtl="1"/>
            <a:endParaRPr lang="he-IL" dirty="0">
              <a:latin typeface="Tahoma" panose="020B0604030504040204" pitchFamily="34" charset="0"/>
              <a:ea typeface="Tahoma" panose="020B0604030504040204" pitchFamily="34" charset="0"/>
              <a:cs typeface="Tahoma" panose="020B0604030504040204" pitchFamily="34" charset="0"/>
            </a:endParaRPr>
          </a:p>
        </p:txBody>
      </p:sp>
      <p:sp>
        <p:nvSpPr>
          <p:cNvPr id="2" name="כותרת 1"/>
          <p:cNvSpPr>
            <a:spLocks noGrp="1"/>
          </p:cNvSpPr>
          <p:nvPr>
            <p:ph type="title"/>
          </p:nvPr>
        </p:nvSpPr>
        <p:spPr>
          <a:xfrm>
            <a:off x="1218883" y="1524000"/>
            <a:ext cx="9751060" cy="1992597"/>
          </a:xfrm>
        </p:spPr>
        <p:txBody>
          <a:bodyPr rtlCol="1" anchor="b" anchorCtr="0">
            <a:noAutofit/>
          </a:bodyPr>
          <a:lstStyle>
            <a:lvl1pPr algn="ctr" rtl="1">
              <a:defRPr sz="4400" b="0" cap="all" baseline="0">
                <a:latin typeface="Tahoma" panose="020B0604030504040204" pitchFamily="34" charset="0"/>
                <a:ea typeface="Tahoma" panose="020B0604030504040204" pitchFamily="34" charset="0"/>
                <a:cs typeface="Tahoma" panose="020B0604030504040204" pitchFamily="34" charset="0"/>
              </a:defRPr>
            </a:lvl1pPr>
          </a:lstStyle>
          <a:p>
            <a:pPr rtl="1"/>
            <a:r>
              <a:rPr lang="he-IL"/>
              <a:t>לחץ כדי לערוך סגנון כותרת של תבנית בסיס</a:t>
            </a:r>
            <a:endParaRPr lang="he-IL" dirty="0"/>
          </a:p>
        </p:txBody>
      </p:sp>
      <p:sp>
        <p:nvSpPr>
          <p:cNvPr id="3" name="מציין מיקום טקסט 2"/>
          <p:cNvSpPr>
            <a:spLocks noGrp="1"/>
          </p:cNvSpPr>
          <p:nvPr>
            <p:ph type="body" idx="1"/>
          </p:nvPr>
        </p:nvSpPr>
        <p:spPr>
          <a:xfrm>
            <a:off x="1218883" y="3632200"/>
            <a:ext cx="9751060" cy="1016000"/>
          </a:xfrm>
        </p:spPr>
        <p:txBody>
          <a:bodyPr rtlCol="1" anchor="t" anchorCtr="0">
            <a:noAutofit/>
          </a:bodyPr>
          <a:lstStyle>
            <a:lvl1pPr marL="0" indent="0" algn="ctr" rtl="1">
              <a:spcBef>
                <a:spcPts val="0"/>
              </a:spcBef>
              <a:buNone/>
              <a:defRPr sz="28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609493" indent="0" algn="r" rtl="1">
              <a:buNone/>
              <a:defRPr sz="2400">
                <a:solidFill>
                  <a:schemeClr val="tx1">
                    <a:tint val="75000"/>
                  </a:schemeClr>
                </a:solidFill>
              </a:defRPr>
            </a:lvl2pPr>
            <a:lvl3pPr marL="1218987" indent="0" algn="r" rtl="1">
              <a:buNone/>
              <a:defRPr sz="2100">
                <a:solidFill>
                  <a:schemeClr val="tx1">
                    <a:tint val="75000"/>
                  </a:schemeClr>
                </a:solidFill>
              </a:defRPr>
            </a:lvl3pPr>
            <a:lvl4pPr marL="1828480" indent="0" algn="r" rtl="1">
              <a:buNone/>
              <a:defRPr sz="1900">
                <a:solidFill>
                  <a:schemeClr val="tx1">
                    <a:tint val="75000"/>
                  </a:schemeClr>
                </a:solidFill>
              </a:defRPr>
            </a:lvl4pPr>
            <a:lvl5pPr marL="2437973" indent="0" algn="r" rtl="1">
              <a:buNone/>
              <a:defRPr sz="1900">
                <a:solidFill>
                  <a:schemeClr val="tx1">
                    <a:tint val="75000"/>
                  </a:schemeClr>
                </a:solidFill>
              </a:defRPr>
            </a:lvl5pPr>
            <a:lvl6pPr marL="3047467" indent="0" algn="r" rtl="1">
              <a:buNone/>
              <a:defRPr sz="1900">
                <a:solidFill>
                  <a:schemeClr val="tx1">
                    <a:tint val="75000"/>
                  </a:schemeClr>
                </a:solidFill>
              </a:defRPr>
            </a:lvl6pPr>
            <a:lvl7pPr marL="3656960" indent="0" algn="r" rtl="1">
              <a:buNone/>
              <a:defRPr sz="1900">
                <a:solidFill>
                  <a:schemeClr val="tx1">
                    <a:tint val="75000"/>
                  </a:schemeClr>
                </a:solidFill>
              </a:defRPr>
            </a:lvl7pPr>
            <a:lvl8pPr marL="4266453" indent="0" algn="r" rtl="1">
              <a:buNone/>
              <a:defRPr sz="1900">
                <a:solidFill>
                  <a:schemeClr val="tx1">
                    <a:tint val="75000"/>
                  </a:schemeClr>
                </a:solidFill>
              </a:defRPr>
            </a:lvl8pPr>
            <a:lvl9pPr marL="4875947" indent="0" algn="r" rtl="1">
              <a:buNone/>
              <a:defRPr sz="1900">
                <a:solidFill>
                  <a:schemeClr val="tx1">
                    <a:tint val="75000"/>
                  </a:schemeClr>
                </a:solidFill>
              </a:defRPr>
            </a:lvl9pPr>
          </a:lstStyle>
          <a:p>
            <a:pPr lvl="0" rtl="1"/>
            <a:r>
              <a:rPr lang="he-IL"/>
              <a:t>ערוך סגנונות טקסט של תבנית בסיס</a:t>
            </a:r>
          </a:p>
        </p:txBody>
      </p:sp>
      <p:sp>
        <p:nvSpPr>
          <p:cNvPr id="5" name="מציין מיקום של כותרת תחתונה 4"/>
          <p:cNvSpPr>
            <a:spLocks noGrp="1"/>
          </p:cNvSpPr>
          <p:nvPr>
            <p:ph type="ftr" sz="quarter" idx="11"/>
          </p:nvPr>
        </p:nvSpPr>
        <p:spPr/>
        <p:txBody>
          <a:bodyPr rtlCol="1"/>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he-IL" dirty="0"/>
          </a:p>
        </p:txBody>
      </p:sp>
      <p:sp>
        <p:nvSpPr>
          <p:cNvPr id="4" name="מציין מיקום של תאריך 3"/>
          <p:cNvSpPr>
            <a:spLocks noGrp="1"/>
          </p:cNvSpPr>
          <p:nvPr>
            <p:ph type="dt" sz="half" idx="10"/>
          </p:nvPr>
        </p:nvSpPr>
        <p:spPr/>
        <p:txBody>
          <a:bodyPr rtlCol="1"/>
          <a:lstStyle>
            <a:lvl1pPr>
              <a:defRPr>
                <a:latin typeface="Tahoma" panose="020B0604030504040204" pitchFamily="34" charset="0"/>
                <a:ea typeface="Tahoma" panose="020B0604030504040204" pitchFamily="34" charset="0"/>
                <a:cs typeface="Tahoma" panose="020B0604030504040204" pitchFamily="34" charset="0"/>
              </a:defRPr>
            </a:lvl1pPr>
          </a:lstStyle>
          <a:p>
            <a:pPr algn="l"/>
            <a:fld id="{9034A5CF-27A5-4E13-9FC2-8C23F9E9A9D5}" type="datetime8">
              <a:rPr lang="he-IL" smtClean="0"/>
              <a:pPr algn="l"/>
              <a:t>22 דצמבר 18</a:t>
            </a:fld>
            <a:endParaRPr lang="he-IL" dirty="0"/>
          </a:p>
        </p:txBody>
      </p:sp>
      <p:sp>
        <p:nvSpPr>
          <p:cNvPr id="6" name="מציין מיקום של מספר שקופית 5"/>
          <p:cNvSpPr>
            <a:spLocks noGrp="1"/>
          </p:cNvSpPr>
          <p:nvPr>
            <p:ph type="sldNum" sz="quarter" idx="12"/>
          </p:nvPr>
        </p:nvSpPr>
        <p:spPr/>
        <p:txBody>
          <a:bodyPr rtlCol="1"/>
          <a:lstStyle>
            <a:lvl1pPr>
              <a:defRPr>
                <a:latin typeface="Tahoma" panose="020B0604030504040204" pitchFamily="34" charset="0"/>
                <a:ea typeface="Tahoma" panose="020B0604030504040204" pitchFamily="34" charset="0"/>
                <a:cs typeface="Tahoma" panose="020B0604030504040204" pitchFamily="34" charset="0"/>
              </a:defRPr>
            </a:lvl1pPr>
          </a:lstStyle>
          <a:p>
            <a:fld id="{E5FD5434-F838-4DD4-A17B-1CB1A1850DF4}" type="slidenum">
              <a:rPr lang="he-IL" smtClean="0"/>
              <a:pPr/>
              <a:t>‹#›</a:t>
            </a:fld>
            <a:endParaRPr lang="he-IL"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rtlCol="1"/>
          <a:lstStyle>
            <a:lvl1pPr rtl="1">
              <a:defRPr/>
            </a:lvl1pPr>
          </a:lstStyle>
          <a:p>
            <a:pPr rtl="1"/>
            <a:r>
              <a:rPr lang="he-IL"/>
              <a:t>לחץ כדי לערוך סגנון כותרת של תבנית בסיס</a:t>
            </a:r>
            <a:endParaRPr lang="he-IL" dirty="0"/>
          </a:p>
        </p:txBody>
      </p:sp>
      <p:sp>
        <p:nvSpPr>
          <p:cNvPr id="3" name="מציין מיקום תוכן 2"/>
          <p:cNvSpPr>
            <a:spLocks noGrp="1"/>
          </p:cNvSpPr>
          <p:nvPr>
            <p:ph sz="half" idx="1"/>
          </p:nvPr>
        </p:nvSpPr>
        <p:spPr>
          <a:xfrm>
            <a:off x="914162" y="1803401"/>
            <a:ext cx="4977104" cy="4470400"/>
          </a:xfrm>
        </p:spPr>
        <p:txBody>
          <a:bodyPr rtlCol="1">
            <a:normAutofit/>
          </a:bodyPr>
          <a:lstStyle>
            <a:lvl1pPr algn="r" rtl="1">
              <a:defRPr sz="2400"/>
            </a:lvl1pPr>
            <a:lvl2pPr algn="r" rtl="1">
              <a:defRPr sz="2000"/>
            </a:lvl2pPr>
            <a:lvl3pPr algn="r" rtl="1">
              <a:defRPr sz="1800"/>
            </a:lvl3pPr>
            <a:lvl4pPr algn="r" rtl="1">
              <a:defRPr sz="1600"/>
            </a:lvl4pPr>
            <a:lvl5pPr algn="r" rtl="1">
              <a:defRPr sz="1400"/>
            </a:lvl5pPr>
            <a:lvl6pPr algn="r" rtl="1">
              <a:defRPr sz="1400"/>
            </a:lvl6pPr>
            <a:lvl7pPr marL="2669581" algn="r" rtl="1">
              <a:defRPr sz="1400"/>
            </a:lvl7pPr>
            <a:lvl8pPr marL="2669581" algn="r" rtl="1">
              <a:defRPr sz="1400"/>
            </a:lvl8pPr>
            <a:lvl9pPr marL="2669581" algn="r" rtl="1">
              <a:defRPr sz="1400"/>
            </a:lvl9pPr>
          </a:lstStyle>
          <a:p>
            <a:pPr lvl="0" rtl="1"/>
            <a:r>
              <a:rPr lang="he-IL"/>
              <a:t>ערוך סגנונות טקסט של תבנית בסיס</a:t>
            </a:r>
          </a:p>
          <a:p>
            <a:pPr lvl="1" rtl="1"/>
            <a:r>
              <a:rPr lang="he-IL"/>
              <a:t>רמה שניה</a:t>
            </a:r>
          </a:p>
          <a:p>
            <a:pPr lvl="2" rtl="1"/>
            <a:r>
              <a:rPr lang="he-IL"/>
              <a:t>רמה שלישית</a:t>
            </a:r>
          </a:p>
          <a:p>
            <a:pPr lvl="3" rtl="1"/>
            <a:r>
              <a:rPr lang="he-IL"/>
              <a:t>רמה רביעית</a:t>
            </a:r>
          </a:p>
          <a:p>
            <a:pPr lvl="4" rtl="1"/>
            <a:r>
              <a:rPr lang="he-IL"/>
              <a:t>רמה חמישית</a:t>
            </a:r>
            <a:endParaRPr lang="he-IL" dirty="0"/>
          </a:p>
        </p:txBody>
      </p:sp>
      <p:sp>
        <p:nvSpPr>
          <p:cNvPr id="4" name="מציין מיקום תוכן 3"/>
          <p:cNvSpPr>
            <a:spLocks noGrp="1"/>
          </p:cNvSpPr>
          <p:nvPr>
            <p:ph sz="half" idx="2"/>
          </p:nvPr>
        </p:nvSpPr>
        <p:spPr>
          <a:xfrm>
            <a:off x="6297559" y="1803401"/>
            <a:ext cx="4977104" cy="4470400"/>
          </a:xfrm>
        </p:spPr>
        <p:txBody>
          <a:bodyPr rtlCol="1">
            <a:normAutofit/>
          </a:bodyPr>
          <a:lstStyle>
            <a:lvl1pPr algn="r" rtl="1">
              <a:defRPr sz="2400"/>
            </a:lvl1pPr>
            <a:lvl2pPr algn="r" rtl="1">
              <a:defRPr sz="2000"/>
            </a:lvl2pPr>
            <a:lvl3pPr algn="r" rtl="1">
              <a:defRPr sz="1800"/>
            </a:lvl3pPr>
            <a:lvl4pPr algn="r" rtl="1">
              <a:defRPr sz="1600"/>
            </a:lvl4pPr>
            <a:lvl5pPr algn="r" rtl="1">
              <a:defRPr sz="1400"/>
            </a:lvl5pPr>
            <a:lvl6pPr marL="2669581" algn="r" rtl="1">
              <a:defRPr sz="1400" baseline="0"/>
            </a:lvl6pPr>
            <a:lvl7pPr marL="2669581" algn="r" rtl="1">
              <a:defRPr sz="1400" baseline="0"/>
            </a:lvl7pPr>
            <a:lvl8pPr marL="2669581" algn="r" rtl="1">
              <a:defRPr sz="1400" baseline="0"/>
            </a:lvl8pPr>
            <a:lvl9pPr marL="2669581" algn="r" rtl="1">
              <a:defRPr sz="1400" baseline="0"/>
            </a:lvl9pPr>
          </a:lstStyle>
          <a:p>
            <a:pPr lvl="0" rtl="1"/>
            <a:r>
              <a:rPr lang="he-IL"/>
              <a:t>ערוך סגנונות טקסט של תבנית בסיס</a:t>
            </a:r>
          </a:p>
          <a:p>
            <a:pPr lvl="1" rtl="1"/>
            <a:r>
              <a:rPr lang="he-IL"/>
              <a:t>רמה שניה</a:t>
            </a:r>
          </a:p>
          <a:p>
            <a:pPr lvl="2" rtl="1"/>
            <a:r>
              <a:rPr lang="he-IL"/>
              <a:t>רמה שלישית</a:t>
            </a:r>
          </a:p>
          <a:p>
            <a:pPr lvl="3" rtl="1"/>
            <a:r>
              <a:rPr lang="he-IL"/>
              <a:t>רמה רביעית</a:t>
            </a:r>
          </a:p>
          <a:p>
            <a:pPr lvl="4" rtl="1"/>
            <a:r>
              <a:rPr lang="he-IL"/>
              <a:t>רמה חמישית</a:t>
            </a:r>
            <a:endParaRPr lang="he-IL" dirty="0"/>
          </a:p>
        </p:txBody>
      </p:sp>
      <p:sp>
        <p:nvSpPr>
          <p:cNvPr id="6" name="מציין מיקום של כותרת תחתונה 5"/>
          <p:cNvSpPr>
            <a:spLocks noGrp="1"/>
          </p:cNvSpPr>
          <p:nvPr>
            <p:ph type="ftr" sz="quarter" idx="11"/>
          </p:nvPr>
        </p:nvSpPr>
        <p:spPr/>
        <p:txBody>
          <a:bodyPr rtlCol="1"/>
          <a:lstStyle/>
          <a:p>
            <a:pPr rtl="1"/>
            <a:endParaRPr lang="he-IL" dirty="0"/>
          </a:p>
        </p:txBody>
      </p:sp>
      <p:sp>
        <p:nvSpPr>
          <p:cNvPr id="5" name="מציין מיקום של תאריך 4"/>
          <p:cNvSpPr>
            <a:spLocks noGrp="1"/>
          </p:cNvSpPr>
          <p:nvPr>
            <p:ph type="dt" sz="half" idx="10"/>
          </p:nvPr>
        </p:nvSpPr>
        <p:spPr/>
        <p:txBody>
          <a:bodyPr rtlCol="1"/>
          <a:lstStyle>
            <a:lvl1pPr algn="l">
              <a:defRPr/>
            </a:lvl1pPr>
          </a:lstStyle>
          <a:p>
            <a:fld id="{DAB36CCA-3B4A-48ED-B58C-1C33F3CB1BB7}" type="datetime8">
              <a:rPr lang="he-IL" smtClean="0"/>
              <a:pPr/>
              <a:t>22 דצמבר 18</a:t>
            </a:fld>
            <a:endParaRPr lang="he-IL" dirty="0"/>
          </a:p>
        </p:txBody>
      </p:sp>
      <p:sp>
        <p:nvSpPr>
          <p:cNvPr id="7" name="מציין מיקום של מספר שקופית 6"/>
          <p:cNvSpPr>
            <a:spLocks noGrp="1"/>
          </p:cNvSpPr>
          <p:nvPr>
            <p:ph type="sldNum" sz="quarter" idx="12"/>
          </p:nvPr>
        </p:nvSpPr>
        <p:spPr/>
        <p:txBody>
          <a:bodyPr rtlCol="1"/>
          <a:lstStyle/>
          <a:p>
            <a:pPr rtl="1"/>
            <a:fld id="{E5FD5434-F838-4DD4-A17B-1CB1A1850DF4}" type="slidenum">
              <a:rPr lang="he-IL"/>
              <a:t>‹#›</a:t>
            </a:fld>
            <a:endParaRPr lang="he-IL"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rtlCol="1"/>
          <a:lstStyle>
            <a:lvl1pPr algn="r" rtl="1">
              <a:defRPr/>
            </a:lvl1pPr>
          </a:lstStyle>
          <a:p>
            <a:pPr rtl="1"/>
            <a:r>
              <a:rPr lang="he-IL"/>
              <a:t>לחץ כדי לערוך סגנון כותרת של תבנית בסיס</a:t>
            </a:r>
            <a:endParaRPr lang="he-IL" dirty="0"/>
          </a:p>
        </p:txBody>
      </p:sp>
      <p:sp>
        <p:nvSpPr>
          <p:cNvPr id="3" name="מציין מיקום טקסט 2"/>
          <p:cNvSpPr>
            <a:spLocks noGrp="1"/>
          </p:cNvSpPr>
          <p:nvPr>
            <p:ph type="body" idx="1"/>
          </p:nvPr>
        </p:nvSpPr>
        <p:spPr>
          <a:xfrm>
            <a:off x="914162" y="1803400"/>
            <a:ext cx="4977104" cy="914400"/>
          </a:xfrm>
        </p:spPr>
        <p:txBody>
          <a:bodyPr rtlCol="1" anchor="ctr">
            <a:noAutofit/>
          </a:bodyPr>
          <a:lstStyle>
            <a:lvl1pPr marL="0" indent="0" algn="r" rtl="1">
              <a:lnSpc>
                <a:spcPct val="80000"/>
              </a:lnSpc>
              <a:spcBef>
                <a:spcPts val="0"/>
              </a:spcBef>
              <a:buNone/>
              <a:defRPr sz="2800" b="0">
                <a:solidFill>
                  <a:schemeClr val="tx1"/>
                </a:solidFill>
              </a:defRPr>
            </a:lvl1pPr>
            <a:lvl2pPr marL="609493" indent="0" algn="r" rtl="1">
              <a:buNone/>
              <a:defRPr sz="2700" b="1"/>
            </a:lvl2pPr>
            <a:lvl3pPr marL="1218987" indent="0" algn="r" rtl="1">
              <a:buNone/>
              <a:defRPr sz="2400" b="1"/>
            </a:lvl3pPr>
            <a:lvl4pPr marL="1828480" indent="0" algn="r" rtl="1">
              <a:buNone/>
              <a:defRPr sz="2100" b="1"/>
            </a:lvl4pPr>
            <a:lvl5pPr marL="2437973" indent="0" algn="r" rtl="1">
              <a:buNone/>
              <a:defRPr sz="2100" b="1"/>
            </a:lvl5pPr>
            <a:lvl6pPr marL="3047467" indent="0" algn="r" rtl="1">
              <a:buNone/>
              <a:defRPr sz="2100" b="1"/>
            </a:lvl6pPr>
            <a:lvl7pPr marL="3656960" indent="0" algn="r" rtl="1">
              <a:buNone/>
              <a:defRPr sz="2100" b="1"/>
            </a:lvl7pPr>
            <a:lvl8pPr marL="4266453" indent="0" algn="r" rtl="1">
              <a:buNone/>
              <a:defRPr sz="2100" b="1"/>
            </a:lvl8pPr>
            <a:lvl9pPr marL="4875947" indent="0" algn="r" rtl="1">
              <a:buNone/>
              <a:defRPr sz="2100" b="1"/>
            </a:lvl9pPr>
          </a:lstStyle>
          <a:p>
            <a:pPr lvl="0" rtl="1"/>
            <a:r>
              <a:rPr lang="he-IL"/>
              <a:t>ערוך סגנונות טקסט של תבנית בסיס</a:t>
            </a:r>
          </a:p>
        </p:txBody>
      </p:sp>
      <p:sp>
        <p:nvSpPr>
          <p:cNvPr id="4" name="מציין מיקום תוכן 3"/>
          <p:cNvSpPr>
            <a:spLocks noGrp="1"/>
          </p:cNvSpPr>
          <p:nvPr>
            <p:ph sz="half" idx="2"/>
          </p:nvPr>
        </p:nvSpPr>
        <p:spPr>
          <a:xfrm>
            <a:off x="914162" y="2717800"/>
            <a:ext cx="4977104" cy="3556000"/>
          </a:xfrm>
        </p:spPr>
        <p:txBody>
          <a:bodyPr rtlCol="1">
            <a:normAutofit/>
          </a:bodyPr>
          <a:lstStyle>
            <a:lvl1pPr algn="r" rtl="1">
              <a:defRPr sz="2400"/>
            </a:lvl1pPr>
            <a:lvl2pPr algn="r" rtl="1">
              <a:defRPr sz="2000"/>
            </a:lvl2pPr>
            <a:lvl3pPr algn="r" rtl="1">
              <a:defRPr sz="1800"/>
            </a:lvl3pPr>
            <a:lvl4pPr algn="r" rtl="1">
              <a:defRPr sz="1600"/>
            </a:lvl4pPr>
            <a:lvl5pPr algn="r" rtl="1">
              <a:defRPr sz="1400"/>
            </a:lvl5pPr>
            <a:lvl6pPr marL="2669581" algn="r" rtl="1">
              <a:defRPr sz="1400"/>
            </a:lvl6pPr>
            <a:lvl7pPr marL="2669581" algn="r" rtl="1">
              <a:defRPr sz="1400"/>
            </a:lvl7pPr>
            <a:lvl8pPr marL="2669581" algn="r" rtl="1">
              <a:defRPr sz="1400"/>
            </a:lvl8pPr>
            <a:lvl9pPr marL="2669581" algn="r" rtl="1">
              <a:defRPr sz="1400"/>
            </a:lvl9pPr>
          </a:lstStyle>
          <a:p>
            <a:pPr lvl="0" rtl="1"/>
            <a:r>
              <a:rPr lang="he-IL"/>
              <a:t>ערוך סגנונות טקסט של תבנית בסיס</a:t>
            </a:r>
          </a:p>
          <a:p>
            <a:pPr lvl="1" rtl="1"/>
            <a:r>
              <a:rPr lang="he-IL"/>
              <a:t>רמה שניה</a:t>
            </a:r>
          </a:p>
          <a:p>
            <a:pPr lvl="2" rtl="1"/>
            <a:r>
              <a:rPr lang="he-IL"/>
              <a:t>רמה שלישית</a:t>
            </a:r>
          </a:p>
          <a:p>
            <a:pPr lvl="3" rtl="1"/>
            <a:r>
              <a:rPr lang="he-IL"/>
              <a:t>רמה רביעית</a:t>
            </a:r>
          </a:p>
          <a:p>
            <a:pPr lvl="4" rtl="1"/>
            <a:r>
              <a:rPr lang="he-IL"/>
              <a:t>רמה חמישית</a:t>
            </a:r>
            <a:endParaRPr lang="he-IL" dirty="0"/>
          </a:p>
        </p:txBody>
      </p:sp>
      <p:sp>
        <p:nvSpPr>
          <p:cNvPr id="5" name="מציין מיקום טקסט 4"/>
          <p:cNvSpPr>
            <a:spLocks noGrp="1"/>
          </p:cNvSpPr>
          <p:nvPr>
            <p:ph type="body" sz="quarter" idx="3"/>
          </p:nvPr>
        </p:nvSpPr>
        <p:spPr>
          <a:xfrm>
            <a:off x="6297559" y="1803400"/>
            <a:ext cx="4977104" cy="914400"/>
          </a:xfrm>
        </p:spPr>
        <p:txBody>
          <a:bodyPr rtlCol="1" anchor="ctr">
            <a:noAutofit/>
          </a:bodyPr>
          <a:lstStyle>
            <a:lvl1pPr marL="0" indent="0" algn="r" rtl="1">
              <a:lnSpc>
                <a:spcPct val="80000"/>
              </a:lnSpc>
              <a:spcBef>
                <a:spcPts val="0"/>
              </a:spcBef>
              <a:buNone/>
              <a:defRPr sz="2800" b="0">
                <a:solidFill>
                  <a:schemeClr val="tx1"/>
                </a:solidFill>
              </a:defRPr>
            </a:lvl1pPr>
            <a:lvl2pPr marL="609493" indent="0" algn="r" rtl="1">
              <a:buNone/>
              <a:defRPr sz="2700" b="1"/>
            </a:lvl2pPr>
            <a:lvl3pPr marL="1218987" indent="0" algn="r" rtl="1">
              <a:buNone/>
              <a:defRPr sz="2400" b="1"/>
            </a:lvl3pPr>
            <a:lvl4pPr marL="1828480" indent="0" algn="r" rtl="1">
              <a:buNone/>
              <a:defRPr sz="2100" b="1"/>
            </a:lvl4pPr>
            <a:lvl5pPr marL="2437973" indent="0" algn="r" rtl="1">
              <a:buNone/>
              <a:defRPr sz="2100" b="1"/>
            </a:lvl5pPr>
            <a:lvl6pPr marL="3047467" indent="0" algn="r" rtl="1">
              <a:buNone/>
              <a:defRPr sz="2100" b="1"/>
            </a:lvl6pPr>
            <a:lvl7pPr marL="3656960" indent="0" algn="r" rtl="1">
              <a:buNone/>
              <a:defRPr sz="2100" b="1"/>
            </a:lvl7pPr>
            <a:lvl8pPr marL="4266453" indent="0" algn="r" rtl="1">
              <a:buNone/>
              <a:defRPr sz="2100" b="1"/>
            </a:lvl8pPr>
            <a:lvl9pPr marL="4875947" indent="0" algn="r" rtl="1">
              <a:buNone/>
              <a:defRPr sz="2100" b="1"/>
            </a:lvl9pPr>
          </a:lstStyle>
          <a:p>
            <a:pPr lvl="0" rtl="1"/>
            <a:r>
              <a:rPr lang="he-IL"/>
              <a:t>ערוך סגנונות טקסט של תבנית בסיס</a:t>
            </a:r>
          </a:p>
        </p:txBody>
      </p:sp>
      <p:sp>
        <p:nvSpPr>
          <p:cNvPr id="6" name="מציין מיקום תוכן 5"/>
          <p:cNvSpPr>
            <a:spLocks noGrp="1"/>
          </p:cNvSpPr>
          <p:nvPr>
            <p:ph sz="quarter" idx="4"/>
          </p:nvPr>
        </p:nvSpPr>
        <p:spPr>
          <a:xfrm>
            <a:off x="6297559" y="2717800"/>
            <a:ext cx="4977104" cy="3556000"/>
          </a:xfrm>
        </p:spPr>
        <p:txBody>
          <a:bodyPr rtlCol="1">
            <a:normAutofit/>
          </a:bodyPr>
          <a:lstStyle>
            <a:lvl1pPr algn="r" rtl="1">
              <a:defRPr sz="2400"/>
            </a:lvl1pPr>
            <a:lvl2pPr algn="r" rtl="1">
              <a:defRPr sz="2000"/>
            </a:lvl2pPr>
            <a:lvl3pPr algn="r" rtl="1">
              <a:defRPr sz="1800"/>
            </a:lvl3pPr>
            <a:lvl4pPr algn="r" rtl="1">
              <a:defRPr sz="1600"/>
            </a:lvl4pPr>
            <a:lvl5pPr algn="r" rtl="1">
              <a:defRPr sz="1400"/>
            </a:lvl5pPr>
            <a:lvl6pPr marL="2669581" algn="r" rtl="1">
              <a:defRPr sz="1400"/>
            </a:lvl6pPr>
            <a:lvl7pPr marL="2669581" algn="r" rtl="1">
              <a:defRPr sz="1400"/>
            </a:lvl7pPr>
            <a:lvl8pPr marL="2669581" algn="r" rtl="1">
              <a:defRPr sz="1400" baseline="0"/>
            </a:lvl8pPr>
            <a:lvl9pPr marL="2669581" algn="r" rtl="1">
              <a:defRPr sz="1400" baseline="0"/>
            </a:lvl9pPr>
          </a:lstStyle>
          <a:p>
            <a:pPr lvl="0" rtl="1"/>
            <a:r>
              <a:rPr lang="he-IL"/>
              <a:t>ערוך סגנונות טקסט של תבנית בסיס</a:t>
            </a:r>
          </a:p>
          <a:p>
            <a:pPr lvl="1" rtl="1"/>
            <a:r>
              <a:rPr lang="he-IL"/>
              <a:t>רמה שניה</a:t>
            </a:r>
          </a:p>
          <a:p>
            <a:pPr lvl="2" rtl="1"/>
            <a:r>
              <a:rPr lang="he-IL"/>
              <a:t>רמה שלישית</a:t>
            </a:r>
          </a:p>
          <a:p>
            <a:pPr lvl="3" rtl="1"/>
            <a:r>
              <a:rPr lang="he-IL"/>
              <a:t>רמה רביעית</a:t>
            </a:r>
          </a:p>
          <a:p>
            <a:pPr lvl="4" rtl="1"/>
            <a:r>
              <a:rPr lang="he-IL"/>
              <a:t>רמה חמישית</a:t>
            </a:r>
            <a:endParaRPr lang="he-IL" dirty="0"/>
          </a:p>
        </p:txBody>
      </p:sp>
      <p:sp>
        <p:nvSpPr>
          <p:cNvPr id="8" name="מציין מיקום של כותרת תחתונה 7"/>
          <p:cNvSpPr>
            <a:spLocks noGrp="1"/>
          </p:cNvSpPr>
          <p:nvPr>
            <p:ph type="ftr" sz="quarter" idx="11"/>
          </p:nvPr>
        </p:nvSpPr>
        <p:spPr/>
        <p:txBody>
          <a:bodyPr rtlCol="1"/>
          <a:lstStyle/>
          <a:p>
            <a:pPr rtl="1"/>
            <a:endParaRPr lang="he-IL" dirty="0"/>
          </a:p>
        </p:txBody>
      </p:sp>
      <p:sp>
        <p:nvSpPr>
          <p:cNvPr id="7" name="מציין מיקום של תאריך 6"/>
          <p:cNvSpPr>
            <a:spLocks noGrp="1"/>
          </p:cNvSpPr>
          <p:nvPr>
            <p:ph type="dt" sz="half" idx="10"/>
          </p:nvPr>
        </p:nvSpPr>
        <p:spPr/>
        <p:txBody>
          <a:bodyPr rtlCol="1"/>
          <a:lstStyle>
            <a:lvl1pPr algn="l">
              <a:defRPr/>
            </a:lvl1pPr>
          </a:lstStyle>
          <a:p>
            <a:fld id="{E61E25F5-6555-49C5-AA9C-1FF46593B82E}" type="datetime8">
              <a:rPr lang="he-IL" smtClean="0"/>
              <a:pPr/>
              <a:t>22 דצמבר 18</a:t>
            </a:fld>
            <a:endParaRPr lang="he-IL" dirty="0"/>
          </a:p>
        </p:txBody>
      </p:sp>
      <p:sp>
        <p:nvSpPr>
          <p:cNvPr id="9" name="מציין מיקום של מספר שקופית 8"/>
          <p:cNvSpPr>
            <a:spLocks noGrp="1"/>
          </p:cNvSpPr>
          <p:nvPr>
            <p:ph type="sldNum" sz="quarter" idx="12"/>
          </p:nvPr>
        </p:nvSpPr>
        <p:spPr/>
        <p:txBody>
          <a:bodyPr rtlCol="1"/>
          <a:lstStyle/>
          <a:p>
            <a:pPr rtl="1"/>
            <a:fld id="{E5FD5434-F838-4DD4-A17B-1CB1A1850DF4}" type="slidenum">
              <a:rPr lang="he-IL"/>
              <a:t>‹#›</a:t>
            </a:fld>
            <a:endParaRPr lang="he-IL"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rtlCol="1"/>
          <a:lstStyle/>
          <a:p>
            <a:pPr rtl="1"/>
            <a:r>
              <a:rPr lang="he-IL"/>
              <a:t>לחץ כדי לערוך סגנון כותרת של תבנית בסיס</a:t>
            </a:r>
            <a:endParaRPr lang="he-IL" dirty="0"/>
          </a:p>
        </p:txBody>
      </p:sp>
      <p:sp>
        <p:nvSpPr>
          <p:cNvPr id="4" name="מציין מיקום של כותרת תחתונה 3"/>
          <p:cNvSpPr>
            <a:spLocks noGrp="1"/>
          </p:cNvSpPr>
          <p:nvPr>
            <p:ph type="ftr" sz="quarter" idx="11"/>
          </p:nvPr>
        </p:nvSpPr>
        <p:spPr/>
        <p:txBody>
          <a:bodyPr rtlCol="1"/>
          <a:lstStyle/>
          <a:p>
            <a:pPr rtl="1"/>
            <a:endParaRPr lang="he-IL" dirty="0"/>
          </a:p>
        </p:txBody>
      </p:sp>
      <p:sp>
        <p:nvSpPr>
          <p:cNvPr id="3" name="מציין מיקום של תאריך 2"/>
          <p:cNvSpPr>
            <a:spLocks noGrp="1"/>
          </p:cNvSpPr>
          <p:nvPr>
            <p:ph type="dt" sz="half" idx="10"/>
          </p:nvPr>
        </p:nvSpPr>
        <p:spPr/>
        <p:txBody>
          <a:bodyPr rtlCol="1"/>
          <a:lstStyle>
            <a:lvl1pPr>
              <a:defRPr/>
            </a:lvl1pPr>
          </a:lstStyle>
          <a:p>
            <a:pPr algn="l"/>
            <a:fld id="{E1262AB6-A784-4A6D-9DDA-33047D47103A}" type="datetime8">
              <a:rPr lang="he-IL" smtClean="0"/>
              <a:pPr algn="l"/>
              <a:t>22 דצמבר 18</a:t>
            </a:fld>
            <a:endParaRPr lang="he-IL" dirty="0"/>
          </a:p>
        </p:txBody>
      </p:sp>
      <p:sp>
        <p:nvSpPr>
          <p:cNvPr id="5" name="מציין מיקום של מספר שקופית 4"/>
          <p:cNvSpPr>
            <a:spLocks noGrp="1"/>
          </p:cNvSpPr>
          <p:nvPr>
            <p:ph type="sldNum" sz="quarter" idx="12"/>
          </p:nvPr>
        </p:nvSpPr>
        <p:spPr/>
        <p:txBody>
          <a:bodyPr rtlCol="1"/>
          <a:lstStyle/>
          <a:p>
            <a:pPr rtl="1"/>
            <a:fld id="{E5FD5434-F838-4DD4-A17B-1CB1A1850DF4}" type="slidenum">
              <a:rPr lang="he-IL"/>
              <a:t>‹#›</a:t>
            </a:fld>
            <a:endParaRPr lang="he-IL"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354582" y="482600"/>
            <a:ext cx="3961368" cy="1422400"/>
          </a:xfrm>
        </p:spPr>
        <p:txBody>
          <a:bodyPr rtlCol="1" anchor="b">
            <a:noAutofit/>
          </a:bodyPr>
          <a:lstStyle>
            <a:lvl1pPr algn="r" rtl="1">
              <a:defRPr sz="3200" b="0">
                <a:latin typeface="Tahoma" panose="020B0604030504040204" pitchFamily="34" charset="0"/>
                <a:ea typeface="Tahoma" panose="020B0604030504040204" pitchFamily="34" charset="0"/>
                <a:cs typeface="Tahoma" panose="020B0604030504040204" pitchFamily="34" charset="0"/>
              </a:defRPr>
            </a:lvl1pPr>
          </a:lstStyle>
          <a:p>
            <a:pPr rtl="1"/>
            <a:r>
              <a:rPr lang="he-IL"/>
              <a:t>לחץ כדי לערוך סגנון כותרת של תבנית בסיס</a:t>
            </a:r>
            <a:endParaRPr lang="he-IL" dirty="0"/>
          </a:p>
        </p:txBody>
      </p:sp>
      <p:sp>
        <p:nvSpPr>
          <p:cNvPr id="20" name="מלבן 19"/>
          <p:cNvSpPr/>
          <p:nvPr/>
        </p:nvSpPr>
        <p:spPr>
          <a:xfrm>
            <a:off x="4569884" y="-1115"/>
            <a:ext cx="7618016" cy="68591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1" anchor="ctr"/>
          <a:lstStyle/>
          <a:p>
            <a:pPr algn="ctr" rtl="1"/>
            <a:endParaRPr lang="he-IL" dirty="0">
              <a:latin typeface="Tahoma" panose="020B0604030504040204" pitchFamily="34" charset="0"/>
              <a:ea typeface="Tahoma" panose="020B0604030504040204" pitchFamily="34" charset="0"/>
              <a:cs typeface="Tahoma" panose="020B0604030504040204" pitchFamily="34" charset="0"/>
            </a:endParaRPr>
          </a:p>
        </p:txBody>
      </p:sp>
      <p:sp>
        <p:nvSpPr>
          <p:cNvPr id="3" name="מציין מיקום תוכן 2"/>
          <p:cNvSpPr>
            <a:spLocks noGrp="1"/>
          </p:cNvSpPr>
          <p:nvPr>
            <p:ph idx="1"/>
          </p:nvPr>
        </p:nvSpPr>
        <p:spPr bwMode="white">
          <a:xfrm>
            <a:off x="5077752" y="482600"/>
            <a:ext cx="6602280" cy="5842001"/>
          </a:xfrm>
        </p:spPr>
        <p:txBody>
          <a:bodyPr rtlCol="1">
            <a:normAutofit/>
          </a:bodyPr>
          <a:lstStyle>
            <a:lvl1pPr algn="r" rtl="1">
              <a:defRPr sz="2800">
                <a:latin typeface="Tahoma" panose="020B0604030504040204" pitchFamily="34" charset="0"/>
                <a:ea typeface="Tahoma" panose="020B0604030504040204" pitchFamily="34" charset="0"/>
                <a:cs typeface="Tahoma" panose="020B0604030504040204" pitchFamily="34" charset="0"/>
              </a:defRPr>
            </a:lvl1pPr>
            <a:lvl2pPr algn="r" rtl="1">
              <a:defRPr sz="2400">
                <a:latin typeface="Tahoma" panose="020B0604030504040204" pitchFamily="34" charset="0"/>
                <a:ea typeface="Tahoma" panose="020B0604030504040204" pitchFamily="34" charset="0"/>
                <a:cs typeface="Tahoma" panose="020B0604030504040204" pitchFamily="34" charset="0"/>
              </a:defRPr>
            </a:lvl2pPr>
            <a:lvl3pPr algn="r" rtl="1">
              <a:defRPr sz="2000">
                <a:latin typeface="Tahoma" panose="020B0604030504040204" pitchFamily="34" charset="0"/>
                <a:ea typeface="Tahoma" panose="020B0604030504040204" pitchFamily="34" charset="0"/>
                <a:cs typeface="Tahoma" panose="020B0604030504040204" pitchFamily="34" charset="0"/>
              </a:defRPr>
            </a:lvl3pPr>
            <a:lvl4pPr algn="r" rtl="1">
              <a:defRPr sz="1800">
                <a:latin typeface="Tahoma" panose="020B0604030504040204" pitchFamily="34" charset="0"/>
                <a:ea typeface="Tahoma" panose="020B0604030504040204" pitchFamily="34" charset="0"/>
                <a:cs typeface="Tahoma" panose="020B0604030504040204" pitchFamily="34" charset="0"/>
              </a:defRPr>
            </a:lvl4pPr>
            <a:lvl5pPr algn="r" rtl="1">
              <a:defRPr sz="1600">
                <a:latin typeface="Tahoma" panose="020B0604030504040204" pitchFamily="34" charset="0"/>
                <a:ea typeface="Tahoma" panose="020B0604030504040204" pitchFamily="34" charset="0"/>
                <a:cs typeface="Tahoma" panose="020B0604030504040204" pitchFamily="34" charset="0"/>
              </a:defRPr>
            </a:lvl5pPr>
            <a:lvl6pPr algn="r" rtl="1">
              <a:defRPr sz="1600"/>
            </a:lvl6pPr>
            <a:lvl7pPr algn="r" rtl="1">
              <a:defRPr sz="1600"/>
            </a:lvl7pPr>
            <a:lvl8pPr algn="r" rtl="1">
              <a:defRPr sz="1600"/>
            </a:lvl8pPr>
            <a:lvl9pPr algn="r" rtl="1">
              <a:defRPr sz="1600"/>
            </a:lvl9pPr>
          </a:lstStyle>
          <a:p>
            <a:pPr lvl="0" rtl="1"/>
            <a:r>
              <a:rPr lang="he-IL"/>
              <a:t>ערוך סגנונות טקסט של תבנית בסיס</a:t>
            </a:r>
          </a:p>
          <a:p>
            <a:pPr lvl="1" rtl="1"/>
            <a:r>
              <a:rPr lang="he-IL"/>
              <a:t>רמה שניה</a:t>
            </a:r>
          </a:p>
          <a:p>
            <a:pPr lvl="2" rtl="1"/>
            <a:r>
              <a:rPr lang="he-IL"/>
              <a:t>רמה שלישית</a:t>
            </a:r>
          </a:p>
          <a:p>
            <a:pPr lvl="3" rtl="1"/>
            <a:r>
              <a:rPr lang="he-IL"/>
              <a:t>רמה רביעית</a:t>
            </a:r>
          </a:p>
          <a:p>
            <a:pPr lvl="4" rtl="1"/>
            <a:r>
              <a:rPr lang="he-IL"/>
              <a:t>רמה חמישית</a:t>
            </a:r>
            <a:endParaRPr lang="he-IL" dirty="0"/>
          </a:p>
        </p:txBody>
      </p:sp>
      <p:sp>
        <p:nvSpPr>
          <p:cNvPr id="4" name="מציין מיקום טקסט 3"/>
          <p:cNvSpPr>
            <a:spLocks noGrp="1"/>
          </p:cNvSpPr>
          <p:nvPr>
            <p:ph type="body" sz="half" idx="2"/>
          </p:nvPr>
        </p:nvSpPr>
        <p:spPr>
          <a:xfrm>
            <a:off x="354582" y="2108200"/>
            <a:ext cx="3961368" cy="4267200"/>
          </a:xfrm>
        </p:spPr>
        <p:txBody>
          <a:bodyPr rtlCol="1" anchor="t" anchorCtr="0">
            <a:normAutofit/>
          </a:bodyPr>
          <a:lstStyle>
            <a:lvl1pPr marL="0" indent="0" algn="r" rtl="1">
              <a:spcBef>
                <a:spcPts val="1600"/>
              </a:spcBef>
              <a:buNone/>
              <a:defRPr sz="20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609493" indent="0" algn="r" rtl="1">
              <a:buNone/>
              <a:defRPr sz="1600"/>
            </a:lvl2pPr>
            <a:lvl3pPr marL="1218987" indent="0" algn="r" rtl="1">
              <a:buNone/>
              <a:defRPr sz="1300"/>
            </a:lvl3pPr>
            <a:lvl4pPr marL="1828480" indent="0" algn="r" rtl="1">
              <a:buNone/>
              <a:defRPr sz="1200"/>
            </a:lvl4pPr>
            <a:lvl5pPr marL="2437973" indent="0" algn="r" rtl="1">
              <a:buNone/>
              <a:defRPr sz="1200"/>
            </a:lvl5pPr>
            <a:lvl6pPr marL="3047467" indent="0" algn="r" rtl="1">
              <a:buNone/>
              <a:defRPr sz="1200"/>
            </a:lvl6pPr>
            <a:lvl7pPr marL="3656960" indent="0" algn="r" rtl="1">
              <a:buNone/>
              <a:defRPr sz="1200"/>
            </a:lvl7pPr>
            <a:lvl8pPr marL="4266453" indent="0" algn="r" rtl="1">
              <a:buNone/>
              <a:defRPr sz="1200"/>
            </a:lvl8pPr>
            <a:lvl9pPr marL="4875947" indent="0" algn="r" rtl="1">
              <a:buNone/>
              <a:defRPr sz="1200"/>
            </a:lvl9pPr>
          </a:lstStyle>
          <a:p>
            <a:pPr lvl="0" rtl="1"/>
            <a:r>
              <a:rPr lang="he-IL"/>
              <a:t>ערוך סגנונות טקסט של תבנית בסיס</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8" name="משולש שווה שוקיים 5"/>
          <p:cNvSpPr/>
          <p:nvPr/>
        </p:nvSpPr>
        <p:spPr>
          <a:xfrm>
            <a:off x="-1607" y="-1115"/>
            <a:ext cx="12190403" cy="6863692"/>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1" anchor="ctr"/>
          <a:lstStyle/>
          <a:p>
            <a:pPr algn="ctr" rtl="1"/>
            <a:endParaRPr lang="he-IL" noProof="0" dirty="0">
              <a:latin typeface="Tahoma" panose="020B0604030504040204" pitchFamily="34" charset="0"/>
              <a:ea typeface="Tahoma" panose="020B0604030504040204" pitchFamily="34" charset="0"/>
              <a:cs typeface="Tahoma" panose="020B0604030504040204" pitchFamily="34" charset="0"/>
            </a:endParaRPr>
          </a:p>
        </p:txBody>
      </p:sp>
      <p:sp>
        <p:nvSpPr>
          <p:cNvPr id="2" name="כותרת 1"/>
          <p:cNvSpPr>
            <a:spLocks noGrp="1"/>
          </p:cNvSpPr>
          <p:nvPr>
            <p:ph type="title"/>
          </p:nvPr>
        </p:nvSpPr>
        <p:spPr>
          <a:xfrm>
            <a:off x="507869" y="1905000"/>
            <a:ext cx="5180251" cy="1727200"/>
          </a:xfrm>
        </p:spPr>
        <p:txBody>
          <a:bodyPr rtlCol="1" anchor="b" anchorCtr="0">
            <a:normAutofit/>
          </a:bodyPr>
          <a:lstStyle>
            <a:lvl1pPr algn="r" rtl="1">
              <a:defRPr sz="3200" b="0">
                <a:latin typeface="Tahoma" panose="020B0604030504040204" pitchFamily="34" charset="0"/>
                <a:ea typeface="Tahoma" panose="020B0604030504040204" pitchFamily="34" charset="0"/>
                <a:cs typeface="Tahoma" panose="020B0604030504040204" pitchFamily="34" charset="0"/>
              </a:defRPr>
            </a:lvl1pPr>
          </a:lstStyle>
          <a:p>
            <a:pPr rtl="1"/>
            <a:r>
              <a:rPr lang="he-IL"/>
              <a:t>לחץ כדי לערוך סגנון כותרת של תבנית בסיס</a:t>
            </a:r>
            <a:endParaRPr lang="he-IL" noProof="0" dirty="0"/>
          </a:p>
        </p:txBody>
      </p:sp>
      <p:sp>
        <p:nvSpPr>
          <p:cNvPr id="9" name="מלבן 8"/>
          <p:cNvSpPr/>
          <p:nvPr/>
        </p:nvSpPr>
        <p:spPr>
          <a:xfrm>
            <a:off x="6095202" y="-1115"/>
            <a:ext cx="6093594" cy="68591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1" anchor="ctr"/>
          <a:lstStyle/>
          <a:p>
            <a:pPr algn="ctr" rtl="1"/>
            <a:endParaRPr lang="he-IL" noProof="0" dirty="0">
              <a:latin typeface="Tahoma" panose="020B0604030504040204" pitchFamily="34" charset="0"/>
              <a:ea typeface="Tahoma" panose="020B0604030504040204" pitchFamily="34" charset="0"/>
              <a:cs typeface="Tahoma" panose="020B0604030504040204" pitchFamily="34" charset="0"/>
            </a:endParaRPr>
          </a:p>
        </p:txBody>
      </p:sp>
      <p:sp>
        <p:nvSpPr>
          <p:cNvPr id="3" name="מציין מיקום של תמונה 2" descr="מציין מיקום ריק להוספת תמונה. לחץ על מציין המיקום ובחר את התמונה שברצונך להוסיף.&#10;"/>
          <p:cNvSpPr>
            <a:spLocks noGrp="1"/>
          </p:cNvSpPr>
          <p:nvPr>
            <p:ph type="pic" idx="1"/>
          </p:nvPr>
        </p:nvSpPr>
        <p:spPr>
          <a:xfrm>
            <a:off x="6603071" y="482601"/>
            <a:ext cx="5077859" cy="5862706"/>
          </a:xfrm>
          <a:noFill/>
          <a:ln w="9525">
            <a:noFill/>
            <a:miter lim="800000"/>
          </a:ln>
          <a:effectLst/>
        </p:spPr>
        <p:txBody>
          <a:bodyPr rtlCol="1">
            <a:normAutofit/>
          </a:bodyPr>
          <a:lstStyle>
            <a:lvl1pPr marL="0" indent="0" algn="ctr" rtl="1">
              <a:buNone/>
              <a:defRPr sz="2700">
                <a:latin typeface="Tahoma" panose="020B0604030504040204" pitchFamily="34" charset="0"/>
                <a:ea typeface="Tahoma" panose="020B0604030504040204" pitchFamily="34" charset="0"/>
                <a:cs typeface="Tahoma" panose="020B0604030504040204" pitchFamily="34" charset="0"/>
              </a:defRPr>
            </a:lvl1pPr>
            <a:lvl2pPr marL="609493" indent="0" algn="r" rtl="1">
              <a:buNone/>
              <a:defRPr sz="3700"/>
            </a:lvl2pPr>
            <a:lvl3pPr marL="1218987" indent="0" algn="r" rtl="1">
              <a:buNone/>
              <a:defRPr sz="3200"/>
            </a:lvl3pPr>
            <a:lvl4pPr marL="1828480" indent="0" algn="r" rtl="1">
              <a:buNone/>
              <a:defRPr sz="2700"/>
            </a:lvl4pPr>
            <a:lvl5pPr marL="2437973" indent="0" algn="r" rtl="1">
              <a:buNone/>
              <a:defRPr sz="2700"/>
            </a:lvl5pPr>
            <a:lvl6pPr marL="3047467" indent="0" algn="r" rtl="1">
              <a:buNone/>
              <a:defRPr sz="2700"/>
            </a:lvl6pPr>
            <a:lvl7pPr marL="3656960" indent="0" algn="r" rtl="1">
              <a:buNone/>
              <a:defRPr sz="2700"/>
            </a:lvl7pPr>
            <a:lvl8pPr marL="4266453" indent="0" algn="r" rtl="1">
              <a:buNone/>
              <a:defRPr sz="2700"/>
            </a:lvl8pPr>
            <a:lvl9pPr marL="4875947" indent="0" algn="r" rtl="1">
              <a:buNone/>
              <a:defRPr sz="2700"/>
            </a:lvl9pPr>
          </a:lstStyle>
          <a:p>
            <a:pPr rtl="1"/>
            <a:r>
              <a:rPr lang="he-IL" noProof="0"/>
              <a:t>לחץ על הסמל כדי להוסיף תמונה</a:t>
            </a:r>
            <a:endParaRPr lang="he-IL" noProof="0" dirty="0"/>
          </a:p>
        </p:txBody>
      </p:sp>
      <p:sp>
        <p:nvSpPr>
          <p:cNvPr id="4" name="מציין מיקום טקסט 3"/>
          <p:cNvSpPr>
            <a:spLocks noGrp="1"/>
          </p:cNvSpPr>
          <p:nvPr>
            <p:ph type="body" sz="half" idx="2"/>
          </p:nvPr>
        </p:nvSpPr>
        <p:spPr>
          <a:xfrm>
            <a:off x="507869" y="3733800"/>
            <a:ext cx="5180251" cy="1727200"/>
          </a:xfrm>
        </p:spPr>
        <p:txBody>
          <a:bodyPr rtlCol="1">
            <a:normAutofit/>
          </a:bodyPr>
          <a:lstStyle>
            <a:lvl1pPr marL="0" indent="0" algn="r" rtl="1">
              <a:spcBef>
                <a:spcPts val="1600"/>
              </a:spcBef>
              <a:buNone/>
              <a:defRPr sz="20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609493" indent="0" algn="r" rtl="1">
              <a:buNone/>
              <a:defRPr sz="1600"/>
            </a:lvl2pPr>
            <a:lvl3pPr marL="1218987" indent="0" algn="r" rtl="1">
              <a:buNone/>
              <a:defRPr sz="1300"/>
            </a:lvl3pPr>
            <a:lvl4pPr marL="1828480" indent="0" algn="r" rtl="1">
              <a:buNone/>
              <a:defRPr sz="1200"/>
            </a:lvl4pPr>
            <a:lvl5pPr marL="2437973" indent="0" algn="r" rtl="1">
              <a:buNone/>
              <a:defRPr sz="1200"/>
            </a:lvl5pPr>
            <a:lvl6pPr marL="3047467" indent="0" algn="r" rtl="1">
              <a:buNone/>
              <a:defRPr sz="1200"/>
            </a:lvl6pPr>
            <a:lvl7pPr marL="3656960" indent="0" algn="r" rtl="1">
              <a:buNone/>
              <a:defRPr sz="1200"/>
            </a:lvl7pPr>
            <a:lvl8pPr marL="4266453" indent="0" algn="r" rtl="1">
              <a:buNone/>
              <a:defRPr sz="1200"/>
            </a:lvl8pPr>
            <a:lvl9pPr marL="4875947" indent="0" algn="r" rtl="1">
              <a:buNone/>
              <a:defRPr sz="1200"/>
            </a:lvl9pPr>
          </a:lstStyle>
          <a:p>
            <a:pPr lvl="0" rtl="1"/>
            <a:r>
              <a:rPr lang="he-IL" noProof="0"/>
              <a:t>ערוך סגנונות טקסט של תבנית בסיס</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914162" y="482600"/>
            <a:ext cx="10360501" cy="1219200"/>
          </a:xfrm>
          <a:prstGeom prst="rect">
            <a:avLst/>
          </a:prstGeom>
          <a:effectLst/>
        </p:spPr>
        <p:txBody>
          <a:bodyPr vert="horz" lIns="121899" tIns="60949" rIns="121899" bIns="60949" rtlCol="1" anchor="b" anchorCtr="0">
            <a:normAutofit/>
          </a:bodyPr>
          <a:lstStyle/>
          <a:p>
            <a:pPr rtl="1"/>
            <a:r>
              <a:rPr lang="he-IL" dirty="0"/>
              <a:t>לחץ כדי לערוך סגנון כותרת של תבנית בסיס</a:t>
            </a:r>
            <a:endParaRPr lang="he-IL" noProof="0" dirty="0"/>
          </a:p>
        </p:txBody>
      </p:sp>
      <p:sp>
        <p:nvSpPr>
          <p:cNvPr id="3" name="מציין מיקום טקסט 2"/>
          <p:cNvSpPr>
            <a:spLocks noGrp="1"/>
          </p:cNvSpPr>
          <p:nvPr>
            <p:ph type="body" idx="1"/>
          </p:nvPr>
        </p:nvSpPr>
        <p:spPr>
          <a:xfrm>
            <a:off x="914162" y="1803401"/>
            <a:ext cx="10360501" cy="4470400"/>
          </a:xfrm>
          <a:prstGeom prst="rect">
            <a:avLst/>
          </a:prstGeom>
        </p:spPr>
        <p:txBody>
          <a:bodyPr vert="horz" lIns="121899" tIns="60949" rIns="121899" bIns="60949" rtlCol="1">
            <a:normAutofit/>
          </a:bodyPr>
          <a:lstStyle/>
          <a:p>
            <a:pPr lvl="0" rtl="1"/>
            <a:r>
              <a:rPr lang="he-IL" noProof="0" dirty="0"/>
              <a:t>ערוך סגנונות טקסט של תבנית בסיס</a:t>
            </a:r>
          </a:p>
          <a:p>
            <a:pPr lvl="1" rtl="1"/>
            <a:r>
              <a:rPr lang="he-IL" noProof="0" dirty="0"/>
              <a:t>רמה שניה</a:t>
            </a:r>
          </a:p>
          <a:p>
            <a:pPr lvl="2" rtl="1"/>
            <a:r>
              <a:rPr lang="he-IL" noProof="0" dirty="0"/>
              <a:t>רמה שלישית</a:t>
            </a:r>
          </a:p>
          <a:p>
            <a:pPr lvl="3" rtl="1"/>
            <a:r>
              <a:rPr lang="he-IL" noProof="0" dirty="0"/>
              <a:t>רמה רביעית</a:t>
            </a:r>
          </a:p>
          <a:p>
            <a:pPr lvl="4" rtl="1"/>
            <a:r>
              <a:rPr lang="he-IL" noProof="0" dirty="0"/>
              <a:t>רמה חמישית</a:t>
            </a:r>
          </a:p>
        </p:txBody>
      </p:sp>
      <p:sp>
        <p:nvSpPr>
          <p:cNvPr id="5" name="מציין מיקום של כותרת תחתונה 4"/>
          <p:cNvSpPr>
            <a:spLocks noGrp="1"/>
          </p:cNvSpPr>
          <p:nvPr>
            <p:ph type="ftr" sz="quarter" idx="3"/>
          </p:nvPr>
        </p:nvSpPr>
        <p:spPr>
          <a:xfrm>
            <a:off x="3862800" y="6375400"/>
            <a:ext cx="7416000" cy="195072"/>
          </a:xfrm>
          <a:prstGeom prst="rect">
            <a:avLst/>
          </a:prstGeom>
        </p:spPr>
        <p:txBody>
          <a:bodyPr vert="horz" lIns="121899" tIns="60949" rIns="121899" bIns="60949" rtlCol="1" anchor="ctr"/>
          <a:lstStyle>
            <a:lvl1pPr algn="r" rtl="1">
              <a:defRPr sz="1100">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endParaRPr lang="he-IL" noProof="0" dirty="0"/>
          </a:p>
        </p:txBody>
      </p:sp>
      <p:sp>
        <p:nvSpPr>
          <p:cNvPr id="4" name="מציין מיקום של תאריך 3"/>
          <p:cNvSpPr>
            <a:spLocks noGrp="1"/>
          </p:cNvSpPr>
          <p:nvPr>
            <p:ph type="dt" sz="half" idx="2"/>
          </p:nvPr>
        </p:nvSpPr>
        <p:spPr>
          <a:xfrm>
            <a:off x="2005382" y="6375400"/>
            <a:ext cx="1422030" cy="195072"/>
          </a:xfrm>
          <a:prstGeom prst="rect">
            <a:avLst/>
          </a:prstGeom>
        </p:spPr>
        <p:txBody>
          <a:bodyPr vert="horz" lIns="121899" tIns="60949" rIns="121899" bIns="60949" rtlCol="1" anchor="ctr"/>
          <a:lstStyle>
            <a:lvl1pPr algn="r" rtl="1">
              <a:defRPr sz="1100">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pPr algn="l"/>
            <a:fld id="{510294EE-8796-4940-8C48-90FE3D82868C}" type="datetime8">
              <a:rPr lang="he-IL" smtClean="0"/>
              <a:pPr algn="l"/>
              <a:t>22 דצמבר 18</a:t>
            </a:fld>
            <a:endParaRPr lang="he-IL" dirty="0"/>
          </a:p>
        </p:txBody>
      </p:sp>
      <p:sp>
        <p:nvSpPr>
          <p:cNvPr id="6" name="מציין מיקום של מספר שקופית 5"/>
          <p:cNvSpPr>
            <a:spLocks noGrp="1"/>
          </p:cNvSpPr>
          <p:nvPr>
            <p:ph type="sldNum" sz="quarter" idx="4"/>
          </p:nvPr>
        </p:nvSpPr>
        <p:spPr>
          <a:xfrm>
            <a:off x="907200" y="6375400"/>
            <a:ext cx="832903" cy="195072"/>
          </a:xfrm>
          <a:prstGeom prst="rect">
            <a:avLst/>
          </a:prstGeom>
        </p:spPr>
        <p:txBody>
          <a:bodyPr vert="horz" lIns="121899" tIns="60949" rIns="121899" bIns="60949" rtlCol="1" anchor="ctr"/>
          <a:lstStyle>
            <a:lvl1pPr algn="l" rtl="1">
              <a:defRPr sz="1100">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fld id="{E5FD5434-F838-4DD4-A17B-1CB1A1850DF4}" type="slidenum">
              <a:rPr lang="he-IL" smtClean="0"/>
              <a:pPr/>
              <a:t>‹#›</a:t>
            </a:fld>
            <a:endParaRPr lang="he-IL" dirty="0"/>
          </a:p>
        </p:txBody>
      </p:sp>
    </p:spTree>
  </p:cSld>
  <p:clrMap bg1="dk1" tx1="lt1" bg2="dk2" tx2="lt2" accent1="accent1" accent2="accent2" accent3="accent3" accent4="accent4" accent5="accent5" accent6="accent6" hlink="hlink" folHlink="folHlink"/>
  <p:sldLayoutIdLst>
    <p:sldLayoutId id="2147483661"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82" r:id="rId10"/>
    <p:sldLayoutId id="2147483678" r:id="rId11"/>
    <p:sldLayoutId id="2147483679"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r" defTabSz="1218987" rtl="1" eaLnBrk="1" latinLnBrk="0" hangingPunct="1">
        <a:lnSpc>
          <a:spcPct val="80000"/>
        </a:lnSpc>
        <a:spcBef>
          <a:spcPct val="0"/>
        </a:spcBef>
        <a:buNone/>
        <a:defRPr sz="3600" kern="1200" cap="all" baseline="0">
          <a:solidFill>
            <a:schemeClr val="tx1"/>
          </a:solidFill>
          <a:effectLst/>
          <a:latin typeface="Tahoma" panose="020B0604030504040204" pitchFamily="34" charset="0"/>
          <a:ea typeface="Tahoma" panose="020B0604030504040204" pitchFamily="34" charset="0"/>
          <a:cs typeface="Tahoma" panose="020B0604030504040204" pitchFamily="34" charset="0"/>
        </a:defRPr>
      </a:lvl1pPr>
    </p:titleStyle>
    <p:bodyStyle>
      <a:lvl1pPr marL="274320" indent="-274320" algn="r" defTabSz="1218987" rtl="1" eaLnBrk="1" latinLnBrk="0" hangingPunct="1">
        <a:lnSpc>
          <a:spcPct val="90000"/>
        </a:lnSpc>
        <a:spcBef>
          <a:spcPts val="1600"/>
        </a:spcBef>
        <a:buClr>
          <a:schemeClr val="tx2"/>
        </a:buClr>
        <a:buSzPct val="90000"/>
        <a:buFont typeface="Arial" pitchFamily="34" charset="0"/>
        <a:buChar char="•"/>
        <a:defRPr sz="28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548640" indent="-274320" algn="r" defTabSz="1218987" rtl="1" eaLnBrk="1" latinLnBrk="0" hangingPunct="1">
        <a:lnSpc>
          <a:spcPct val="90000"/>
        </a:lnSpc>
        <a:spcBef>
          <a:spcPts val="800"/>
        </a:spcBef>
        <a:buClr>
          <a:schemeClr val="tx2"/>
        </a:buClr>
        <a:buSzPct val="90000"/>
        <a:buFont typeface="Cambria" pitchFamily="18" charset="0"/>
        <a:buChar char="–"/>
        <a:defRPr sz="24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822960" indent="-274320" algn="r" defTabSz="1218987" rtl="1" eaLnBrk="1" latinLnBrk="0" hangingPunct="1">
        <a:lnSpc>
          <a:spcPct val="90000"/>
        </a:lnSpc>
        <a:spcBef>
          <a:spcPts val="800"/>
        </a:spcBef>
        <a:buClr>
          <a:schemeClr val="tx2"/>
        </a:buClr>
        <a:buFont typeface="Aria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97280" indent="-274320" algn="r" defTabSz="1218987" rtl="1" eaLnBrk="1" latinLnBrk="0" hangingPunct="1">
        <a:lnSpc>
          <a:spcPct val="90000"/>
        </a:lnSpc>
        <a:spcBef>
          <a:spcPts val="800"/>
        </a:spcBef>
        <a:buClr>
          <a:schemeClr val="tx2"/>
        </a:buClr>
        <a:buSzPct val="100000"/>
        <a:buFont typeface="Cambria" pitchFamily="18"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371600" indent="-274320" algn="r" defTabSz="1218987" rtl="1" eaLnBrk="1" latinLnBrk="0" hangingPunct="1">
        <a:lnSpc>
          <a:spcPct val="90000"/>
        </a:lnSpc>
        <a:spcBef>
          <a:spcPts val="800"/>
        </a:spcBef>
        <a:buClr>
          <a:schemeClr val="tx2"/>
        </a:buClr>
        <a:buFont typeface="Aria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45920" indent="-274320" algn="r" defTabSz="1218987" rtl="1"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6pPr>
      <a:lvl7pPr marL="1920240" indent="-274320" algn="r" defTabSz="1218987" rtl="1"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7pPr>
      <a:lvl8pPr marL="2194560" indent="-274320" algn="r" defTabSz="1218987" rtl="1" eaLnBrk="1" latinLnBrk="0" hangingPunct="1">
        <a:lnSpc>
          <a:spcPct val="90000"/>
        </a:lnSpc>
        <a:spcBef>
          <a:spcPts val="800"/>
        </a:spcBef>
        <a:buClr>
          <a:schemeClr val="tx2"/>
        </a:buClr>
        <a:buSzPct val="100000"/>
        <a:buFont typeface="Cambria" pitchFamily="18" charset="0"/>
        <a:buChar char="–"/>
        <a:defRPr sz="1600" kern="1200">
          <a:solidFill>
            <a:schemeClr val="tx1"/>
          </a:solidFill>
          <a:latin typeface="+mn-lt"/>
          <a:ea typeface="+mn-ea"/>
          <a:cs typeface="+mn-cs"/>
        </a:defRPr>
      </a:lvl8pPr>
      <a:lvl9pPr marL="2468880" indent="-274320" algn="r" defTabSz="1218987" rtl="1" eaLnBrk="1" latinLnBrk="0" hangingPunct="1">
        <a:lnSpc>
          <a:spcPct val="90000"/>
        </a:lnSpc>
        <a:spcBef>
          <a:spcPts val="800"/>
        </a:spcBef>
        <a:buClr>
          <a:schemeClr val="tx2"/>
        </a:buClr>
        <a:buFont typeface="Arial" pitchFamily="34" charset="0"/>
        <a:buChar char="•"/>
        <a:defRPr sz="1600" kern="1200">
          <a:solidFill>
            <a:schemeClr val="tx1"/>
          </a:solidFill>
          <a:latin typeface="+mn-lt"/>
          <a:ea typeface="+mn-ea"/>
          <a:cs typeface="+mn-cs"/>
        </a:defRPr>
      </a:lvl9pPr>
    </p:bodyStyle>
    <p:otherStyle>
      <a:defPPr>
        <a:defRPr/>
      </a:defPPr>
      <a:lvl1pPr marL="0" algn="r" defTabSz="1218987" rtl="1" eaLnBrk="1" latinLnBrk="0" hangingPunct="1">
        <a:defRPr sz="2400" kern="1200">
          <a:solidFill>
            <a:schemeClr val="tx1"/>
          </a:solidFill>
          <a:latin typeface="+mn-lt"/>
          <a:ea typeface="+mn-ea"/>
          <a:cs typeface="+mn-cs"/>
        </a:defRPr>
      </a:lvl1pPr>
      <a:lvl2pPr marL="609493" algn="r" defTabSz="1218987" rtl="1" eaLnBrk="1" latinLnBrk="0" hangingPunct="1">
        <a:defRPr sz="2400" kern="1200">
          <a:solidFill>
            <a:schemeClr val="tx1"/>
          </a:solidFill>
          <a:latin typeface="+mn-lt"/>
          <a:ea typeface="+mn-ea"/>
          <a:cs typeface="+mn-cs"/>
        </a:defRPr>
      </a:lvl2pPr>
      <a:lvl3pPr marL="1218987" algn="r" defTabSz="1218987" rtl="1" eaLnBrk="1" latinLnBrk="0" hangingPunct="1">
        <a:defRPr sz="2400" kern="1200">
          <a:solidFill>
            <a:schemeClr val="tx1"/>
          </a:solidFill>
          <a:latin typeface="+mn-lt"/>
          <a:ea typeface="+mn-ea"/>
          <a:cs typeface="+mn-cs"/>
        </a:defRPr>
      </a:lvl3pPr>
      <a:lvl4pPr marL="1828480" algn="r" defTabSz="1218987" rtl="1" eaLnBrk="1" latinLnBrk="0" hangingPunct="1">
        <a:defRPr sz="2400" kern="1200">
          <a:solidFill>
            <a:schemeClr val="tx1"/>
          </a:solidFill>
          <a:latin typeface="+mn-lt"/>
          <a:ea typeface="+mn-ea"/>
          <a:cs typeface="+mn-cs"/>
        </a:defRPr>
      </a:lvl4pPr>
      <a:lvl5pPr marL="2437973" algn="r" defTabSz="1218987" rtl="1" eaLnBrk="1" latinLnBrk="0" hangingPunct="1">
        <a:defRPr sz="2400" kern="1200">
          <a:solidFill>
            <a:schemeClr val="tx1"/>
          </a:solidFill>
          <a:latin typeface="+mn-lt"/>
          <a:ea typeface="+mn-ea"/>
          <a:cs typeface="+mn-cs"/>
        </a:defRPr>
      </a:lvl5pPr>
      <a:lvl6pPr marL="3047467" algn="r" defTabSz="1218987" rtl="1" eaLnBrk="1" latinLnBrk="0" hangingPunct="1">
        <a:defRPr sz="2400" kern="1200">
          <a:solidFill>
            <a:schemeClr val="tx1"/>
          </a:solidFill>
          <a:latin typeface="+mn-lt"/>
          <a:ea typeface="+mn-ea"/>
          <a:cs typeface="+mn-cs"/>
        </a:defRPr>
      </a:lvl6pPr>
      <a:lvl7pPr marL="3656960" algn="r" defTabSz="1218987" rtl="1" eaLnBrk="1" latinLnBrk="0" hangingPunct="1">
        <a:defRPr sz="2400" kern="1200">
          <a:solidFill>
            <a:schemeClr val="tx1"/>
          </a:solidFill>
          <a:latin typeface="+mn-lt"/>
          <a:ea typeface="+mn-ea"/>
          <a:cs typeface="+mn-cs"/>
        </a:defRPr>
      </a:lvl7pPr>
      <a:lvl8pPr marL="4266453" algn="r" defTabSz="1218987" rtl="1" eaLnBrk="1" latinLnBrk="0" hangingPunct="1">
        <a:defRPr sz="2400" kern="1200">
          <a:solidFill>
            <a:schemeClr val="tx1"/>
          </a:solidFill>
          <a:latin typeface="+mn-lt"/>
          <a:ea typeface="+mn-ea"/>
          <a:cs typeface="+mn-cs"/>
        </a:defRPr>
      </a:lvl8pPr>
      <a:lvl9pPr marL="4875947" algn="r" defTabSz="1218987" rtl="1" eaLnBrk="1" latinLnBrk="0" hangingPunct="1">
        <a:defRPr sz="24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8.jpeg"/></Relationships>
</file>

<file path=ppt/slides/_rels/slide1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 Id="rId5" Type="http://schemas.openxmlformats.org/officeDocument/2006/relationships/image" Target="../media/image13.jpeg"/><Relationship Id="rId4" Type="http://schemas.openxmlformats.org/officeDocument/2006/relationships/image" Target="../media/image12.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he.wikisource.org/wiki/%D7%A4%D7%99%D7%95%D7%98_%D7%90%D7%9C%D7%94_%D7%90%D7%96%D7%9B%D7%A8%D7%94"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3.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hyperlink" Target="https://www.sefaria.org/Shemot_Rabbah.47.3?lang=he"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diagramLayout" Target="../diagrams/layout3.xml"/><Relationship Id="rId18" Type="http://schemas.openxmlformats.org/officeDocument/2006/relationships/diagramLayout" Target="../diagrams/layout4.xml"/><Relationship Id="rId3" Type="http://schemas.openxmlformats.org/officeDocument/2006/relationships/diagramLayout" Target="../diagrams/layout1.xml"/><Relationship Id="rId21" Type="http://schemas.microsoft.com/office/2007/relationships/diagramDrawing" Target="../diagrams/drawing4.xml"/><Relationship Id="rId7" Type="http://schemas.openxmlformats.org/officeDocument/2006/relationships/diagramData" Target="../diagrams/data2.xml"/><Relationship Id="rId12" Type="http://schemas.openxmlformats.org/officeDocument/2006/relationships/diagramData" Target="../diagrams/data3.xml"/><Relationship Id="rId17" Type="http://schemas.openxmlformats.org/officeDocument/2006/relationships/diagramData" Target="../diagrams/data4.xml"/><Relationship Id="rId2" Type="http://schemas.openxmlformats.org/officeDocument/2006/relationships/diagramData" Target="../diagrams/data1.xml"/><Relationship Id="rId16" Type="http://schemas.microsoft.com/office/2007/relationships/diagramDrawing" Target="../diagrams/drawing3.xml"/><Relationship Id="rId20" Type="http://schemas.openxmlformats.org/officeDocument/2006/relationships/diagramColors" Target="../diagrams/colors4.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5" Type="http://schemas.openxmlformats.org/officeDocument/2006/relationships/diagramColors" Target="../diagrams/colors3.xml"/><Relationship Id="rId10" Type="http://schemas.openxmlformats.org/officeDocument/2006/relationships/diagramColors" Target="../diagrams/colors2.xml"/><Relationship Id="rId19" Type="http://schemas.openxmlformats.org/officeDocument/2006/relationships/diagramQuickStyle" Target="../diagrams/quickStyle4.xml"/><Relationship Id="rId4" Type="http://schemas.openxmlformats.org/officeDocument/2006/relationships/diagramQuickStyle" Target="../diagrams/quickStyle1.xml"/><Relationship Id="rId9" Type="http://schemas.openxmlformats.org/officeDocument/2006/relationships/diagramQuickStyle" Target="../diagrams/quickStyle2.xml"/><Relationship Id="rId1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כותרת 2"/>
          <p:cNvSpPr>
            <a:spLocks noGrp="1"/>
          </p:cNvSpPr>
          <p:nvPr>
            <p:ph type="ctrTitle"/>
          </p:nvPr>
        </p:nvSpPr>
        <p:spPr/>
        <p:txBody>
          <a:bodyPr rtlCol="1"/>
          <a:lstStyle/>
          <a:p>
            <a:pPr rtl="1"/>
            <a:r>
              <a:rPr lang="he-IL" dirty="0">
                <a:latin typeface="Tahoma" panose="020B0604030504040204" pitchFamily="34" charset="0"/>
                <a:ea typeface="Tahoma" panose="020B0604030504040204" pitchFamily="34" charset="0"/>
                <a:cs typeface="Tahoma" panose="020B0604030504040204" pitchFamily="34" charset="0"/>
              </a:rPr>
              <a:t>ימי הבית השני ותקופת המשנה והתלמוד- הנהגה חברה ודת</a:t>
            </a:r>
          </a:p>
        </p:txBody>
      </p:sp>
      <p:sp>
        <p:nvSpPr>
          <p:cNvPr id="2" name="כותרת משנה 1"/>
          <p:cNvSpPr>
            <a:spLocks noGrp="1"/>
          </p:cNvSpPr>
          <p:nvPr>
            <p:ph type="subTitle" idx="1"/>
          </p:nvPr>
        </p:nvSpPr>
        <p:spPr/>
        <p:txBody>
          <a:bodyPr rtlCol="1">
            <a:normAutofit/>
          </a:bodyPr>
          <a:lstStyle/>
          <a:p>
            <a:pPr rtl="1"/>
            <a:r>
              <a:rPr lang="he-IL" dirty="0">
                <a:latin typeface="Tahoma" panose="020B0604030504040204" pitchFamily="34" charset="0"/>
                <a:ea typeface="Tahoma" panose="020B0604030504040204" pitchFamily="34" charset="0"/>
                <a:cs typeface="Tahoma" panose="020B0604030504040204" pitchFamily="34" charset="0"/>
              </a:rPr>
              <a:t>מצגת 2#</a:t>
            </a:r>
          </a:p>
        </p:txBody>
      </p:sp>
    </p:spTree>
    <p:extLst>
      <p:ext uri="{BB962C8B-B14F-4D97-AF65-F5344CB8AC3E}">
        <p14:creationId xmlns:p14="http://schemas.microsoft.com/office/powerpoint/2010/main" val="10828716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3EACC64-D767-4B81-BE3D-4CA53942B843}"/>
              </a:ext>
            </a:extLst>
          </p:cNvPr>
          <p:cNvSpPr>
            <a:spLocks noGrp="1"/>
          </p:cNvSpPr>
          <p:nvPr>
            <p:ph type="title"/>
          </p:nvPr>
        </p:nvSpPr>
        <p:spPr>
          <a:xfrm>
            <a:off x="8758708" y="476672"/>
            <a:ext cx="2871669" cy="1219200"/>
          </a:xfrm>
        </p:spPr>
        <p:txBody>
          <a:bodyPr/>
          <a:lstStyle/>
          <a:p>
            <a:r>
              <a:rPr lang="he-IL" dirty="0"/>
              <a:t>מה בתמונה?</a:t>
            </a:r>
          </a:p>
        </p:txBody>
      </p:sp>
      <p:pic>
        <p:nvPicPr>
          <p:cNvPr id="1026" name="Picture 2" descr="×ª××¦××ª ×ª××× × ×¢×××¨ ×××× ×©× ×¤×¡×">
            <a:extLst>
              <a:ext uri="{FF2B5EF4-FFF2-40B4-BE49-F238E27FC236}">
                <a16:creationId xmlns:a16="http://schemas.microsoft.com/office/drawing/2014/main" id="{FD883034-3504-48DF-9561-11C526EFFA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39991" y="30696"/>
            <a:ext cx="4584759" cy="6827304"/>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ª××¦××ª ×ª××× × ×¢×××¨ ××× ××¡××¨">
            <a:extLst>
              <a:ext uri="{FF2B5EF4-FFF2-40B4-BE49-F238E27FC236}">
                <a16:creationId xmlns:a16="http://schemas.microsoft.com/office/drawing/2014/main" id="{BC4DF3F0-818C-480A-80A8-AC9C25F34BF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7090" y="219497"/>
            <a:ext cx="2628900" cy="173355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ª××¦××ª ×ª××× × ×¢×××¨ ××× ××¡××¨">
            <a:extLst>
              <a:ext uri="{FF2B5EF4-FFF2-40B4-BE49-F238E27FC236}">
                <a16:creationId xmlns:a16="http://schemas.microsoft.com/office/drawing/2014/main" id="{55B48E63-3BFF-44B2-BCBC-EFB3EC6E1DE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6658" y="2348880"/>
            <a:ext cx="2619375" cy="174307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ª××¦××ª ×ª××× × ×¢×××¨ ××× ××¡××¨">
            <a:extLst>
              <a:ext uri="{FF2B5EF4-FFF2-40B4-BE49-F238E27FC236}">
                <a16:creationId xmlns:a16="http://schemas.microsoft.com/office/drawing/2014/main" id="{62C77831-E8F3-4ACE-98C2-EC41E4EBDB8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6658" y="4487788"/>
            <a:ext cx="2771775" cy="1647825"/>
          </a:xfrm>
          <a:prstGeom prst="rect">
            <a:avLst/>
          </a:prstGeom>
          <a:noFill/>
          <a:extLst>
            <a:ext uri="{909E8E84-426E-40DD-AFC4-6F175D3DCCD1}">
              <a14:hiddenFill xmlns:a14="http://schemas.microsoft.com/office/drawing/2010/main">
                <a:solidFill>
                  <a:srgbClr val="FFFFFF"/>
                </a:solidFill>
              </a14:hiddenFill>
            </a:ext>
          </a:extLst>
        </p:spPr>
      </p:pic>
      <p:sp>
        <p:nvSpPr>
          <p:cNvPr id="4" name="מלבן: פינות מעוגלות 3">
            <a:extLst>
              <a:ext uri="{FF2B5EF4-FFF2-40B4-BE49-F238E27FC236}">
                <a16:creationId xmlns:a16="http://schemas.microsoft.com/office/drawing/2014/main" id="{7516A95B-0250-4A54-A590-0FF144872526}"/>
              </a:ext>
            </a:extLst>
          </p:cNvPr>
          <p:cNvSpPr/>
          <p:nvPr/>
        </p:nvSpPr>
        <p:spPr>
          <a:xfrm>
            <a:off x="8758708" y="2636912"/>
            <a:ext cx="3096344" cy="1455043"/>
          </a:xfrm>
          <a:prstGeom prst="roundRect">
            <a:avLst/>
          </a:prstGeom>
          <a:ln>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sz="4000" dirty="0"/>
              <a:t>ליל הסדר!</a:t>
            </a:r>
          </a:p>
        </p:txBody>
      </p:sp>
    </p:spTree>
    <p:extLst>
      <p:ext uri="{BB962C8B-B14F-4D97-AF65-F5344CB8AC3E}">
        <p14:creationId xmlns:p14="http://schemas.microsoft.com/office/powerpoint/2010/main" val="2825044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1000"/>
                                        <p:tgtEl>
                                          <p:spTgt spid="1026"/>
                                        </p:tgtEl>
                                      </p:cBhvr>
                                    </p:animEffect>
                                    <p:anim calcmode="lin" valueType="num">
                                      <p:cBhvr>
                                        <p:cTn id="8" dur="1000" fill="hold"/>
                                        <p:tgtEl>
                                          <p:spTgt spid="1026"/>
                                        </p:tgtEl>
                                        <p:attrNameLst>
                                          <p:attrName>ppt_x</p:attrName>
                                        </p:attrNameLst>
                                      </p:cBhvr>
                                      <p:tavLst>
                                        <p:tav tm="0">
                                          <p:val>
                                            <p:strVal val="#ppt_x"/>
                                          </p:val>
                                        </p:tav>
                                        <p:tav tm="100000">
                                          <p:val>
                                            <p:strVal val="#ppt_x"/>
                                          </p:val>
                                        </p:tav>
                                      </p:tavLst>
                                    </p:anim>
                                    <p:anim calcmode="lin" valueType="num">
                                      <p:cBhvr>
                                        <p:cTn id="9"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circle(in)">
                                      <p:cBhvr>
                                        <p:cTn id="14" dur="20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nodeType="clickEffect">
                                  <p:stCondLst>
                                    <p:cond delay="0"/>
                                  </p:stCondLst>
                                  <p:childTnLst>
                                    <p:set>
                                      <p:cBhvr>
                                        <p:cTn id="18" dur="1" fill="hold">
                                          <p:stCondLst>
                                            <p:cond delay="0"/>
                                          </p:stCondLst>
                                        </p:cTn>
                                        <p:tgtEl>
                                          <p:spTgt spid="1028"/>
                                        </p:tgtEl>
                                        <p:attrNameLst>
                                          <p:attrName>style.visibility</p:attrName>
                                        </p:attrNameLst>
                                      </p:cBhvr>
                                      <p:to>
                                        <p:strVal val="visible"/>
                                      </p:to>
                                    </p:set>
                                    <p:animEffect transition="in" filter="circle(in)">
                                      <p:cBhvr>
                                        <p:cTn id="19" dur="2000"/>
                                        <p:tgtEl>
                                          <p:spTgt spid="1028"/>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nodeType="clickEffect">
                                  <p:stCondLst>
                                    <p:cond delay="0"/>
                                  </p:stCondLst>
                                  <p:childTnLst>
                                    <p:set>
                                      <p:cBhvr>
                                        <p:cTn id="23" dur="1" fill="hold">
                                          <p:stCondLst>
                                            <p:cond delay="0"/>
                                          </p:stCondLst>
                                        </p:cTn>
                                        <p:tgtEl>
                                          <p:spTgt spid="1030"/>
                                        </p:tgtEl>
                                        <p:attrNameLst>
                                          <p:attrName>style.visibility</p:attrName>
                                        </p:attrNameLst>
                                      </p:cBhvr>
                                      <p:to>
                                        <p:strVal val="visible"/>
                                      </p:to>
                                    </p:set>
                                    <p:animEffect transition="in" filter="circle(in)">
                                      <p:cBhvr>
                                        <p:cTn id="24" dur="2000"/>
                                        <p:tgtEl>
                                          <p:spTgt spid="1030"/>
                                        </p:tgtEl>
                                      </p:cBhvr>
                                    </p:animEffec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A13E69E7-0A61-46AB-87AB-680B7D5583C4}"/>
              </a:ext>
            </a:extLst>
          </p:cNvPr>
          <p:cNvSpPr>
            <a:spLocks noGrp="1"/>
          </p:cNvSpPr>
          <p:nvPr>
            <p:ph type="title"/>
          </p:nvPr>
        </p:nvSpPr>
        <p:spPr>
          <a:xfrm>
            <a:off x="7822604" y="2068289"/>
            <a:ext cx="4968552" cy="1219200"/>
          </a:xfrm>
        </p:spPr>
        <p:txBody>
          <a:bodyPr>
            <a:normAutofit fontScale="90000"/>
          </a:bodyPr>
          <a:lstStyle/>
          <a:p>
            <a:pPr algn="ctr"/>
            <a:r>
              <a:rPr lang="he-IL" sz="4200" b="1" dirty="0"/>
              <a:t>אילו צומות יש במעגל השנה היהודי ומה משמעותם?</a:t>
            </a:r>
          </a:p>
        </p:txBody>
      </p:sp>
      <p:pic>
        <p:nvPicPr>
          <p:cNvPr id="2052" name="Picture 4" descr="×ª××¦××ª ×ª××× × ×¢×××¨ ×× ××ª×××">
            <a:extLst>
              <a:ext uri="{FF2B5EF4-FFF2-40B4-BE49-F238E27FC236}">
                <a16:creationId xmlns:a16="http://schemas.microsoft.com/office/drawing/2014/main" id="{CF32FDAF-03F8-4BF1-B88A-535EA57E2E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54252" y="681543"/>
            <a:ext cx="3714922" cy="2463155"/>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ª××¦××ª ×ª××× × ×¢×××¨ ×× ××ª×××">
            <a:extLst>
              <a:ext uri="{FF2B5EF4-FFF2-40B4-BE49-F238E27FC236}">
                <a16:creationId xmlns:a16="http://schemas.microsoft.com/office/drawing/2014/main" id="{70D0DC3C-D276-4748-B8E6-C6EDFE51033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8833" y="3309396"/>
            <a:ext cx="3699355" cy="2064756"/>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ª××¦××ª ×ª××× × ×¢×××¨ ×× ××ª×××">
            <a:extLst>
              <a:ext uri="{FF2B5EF4-FFF2-40B4-BE49-F238E27FC236}">
                <a16:creationId xmlns:a16="http://schemas.microsoft.com/office/drawing/2014/main" id="{7AC0DC8D-5291-47D3-BD26-EBC1824EF0E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8833" y="332861"/>
            <a:ext cx="4128243" cy="2822990"/>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ª××¦××ª ×ª××× × ×¢×××¨ ××× ××××¤××¨×× ××××ª ×××§××©">
            <a:extLst>
              <a:ext uri="{FF2B5EF4-FFF2-40B4-BE49-F238E27FC236}">
                <a16:creationId xmlns:a16="http://schemas.microsoft.com/office/drawing/2014/main" id="{9146AF12-1D71-4DDC-99CC-7A7A7A17DD5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01297" y="3349150"/>
            <a:ext cx="3867877" cy="23719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19487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753804F1-71B9-450E-81DF-85AAB10EC5B7}"/>
              </a:ext>
            </a:extLst>
          </p:cNvPr>
          <p:cNvSpPr>
            <a:spLocks noGrp="1"/>
          </p:cNvSpPr>
          <p:nvPr>
            <p:ph type="title"/>
          </p:nvPr>
        </p:nvSpPr>
        <p:spPr>
          <a:xfrm>
            <a:off x="1315682" y="84808"/>
            <a:ext cx="10360501" cy="1219200"/>
          </a:xfrm>
        </p:spPr>
        <p:txBody>
          <a:bodyPr/>
          <a:lstStyle/>
          <a:p>
            <a:r>
              <a:rPr lang="he-IL" dirty="0"/>
              <a:t>רבן גמליאל פועל ליצירת אחדות בחיי הדת</a:t>
            </a:r>
          </a:p>
        </p:txBody>
      </p:sp>
      <p:sp>
        <p:nvSpPr>
          <p:cNvPr id="4" name="מלבן: פינות מעוגלות 3">
            <a:extLst>
              <a:ext uri="{FF2B5EF4-FFF2-40B4-BE49-F238E27FC236}">
                <a16:creationId xmlns:a16="http://schemas.microsoft.com/office/drawing/2014/main" id="{950809FA-00D1-4D03-9050-99B6F8F1C73B}"/>
              </a:ext>
            </a:extLst>
          </p:cNvPr>
          <p:cNvSpPr/>
          <p:nvPr/>
        </p:nvSpPr>
        <p:spPr>
          <a:xfrm>
            <a:off x="9155903" y="2132856"/>
            <a:ext cx="2520280" cy="1049535"/>
          </a:xfrm>
          <a:prstGeom prst="roundRect">
            <a:avLst/>
          </a:prstGeom>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he-IL" dirty="0"/>
              <a:t>איזה גובה צריכה להיות הסוכה?</a:t>
            </a:r>
          </a:p>
        </p:txBody>
      </p:sp>
      <p:sp>
        <p:nvSpPr>
          <p:cNvPr id="6" name="מלבן: פינות מעוגלות 5">
            <a:extLst>
              <a:ext uri="{FF2B5EF4-FFF2-40B4-BE49-F238E27FC236}">
                <a16:creationId xmlns:a16="http://schemas.microsoft.com/office/drawing/2014/main" id="{A5CEBD3B-ED07-4387-9E7A-036E119E70CA}"/>
              </a:ext>
            </a:extLst>
          </p:cNvPr>
          <p:cNvSpPr/>
          <p:nvPr/>
        </p:nvSpPr>
        <p:spPr>
          <a:xfrm>
            <a:off x="8542684" y="5013176"/>
            <a:ext cx="2520280" cy="1049535"/>
          </a:xfrm>
          <a:prstGeom prst="roundRect">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he-IL" dirty="0"/>
              <a:t>כמה תקיעות שופר צריך לשמוע בראש השנה?</a:t>
            </a:r>
          </a:p>
        </p:txBody>
      </p:sp>
      <p:sp>
        <p:nvSpPr>
          <p:cNvPr id="7" name="מלבן: פינות מעוגלות 6">
            <a:extLst>
              <a:ext uri="{FF2B5EF4-FFF2-40B4-BE49-F238E27FC236}">
                <a16:creationId xmlns:a16="http://schemas.microsoft.com/office/drawing/2014/main" id="{EDFD55F6-71B8-46C6-AE84-37B2CB6BEB4D}"/>
              </a:ext>
            </a:extLst>
          </p:cNvPr>
          <p:cNvSpPr/>
          <p:nvPr/>
        </p:nvSpPr>
        <p:spPr>
          <a:xfrm>
            <a:off x="6958508" y="3429000"/>
            <a:ext cx="2520280" cy="1049535"/>
          </a:xfrm>
          <a:prstGeom prst="roundRect">
            <a:avLst/>
          </a:prstGeom>
          <a:ln>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dirty="0"/>
              <a:t>כיצד קובעים מתי חל ראש חודש?</a:t>
            </a:r>
          </a:p>
        </p:txBody>
      </p:sp>
      <p:sp>
        <p:nvSpPr>
          <p:cNvPr id="8" name="מלבן: פינות מעוגלות 7">
            <a:extLst>
              <a:ext uri="{FF2B5EF4-FFF2-40B4-BE49-F238E27FC236}">
                <a16:creationId xmlns:a16="http://schemas.microsoft.com/office/drawing/2014/main" id="{9A0EF600-C173-42E5-A2CE-D2C687D738A5}"/>
              </a:ext>
            </a:extLst>
          </p:cNvPr>
          <p:cNvSpPr/>
          <p:nvPr/>
        </p:nvSpPr>
        <p:spPr>
          <a:xfrm>
            <a:off x="5446340" y="1766890"/>
            <a:ext cx="2520280" cy="1049535"/>
          </a:xfrm>
          <a:prstGeom prst="roundRect">
            <a:avLst/>
          </a:prstGeom>
          <a:solidFill>
            <a:schemeClr val="accent2"/>
          </a:solidFill>
          <a:ln>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dirty="0"/>
              <a:t>עד איזה שעה מותר להתפלל תפילת ערבית?</a:t>
            </a:r>
          </a:p>
        </p:txBody>
      </p:sp>
      <p:sp>
        <p:nvSpPr>
          <p:cNvPr id="9" name="מלבן: פינות מעוגלות 8">
            <a:extLst>
              <a:ext uri="{FF2B5EF4-FFF2-40B4-BE49-F238E27FC236}">
                <a16:creationId xmlns:a16="http://schemas.microsoft.com/office/drawing/2014/main" id="{A28D61B2-58E4-419E-B938-54D02288F529}"/>
              </a:ext>
            </a:extLst>
          </p:cNvPr>
          <p:cNvSpPr/>
          <p:nvPr/>
        </p:nvSpPr>
        <p:spPr>
          <a:xfrm>
            <a:off x="4726260" y="5013176"/>
            <a:ext cx="3240360" cy="1362224"/>
          </a:xfrm>
          <a:prstGeom prst="roundRect">
            <a:avLst/>
          </a:prstGeom>
          <a:ln>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dirty="0"/>
              <a:t>האם יש הבדל בין עירוב של יום טוב הסמוך לשבת לבין עירוב של שבת רגילה?</a:t>
            </a:r>
          </a:p>
        </p:txBody>
      </p:sp>
      <p:sp>
        <p:nvSpPr>
          <p:cNvPr id="10" name="מלבן: פינות מעוגלות 9">
            <a:extLst>
              <a:ext uri="{FF2B5EF4-FFF2-40B4-BE49-F238E27FC236}">
                <a16:creationId xmlns:a16="http://schemas.microsoft.com/office/drawing/2014/main" id="{314CFF17-3D88-41BB-9797-87A80A574E98}"/>
              </a:ext>
            </a:extLst>
          </p:cNvPr>
          <p:cNvSpPr/>
          <p:nvPr/>
        </p:nvSpPr>
        <p:spPr>
          <a:xfrm>
            <a:off x="478600" y="1967001"/>
            <a:ext cx="2520280" cy="1049535"/>
          </a:xfrm>
          <a:prstGeom prst="roundRect">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he-IL" dirty="0"/>
              <a:t>מה ההגדרה של מלאכת "בונה" האסורה בשבת?</a:t>
            </a:r>
          </a:p>
        </p:txBody>
      </p:sp>
      <p:sp>
        <p:nvSpPr>
          <p:cNvPr id="11" name="מלבן: פינות מעוגלות 10">
            <a:extLst>
              <a:ext uri="{FF2B5EF4-FFF2-40B4-BE49-F238E27FC236}">
                <a16:creationId xmlns:a16="http://schemas.microsoft.com/office/drawing/2014/main" id="{9555A3A3-233C-4E53-966B-035AC2BCCC84}"/>
              </a:ext>
            </a:extLst>
          </p:cNvPr>
          <p:cNvSpPr/>
          <p:nvPr/>
        </p:nvSpPr>
        <p:spPr>
          <a:xfrm>
            <a:off x="2422004" y="3429000"/>
            <a:ext cx="3240360" cy="1049535"/>
          </a:xfrm>
          <a:prstGeom prst="roundRect">
            <a:avLst/>
          </a:prstGeom>
          <a:ln/>
        </p:spPr>
        <p:style>
          <a:lnRef idx="1">
            <a:schemeClr val="accent6"/>
          </a:lnRef>
          <a:fillRef idx="3">
            <a:schemeClr val="accent6"/>
          </a:fillRef>
          <a:effectRef idx="2">
            <a:schemeClr val="accent6"/>
          </a:effectRef>
          <a:fontRef idx="minor">
            <a:schemeClr val="lt1"/>
          </a:fontRef>
        </p:style>
        <p:txBody>
          <a:bodyPr rtlCol="0" anchor="ctr"/>
          <a:lstStyle/>
          <a:p>
            <a:pPr algn="ctr"/>
            <a:r>
              <a:rPr lang="he-IL" dirty="0"/>
              <a:t>מה דינו של אדם השוחט קורבן פסח כאשר עדיין יש חמץ בביתו?</a:t>
            </a:r>
          </a:p>
        </p:txBody>
      </p:sp>
      <p:sp>
        <p:nvSpPr>
          <p:cNvPr id="12" name="מלבן: פינות מעוגלות 11">
            <a:extLst>
              <a:ext uri="{FF2B5EF4-FFF2-40B4-BE49-F238E27FC236}">
                <a16:creationId xmlns:a16="http://schemas.microsoft.com/office/drawing/2014/main" id="{EB36607D-3EA3-4E98-989E-FB5405376714}"/>
              </a:ext>
            </a:extLst>
          </p:cNvPr>
          <p:cNvSpPr/>
          <p:nvPr/>
        </p:nvSpPr>
        <p:spPr>
          <a:xfrm>
            <a:off x="1269876" y="4890999"/>
            <a:ext cx="2520280" cy="1049535"/>
          </a:xfrm>
          <a:prstGeom prst="roundRect">
            <a:avLst/>
          </a:prstGeom>
          <a:ln/>
        </p:spPr>
        <p:style>
          <a:lnRef idx="0">
            <a:schemeClr val="accent4"/>
          </a:lnRef>
          <a:fillRef idx="3">
            <a:schemeClr val="accent4"/>
          </a:fillRef>
          <a:effectRef idx="3">
            <a:schemeClr val="accent4"/>
          </a:effectRef>
          <a:fontRef idx="minor">
            <a:schemeClr val="lt1"/>
          </a:fontRef>
        </p:style>
        <p:txBody>
          <a:bodyPr rtlCol="0" anchor="ctr"/>
          <a:lstStyle/>
          <a:p>
            <a:pPr algn="ctr"/>
            <a:r>
              <a:rPr lang="he-IL" dirty="0"/>
              <a:t>מי צריך לחגוג "פסח שני"?</a:t>
            </a:r>
          </a:p>
        </p:txBody>
      </p:sp>
    </p:spTree>
    <p:extLst>
      <p:ext uri="{BB962C8B-B14F-4D97-AF65-F5344CB8AC3E}">
        <p14:creationId xmlns:p14="http://schemas.microsoft.com/office/powerpoint/2010/main" val="29522490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rtlCol="1"/>
          <a:lstStyle/>
          <a:p>
            <a:r>
              <a:rPr lang="he-IL" b="1" dirty="0"/>
              <a:t>רבן גמליאל פועל ליצירת אחדות בחיי הדת</a:t>
            </a:r>
            <a:endParaRPr lang="he-IL" b="1" dirty="0">
              <a:latin typeface="Tahoma" panose="020B0604030504040204" pitchFamily="34" charset="0"/>
              <a:ea typeface="Tahoma" panose="020B0604030504040204" pitchFamily="34" charset="0"/>
              <a:cs typeface="Tahoma" panose="020B0604030504040204" pitchFamily="34" charset="0"/>
            </a:endParaRPr>
          </a:p>
        </p:txBody>
      </p:sp>
      <p:sp>
        <p:nvSpPr>
          <p:cNvPr id="5" name="מציין מיקום טקסט 4"/>
          <p:cNvSpPr>
            <a:spLocks noGrp="1"/>
          </p:cNvSpPr>
          <p:nvPr>
            <p:ph type="body" sz="quarter" idx="3"/>
          </p:nvPr>
        </p:nvSpPr>
        <p:spPr/>
        <p:txBody>
          <a:bodyPr rtlCol="1"/>
          <a:lstStyle/>
          <a:p>
            <a:pPr rtl="1"/>
            <a:r>
              <a:rPr lang="he-IL" dirty="0">
                <a:latin typeface="Tahoma" panose="020B0604030504040204" pitchFamily="34" charset="0"/>
                <a:ea typeface="Tahoma" panose="020B0604030504040204" pitchFamily="34" charset="0"/>
                <a:cs typeface="Tahoma" panose="020B0604030504040204" pitchFamily="34" charset="0"/>
              </a:rPr>
              <a:t>קראי את הטקסט בעמ' 96:</a:t>
            </a:r>
          </a:p>
        </p:txBody>
      </p:sp>
      <p:sp>
        <p:nvSpPr>
          <p:cNvPr id="6" name="מציין מיקום תוכן 5"/>
          <p:cNvSpPr>
            <a:spLocks noGrp="1"/>
          </p:cNvSpPr>
          <p:nvPr>
            <p:ph sz="quarter" idx="4"/>
          </p:nvPr>
        </p:nvSpPr>
        <p:spPr>
          <a:xfrm>
            <a:off x="3286100" y="2717800"/>
            <a:ext cx="7988563" cy="3556000"/>
          </a:xfrm>
        </p:spPr>
        <p:txBody>
          <a:bodyPr rtlCol="1"/>
          <a:lstStyle/>
          <a:p>
            <a:pPr rtl="1"/>
            <a:r>
              <a:rPr lang="he-IL" dirty="0"/>
              <a:t>כיצד יש להכריע מחלוקת הלכתית עפ"י תפיסתו של רבן גמליאל?</a:t>
            </a:r>
          </a:p>
          <a:p>
            <a:pPr rtl="1"/>
            <a:r>
              <a:rPr lang="he-IL" dirty="0">
                <a:latin typeface="Tahoma" panose="020B0604030504040204" pitchFamily="34" charset="0"/>
                <a:ea typeface="Tahoma" panose="020B0604030504040204" pitchFamily="34" charset="0"/>
                <a:cs typeface="Tahoma" panose="020B0604030504040204" pitchFamily="34" charset="0"/>
              </a:rPr>
              <a:t>מדוע יש להביא גם את </a:t>
            </a:r>
            <a:r>
              <a:rPr lang="he-IL" dirty="0"/>
              <a:t>דעת המיעוט כאשר מתארים מחלוקת?</a:t>
            </a:r>
          </a:p>
          <a:p>
            <a:pPr rtl="1"/>
            <a:r>
              <a:rPr lang="he-IL" dirty="0">
                <a:latin typeface="Tahoma" panose="020B0604030504040204" pitchFamily="34" charset="0"/>
                <a:ea typeface="Tahoma" panose="020B0604030504040204" pitchFamily="34" charset="0"/>
                <a:cs typeface="Tahoma" panose="020B0604030504040204" pitchFamily="34" charset="0"/>
              </a:rPr>
              <a:t>מה היה החידוש של רבן גמליאל בנוגע לתפילה?</a:t>
            </a:r>
          </a:p>
        </p:txBody>
      </p:sp>
      <p:sp>
        <p:nvSpPr>
          <p:cNvPr id="7" name="מלבן: פינות מעוגלות 6">
            <a:extLst>
              <a:ext uri="{FF2B5EF4-FFF2-40B4-BE49-F238E27FC236}">
                <a16:creationId xmlns:a16="http://schemas.microsoft.com/office/drawing/2014/main" id="{1060DDDF-1C05-4431-AD57-5D1DCB493858}"/>
              </a:ext>
            </a:extLst>
          </p:cNvPr>
          <p:cNvSpPr/>
          <p:nvPr/>
        </p:nvSpPr>
        <p:spPr>
          <a:xfrm>
            <a:off x="765820" y="5094605"/>
            <a:ext cx="6336704" cy="1296144"/>
          </a:xfrm>
          <a:prstGeom prst="roundRect">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he-IL" sz="3000" b="1" dirty="0"/>
              <a:t>שיעורי בית- משימה 10# בתלקיט</a:t>
            </a:r>
          </a:p>
        </p:txBody>
      </p:sp>
    </p:spTree>
    <p:extLst>
      <p:ext uri="{BB962C8B-B14F-4D97-AF65-F5344CB8AC3E}">
        <p14:creationId xmlns:p14="http://schemas.microsoft.com/office/powerpoint/2010/main" val="18169235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3B4486E9-A74C-4F0C-B8F1-8CC57041E647}"/>
              </a:ext>
            </a:extLst>
          </p:cNvPr>
          <p:cNvSpPr>
            <a:spLocks noGrp="1"/>
          </p:cNvSpPr>
          <p:nvPr>
            <p:ph type="title"/>
          </p:nvPr>
        </p:nvSpPr>
        <p:spPr/>
        <p:txBody>
          <a:bodyPr/>
          <a:lstStyle/>
          <a:p>
            <a:r>
              <a:rPr lang="he-IL" dirty="0"/>
              <a:t>ומכאן לנושא הבא שלנו....</a:t>
            </a:r>
          </a:p>
        </p:txBody>
      </p:sp>
      <p:sp>
        <p:nvSpPr>
          <p:cNvPr id="5" name="מציין מיקום טקסט 4">
            <a:extLst>
              <a:ext uri="{FF2B5EF4-FFF2-40B4-BE49-F238E27FC236}">
                <a16:creationId xmlns:a16="http://schemas.microsoft.com/office/drawing/2014/main" id="{B3D4FB9C-D36F-456C-8A61-E0EDE7CDA7A4}"/>
              </a:ext>
            </a:extLst>
          </p:cNvPr>
          <p:cNvSpPr>
            <a:spLocks noGrp="1"/>
          </p:cNvSpPr>
          <p:nvPr>
            <p:ph type="body" sz="quarter" idx="3"/>
          </p:nvPr>
        </p:nvSpPr>
        <p:spPr>
          <a:xfrm>
            <a:off x="764705" y="2204864"/>
            <a:ext cx="10508843" cy="914400"/>
          </a:xfrm>
        </p:spPr>
        <p:txBody>
          <a:bodyPr/>
          <a:lstStyle/>
          <a:p>
            <a:r>
              <a:rPr lang="en-US" dirty="0"/>
              <a:t>https://www.youtube.com/watch?v=rJASIRDIMJU</a:t>
            </a:r>
            <a:endParaRPr lang="he-IL" dirty="0"/>
          </a:p>
        </p:txBody>
      </p:sp>
    </p:spTree>
    <p:extLst>
      <p:ext uri="{BB962C8B-B14F-4D97-AF65-F5344CB8AC3E}">
        <p14:creationId xmlns:p14="http://schemas.microsoft.com/office/powerpoint/2010/main" val="13831745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מציין מיקום תוכן 5">
            <a:extLst>
              <a:ext uri="{FF2B5EF4-FFF2-40B4-BE49-F238E27FC236}">
                <a16:creationId xmlns:a16="http://schemas.microsoft.com/office/drawing/2014/main" id="{9430A99D-C3B2-476E-8D46-EDF3AB27B3BD}"/>
              </a:ext>
            </a:extLst>
          </p:cNvPr>
          <p:cNvSpPr>
            <a:spLocks noGrp="1"/>
          </p:cNvSpPr>
          <p:nvPr>
            <p:ph idx="1"/>
          </p:nvPr>
        </p:nvSpPr>
        <p:spPr>
          <a:xfrm>
            <a:off x="914162" y="404664"/>
            <a:ext cx="10360501" cy="5869137"/>
          </a:xfrm>
        </p:spPr>
        <p:txBody>
          <a:bodyPr/>
          <a:lstStyle/>
          <a:p>
            <a:pPr marL="0" indent="0">
              <a:buNone/>
            </a:pPr>
            <a:r>
              <a:rPr lang="he-IL" sz="3500" dirty="0"/>
              <a:t>מצד אחד, יהודי א"י משקמים את חייהם לאחר חורבן בית המקדש. ראינו כי </a:t>
            </a:r>
            <a:r>
              <a:rPr lang="he-IL" sz="3500" dirty="0" err="1"/>
              <a:t>ריב"ז</a:t>
            </a:r>
            <a:r>
              <a:rPr lang="he-IL" sz="3500" dirty="0"/>
              <a:t> ורבן גמליאל פעלו לשם שיקום עולם התורה היהודי והמצב הרוחני בעם לאחר החורבן.</a:t>
            </a:r>
          </a:p>
          <a:p>
            <a:pPr marL="0" indent="0">
              <a:buNone/>
            </a:pPr>
            <a:endParaRPr lang="he-IL" sz="3500" dirty="0"/>
          </a:p>
          <a:p>
            <a:pPr marL="0" indent="0">
              <a:buNone/>
            </a:pPr>
            <a:endParaRPr lang="he-IL" dirty="0"/>
          </a:p>
          <a:p>
            <a:pPr marL="0" indent="0">
              <a:buNone/>
            </a:pPr>
            <a:r>
              <a:rPr lang="he-IL" dirty="0"/>
              <a:t>עם זאת....</a:t>
            </a:r>
          </a:p>
          <a:p>
            <a:pPr marL="0" indent="0">
              <a:buNone/>
            </a:pPr>
            <a:endParaRPr lang="he-IL" dirty="0"/>
          </a:p>
          <a:p>
            <a:pPr marL="0" indent="0">
              <a:buNone/>
            </a:pPr>
            <a:endParaRPr lang="he-IL" dirty="0"/>
          </a:p>
        </p:txBody>
      </p:sp>
      <p:sp>
        <p:nvSpPr>
          <p:cNvPr id="3" name="אליפסה 2">
            <a:extLst>
              <a:ext uri="{FF2B5EF4-FFF2-40B4-BE49-F238E27FC236}">
                <a16:creationId xmlns:a16="http://schemas.microsoft.com/office/drawing/2014/main" id="{05908421-EFA2-40FB-ACB8-F2BF16E70783}"/>
              </a:ext>
            </a:extLst>
          </p:cNvPr>
          <p:cNvSpPr/>
          <p:nvPr/>
        </p:nvSpPr>
        <p:spPr>
          <a:xfrm>
            <a:off x="1629916" y="3327941"/>
            <a:ext cx="7128792" cy="2520280"/>
          </a:xfrm>
          <a:prstGeom prst="ellipse">
            <a:avLst/>
          </a:prstGeom>
          <a:solidFill>
            <a:srgbClr val="EDE94D"/>
          </a:solidFill>
          <a:ln>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sz="4000" dirty="0"/>
              <a:t>מה לדעתכן קורה במקביל לתופעת שיקום החיים היהודיים?</a:t>
            </a:r>
          </a:p>
        </p:txBody>
      </p:sp>
    </p:spTree>
    <p:extLst>
      <p:ext uri="{BB962C8B-B14F-4D97-AF65-F5344CB8AC3E}">
        <p14:creationId xmlns:p14="http://schemas.microsoft.com/office/powerpoint/2010/main" val="24261691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413892" y="5522"/>
            <a:ext cx="10360501" cy="1219200"/>
          </a:xfrm>
        </p:spPr>
        <p:txBody>
          <a:bodyPr rtlCol="1">
            <a:normAutofit/>
          </a:bodyPr>
          <a:lstStyle/>
          <a:p>
            <a:pPr rtl="1"/>
            <a:r>
              <a:rPr lang="he-IL" dirty="0">
                <a:latin typeface="Tahoma" panose="020B0604030504040204" pitchFamily="34" charset="0"/>
                <a:ea typeface="Tahoma" panose="020B0604030504040204" pitchFamily="34" charset="0"/>
                <a:cs typeface="Tahoma" panose="020B0604030504040204" pitchFamily="34" charset="0"/>
              </a:rPr>
              <a:t>מרד בר כוכבא</a:t>
            </a:r>
          </a:p>
        </p:txBody>
      </p:sp>
      <p:sp>
        <p:nvSpPr>
          <p:cNvPr id="3" name="מלבן: פינות מעוגלות 2">
            <a:extLst>
              <a:ext uri="{FF2B5EF4-FFF2-40B4-BE49-F238E27FC236}">
                <a16:creationId xmlns:a16="http://schemas.microsoft.com/office/drawing/2014/main" id="{C4B52808-3417-4DB4-BFD3-224936B8E7D5}"/>
              </a:ext>
            </a:extLst>
          </p:cNvPr>
          <p:cNvSpPr/>
          <p:nvPr/>
        </p:nvSpPr>
        <p:spPr>
          <a:xfrm>
            <a:off x="621804" y="482600"/>
            <a:ext cx="7056784" cy="1074192"/>
          </a:xfrm>
          <a:prstGeom prst="roundRect">
            <a:avLst/>
          </a:prstGeom>
          <a:ln>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https://www.youtube.com/watch?v=RMlMo-jTE1M</a:t>
            </a:r>
            <a:endParaRPr lang="he-IL" dirty="0"/>
          </a:p>
        </p:txBody>
      </p:sp>
      <p:sp>
        <p:nvSpPr>
          <p:cNvPr id="4" name="TextBox 3">
            <a:extLst>
              <a:ext uri="{FF2B5EF4-FFF2-40B4-BE49-F238E27FC236}">
                <a16:creationId xmlns:a16="http://schemas.microsoft.com/office/drawing/2014/main" id="{B88A4DF8-DBC8-4F22-924D-6E85B9F17F40}"/>
              </a:ext>
            </a:extLst>
          </p:cNvPr>
          <p:cNvSpPr txBox="1"/>
          <p:nvPr/>
        </p:nvSpPr>
        <p:spPr>
          <a:xfrm>
            <a:off x="981845" y="1916832"/>
            <a:ext cx="10292818" cy="480131"/>
          </a:xfrm>
          <a:prstGeom prst="rect">
            <a:avLst/>
          </a:prstGeom>
          <a:noFill/>
        </p:spPr>
        <p:txBody>
          <a:bodyPr wrap="square" rtlCol="1">
            <a:spAutoFit/>
          </a:bodyPr>
          <a:lstStyle/>
          <a:p>
            <a:pPr>
              <a:lnSpc>
                <a:spcPct val="90000"/>
              </a:lnSpc>
            </a:pPr>
            <a:endParaRPr lang="he-IL" sz="2800" dirty="0"/>
          </a:p>
        </p:txBody>
      </p:sp>
      <p:pic>
        <p:nvPicPr>
          <p:cNvPr id="1026" name="Picture 2" descr="Bust Hadrian Musei Capitolini MC817.jpg">
            <a:extLst>
              <a:ext uri="{FF2B5EF4-FFF2-40B4-BE49-F238E27FC236}">
                <a16:creationId xmlns:a16="http://schemas.microsoft.com/office/drawing/2014/main" id="{1DE4D8CB-A9EB-4B6A-BE0D-C895B9328D2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1804" y="2156897"/>
            <a:ext cx="2957314" cy="370255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B35B66B5-A97E-4B4B-B476-AA68930B82C9}"/>
              </a:ext>
            </a:extLst>
          </p:cNvPr>
          <p:cNvSpPr txBox="1"/>
          <p:nvPr/>
        </p:nvSpPr>
        <p:spPr>
          <a:xfrm>
            <a:off x="3795141" y="1916832"/>
            <a:ext cx="8131919" cy="4842864"/>
          </a:xfrm>
          <a:prstGeom prst="rect">
            <a:avLst/>
          </a:prstGeom>
          <a:noFill/>
        </p:spPr>
        <p:txBody>
          <a:bodyPr wrap="square" rtlCol="1">
            <a:spAutoFit/>
          </a:bodyPr>
          <a:lstStyle/>
          <a:p>
            <a:pPr>
              <a:lnSpc>
                <a:spcPct val="90000"/>
              </a:lnSpc>
            </a:pPr>
            <a:r>
              <a:rPr lang="he-IL" sz="2900" dirty="0"/>
              <a:t>"יהודי אחד עבר לפני </a:t>
            </a:r>
            <a:r>
              <a:rPr lang="he-IL" sz="2900" dirty="0" err="1"/>
              <a:t>אדרינוס</a:t>
            </a:r>
            <a:r>
              <a:rPr lang="he-IL" sz="2900" dirty="0"/>
              <a:t> ושאל בשלומו. אמר לו: מי אתה? אמר לו: יהודי. אמר לו: וכי יש יהודי עובר לפני </a:t>
            </a:r>
            <a:r>
              <a:rPr lang="he-IL" sz="2900" dirty="0" err="1"/>
              <a:t>אדרינוס</a:t>
            </a:r>
            <a:r>
              <a:rPr lang="he-IL" sz="2900" dirty="0"/>
              <a:t> ושואל בשלומו? אמר: לכו והתיזו את ראשו! עבר יהודי אחר, ראה מה שנעשה בראשון ולא שאל בשלומו. אמר לו </a:t>
            </a:r>
            <a:r>
              <a:rPr lang="he-IL" sz="2900" dirty="0" err="1"/>
              <a:t>אדרינוס</a:t>
            </a:r>
            <a:r>
              <a:rPr lang="he-IL" sz="2900" dirty="0"/>
              <a:t>: מי אתה? אמר לו: יהודי. אמר לו: וכי יש יהודי עובר לפני </a:t>
            </a:r>
            <a:r>
              <a:rPr lang="he-IL" sz="2900" dirty="0" err="1"/>
              <a:t>אדרינוס</a:t>
            </a:r>
            <a:r>
              <a:rPr lang="he-IL" sz="2900" dirty="0"/>
              <a:t> ואינו שואל בשלומו? אמר: לכו והתיזו את ראשו! אמרו לו </a:t>
            </a:r>
            <a:r>
              <a:rPr lang="he-IL" sz="2900" dirty="0" err="1"/>
              <a:t>סנקליטון</a:t>
            </a:r>
            <a:r>
              <a:rPr lang="he-IL" sz="2900" dirty="0"/>
              <a:t> [שרי היועצים] שלו: אין אנו יודעים מה אלו המעשים שאתה עושה; מי ששואל בשלומך - נהרג, ומי שאינו שואל בשלומך - נהרג! אמר להם: ואתם רוצים </a:t>
            </a:r>
            <a:r>
              <a:rPr lang="he-IL" sz="2900" dirty="0" err="1"/>
              <a:t>ליעצני</a:t>
            </a:r>
            <a:r>
              <a:rPr lang="he-IL" sz="2900" dirty="0"/>
              <a:t> היאך אני צריך להרוג בשונאי?"</a:t>
            </a:r>
          </a:p>
          <a:p>
            <a:pPr>
              <a:lnSpc>
                <a:spcPct val="90000"/>
              </a:lnSpc>
            </a:pPr>
            <a:r>
              <a:rPr lang="he-IL" dirty="0"/>
              <a:t>(איכה רבא פרשה ג')</a:t>
            </a:r>
          </a:p>
        </p:txBody>
      </p:sp>
    </p:spTree>
    <p:extLst>
      <p:ext uri="{BB962C8B-B14F-4D97-AF65-F5344CB8AC3E}">
        <p14:creationId xmlns:p14="http://schemas.microsoft.com/office/powerpoint/2010/main" val="32870001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3EACC64-D767-4B81-BE3D-4CA53942B843}"/>
              </a:ext>
            </a:extLst>
          </p:cNvPr>
          <p:cNvSpPr>
            <a:spLocks noGrp="1"/>
          </p:cNvSpPr>
          <p:nvPr>
            <p:ph type="title"/>
          </p:nvPr>
        </p:nvSpPr>
        <p:spPr>
          <a:xfrm flipH="1">
            <a:off x="1522412" y="189722"/>
            <a:ext cx="9144000" cy="1295061"/>
          </a:xfrm>
        </p:spPr>
        <p:txBody>
          <a:bodyPr/>
          <a:lstStyle/>
          <a:p>
            <a:pPr algn="ctr"/>
            <a:r>
              <a:rPr lang="he-IL" u="sng" dirty="0"/>
              <a:t>מחלוקת במחקר</a:t>
            </a:r>
          </a:p>
        </p:txBody>
      </p:sp>
      <p:sp>
        <p:nvSpPr>
          <p:cNvPr id="6" name="מציין מיקום תוכן 5">
            <a:extLst>
              <a:ext uri="{FF2B5EF4-FFF2-40B4-BE49-F238E27FC236}">
                <a16:creationId xmlns:a16="http://schemas.microsoft.com/office/drawing/2014/main" id="{9430A99D-C3B2-476E-8D46-EDF3AB27B3BD}"/>
              </a:ext>
            </a:extLst>
          </p:cNvPr>
          <p:cNvSpPr>
            <a:spLocks noGrp="1"/>
          </p:cNvSpPr>
          <p:nvPr>
            <p:ph idx="1"/>
          </p:nvPr>
        </p:nvSpPr>
        <p:spPr>
          <a:xfrm>
            <a:off x="765820" y="4257035"/>
            <a:ext cx="10360501" cy="3060825"/>
          </a:xfrm>
        </p:spPr>
        <p:txBody>
          <a:bodyPr/>
          <a:lstStyle/>
          <a:p>
            <a:pPr algn="ctr"/>
            <a:r>
              <a:rPr lang="he-IL" dirty="0"/>
              <a:t>פתחי בספר בעמ' 102.</a:t>
            </a:r>
          </a:p>
          <a:p>
            <a:pPr algn="ctr"/>
            <a:r>
              <a:rPr lang="he-IL" dirty="0"/>
              <a:t>משימה 11# בתלקיט.</a:t>
            </a:r>
          </a:p>
        </p:txBody>
      </p:sp>
      <p:sp>
        <p:nvSpPr>
          <p:cNvPr id="5" name="פיצוץ : 14 נקודות 4">
            <a:extLst>
              <a:ext uri="{FF2B5EF4-FFF2-40B4-BE49-F238E27FC236}">
                <a16:creationId xmlns:a16="http://schemas.microsoft.com/office/drawing/2014/main" id="{79A6D7D1-CA7E-4C3F-A15E-40508B6896C7}"/>
              </a:ext>
            </a:extLst>
          </p:cNvPr>
          <p:cNvSpPr/>
          <p:nvPr/>
        </p:nvSpPr>
        <p:spPr>
          <a:xfrm>
            <a:off x="405780" y="332656"/>
            <a:ext cx="2736304" cy="1728192"/>
          </a:xfrm>
          <a:prstGeom prst="irregularSeal2">
            <a:avLst/>
          </a:prstGeom>
        </p:spPr>
        <p:style>
          <a:lnRef idx="2">
            <a:schemeClr val="accent2">
              <a:shade val="50000"/>
            </a:schemeClr>
          </a:lnRef>
          <a:fillRef idx="1">
            <a:schemeClr val="accent2"/>
          </a:fillRef>
          <a:effectRef idx="0">
            <a:schemeClr val="accent2"/>
          </a:effectRef>
          <a:fontRef idx="minor">
            <a:schemeClr val="lt1"/>
          </a:fontRef>
        </p:style>
        <p:txBody>
          <a:bodyPr rtlCol="1" anchor="ctr"/>
          <a:lstStyle/>
          <a:p>
            <a:pPr algn="ctr"/>
            <a:r>
              <a:rPr lang="he-IL" dirty="0"/>
              <a:t>מיומנות למידה</a:t>
            </a:r>
          </a:p>
        </p:txBody>
      </p:sp>
      <p:sp>
        <p:nvSpPr>
          <p:cNvPr id="3" name="אליפסה 2">
            <a:extLst>
              <a:ext uri="{FF2B5EF4-FFF2-40B4-BE49-F238E27FC236}">
                <a16:creationId xmlns:a16="http://schemas.microsoft.com/office/drawing/2014/main" id="{0FD15715-1F4E-486D-8043-933B214617BA}"/>
              </a:ext>
            </a:extLst>
          </p:cNvPr>
          <p:cNvSpPr/>
          <p:nvPr/>
        </p:nvSpPr>
        <p:spPr>
          <a:xfrm>
            <a:off x="886965" y="2037883"/>
            <a:ext cx="10414893" cy="2016765"/>
          </a:xfrm>
          <a:prstGeom prst="ellipse">
            <a:avLst/>
          </a:prstGeom>
          <a:ln>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e-IL" sz="4000" dirty="0"/>
          </a:p>
          <a:p>
            <a:pPr algn="ctr"/>
            <a:r>
              <a:rPr lang="he-IL" sz="4000" dirty="0"/>
              <a:t>מדוע גזר אדריאנוס גזירות נגד היהודים?</a:t>
            </a:r>
            <a:br>
              <a:rPr lang="en-US" sz="4000" dirty="0"/>
            </a:br>
            <a:r>
              <a:rPr lang="he-IL" sz="4000" dirty="0"/>
              <a:t>(נשמע לנו קצת מוכר מחנוכה....)</a:t>
            </a:r>
          </a:p>
          <a:p>
            <a:pPr algn="ctr"/>
            <a:endParaRPr lang="he-IL" sz="4000" dirty="0"/>
          </a:p>
        </p:txBody>
      </p:sp>
    </p:spTree>
    <p:extLst>
      <p:ext uri="{BB962C8B-B14F-4D97-AF65-F5344CB8AC3E}">
        <p14:creationId xmlns:p14="http://schemas.microsoft.com/office/powerpoint/2010/main" val="700911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1000"/>
                                        <p:tgtEl>
                                          <p:spTgt spid="3"/>
                                        </p:tgtEl>
                                      </p:cBhvr>
                                    </p:animEffect>
                                    <p:anim calcmode="lin" valueType="num">
                                      <p:cBhvr>
                                        <p:cTn id="22" dur="1000" fill="hold"/>
                                        <p:tgtEl>
                                          <p:spTgt spid="3"/>
                                        </p:tgtEl>
                                        <p:attrNameLst>
                                          <p:attrName>ppt_x</p:attrName>
                                        </p:attrNameLst>
                                      </p:cBhvr>
                                      <p:tavLst>
                                        <p:tav tm="0">
                                          <p:val>
                                            <p:strVal val="#ppt_x"/>
                                          </p:val>
                                        </p:tav>
                                        <p:tav tm="100000">
                                          <p:val>
                                            <p:strVal val="#ppt_x"/>
                                          </p:val>
                                        </p:tav>
                                      </p:tavLst>
                                    </p:anim>
                                    <p:anim calcmode="lin" valueType="num">
                                      <p:cBhvr>
                                        <p:cTn id="23"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6">
                                            <p:txEl>
                                              <p:pRg st="0" end="0"/>
                                            </p:txEl>
                                          </p:spTgt>
                                        </p:tgtEl>
                                        <p:attrNameLst>
                                          <p:attrName>style.visibility</p:attrName>
                                        </p:attrNameLst>
                                      </p:cBhvr>
                                      <p:to>
                                        <p:strVal val="visible"/>
                                      </p:to>
                                    </p:set>
                                    <p:animEffect transition="in" filter="fade">
                                      <p:cBhvr>
                                        <p:cTn id="28" dur="1000"/>
                                        <p:tgtEl>
                                          <p:spTgt spid="6">
                                            <p:txEl>
                                              <p:pRg st="0" end="0"/>
                                            </p:txEl>
                                          </p:spTgt>
                                        </p:tgtEl>
                                      </p:cBhvr>
                                    </p:animEffect>
                                    <p:anim calcmode="lin" valueType="num">
                                      <p:cBhvr>
                                        <p:cTn id="29"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30"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6">
                                            <p:txEl>
                                              <p:pRg st="1" end="1"/>
                                            </p:txEl>
                                          </p:spTgt>
                                        </p:tgtEl>
                                        <p:attrNameLst>
                                          <p:attrName>style.visibility</p:attrName>
                                        </p:attrNameLst>
                                      </p:cBhvr>
                                      <p:to>
                                        <p:strVal val="visible"/>
                                      </p:to>
                                    </p:set>
                                    <p:animEffect transition="in" filter="fade">
                                      <p:cBhvr>
                                        <p:cTn id="35" dur="1000"/>
                                        <p:tgtEl>
                                          <p:spTgt spid="6">
                                            <p:txEl>
                                              <p:pRg st="1" end="1"/>
                                            </p:txEl>
                                          </p:spTgt>
                                        </p:tgtEl>
                                      </p:cBhvr>
                                    </p:animEffect>
                                    <p:anim calcmode="lin" valueType="num">
                                      <p:cBhvr>
                                        <p:cTn id="36"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37"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build="p"/>
      <p:bldP spid="5" grpId="0" animBg="1"/>
      <p:bldP spid="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2923AF9F-C22D-4AAB-9F56-91D401B98BF3}"/>
              </a:ext>
            </a:extLst>
          </p:cNvPr>
          <p:cNvSpPr>
            <a:spLocks noGrp="1"/>
          </p:cNvSpPr>
          <p:nvPr>
            <p:ph type="title"/>
          </p:nvPr>
        </p:nvSpPr>
        <p:spPr/>
        <p:txBody>
          <a:bodyPr/>
          <a:lstStyle/>
          <a:p>
            <a:r>
              <a:rPr lang="he-IL" dirty="0"/>
              <a:t>עשרת הרוגי מלכות</a:t>
            </a:r>
          </a:p>
        </p:txBody>
      </p:sp>
      <p:sp>
        <p:nvSpPr>
          <p:cNvPr id="3" name="מציין מיקום תוכן 2">
            <a:extLst>
              <a:ext uri="{FF2B5EF4-FFF2-40B4-BE49-F238E27FC236}">
                <a16:creationId xmlns:a16="http://schemas.microsoft.com/office/drawing/2014/main" id="{F778D3CB-E6AA-4BF4-82FE-AF4645238D6B}"/>
              </a:ext>
            </a:extLst>
          </p:cNvPr>
          <p:cNvSpPr>
            <a:spLocks noGrp="1"/>
          </p:cNvSpPr>
          <p:nvPr>
            <p:ph idx="1"/>
          </p:nvPr>
        </p:nvSpPr>
        <p:spPr/>
        <p:txBody>
          <a:bodyPr/>
          <a:lstStyle/>
          <a:p>
            <a:r>
              <a:rPr lang="en-US" dirty="0">
                <a:hlinkClick r:id="rId2"/>
              </a:rPr>
              <a:t>https://he.wikisource.org/wiki/%D7%A4%D7%99%D7%95%D7%98_%D7%90%D7%9C%D7%94_%D7%90%D7%96%D7%9B%D7%A8%D7%94</a:t>
            </a:r>
            <a:endParaRPr lang="he-IL" dirty="0"/>
          </a:p>
          <a:p>
            <a:endParaRPr lang="he-IL" dirty="0"/>
          </a:p>
        </p:txBody>
      </p:sp>
    </p:spTree>
    <p:extLst>
      <p:ext uri="{BB962C8B-B14F-4D97-AF65-F5344CB8AC3E}">
        <p14:creationId xmlns:p14="http://schemas.microsoft.com/office/powerpoint/2010/main" val="27615664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3EACC64-D767-4B81-BE3D-4CA53942B843}"/>
              </a:ext>
            </a:extLst>
          </p:cNvPr>
          <p:cNvSpPr>
            <a:spLocks noGrp="1"/>
          </p:cNvSpPr>
          <p:nvPr>
            <p:ph type="title"/>
          </p:nvPr>
        </p:nvSpPr>
        <p:spPr>
          <a:xfrm flipH="1">
            <a:off x="1522412" y="189722"/>
            <a:ext cx="9144000" cy="1295061"/>
          </a:xfrm>
        </p:spPr>
        <p:txBody>
          <a:bodyPr/>
          <a:lstStyle/>
          <a:p>
            <a:pPr algn="ctr"/>
            <a:r>
              <a:rPr lang="he-IL" u="sng" dirty="0"/>
              <a:t>"אלה אזכרה"</a:t>
            </a:r>
          </a:p>
        </p:txBody>
      </p:sp>
      <p:sp>
        <p:nvSpPr>
          <p:cNvPr id="6" name="מציין מיקום תוכן 5">
            <a:extLst>
              <a:ext uri="{FF2B5EF4-FFF2-40B4-BE49-F238E27FC236}">
                <a16:creationId xmlns:a16="http://schemas.microsoft.com/office/drawing/2014/main" id="{9430A99D-C3B2-476E-8D46-EDF3AB27B3BD}"/>
              </a:ext>
            </a:extLst>
          </p:cNvPr>
          <p:cNvSpPr>
            <a:spLocks noGrp="1"/>
          </p:cNvSpPr>
          <p:nvPr>
            <p:ph idx="1"/>
          </p:nvPr>
        </p:nvSpPr>
        <p:spPr/>
        <p:txBody>
          <a:bodyPr>
            <a:normAutofit lnSpcReduction="10000"/>
          </a:bodyPr>
          <a:lstStyle/>
          <a:p>
            <a:r>
              <a:rPr lang="he-IL" dirty="0"/>
              <a:t>קראי את הפיוט "אלה אזכרה" ועני על השאלות הבאות:</a:t>
            </a:r>
          </a:p>
          <a:p>
            <a:endParaRPr lang="he-IL" dirty="0"/>
          </a:p>
          <a:p>
            <a:r>
              <a:rPr lang="he-IL" dirty="0"/>
              <a:t>1. על איזה חטא כיפרו תלמידי החכמים במיתתם?</a:t>
            </a:r>
          </a:p>
          <a:p>
            <a:r>
              <a:rPr lang="he-IL" dirty="0"/>
              <a:t>2. מה בישר רבי ישמעאל כהן גדול לחכמים?</a:t>
            </a:r>
          </a:p>
          <a:p>
            <a:r>
              <a:rPr lang="he-IL" dirty="0"/>
              <a:t>3. מי היה הרוג המלכות הראשון?</a:t>
            </a:r>
          </a:p>
          <a:p>
            <a:r>
              <a:rPr lang="he-IL" dirty="0"/>
              <a:t>4. מה מספור בפיוט על מותו של רבי עקיבא?</a:t>
            </a:r>
          </a:p>
          <a:p>
            <a:r>
              <a:rPr lang="he-IL" dirty="0"/>
              <a:t>5. מני את שמותיהם של עשרת הרוגי מלכות.</a:t>
            </a:r>
          </a:p>
          <a:p>
            <a:r>
              <a:rPr lang="he-IL" dirty="0"/>
              <a:t>6. מדוע לדעתך יש הנוהגים לקרוא פיוט זה ביום הכיפורים?</a:t>
            </a:r>
          </a:p>
        </p:txBody>
      </p:sp>
    </p:spTree>
    <p:extLst>
      <p:ext uri="{BB962C8B-B14F-4D97-AF65-F5344CB8AC3E}">
        <p14:creationId xmlns:p14="http://schemas.microsoft.com/office/powerpoint/2010/main" val="16197549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3EACC64-D767-4B81-BE3D-4CA53942B843}"/>
              </a:ext>
            </a:extLst>
          </p:cNvPr>
          <p:cNvSpPr>
            <a:spLocks noGrp="1"/>
          </p:cNvSpPr>
          <p:nvPr>
            <p:ph type="title"/>
          </p:nvPr>
        </p:nvSpPr>
        <p:spPr>
          <a:xfrm>
            <a:off x="914161" y="31440"/>
            <a:ext cx="10360501" cy="1219200"/>
          </a:xfrm>
        </p:spPr>
        <p:txBody>
          <a:bodyPr>
            <a:normAutofit/>
          </a:bodyPr>
          <a:lstStyle/>
          <a:p>
            <a:pPr algn="ctr"/>
            <a:r>
              <a:rPr lang="he-IL" sz="6000" dirty="0">
                <a:solidFill>
                  <a:schemeClr val="bg1">
                    <a:lumMod val="95000"/>
                    <a:lumOff val="5000"/>
                  </a:schemeClr>
                </a:solidFill>
                <a:latin typeface="BN Varda" panose="02000000000000000000" pitchFamily="2" charset="-79"/>
                <a:cs typeface="BN Varda" panose="02000000000000000000" pitchFamily="2" charset="-79"/>
              </a:rPr>
              <a:t>נחרב המקדש...</a:t>
            </a:r>
          </a:p>
        </p:txBody>
      </p:sp>
      <p:pic>
        <p:nvPicPr>
          <p:cNvPr id="1026" name="Picture 2" descr="×ª××¦××ª ×ª××× × ×¢×××¨ ×× ××ª× ××××ª ×¢××©×">
            <a:extLst>
              <a:ext uri="{FF2B5EF4-FFF2-40B4-BE49-F238E27FC236}">
                <a16:creationId xmlns:a16="http://schemas.microsoft.com/office/drawing/2014/main" id="{40645D42-FA5C-487E-9B18-D1245FC0617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38028" y="1850103"/>
            <a:ext cx="2945481" cy="4581859"/>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מלבן: פינות מעוגלות 3">
            <a:extLst>
              <a:ext uri="{FF2B5EF4-FFF2-40B4-BE49-F238E27FC236}">
                <a16:creationId xmlns:a16="http://schemas.microsoft.com/office/drawing/2014/main" id="{51F2F07D-2FE2-43B2-BB90-DE29B8E7DC3D}"/>
              </a:ext>
            </a:extLst>
          </p:cNvPr>
          <p:cNvSpPr/>
          <p:nvPr/>
        </p:nvSpPr>
        <p:spPr>
          <a:xfrm>
            <a:off x="6621579" y="1919737"/>
            <a:ext cx="4202299" cy="4442589"/>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1" anchor="ctr"/>
          <a:lstStyle/>
          <a:p>
            <a:pPr algn="ctr"/>
            <a:r>
              <a:rPr lang="he-IL" sz="2700" dirty="0"/>
              <a:t>הרומאים מחריבים את המקדש.</a:t>
            </a:r>
            <a:br>
              <a:rPr lang="en-US" sz="2700" dirty="0"/>
            </a:br>
            <a:r>
              <a:rPr lang="he-IL" sz="2700" dirty="0"/>
              <a:t>החקלאות בירושלים ומסביב לה נפגעה קשות והפעילות הכלכלית שותקה. הרומאים הפקיעו אדמות מבעליהן. על היהודים שנותרו בארץ רבץ עול כבד של מיסים מטעם השלטון הרומי.</a:t>
            </a:r>
          </a:p>
        </p:txBody>
      </p:sp>
    </p:spTree>
    <p:extLst>
      <p:ext uri="{BB962C8B-B14F-4D97-AF65-F5344CB8AC3E}">
        <p14:creationId xmlns:p14="http://schemas.microsoft.com/office/powerpoint/2010/main" val="21133006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1026"/>
                                        </p:tgtEl>
                                        <p:attrNameLst>
                                          <p:attrName>style.visibility</p:attrName>
                                        </p:attrNameLst>
                                      </p:cBhvr>
                                      <p:to>
                                        <p:strVal val="visible"/>
                                      </p:to>
                                    </p:set>
                                    <p:animEffect transition="in" filter="fade">
                                      <p:cBhvr>
                                        <p:cTn id="14" dur="1000"/>
                                        <p:tgtEl>
                                          <p:spTgt spid="1026"/>
                                        </p:tgtEl>
                                      </p:cBhvr>
                                    </p:animEffect>
                                    <p:anim calcmode="lin" valueType="num">
                                      <p:cBhvr>
                                        <p:cTn id="15" dur="1000" fill="hold"/>
                                        <p:tgtEl>
                                          <p:spTgt spid="1026"/>
                                        </p:tgtEl>
                                        <p:attrNameLst>
                                          <p:attrName>ppt_x</p:attrName>
                                        </p:attrNameLst>
                                      </p:cBhvr>
                                      <p:tavLst>
                                        <p:tav tm="0">
                                          <p:val>
                                            <p:strVal val="#ppt_x"/>
                                          </p:val>
                                        </p:tav>
                                        <p:tav tm="100000">
                                          <p:val>
                                            <p:strVal val="#ppt_x"/>
                                          </p:val>
                                        </p:tav>
                                      </p:tavLst>
                                    </p:anim>
                                    <p:anim calcmode="lin" valueType="num">
                                      <p:cBhvr>
                                        <p:cTn id="16"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EBDF3473-7B39-4A26-B540-5E07907DF441}"/>
              </a:ext>
            </a:extLst>
          </p:cNvPr>
          <p:cNvSpPr>
            <a:spLocks noGrp="1"/>
          </p:cNvSpPr>
          <p:nvPr>
            <p:ph type="title"/>
          </p:nvPr>
        </p:nvSpPr>
        <p:spPr>
          <a:xfrm>
            <a:off x="6390" y="116632"/>
            <a:ext cx="10360501" cy="649064"/>
          </a:xfrm>
        </p:spPr>
        <p:txBody>
          <a:bodyPr/>
          <a:lstStyle/>
          <a:p>
            <a:r>
              <a:rPr lang="he-IL" dirty="0"/>
              <a:t>מה קורה ליהודי א"י לאחר מרד בר כוכבא?</a:t>
            </a:r>
          </a:p>
        </p:txBody>
      </p:sp>
      <p:graphicFrame>
        <p:nvGraphicFramePr>
          <p:cNvPr id="4" name="דיאגרמה 3">
            <a:extLst>
              <a:ext uri="{FF2B5EF4-FFF2-40B4-BE49-F238E27FC236}">
                <a16:creationId xmlns:a16="http://schemas.microsoft.com/office/drawing/2014/main" id="{0C776E44-6570-420B-8689-3D00090D7FDD}"/>
              </a:ext>
            </a:extLst>
          </p:cNvPr>
          <p:cNvGraphicFramePr/>
          <p:nvPr>
            <p:extLst>
              <p:ext uri="{D42A27DB-BD31-4B8C-83A1-F6EECF244321}">
                <p14:modId xmlns:p14="http://schemas.microsoft.com/office/powerpoint/2010/main" val="254335964"/>
              </p:ext>
            </p:extLst>
          </p:nvPr>
        </p:nvGraphicFramePr>
        <p:xfrm>
          <a:off x="6390" y="1124744"/>
          <a:ext cx="12885103" cy="54172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088680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3EACC64-D767-4B81-BE3D-4CA53942B843}"/>
              </a:ext>
            </a:extLst>
          </p:cNvPr>
          <p:cNvSpPr>
            <a:spLocks noGrp="1"/>
          </p:cNvSpPr>
          <p:nvPr>
            <p:ph type="title"/>
          </p:nvPr>
        </p:nvSpPr>
        <p:spPr>
          <a:xfrm flipH="1">
            <a:off x="1522412" y="189722"/>
            <a:ext cx="9144000" cy="1295061"/>
          </a:xfrm>
        </p:spPr>
        <p:txBody>
          <a:bodyPr/>
          <a:lstStyle/>
          <a:p>
            <a:pPr algn="ctr"/>
            <a:r>
              <a:rPr lang="he-IL" u="sng" dirty="0"/>
              <a:t>רבי יהודה הנשיא</a:t>
            </a:r>
          </a:p>
        </p:txBody>
      </p:sp>
      <p:sp>
        <p:nvSpPr>
          <p:cNvPr id="6" name="מציין מיקום תוכן 5">
            <a:extLst>
              <a:ext uri="{FF2B5EF4-FFF2-40B4-BE49-F238E27FC236}">
                <a16:creationId xmlns:a16="http://schemas.microsoft.com/office/drawing/2014/main" id="{9430A99D-C3B2-476E-8D46-EDF3AB27B3BD}"/>
              </a:ext>
            </a:extLst>
          </p:cNvPr>
          <p:cNvSpPr>
            <a:spLocks noGrp="1"/>
          </p:cNvSpPr>
          <p:nvPr>
            <p:ph idx="1"/>
          </p:nvPr>
        </p:nvSpPr>
        <p:spPr/>
        <p:txBody>
          <a:bodyPr/>
          <a:lstStyle/>
          <a:p>
            <a:r>
              <a:rPr lang="he-IL" dirty="0"/>
              <a:t>לפי מסורת חז"ל, נולד רבי יהודה בימי גזירותיו של אדריאנוס, סביב שנת 135 לספירה. רבי יהודה הנשיא היה בנו של רבן שמעון בן גמליאל וירש את מקומו כנשיא הסנהדרין*.</a:t>
            </a:r>
          </a:p>
          <a:p>
            <a:endParaRPr lang="he-IL" dirty="0"/>
          </a:p>
          <a:p>
            <a:r>
              <a:rPr lang="he-IL" dirty="0"/>
              <a:t>* נשיא הסנהדרין= מי שישב בראש הסנהדרין לצד אב בית הדין. מול השלטונות הרומיים ניצב הנשיא כנציג וראש לכל היהודים. </a:t>
            </a:r>
          </a:p>
          <a:p>
            <a:endParaRPr lang="he-IL" dirty="0"/>
          </a:p>
          <a:p>
            <a:endParaRPr lang="he-IL" dirty="0"/>
          </a:p>
        </p:txBody>
      </p:sp>
      <p:sp>
        <p:nvSpPr>
          <p:cNvPr id="3" name="מלבן: פינות מעוגלות 2">
            <a:extLst>
              <a:ext uri="{FF2B5EF4-FFF2-40B4-BE49-F238E27FC236}">
                <a16:creationId xmlns:a16="http://schemas.microsoft.com/office/drawing/2014/main" id="{712A98F7-78C4-4311-8113-B53D8F7FEA3D}"/>
              </a:ext>
            </a:extLst>
          </p:cNvPr>
          <p:cNvSpPr/>
          <p:nvPr/>
        </p:nvSpPr>
        <p:spPr>
          <a:xfrm>
            <a:off x="2782044" y="5229200"/>
            <a:ext cx="5040560" cy="1044601"/>
          </a:xfrm>
          <a:prstGeom prst="roundRect">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he-IL" dirty="0"/>
              <a:t>משימה 12</a:t>
            </a:r>
            <a:r>
              <a:rPr lang="he-IL"/>
              <a:t># בתלקיט</a:t>
            </a:r>
          </a:p>
        </p:txBody>
      </p:sp>
    </p:spTree>
    <p:extLst>
      <p:ext uri="{BB962C8B-B14F-4D97-AF65-F5344CB8AC3E}">
        <p14:creationId xmlns:p14="http://schemas.microsoft.com/office/powerpoint/2010/main" val="4921947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3EACC64-D767-4B81-BE3D-4CA53942B843}"/>
              </a:ext>
            </a:extLst>
          </p:cNvPr>
          <p:cNvSpPr>
            <a:spLocks noGrp="1"/>
          </p:cNvSpPr>
          <p:nvPr>
            <p:ph type="title"/>
          </p:nvPr>
        </p:nvSpPr>
        <p:spPr>
          <a:xfrm flipH="1">
            <a:off x="1522412" y="189722"/>
            <a:ext cx="9144000" cy="1295061"/>
          </a:xfrm>
        </p:spPr>
        <p:txBody>
          <a:bodyPr/>
          <a:lstStyle/>
          <a:p>
            <a:pPr algn="ctr"/>
            <a:r>
              <a:rPr lang="he-IL" u="sng" dirty="0"/>
              <a:t>פעילותו של רבי יהודה הנשיא</a:t>
            </a:r>
          </a:p>
        </p:txBody>
      </p:sp>
      <p:graphicFrame>
        <p:nvGraphicFramePr>
          <p:cNvPr id="3" name="מציין מיקום תוכן 2">
            <a:extLst>
              <a:ext uri="{FF2B5EF4-FFF2-40B4-BE49-F238E27FC236}">
                <a16:creationId xmlns:a16="http://schemas.microsoft.com/office/drawing/2014/main" id="{3D86612F-2E91-41C7-9387-491A1328FB85}"/>
              </a:ext>
            </a:extLst>
          </p:cNvPr>
          <p:cNvGraphicFramePr>
            <a:graphicFrameLocks noGrp="1"/>
          </p:cNvGraphicFramePr>
          <p:nvPr>
            <p:ph idx="1"/>
            <p:extLst>
              <p:ext uri="{D42A27DB-BD31-4B8C-83A1-F6EECF244321}">
                <p14:modId xmlns:p14="http://schemas.microsoft.com/office/powerpoint/2010/main" val="1466814029"/>
              </p:ext>
            </p:extLst>
          </p:nvPr>
        </p:nvGraphicFramePr>
        <p:xfrm>
          <a:off x="914400" y="1484783"/>
          <a:ext cx="10360025" cy="47890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94909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3EACC64-D767-4B81-BE3D-4CA53942B843}"/>
              </a:ext>
            </a:extLst>
          </p:cNvPr>
          <p:cNvSpPr>
            <a:spLocks noGrp="1"/>
          </p:cNvSpPr>
          <p:nvPr>
            <p:ph type="title"/>
          </p:nvPr>
        </p:nvSpPr>
        <p:spPr>
          <a:xfrm flipH="1">
            <a:off x="4294212" y="131317"/>
            <a:ext cx="6984272" cy="1295061"/>
          </a:xfrm>
        </p:spPr>
        <p:txBody>
          <a:bodyPr/>
          <a:lstStyle/>
          <a:p>
            <a:pPr algn="ctr"/>
            <a:r>
              <a:rPr lang="he-IL" u="sng" dirty="0"/>
              <a:t>"דברים שבעל פה, אי אתה רשאי לאומרן בכתב..."</a:t>
            </a:r>
          </a:p>
        </p:txBody>
      </p:sp>
      <p:sp>
        <p:nvSpPr>
          <p:cNvPr id="6" name="מציין מיקום תוכן 5">
            <a:extLst>
              <a:ext uri="{FF2B5EF4-FFF2-40B4-BE49-F238E27FC236}">
                <a16:creationId xmlns:a16="http://schemas.microsoft.com/office/drawing/2014/main" id="{9430A99D-C3B2-476E-8D46-EDF3AB27B3BD}"/>
              </a:ext>
            </a:extLst>
          </p:cNvPr>
          <p:cNvSpPr>
            <a:spLocks noGrp="1"/>
          </p:cNvSpPr>
          <p:nvPr>
            <p:ph idx="1"/>
          </p:nvPr>
        </p:nvSpPr>
        <p:spPr>
          <a:xfrm>
            <a:off x="3070076" y="1803400"/>
            <a:ext cx="8204587" cy="4505919"/>
          </a:xfrm>
        </p:spPr>
        <p:txBody>
          <a:bodyPr>
            <a:normAutofit/>
          </a:bodyPr>
          <a:lstStyle/>
          <a:p>
            <a:r>
              <a:rPr lang="he-IL" sz="3500" dirty="0"/>
              <a:t>" 'כתב לך את הדברים האלה, כי על פי הדברים האלה' - תורה שבכתב ותורה שבעל פה - 'כרתי אתך ברית'; ואם המרת אותה ועשית אותה מה שבעל פה בכתב ומה שבכתב בעל פה, אינך מקבל שכר. למה? שכך נתתיה: תורה בכתב ותורה בעל פה" </a:t>
            </a:r>
          </a:p>
          <a:p>
            <a:pPr marL="0" indent="0">
              <a:buNone/>
            </a:pPr>
            <a:r>
              <a:rPr lang="he-IL" sz="3500" dirty="0"/>
              <a:t>(</a:t>
            </a:r>
            <a:r>
              <a:rPr lang="he-IL" sz="3500" dirty="0">
                <a:hlinkClick r:id="rId2"/>
              </a:rPr>
              <a:t>שמות רבה מ"ז, ג</a:t>
            </a:r>
            <a:r>
              <a:rPr lang="he-IL" sz="3500" dirty="0"/>
              <a:t>).</a:t>
            </a:r>
          </a:p>
          <a:p>
            <a:pPr marL="0" indent="0">
              <a:buNone/>
            </a:pPr>
            <a:endParaRPr lang="he-IL" sz="3500" dirty="0"/>
          </a:p>
        </p:txBody>
      </p:sp>
      <p:pic>
        <p:nvPicPr>
          <p:cNvPr id="1026" name="Picture 2" descr="×ª××¦××ª ×ª××× × ×¢×××¨ ×ª××¨× ×©××¢× ×¤×">
            <a:extLst>
              <a:ext uri="{FF2B5EF4-FFF2-40B4-BE49-F238E27FC236}">
                <a16:creationId xmlns:a16="http://schemas.microsoft.com/office/drawing/2014/main" id="{77655241-7DEC-4E6B-8907-AF5E8A8342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662" y="332656"/>
            <a:ext cx="2095500" cy="2181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496446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3EACC64-D767-4B81-BE3D-4CA53942B843}"/>
              </a:ext>
            </a:extLst>
          </p:cNvPr>
          <p:cNvSpPr>
            <a:spLocks noGrp="1"/>
          </p:cNvSpPr>
          <p:nvPr>
            <p:ph type="title"/>
          </p:nvPr>
        </p:nvSpPr>
        <p:spPr>
          <a:xfrm flipH="1">
            <a:off x="4294212" y="131317"/>
            <a:ext cx="6984272" cy="1295061"/>
          </a:xfrm>
        </p:spPr>
        <p:txBody>
          <a:bodyPr/>
          <a:lstStyle/>
          <a:p>
            <a:pPr algn="ctr"/>
            <a:r>
              <a:rPr lang="he-IL" u="sng" dirty="0"/>
              <a:t>"דברים שבעל פה, אי אתה רשאי לאומרן בכתב..."</a:t>
            </a:r>
          </a:p>
        </p:txBody>
      </p:sp>
      <p:sp>
        <p:nvSpPr>
          <p:cNvPr id="6" name="מציין מיקום תוכן 5">
            <a:extLst>
              <a:ext uri="{FF2B5EF4-FFF2-40B4-BE49-F238E27FC236}">
                <a16:creationId xmlns:a16="http://schemas.microsoft.com/office/drawing/2014/main" id="{9430A99D-C3B2-476E-8D46-EDF3AB27B3BD}"/>
              </a:ext>
            </a:extLst>
          </p:cNvPr>
          <p:cNvSpPr>
            <a:spLocks noGrp="1"/>
          </p:cNvSpPr>
          <p:nvPr>
            <p:ph idx="1"/>
          </p:nvPr>
        </p:nvSpPr>
        <p:spPr>
          <a:xfrm>
            <a:off x="3070076" y="1803400"/>
            <a:ext cx="8204587" cy="4505919"/>
          </a:xfrm>
        </p:spPr>
        <p:txBody>
          <a:bodyPr/>
          <a:lstStyle/>
          <a:p>
            <a:r>
              <a:rPr lang="he-IL" dirty="0"/>
              <a:t>"דרש רבי יהודה בר נחמני, מתורגמניה דרבי שמעון בן לקיש: כתיב 'כתוב לך את הדברים האלה', וכתיב 'כי על פי הדברים האלה'; הא כיצד? דברים שבכתב אי אתה רשאי לאומרן על פה, דברים שבעל פה אי אתה רשאי לאומרן בכתב.</a:t>
            </a:r>
          </a:p>
        </p:txBody>
      </p:sp>
      <p:pic>
        <p:nvPicPr>
          <p:cNvPr id="1026" name="Picture 2" descr="×ª××¦××ª ×ª××× × ×¢×××¨ ×ª××¨× ×©××¢× ×¤×">
            <a:extLst>
              <a:ext uri="{FF2B5EF4-FFF2-40B4-BE49-F238E27FC236}">
                <a16:creationId xmlns:a16="http://schemas.microsoft.com/office/drawing/2014/main" id="{77655241-7DEC-4E6B-8907-AF5E8A8342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4662" y="332656"/>
            <a:ext cx="2095500" cy="2181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48325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3EACC64-D767-4B81-BE3D-4CA53942B843}"/>
              </a:ext>
            </a:extLst>
          </p:cNvPr>
          <p:cNvSpPr>
            <a:spLocks noGrp="1"/>
          </p:cNvSpPr>
          <p:nvPr>
            <p:ph type="title"/>
          </p:nvPr>
        </p:nvSpPr>
        <p:spPr>
          <a:xfrm flipH="1">
            <a:off x="4294212" y="131317"/>
            <a:ext cx="6984272" cy="1295061"/>
          </a:xfrm>
        </p:spPr>
        <p:txBody>
          <a:bodyPr/>
          <a:lstStyle/>
          <a:p>
            <a:pPr algn="ctr"/>
            <a:r>
              <a:rPr lang="he-IL" u="sng" dirty="0"/>
              <a:t>"דברים שבעל פה, אי אתה רשאי לאומרן בכתב..."</a:t>
            </a:r>
          </a:p>
        </p:txBody>
      </p:sp>
      <p:sp>
        <p:nvSpPr>
          <p:cNvPr id="6" name="מציין מיקום תוכן 5">
            <a:extLst>
              <a:ext uri="{FF2B5EF4-FFF2-40B4-BE49-F238E27FC236}">
                <a16:creationId xmlns:a16="http://schemas.microsoft.com/office/drawing/2014/main" id="{9430A99D-C3B2-476E-8D46-EDF3AB27B3BD}"/>
              </a:ext>
            </a:extLst>
          </p:cNvPr>
          <p:cNvSpPr>
            <a:spLocks noGrp="1"/>
          </p:cNvSpPr>
          <p:nvPr>
            <p:ph idx="1"/>
          </p:nvPr>
        </p:nvSpPr>
        <p:spPr>
          <a:xfrm>
            <a:off x="2998068" y="1803401"/>
            <a:ext cx="8276595" cy="4470400"/>
          </a:xfrm>
        </p:spPr>
        <p:txBody>
          <a:bodyPr/>
          <a:lstStyle/>
          <a:p>
            <a:r>
              <a:rPr lang="he-IL" b="1" dirty="0"/>
              <a:t>כיצד למדו עד ימיו של רבי?</a:t>
            </a:r>
          </a:p>
          <a:p>
            <a:pPr marL="0" indent="0">
              <a:buNone/>
            </a:pPr>
            <a:endParaRPr lang="he-IL" b="1" dirty="0"/>
          </a:p>
          <a:p>
            <a:pPr marL="0" indent="0">
              <a:buNone/>
            </a:pPr>
            <a:r>
              <a:rPr lang="he-IL" b="1" dirty="0"/>
              <a:t>אחד הגאונים, רב </a:t>
            </a:r>
            <a:r>
              <a:rPr lang="he-IL" b="1" dirty="0" err="1"/>
              <a:t>שרירא</a:t>
            </a:r>
            <a:r>
              <a:rPr lang="he-IL" b="1" dirty="0"/>
              <a:t>, תיאר באגרת שכתב:</a:t>
            </a:r>
          </a:p>
          <a:p>
            <a:pPr marL="0" indent="0">
              <a:buNone/>
            </a:pPr>
            <a:r>
              <a:rPr lang="he-IL" dirty="0"/>
              <a:t>"דעת אחת היה בהם (בכל החכמים)...</a:t>
            </a:r>
          </a:p>
          <a:p>
            <a:pPr marL="0" indent="0">
              <a:buNone/>
            </a:pPr>
            <a:r>
              <a:rPr lang="he-IL" dirty="0"/>
              <a:t>וידעו מה שיש בו מחלוקת...</a:t>
            </a:r>
          </a:p>
          <a:p>
            <a:pPr marL="0" indent="0">
              <a:buNone/>
            </a:pPr>
            <a:r>
              <a:rPr lang="he-IL" dirty="0"/>
              <a:t>[אבל] כל אחד שונה לתלמידיו באיזה חיבור שירצה ובאיזה דרך שירצה..."</a:t>
            </a:r>
          </a:p>
          <a:p>
            <a:endParaRPr lang="he-IL" dirty="0"/>
          </a:p>
          <a:p>
            <a:pPr marL="0" indent="0">
              <a:buNone/>
            </a:pPr>
            <a:endParaRPr lang="he-IL" dirty="0"/>
          </a:p>
        </p:txBody>
      </p:sp>
      <p:pic>
        <p:nvPicPr>
          <p:cNvPr id="1026" name="Picture 2" descr="×ª××¦××ª ×ª××× × ×¢×××¨ ×ª××¨× ×©××¢× ×¤×">
            <a:extLst>
              <a:ext uri="{FF2B5EF4-FFF2-40B4-BE49-F238E27FC236}">
                <a16:creationId xmlns:a16="http://schemas.microsoft.com/office/drawing/2014/main" id="{77655241-7DEC-4E6B-8907-AF5E8A8342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4662" y="332656"/>
            <a:ext cx="2095500" cy="2181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505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3EACC64-D767-4B81-BE3D-4CA53942B843}"/>
              </a:ext>
            </a:extLst>
          </p:cNvPr>
          <p:cNvSpPr>
            <a:spLocks noGrp="1"/>
          </p:cNvSpPr>
          <p:nvPr>
            <p:ph type="title"/>
          </p:nvPr>
        </p:nvSpPr>
        <p:spPr>
          <a:xfrm flipH="1">
            <a:off x="4294212" y="131317"/>
            <a:ext cx="6984272" cy="1295061"/>
          </a:xfrm>
        </p:spPr>
        <p:txBody>
          <a:bodyPr/>
          <a:lstStyle/>
          <a:p>
            <a:pPr algn="ctr"/>
            <a:r>
              <a:rPr lang="he-IL" u="sng" dirty="0"/>
              <a:t>"דברים שבעל פה, אי אתה רשאי לאומרן בכתב..."</a:t>
            </a:r>
          </a:p>
        </p:txBody>
      </p:sp>
      <p:sp>
        <p:nvSpPr>
          <p:cNvPr id="6" name="מציין מיקום תוכן 5">
            <a:extLst>
              <a:ext uri="{FF2B5EF4-FFF2-40B4-BE49-F238E27FC236}">
                <a16:creationId xmlns:a16="http://schemas.microsoft.com/office/drawing/2014/main" id="{9430A99D-C3B2-476E-8D46-EDF3AB27B3BD}"/>
              </a:ext>
            </a:extLst>
          </p:cNvPr>
          <p:cNvSpPr>
            <a:spLocks noGrp="1"/>
          </p:cNvSpPr>
          <p:nvPr>
            <p:ph idx="1"/>
          </p:nvPr>
        </p:nvSpPr>
        <p:spPr>
          <a:xfrm>
            <a:off x="2349996" y="1677921"/>
            <a:ext cx="9618663" cy="4847423"/>
          </a:xfrm>
        </p:spPr>
        <p:txBody>
          <a:bodyPr>
            <a:normAutofit fontScale="77500" lnSpcReduction="20000"/>
          </a:bodyPr>
          <a:lstStyle/>
          <a:p>
            <a:r>
              <a:rPr lang="he-IL" b="1" dirty="0"/>
              <a:t>כיצד למדו עד ימיו של רבי?</a:t>
            </a:r>
          </a:p>
          <a:p>
            <a:r>
              <a:rPr lang="he-IL" dirty="0"/>
              <a:t>(</a:t>
            </a:r>
            <a:r>
              <a:rPr lang="he-IL" dirty="0" err="1"/>
              <a:t>יב</a:t>
            </a:r>
            <a:r>
              <a:rPr lang="he-IL" dirty="0"/>
              <a:t>) רבינו הקדוש חִבר המשנה. ומימות משה רבינו ועד רבינו הקדוש לא חִברו חִבור </a:t>
            </a:r>
            <a:r>
              <a:rPr lang="he-IL" dirty="0" err="1"/>
              <a:t>שמלמדין</a:t>
            </a:r>
            <a:r>
              <a:rPr lang="he-IL" dirty="0"/>
              <a:t> אותו ברבים בתורה שבעל פה. אלא בכל דור ודור ראש בית דין, או נביא שהיה באותו הדור, כותב לעצמו </a:t>
            </a:r>
            <a:r>
              <a:rPr lang="he-IL" dirty="0" err="1"/>
              <a:t>זכרון</a:t>
            </a:r>
            <a:r>
              <a:rPr lang="he-IL" dirty="0"/>
              <a:t> השמועות ששמע מרבותיו, והוא מלמד על פה ברבים.</a:t>
            </a:r>
          </a:p>
          <a:p>
            <a:r>
              <a:rPr lang="he-IL" dirty="0"/>
              <a:t>(</a:t>
            </a:r>
            <a:r>
              <a:rPr lang="he-IL" dirty="0" err="1"/>
              <a:t>יג</a:t>
            </a:r>
            <a:r>
              <a:rPr lang="he-IL" dirty="0"/>
              <a:t>) וכן כל אחד ואחד כותב לעצמו כפי כוחו מביאור התורה ומהלכותיה כמו ששמע, ומדברים </a:t>
            </a:r>
            <a:r>
              <a:rPr lang="he-IL" dirty="0" err="1"/>
              <a:t>שנתחדשו</a:t>
            </a:r>
            <a:r>
              <a:rPr lang="he-IL" dirty="0"/>
              <a:t> בכל דור ודור בדינים שלא למדום מפי השמועה אלא במידה משלוש עשרה מידות והסכימו עליהם בית דין הגדול. וכן היה הדבר תמיד עד רבינו הקדוש.</a:t>
            </a:r>
          </a:p>
          <a:p>
            <a:r>
              <a:rPr lang="he-IL" dirty="0"/>
              <a:t>(יד) והוא קיבץ כל השמועות, וכל </a:t>
            </a:r>
            <a:r>
              <a:rPr lang="he-IL" dirty="0" err="1"/>
              <a:t>הדינין</a:t>
            </a:r>
            <a:r>
              <a:rPr lang="he-IL" dirty="0"/>
              <a:t>, וכל </a:t>
            </a:r>
            <a:r>
              <a:rPr lang="he-IL" dirty="0" err="1"/>
              <a:t>הביאורין</a:t>
            </a:r>
            <a:r>
              <a:rPr lang="he-IL" dirty="0"/>
              <a:t> </a:t>
            </a:r>
            <a:r>
              <a:rPr lang="he-IL" dirty="0" err="1"/>
              <a:t>והפירושין</a:t>
            </a:r>
            <a:r>
              <a:rPr lang="he-IL" dirty="0"/>
              <a:t> ששמעו ממשה רבינו, ושלִמדו בית דין שבכל דור ודור בכל התורה כולה, וחִבר </a:t>
            </a:r>
            <a:r>
              <a:rPr lang="he-IL" dirty="0" err="1"/>
              <a:t>מהכל</a:t>
            </a:r>
            <a:r>
              <a:rPr lang="he-IL" dirty="0"/>
              <a:t> ספר המשנה. וּשְׁנָיוֹ לחכמים ברבים, ונגלה לכל ישראל וכתבוהו כולם. ורִבְּצוֹ בכל מקום, כדי שלא תשתכח תורה שבעל פה מישראל.</a:t>
            </a:r>
          </a:p>
          <a:p>
            <a:pPr marL="0" indent="0">
              <a:buNone/>
            </a:pPr>
            <a:r>
              <a:rPr lang="he-IL" dirty="0"/>
              <a:t>    (רמב"ם, הקדמה למשנה תורה)</a:t>
            </a:r>
          </a:p>
          <a:p>
            <a:endParaRPr lang="he-IL" dirty="0"/>
          </a:p>
          <a:p>
            <a:pPr marL="0" indent="0">
              <a:buNone/>
            </a:pPr>
            <a:endParaRPr lang="he-IL" dirty="0"/>
          </a:p>
        </p:txBody>
      </p:sp>
      <p:pic>
        <p:nvPicPr>
          <p:cNvPr id="1026" name="Picture 2" descr="×ª××¦××ª ×ª××× × ×¢×××¨ ×ª××¨× ×©××¢× ×¤×">
            <a:extLst>
              <a:ext uri="{FF2B5EF4-FFF2-40B4-BE49-F238E27FC236}">
                <a16:creationId xmlns:a16="http://schemas.microsoft.com/office/drawing/2014/main" id="{77655241-7DEC-4E6B-8907-AF5E8A8342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4662" y="332656"/>
            <a:ext cx="2095500" cy="2181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036200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3EACC64-D767-4B81-BE3D-4CA53942B843}"/>
              </a:ext>
            </a:extLst>
          </p:cNvPr>
          <p:cNvSpPr>
            <a:spLocks noGrp="1"/>
          </p:cNvSpPr>
          <p:nvPr>
            <p:ph type="title"/>
          </p:nvPr>
        </p:nvSpPr>
        <p:spPr>
          <a:xfrm flipH="1">
            <a:off x="4294212" y="131317"/>
            <a:ext cx="6984272" cy="1295061"/>
          </a:xfrm>
        </p:spPr>
        <p:txBody>
          <a:bodyPr/>
          <a:lstStyle/>
          <a:p>
            <a:pPr algn="ctr"/>
            <a:r>
              <a:rPr lang="he-IL" u="sng" dirty="0"/>
              <a:t>"דברים שבעל פה, אי אתה רשאי לאומרן בכתב..."</a:t>
            </a:r>
          </a:p>
        </p:txBody>
      </p:sp>
      <p:sp>
        <p:nvSpPr>
          <p:cNvPr id="6" name="מציין מיקום תוכן 5">
            <a:extLst>
              <a:ext uri="{FF2B5EF4-FFF2-40B4-BE49-F238E27FC236}">
                <a16:creationId xmlns:a16="http://schemas.microsoft.com/office/drawing/2014/main" id="{9430A99D-C3B2-476E-8D46-EDF3AB27B3BD}"/>
              </a:ext>
            </a:extLst>
          </p:cNvPr>
          <p:cNvSpPr>
            <a:spLocks noGrp="1"/>
          </p:cNvSpPr>
          <p:nvPr>
            <p:ph idx="1"/>
          </p:nvPr>
        </p:nvSpPr>
        <p:spPr>
          <a:xfrm>
            <a:off x="4294212" y="1803401"/>
            <a:ext cx="6980451" cy="4470400"/>
          </a:xfrm>
        </p:spPr>
        <p:txBody>
          <a:bodyPr/>
          <a:lstStyle/>
          <a:p>
            <a:r>
              <a:rPr lang="he-IL" b="1" dirty="0"/>
              <a:t>למה סידר רבי את המשנה? </a:t>
            </a:r>
            <a:br>
              <a:rPr lang="he-IL" b="1" dirty="0"/>
            </a:br>
            <a:r>
              <a:rPr lang="he-IL" b="1" dirty="0"/>
              <a:t>"</a:t>
            </a:r>
            <a:r>
              <a:rPr lang="he-IL" dirty="0"/>
              <a:t>ולמה עשה רבנו הקדוש כך, ולא הניח הדבר כמות שהיה? לפי שראה שהתלמידים מתמעטים והולכים, והצרות מתחדשות ובאות, ומלכות רומי פושטת בעולם ומתגברת, וישראל </a:t>
            </a:r>
            <a:r>
              <a:rPr lang="he-IL" dirty="0" err="1"/>
              <a:t>מתגלגלין</a:t>
            </a:r>
            <a:r>
              <a:rPr lang="he-IL" dirty="0"/>
              <a:t> </a:t>
            </a:r>
            <a:r>
              <a:rPr lang="he-IL" dirty="0" err="1"/>
              <a:t>והולכין</a:t>
            </a:r>
            <a:r>
              <a:rPr lang="he-IL" dirty="0"/>
              <a:t> לקצוות - חיבר חיבור להיות ביד כולם, כדי שילמדוהו במהרה ולא ישכח"</a:t>
            </a:r>
          </a:p>
          <a:p>
            <a:pPr marL="0" indent="0">
              <a:buNone/>
            </a:pPr>
            <a:endParaRPr lang="he-IL" dirty="0"/>
          </a:p>
          <a:p>
            <a:pPr marL="0" indent="0">
              <a:buNone/>
            </a:pPr>
            <a:r>
              <a:rPr lang="he-IL" dirty="0"/>
              <a:t>(רמב"ם, הקדמה למשנה תורה)</a:t>
            </a:r>
          </a:p>
          <a:p>
            <a:endParaRPr lang="he-IL" dirty="0"/>
          </a:p>
          <a:p>
            <a:pPr marL="0" indent="0">
              <a:buNone/>
            </a:pPr>
            <a:endParaRPr lang="he-IL" dirty="0"/>
          </a:p>
        </p:txBody>
      </p:sp>
      <p:pic>
        <p:nvPicPr>
          <p:cNvPr id="1026" name="Picture 2" descr="×ª××¦××ª ×ª××× × ×¢×××¨ ×ª××¨× ×©××¢× ×¤×">
            <a:extLst>
              <a:ext uri="{FF2B5EF4-FFF2-40B4-BE49-F238E27FC236}">
                <a16:creationId xmlns:a16="http://schemas.microsoft.com/office/drawing/2014/main" id="{77655241-7DEC-4E6B-8907-AF5E8A8342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4662" y="332656"/>
            <a:ext cx="2095500" cy="2181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89909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3EACC64-D767-4B81-BE3D-4CA53942B843}"/>
              </a:ext>
            </a:extLst>
          </p:cNvPr>
          <p:cNvSpPr>
            <a:spLocks noGrp="1"/>
          </p:cNvSpPr>
          <p:nvPr>
            <p:ph type="title"/>
          </p:nvPr>
        </p:nvSpPr>
        <p:spPr>
          <a:xfrm flipH="1">
            <a:off x="2854052" y="189722"/>
            <a:ext cx="7812360" cy="1295061"/>
          </a:xfrm>
        </p:spPr>
        <p:txBody>
          <a:bodyPr/>
          <a:lstStyle/>
          <a:p>
            <a:pPr algn="ctr"/>
            <a:r>
              <a:rPr lang="he-IL" u="sng" dirty="0"/>
              <a:t>"דברים שבעל פה, אי אתה רשאי לאומרן בכתב..."</a:t>
            </a:r>
          </a:p>
        </p:txBody>
      </p:sp>
      <p:sp>
        <p:nvSpPr>
          <p:cNvPr id="6" name="מציין מיקום תוכן 5">
            <a:extLst>
              <a:ext uri="{FF2B5EF4-FFF2-40B4-BE49-F238E27FC236}">
                <a16:creationId xmlns:a16="http://schemas.microsoft.com/office/drawing/2014/main" id="{9430A99D-C3B2-476E-8D46-EDF3AB27B3BD}"/>
              </a:ext>
            </a:extLst>
          </p:cNvPr>
          <p:cNvSpPr>
            <a:spLocks noGrp="1"/>
          </p:cNvSpPr>
          <p:nvPr>
            <p:ph idx="1"/>
          </p:nvPr>
        </p:nvSpPr>
        <p:spPr/>
        <p:txBody>
          <a:bodyPr/>
          <a:lstStyle/>
          <a:p>
            <a:r>
              <a:rPr lang="he-IL" dirty="0"/>
              <a:t>כיצד הועברה התורה עד ימיו של רבי יהודה הנשיא?</a:t>
            </a:r>
          </a:p>
          <a:p>
            <a:r>
              <a:rPr lang="he-IL" dirty="0"/>
              <a:t>מדוע?</a:t>
            </a:r>
          </a:p>
          <a:p>
            <a:r>
              <a:rPr lang="he-IL" dirty="0"/>
              <a:t>במה עסקו ההלכות הראשונות שהועלו על הכתב?</a:t>
            </a:r>
          </a:p>
          <a:p>
            <a:r>
              <a:rPr lang="he-IL" dirty="0"/>
              <a:t>מדוע חכמי יבנה החלו לאסוך ולסדר הלכות?</a:t>
            </a:r>
          </a:p>
          <a:p>
            <a:r>
              <a:rPr lang="he-IL" dirty="0"/>
              <a:t>מתי הואץ התהליך של עריכת קבצי ההלכה- המשניות?</a:t>
            </a:r>
          </a:p>
          <a:p>
            <a:endParaRPr lang="he-IL" dirty="0"/>
          </a:p>
        </p:txBody>
      </p:sp>
      <p:pic>
        <p:nvPicPr>
          <p:cNvPr id="1026" name="Picture 2" descr="×ª××¦××ª ×ª××× × ×¢×××¨ ×ª××¨× ×©××¢× ×¤×">
            <a:extLst>
              <a:ext uri="{FF2B5EF4-FFF2-40B4-BE49-F238E27FC236}">
                <a16:creationId xmlns:a16="http://schemas.microsoft.com/office/drawing/2014/main" id="{77655241-7DEC-4E6B-8907-AF5E8A8342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4662" y="332656"/>
            <a:ext cx="2095500" cy="2181225"/>
          </a:xfrm>
          <a:prstGeom prst="rect">
            <a:avLst/>
          </a:prstGeom>
          <a:noFill/>
          <a:extLst>
            <a:ext uri="{909E8E84-426E-40DD-AFC4-6F175D3DCCD1}">
              <a14:hiddenFill xmlns:a14="http://schemas.microsoft.com/office/drawing/2010/main">
                <a:solidFill>
                  <a:srgbClr val="FFFFFF"/>
                </a:solidFill>
              </a14:hiddenFill>
            </a:ext>
          </a:extLst>
        </p:spPr>
      </p:pic>
      <p:sp>
        <p:nvSpPr>
          <p:cNvPr id="3" name="מלבן: פינות מעוגלות 2">
            <a:extLst>
              <a:ext uri="{FF2B5EF4-FFF2-40B4-BE49-F238E27FC236}">
                <a16:creationId xmlns:a16="http://schemas.microsoft.com/office/drawing/2014/main" id="{9BEBFF0F-6F27-46B2-A3CD-DDE16497BC49}"/>
              </a:ext>
            </a:extLst>
          </p:cNvPr>
          <p:cNvSpPr/>
          <p:nvPr/>
        </p:nvSpPr>
        <p:spPr>
          <a:xfrm>
            <a:off x="7294109" y="5013176"/>
            <a:ext cx="3960440" cy="1042548"/>
          </a:xfrm>
          <a:prstGeom prst="roundRect">
            <a:avLst/>
          </a:prstGeom>
          <a:ln>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sz="3000" dirty="0"/>
              <a:t>משימה 13# בתלקיט</a:t>
            </a:r>
          </a:p>
        </p:txBody>
      </p:sp>
    </p:spTree>
    <p:extLst>
      <p:ext uri="{BB962C8B-B14F-4D97-AF65-F5344CB8AC3E}">
        <p14:creationId xmlns:p14="http://schemas.microsoft.com/office/powerpoint/2010/main" val="13320769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DDB0DC67-1BFB-497C-A636-ACAB08BAA7CB}"/>
              </a:ext>
            </a:extLst>
          </p:cNvPr>
          <p:cNvSpPr>
            <a:spLocks noGrp="1"/>
          </p:cNvSpPr>
          <p:nvPr>
            <p:ph type="title"/>
          </p:nvPr>
        </p:nvSpPr>
        <p:spPr/>
        <p:txBody>
          <a:bodyPr/>
          <a:lstStyle/>
          <a:p>
            <a:r>
              <a:rPr lang="he-IL" dirty="0"/>
              <a:t>המשנה</a:t>
            </a:r>
          </a:p>
        </p:txBody>
      </p:sp>
      <p:graphicFrame>
        <p:nvGraphicFramePr>
          <p:cNvPr id="4" name="דיאגרמה 3">
            <a:extLst>
              <a:ext uri="{FF2B5EF4-FFF2-40B4-BE49-F238E27FC236}">
                <a16:creationId xmlns:a16="http://schemas.microsoft.com/office/drawing/2014/main" id="{9928F7CB-F957-4BAD-A7D6-2B316D916FC2}"/>
              </a:ext>
            </a:extLst>
          </p:cNvPr>
          <p:cNvGraphicFramePr/>
          <p:nvPr>
            <p:extLst>
              <p:ext uri="{D42A27DB-BD31-4B8C-83A1-F6EECF244321}">
                <p14:modId xmlns:p14="http://schemas.microsoft.com/office/powerpoint/2010/main" val="2361112045"/>
              </p:ext>
            </p:extLst>
          </p:nvPr>
        </p:nvGraphicFramePr>
        <p:xfrm>
          <a:off x="2031471" y="720372"/>
          <a:ext cx="8125883" cy="54172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604292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3EACC64-D767-4B81-BE3D-4CA53942B843}"/>
              </a:ext>
            </a:extLst>
          </p:cNvPr>
          <p:cNvSpPr>
            <a:spLocks noGrp="1"/>
          </p:cNvSpPr>
          <p:nvPr>
            <p:ph type="title"/>
          </p:nvPr>
        </p:nvSpPr>
        <p:spPr/>
        <p:txBody>
          <a:bodyPr/>
          <a:lstStyle/>
          <a:p>
            <a:r>
              <a:rPr lang="he-IL" u="sng" dirty="0"/>
              <a:t>העלאת השערות</a:t>
            </a:r>
          </a:p>
        </p:txBody>
      </p:sp>
      <p:sp>
        <p:nvSpPr>
          <p:cNvPr id="3" name="מציין מיקום תוכן 2">
            <a:extLst>
              <a:ext uri="{FF2B5EF4-FFF2-40B4-BE49-F238E27FC236}">
                <a16:creationId xmlns:a16="http://schemas.microsoft.com/office/drawing/2014/main" id="{4F5C3E8F-7A81-44CB-980E-294136CC97BB}"/>
              </a:ext>
            </a:extLst>
          </p:cNvPr>
          <p:cNvSpPr>
            <a:spLocks noGrp="1"/>
          </p:cNvSpPr>
          <p:nvPr>
            <p:ph idx="1"/>
          </p:nvPr>
        </p:nvSpPr>
        <p:spPr>
          <a:xfrm flipH="1">
            <a:off x="1901486" y="2488301"/>
            <a:ext cx="9144000" cy="4267200"/>
          </a:xfrm>
        </p:spPr>
        <p:txBody>
          <a:bodyPr>
            <a:normAutofit/>
          </a:bodyPr>
          <a:lstStyle/>
          <a:p>
            <a:pPr marL="0" indent="0" algn="ctr">
              <a:buNone/>
            </a:pPr>
            <a:r>
              <a:rPr lang="he-IL" sz="4000" dirty="0"/>
              <a:t>אילו השפעות נוספות היו לחורבן המקדש על חייהם של היהודים?</a:t>
            </a:r>
            <a:br>
              <a:rPr lang="en-US" sz="4000" dirty="0"/>
            </a:br>
            <a:br>
              <a:rPr lang="en-US" sz="4000" dirty="0"/>
            </a:br>
            <a:r>
              <a:rPr lang="he-IL" sz="4000" dirty="0"/>
              <a:t>נמקי.</a:t>
            </a:r>
          </a:p>
        </p:txBody>
      </p:sp>
      <p:sp>
        <p:nvSpPr>
          <p:cNvPr id="4" name="פיצוץ : 14 נקודות 3">
            <a:extLst>
              <a:ext uri="{FF2B5EF4-FFF2-40B4-BE49-F238E27FC236}">
                <a16:creationId xmlns:a16="http://schemas.microsoft.com/office/drawing/2014/main" id="{FC69FC26-F324-40CA-9625-1C37E53BC50D}"/>
              </a:ext>
            </a:extLst>
          </p:cNvPr>
          <p:cNvSpPr/>
          <p:nvPr/>
        </p:nvSpPr>
        <p:spPr>
          <a:xfrm>
            <a:off x="729816" y="332656"/>
            <a:ext cx="2772308" cy="1973731"/>
          </a:xfrm>
          <a:prstGeom prst="irregularSeal2">
            <a:avLst/>
          </a:prstGeom>
        </p:spPr>
        <p:style>
          <a:lnRef idx="2">
            <a:schemeClr val="accent2">
              <a:shade val="50000"/>
            </a:schemeClr>
          </a:lnRef>
          <a:fillRef idx="1">
            <a:schemeClr val="accent2"/>
          </a:fillRef>
          <a:effectRef idx="0">
            <a:schemeClr val="accent2"/>
          </a:effectRef>
          <a:fontRef idx="minor">
            <a:schemeClr val="lt1"/>
          </a:fontRef>
        </p:style>
        <p:txBody>
          <a:bodyPr rtlCol="1" anchor="ctr"/>
          <a:lstStyle/>
          <a:p>
            <a:pPr algn="ctr"/>
            <a:r>
              <a:rPr lang="he-IL" dirty="0"/>
              <a:t>מיומנות למידה</a:t>
            </a:r>
          </a:p>
        </p:txBody>
      </p:sp>
    </p:spTree>
    <p:extLst>
      <p:ext uri="{BB962C8B-B14F-4D97-AF65-F5344CB8AC3E}">
        <p14:creationId xmlns:p14="http://schemas.microsoft.com/office/powerpoint/2010/main" val="2097552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3EACC64-D767-4B81-BE3D-4CA53942B843}"/>
              </a:ext>
            </a:extLst>
          </p:cNvPr>
          <p:cNvSpPr>
            <a:spLocks noGrp="1"/>
          </p:cNvSpPr>
          <p:nvPr>
            <p:ph type="title"/>
          </p:nvPr>
        </p:nvSpPr>
        <p:spPr>
          <a:xfrm flipH="1">
            <a:off x="1522412" y="189722"/>
            <a:ext cx="9144000" cy="1295061"/>
          </a:xfrm>
        </p:spPr>
        <p:txBody>
          <a:bodyPr/>
          <a:lstStyle/>
          <a:p>
            <a:pPr algn="ctr"/>
            <a:r>
              <a:rPr lang="he-IL" u="sng" dirty="0"/>
              <a:t>הערכת מפעלו של רבי יהודה הנשיא</a:t>
            </a:r>
          </a:p>
        </p:txBody>
      </p:sp>
      <p:sp>
        <p:nvSpPr>
          <p:cNvPr id="6" name="מציין מיקום תוכן 5">
            <a:extLst>
              <a:ext uri="{FF2B5EF4-FFF2-40B4-BE49-F238E27FC236}">
                <a16:creationId xmlns:a16="http://schemas.microsoft.com/office/drawing/2014/main" id="{9430A99D-C3B2-476E-8D46-EDF3AB27B3BD}"/>
              </a:ext>
            </a:extLst>
          </p:cNvPr>
          <p:cNvSpPr>
            <a:spLocks noGrp="1"/>
          </p:cNvSpPr>
          <p:nvPr>
            <p:ph idx="1"/>
          </p:nvPr>
        </p:nvSpPr>
        <p:spPr/>
        <p:txBody>
          <a:bodyPr/>
          <a:lstStyle/>
          <a:p>
            <a:r>
              <a:rPr lang="he-IL" dirty="0"/>
              <a:t>מקור בעמ' 122- משימה 14# בתלקיט</a:t>
            </a:r>
          </a:p>
        </p:txBody>
      </p:sp>
    </p:spTree>
    <p:extLst>
      <p:ext uri="{BB962C8B-B14F-4D97-AF65-F5344CB8AC3E}">
        <p14:creationId xmlns:p14="http://schemas.microsoft.com/office/powerpoint/2010/main" val="1203151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6472140-AF1B-4D1B-A7F7-25F33DFCCEE1}"/>
              </a:ext>
            </a:extLst>
          </p:cNvPr>
          <p:cNvSpPr>
            <a:spLocks noGrp="1"/>
          </p:cNvSpPr>
          <p:nvPr>
            <p:ph type="title"/>
          </p:nvPr>
        </p:nvSpPr>
        <p:spPr/>
        <p:txBody>
          <a:bodyPr/>
          <a:lstStyle/>
          <a:p>
            <a:r>
              <a:rPr lang="he-IL" u="sng" dirty="0"/>
              <a:t>המשנה נעשית לבסיס הלימוד והפסיקה</a:t>
            </a:r>
            <a:endParaRPr lang="he-IL" dirty="0"/>
          </a:p>
        </p:txBody>
      </p:sp>
      <p:sp>
        <p:nvSpPr>
          <p:cNvPr id="3" name="מציין מיקום תוכן 2">
            <a:extLst>
              <a:ext uri="{FF2B5EF4-FFF2-40B4-BE49-F238E27FC236}">
                <a16:creationId xmlns:a16="http://schemas.microsoft.com/office/drawing/2014/main" id="{D830339C-22E9-4E8B-B43C-2C7AEF2522B8}"/>
              </a:ext>
            </a:extLst>
          </p:cNvPr>
          <p:cNvSpPr>
            <a:spLocks noGrp="1"/>
          </p:cNvSpPr>
          <p:nvPr>
            <p:ph idx="1"/>
          </p:nvPr>
        </p:nvSpPr>
        <p:spPr/>
        <p:txBody>
          <a:bodyPr/>
          <a:lstStyle/>
          <a:p>
            <a:r>
              <a:rPr lang="he-IL" dirty="0"/>
              <a:t>פתחי בספר בעמ' 122 והשלימי:</a:t>
            </a:r>
          </a:p>
          <a:p>
            <a:pPr marL="0" indent="0">
              <a:buNone/>
            </a:pPr>
            <a:r>
              <a:rPr lang="he-IL" dirty="0"/>
              <a:t>לאחר חתימת המשנה, היא הפכה לטקסט המרכזי ממנו למדו בתורה ב_________________________. אע"פ שישנם חוקרים הטוענים שהמשנה ________________, נראה כי היה לה סמכות של _____________________.</a:t>
            </a:r>
          </a:p>
          <a:p>
            <a:pPr marL="0" indent="0">
              <a:buNone/>
            </a:pPr>
            <a:r>
              <a:rPr lang="he-IL" dirty="0"/>
              <a:t>עם חיבורה של המשנה, הסתיימה _____________ והמשנה הפכה לבסיס המשותף __________________.  </a:t>
            </a:r>
          </a:p>
          <a:p>
            <a:pPr marL="0" indent="0">
              <a:buNone/>
            </a:pPr>
            <a:endParaRPr lang="he-IL" dirty="0"/>
          </a:p>
        </p:txBody>
      </p:sp>
      <p:sp>
        <p:nvSpPr>
          <p:cNvPr id="4" name="מלבן: פינות מעוגלות 3">
            <a:extLst>
              <a:ext uri="{FF2B5EF4-FFF2-40B4-BE49-F238E27FC236}">
                <a16:creationId xmlns:a16="http://schemas.microsoft.com/office/drawing/2014/main" id="{A50C3894-D37B-48B4-A816-29B4E26EDFFF}"/>
              </a:ext>
            </a:extLst>
          </p:cNvPr>
          <p:cNvSpPr/>
          <p:nvPr/>
        </p:nvSpPr>
        <p:spPr>
          <a:xfrm>
            <a:off x="1053852" y="5373216"/>
            <a:ext cx="5616624" cy="900585"/>
          </a:xfrm>
          <a:prstGeom prst="roundRect">
            <a:avLst/>
          </a:prstGeom>
          <a:ln>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e-IL" sz="3600" dirty="0"/>
          </a:p>
          <a:p>
            <a:pPr algn="ctr"/>
            <a:r>
              <a:rPr lang="he-IL" sz="3600" dirty="0"/>
              <a:t>משימה 15# בתלקיט</a:t>
            </a:r>
          </a:p>
          <a:p>
            <a:pPr algn="ctr"/>
            <a:endParaRPr lang="he-IL" sz="3600" dirty="0"/>
          </a:p>
        </p:txBody>
      </p:sp>
    </p:spTree>
    <p:extLst>
      <p:ext uri="{BB962C8B-B14F-4D97-AF65-F5344CB8AC3E}">
        <p14:creationId xmlns:p14="http://schemas.microsoft.com/office/powerpoint/2010/main" val="32256104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FECEFE6E-885E-4E97-B413-8E36A61251A2}"/>
              </a:ext>
            </a:extLst>
          </p:cNvPr>
          <p:cNvSpPr>
            <a:spLocks noGrp="1"/>
          </p:cNvSpPr>
          <p:nvPr>
            <p:ph type="title"/>
          </p:nvPr>
        </p:nvSpPr>
        <p:spPr>
          <a:xfrm>
            <a:off x="9624967" y="620688"/>
            <a:ext cx="2443947" cy="1219200"/>
          </a:xfrm>
        </p:spPr>
        <p:txBody>
          <a:bodyPr>
            <a:normAutofit fontScale="90000"/>
          </a:bodyPr>
          <a:lstStyle/>
          <a:p>
            <a:r>
              <a:rPr lang="he-IL" dirty="0"/>
              <a:t>תהליך עריכת המשנה</a:t>
            </a:r>
          </a:p>
        </p:txBody>
      </p:sp>
      <p:graphicFrame>
        <p:nvGraphicFramePr>
          <p:cNvPr id="4" name="דיאגרמה 3">
            <a:extLst>
              <a:ext uri="{FF2B5EF4-FFF2-40B4-BE49-F238E27FC236}">
                <a16:creationId xmlns:a16="http://schemas.microsoft.com/office/drawing/2014/main" id="{20A62D17-08C2-423A-8D30-8297015CEF2E}"/>
              </a:ext>
            </a:extLst>
          </p:cNvPr>
          <p:cNvGraphicFramePr/>
          <p:nvPr>
            <p:extLst>
              <p:ext uri="{D42A27DB-BD31-4B8C-83A1-F6EECF244321}">
                <p14:modId xmlns:p14="http://schemas.microsoft.com/office/powerpoint/2010/main" val="4106384512"/>
              </p:ext>
            </p:extLst>
          </p:nvPr>
        </p:nvGraphicFramePr>
        <p:xfrm>
          <a:off x="1341884" y="478678"/>
          <a:ext cx="9073008" cy="60466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80791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728FF6F-DCFF-4068-90CE-C90419CAED31}"/>
              </a:ext>
            </a:extLst>
          </p:cNvPr>
          <p:cNvSpPr>
            <a:spLocks noGrp="1"/>
          </p:cNvSpPr>
          <p:nvPr>
            <p:ph type="title"/>
          </p:nvPr>
        </p:nvSpPr>
        <p:spPr/>
        <p:txBody>
          <a:bodyPr/>
          <a:lstStyle/>
          <a:p>
            <a:r>
              <a:rPr lang="he-IL"/>
              <a:t>משימה 16# בתלקיט</a:t>
            </a:r>
          </a:p>
        </p:txBody>
      </p:sp>
      <p:sp>
        <p:nvSpPr>
          <p:cNvPr id="3" name="מציין מיקום תוכן 2">
            <a:extLst>
              <a:ext uri="{FF2B5EF4-FFF2-40B4-BE49-F238E27FC236}">
                <a16:creationId xmlns:a16="http://schemas.microsoft.com/office/drawing/2014/main" id="{A46882FC-6ADA-40B9-8E5B-52B4E9069B29}"/>
              </a:ext>
            </a:extLst>
          </p:cNvPr>
          <p:cNvSpPr>
            <a:spLocks noGrp="1"/>
          </p:cNvSpPr>
          <p:nvPr>
            <p:ph idx="1"/>
          </p:nvPr>
        </p:nvSpPr>
        <p:spPr/>
        <p:txBody>
          <a:bodyPr/>
          <a:lstStyle/>
          <a:p>
            <a:endParaRPr lang="he-IL"/>
          </a:p>
        </p:txBody>
      </p:sp>
    </p:spTree>
    <p:extLst>
      <p:ext uri="{BB962C8B-B14F-4D97-AF65-F5344CB8AC3E}">
        <p14:creationId xmlns:p14="http://schemas.microsoft.com/office/powerpoint/2010/main" val="2095919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3EACC64-D767-4B81-BE3D-4CA53942B843}"/>
              </a:ext>
            </a:extLst>
          </p:cNvPr>
          <p:cNvSpPr>
            <a:spLocks noGrp="1"/>
          </p:cNvSpPr>
          <p:nvPr>
            <p:ph type="title"/>
          </p:nvPr>
        </p:nvSpPr>
        <p:spPr/>
        <p:txBody>
          <a:bodyPr/>
          <a:lstStyle/>
          <a:p>
            <a:r>
              <a:rPr lang="he-IL" dirty="0"/>
              <a:t>עבודת כיתה</a:t>
            </a:r>
          </a:p>
        </p:txBody>
      </p:sp>
      <p:sp>
        <p:nvSpPr>
          <p:cNvPr id="3" name="מציין מיקום תוכן 2">
            <a:extLst>
              <a:ext uri="{FF2B5EF4-FFF2-40B4-BE49-F238E27FC236}">
                <a16:creationId xmlns:a16="http://schemas.microsoft.com/office/drawing/2014/main" id="{4F5C3E8F-7A81-44CB-980E-294136CC97BB}"/>
              </a:ext>
            </a:extLst>
          </p:cNvPr>
          <p:cNvSpPr>
            <a:spLocks noGrp="1"/>
          </p:cNvSpPr>
          <p:nvPr>
            <p:ph idx="1"/>
          </p:nvPr>
        </p:nvSpPr>
        <p:spPr/>
        <p:txBody>
          <a:bodyPr>
            <a:normAutofit/>
          </a:bodyPr>
          <a:lstStyle/>
          <a:p>
            <a:r>
              <a:rPr lang="he-IL" sz="3000" dirty="0"/>
              <a:t>עמ' 89: "</a:t>
            </a:r>
            <a:r>
              <a:rPr lang="he-IL" sz="3000" u="sng" dirty="0"/>
              <a:t>המשימה העיקרית שעמדה בפני מנהיגי העם הייתה לאשר את המשך הקיום החיים היהודיים בלא מקדש ולפתור את השאלות ההלכתיות שעלו בעקבות החורבן</a:t>
            </a:r>
            <a:r>
              <a:rPr lang="he-IL" sz="3000" dirty="0"/>
              <a:t>".</a:t>
            </a:r>
            <a:br>
              <a:rPr lang="en-US" sz="3000" dirty="0"/>
            </a:br>
            <a:br>
              <a:rPr lang="en-US" sz="3000" dirty="0"/>
            </a:br>
            <a:r>
              <a:rPr lang="he-IL" sz="3000" dirty="0"/>
              <a:t>1. הסבירי במילים שלך את משימתם של מנהיגי העם לאחר החורבן.</a:t>
            </a:r>
            <a:br>
              <a:rPr lang="en-US" sz="3000" dirty="0"/>
            </a:br>
            <a:r>
              <a:rPr lang="he-IL" sz="3000" dirty="0"/>
              <a:t>2. מדוע זאת הייתה משימתם? בססי דברייך על הכתוב בעמ' 89.</a:t>
            </a:r>
            <a:br>
              <a:rPr lang="en-US" sz="3000" dirty="0"/>
            </a:br>
            <a:r>
              <a:rPr lang="he-IL" sz="3000" dirty="0"/>
              <a:t>3. כיצד אבלו הכבד של העם בא לידי ביטוי?</a:t>
            </a:r>
          </a:p>
        </p:txBody>
      </p:sp>
    </p:spTree>
    <p:extLst>
      <p:ext uri="{BB962C8B-B14F-4D97-AF65-F5344CB8AC3E}">
        <p14:creationId xmlns:p14="http://schemas.microsoft.com/office/powerpoint/2010/main" val="19879172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3EACC64-D767-4B81-BE3D-4CA53942B843}"/>
              </a:ext>
            </a:extLst>
          </p:cNvPr>
          <p:cNvSpPr>
            <a:spLocks noGrp="1"/>
          </p:cNvSpPr>
          <p:nvPr>
            <p:ph type="title"/>
          </p:nvPr>
        </p:nvSpPr>
        <p:spPr/>
        <p:txBody>
          <a:bodyPr/>
          <a:lstStyle/>
          <a:p>
            <a:endParaRPr lang="he-IL"/>
          </a:p>
        </p:txBody>
      </p:sp>
      <p:pic>
        <p:nvPicPr>
          <p:cNvPr id="4" name="Picture 8" descr="×ª××¦××ª ×ª××× × ×¢×××¨ ×××¨×× ×××§××©">
            <a:extLst>
              <a:ext uri="{FF2B5EF4-FFF2-40B4-BE49-F238E27FC236}">
                <a16:creationId xmlns:a16="http://schemas.microsoft.com/office/drawing/2014/main" id="{B1D2946D-50AA-48B6-B801-40F8ED7D2F9A}"/>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50694" y="190167"/>
            <a:ext cx="3028950" cy="1514475"/>
          </a:xfrm>
          <a:prstGeom prst="rect">
            <a:avLst/>
          </a:prstGeom>
          <a:ln w="127000" cap="sq">
            <a:solidFill>
              <a:srgbClr val="000000"/>
            </a:solidFill>
            <a:miter lim="800000"/>
          </a:ln>
          <a:effectLst>
            <a:outerShdw blurRad="5715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pic>
        <p:nvPicPr>
          <p:cNvPr id="5" name="Picture 6" descr="×ª××¦××ª ×ª××× × ×¢×××¨ ×××¨×× ×××§××©">
            <a:extLst>
              <a:ext uri="{FF2B5EF4-FFF2-40B4-BE49-F238E27FC236}">
                <a16:creationId xmlns:a16="http://schemas.microsoft.com/office/drawing/2014/main" id="{D6C07C35-C3AE-48DC-811D-C1D818D3312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15683" y="194157"/>
            <a:ext cx="2376264" cy="1533074"/>
          </a:xfrm>
          <a:prstGeom prst="rect">
            <a:avLst/>
          </a:prstGeom>
          <a:ln w="127000" cap="sq">
            <a:solidFill>
              <a:srgbClr val="000000"/>
            </a:solidFill>
            <a:miter lim="800000"/>
          </a:ln>
          <a:effectLst>
            <a:outerShdw blurRad="5715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pic>
        <p:nvPicPr>
          <p:cNvPr id="6" name="Picture 4" descr="×ª××¦××ª ×ª××× × ×¢×××¨ ×××¨×× ×××§××©">
            <a:extLst>
              <a:ext uri="{FF2B5EF4-FFF2-40B4-BE49-F238E27FC236}">
                <a16:creationId xmlns:a16="http://schemas.microsoft.com/office/drawing/2014/main" id="{2EA0F66A-312F-4002-8EBF-694A6A1996B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26942" y="194157"/>
            <a:ext cx="2373908" cy="1579728"/>
          </a:xfrm>
          <a:prstGeom prst="rect">
            <a:avLst/>
          </a:prstGeom>
          <a:ln w="127000" cap="sq">
            <a:solidFill>
              <a:srgbClr val="000000"/>
            </a:solidFill>
            <a:miter lim="800000"/>
          </a:ln>
          <a:effectLst>
            <a:outerShdw blurRad="5715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pic>
        <p:nvPicPr>
          <p:cNvPr id="7" name="Picture 2" descr="×ª××¦××ª ×ª××× × ×¢×××¨ ×××¨×× ×××§××©">
            <a:extLst>
              <a:ext uri="{FF2B5EF4-FFF2-40B4-BE49-F238E27FC236}">
                <a16:creationId xmlns:a16="http://schemas.microsoft.com/office/drawing/2014/main" id="{983CA6FE-D7AC-41D5-8623-A9507E3FDCC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406780" y="186125"/>
            <a:ext cx="2047910" cy="1533956"/>
          </a:xfrm>
          <a:prstGeom prst="rect">
            <a:avLst/>
          </a:prstGeom>
          <a:ln w="127000" cap="sq">
            <a:solidFill>
              <a:srgbClr val="000000"/>
            </a:solidFill>
            <a:miter lim="800000"/>
          </a:ln>
          <a:effectLst>
            <a:outerShdw blurRad="5715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sp>
        <p:nvSpPr>
          <p:cNvPr id="8" name="מציין מיקום תוכן 2">
            <a:extLst>
              <a:ext uri="{FF2B5EF4-FFF2-40B4-BE49-F238E27FC236}">
                <a16:creationId xmlns:a16="http://schemas.microsoft.com/office/drawing/2014/main" id="{63FADA6F-1F2C-460F-996B-3516F1F23158}"/>
              </a:ext>
            </a:extLst>
          </p:cNvPr>
          <p:cNvSpPr txBox="1">
            <a:spLocks/>
          </p:cNvSpPr>
          <p:nvPr/>
        </p:nvSpPr>
        <p:spPr>
          <a:xfrm flipH="1">
            <a:off x="1664055" y="2304974"/>
            <a:ext cx="9144000" cy="4267200"/>
          </a:xfrm>
          <a:prstGeom prst="rect">
            <a:avLst/>
          </a:prstGeom>
        </p:spPr>
        <p:txBody>
          <a:bodyPr vert="horz" lIns="91440" tIns="45720" rIns="91440" bIns="45720" rtlCol="1">
            <a:normAutofit lnSpcReduction="10000"/>
          </a:bodyPr>
          <a:lstStyle>
            <a:lvl1pPr marL="274320" indent="-274320" algn="r" defTabSz="914400" rtl="1" eaLnBrk="1" latinLnBrk="0" hangingPunct="1">
              <a:lnSpc>
                <a:spcPct val="90000"/>
              </a:lnSpc>
              <a:spcBef>
                <a:spcPts val="1800"/>
              </a:spcBef>
              <a:buSzPct val="110000"/>
              <a:buFont typeface="Arial" pitchFamily="34" charset="0"/>
              <a:buChar char="▪"/>
              <a:defRPr sz="24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682625" indent="-274320" algn="r" defTabSz="914400" rtl="1" eaLnBrk="1" latinLnBrk="0" hangingPunct="1">
              <a:lnSpc>
                <a:spcPct val="90000"/>
              </a:lnSpc>
              <a:spcBef>
                <a:spcPts val="600"/>
              </a:spcBef>
              <a:buSzPct val="110000"/>
              <a:buFont typeface="Aria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1097280" indent="-274320" algn="r" defTabSz="914400" rtl="1" eaLnBrk="1" latinLnBrk="0" hangingPunct="1">
              <a:lnSpc>
                <a:spcPct val="90000"/>
              </a:lnSpc>
              <a:spcBef>
                <a:spcPts val="600"/>
              </a:spcBef>
              <a:buSzPct val="110000"/>
              <a:buFont typeface="Aria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508760" indent="-274320" algn="r" defTabSz="914400" rtl="1" eaLnBrk="1" latinLnBrk="0" hangingPunct="1">
              <a:lnSpc>
                <a:spcPct val="90000"/>
              </a:lnSpc>
              <a:spcBef>
                <a:spcPts val="600"/>
              </a:spcBef>
              <a:buSzPct val="110000"/>
              <a:buFont typeface="Aria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920240" indent="-274320" algn="r" defTabSz="914400" rtl="1" eaLnBrk="1" latinLnBrk="0" hangingPunct="1">
              <a:lnSpc>
                <a:spcPct val="90000"/>
              </a:lnSpc>
              <a:spcBef>
                <a:spcPts val="600"/>
              </a:spcBef>
              <a:buSzPct val="110000"/>
              <a:buFont typeface="Aria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2331720" indent="-274320" algn="r" defTabSz="914400" rtl="1" eaLnBrk="1" latinLnBrk="0" hangingPunct="1">
              <a:lnSpc>
                <a:spcPct val="90000"/>
              </a:lnSpc>
              <a:spcBef>
                <a:spcPts val="600"/>
              </a:spcBef>
              <a:buSzPct val="110000"/>
              <a:buFont typeface="Arial" pitchFamily="34" charset="0"/>
              <a:buChar char="▪"/>
              <a:defRPr sz="1600" kern="1200">
                <a:solidFill>
                  <a:schemeClr val="tx1"/>
                </a:solidFill>
                <a:latin typeface="+mn-lt"/>
                <a:ea typeface="+mn-ea"/>
                <a:cs typeface="+mn-cs"/>
              </a:defRPr>
            </a:lvl6pPr>
            <a:lvl7pPr marL="2743200" indent="-274320" algn="r" defTabSz="914400" rtl="1" eaLnBrk="1" latinLnBrk="0" hangingPunct="1">
              <a:lnSpc>
                <a:spcPct val="90000"/>
              </a:lnSpc>
              <a:spcBef>
                <a:spcPts val="600"/>
              </a:spcBef>
              <a:buSzPct val="110000"/>
              <a:buFont typeface="Arial" pitchFamily="34" charset="0"/>
              <a:buChar char="▪"/>
              <a:defRPr sz="1600" kern="1200">
                <a:solidFill>
                  <a:schemeClr val="tx1"/>
                </a:solidFill>
                <a:latin typeface="+mn-lt"/>
                <a:ea typeface="+mn-ea"/>
                <a:cs typeface="+mn-cs"/>
              </a:defRPr>
            </a:lvl7pPr>
            <a:lvl8pPr marL="3154680" indent="-274320" algn="r" defTabSz="914400" rtl="1" eaLnBrk="1" latinLnBrk="0" hangingPunct="1">
              <a:lnSpc>
                <a:spcPct val="90000"/>
              </a:lnSpc>
              <a:spcBef>
                <a:spcPts val="600"/>
              </a:spcBef>
              <a:buSzPct val="110000"/>
              <a:buFont typeface="Arial" pitchFamily="34" charset="0"/>
              <a:buChar char="▪"/>
              <a:defRPr sz="1600" kern="1200" baseline="0">
                <a:solidFill>
                  <a:schemeClr val="tx1"/>
                </a:solidFill>
                <a:latin typeface="+mn-lt"/>
                <a:ea typeface="+mn-ea"/>
                <a:cs typeface="+mn-cs"/>
              </a:defRPr>
            </a:lvl8pPr>
            <a:lvl9pPr marL="3566160" indent="-274320" algn="r" defTabSz="914400" rtl="1" eaLnBrk="1" latinLnBrk="0" hangingPunct="1">
              <a:lnSpc>
                <a:spcPct val="90000"/>
              </a:lnSpc>
              <a:spcBef>
                <a:spcPts val="600"/>
              </a:spcBef>
              <a:buSzPct val="110000"/>
              <a:buFont typeface="Arial" pitchFamily="34" charset="0"/>
              <a:buChar char="▪"/>
              <a:defRPr sz="1600" kern="1200" baseline="0">
                <a:solidFill>
                  <a:schemeClr val="tx1"/>
                </a:solidFill>
                <a:latin typeface="+mn-lt"/>
                <a:ea typeface="+mn-ea"/>
                <a:cs typeface="+mn-cs"/>
              </a:defRPr>
            </a:lvl9pPr>
          </a:lstStyle>
          <a:p>
            <a:pPr marL="0" indent="0" algn="ctr">
              <a:buFont typeface="Arial" pitchFamily="34" charset="0"/>
              <a:buNone/>
            </a:pPr>
            <a:r>
              <a:rPr lang="he-IL" sz="3000" dirty="0"/>
              <a:t>את יהודייה בדור שלאחר חורבן בית המקדש.</a:t>
            </a:r>
            <a:br>
              <a:rPr lang="en-US" sz="3000" dirty="0"/>
            </a:br>
            <a:r>
              <a:rPr lang="he-IL" sz="3000" dirty="0"/>
              <a:t>חווית את עוצמת הקדושה של המקדש כאשר היה קיים, וכעת את חווה את המשבר הגדול בעקבות חורבנו.</a:t>
            </a:r>
            <a:br>
              <a:rPr lang="en-US" sz="3000" dirty="0"/>
            </a:br>
            <a:br>
              <a:rPr lang="en-US" sz="3500" dirty="0"/>
            </a:br>
            <a:r>
              <a:rPr lang="he-IL" sz="4000" b="1" dirty="0"/>
              <a:t>כתבי תפילה/שיר/רישום ביומן של אדם מהתקופה המשקף את הרגשות הקשים שהתעוררו ביהודי א"י לאחר החורבן.</a:t>
            </a:r>
          </a:p>
        </p:txBody>
      </p:sp>
    </p:spTree>
    <p:extLst>
      <p:ext uri="{BB962C8B-B14F-4D97-AF65-F5344CB8AC3E}">
        <p14:creationId xmlns:p14="http://schemas.microsoft.com/office/powerpoint/2010/main" val="20625555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3EACC64-D767-4B81-BE3D-4CA53942B843}"/>
              </a:ext>
            </a:extLst>
          </p:cNvPr>
          <p:cNvSpPr>
            <a:spLocks noGrp="1"/>
          </p:cNvSpPr>
          <p:nvPr>
            <p:ph type="title"/>
          </p:nvPr>
        </p:nvSpPr>
        <p:spPr>
          <a:xfrm flipH="1">
            <a:off x="1522412" y="189722"/>
            <a:ext cx="9144000" cy="1295061"/>
          </a:xfrm>
        </p:spPr>
        <p:txBody>
          <a:bodyPr/>
          <a:lstStyle/>
          <a:p>
            <a:pPr algn="ctr"/>
            <a:r>
              <a:rPr lang="he-IL" u="sng" dirty="0"/>
              <a:t>עמ' 92- רבן יוחנן בן זכאי מתקן תקנות.</a:t>
            </a:r>
            <a:br>
              <a:rPr lang="he-IL" u="sng" dirty="0"/>
            </a:br>
            <a:endParaRPr lang="he-IL" u="sng" dirty="0"/>
          </a:p>
        </p:txBody>
      </p:sp>
      <p:sp>
        <p:nvSpPr>
          <p:cNvPr id="4" name="פיצוץ : 14 נקודות 3">
            <a:extLst>
              <a:ext uri="{FF2B5EF4-FFF2-40B4-BE49-F238E27FC236}">
                <a16:creationId xmlns:a16="http://schemas.microsoft.com/office/drawing/2014/main" id="{0C255756-DE72-4824-B3EB-06962A5E1C83}"/>
              </a:ext>
            </a:extLst>
          </p:cNvPr>
          <p:cNvSpPr/>
          <p:nvPr/>
        </p:nvSpPr>
        <p:spPr>
          <a:xfrm>
            <a:off x="154260" y="709802"/>
            <a:ext cx="2736304" cy="1728192"/>
          </a:xfrm>
          <a:prstGeom prst="irregularSeal2">
            <a:avLst/>
          </a:prstGeom>
        </p:spPr>
        <p:style>
          <a:lnRef idx="2">
            <a:schemeClr val="accent2">
              <a:shade val="50000"/>
            </a:schemeClr>
          </a:lnRef>
          <a:fillRef idx="1">
            <a:schemeClr val="accent2"/>
          </a:fillRef>
          <a:effectRef idx="0">
            <a:schemeClr val="accent2"/>
          </a:effectRef>
          <a:fontRef idx="minor">
            <a:schemeClr val="lt1"/>
          </a:fontRef>
        </p:style>
        <p:txBody>
          <a:bodyPr rtlCol="1" anchor="ctr"/>
          <a:lstStyle/>
          <a:p>
            <a:pPr algn="ctr"/>
            <a:r>
              <a:rPr lang="he-IL" dirty="0"/>
              <a:t>מיומנות למידה</a:t>
            </a:r>
          </a:p>
        </p:txBody>
      </p:sp>
      <p:sp>
        <p:nvSpPr>
          <p:cNvPr id="6" name="מציין מיקום תוכן 5">
            <a:extLst>
              <a:ext uri="{FF2B5EF4-FFF2-40B4-BE49-F238E27FC236}">
                <a16:creationId xmlns:a16="http://schemas.microsoft.com/office/drawing/2014/main" id="{9430A99D-C3B2-476E-8D46-EDF3AB27B3BD}"/>
              </a:ext>
            </a:extLst>
          </p:cNvPr>
          <p:cNvSpPr>
            <a:spLocks noGrp="1"/>
          </p:cNvSpPr>
          <p:nvPr>
            <p:ph idx="1"/>
          </p:nvPr>
        </p:nvSpPr>
        <p:spPr/>
        <p:txBody>
          <a:bodyPr/>
          <a:lstStyle/>
          <a:p>
            <a:r>
              <a:rPr lang="he-IL" dirty="0"/>
              <a:t>משימה זוגית:</a:t>
            </a:r>
            <a:br>
              <a:rPr lang="en-US" dirty="0"/>
            </a:br>
            <a:r>
              <a:rPr lang="he-IL" dirty="0"/>
              <a:t>עליכן לקרוא את עמ' 92-93 על תקנותיו של רבן יוחנן בן זכאי.</a:t>
            </a:r>
            <a:br>
              <a:rPr lang="en-US" dirty="0"/>
            </a:br>
            <a:br>
              <a:rPr lang="en-US" dirty="0"/>
            </a:br>
            <a:r>
              <a:rPr lang="he-IL" dirty="0"/>
              <a:t>בדף הנספח שחולק בכיתה ישנן דוגמאות של תרשימים, המאפשרים ייצוג של מידע.</a:t>
            </a:r>
            <a:br>
              <a:rPr lang="en-US" dirty="0"/>
            </a:br>
            <a:br>
              <a:rPr lang="en-US" dirty="0"/>
            </a:br>
            <a:r>
              <a:rPr lang="he-IL" dirty="0"/>
              <a:t>בחרו אחד מן התרשימים וסכמו את המידע בקצרה.</a:t>
            </a:r>
          </a:p>
          <a:p>
            <a:endParaRPr lang="he-IL" dirty="0"/>
          </a:p>
          <a:p>
            <a:pPr algn="ctr"/>
            <a:r>
              <a:rPr lang="he-IL" dirty="0"/>
              <a:t>ניתן להשתמש ב2 תרשימים במידת הצורך.</a:t>
            </a:r>
          </a:p>
        </p:txBody>
      </p:sp>
    </p:spTree>
    <p:extLst>
      <p:ext uri="{BB962C8B-B14F-4D97-AF65-F5344CB8AC3E}">
        <p14:creationId xmlns:p14="http://schemas.microsoft.com/office/powerpoint/2010/main" val="11162622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מציין מיקום תוכן 4">
            <a:extLst>
              <a:ext uri="{FF2B5EF4-FFF2-40B4-BE49-F238E27FC236}">
                <a16:creationId xmlns:a16="http://schemas.microsoft.com/office/drawing/2014/main" id="{F2842FA9-F9A0-4D5E-97FD-72C2D7EDCD6F}"/>
              </a:ext>
            </a:extLst>
          </p:cNvPr>
          <p:cNvGraphicFramePr>
            <a:graphicFrameLocks/>
          </p:cNvGraphicFramePr>
          <p:nvPr>
            <p:extLst/>
          </p:nvPr>
        </p:nvGraphicFramePr>
        <p:xfrm>
          <a:off x="7762529" y="2996952"/>
          <a:ext cx="4067943" cy="36072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דיאגרמה 5">
            <a:extLst>
              <a:ext uri="{FF2B5EF4-FFF2-40B4-BE49-F238E27FC236}">
                <a16:creationId xmlns:a16="http://schemas.microsoft.com/office/drawing/2014/main" id="{6ACB6D5F-C33E-4390-8970-05911547FC2F}"/>
              </a:ext>
            </a:extLst>
          </p:cNvPr>
          <p:cNvGraphicFramePr/>
          <p:nvPr>
            <p:extLst/>
          </p:nvPr>
        </p:nvGraphicFramePr>
        <p:xfrm>
          <a:off x="403924" y="2996952"/>
          <a:ext cx="5143061" cy="436481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7" name="דיאגרמה 6">
            <a:extLst>
              <a:ext uri="{FF2B5EF4-FFF2-40B4-BE49-F238E27FC236}">
                <a16:creationId xmlns:a16="http://schemas.microsoft.com/office/drawing/2014/main" id="{083E515B-0549-47A7-8D62-0FCAD2EA1B16}"/>
              </a:ext>
            </a:extLst>
          </p:cNvPr>
          <p:cNvGraphicFramePr/>
          <p:nvPr>
            <p:extLst/>
          </p:nvPr>
        </p:nvGraphicFramePr>
        <p:xfrm>
          <a:off x="1217986" y="260648"/>
          <a:ext cx="3514935" cy="3034273"/>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9" name="דיאגרמה 8">
            <a:extLst>
              <a:ext uri="{FF2B5EF4-FFF2-40B4-BE49-F238E27FC236}">
                <a16:creationId xmlns:a16="http://schemas.microsoft.com/office/drawing/2014/main" id="{C261F116-2858-4E2B-8AF0-DC5AA2F7F5BF}"/>
              </a:ext>
            </a:extLst>
          </p:cNvPr>
          <p:cNvGraphicFramePr/>
          <p:nvPr>
            <p:extLst/>
          </p:nvPr>
        </p:nvGraphicFramePr>
        <p:xfrm>
          <a:off x="7716958" y="-80585"/>
          <a:ext cx="4067943" cy="3375506"/>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Tree>
    <p:extLst>
      <p:ext uri="{BB962C8B-B14F-4D97-AF65-F5344CB8AC3E}">
        <p14:creationId xmlns:p14="http://schemas.microsoft.com/office/powerpoint/2010/main" val="2079020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3EACC64-D767-4B81-BE3D-4CA53942B843}"/>
              </a:ext>
            </a:extLst>
          </p:cNvPr>
          <p:cNvSpPr>
            <a:spLocks noGrp="1"/>
          </p:cNvSpPr>
          <p:nvPr>
            <p:ph type="title"/>
          </p:nvPr>
        </p:nvSpPr>
        <p:spPr>
          <a:xfrm flipH="1">
            <a:off x="4438228" y="260648"/>
            <a:ext cx="7452320" cy="1144556"/>
          </a:xfrm>
        </p:spPr>
        <p:txBody>
          <a:bodyPr/>
          <a:lstStyle/>
          <a:p>
            <a:pPr algn="ctr"/>
            <a:r>
              <a:rPr lang="he-IL" u="sng" dirty="0">
                <a:latin typeface="BN Oria" panose="02000000000000000000" pitchFamily="2" charset="-79"/>
                <a:cs typeface="BN Oria" panose="02000000000000000000" pitchFamily="2" charset="-79"/>
              </a:rPr>
              <a:t>המרכז ביבנה בהנהגת רבן גמליאל</a:t>
            </a:r>
          </a:p>
        </p:txBody>
      </p:sp>
      <p:sp>
        <p:nvSpPr>
          <p:cNvPr id="3" name="מציין מיקום תוכן 2">
            <a:extLst>
              <a:ext uri="{FF2B5EF4-FFF2-40B4-BE49-F238E27FC236}">
                <a16:creationId xmlns:a16="http://schemas.microsoft.com/office/drawing/2014/main" id="{4F5C3E8F-7A81-44CB-980E-294136CC97BB}"/>
              </a:ext>
            </a:extLst>
          </p:cNvPr>
          <p:cNvSpPr>
            <a:spLocks noGrp="1"/>
          </p:cNvSpPr>
          <p:nvPr>
            <p:ph idx="1"/>
          </p:nvPr>
        </p:nvSpPr>
        <p:spPr>
          <a:xfrm flipH="1">
            <a:off x="0" y="260648"/>
            <a:ext cx="4582244" cy="1144556"/>
          </a:xfrm>
        </p:spPr>
        <p:txBody>
          <a:bodyPr>
            <a:normAutofit/>
          </a:bodyPr>
          <a:lstStyle/>
          <a:p>
            <a:pPr marL="0" indent="0" algn="ctr">
              <a:buNone/>
            </a:pPr>
            <a:r>
              <a:rPr lang="he-IL" sz="2000" dirty="0">
                <a:latin typeface="BN Oria" panose="02000000000000000000" pitchFamily="2" charset="-79"/>
                <a:cs typeface="BN Oria" panose="02000000000000000000" pitchFamily="2" charset="-79"/>
              </a:rPr>
              <a:t>רבן גמליאל- מנהיג העם היהודי כולו (עמ' 95)</a:t>
            </a:r>
          </a:p>
        </p:txBody>
      </p:sp>
      <p:sp>
        <p:nvSpPr>
          <p:cNvPr id="4" name="מציין מיקום תוכן 2">
            <a:extLst>
              <a:ext uri="{FF2B5EF4-FFF2-40B4-BE49-F238E27FC236}">
                <a16:creationId xmlns:a16="http://schemas.microsoft.com/office/drawing/2014/main" id="{53D97DB4-1113-41FD-B97B-4E2BD9E84289}"/>
              </a:ext>
            </a:extLst>
          </p:cNvPr>
          <p:cNvSpPr txBox="1">
            <a:spLocks/>
          </p:cNvSpPr>
          <p:nvPr/>
        </p:nvSpPr>
        <p:spPr>
          <a:xfrm flipH="1">
            <a:off x="1557908" y="2132856"/>
            <a:ext cx="9130378" cy="2232248"/>
          </a:xfrm>
          <a:prstGeom prst="rect">
            <a:avLst/>
          </a:prstGeom>
        </p:spPr>
        <p:txBody>
          <a:bodyPr vert="horz" lIns="91440" tIns="45720" rIns="91440" bIns="45720" rtlCol="1">
            <a:normAutofit/>
          </a:bodyPr>
          <a:lstStyle>
            <a:lvl1pPr marL="274320" indent="-274320" algn="r" defTabSz="914400" rtl="1" eaLnBrk="1" latinLnBrk="0" hangingPunct="1">
              <a:lnSpc>
                <a:spcPct val="90000"/>
              </a:lnSpc>
              <a:spcBef>
                <a:spcPts val="1800"/>
              </a:spcBef>
              <a:buSzPct val="110000"/>
              <a:buFont typeface="Arial" pitchFamily="34" charset="0"/>
              <a:buChar char="▪"/>
              <a:defRPr sz="24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682625" indent="-274320" algn="r" defTabSz="914400" rtl="1" eaLnBrk="1" latinLnBrk="0" hangingPunct="1">
              <a:lnSpc>
                <a:spcPct val="90000"/>
              </a:lnSpc>
              <a:spcBef>
                <a:spcPts val="600"/>
              </a:spcBef>
              <a:buSzPct val="110000"/>
              <a:buFont typeface="Aria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1097280" indent="-274320" algn="r" defTabSz="914400" rtl="1" eaLnBrk="1" latinLnBrk="0" hangingPunct="1">
              <a:lnSpc>
                <a:spcPct val="90000"/>
              </a:lnSpc>
              <a:spcBef>
                <a:spcPts val="600"/>
              </a:spcBef>
              <a:buSzPct val="110000"/>
              <a:buFont typeface="Aria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508760" indent="-274320" algn="r" defTabSz="914400" rtl="1" eaLnBrk="1" latinLnBrk="0" hangingPunct="1">
              <a:lnSpc>
                <a:spcPct val="90000"/>
              </a:lnSpc>
              <a:spcBef>
                <a:spcPts val="600"/>
              </a:spcBef>
              <a:buSzPct val="110000"/>
              <a:buFont typeface="Aria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920240" indent="-274320" algn="r" defTabSz="914400" rtl="1" eaLnBrk="1" latinLnBrk="0" hangingPunct="1">
              <a:lnSpc>
                <a:spcPct val="90000"/>
              </a:lnSpc>
              <a:spcBef>
                <a:spcPts val="600"/>
              </a:spcBef>
              <a:buSzPct val="110000"/>
              <a:buFont typeface="Aria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2331720" indent="-274320" algn="r" defTabSz="914400" rtl="1" eaLnBrk="1" latinLnBrk="0" hangingPunct="1">
              <a:lnSpc>
                <a:spcPct val="90000"/>
              </a:lnSpc>
              <a:spcBef>
                <a:spcPts val="600"/>
              </a:spcBef>
              <a:buSzPct val="110000"/>
              <a:buFont typeface="Arial" pitchFamily="34" charset="0"/>
              <a:buChar char="▪"/>
              <a:defRPr sz="1600" kern="1200">
                <a:solidFill>
                  <a:schemeClr val="tx1"/>
                </a:solidFill>
                <a:latin typeface="+mn-lt"/>
                <a:ea typeface="+mn-ea"/>
                <a:cs typeface="+mn-cs"/>
              </a:defRPr>
            </a:lvl6pPr>
            <a:lvl7pPr marL="2743200" indent="-274320" algn="r" defTabSz="914400" rtl="1" eaLnBrk="1" latinLnBrk="0" hangingPunct="1">
              <a:lnSpc>
                <a:spcPct val="90000"/>
              </a:lnSpc>
              <a:spcBef>
                <a:spcPts val="600"/>
              </a:spcBef>
              <a:buSzPct val="110000"/>
              <a:buFont typeface="Arial" pitchFamily="34" charset="0"/>
              <a:buChar char="▪"/>
              <a:defRPr sz="1600" kern="1200">
                <a:solidFill>
                  <a:schemeClr val="tx1"/>
                </a:solidFill>
                <a:latin typeface="+mn-lt"/>
                <a:ea typeface="+mn-ea"/>
                <a:cs typeface="+mn-cs"/>
              </a:defRPr>
            </a:lvl7pPr>
            <a:lvl8pPr marL="3154680" indent="-274320" algn="r" defTabSz="914400" rtl="1" eaLnBrk="1" latinLnBrk="0" hangingPunct="1">
              <a:lnSpc>
                <a:spcPct val="90000"/>
              </a:lnSpc>
              <a:spcBef>
                <a:spcPts val="600"/>
              </a:spcBef>
              <a:buSzPct val="110000"/>
              <a:buFont typeface="Arial" pitchFamily="34" charset="0"/>
              <a:buChar char="▪"/>
              <a:defRPr sz="1600" kern="1200" baseline="0">
                <a:solidFill>
                  <a:schemeClr val="tx1"/>
                </a:solidFill>
                <a:latin typeface="+mn-lt"/>
                <a:ea typeface="+mn-ea"/>
                <a:cs typeface="+mn-cs"/>
              </a:defRPr>
            </a:lvl8pPr>
            <a:lvl9pPr marL="3566160" indent="-274320" algn="r" defTabSz="914400" rtl="1" eaLnBrk="1" latinLnBrk="0" hangingPunct="1">
              <a:lnSpc>
                <a:spcPct val="90000"/>
              </a:lnSpc>
              <a:spcBef>
                <a:spcPts val="600"/>
              </a:spcBef>
              <a:buSzPct val="110000"/>
              <a:buFont typeface="Arial" pitchFamily="34" charset="0"/>
              <a:buChar char="▪"/>
              <a:defRPr sz="1600" kern="1200" baseline="0">
                <a:solidFill>
                  <a:schemeClr val="tx1"/>
                </a:solidFill>
                <a:latin typeface="+mn-lt"/>
                <a:ea typeface="+mn-ea"/>
                <a:cs typeface="+mn-cs"/>
              </a:defRPr>
            </a:lvl9pPr>
          </a:lstStyle>
          <a:p>
            <a:pPr marL="0" indent="0" algn="ctr">
              <a:buFont typeface="Arial" pitchFamily="34" charset="0"/>
              <a:buNone/>
            </a:pPr>
            <a:r>
              <a:rPr lang="he-IL" sz="3500" dirty="0">
                <a:latin typeface="BN Oria" panose="02000000000000000000" pitchFamily="2" charset="-79"/>
                <a:cs typeface="BN Oria" panose="02000000000000000000" pitchFamily="2" charset="-79"/>
              </a:rPr>
              <a:t>מה הופך מנהיג למקובל על כל העם?</a:t>
            </a:r>
            <a:br>
              <a:rPr lang="en-US" sz="3500" dirty="0">
                <a:latin typeface="BN Oria" panose="02000000000000000000" pitchFamily="2" charset="-79"/>
                <a:cs typeface="BN Oria" panose="02000000000000000000" pitchFamily="2" charset="-79"/>
              </a:rPr>
            </a:br>
            <a:r>
              <a:rPr lang="he-IL" sz="3500" dirty="0">
                <a:latin typeface="BN Oria" panose="02000000000000000000" pitchFamily="2" charset="-79"/>
                <a:cs typeface="BN Oria" panose="02000000000000000000" pitchFamily="2" charset="-79"/>
              </a:rPr>
              <a:t>מה נותן למנהיג את כוחו?</a:t>
            </a:r>
          </a:p>
          <a:p>
            <a:pPr marL="0" indent="0" algn="ctr">
              <a:buFont typeface="Arial" pitchFamily="34" charset="0"/>
              <a:buNone/>
            </a:pPr>
            <a:endParaRPr lang="he-IL" sz="3500" dirty="0">
              <a:latin typeface="BN Oria" panose="02000000000000000000" pitchFamily="2" charset="-79"/>
              <a:cs typeface="BN Oria" panose="02000000000000000000" pitchFamily="2" charset="-79"/>
            </a:endParaRPr>
          </a:p>
        </p:txBody>
      </p:sp>
      <p:sp>
        <p:nvSpPr>
          <p:cNvPr id="5" name="מלבן: פינות מעוגלות 4">
            <a:extLst>
              <a:ext uri="{FF2B5EF4-FFF2-40B4-BE49-F238E27FC236}">
                <a16:creationId xmlns:a16="http://schemas.microsoft.com/office/drawing/2014/main" id="{0C24655F-9356-4A8E-B417-B3642AA191CB}"/>
              </a:ext>
            </a:extLst>
          </p:cNvPr>
          <p:cNvSpPr/>
          <p:nvPr/>
        </p:nvSpPr>
        <p:spPr>
          <a:xfrm>
            <a:off x="2530016" y="4228660"/>
            <a:ext cx="7128792" cy="136058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1" anchor="ctr"/>
          <a:lstStyle/>
          <a:p>
            <a:pPr algn="ctr"/>
            <a:endParaRPr lang="he-IL" sz="4000" dirty="0">
              <a:latin typeface="BN Oria" panose="02000000000000000000" pitchFamily="2" charset="-79"/>
              <a:cs typeface="BN Oria" panose="02000000000000000000" pitchFamily="2" charset="-79"/>
            </a:endParaRPr>
          </a:p>
          <a:p>
            <a:pPr algn="ctr"/>
            <a:r>
              <a:rPr lang="he-IL" sz="4000" dirty="0">
                <a:latin typeface="BN Oria" panose="02000000000000000000" pitchFamily="2" charset="-79"/>
                <a:cs typeface="BN Oria" panose="02000000000000000000" pitchFamily="2" charset="-79"/>
              </a:rPr>
              <a:t>נסו לתאר את המנהיג האידיאלי...</a:t>
            </a:r>
          </a:p>
          <a:p>
            <a:pPr algn="ctr"/>
            <a:endParaRPr lang="he-IL" sz="4000" dirty="0"/>
          </a:p>
        </p:txBody>
      </p:sp>
    </p:spTree>
    <p:extLst>
      <p:ext uri="{BB962C8B-B14F-4D97-AF65-F5344CB8AC3E}">
        <p14:creationId xmlns:p14="http://schemas.microsoft.com/office/powerpoint/2010/main" val="17118944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3EACC64-D767-4B81-BE3D-4CA53942B843}"/>
              </a:ext>
            </a:extLst>
          </p:cNvPr>
          <p:cNvSpPr>
            <a:spLocks noGrp="1"/>
          </p:cNvSpPr>
          <p:nvPr>
            <p:ph type="title"/>
          </p:nvPr>
        </p:nvSpPr>
        <p:spPr/>
        <p:txBody>
          <a:bodyPr/>
          <a:lstStyle/>
          <a:p>
            <a:pPr algn="ctr"/>
            <a:r>
              <a:rPr lang="he-IL" dirty="0"/>
              <a:t>רבן גמליאל- מנהיג העם היהודי כולו</a:t>
            </a:r>
          </a:p>
        </p:txBody>
      </p:sp>
      <p:graphicFrame>
        <p:nvGraphicFramePr>
          <p:cNvPr id="6" name="מציין מיקום תוכן 5">
            <a:extLst>
              <a:ext uri="{FF2B5EF4-FFF2-40B4-BE49-F238E27FC236}">
                <a16:creationId xmlns:a16="http://schemas.microsoft.com/office/drawing/2014/main" id="{F7779C92-E964-4CB8-BF62-DB3C9204FB52}"/>
              </a:ext>
            </a:extLst>
          </p:cNvPr>
          <p:cNvGraphicFramePr>
            <a:graphicFrameLocks noGrp="1"/>
          </p:cNvGraphicFramePr>
          <p:nvPr>
            <p:ph idx="1"/>
            <p:extLst>
              <p:ext uri="{D42A27DB-BD31-4B8C-83A1-F6EECF244321}">
                <p14:modId xmlns:p14="http://schemas.microsoft.com/office/powerpoint/2010/main" val="2303487857"/>
              </p:ext>
            </p:extLst>
          </p:nvPr>
        </p:nvGraphicFramePr>
        <p:xfrm>
          <a:off x="946348" y="1399625"/>
          <a:ext cx="10296128" cy="52686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110898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מוקדי אדום 16x9">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miter lim="800000"/>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800"/>
        </a:defPPr>
      </a:lstStyle>
    </a:txDef>
  </a:objectDefaults>
  <a:extraClrSchemeLst/>
  <a:extLst>
    <a:ext uri="{05A4C25C-085E-4340-85A3-A5531E510DB2}">
      <thm15:themeFamily xmlns:thm15="http://schemas.microsoft.com/office/thememl/2012/main" name="Office_9532480_TF02804895.potx" id="{BCFB1343-56A8-4507-9590-286BF11CB4A8}" vid="{F42F9B7D-A924-4B51-9BF2-CA655204E2BE}"/>
    </a:ext>
  </a:extLst>
</a:theme>
</file>

<file path=ppt/theme/theme2.xml><?xml version="1.0" encoding="utf-8"?>
<a:theme xmlns:a="http://schemas.openxmlformats.org/drawingml/2006/main" name="ערכת נושא של Office">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ערכת נושא של Office">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DirectSourceMarket xmlns="4873beb7-5857-4685-be1f-d57550cc96cc" xsi:nil="true"/>
    <ApprovalStatus xmlns="4873beb7-5857-4685-be1f-d57550cc96cc">InProgress</ApprovalStatus>
    <MarketSpecific xmlns="4873beb7-5857-4685-be1f-d57550cc96cc">false</MarketSpecific>
    <LocComments xmlns="4873beb7-5857-4685-be1f-d57550cc96cc" xsi:nil="true"/>
    <ThumbnailAssetId xmlns="4873beb7-5857-4685-be1f-d57550cc96cc" xsi:nil="true"/>
    <PrimaryImageGen xmlns="4873beb7-5857-4685-be1f-d57550cc96cc">false</PrimaryImageGen>
    <LegacyData xmlns="4873beb7-5857-4685-be1f-d57550cc96cc" xsi:nil="true"/>
    <LocRecommendedHandoff xmlns="4873beb7-5857-4685-be1f-d57550cc96cc" xsi:nil="true"/>
    <BusinessGroup xmlns="4873beb7-5857-4685-be1f-d57550cc96cc" xsi:nil="true"/>
    <BlockPublish xmlns="4873beb7-5857-4685-be1f-d57550cc96cc">false</BlockPublish>
    <TPFriendlyName xmlns="4873beb7-5857-4685-be1f-d57550cc96cc" xsi:nil="true"/>
    <NumericId xmlns="4873beb7-5857-4685-be1f-d57550cc96cc" xsi:nil="true"/>
    <APEditor xmlns="4873beb7-5857-4685-be1f-d57550cc96cc">
      <UserInfo>
        <DisplayName/>
        <AccountId xsi:nil="true"/>
        <AccountType/>
      </UserInfo>
    </APEditor>
    <SourceTitle xmlns="4873beb7-5857-4685-be1f-d57550cc96cc" xsi:nil="true"/>
    <OpenTemplate xmlns="4873beb7-5857-4685-be1f-d57550cc96cc">true</OpenTemplate>
    <UALocComments xmlns="4873beb7-5857-4685-be1f-d57550cc96cc" xsi:nil="true"/>
    <ParentAssetId xmlns="4873beb7-5857-4685-be1f-d57550cc96cc" xsi:nil="true"/>
    <IntlLangReviewDate xmlns="4873beb7-5857-4685-be1f-d57550cc96cc" xsi:nil="true"/>
    <FeatureTagsTaxHTField0 xmlns="4873beb7-5857-4685-be1f-d57550cc96cc">
      <Terms xmlns="http://schemas.microsoft.com/office/infopath/2007/PartnerControls"/>
    </FeatureTagsTaxHTField0>
    <PublishStatusLookup xmlns="4873beb7-5857-4685-be1f-d57550cc96cc">
      <Value>1380992</Value>
    </PublishStatusLookup>
    <Providers xmlns="4873beb7-5857-4685-be1f-d57550cc96cc" xsi:nil="true"/>
    <MachineTranslated xmlns="4873beb7-5857-4685-be1f-d57550cc96cc">false</MachineTranslated>
    <OriginalSourceMarket xmlns="4873beb7-5857-4685-be1f-d57550cc96cc" xsi:nil="true"/>
    <APDescription xmlns="4873beb7-5857-4685-be1f-d57550cc96cc">This template makes an impression with its bold red background, radial sunburst pattern, and contrasting black title bar. Consider it for your small business or marketing presentation. Or, take advantage of the red color scheme to make a holiday-themed presentation.  Compatible with PowerPoint 2013 and later, this template offers a variety of slide layouts including title slides, bulleted lists, photo with captions, a sample chart, and blank slide, all in a widescreen (16X9) format.
</APDescription>
    <ClipArtFilename xmlns="4873beb7-5857-4685-be1f-d57550cc96cc" xsi:nil="true"/>
    <ContentItem xmlns="4873beb7-5857-4685-be1f-d57550cc96cc" xsi:nil="true"/>
    <TPInstallLocation xmlns="4873beb7-5857-4685-be1f-d57550cc96cc" xsi:nil="true"/>
    <PublishTargets xmlns="4873beb7-5857-4685-be1f-d57550cc96cc">OfficeOnlineVNext</PublishTargets>
    <TimesCloned xmlns="4873beb7-5857-4685-be1f-d57550cc96cc" xsi:nil="true"/>
    <AssetStart xmlns="4873beb7-5857-4685-be1f-d57550cc96cc">2011-12-19T18:35:00+00:00</AssetStart>
    <Provider xmlns="4873beb7-5857-4685-be1f-d57550cc96cc" xsi:nil="true"/>
    <AcquiredFrom xmlns="4873beb7-5857-4685-be1f-d57550cc96cc">Internal MS</AcquiredFrom>
    <FriendlyTitle xmlns="4873beb7-5857-4685-be1f-d57550cc96cc" xsi:nil="true"/>
    <LastHandOff xmlns="4873beb7-5857-4685-be1f-d57550cc96cc" xsi:nil="true"/>
    <TPClientViewer xmlns="4873beb7-5857-4685-be1f-d57550cc96cc" xsi:nil="true"/>
    <UACurrentWords xmlns="4873beb7-5857-4685-be1f-d57550cc96cc" xsi:nil="true"/>
    <ArtSampleDocs xmlns="4873beb7-5857-4685-be1f-d57550cc96cc" xsi:nil="true"/>
    <UALocRecommendation xmlns="4873beb7-5857-4685-be1f-d57550cc96cc">Localize</UALocRecommendation>
    <Manager xmlns="4873beb7-5857-4685-be1f-d57550cc96cc" xsi:nil="true"/>
    <ShowIn xmlns="4873beb7-5857-4685-be1f-d57550cc96cc">Show everywhere</ShowIn>
    <UANotes xmlns="4873beb7-5857-4685-be1f-d57550cc96cc" xsi:nil="true"/>
    <TemplateStatus xmlns="4873beb7-5857-4685-be1f-d57550cc96cc">Complete</TemplateStatus>
    <InternalTagsTaxHTField0 xmlns="4873beb7-5857-4685-be1f-d57550cc96cc">
      <Terms xmlns="http://schemas.microsoft.com/office/infopath/2007/PartnerControls"/>
    </InternalTagsTaxHTField0>
    <CSXHash xmlns="4873beb7-5857-4685-be1f-d57550cc96cc" xsi:nil="true"/>
    <Downloads xmlns="4873beb7-5857-4685-be1f-d57550cc96cc">0</Downloads>
    <VoteCount xmlns="4873beb7-5857-4685-be1f-d57550cc96cc" xsi:nil="true"/>
    <OOCacheId xmlns="4873beb7-5857-4685-be1f-d57550cc96cc" xsi:nil="true"/>
    <IsDeleted xmlns="4873beb7-5857-4685-be1f-d57550cc96cc">false</IsDeleted>
    <AssetExpire xmlns="4873beb7-5857-4685-be1f-d57550cc96cc">2035-01-01T08:00:00+00:00</AssetExpire>
    <DSATActionTaken xmlns="4873beb7-5857-4685-be1f-d57550cc96cc" xsi:nil="true"/>
    <CSXSubmissionMarket xmlns="4873beb7-5857-4685-be1f-d57550cc96cc" xsi:nil="true"/>
    <TPExecutable xmlns="4873beb7-5857-4685-be1f-d57550cc96cc" xsi:nil="true"/>
    <SubmitterId xmlns="4873beb7-5857-4685-be1f-d57550cc96cc" xsi:nil="true"/>
    <EditorialTags xmlns="4873beb7-5857-4685-be1f-d57550cc96cc" xsi:nil="true"/>
    <ApprovalLog xmlns="4873beb7-5857-4685-be1f-d57550cc96cc" xsi:nil="true"/>
    <AssetType xmlns="4873beb7-5857-4685-be1f-d57550cc96cc">TP</AssetType>
    <BugNumber xmlns="4873beb7-5857-4685-be1f-d57550cc96cc" xsi:nil="true"/>
    <CSXSubmissionDate xmlns="4873beb7-5857-4685-be1f-d57550cc96cc" xsi:nil="true"/>
    <CSXUpdate xmlns="4873beb7-5857-4685-be1f-d57550cc96cc">false</CSXUpdate>
    <Milestone xmlns="4873beb7-5857-4685-be1f-d57550cc96cc" xsi:nil="true"/>
    <RecommendationsModifier xmlns="4873beb7-5857-4685-be1f-d57550cc96cc" xsi:nil="true"/>
    <OriginAsset xmlns="4873beb7-5857-4685-be1f-d57550cc96cc" xsi:nil="true"/>
    <TPComponent xmlns="4873beb7-5857-4685-be1f-d57550cc96cc" xsi:nil="true"/>
    <AssetId xmlns="4873beb7-5857-4685-be1f-d57550cc96cc">TP102804893</AssetId>
    <IntlLocPriority xmlns="4873beb7-5857-4685-be1f-d57550cc96cc" xsi:nil="true"/>
    <PolicheckWords xmlns="4873beb7-5857-4685-be1f-d57550cc96cc" xsi:nil="true"/>
    <TPLaunchHelpLink xmlns="4873beb7-5857-4685-be1f-d57550cc96cc" xsi:nil="true"/>
    <TPApplication xmlns="4873beb7-5857-4685-be1f-d57550cc96cc" xsi:nil="true"/>
    <CrawlForDependencies xmlns="4873beb7-5857-4685-be1f-d57550cc96cc">false</CrawlForDependencies>
    <HandoffToMSDN xmlns="4873beb7-5857-4685-be1f-d57550cc96cc" xsi:nil="true"/>
    <PlannedPubDate xmlns="4873beb7-5857-4685-be1f-d57550cc96cc" xsi:nil="true"/>
    <IntlLangReviewer xmlns="4873beb7-5857-4685-be1f-d57550cc96cc" xsi:nil="true"/>
    <TrustLevel xmlns="4873beb7-5857-4685-be1f-d57550cc96cc">1 Microsoft Managed Content</TrustLevel>
    <LocLastLocAttemptVersionLookup xmlns="4873beb7-5857-4685-be1f-d57550cc96cc">725212</LocLastLocAttemptVersionLookup>
    <IsSearchable xmlns="4873beb7-5857-4685-be1f-d57550cc96cc">true</IsSearchable>
    <TemplateTemplateType xmlns="4873beb7-5857-4685-be1f-d57550cc96cc">PowerPoint Presentation Template</TemplateTemplateType>
    <CampaignTagsTaxHTField0 xmlns="4873beb7-5857-4685-be1f-d57550cc96cc">
      <Terms xmlns="http://schemas.microsoft.com/office/infopath/2007/PartnerControls"/>
    </CampaignTagsTaxHTField0>
    <TPNamespace xmlns="4873beb7-5857-4685-be1f-d57550cc96cc" xsi:nil="true"/>
    <TaxCatchAll xmlns="4873beb7-5857-4685-be1f-d57550cc96cc"/>
    <Markets xmlns="4873beb7-5857-4685-be1f-d57550cc96cc"/>
    <UAProjectedTotalWords xmlns="4873beb7-5857-4685-be1f-d57550cc96cc" xsi:nil="true"/>
    <IntlLangReview xmlns="4873beb7-5857-4685-be1f-d57550cc96cc">false</IntlLangReview>
    <OutputCachingOn xmlns="4873beb7-5857-4685-be1f-d57550cc96cc">false</OutputCachingOn>
    <AverageRating xmlns="4873beb7-5857-4685-be1f-d57550cc96cc" xsi:nil="true"/>
    <APAuthor xmlns="4873beb7-5857-4685-be1f-d57550cc96cc">
      <UserInfo>
        <DisplayName>REDMOND\v-vaddu</DisplayName>
        <AccountId>2567</AccountId>
        <AccountType/>
      </UserInfo>
    </APAuthor>
    <LocManualTestRequired xmlns="4873beb7-5857-4685-be1f-d57550cc96cc">false</LocManualTestRequired>
    <TPCommandLine xmlns="4873beb7-5857-4685-be1f-d57550cc96cc" xsi:nil="true"/>
    <TPAppVersion xmlns="4873beb7-5857-4685-be1f-d57550cc96cc" xsi:nil="true"/>
    <EditorialStatus xmlns="4873beb7-5857-4685-be1f-d57550cc96cc">Complete</EditorialStatus>
    <LastModifiedDateTime xmlns="4873beb7-5857-4685-be1f-d57550cc96cc" xsi:nil="true"/>
    <ScenarioTagsTaxHTField0 xmlns="4873beb7-5857-4685-be1f-d57550cc96cc">
      <Terms xmlns="http://schemas.microsoft.com/office/infopath/2007/PartnerControls"/>
    </ScenarioTagsTaxHTField0>
    <OriginalRelease xmlns="4873beb7-5857-4685-be1f-d57550cc96cc">14</OriginalRelease>
    <TPLaunchHelpLinkType xmlns="4873beb7-5857-4685-be1f-d57550cc96cc">Template</TPLaunchHelpLinkType>
    <LocalizationTagsTaxHTField0 xmlns="4873beb7-5857-4685-be1f-d57550cc96cc">
      <Terms xmlns="http://schemas.microsoft.com/office/infopath/2007/PartnerControls"/>
    </LocalizationTagsTaxHTField0>
    <LocMarketGroupTiers2 xmlns="4873beb7-5857-4685-be1f-d57550cc96cc" xsi:nil="true"/>
  </documentManagement>
</p:properties>
</file>

<file path=customXml/item2.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45076977-ECB7-44C2-A70D-853BB6B41242}">
  <ds:schemaRefs>
    <ds:schemaRef ds:uri="http://purl.org/dc/terms/"/>
    <ds:schemaRef ds:uri="http://purl.org/dc/dcmitype/"/>
    <ds:schemaRef ds:uri="http://schemas.microsoft.com/office/2006/documentManagement/types"/>
    <ds:schemaRef ds:uri="http://schemas.openxmlformats.org/package/2006/metadata/core-properties"/>
    <ds:schemaRef ds:uri="http://purl.org/dc/elements/1.1/"/>
    <ds:schemaRef ds:uri="http://schemas.microsoft.com/office/2006/metadata/properties"/>
    <ds:schemaRef ds:uri="http://schemas.microsoft.com/office/infopath/2007/PartnerControls"/>
    <ds:schemaRef ds:uri="4873beb7-5857-4685-be1f-d57550cc96cc"/>
    <ds:schemaRef ds:uri="http://www.w3.org/XML/1998/namespace"/>
  </ds:schemaRefs>
</ds:datastoreItem>
</file>

<file path=customXml/itemProps2.xml><?xml version="1.0" encoding="utf-8"?>
<ds:datastoreItem xmlns:ds="http://schemas.openxmlformats.org/officeDocument/2006/customXml" ds:itemID="{41BC18E0-614B-4152-A3EE-8AA2B60C721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A765CE0-A8A0-42E0-82D2-3F870DB4D5F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מצגת של קווים מוקדיים אדומים (מסך רחב)</Template>
  <TotalTime>1939</TotalTime>
  <Words>1446</Words>
  <Application>Microsoft Office PowerPoint</Application>
  <PresentationFormat>מותאם אישית</PresentationFormat>
  <Paragraphs>181</Paragraphs>
  <Slides>33</Slides>
  <Notes>3</Notes>
  <HiddenSlides>0</HiddenSlides>
  <MMClips>0</MMClips>
  <ScaleCrop>false</ScaleCrop>
  <HeadingPairs>
    <vt:vector size="6" baseType="variant">
      <vt:variant>
        <vt:lpstr>גופנים בשימוש</vt:lpstr>
      </vt:variant>
      <vt:variant>
        <vt:i4>5</vt:i4>
      </vt:variant>
      <vt:variant>
        <vt:lpstr>ערכת נושא</vt:lpstr>
      </vt:variant>
      <vt:variant>
        <vt:i4>1</vt:i4>
      </vt:variant>
      <vt:variant>
        <vt:lpstr>כותרות שקופיות</vt:lpstr>
      </vt:variant>
      <vt:variant>
        <vt:i4>33</vt:i4>
      </vt:variant>
    </vt:vector>
  </HeadingPairs>
  <TitlesOfParts>
    <vt:vector size="39" baseType="lpstr">
      <vt:lpstr>Arial</vt:lpstr>
      <vt:lpstr>BN Oria</vt:lpstr>
      <vt:lpstr>BN Varda</vt:lpstr>
      <vt:lpstr>Cambria</vt:lpstr>
      <vt:lpstr>Tahoma</vt:lpstr>
      <vt:lpstr>מוקדי אדום 16x9</vt:lpstr>
      <vt:lpstr>ימי הבית השני ותקופת המשנה והתלמוד- הנהגה חברה ודת</vt:lpstr>
      <vt:lpstr>נחרב המקדש...</vt:lpstr>
      <vt:lpstr>העלאת השערות</vt:lpstr>
      <vt:lpstr>עבודת כיתה</vt:lpstr>
      <vt:lpstr>מצגת של PowerPoint‏</vt:lpstr>
      <vt:lpstr>עמ' 92- רבן יוחנן בן זכאי מתקן תקנות. </vt:lpstr>
      <vt:lpstr>מצגת של PowerPoint‏</vt:lpstr>
      <vt:lpstr>המרכז ביבנה בהנהגת רבן גמליאל</vt:lpstr>
      <vt:lpstr>רבן גמליאל- מנהיג העם היהודי כולו</vt:lpstr>
      <vt:lpstr>מה בתמונה?</vt:lpstr>
      <vt:lpstr>אילו צומות יש במעגל השנה היהודי ומה משמעותם?</vt:lpstr>
      <vt:lpstr>רבן גמליאל פועל ליצירת אחדות בחיי הדת</vt:lpstr>
      <vt:lpstr>רבן גמליאל פועל ליצירת אחדות בחיי הדת</vt:lpstr>
      <vt:lpstr>ומכאן לנושא הבא שלנו....</vt:lpstr>
      <vt:lpstr>מצגת של PowerPoint‏</vt:lpstr>
      <vt:lpstr>מרד בר כוכבא</vt:lpstr>
      <vt:lpstr>מחלוקת במחקר</vt:lpstr>
      <vt:lpstr>עשרת הרוגי מלכות</vt:lpstr>
      <vt:lpstr>"אלה אזכרה"</vt:lpstr>
      <vt:lpstr>מה קורה ליהודי א"י לאחר מרד בר כוכבא?</vt:lpstr>
      <vt:lpstr>רבי יהודה הנשיא</vt:lpstr>
      <vt:lpstr>פעילותו של רבי יהודה הנשיא</vt:lpstr>
      <vt:lpstr>"דברים שבעל פה, אי אתה רשאי לאומרן בכתב..."</vt:lpstr>
      <vt:lpstr>"דברים שבעל פה, אי אתה רשאי לאומרן בכתב..."</vt:lpstr>
      <vt:lpstr>"דברים שבעל פה, אי אתה רשאי לאומרן בכתב..."</vt:lpstr>
      <vt:lpstr>"דברים שבעל פה, אי אתה רשאי לאומרן בכתב..."</vt:lpstr>
      <vt:lpstr>"דברים שבעל פה, אי אתה רשאי לאומרן בכתב..."</vt:lpstr>
      <vt:lpstr>"דברים שבעל פה, אי אתה רשאי לאומרן בכתב..."</vt:lpstr>
      <vt:lpstr>המשנה</vt:lpstr>
      <vt:lpstr>הערכת מפעלו של רבי יהודה הנשיא</vt:lpstr>
      <vt:lpstr>המשנה נעשית לבסיס הלימוד והפסיקה</vt:lpstr>
      <vt:lpstr>תהליך עריכת המשנה</vt:lpstr>
      <vt:lpstr>משימה 16# בתלקיט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ימי הבית השני ותקופת המשנה והתלמוד- הנהגה חברה ודת</dc:title>
  <dc:creator>Aliza Karnei-R'em</dc:creator>
  <cp:lastModifiedBy>Aliza Karnei-R'em</cp:lastModifiedBy>
  <cp:revision>54</cp:revision>
  <dcterms:created xsi:type="dcterms:W3CDTF">2018-11-04T20:33:32Z</dcterms:created>
  <dcterms:modified xsi:type="dcterms:W3CDTF">2018-12-23T20:45:17Z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0x0101006EDDDB5EE6D98C44930B742096920B300400F5B6D36B3EF94B4E9A635CDF2A18F5B8</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