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75"/>
  </p:notesMasterIdLst>
  <p:handoutMasterIdLst>
    <p:handoutMasterId r:id="rId76"/>
  </p:handoutMasterIdLst>
  <p:sldIdLst>
    <p:sldId id="256" r:id="rId2"/>
    <p:sldId id="273" r:id="rId3"/>
    <p:sldId id="274" r:id="rId4"/>
    <p:sldId id="275" r:id="rId5"/>
    <p:sldId id="277" r:id="rId6"/>
    <p:sldId id="258" r:id="rId7"/>
    <p:sldId id="279" r:id="rId8"/>
    <p:sldId id="280" r:id="rId9"/>
    <p:sldId id="281" r:id="rId10"/>
    <p:sldId id="283" r:id="rId11"/>
    <p:sldId id="263" r:id="rId12"/>
    <p:sldId id="282" r:id="rId13"/>
    <p:sldId id="286" r:id="rId14"/>
    <p:sldId id="285" r:id="rId15"/>
    <p:sldId id="262" r:id="rId16"/>
    <p:sldId id="284" r:id="rId17"/>
    <p:sldId id="287" r:id="rId18"/>
    <p:sldId id="288" r:id="rId19"/>
    <p:sldId id="289" r:id="rId20"/>
    <p:sldId id="290" r:id="rId21"/>
    <p:sldId id="291" r:id="rId22"/>
    <p:sldId id="270" r:id="rId23"/>
    <p:sldId id="298" r:id="rId24"/>
    <p:sldId id="292" r:id="rId25"/>
    <p:sldId id="299" r:id="rId26"/>
    <p:sldId id="293" r:id="rId27"/>
    <p:sldId id="300" r:id="rId28"/>
    <p:sldId id="295" r:id="rId29"/>
    <p:sldId id="294" r:id="rId30"/>
    <p:sldId id="296" r:id="rId31"/>
    <p:sldId id="297" r:id="rId32"/>
    <p:sldId id="278" r:id="rId33"/>
    <p:sldId id="301" r:id="rId34"/>
    <p:sldId id="352" r:id="rId35"/>
    <p:sldId id="303" r:id="rId36"/>
    <p:sldId id="304" r:id="rId37"/>
    <p:sldId id="305" r:id="rId38"/>
    <p:sldId id="317" r:id="rId39"/>
    <p:sldId id="318" r:id="rId40"/>
    <p:sldId id="302" r:id="rId41"/>
    <p:sldId id="319" r:id="rId42"/>
    <p:sldId id="320" r:id="rId43"/>
    <p:sldId id="306" r:id="rId44"/>
    <p:sldId id="321" r:id="rId45"/>
    <p:sldId id="322" r:id="rId46"/>
    <p:sldId id="323" r:id="rId47"/>
    <p:sldId id="324" r:id="rId48"/>
    <p:sldId id="325" r:id="rId49"/>
    <p:sldId id="326" r:id="rId50"/>
    <p:sldId id="331" r:id="rId51"/>
    <p:sldId id="332" r:id="rId52"/>
    <p:sldId id="333" r:id="rId53"/>
    <p:sldId id="334" r:id="rId54"/>
    <p:sldId id="335" r:id="rId55"/>
    <p:sldId id="339" r:id="rId56"/>
    <p:sldId id="338" r:id="rId57"/>
    <p:sldId id="340" r:id="rId58"/>
    <p:sldId id="341" r:id="rId59"/>
    <p:sldId id="342" r:id="rId60"/>
    <p:sldId id="343" r:id="rId61"/>
    <p:sldId id="310" r:id="rId62"/>
    <p:sldId id="311" r:id="rId63"/>
    <p:sldId id="312" r:id="rId64"/>
    <p:sldId id="313" r:id="rId65"/>
    <p:sldId id="344" r:id="rId66"/>
    <p:sldId id="345" r:id="rId67"/>
    <p:sldId id="346" r:id="rId68"/>
    <p:sldId id="347" r:id="rId69"/>
    <p:sldId id="348" r:id="rId70"/>
    <p:sldId id="349" r:id="rId71"/>
    <p:sldId id="350" r:id="rId72"/>
    <p:sldId id="351" r:id="rId73"/>
    <p:sldId id="315" r:id="rId74"/>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21" autoAdjust="0"/>
    <p:restoredTop sz="95020" autoAdjust="0"/>
  </p:normalViewPr>
  <p:slideViewPr>
    <p:cSldViewPr>
      <p:cViewPr varScale="1">
        <p:scale>
          <a:sx n="63" d="100"/>
          <a:sy n="63" d="100"/>
        </p:scale>
        <p:origin x="66" y="30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40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D81F7-0728-4FDE-A7FD-F13BE2E2DE49}"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pPr rtl="1"/>
          <a:endParaRPr lang="he-IL"/>
        </a:p>
      </dgm:t>
    </dgm:pt>
    <dgm:pt modelId="{E08C5E8C-A163-43FC-865D-EB3058BB0318}">
      <dgm:prSet phldrT="[טקסט]" custT="1"/>
      <dgm:spPr/>
      <dgm:t>
        <a:bodyPr/>
        <a:lstStyle/>
        <a:p>
          <a:pPr rtl="1"/>
          <a:r>
            <a:rPr lang="he-IL" sz="2000" b="1" dirty="0">
              <a:solidFill>
                <a:schemeClr val="tx1"/>
              </a:solidFill>
            </a:rPr>
            <a:t>מי בנה את בית המקדש הראשון?</a:t>
          </a:r>
        </a:p>
      </dgm:t>
    </dgm:pt>
    <dgm:pt modelId="{C0A1AEF7-E00B-42EB-9F72-F3C12358DF29}" type="parTrans" cxnId="{F030D407-8D6F-413A-B0FC-B1FC312E81BE}">
      <dgm:prSet/>
      <dgm:spPr/>
      <dgm:t>
        <a:bodyPr/>
        <a:lstStyle/>
        <a:p>
          <a:pPr rtl="1"/>
          <a:endParaRPr lang="he-IL"/>
        </a:p>
      </dgm:t>
    </dgm:pt>
    <dgm:pt modelId="{903C840E-E20D-4C4C-89C4-937B11383579}" type="sibTrans" cxnId="{F030D407-8D6F-413A-B0FC-B1FC312E81BE}">
      <dgm:prSet/>
      <dgm:spPr/>
      <dgm:t>
        <a:bodyPr/>
        <a:lstStyle/>
        <a:p>
          <a:pPr rtl="1"/>
          <a:endParaRPr lang="he-IL" sz="2000" b="1">
            <a:solidFill>
              <a:schemeClr val="tx1"/>
            </a:solidFill>
          </a:endParaRPr>
        </a:p>
      </dgm:t>
    </dgm:pt>
    <dgm:pt modelId="{CD6CC9BD-A083-4DAC-B3B3-6CD49283B109}">
      <dgm:prSet phldrT="[טקסט]" custT="1"/>
      <dgm:spPr/>
      <dgm:t>
        <a:bodyPr/>
        <a:lstStyle/>
        <a:p>
          <a:pPr rtl="1"/>
          <a:r>
            <a:rPr lang="he-IL" sz="2000" b="1" dirty="0">
              <a:solidFill>
                <a:schemeClr val="tx1"/>
              </a:solidFill>
            </a:rPr>
            <a:t>מי החריב את בית המקדש הראשון?</a:t>
          </a:r>
        </a:p>
      </dgm:t>
    </dgm:pt>
    <dgm:pt modelId="{106EB7ED-D731-4247-8280-AEA00327CDAC}" type="parTrans" cxnId="{57A26698-2F7F-479A-89EC-55D3EEF194EC}">
      <dgm:prSet/>
      <dgm:spPr/>
      <dgm:t>
        <a:bodyPr/>
        <a:lstStyle/>
        <a:p>
          <a:pPr rtl="1"/>
          <a:endParaRPr lang="he-IL"/>
        </a:p>
      </dgm:t>
    </dgm:pt>
    <dgm:pt modelId="{1F975C38-1DE5-47D0-8701-FEB184F08588}" type="sibTrans" cxnId="{57A26698-2F7F-479A-89EC-55D3EEF194EC}">
      <dgm:prSet/>
      <dgm:spPr/>
      <dgm:t>
        <a:bodyPr/>
        <a:lstStyle/>
        <a:p>
          <a:pPr rtl="1"/>
          <a:endParaRPr lang="he-IL" sz="2000" b="1">
            <a:solidFill>
              <a:schemeClr val="tx1"/>
            </a:solidFill>
          </a:endParaRPr>
        </a:p>
      </dgm:t>
    </dgm:pt>
    <dgm:pt modelId="{73D5F24B-48C3-4118-B8AB-E565CA2BD054}">
      <dgm:prSet phldrT="[טקסט]" custT="1"/>
      <dgm:spPr/>
      <dgm:t>
        <a:bodyPr/>
        <a:lstStyle/>
        <a:p>
          <a:pPr rtl="1"/>
          <a:r>
            <a:rPr lang="he-IL" sz="2000" b="1" dirty="0">
              <a:solidFill>
                <a:schemeClr val="tx1"/>
              </a:solidFill>
            </a:rPr>
            <a:t>מי בנה את בית המקדש השני?</a:t>
          </a:r>
        </a:p>
      </dgm:t>
    </dgm:pt>
    <dgm:pt modelId="{92BB206F-E50A-4B8F-A64E-55577B66F0CE}" type="parTrans" cxnId="{515EB203-79BE-43FB-8E4D-4ABAA1FC2BD2}">
      <dgm:prSet/>
      <dgm:spPr/>
      <dgm:t>
        <a:bodyPr/>
        <a:lstStyle/>
        <a:p>
          <a:pPr rtl="1"/>
          <a:endParaRPr lang="he-IL"/>
        </a:p>
      </dgm:t>
    </dgm:pt>
    <dgm:pt modelId="{84451B39-D8FF-42D7-BE6A-23E9CBC7BB66}" type="sibTrans" cxnId="{515EB203-79BE-43FB-8E4D-4ABAA1FC2BD2}">
      <dgm:prSet/>
      <dgm:spPr/>
      <dgm:t>
        <a:bodyPr/>
        <a:lstStyle/>
        <a:p>
          <a:pPr rtl="1"/>
          <a:endParaRPr lang="he-IL" sz="2000" b="1">
            <a:solidFill>
              <a:schemeClr val="tx1"/>
            </a:solidFill>
          </a:endParaRPr>
        </a:p>
      </dgm:t>
    </dgm:pt>
    <dgm:pt modelId="{4EF4F952-6410-429A-8F24-5A9F701C8A64}">
      <dgm:prSet phldrT="[טקסט]" custT="1"/>
      <dgm:spPr/>
      <dgm:t>
        <a:bodyPr/>
        <a:lstStyle/>
        <a:p>
          <a:pPr rtl="1"/>
          <a:r>
            <a:rPr lang="he-IL" sz="2000" b="1" dirty="0">
              <a:solidFill>
                <a:schemeClr val="tx1"/>
              </a:solidFill>
            </a:rPr>
            <a:t>מי החריב את בית המקדש השני?</a:t>
          </a:r>
        </a:p>
      </dgm:t>
    </dgm:pt>
    <dgm:pt modelId="{5BB2FE76-F82D-4674-BC9C-BFCEF17A952E}" type="parTrans" cxnId="{D9B70F62-7EBC-42FC-BBC5-457CF492C937}">
      <dgm:prSet/>
      <dgm:spPr/>
      <dgm:t>
        <a:bodyPr/>
        <a:lstStyle/>
        <a:p>
          <a:pPr rtl="1"/>
          <a:endParaRPr lang="he-IL"/>
        </a:p>
      </dgm:t>
    </dgm:pt>
    <dgm:pt modelId="{CD6A7BA7-7275-47BA-93BB-1E4E96E139AE}" type="sibTrans" cxnId="{D9B70F62-7EBC-42FC-BBC5-457CF492C937}">
      <dgm:prSet/>
      <dgm:spPr/>
      <dgm:t>
        <a:bodyPr/>
        <a:lstStyle/>
        <a:p>
          <a:pPr rtl="1"/>
          <a:endParaRPr lang="he-IL" sz="2000" b="1">
            <a:solidFill>
              <a:schemeClr val="tx1"/>
            </a:solidFill>
          </a:endParaRPr>
        </a:p>
      </dgm:t>
    </dgm:pt>
    <dgm:pt modelId="{B7B11DDA-04B7-4563-99ED-F6E3880DBF1D}">
      <dgm:prSet phldrT="[טקסט]" custT="1"/>
      <dgm:spPr/>
      <dgm:t>
        <a:bodyPr/>
        <a:lstStyle/>
        <a:p>
          <a:pPr rtl="1"/>
          <a:r>
            <a:rPr lang="he-IL" sz="2000" b="1" dirty="0">
              <a:solidFill>
                <a:schemeClr val="tx1"/>
              </a:solidFill>
            </a:rPr>
            <a:t>מי יבנה בע"ה את בית המקש השלישי?</a:t>
          </a:r>
        </a:p>
      </dgm:t>
    </dgm:pt>
    <dgm:pt modelId="{037B1621-5321-426B-AD76-7CBF78B1C754}" type="parTrans" cxnId="{5F077A3A-5B5E-4AA1-A346-A0D6EE472CD0}">
      <dgm:prSet/>
      <dgm:spPr/>
      <dgm:t>
        <a:bodyPr/>
        <a:lstStyle/>
        <a:p>
          <a:pPr rtl="1"/>
          <a:endParaRPr lang="he-IL"/>
        </a:p>
      </dgm:t>
    </dgm:pt>
    <dgm:pt modelId="{6A0A1721-4D5D-43D5-9404-3C0BDE6A6130}" type="sibTrans" cxnId="{5F077A3A-5B5E-4AA1-A346-A0D6EE472CD0}">
      <dgm:prSet/>
      <dgm:spPr/>
      <dgm:t>
        <a:bodyPr/>
        <a:lstStyle/>
        <a:p>
          <a:pPr rtl="1"/>
          <a:endParaRPr lang="he-IL" sz="2000" b="1">
            <a:solidFill>
              <a:schemeClr val="tx1"/>
            </a:solidFill>
          </a:endParaRPr>
        </a:p>
      </dgm:t>
    </dgm:pt>
    <dgm:pt modelId="{9966229F-B508-4E02-8051-00049EFC590E}">
      <dgm:prSet custT="1"/>
      <dgm:spPr/>
      <dgm:t>
        <a:bodyPr/>
        <a:lstStyle/>
        <a:p>
          <a:pPr rtl="1"/>
          <a:r>
            <a:rPr lang="he-IL" sz="2000" b="1" dirty="0">
              <a:solidFill>
                <a:schemeClr val="tx1"/>
              </a:solidFill>
            </a:rPr>
            <a:t>מאילו סיבות נחרבו בתי המקדש?</a:t>
          </a:r>
        </a:p>
      </dgm:t>
    </dgm:pt>
    <dgm:pt modelId="{B4858E4F-7AA5-4355-94A5-47AE8974E0AB}" type="parTrans" cxnId="{BD5114E8-1B04-40AC-9054-656A57226B3D}">
      <dgm:prSet/>
      <dgm:spPr/>
      <dgm:t>
        <a:bodyPr/>
        <a:lstStyle/>
        <a:p>
          <a:pPr rtl="1"/>
          <a:endParaRPr lang="he-IL"/>
        </a:p>
      </dgm:t>
    </dgm:pt>
    <dgm:pt modelId="{71C7ED6C-F88C-49CC-A680-74081AE2C026}" type="sibTrans" cxnId="{BD5114E8-1B04-40AC-9054-656A57226B3D}">
      <dgm:prSet/>
      <dgm:spPr/>
      <dgm:t>
        <a:bodyPr/>
        <a:lstStyle/>
        <a:p>
          <a:pPr rtl="1"/>
          <a:endParaRPr lang="he-IL" sz="2000" b="1">
            <a:solidFill>
              <a:schemeClr val="tx1"/>
            </a:solidFill>
          </a:endParaRPr>
        </a:p>
      </dgm:t>
    </dgm:pt>
    <dgm:pt modelId="{984FE911-5561-4876-B371-426793712B7F}">
      <dgm:prSet custT="1"/>
      <dgm:spPr/>
      <dgm:t>
        <a:bodyPr/>
        <a:lstStyle/>
        <a:p>
          <a:pPr rtl="1"/>
          <a:r>
            <a:rPr lang="he-IL" sz="2000" b="1" dirty="0">
              <a:solidFill>
                <a:schemeClr val="tx1"/>
              </a:solidFill>
            </a:rPr>
            <a:t>באיזה שנים נחרבו בתי המקדש?</a:t>
          </a:r>
        </a:p>
      </dgm:t>
    </dgm:pt>
    <dgm:pt modelId="{153D656B-5BCD-45FB-B18D-20D3AA49D017}" type="parTrans" cxnId="{9ADBB8BE-33B8-4240-B503-6E1349EC5BB4}">
      <dgm:prSet/>
      <dgm:spPr/>
      <dgm:t>
        <a:bodyPr/>
        <a:lstStyle/>
        <a:p>
          <a:pPr rtl="1"/>
          <a:endParaRPr lang="he-IL"/>
        </a:p>
      </dgm:t>
    </dgm:pt>
    <dgm:pt modelId="{13BA04C4-47B5-4339-AE1C-ACBC556D4B7C}" type="sibTrans" cxnId="{9ADBB8BE-33B8-4240-B503-6E1349EC5BB4}">
      <dgm:prSet/>
      <dgm:spPr/>
      <dgm:t>
        <a:bodyPr/>
        <a:lstStyle/>
        <a:p>
          <a:pPr rtl="1"/>
          <a:endParaRPr lang="he-IL" sz="2000" b="1">
            <a:solidFill>
              <a:schemeClr val="tx1"/>
            </a:solidFill>
          </a:endParaRPr>
        </a:p>
      </dgm:t>
    </dgm:pt>
    <dgm:pt modelId="{F4FF9C18-ABC2-4B5A-9830-10E2962C2DE8}" type="pres">
      <dgm:prSet presAssocID="{447D81F7-0728-4FDE-A7FD-F13BE2E2DE49}" presName="cycle" presStyleCnt="0">
        <dgm:presLayoutVars>
          <dgm:dir/>
          <dgm:resizeHandles val="exact"/>
        </dgm:presLayoutVars>
      </dgm:prSet>
      <dgm:spPr/>
      <dgm:t>
        <a:bodyPr/>
        <a:lstStyle/>
        <a:p>
          <a:pPr rtl="1"/>
          <a:endParaRPr lang="he-IL"/>
        </a:p>
      </dgm:t>
    </dgm:pt>
    <dgm:pt modelId="{6753E423-25FC-4A37-A76B-1AD016556B6A}" type="pres">
      <dgm:prSet presAssocID="{E08C5E8C-A163-43FC-865D-EB3058BB0318}" presName="node" presStyleLbl="node1" presStyleIdx="0" presStyleCnt="7">
        <dgm:presLayoutVars>
          <dgm:bulletEnabled val="1"/>
        </dgm:presLayoutVars>
      </dgm:prSet>
      <dgm:spPr/>
      <dgm:t>
        <a:bodyPr/>
        <a:lstStyle/>
        <a:p>
          <a:pPr rtl="1"/>
          <a:endParaRPr lang="he-IL"/>
        </a:p>
      </dgm:t>
    </dgm:pt>
    <dgm:pt modelId="{3116451B-F159-41EF-919C-F4C431CE53FA}" type="pres">
      <dgm:prSet presAssocID="{E08C5E8C-A163-43FC-865D-EB3058BB0318}" presName="spNode" presStyleCnt="0"/>
      <dgm:spPr/>
    </dgm:pt>
    <dgm:pt modelId="{DC4E4785-AEFD-449B-9287-06FBD866A87C}" type="pres">
      <dgm:prSet presAssocID="{903C840E-E20D-4C4C-89C4-937B11383579}" presName="sibTrans" presStyleLbl="sibTrans1D1" presStyleIdx="0" presStyleCnt="7"/>
      <dgm:spPr/>
      <dgm:t>
        <a:bodyPr/>
        <a:lstStyle/>
        <a:p>
          <a:pPr rtl="1"/>
          <a:endParaRPr lang="he-IL"/>
        </a:p>
      </dgm:t>
    </dgm:pt>
    <dgm:pt modelId="{C902D287-7FAA-4E3A-BB56-C5305EF1565C}" type="pres">
      <dgm:prSet presAssocID="{CD6CC9BD-A083-4DAC-B3B3-6CD49283B109}" presName="node" presStyleLbl="node1" presStyleIdx="1" presStyleCnt="7">
        <dgm:presLayoutVars>
          <dgm:bulletEnabled val="1"/>
        </dgm:presLayoutVars>
      </dgm:prSet>
      <dgm:spPr/>
      <dgm:t>
        <a:bodyPr/>
        <a:lstStyle/>
        <a:p>
          <a:pPr rtl="1"/>
          <a:endParaRPr lang="he-IL"/>
        </a:p>
      </dgm:t>
    </dgm:pt>
    <dgm:pt modelId="{51FB3B05-FC40-44A8-9422-1F8D71C94396}" type="pres">
      <dgm:prSet presAssocID="{CD6CC9BD-A083-4DAC-B3B3-6CD49283B109}" presName="spNode" presStyleCnt="0"/>
      <dgm:spPr/>
    </dgm:pt>
    <dgm:pt modelId="{48E7DA26-E5CA-470B-8C18-F0C313783A49}" type="pres">
      <dgm:prSet presAssocID="{1F975C38-1DE5-47D0-8701-FEB184F08588}" presName="sibTrans" presStyleLbl="sibTrans1D1" presStyleIdx="1" presStyleCnt="7"/>
      <dgm:spPr/>
      <dgm:t>
        <a:bodyPr/>
        <a:lstStyle/>
        <a:p>
          <a:pPr rtl="1"/>
          <a:endParaRPr lang="he-IL"/>
        </a:p>
      </dgm:t>
    </dgm:pt>
    <dgm:pt modelId="{A07A27EF-8975-456E-88DA-244E49F9EA73}" type="pres">
      <dgm:prSet presAssocID="{73D5F24B-48C3-4118-B8AB-E565CA2BD054}" presName="node" presStyleLbl="node1" presStyleIdx="2" presStyleCnt="7">
        <dgm:presLayoutVars>
          <dgm:bulletEnabled val="1"/>
        </dgm:presLayoutVars>
      </dgm:prSet>
      <dgm:spPr/>
      <dgm:t>
        <a:bodyPr/>
        <a:lstStyle/>
        <a:p>
          <a:pPr rtl="1"/>
          <a:endParaRPr lang="he-IL"/>
        </a:p>
      </dgm:t>
    </dgm:pt>
    <dgm:pt modelId="{8FBFB3D5-A768-4746-A44B-8366EB02963C}" type="pres">
      <dgm:prSet presAssocID="{73D5F24B-48C3-4118-B8AB-E565CA2BD054}" presName="spNode" presStyleCnt="0"/>
      <dgm:spPr/>
    </dgm:pt>
    <dgm:pt modelId="{468522A6-207C-4C37-BDBF-3CB964C852E3}" type="pres">
      <dgm:prSet presAssocID="{84451B39-D8FF-42D7-BE6A-23E9CBC7BB66}" presName="sibTrans" presStyleLbl="sibTrans1D1" presStyleIdx="2" presStyleCnt="7"/>
      <dgm:spPr/>
      <dgm:t>
        <a:bodyPr/>
        <a:lstStyle/>
        <a:p>
          <a:pPr rtl="1"/>
          <a:endParaRPr lang="he-IL"/>
        </a:p>
      </dgm:t>
    </dgm:pt>
    <dgm:pt modelId="{B1CF7A73-585B-473F-A27F-1AFC79389B42}" type="pres">
      <dgm:prSet presAssocID="{4EF4F952-6410-429A-8F24-5A9F701C8A64}" presName="node" presStyleLbl="node1" presStyleIdx="3" presStyleCnt="7">
        <dgm:presLayoutVars>
          <dgm:bulletEnabled val="1"/>
        </dgm:presLayoutVars>
      </dgm:prSet>
      <dgm:spPr/>
      <dgm:t>
        <a:bodyPr/>
        <a:lstStyle/>
        <a:p>
          <a:pPr rtl="1"/>
          <a:endParaRPr lang="he-IL"/>
        </a:p>
      </dgm:t>
    </dgm:pt>
    <dgm:pt modelId="{7328BB8E-E999-4332-9DC3-A73F3D0F867F}" type="pres">
      <dgm:prSet presAssocID="{4EF4F952-6410-429A-8F24-5A9F701C8A64}" presName="spNode" presStyleCnt="0"/>
      <dgm:spPr/>
    </dgm:pt>
    <dgm:pt modelId="{842D5C2B-249B-457E-B276-DE5148BCE618}" type="pres">
      <dgm:prSet presAssocID="{CD6A7BA7-7275-47BA-93BB-1E4E96E139AE}" presName="sibTrans" presStyleLbl="sibTrans1D1" presStyleIdx="3" presStyleCnt="7"/>
      <dgm:spPr/>
      <dgm:t>
        <a:bodyPr/>
        <a:lstStyle/>
        <a:p>
          <a:pPr rtl="1"/>
          <a:endParaRPr lang="he-IL"/>
        </a:p>
      </dgm:t>
    </dgm:pt>
    <dgm:pt modelId="{0722AC35-2C15-415D-B994-54B687B3CB4B}" type="pres">
      <dgm:prSet presAssocID="{9966229F-B508-4E02-8051-00049EFC590E}" presName="node" presStyleLbl="node1" presStyleIdx="4" presStyleCnt="7">
        <dgm:presLayoutVars>
          <dgm:bulletEnabled val="1"/>
        </dgm:presLayoutVars>
      </dgm:prSet>
      <dgm:spPr/>
      <dgm:t>
        <a:bodyPr/>
        <a:lstStyle/>
        <a:p>
          <a:pPr rtl="1"/>
          <a:endParaRPr lang="he-IL"/>
        </a:p>
      </dgm:t>
    </dgm:pt>
    <dgm:pt modelId="{A8A90C66-1D79-48D5-8DB6-05CAC0DCD62C}" type="pres">
      <dgm:prSet presAssocID="{9966229F-B508-4E02-8051-00049EFC590E}" presName="spNode" presStyleCnt="0"/>
      <dgm:spPr/>
    </dgm:pt>
    <dgm:pt modelId="{D89940EC-5ABD-4BE8-9581-34783E5A17C2}" type="pres">
      <dgm:prSet presAssocID="{71C7ED6C-F88C-49CC-A680-74081AE2C026}" presName="sibTrans" presStyleLbl="sibTrans1D1" presStyleIdx="4" presStyleCnt="7"/>
      <dgm:spPr/>
      <dgm:t>
        <a:bodyPr/>
        <a:lstStyle/>
        <a:p>
          <a:pPr rtl="1"/>
          <a:endParaRPr lang="he-IL"/>
        </a:p>
      </dgm:t>
    </dgm:pt>
    <dgm:pt modelId="{1DE4AD53-7700-4A2D-942C-613493E42451}" type="pres">
      <dgm:prSet presAssocID="{984FE911-5561-4876-B371-426793712B7F}" presName="node" presStyleLbl="node1" presStyleIdx="5" presStyleCnt="7">
        <dgm:presLayoutVars>
          <dgm:bulletEnabled val="1"/>
        </dgm:presLayoutVars>
      </dgm:prSet>
      <dgm:spPr/>
      <dgm:t>
        <a:bodyPr/>
        <a:lstStyle/>
        <a:p>
          <a:pPr rtl="1"/>
          <a:endParaRPr lang="he-IL"/>
        </a:p>
      </dgm:t>
    </dgm:pt>
    <dgm:pt modelId="{DC892A5D-3C24-4814-9434-69DCC65CD711}" type="pres">
      <dgm:prSet presAssocID="{984FE911-5561-4876-B371-426793712B7F}" presName="spNode" presStyleCnt="0"/>
      <dgm:spPr/>
    </dgm:pt>
    <dgm:pt modelId="{F7C3A4F8-F2D8-4104-BE64-DC9EB4A0CF5B}" type="pres">
      <dgm:prSet presAssocID="{13BA04C4-47B5-4339-AE1C-ACBC556D4B7C}" presName="sibTrans" presStyleLbl="sibTrans1D1" presStyleIdx="5" presStyleCnt="7"/>
      <dgm:spPr/>
      <dgm:t>
        <a:bodyPr/>
        <a:lstStyle/>
        <a:p>
          <a:pPr rtl="1"/>
          <a:endParaRPr lang="he-IL"/>
        </a:p>
      </dgm:t>
    </dgm:pt>
    <dgm:pt modelId="{17BD7E19-F6F3-4B5E-8540-E56C25205565}" type="pres">
      <dgm:prSet presAssocID="{B7B11DDA-04B7-4563-99ED-F6E3880DBF1D}" presName="node" presStyleLbl="node1" presStyleIdx="6" presStyleCnt="7">
        <dgm:presLayoutVars>
          <dgm:bulletEnabled val="1"/>
        </dgm:presLayoutVars>
      </dgm:prSet>
      <dgm:spPr/>
      <dgm:t>
        <a:bodyPr/>
        <a:lstStyle/>
        <a:p>
          <a:pPr rtl="1"/>
          <a:endParaRPr lang="he-IL"/>
        </a:p>
      </dgm:t>
    </dgm:pt>
    <dgm:pt modelId="{6F4980D7-A71B-4BCE-93EB-DE9A284B19CC}" type="pres">
      <dgm:prSet presAssocID="{B7B11DDA-04B7-4563-99ED-F6E3880DBF1D}" presName="spNode" presStyleCnt="0"/>
      <dgm:spPr/>
    </dgm:pt>
    <dgm:pt modelId="{70CFFFC8-5551-4C48-8565-4C2CE63D2FE5}" type="pres">
      <dgm:prSet presAssocID="{6A0A1721-4D5D-43D5-9404-3C0BDE6A6130}" presName="sibTrans" presStyleLbl="sibTrans1D1" presStyleIdx="6" presStyleCnt="7"/>
      <dgm:spPr/>
      <dgm:t>
        <a:bodyPr/>
        <a:lstStyle/>
        <a:p>
          <a:pPr rtl="1"/>
          <a:endParaRPr lang="he-IL"/>
        </a:p>
      </dgm:t>
    </dgm:pt>
  </dgm:ptLst>
  <dgm:cxnLst>
    <dgm:cxn modelId="{EAEA712C-ADEC-4B00-93C0-B782AC00A8F2}" type="presOf" srcId="{13BA04C4-47B5-4339-AE1C-ACBC556D4B7C}" destId="{F7C3A4F8-F2D8-4104-BE64-DC9EB4A0CF5B}" srcOrd="0" destOrd="0" presId="urn:microsoft.com/office/officeart/2005/8/layout/cycle6"/>
    <dgm:cxn modelId="{3D79C73D-14D3-4634-8EA2-33AE9FF366F2}" type="presOf" srcId="{CD6A7BA7-7275-47BA-93BB-1E4E96E139AE}" destId="{842D5C2B-249B-457E-B276-DE5148BCE618}" srcOrd="0" destOrd="0" presId="urn:microsoft.com/office/officeart/2005/8/layout/cycle6"/>
    <dgm:cxn modelId="{B3E171F6-DF4D-4A21-BA34-2421EEDC29D7}" type="presOf" srcId="{71C7ED6C-F88C-49CC-A680-74081AE2C026}" destId="{D89940EC-5ABD-4BE8-9581-34783E5A17C2}" srcOrd="0" destOrd="0" presId="urn:microsoft.com/office/officeart/2005/8/layout/cycle6"/>
    <dgm:cxn modelId="{F030D407-8D6F-413A-B0FC-B1FC312E81BE}" srcId="{447D81F7-0728-4FDE-A7FD-F13BE2E2DE49}" destId="{E08C5E8C-A163-43FC-865D-EB3058BB0318}" srcOrd="0" destOrd="0" parTransId="{C0A1AEF7-E00B-42EB-9F72-F3C12358DF29}" sibTransId="{903C840E-E20D-4C4C-89C4-937B11383579}"/>
    <dgm:cxn modelId="{A908679D-52FF-4794-B77C-848444B6BE4F}" type="presOf" srcId="{903C840E-E20D-4C4C-89C4-937B11383579}" destId="{DC4E4785-AEFD-449B-9287-06FBD866A87C}" srcOrd="0" destOrd="0" presId="urn:microsoft.com/office/officeart/2005/8/layout/cycle6"/>
    <dgm:cxn modelId="{D9B70F62-7EBC-42FC-BBC5-457CF492C937}" srcId="{447D81F7-0728-4FDE-A7FD-F13BE2E2DE49}" destId="{4EF4F952-6410-429A-8F24-5A9F701C8A64}" srcOrd="3" destOrd="0" parTransId="{5BB2FE76-F82D-4674-BC9C-BFCEF17A952E}" sibTransId="{CD6A7BA7-7275-47BA-93BB-1E4E96E139AE}"/>
    <dgm:cxn modelId="{58C512B1-52E2-46B4-A185-0662218D30F1}" type="presOf" srcId="{4EF4F952-6410-429A-8F24-5A9F701C8A64}" destId="{B1CF7A73-585B-473F-A27F-1AFC79389B42}" srcOrd="0" destOrd="0" presId="urn:microsoft.com/office/officeart/2005/8/layout/cycle6"/>
    <dgm:cxn modelId="{24F43C5B-E724-4D38-A734-E58D7D42FDD5}" type="presOf" srcId="{447D81F7-0728-4FDE-A7FD-F13BE2E2DE49}" destId="{F4FF9C18-ABC2-4B5A-9830-10E2962C2DE8}" srcOrd="0" destOrd="0" presId="urn:microsoft.com/office/officeart/2005/8/layout/cycle6"/>
    <dgm:cxn modelId="{43257C0B-ABA8-48A2-9947-5BC2B35AA8BE}" type="presOf" srcId="{6A0A1721-4D5D-43D5-9404-3C0BDE6A6130}" destId="{70CFFFC8-5551-4C48-8565-4C2CE63D2FE5}" srcOrd="0" destOrd="0" presId="urn:microsoft.com/office/officeart/2005/8/layout/cycle6"/>
    <dgm:cxn modelId="{515EB203-79BE-43FB-8E4D-4ABAA1FC2BD2}" srcId="{447D81F7-0728-4FDE-A7FD-F13BE2E2DE49}" destId="{73D5F24B-48C3-4118-B8AB-E565CA2BD054}" srcOrd="2" destOrd="0" parTransId="{92BB206F-E50A-4B8F-A64E-55577B66F0CE}" sibTransId="{84451B39-D8FF-42D7-BE6A-23E9CBC7BB66}"/>
    <dgm:cxn modelId="{78651C4A-A15D-4E77-A473-EE1BAAA00F63}" type="presOf" srcId="{984FE911-5561-4876-B371-426793712B7F}" destId="{1DE4AD53-7700-4A2D-942C-613493E42451}" srcOrd="0" destOrd="0" presId="urn:microsoft.com/office/officeart/2005/8/layout/cycle6"/>
    <dgm:cxn modelId="{9ADBB8BE-33B8-4240-B503-6E1349EC5BB4}" srcId="{447D81F7-0728-4FDE-A7FD-F13BE2E2DE49}" destId="{984FE911-5561-4876-B371-426793712B7F}" srcOrd="5" destOrd="0" parTransId="{153D656B-5BCD-45FB-B18D-20D3AA49D017}" sibTransId="{13BA04C4-47B5-4339-AE1C-ACBC556D4B7C}"/>
    <dgm:cxn modelId="{7DACFE4A-2A19-4925-A036-5D6CD1E7E029}" type="presOf" srcId="{73D5F24B-48C3-4118-B8AB-E565CA2BD054}" destId="{A07A27EF-8975-456E-88DA-244E49F9EA73}" srcOrd="0" destOrd="0" presId="urn:microsoft.com/office/officeart/2005/8/layout/cycle6"/>
    <dgm:cxn modelId="{5F077A3A-5B5E-4AA1-A346-A0D6EE472CD0}" srcId="{447D81F7-0728-4FDE-A7FD-F13BE2E2DE49}" destId="{B7B11DDA-04B7-4563-99ED-F6E3880DBF1D}" srcOrd="6" destOrd="0" parTransId="{037B1621-5321-426B-AD76-7CBF78B1C754}" sibTransId="{6A0A1721-4D5D-43D5-9404-3C0BDE6A6130}"/>
    <dgm:cxn modelId="{57A26698-2F7F-479A-89EC-55D3EEF194EC}" srcId="{447D81F7-0728-4FDE-A7FD-F13BE2E2DE49}" destId="{CD6CC9BD-A083-4DAC-B3B3-6CD49283B109}" srcOrd="1" destOrd="0" parTransId="{106EB7ED-D731-4247-8280-AEA00327CDAC}" sibTransId="{1F975C38-1DE5-47D0-8701-FEB184F08588}"/>
    <dgm:cxn modelId="{BE9A7B41-210C-4058-81E8-292ADF15923C}" type="presOf" srcId="{E08C5E8C-A163-43FC-865D-EB3058BB0318}" destId="{6753E423-25FC-4A37-A76B-1AD016556B6A}" srcOrd="0" destOrd="0" presId="urn:microsoft.com/office/officeart/2005/8/layout/cycle6"/>
    <dgm:cxn modelId="{A6C08658-BF55-4FCB-955F-6D15833F2E04}" type="presOf" srcId="{9966229F-B508-4E02-8051-00049EFC590E}" destId="{0722AC35-2C15-415D-B994-54B687B3CB4B}" srcOrd="0" destOrd="0" presId="urn:microsoft.com/office/officeart/2005/8/layout/cycle6"/>
    <dgm:cxn modelId="{D1E634A0-4A0E-4C93-B957-0A9EE2E00C37}" type="presOf" srcId="{CD6CC9BD-A083-4DAC-B3B3-6CD49283B109}" destId="{C902D287-7FAA-4E3A-BB56-C5305EF1565C}" srcOrd="0" destOrd="0" presId="urn:microsoft.com/office/officeart/2005/8/layout/cycle6"/>
    <dgm:cxn modelId="{BD5114E8-1B04-40AC-9054-656A57226B3D}" srcId="{447D81F7-0728-4FDE-A7FD-F13BE2E2DE49}" destId="{9966229F-B508-4E02-8051-00049EFC590E}" srcOrd="4" destOrd="0" parTransId="{B4858E4F-7AA5-4355-94A5-47AE8974E0AB}" sibTransId="{71C7ED6C-F88C-49CC-A680-74081AE2C026}"/>
    <dgm:cxn modelId="{72CB3F87-4DB2-486F-BCCE-9F0AC6426719}" type="presOf" srcId="{1F975C38-1DE5-47D0-8701-FEB184F08588}" destId="{48E7DA26-E5CA-470B-8C18-F0C313783A49}" srcOrd="0" destOrd="0" presId="urn:microsoft.com/office/officeart/2005/8/layout/cycle6"/>
    <dgm:cxn modelId="{4DABD70D-E65A-4676-A8AE-92B92B0BC691}" type="presOf" srcId="{84451B39-D8FF-42D7-BE6A-23E9CBC7BB66}" destId="{468522A6-207C-4C37-BDBF-3CB964C852E3}" srcOrd="0" destOrd="0" presId="urn:microsoft.com/office/officeart/2005/8/layout/cycle6"/>
    <dgm:cxn modelId="{EC46D305-E90D-4942-A2BB-FF7A59C71B56}" type="presOf" srcId="{B7B11DDA-04B7-4563-99ED-F6E3880DBF1D}" destId="{17BD7E19-F6F3-4B5E-8540-E56C25205565}" srcOrd="0" destOrd="0" presId="urn:microsoft.com/office/officeart/2005/8/layout/cycle6"/>
    <dgm:cxn modelId="{032F2CA5-E43C-41F6-A2C9-0659658B8B6F}" type="presParOf" srcId="{F4FF9C18-ABC2-4B5A-9830-10E2962C2DE8}" destId="{6753E423-25FC-4A37-A76B-1AD016556B6A}" srcOrd="0" destOrd="0" presId="urn:microsoft.com/office/officeart/2005/8/layout/cycle6"/>
    <dgm:cxn modelId="{BF86A2A7-9246-4BB7-A31E-BBBABE219952}" type="presParOf" srcId="{F4FF9C18-ABC2-4B5A-9830-10E2962C2DE8}" destId="{3116451B-F159-41EF-919C-F4C431CE53FA}" srcOrd="1" destOrd="0" presId="urn:microsoft.com/office/officeart/2005/8/layout/cycle6"/>
    <dgm:cxn modelId="{3A6C7754-B714-4BDE-ACAB-61335AE5EDDB}" type="presParOf" srcId="{F4FF9C18-ABC2-4B5A-9830-10E2962C2DE8}" destId="{DC4E4785-AEFD-449B-9287-06FBD866A87C}" srcOrd="2" destOrd="0" presId="urn:microsoft.com/office/officeart/2005/8/layout/cycle6"/>
    <dgm:cxn modelId="{B2F5E678-EE27-498C-9601-45564AF1B878}" type="presParOf" srcId="{F4FF9C18-ABC2-4B5A-9830-10E2962C2DE8}" destId="{C902D287-7FAA-4E3A-BB56-C5305EF1565C}" srcOrd="3" destOrd="0" presId="urn:microsoft.com/office/officeart/2005/8/layout/cycle6"/>
    <dgm:cxn modelId="{CF87B2E8-2646-42C8-8206-7A9A8CD6D10F}" type="presParOf" srcId="{F4FF9C18-ABC2-4B5A-9830-10E2962C2DE8}" destId="{51FB3B05-FC40-44A8-9422-1F8D71C94396}" srcOrd="4" destOrd="0" presId="urn:microsoft.com/office/officeart/2005/8/layout/cycle6"/>
    <dgm:cxn modelId="{F88DD23F-9BAC-40AE-8E7A-316E2B6C9ED3}" type="presParOf" srcId="{F4FF9C18-ABC2-4B5A-9830-10E2962C2DE8}" destId="{48E7DA26-E5CA-470B-8C18-F0C313783A49}" srcOrd="5" destOrd="0" presId="urn:microsoft.com/office/officeart/2005/8/layout/cycle6"/>
    <dgm:cxn modelId="{E776037C-6665-43FB-8B85-EAF05435FEE2}" type="presParOf" srcId="{F4FF9C18-ABC2-4B5A-9830-10E2962C2DE8}" destId="{A07A27EF-8975-456E-88DA-244E49F9EA73}" srcOrd="6" destOrd="0" presId="urn:microsoft.com/office/officeart/2005/8/layout/cycle6"/>
    <dgm:cxn modelId="{676FF509-0ADE-4BBA-865F-842E0812CEB4}" type="presParOf" srcId="{F4FF9C18-ABC2-4B5A-9830-10E2962C2DE8}" destId="{8FBFB3D5-A768-4746-A44B-8366EB02963C}" srcOrd="7" destOrd="0" presId="urn:microsoft.com/office/officeart/2005/8/layout/cycle6"/>
    <dgm:cxn modelId="{16320DCD-8550-4544-916C-A8F066CD8EC6}" type="presParOf" srcId="{F4FF9C18-ABC2-4B5A-9830-10E2962C2DE8}" destId="{468522A6-207C-4C37-BDBF-3CB964C852E3}" srcOrd="8" destOrd="0" presId="urn:microsoft.com/office/officeart/2005/8/layout/cycle6"/>
    <dgm:cxn modelId="{5BD380FD-4D39-4951-85A0-1B5B4A7D2CCB}" type="presParOf" srcId="{F4FF9C18-ABC2-4B5A-9830-10E2962C2DE8}" destId="{B1CF7A73-585B-473F-A27F-1AFC79389B42}" srcOrd="9" destOrd="0" presId="urn:microsoft.com/office/officeart/2005/8/layout/cycle6"/>
    <dgm:cxn modelId="{AF35A326-DE9F-4F11-B297-D49917A68EA8}" type="presParOf" srcId="{F4FF9C18-ABC2-4B5A-9830-10E2962C2DE8}" destId="{7328BB8E-E999-4332-9DC3-A73F3D0F867F}" srcOrd="10" destOrd="0" presId="urn:microsoft.com/office/officeart/2005/8/layout/cycle6"/>
    <dgm:cxn modelId="{D0D87ABF-9C5C-4488-AB42-85F8F6F6BCD3}" type="presParOf" srcId="{F4FF9C18-ABC2-4B5A-9830-10E2962C2DE8}" destId="{842D5C2B-249B-457E-B276-DE5148BCE618}" srcOrd="11" destOrd="0" presId="urn:microsoft.com/office/officeart/2005/8/layout/cycle6"/>
    <dgm:cxn modelId="{13973097-E273-435C-908E-5EEF005FB600}" type="presParOf" srcId="{F4FF9C18-ABC2-4B5A-9830-10E2962C2DE8}" destId="{0722AC35-2C15-415D-B994-54B687B3CB4B}" srcOrd="12" destOrd="0" presId="urn:microsoft.com/office/officeart/2005/8/layout/cycle6"/>
    <dgm:cxn modelId="{7D42460F-6FE9-4D2B-B52F-09E3930F90FA}" type="presParOf" srcId="{F4FF9C18-ABC2-4B5A-9830-10E2962C2DE8}" destId="{A8A90C66-1D79-48D5-8DB6-05CAC0DCD62C}" srcOrd="13" destOrd="0" presId="urn:microsoft.com/office/officeart/2005/8/layout/cycle6"/>
    <dgm:cxn modelId="{F1FA4E6E-968E-4FB3-8A2A-0C78EF6CEF0F}" type="presParOf" srcId="{F4FF9C18-ABC2-4B5A-9830-10E2962C2DE8}" destId="{D89940EC-5ABD-4BE8-9581-34783E5A17C2}" srcOrd="14" destOrd="0" presId="urn:microsoft.com/office/officeart/2005/8/layout/cycle6"/>
    <dgm:cxn modelId="{4BB58EA2-582D-4CBA-89B4-77DAC06ECF4F}" type="presParOf" srcId="{F4FF9C18-ABC2-4B5A-9830-10E2962C2DE8}" destId="{1DE4AD53-7700-4A2D-942C-613493E42451}" srcOrd="15" destOrd="0" presId="urn:microsoft.com/office/officeart/2005/8/layout/cycle6"/>
    <dgm:cxn modelId="{8B85559A-C12B-4BCA-8060-BE602B2552E0}" type="presParOf" srcId="{F4FF9C18-ABC2-4B5A-9830-10E2962C2DE8}" destId="{DC892A5D-3C24-4814-9434-69DCC65CD711}" srcOrd="16" destOrd="0" presId="urn:microsoft.com/office/officeart/2005/8/layout/cycle6"/>
    <dgm:cxn modelId="{2344E394-E195-46DD-9B03-739737FC89BB}" type="presParOf" srcId="{F4FF9C18-ABC2-4B5A-9830-10E2962C2DE8}" destId="{F7C3A4F8-F2D8-4104-BE64-DC9EB4A0CF5B}" srcOrd="17" destOrd="0" presId="urn:microsoft.com/office/officeart/2005/8/layout/cycle6"/>
    <dgm:cxn modelId="{2F6A1BC9-A14D-4B9E-88A3-5F2FD57BF5EA}" type="presParOf" srcId="{F4FF9C18-ABC2-4B5A-9830-10E2962C2DE8}" destId="{17BD7E19-F6F3-4B5E-8540-E56C25205565}" srcOrd="18" destOrd="0" presId="urn:microsoft.com/office/officeart/2005/8/layout/cycle6"/>
    <dgm:cxn modelId="{BFE31C8D-26F2-4682-88A6-00EE7B6D38AC}" type="presParOf" srcId="{F4FF9C18-ABC2-4B5A-9830-10E2962C2DE8}" destId="{6F4980D7-A71B-4BCE-93EB-DE9A284B19CC}" srcOrd="19" destOrd="0" presId="urn:microsoft.com/office/officeart/2005/8/layout/cycle6"/>
    <dgm:cxn modelId="{3D7220A5-54C6-402D-A346-A1AB2D6DEA2D}" type="presParOf" srcId="{F4FF9C18-ABC2-4B5A-9830-10E2962C2DE8}" destId="{70CFFFC8-5551-4C48-8565-4C2CE63D2FE5}"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DB36C-DEC2-45DF-864D-A750699E3AD2}"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he-IL"/>
        </a:p>
      </dgm:t>
    </dgm:pt>
    <dgm:pt modelId="{17176811-15B6-4858-AC47-A9D0E86609FB}">
      <dgm:prSet phldrT="[טקסט]"/>
      <dgm:spPr/>
      <dgm:t>
        <a:bodyPr/>
        <a:lstStyle/>
        <a:p>
          <a:pPr rtl="1"/>
          <a:r>
            <a:rPr lang="he-IL" dirty="0"/>
            <a:t>צומות החורבן</a:t>
          </a:r>
        </a:p>
      </dgm:t>
    </dgm:pt>
    <dgm:pt modelId="{AC686CD6-7AEF-4D1A-8DD3-082FDD72AE0A}" type="parTrans" cxnId="{1F466108-D8FC-4051-92EB-9412C8E66A25}">
      <dgm:prSet/>
      <dgm:spPr/>
      <dgm:t>
        <a:bodyPr/>
        <a:lstStyle/>
        <a:p>
          <a:pPr rtl="1"/>
          <a:endParaRPr lang="he-IL"/>
        </a:p>
      </dgm:t>
    </dgm:pt>
    <dgm:pt modelId="{14D5E818-7635-4DE9-9598-F478CC4130F9}" type="sibTrans" cxnId="{1F466108-D8FC-4051-92EB-9412C8E66A25}">
      <dgm:prSet/>
      <dgm:spPr/>
      <dgm:t>
        <a:bodyPr/>
        <a:lstStyle/>
        <a:p>
          <a:pPr rtl="1"/>
          <a:endParaRPr lang="he-IL"/>
        </a:p>
      </dgm:t>
    </dgm:pt>
    <dgm:pt modelId="{B2CE8601-23F2-4F4E-AA48-37FB3BB2D0FA}">
      <dgm:prSet phldrT="[טקסט]"/>
      <dgm:spPr/>
      <dgm:t>
        <a:bodyPr/>
        <a:lstStyle/>
        <a:p>
          <a:pPr rtl="1"/>
          <a:r>
            <a:rPr lang="he-IL" dirty="0"/>
            <a:t>טפח לא מסויד</a:t>
          </a:r>
        </a:p>
      </dgm:t>
    </dgm:pt>
    <dgm:pt modelId="{368E26AE-6E43-439E-AE31-2E5476A655BE}" type="parTrans" cxnId="{3D2ED7EF-C501-4301-BE8F-844A02232E8F}">
      <dgm:prSet/>
      <dgm:spPr/>
      <dgm:t>
        <a:bodyPr/>
        <a:lstStyle/>
        <a:p>
          <a:pPr rtl="1"/>
          <a:endParaRPr lang="he-IL"/>
        </a:p>
      </dgm:t>
    </dgm:pt>
    <dgm:pt modelId="{DEFE336D-C1ED-425E-9085-EF1AE22D4534}" type="sibTrans" cxnId="{3D2ED7EF-C501-4301-BE8F-844A02232E8F}">
      <dgm:prSet/>
      <dgm:spPr/>
      <dgm:t>
        <a:bodyPr/>
        <a:lstStyle/>
        <a:p>
          <a:pPr rtl="1"/>
          <a:endParaRPr lang="he-IL"/>
        </a:p>
      </dgm:t>
    </dgm:pt>
    <dgm:pt modelId="{C07B13F8-51DB-4707-BB41-B3C3F5572A00}">
      <dgm:prSet phldrT="[טקסט]"/>
      <dgm:spPr/>
      <dgm:t>
        <a:bodyPr/>
        <a:lstStyle/>
        <a:p>
          <a:pPr rtl="1"/>
          <a:r>
            <a:rPr lang="he-IL" dirty="0"/>
            <a:t>שבירת כוס בחתונה</a:t>
          </a:r>
        </a:p>
      </dgm:t>
    </dgm:pt>
    <dgm:pt modelId="{13D33EA6-E579-4884-993D-055724A48A0D}" type="parTrans" cxnId="{19EED59A-E4A9-4293-9590-993AEFCAFC90}">
      <dgm:prSet/>
      <dgm:spPr/>
      <dgm:t>
        <a:bodyPr/>
        <a:lstStyle/>
        <a:p>
          <a:pPr rtl="1"/>
          <a:endParaRPr lang="he-IL"/>
        </a:p>
      </dgm:t>
    </dgm:pt>
    <dgm:pt modelId="{469DC556-EF8F-4271-B640-7ADC966A554E}" type="sibTrans" cxnId="{19EED59A-E4A9-4293-9590-993AEFCAFC90}">
      <dgm:prSet/>
      <dgm:spPr/>
      <dgm:t>
        <a:bodyPr/>
        <a:lstStyle/>
        <a:p>
          <a:pPr rtl="1"/>
          <a:endParaRPr lang="he-IL"/>
        </a:p>
      </dgm:t>
    </dgm:pt>
    <dgm:pt modelId="{46F96276-86FD-4B49-B8DA-DDB40C85FC4C}">
      <dgm:prSet phldrT="[טקסט]"/>
      <dgm:spPr/>
      <dgm:t>
        <a:bodyPr/>
        <a:lstStyle/>
        <a:p>
          <a:pPr rtl="1"/>
          <a:r>
            <a:rPr lang="he-IL" dirty="0"/>
            <a:t>נטילת לולב</a:t>
          </a:r>
        </a:p>
      </dgm:t>
    </dgm:pt>
    <dgm:pt modelId="{AC23A149-97FE-4117-8F0E-901531A64A40}" type="parTrans" cxnId="{FB0DA08D-E324-43C4-8B73-581F2C7D6F6D}">
      <dgm:prSet/>
      <dgm:spPr/>
      <dgm:t>
        <a:bodyPr/>
        <a:lstStyle/>
        <a:p>
          <a:pPr rtl="1"/>
          <a:endParaRPr lang="he-IL"/>
        </a:p>
      </dgm:t>
    </dgm:pt>
    <dgm:pt modelId="{C04CDB42-14D1-451B-BDC9-80D03C16E5D5}" type="sibTrans" cxnId="{FB0DA08D-E324-43C4-8B73-581F2C7D6F6D}">
      <dgm:prSet/>
      <dgm:spPr/>
      <dgm:t>
        <a:bodyPr/>
        <a:lstStyle/>
        <a:p>
          <a:pPr rtl="1"/>
          <a:endParaRPr lang="he-IL"/>
        </a:p>
      </dgm:t>
    </dgm:pt>
    <dgm:pt modelId="{7A914DA4-BB3F-4BAB-A8A6-76EB12B91225}" type="pres">
      <dgm:prSet presAssocID="{F28DB36C-DEC2-45DF-864D-A750699E3AD2}" presName="Name0" presStyleCnt="0">
        <dgm:presLayoutVars>
          <dgm:dir/>
          <dgm:resizeHandles val="exact"/>
        </dgm:presLayoutVars>
      </dgm:prSet>
      <dgm:spPr/>
      <dgm:t>
        <a:bodyPr/>
        <a:lstStyle/>
        <a:p>
          <a:pPr rtl="1"/>
          <a:endParaRPr lang="he-IL"/>
        </a:p>
      </dgm:t>
    </dgm:pt>
    <dgm:pt modelId="{4A3BF9FD-BEBB-4227-81C4-4BE169DD8047}" type="pres">
      <dgm:prSet presAssocID="{17176811-15B6-4858-AC47-A9D0E86609FB}" presName="compNode" presStyleCnt="0"/>
      <dgm:spPr/>
    </dgm:pt>
    <dgm:pt modelId="{78816D31-1573-4F13-AD8A-B0D8E0E6FDEF}" type="pres">
      <dgm:prSet presAssocID="{17176811-15B6-4858-AC47-A9D0E86609F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066897FE-DF19-4B81-A5E4-BE6F8E8808C4}" type="pres">
      <dgm:prSet presAssocID="{17176811-15B6-4858-AC47-A9D0E86609FB}" presName="textRect" presStyleLbl="revTx" presStyleIdx="0" presStyleCnt="4">
        <dgm:presLayoutVars>
          <dgm:bulletEnabled val="1"/>
        </dgm:presLayoutVars>
      </dgm:prSet>
      <dgm:spPr/>
      <dgm:t>
        <a:bodyPr/>
        <a:lstStyle/>
        <a:p>
          <a:pPr rtl="1"/>
          <a:endParaRPr lang="he-IL"/>
        </a:p>
      </dgm:t>
    </dgm:pt>
    <dgm:pt modelId="{D5FAB0E9-13FF-4C6D-9DC6-E8F1A4BB9A24}" type="pres">
      <dgm:prSet presAssocID="{14D5E818-7635-4DE9-9598-F478CC4130F9}" presName="sibTrans" presStyleLbl="sibTrans2D1" presStyleIdx="0" presStyleCnt="0"/>
      <dgm:spPr/>
      <dgm:t>
        <a:bodyPr/>
        <a:lstStyle/>
        <a:p>
          <a:pPr rtl="1"/>
          <a:endParaRPr lang="he-IL"/>
        </a:p>
      </dgm:t>
    </dgm:pt>
    <dgm:pt modelId="{C1894C86-8B20-4DC4-9A7F-A65F7E85A8F5}" type="pres">
      <dgm:prSet presAssocID="{B2CE8601-23F2-4F4E-AA48-37FB3BB2D0FA}" presName="compNode" presStyleCnt="0"/>
      <dgm:spPr/>
    </dgm:pt>
    <dgm:pt modelId="{FF23EC2F-C723-4CB2-AD85-F8A81914D699}" type="pres">
      <dgm:prSet presAssocID="{B2CE8601-23F2-4F4E-AA48-37FB3BB2D0FA}"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5000" b="-45000"/>
          </a:stretch>
        </a:blipFill>
      </dgm:spPr>
    </dgm:pt>
    <dgm:pt modelId="{BFD04624-246A-4420-AC4B-23020FF9EBEF}" type="pres">
      <dgm:prSet presAssocID="{B2CE8601-23F2-4F4E-AA48-37FB3BB2D0FA}" presName="textRect" presStyleLbl="revTx" presStyleIdx="1" presStyleCnt="4">
        <dgm:presLayoutVars>
          <dgm:bulletEnabled val="1"/>
        </dgm:presLayoutVars>
      </dgm:prSet>
      <dgm:spPr/>
      <dgm:t>
        <a:bodyPr/>
        <a:lstStyle/>
        <a:p>
          <a:pPr rtl="1"/>
          <a:endParaRPr lang="he-IL"/>
        </a:p>
      </dgm:t>
    </dgm:pt>
    <dgm:pt modelId="{A202BC64-726D-48F9-BF9E-CD6D009775F3}" type="pres">
      <dgm:prSet presAssocID="{DEFE336D-C1ED-425E-9085-EF1AE22D4534}" presName="sibTrans" presStyleLbl="sibTrans2D1" presStyleIdx="0" presStyleCnt="0"/>
      <dgm:spPr/>
      <dgm:t>
        <a:bodyPr/>
        <a:lstStyle/>
        <a:p>
          <a:pPr rtl="1"/>
          <a:endParaRPr lang="he-IL"/>
        </a:p>
      </dgm:t>
    </dgm:pt>
    <dgm:pt modelId="{4B213869-B520-4E01-9648-C9ADC7D82EC5}" type="pres">
      <dgm:prSet presAssocID="{C07B13F8-51DB-4707-BB41-B3C3F5572A00}" presName="compNode" presStyleCnt="0"/>
      <dgm:spPr/>
    </dgm:pt>
    <dgm:pt modelId="{443DDF0E-32D8-4B2F-ADA7-653C07FD09F8}" type="pres">
      <dgm:prSet presAssocID="{C07B13F8-51DB-4707-BB41-B3C3F5572A00}"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3E8DA702-B641-404A-86D3-2936DB0F69E1}" type="pres">
      <dgm:prSet presAssocID="{C07B13F8-51DB-4707-BB41-B3C3F5572A00}" presName="textRect" presStyleLbl="revTx" presStyleIdx="2" presStyleCnt="4">
        <dgm:presLayoutVars>
          <dgm:bulletEnabled val="1"/>
        </dgm:presLayoutVars>
      </dgm:prSet>
      <dgm:spPr/>
      <dgm:t>
        <a:bodyPr/>
        <a:lstStyle/>
        <a:p>
          <a:pPr rtl="1"/>
          <a:endParaRPr lang="he-IL"/>
        </a:p>
      </dgm:t>
    </dgm:pt>
    <dgm:pt modelId="{B33B7889-6438-4FF5-A274-D18C95A118FE}" type="pres">
      <dgm:prSet presAssocID="{469DC556-EF8F-4271-B640-7ADC966A554E}" presName="sibTrans" presStyleLbl="sibTrans2D1" presStyleIdx="0" presStyleCnt="0"/>
      <dgm:spPr/>
      <dgm:t>
        <a:bodyPr/>
        <a:lstStyle/>
        <a:p>
          <a:pPr rtl="1"/>
          <a:endParaRPr lang="he-IL"/>
        </a:p>
      </dgm:t>
    </dgm:pt>
    <dgm:pt modelId="{8038FC5E-584E-445B-9B69-D9919E6E374B}" type="pres">
      <dgm:prSet presAssocID="{46F96276-86FD-4B49-B8DA-DDB40C85FC4C}" presName="compNode" presStyleCnt="0"/>
      <dgm:spPr/>
    </dgm:pt>
    <dgm:pt modelId="{7EF069DD-38C0-4047-8D40-EB3B10816B9D}" type="pres">
      <dgm:prSet presAssocID="{46F96276-86FD-4B49-B8DA-DDB40C85FC4C}"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F237F605-324B-4483-84AA-C7FB1632B895}" type="pres">
      <dgm:prSet presAssocID="{46F96276-86FD-4B49-B8DA-DDB40C85FC4C}" presName="textRect" presStyleLbl="revTx" presStyleIdx="3" presStyleCnt="4">
        <dgm:presLayoutVars>
          <dgm:bulletEnabled val="1"/>
        </dgm:presLayoutVars>
      </dgm:prSet>
      <dgm:spPr/>
      <dgm:t>
        <a:bodyPr/>
        <a:lstStyle/>
        <a:p>
          <a:pPr rtl="1"/>
          <a:endParaRPr lang="he-IL"/>
        </a:p>
      </dgm:t>
    </dgm:pt>
  </dgm:ptLst>
  <dgm:cxnLst>
    <dgm:cxn modelId="{19EED59A-E4A9-4293-9590-993AEFCAFC90}" srcId="{F28DB36C-DEC2-45DF-864D-A750699E3AD2}" destId="{C07B13F8-51DB-4707-BB41-B3C3F5572A00}" srcOrd="2" destOrd="0" parTransId="{13D33EA6-E579-4884-993D-055724A48A0D}" sibTransId="{469DC556-EF8F-4271-B640-7ADC966A554E}"/>
    <dgm:cxn modelId="{1B545916-AB47-4042-A1BC-ADA4CA15B962}" type="presOf" srcId="{14D5E818-7635-4DE9-9598-F478CC4130F9}" destId="{D5FAB0E9-13FF-4C6D-9DC6-E8F1A4BB9A24}" srcOrd="0" destOrd="0" presId="urn:microsoft.com/office/officeart/2005/8/layout/pList1"/>
    <dgm:cxn modelId="{3B57B3C2-3E65-43A8-964A-AC074495E430}" type="presOf" srcId="{C07B13F8-51DB-4707-BB41-B3C3F5572A00}" destId="{3E8DA702-B641-404A-86D3-2936DB0F69E1}" srcOrd="0" destOrd="0" presId="urn:microsoft.com/office/officeart/2005/8/layout/pList1"/>
    <dgm:cxn modelId="{FB0DA08D-E324-43C4-8B73-581F2C7D6F6D}" srcId="{F28DB36C-DEC2-45DF-864D-A750699E3AD2}" destId="{46F96276-86FD-4B49-B8DA-DDB40C85FC4C}" srcOrd="3" destOrd="0" parTransId="{AC23A149-97FE-4117-8F0E-901531A64A40}" sibTransId="{C04CDB42-14D1-451B-BDC9-80D03C16E5D5}"/>
    <dgm:cxn modelId="{58E9EB81-EC1C-4F8A-842C-1BB36CF72673}" type="presOf" srcId="{B2CE8601-23F2-4F4E-AA48-37FB3BB2D0FA}" destId="{BFD04624-246A-4420-AC4B-23020FF9EBEF}" srcOrd="0" destOrd="0" presId="urn:microsoft.com/office/officeart/2005/8/layout/pList1"/>
    <dgm:cxn modelId="{1F466108-D8FC-4051-92EB-9412C8E66A25}" srcId="{F28DB36C-DEC2-45DF-864D-A750699E3AD2}" destId="{17176811-15B6-4858-AC47-A9D0E86609FB}" srcOrd="0" destOrd="0" parTransId="{AC686CD6-7AEF-4D1A-8DD3-082FDD72AE0A}" sibTransId="{14D5E818-7635-4DE9-9598-F478CC4130F9}"/>
    <dgm:cxn modelId="{3D2ED7EF-C501-4301-BE8F-844A02232E8F}" srcId="{F28DB36C-DEC2-45DF-864D-A750699E3AD2}" destId="{B2CE8601-23F2-4F4E-AA48-37FB3BB2D0FA}" srcOrd="1" destOrd="0" parTransId="{368E26AE-6E43-439E-AE31-2E5476A655BE}" sibTransId="{DEFE336D-C1ED-425E-9085-EF1AE22D4534}"/>
    <dgm:cxn modelId="{2A21237F-C8C9-48CA-BE92-ED86F0BF3AC2}" type="presOf" srcId="{F28DB36C-DEC2-45DF-864D-A750699E3AD2}" destId="{7A914DA4-BB3F-4BAB-A8A6-76EB12B91225}" srcOrd="0" destOrd="0" presId="urn:microsoft.com/office/officeart/2005/8/layout/pList1"/>
    <dgm:cxn modelId="{2B22B276-0A8D-487F-8716-B44A9212F480}" type="presOf" srcId="{DEFE336D-C1ED-425E-9085-EF1AE22D4534}" destId="{A202BC64-726D-48F9-BF9E-CD6D009775F3}" srcOrd="0" destOrd="0" presId="urn:microsoft.com/office/officeart/2005/8/layout/pList1"/>
    <dgm:cxn modelId="{23D71384-0D54-4543-9F0A-4CF177F11A2E}" type="presOf" srcId="{17176811-15B6-4858-AC47-A9D0E86609FB}" destId="{066897FE-DF19-4B81-A5E4-BE6F8E8808C4}" srcOrd="0" destOrd="0" presId="urn:microsoft.com/office/officeart/2005/8/layout/pList1"/>
    <dgm:cxn modelId="{767E3213-A8B9-4BCF-96B5-CDC10051775D}" type="presOf" srcId="{46F96276-86FD-4B49-B8DA-DDB40C85FC4C}" destId="{F237F605-324B-4483-84AA-C7FB1632B895}" srcOrd="0" destOrd="0" presId="urn:microsoft.com/office/officeart/2005/8/layout/pList1"/>
    <dgm:cxn modelId="{831E8AFE-9F66-4ACC-A966-EC7CB9A4432A}" type="presOf" srcId="{469DC556-EF8F-4271-B640-7ADC966A554E}" destId="{B33B7889-6438-4FF5-A274-D18C95A118FE}" srcOrd="0" destOrd="0" presId="urn:microsoft.com/office/officeart/2005/8/layout/pList1"/>
    <dgm:cxn modelId="{3A1ECCB8-7C33-43A9-8914-168D8AEB6B3E}" type="presParOf" srcId="{7A914DA4-BB3F-4BAB-A8A6-76EB12B91225}" destId="{4A3BF9FD-BEBB-4227-81C4-4BE169DD8047}" srcOrd="0" destOrd="0" presId="urn:microsoft.com/office/officeart/2005/8/layout/pList1"/>
    <dgm:cxn modelId="{E647430D-1B79-43BF-83E2-DAC1B305594C}" type="presParOf" srcId="{4A3BF9FD-BEBB-4227-81C4-4BE169DD8047}" destId="{78816D31-1573-4F13-AD8A-B0D8E0E6FDEF}" srcOrd="0" destOrd="0" presId="urn:microsoft.com/office/officeart/2005/8/layout/pList1"/>
    <dgm:cxn modelId="{FBE15C2C-0839-4681-9B4E-A2DBA70055D7}" type="presParOf" srcId="{4A3BF9FD-BEBB-4227-81C4-4BE169DD8047}" destId="{066897FE-DF19-4B81-A5E4-BE6F8E8808C4}" srcOrd="1" destOrd="0" presId="urn:microsoft.com/office/officeart/2005/8/layout/pList1"/>
    <dgm:cxn modelId="{E53B3FBC-FEF3-4DD8-954C-2772160E1FA3}" type="presParOf" srcId="{7A914DA4-BB3F-4BAB-A8A6-76EB12B91225}" destId="{D5FAB0E9-13FF-4C6D-9DC6-E8F1A4BB9A24}" srcOrd="1" destOrd="0" presId="urn:microsoft.com/office/officeart/2005/8/layout/pList1"/>
    <dgm:cxn modelId="{E9F55283-B55E-4408-BA67-D6A4A43520AF}" type="presParOf" srcId="{7A914DA4-BB3F-4BAB-A8A6-76EB12B91225}" destId="{C1894C86-8B20-4DC4-9A7F-A65F7E85A8F5}" srcOrd="2" destOrd="0" presId="urn:microsoft.com/office/officeart/2005/8/layout/pList1"/>
    <dgm:cxn modelId="{E99C3E7E-B87A-4B65-9921-7DEDC48C8A8A}" type="presParOf" srcId="{C1894C86-8B20-4DC4-9A7F-A65F7E85A8F5}" destId="{FF23EC2F-C723-4CB2-AD85-F8A81914D699}" srcOrd="0" destOrd="0" presId="urn:microsoft.com/office/officeart/2005/8/layout/pList1"/>
    <dgm:cxn modelId="{9BEF184C-2C76-44BE-AB55-46BC7BC389CE}" type="presParOf" srcId="{C1894C86-8B20-4DC4-9A7F-A65F7E85A8F5}" destId="{BFD04624-246A-4420-AC4B-23020FF9EBEF}" srcOrd="1" destOrd="0" presId="urn:microsoft.com/office/officeart/2005/8/layout/pList1"/>
    <dgm:cxn modelId="{96D23F90-CB2F-44F6-9072-7DC723937EBC}" type="presParOf" srcId="{7A914DA4-BB3F-4BAB-A8A6-76EB12B91225}" destId="{A202BC64-726D-48F9-BF9E-CD6D009775F3}" srcOrd="3" destOrd="0" presId="urn:microsoft.com/office/officeart/2005/8/layout/pList1"/>
    <dgm:cxn modelId="{7E9555AB-5FD2-4EC1-BFDC-564A8B2FD290}" type="presParOf" srcId="{7A914DA4-BB3F-4BAB-A8A6-76EB12B91225}" destId="{4B213869-B520-4E01-9648-C9ADC7D82EC5}" srcOrd="4" destOrd="0" presId="urn:microsoft.com/office/officeart/2005/8/layout/pList1"/>
    <dgm:cxn modelId="{50C575AA-100C-43C9-93E5-F00E2E66C845}" type="presParOf" srcId="{4B213869-B520-4E01-9648-C9ADC7D82EC5}" destId="{443DDF0E-32D8-4B2F-ADA7-653C07FD09F8}" srcOrd="0" destOrd="0" presId="urn:microsoft.com/office/officeart/2005/8/layout/pList1"/>
    <dgm:cxn modelId="{6F66359B-FF0F-4C14-AD90-6793F970923C}" type="presParOf" srcId="{4B213869-B520-4E01-9648-C9ADC7D82EC5}" destId="{3E8DA702-B641-404A-86D3-2936DB0F69E1}" srcOrd="1" destOrd="0" presId="urn:microsoft.com/office/officeart/2005/8/layout/pList1"/>
    <dgm:cxn modelId="{4AEA68ED-A205-4363-B33E-355E8EED145E}" type="presParOf" srcId="{7A914DA4-BB3F-4BAB-A8A6-76EB12B91225}" destId="{B33B7889-6438-4FF5-A274-D18C95A118FE}" srcOrd="5" destOrd="0" presId="urn:microsoft.com/office/officeart/2005/8/layout/pList1"/>
    <dgm:cxn modelId="{89A16F1C-49A2-4C9A-A27A-BAB41753C393}" type="presParOf" srcId="{7A914DA4-BB3F-4BAB-A8A6-76EB12B91225}" destId="{8038FC5E-584E-445B-9B69-D9919E6E374B}" srcOrd="6" destOrd="0" presId="urn:microsoft.com/office/officeart/2005/8/layout/pList1"/>
    <dgm:cxn modelId="{7E11D59E-FB88-4509-A586-D3D23F6B20BB}" type="presParOf" srcId="{8038FC5E-584E-445B-9B69-D9919E6E374B}" destId="{7EF069DD-38C0-4047-8D40-EB3B10816B9D}" srcOrd="0" destOrd="0" presId="urn:microsoft.com/office/officeart/2005/8/layout/pList1"/>
    <dgm:cxn modelId="{911748B9-BCF0-4708-B361-3021EA2EBD9A}" type="presParOf" srcId="{8038FC5E-584E-445B-9B69-D9919E6E374B}" destId="{F237F605-324B-4483-84AA-C7FB1632B89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D3D84-48A1-49B9-A386-23FDDB389FD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he-IL"/>
        </a:p>
      </dgm:t>
    </dgm:pt>
    <dgm:pt modelId="{AF910F1F-19EF-4038-8A75-B0C852B8CA3D}">
      <dgm:prSet phldrT="[טקסט]"/>
      <dgm:spPr/>
      <dgm:t>
        <a:bodyPr/>
        <a:lstStyle/>
        <a:p>
          <a:pPr rtl="1"/>
          <a:r>
            <a:rPr lang="he-IL" dirty="0"/>
            <a:t>  </a:t>
          </a:r>
        </a:p>
      </dgm:t>
    </dgm:pt>
    <dgm:pt modelId="{A186F431-8327-42B5-8507-03616898459B}" type="parTrans" cxnId="{FB9740D9-3B52-46AC-84AB-B97CAE9E60B2}">
      <dgm:prSet/>
      <dgm:spPr/>
      <dgm:t>
        <a:bodyPr/>
        <a:lstStyle/>
        <a:p>
          <a:pPr rtl="1"/>
          <a:endParaRPr lang="he-IL"/>
        </a:p>
      </dgm:t>
    </dgm:pt>
    <dgm:pt modelId="{170914C8-AFDC-4A5A-974C-5FBC86320113}" type="sibTrans" cxnId="{FB9740D9-3B52-46AC-84AB-B97CAE9E60B2}">
      <dgm:prSet/>
      <dgm:spPr/>
      <dgm:t>
        <a:bodyPr/>
        <a:lstStyle/>
        <a:p>
          <a:pPr rtl="1"/>
          <a:endParaRPr lang="he-IL"/>
        </a:p>
      </dgm:t>
    </dgm:pt>
    <dgm:pt modelId="{F71FA503-0D29-4267-B80A-9F5EF7D2F341}">
      <dgm:prSet phldrT="[טקסט]"/>
      <dgm:spPr/>
      <dgm:t>
        <a:bodyPr/>
        <a:lstStyle/>
        <a:p>
          <a:pPr rtl="1"/>
          <a:r>
            <a:rPr lang="he-IL" dirty="0"/>
            <a:t> </a:t>
          </a:r>
        </a:p>
      </dgm:t>
    </dgm:pt>
    <dgm:pt modelId="{678B4393-DC00-4330-A4D9-B5D6FF678C4F}" type="parTrans" cxnId="{5C3CB72D-E70A-4630-9BE8-E652A049DD5F}">
      <dgm:prSet/>
      <dgm:spPr/>
      <dgm:t>
        <a:bodyPr/>
        <a:lstStyle/>
        <a:p>
          <a:pPr rtl="1"/>
          <a:endParaRPr lang="he-IL"/>
        </a:p>
      </dgm:t>
    </dgm:pt>
    <dgm:pt modelId="{F3A57D1C-E48E-4C2A-B984-71E54FAF6AD6}" type="sibTrans" cxnId="{5C3CB72D-E70A-4630-9BE8-E652A049DD5F}">
      <dgm:prSet/>
      <dgm:spPr/>
      <dgm:t>
        <a:bodyPr/>
        <a:lstStyle/>
        <a:p>
          <a:pPr rtl="1"/>
          <a:endParaRPr lang="he-IL"/>
        </a:p>
      </dgm:t>
    </dgm:pt>
    <dgm:pt modelId="{F49D8A49-40AF-4318-8BFB-A15717EEC46E}">
      <dgm:prSet phldrT="[טקסט]"/>
      <dgm:spPr/>
      <dgm:t>
        <a:bodyPr/>
        <a:lstStyle/>
        <a:p>
          <a:pPr rtl="1"/>
          <a:r>
            <a:rPr lang="he-IL" dirty="0"/>
            <a:t> </a:t>
          </a:r>
        </a:p>
      </dgm:t>
    </dgm:pt>
    <dgm:pt modelId="{DA30BA4B-2D77-4DF6-AD57-BA23B5C93A33}" type="parTrans" cxnId="{C2156013-ECCE-464D-9242-086F5E142B9B}">
      <dgm:prSet/>
      <dgm:spPr/>
      <dgm:t>
        <a:bodyPr/>
        <a:lstStyle/>
        <a:p>
          <a:pPr rtl="1"/>
          <a:endParaRPr lang="he-IL"/>
        </a:p>
      </dgm:t>
    </dgm:pt>
    <dgm:pt modelId="{2A218CA6-6FFF-48F1-8CAF-6083FF2390E8}" type="sibTrans" cxnId="{C2156013-ECCE-464D-9242-086F5E142B9B}">
      <dgm:prSet/>
      <dgm:spPr/>
      <dgm:t>
        <a:bodyPr/>
        <a:lstStyle/>
        <a:p>
          <a:pPr rtl="1"/>
          <a:endParaRPr lang="he-IL"/>
        </a:p>
      </dgm:t>
    </dgm:pt>
    <dgm:pt modelId="{741CA88F-F2FA-424D-9365-6DD8BCD702EE}">
      <dgm:prSet phldrT="[טקסט]"/>
      <dgm:spPr/>
      <dgm:t>
        <a:bodyPr/>
        <a:lstStyle/>
        <a:p>
          <a:pPr rtl="1"/>
          <a:r>
            <a:rPr lang="he-IL" dirty="0"/>
            <a:t> </a:t>
          </a:r>
        </a:p>
      </dgm:t>
    </dgm:pt>
    <dgm:pt modelId="{9A8309C1-B17A-46D4-9B47-B54739B17354}" type="parTrans" cxnId="{A2F9348F-AE54-4615-A11A-5E791DE48D14}">
      <dgm:prSet/>
      <dgm:spPr/>
      <dgm:t>
        <a:bodyPr/>
        <a:lstStyle/>
        <a:p>
          <a:pPr rtl="1"/>
          <a:endParaRPr lang="he-IL"/>
        </a:p>
      </dgm:t>
    </dgm:pt>
    <dgm:pt modelId="{0016103A-16E0-4B05-917F-AD48818BEFF9}" type="sibTrans" cxnId="{A2F9348F-AE54-4615-A11A-5E791DE48D14}">
      <dgm:prSet/>
      <dgm:spPr/>
      <dgm:t>
        <a:bodyPr/>
        <a:lstStyle/>
        <a:p>
          <a:pPr rtl="1"/>
          <a:endParaRPr lang="he-IL"/>
        </a:p>
      </dgm:t>
    </dgm:pt>
    <dgm:pt modelId="{0056564D-D771-48B8-9630-2A101FA7ADB9}">
      <dgm:prSet phldrT="[טקסט]"/>
      <dgm:spPr/>
      <dgm:t>
        <a:bodyPr/>
        <a:lstStyle/>
        <a:p>
          <a:pPr rtl="1"/>
          <a:r>
            <a:rPr lang="he-IL" dirty="0"/>
            <a:t> </a:t>
          </a:r>
        </a:p>
      </dgm:t>
    </dgm:pt>
    <dgm:pt modelId="{BA14120A-9B6A-4D09-9C96-842BE80DBE2D}" type="parTrans" cxnId="{67BD6227-B16C-40DA-A20E-CA6C277F463C}">
      <dgm:prSet/>
      <dgm:spPr/>
      <dgm:t>
        <a:bodyPr/>
        <a:lstStyle/>
        <a:p>
          <a:pPr rtl="1"/>
          <a:endParaRPr lang="he-IL"/>
        </a:p>
      </dgm:t>
    </dgm:pt>
    <dgm:pt modelId="{D6E8EF9C-4065-46A9-98AF-FA0B2890DC5F}" type="sibTrans" cxnId="{67BD6227-B16C-40DA-A20E-CA6C277F463C}">
      <dgm:prSet/>
      <dgm:spPr/>
      <dgm:t>
        <a:bodyPr/>
        <a:lstStyle/>
        <a:p>
          <a:pPr rtl="1"/>
          <a:endParaRPr lang="he-IL"/>
        </a:p>
      </dgm:t>
    </dgm:pt>
    <dgm:pt modelId="{3FD5E078-09DC-4E48-95D3-6177E4F6883B}">
      <dgm:prSet phldrT="[טקסט]"/>
      <dgm:spPr/>
      <dgm:t>
        <a:bodyPr/>
        <a:lstStyle/>
        <a:p>
          <a:pPr rtl="1"/>
          <a:r>
            <a:rPr lang="he-IL" dirty="0"/>
            <a:t> </a:t>
          </a:r>
        </a:p>
      </dgm:t>
    </dgm:pt>
    <dgm:pt modelId="{50DBA038-0DE7-4632-A81D-B73236459E6E}" type="parTrans" cxnId="{BCA65AF3-4796-41A4-801E-0B2AD8600698}">
      <dgm:prSet/>
      <dgm:spPr/>
      <dgm:t>
        <a:bodyPr/>
        <a:lstStyle/>
        <a:p>
          <a:pPr rtl="1"/>
          <a:endParaRPr lang="he-IL"/>
        </a:p>
      </dgm:t>
    </dgm:pt>
    <dgm:pt modelId="{C041D35A-C0C0-4B0A-BC4D-97002350EC38}" type="sibTrans" cxnId="{BCA65AF3-4796-41A4-801E-0B2AD8600698}">
      <dgm:prSet/>
      <dgm:spPr/>
      <dgm:t>
        <a:bodyPr/>
        <a:lstStyle/>
        <a:p>
          <a:pPr rtl="1"/>
          <a:endParaRPr lang="he-IL"/>
        </a:p>
      </dgm:t>
    </dgm:pt>
    <dgm:pt modelId="{19C7E002-979C-4250-9C48-D74C49ED37D1}">
      <dgm:prSet phldrT="[טקסט]"/>
      <dgm:spPr/>
      <dgm:t>
        <a:bodyPr/>
        <a:lstStyle/>
        <a:p>
          <a:pPr rtl="1"/>
          <a:r>
            <a:rPr lang="he-IL" dirty="0"/>
            <a:t> </a:t>
          </a:r>
        </a:p>
      </dgm:t>
    </dgm:pt>
    <dgm:pt modelId="{CDB4DF1E-22D0-449C-898D-A301ACFE8840}" type="parTrans" cxnId="{5F3532B9-712C-46B2-AD25-4746D4432166}">
      <dgm:prSet/>
      <dgm:spPr/>
      <dgm:t>
        <a:bodyPr/>
        <a:lstStyle/>
        <a:p>
          <a:pPr rtl="1"/>
          <a:endParaRPr lang="he-IL"/>
        </a:p>
      </dgm:t>
    </dgm:pt>
    <dgm:pt modelId="{D3248658-1867-4593-A295-C04698F8B0C6}" type="sibTrans" cxnId="{5F3532B9-712C-46B2-AD25-4746D4432166}">
      <dgm:prSet/>
      <dgm:spPr/>
      <dgm:t>
        <a:bodyPr/>
        <a:lstStyle/>
        <a:p>
          <a:pPr rtl="1"/>
          <a:endParaRPr lang="he-IL"/>
        </a:p>
      </dgm:t>
    </dgm:pt>
    <dgm:pt modelId="{CE73FC3A-AB71-4D89-B26B-35F62D2301BC}">
      <dgm:prSet phldrT="[טקסט]"/>
      <dgm:spPr/>
      <dgm:t>
        <a:bodyPr/>
        <a:lstStyle/>
        <a:p>
          <a:pPr rtl="1"/>
          <a:r>
            <a:rPr lang="he-IL" dirty="0"/>
            <a:t> </a:t>
          </a:r>
        </a:p>
      </dgm:t>
    </dgm:pt>
    <dgm:pt modelId="{48F7DDC5-B1B1-433A-85AC-4246C148E8B7}" type="parTrans" cxnId="{0DDDCFA3-95E8-440E-8925-3FB275ED1346}">
      <dgm:prSet/>
      <dgm:spPr/>
      <dgm:t>
        <a:bodyPr/>
        <a:lstStyle/>
        <a:p>
          <a:pPr rtl="1"/>
          <a:endParaRPr lang="he-IL"/>
        </a:p>
      </dgm:t>
    </dgm:pt>
    <dgm:pt modelId="{7303121C-4DF9-40F9-A343-E2D5B5756385}" type="sibTrans" cxnId="{0DDDCFA3-95E8-440E-8925-3FB275ED1346}">
      <dgm:prSet/>
      <dgm:spPr/>
      <dgm:t>
        <a:bodyPr/>
        <a:lstStyle/>
        <a:p>
          <a:pPr rtl="1"/>
          <a:endParaRPr lang="he-IL"/>
        </a:p>
      </dgm:t>
    </dgm:pt>
    <dgm:pt modelId="{DCBA3C7F-BEAE-479B-909B-5E85BCFAA893}">
      <dgm:prSet phldrT="[טקסט]"/>
      <dgm:spPr/>
      <dgm:t>
        <a:bodyPr/>
        <a:lstStyle/>
        <a:p>
          <a:pPr rtl="1"/>
          <a:r>
            <a:rPr lang="he-IL" dirty="0"/>
            <a:t> </a:t>
          </a:r>
        </a:p>
      </dgm:t>
    </dgm:pt>
    <dgm:pt modelId="{10C509A6-25D9-4D49-A35A-38A1AFF5D3ED}" type="parTrans" cxnId="{3C692D36-C6C0-4093-B1F2-47BA351498BC}">
      <dgm:prSet/>
      <dgm:spPr/>
      <dgm:t>
        <a:bodyPr/>
        <a:lstStyle/>
        <a:p>
          <a:pPr rtl="1"/>
          <a:endParaRPr lang="he-IL"/>
        </a:p>
      </dgm:t>
    </dgm:pt>
    <dgm:pt modelId="{201D91D0-8F56-4D3E-8139-EF303E88BB84}" type="sibTrans" cxnId="{3C692D36-C6C0-4093-B1F2-47BA351498BC}">
      <dgm:prSet/>
      <dgm:spPr/>
      <dgm:t>
        <a:bodyPr/>
        <a:lstStyle/>
        <a:p>
          <a:pPr rtl="1"/>
          <a:endParaRPr lang="he-IL"/>
        </a:p>
      </dgm:t>
    </dgm:pt>
    <dgm:pt modelId="{11BCEF08-9391-47C5-BD8D-BE49FCA95273}" type="pres">
      <dgm:prSet presAssocID="{365D3D84-48A1-49B9-A386-23FDDB389FD3}" presName="Name0" presStyleCnt="0">
        <dgm:presLayoutVars>
          <dgm:dir/>
          <dgm:animLvl val="lvl"/>
          <dgm:resizeHandles val="exact"/>
        </dgm:presLayoutVars>
      </dgm:prSet>
      <dgm:spPr/>
      <dgm:t>
        <a:bodyPr/>
        <a:lstStyle/>
        <a:p>
          <a:pPr rtl="1"/>
          <a:endParaRPr lang="he-IL"/>
        </a:p>
      </dgm:t>
    </dgm:pt>
    <dgm:pt modelId="{1D42EC7C-389C-4D32-85AB-D00B1B23CF22}" type="pres">
      <dgm:prSet presAssocID="{19C7E002-979C-4250-9C48-D74C49ED37D1}" presName="boxAndChildren" presStyleCnt="0"/>
      <dgm:spPr/>
    </dgm:pt>
    <dgm:pt modelId="{3679286C-CE1F-4784-AB44-211F570A65CF}" type="pres">
      <dgm:prSet presAssocID="{19C7E002-979C-4250-9C48-D74C49ED37D1}" presName="parentTextBox" presStyleLbl="node1" presStyleIdx="0" presStyleCnt="3"/>
      <dgm:spPr/>
      <dgm:t>
        <a:bodyPr/>
        <a:lstStyle/>
        <a:p>
          <a:pPr rtl="1"/>
          <a:endParaRPr lang="he-IL"/>
        </a:p>
      </dgm:t>
    </dgm:pt>
    <dgm:pt modelId="{48F72128-B3FB-40CE-A9FC-7F5B3CB22FB7}" type="pres">
      <dgm:prSet presAssocID="{19C7E002-979C-4250-9C48-D74C49ED37D1}" presName="entireBox" presStyleLbl="node1" presStyleIdx="0" presStyleCnt="3"/>
      <dgm:spPr/>
      <dgm:t>
        <a:bodyPr/>
        <a:lstStyle/>
        <a:p>
          <a:pPr rtl="1"/>
          <a:endParaRPr lang="he-IL"/>
        </a:p>
      </dgm:t>
    </dgm:pt>
    <dgm:pt modelId="{1577A069-21F2-4007-AC6A-56EFCA2554A3}" type="pres">
      <dgm:prSet presAssocID="{19C7E002-979C-4250-9C48-D74C49ED37D1}" presName="descendantBox" presStyleCnt="0"/>
      <dgm:spPr/>
    </dgm:pt>
    <dgm:pt modelId="{7D9EB10A-8CF4-423D-A805-1D57034C9AAE}" type="pres">
      <dgm:prSet presAssocID="{CE73FC3A-AB71-4D89-B26B-35F62D2301BC}" presName="childTextBox" presStyleLbl="fgAccFollowNode1" presStyleIdx="0" presStyleCnt="6">
        <dgm:presLayoutVars>
          <dgm:bulletEnabled val="1"/>
        </dgm:presLayoutVars>
      </dgm:prSet>
      <dgm:spPr/>
      <dgm:t>
        <a:bodyPr/>
        <a:lstStyle/>
        <a:p>
          <a:pPr rtl="1"/>
          <a:endParaRPr lang="he-IL"/>
        </a:p>
      </dgm:t>
    </dgm:pt>
    <dgm:pt modelId="{9CC766E1-1485-4C52-848B-3485701AFCDC}" type="pres">
      <dgm:prSet presAssocID="{DCBA3C7F-BEAE-479B-909B-5E85BCFAA893}" presName="childTextBox" presStyleLbl="fgAccFollowNode1" presStyleIdx="1" presStyleCnt="6">
        <dgm:presLayoutVars>
          <dgm:bulletEnabled val="1"/>
        </dgm:presLayoutVars>
      </dgm:prSet>
      <dgm:spPr/>
      <dgm:t>
        <a:bodyPr/>
        <a:lstStyle/>
        <a:p>
          <a:pPr rtl="1"/>
          <a:endParaRPr lang="he-IL"/>
        </a:p>
      </dgm:t>
    </dgm:pt>
    <dgm:pt modelId="{AAF4DC0C-F366-44B3-AA59-1AB46024DB68}" type="pres">
      <dgm:prSet presAssocID="{0016103A-16E0-4B05-917F-AD48818BEFF9}" presName="sp" presStyleCnt="0"/>
      <dgm:spPr/>
    </dgm:pt>
    <dgm:pt modelId="{C9310A03-D441-4290-98C9-81952980A7A7}" type="pres">
      <dgm:prSet presAssocID="{741CA88F-F2FA-424D-9365-6DD8BCD702EE}" presName="arrowAndChildren" presStyleCnt="0"/>
      <dgm:spPr/>
    </dgm:pt>
    <dgm:pt modelId="{76EFECBF-E9BB-41B9-AD9B-7A1A5BABF085}" type="pres">
      <dgm:prSet presAssocID="{741CA88F-F2FA-424D-9365-6DD8BCD702EE}" presName="parentTextArrow" presStyleLbl="node1" presStyleIdx="0" presStyleCnt="3"/>
      <dgm:spPr/>
      <dgm:t>
        <a:bodyPr/>
        <a:lstStyle/>
        <a:p>
          <a:pPr rtl="1"/>
          <a:endParaRPr lang="he-IL"/>
        </a:p>
      </dgm:t>
    </dgm:pt>
    <dgm:pt modelId="{8322F1EA-20F5-4A0D-90EF-9F706EB1E5D4}" type="pres">
      <dgm:prSet presAssocID="{741CA88F-F2FA-424D-9365-6DD8BCD702EE}" presName="arrow" presStyleLbl="node1" presStyleIdx="1" presStyleCnt="3"/>
      <dgm:spPr/>
      <dgm:t>
        <a:bodyPr/>
        <a:lstStyle/>
        <a:p>
          <a:pPr rtl="1"/>
          <a:endParaRPr lang="he-IL"/>
        </a:p>
      </dgm:t>
    </dgm:pt>
    <dgm:pt modelId="{B0741BB6-FF2D-4B30-B169-52BD00F8A4F1}" type="pres">
      <dgm:prSet presAssocID="{741CA88F-F2FA-424D-9365-6DD8BCD702EE}" presName="descendantArrow" presStyleCnt="0"/>
      <dgm:spPr/>
    </dgm:pt>
    <dgm:pt modelId="{35146262-FF0C-4F2C-8253-549EA27FA4E1}" type="pres">
      <dgm:prSet presAssocID="{0056564D-D771-48B8-9630-2A101FA7ADB9}" presName="childTextArrow" presStyleLbl="fgAccFollowNode1" presStyleIdx="2" presStyleCnt="6">
        <dgm:presLayoutVars>
          <dgm:bulletEnabled val="1"/>
        </dgm:presLayoutVars>
      </dgm:prSet>
      <dgm:spPr/>
      <dgm:t>
        <a:bodyPr/>
        <a:lstStyle/>
        <a:p>
          <a:pPr rtl="1"/>
          <a:endParaRPr lang="he-IL"/>
        </a:p>
      </dgm:t>
    </dgm:pt>
    <dgm:pt modelId="{3909AB16-D43F-4834-9397-809BFD118D3A}" type="pres">
      <dgm:prSet presAssocID="{3FD5E078-09DC-4E48-95D3-6177E4F6883B}" presName="childTextArrow" presStyleLbl="fgAccFollowNode1" presStyleIdx="3" presStyleCnt="6">
        <dgm:presLayoutVars>
          <dgm:bulletEnabled val="1"/>
        </dgm:presLayoutVars>
      </dgm:prSet>
      <dgm:spPr/>
      <dgm:t>
        <a:bodyPr/>
        <a:lstStyle/>
        <a:p>
          <a:pPr rtl="1"/>
          <a:endParaRPr lang="he-IL"/>
        </a:p>
      </dgm:t>
    </dgm:pt>
    <dgm:pt modelId="{CE708310-81E2-4C1E-909F-55BB84D213C4}" type="pres">
      <dgm:prSet presAssocID="{170914C8-AFDC-4A5A-974C-5FBC86320113}" presName="sp" presStyleCnt="0"/>
      <dgm:spPr/>
    </dgm:pt>
    <dgm:pt modelId="{0EEE820E-A0E3-4BA1-BDAA-552B45362585}" type="pres">
      <dgm:prSet presAssocID="{AF910F1F-19EF-4038-8A75-B0C852B8CA3D}" presName="arrowAndChildren" presStyleCnt="0"/>
      <dgm:spPr/>
    </dgm:pt>
    <dgm:pt modelId="{A3188A92-E6F8-41EC-A0E5-D5FFB0978625}" type="pres">
      <dgm:prSet presAssocID="{AF910F1F-19EF-4038-8A75-B0C852B8CA3D}" presName="parentTextArrow" presStyleLbl="node1" presStyleIdx="1" presStyleCnt="3"/>
      <dgm:spPr/>
      <dgm:t>
        <a:bodyPr/>
        <a:lstStyle/>
        <a:p>
          <a:pPr rtl="1"/>
          <a:endParaRPr lang="he-IL"/>
        </a:p>
      </dgm:t>
    </dgm:pt>
    <dgm:pt modelId="{FD462E1A-2A3C-4824-9542-685430BD8F0F}" type="pres">
      <dgm:prSet presAssocID="{AF910F1F-19EF-4038-8A75-B0C852B8CA3D}" presName="arrow" presStyleLbl="node1" presStyleIdx="2" presStyleCnt="3"/>
      <dgm:spPr/>
      <dgm:t>
        <a:bodyPr/>
        <a:lstStyle/>
        <a:p>
          <a:pPr rtl="1"/>
          <a:endParaRPr lang="he-IL"/>
        </a:p>
      </dgm:t>
    </dgm:pt>
    <dgm:pt modelId="{6005DD75-E845-4FE0-9B95-4AD2CCBBBD47}" type="pres">
      <dgm:prSet presAssocID="{AF910F1F-19EF-4038-8A75-B0C852B8CA3D}" presName="descendantArrow" presStyleCnt="0"/>
      <dgm:spPr/>
    </dgm:pt>
    <dgm:pt modelId="{22376184-37FA-4831-B2E8-6BEE557DCCDB}" type="pres">
      <dgm:prSet presAssocID="{F71FA503-0D29-4267-B80A-9F5EF7D2F341}" presName="childTextArrow" presStyleLbl="fgAccFollowNode1" presStyleIdx="4" presStyleCnt="6">
        <dgm:presLayoutVars>
          <dgm:bulletEnabled val="1"/>
        </dgm:presLayoutVars>
      </dgm:prSet>
      <dgm:spPr/>
      <dgm:t>
        <a:bodyPr/>
        <a:lstStyle/>
        <a:p>
          <a:pPr rtl="1"/>
          <a:endParaRPr lang="he-IL"/>
        </a:p>
      </dgm:t>
    </dgm:pt>
    <dgm:pt modelId="{BF1935C3-0268-4804-96FC-8BE8A4859BA4}" type="pres">
      <dgm:prSet presAssocID="{F49D8A49-40AF-4318-8BFB-A15717EEC46E}" presName="childTextArrow" presStyleLbl="fgAccFollowNode1" presStyleIdx="5" presStyleCnt="6">
        <dgm:presLayoutVars>
          <dgm:bulletEnabled val="1"/>
        </dgm:presLayoutVars>
      </dgm:prSet>
      <dgm:spPr/>
      <dgm:t>
        <a:bodyPr/>
        <a:lstStyle/>
        <a:p>
          <a:pPr rtl="1"/>
          <a:endParaRPr lang="he-IL"/>
        </a:p>
      </dgm:t>
    </dgm:pt>
  </dgm:ptLst>
  <dgm:cxnLst>
    <dgm:cxn modelId="{6E365754-5DB7-4C75-A73A-71BDAF853713}" type="presOf" srcId="{365D3D84-48A1-49B9-A386-23FDDB389FD3}" destId="{11BCEF08-9391-47C5-BD8D-BE49FCA95273}" srcOrd="0" destOrd="0" presId="urn:microsoft.com/office/officeart/2005/8/layout/process4"/>
    <dgm:cxn modelId="{67BD6227-B16C-40DA-A20E-CA6C277F463C}" srcId="{741CA88F-F2FA-424D-9365-6DD8BCD702EE}" destId="{0056564D-D771-48B8-9630-2A101FA7ADB9}" srcOrd="0" destOrd="0" parTransId="{BA14120A-9B6A-4D09-9C96-842BE80DBE2D}" sibTransId="{D6E8EF9C-4065-46A9-98AF-FA0B2890DC5F}"/>
    <dgm:cxn modelId="{150C4E52-599E-48DC-88E9-A94F2DCE506E}" type="presOf" srcId="{741CA88F-F2FA-424D-9365-6DD8BCD702EE}" destId="{76EFECBF-E9BB-41B9-AD9B-7A1A5BABF085}" srcOrd="0" destOrd="0" presId="urn:microsoft.com/office/officeart/2005/8/layout/process4"/>
    <dgm:cxn modelId="{D844458E-D1FB-4AA6-BD34-58E1CA3B4EB0}" type="presOf" srcId="{DCBA3C7F-BEAE-479B-909B-5E85BCFAA893}" destId="{9CC766E1-1485-4C52-848B-3485701AFCDC}" srcOrd="0" destOrd="0" presId="urn:microsoft.com/office/officeart/2005/8/layout/process4"/>
    <dgm:cxn modelId="{28F470EC-7ABE-4E42-B2FC-0D27AF01E414}" type="presOf" srcId="{AF910F1F-19EF-4038-8A75-B0C852B8CA3D}" destId="{FD462E1A-2A3C-4824-9542-685430BD8F0F}" srcOrd="1" destOrd="0" presId="urn:microsoft.com/office/officeart/2005/8/layout/process4"/>
    <dgm:cxn modelId="{5C3CB72D-E70A-4630-9BE8-E652A049DD5F}" srcId="{AF910F1F-19EF-4038-8A75-B0C852B8CA3D}" destId="{F71FA503-0D29-4267-B80A-9F5EF7D2F341}" srcOrd="0" destOrd="0" parTransId="{678B4393-DC00-4330-A4D9-B5D6FF678C4F}" sibTransId="{F3A57D1C-E48E-4C2A-B984-71E54FAF6AD6}"/>
    <dgm:cxn modelId="{C788E43C-664E-45E2-A8F0-479A2D28AFBB}" type="presOf" srcId="{19C7E002-979C-4250-9C48-D74C49ED37D1}" destId="{3679286C-CE1F-4784-AB44-211F570A65CF}" srcOrd="0" destOrd="0" presId="urn:microsoft.com/office/officeart/2005/8/layout/process4"/>
    <dgm:cxn modelId="{FB9740D9-3B52-46AC-84AB-B97CAE9E60B2}" srcId="{365D3D84-48A1-49B9-A386-23FDDB389FD3}" destId="{AF910F1F-19EF-4038-8A75-B0C852B8CA3D}" srcOrd="0" destOrd="0" parTransId="{A186F431-8327-42B5-8507-03616898459B}" sibTransId="{170914C8-AFDC-4A5A-974C-5FBC86320113}"/>
    <dgm:cxn modelId="{C3DF44A8-519A-4436-8390-81DD9EED65A6}" type="presOf" srcId="{19C7E002-979C-4250-9C48-D74C49ED37D1}" destId="{48F72128-B3FB-40CE-A9FC-7F5B3CB22FB7}" srcOrd="1" destOrd="0" presId="urn:microsoft.com/office/officeart/2005/8/layout/process4"/>
    <dgm:cxn modelId="{D5312463-0952-48E6-84C9-1E791FF42BF5}" type="presOf" srcId="{0056564D-D771-48B8-9630-2A101FA7ADB9}" destId="{35146262-FF0C-4F2C-8253-549EA27FA4E1}" srcOrd="0" destOrd="0" presId="urn:microsoft.com/office/officeart/2005/8/layout/process4"/>
    <dgm:cxn modelId="{FDDAF54C-28D7-48B3-B6B2-F8BBF3EB547F}" type="presOf" srcId="{3FD5E078-09DC-4E48-95D3-6177E4F6883B}" destId="{3909AB16-D43F-4834-9397-809BFD118D3A}" srcOrd="0" destOrd="0" presId="urn:microsoft.com/office/officeart/2005/8/layout/process4"/>
    <dgm:cxn modelId="{A2F9348F-AE54-4615-A11A-5E791DE48D14}" srcId="{365D3D84-48A1-49B9-A386-23FDDB389FD3}" destId="{741CA88F-F2FA-424D-9365-6DD8BCD702EE}" srcOrd="1" destOrd="0" parTransId="{9A8309C1-B17A-46D4-9B47-B54739B17354}" sibTransId="{0016103A-16E0-4B05-917F-AD48818BEFF9}"/>
    <dgm:cxn modelId="{7C36708C-64A0-4FF3-9035-50BB855FA9BC}" type="presOf" srcId="{741CA88F-F2FA-424D-9365-6DD8BCD702EE}" destId="{8322F1EA-20F5-4A0D-90EF-9F706EB1E5D4}" srcOrd="1" destOrd="0" presId="urn:microsoft.com/office/officeart/2005/8/layout/process4"/>
    <dgm:cxn modelId="{3C692D36-C6C0-4093-B1F2-47BA351498BC}" srcId="{19C7E002-979C-4250-9C48-D74C49ED37D1}" destId="{DCBA3C7F-BEAE-479B-909B-5E85BCFAA893}" srcOrd="1" destOrd="0" parTransId="{10C509A6-25D9-4D49-A35A-38A1AFF5D3ED}" sibTransId="{201D91D0-8F56-4D3E-8139-EF303E88BB84}"/>
    <dgm:cxn modelId="{BCA65AF3-4796-41A4-801E-0B2AD8600698}" srcId="{741CA88F-F2FA-424D-9365-6DD8BCD702EE}" destId="{3FD5E078-09DC-4E48-95D3-6177E4F6883B}" srcOrd="1" destOrd="0" parTransId="{50DBA038-0DE7-4632-A81D-B73236459E6E}" sibTransId="{C041D35A-C0C0-4B0A-BC4D-97002350EC38}"/>
    <dgm:cxn modelId="{0DDDCFA3-95E8-440E-8925-3FB275ED1346}" srcId="{19C7E002-979C-4250-9C48-D74C49ED37D1}" destId="{CE73FC3A-AB71-4D89-B26B-35F62D2301BC}" srcOrd="0" destOrd="0" parTransId="{48F7DDC5-B1B1-433A-85AC-4246C148E8B7}" sibTransId="{7303121C-4DF9-40F9-A343-E2D5B5756385}"/>
    <dgm:cxn modelId="{32DD483D-E31F-428B-BB8E-50ED77FB0DD1}" type="presOf" srcId="{AF910F1F-19EF-4038-8A75-B0C852B8CA3D}" destId="{A3188A92-E6F8-41EC-A0E5-D5FFB0978625}" srcOrd="0" destOrd="0" presId="urn:microsoft.com/office/officeart/2005/8/layout/process4"/>
    <dgm:cxn modelId="{F08FE115-FD11-46D1-AD89-73B431EBD55C}" type="presOf" srcId="{CE73FC3A-AB71-4D89-B26B-35F62D2301BC}" destId="{7D9EB10A-8CF4-423D-A805-1D57034C9AAE}" srcOrd="0" destOrd="0" presId="urn:microsoft.com/office/officeart/2005/8/layout/process4"/>
    <dgm:cxn modelId="{5F3532B9-712C-46B2-AD25-4746D4432166}" srcId="{365D3D84-48A1-49B9-A386-23FDDB389FD3}" destId="{19C7E002-979C-4250-9C48-D74C49ED37D1}" srcOrd="2" destOrd="0" parTransId="{CDB4DF1E-22D0-449C-898D-A301ACFE8840}" sibTransId="{D3248658-1867-4593-A295-C04698F8B0C6}"/>
    <dgm:cxn modelId="{C2156013-ECCE-464D-9242-086F5E142B9B}" srcId="{AF910F1F-19EF-4038-8A75-B0C852B8CA3D}" destId="{F49D8A49-40AF-4318-8BFB-A15717EEC46E}" srcOrd="1" destOrd="0" parTransId="{DA30BA4B-2D77-4DF6-AD57-BA23B5C93A33}" sibTransId="{2A218CA6-6FFF-48F1-8CAF-6083FF2390E8}"/>
    <dgm:cxn modelId="{AAA669F2-2F90-4A0B-AC72-BE263FBEC4AB}" type="presOf" srcId="{F71FA503-0D29-4267-B80A-9F5EF7D2F341}" destId="{22376184-37FA-4831-B2E8-6BEE557DCCDB}" srcOrd="0" destOrd="0" presId="urn:microsoft.com/office/officeart/2005/8/layout/process4"/>
    <dgm:cxn modelId="{A65346F7-686A-4766-B6BC-CA83860305B3}" type="presOf" srcId="{F49D8A49-40AF-4318-8BFB-A15717EEC46E}" destId="{BF1935C3-0268-4804-96FC-8BE8A4859BA4}" srcOrd="0" destOrd="0" presId="urn:microsoft.com/office/officeart/2005/8/layout/process4"/>
    <dgm:cxn modelId="{371EC2EF-C4BE-45F2-AE20-D535D0F94020}" type="presParOf" srcId="{11BCEF08-9391-47C5-BD8D-BE49FCA95273}" destId="{1D42EC7C-389C-4D32-85AB-D00B1B23CF22}" srcOrd="0" destOrd="0" presId="urn:microsoft.com/office/officeart/2005/8/layout/process4"/>
    <dgm:cxn modelId="{DFB31CC5-EAF3-4764-B47A-79AE0997BF85}" type="presParOf" srcId="{1D42EC7C-389C-4D32-85AB-D00B1B23CF22}" destId="{3679286C-CE1F-4784-AB44-211F570A65CF}" srcOrd="0" destOrd="0" presId="urn:microsoft.com/office/officeart/2005/8/layout/process4"/>
    <dgm:cxn modelId="{1EB5E217-CD54-476C-B4BE-2EE22D7FCFAD}" type="presParOf" srcId="{1D42EC7C-389C-4D32-85AB-D00B1B23CF22}" destId="{48F72128-B3FB-40CE-A9FC-7F5B3CB22FB7}" srcOrd="1" destOrd="0" presId="urn:microsoft.com/office/officeart/2005/8/layout/process4"/>
    <dgm:cxn modelId="{333EB934-758A-4258-AB58-BF1F9A76C683}" type="presParOf" srcId="{1D42EC7C-389C-4D32-85AB-D00B1B23CF22}" destId="{1577A069-21F2-4007-AC6A-56EFCA2554A3}" srcOrd="2" destOrd="0" presId="urn:microsoft.com/office/officeart/2005/8/layout/process4"/>
    <dgm:cxn modelId="{C3032EE3-45BE-4FB1-B8D1-8DC2DD86B79E}" type="presParOf" srcId="{1577A069-21F2-4007-AC6A-56EFCA2554A3}" destId="{7D9EB10A-8CF4-423D-A805-1D57034C9AAE}" srcOrd="0" destOrd="0" presId="urn:microsoft.com/office/officeart/2005/8/layout/process4"/>
    <dgm:cxn modelId="{4A3527E9-CB8B-4528-8E88-BE5A0B9E386F}" type="presParOf" srcId="{1577A069-21F2-4007-AC6A-56EFCA2554A3}" destId="{9CC766E1-1485-4C52-848B-3485701AFCDC}" srcOrd="1" destOrd="0" presId="urn:microsoft.com/office/officeart/2005/8/layout/process4"/>
    <dgm:cxn modelId="{815C4D6D-CAF4-497E-9E2B-BB0B0F72C1E9}" type="presParOf" srcId="{11BCEF08-9391-47C5-BD8D-BE49FCA95273}" destId="{AAF4DC0C-F366-44B3-AA59-1AB46024DB68}" srcOrd="1" destOrd="0" presId="urn:microsoft.com/office/officeart/2005/8/layout/process4"/>
    <dgm:cxn modelId="{037A8CB2-B4EF-4B6F-AB3A-ADD23FF1FB01}" type="presParOf" srcId="{11BCEF08-9391-47C5-BD8D-BE49FCA95273}" destId="{C9310A03-D441-4290-98C9-81952980A7A7}" srcOrd="2" destOrd="0" presId="urn:microsoft.com/office/officeart/2005/8/layout/process4"/>
    <dgm:cxn modelId="{78AD56F4-1776-40E0-A405-51286846586F}" type="presParOf" srcId="{C9310A03-D441-4290-98C9-81952980A7A7}" destId="{76EFECBF-E9BB-41B9-AD9B-7A1A5BABF085}" srcOrd="0" destOrd="0" presId="urn:microsoft.com/office/officeart/2005/8/layout/process4"/>
    <dgm:cxn modelId="{D95BAE66-5322-4B27-A51C-1AD5D4B35D6E}" type="presParOf" srcId="{C9310A03-D441-4290-98C9-81952980A7A7}" destId="{8322F1EA-20F5-4A0D-90EF-9F706EB1E5D4}" srcOrd="1" destOrd="0" presId="urn:microsoft.com/office/officeart/2005/8/layout/process4"/>
    <dgm:cxn modelId="{7C0B1950-5DD6-4DE1-83B3-7934D42DC755}" type="presParOf" srcId="{C9310A03-D441-4290-98C9-81952980A7A7}" destId="{B0741BB6-FF2D-4B30-B169-52BD00F8A4F1}" srcOrd="2" destOrd="0" presId="urn:microsoft.com/office/officeart/2005/8/layout/process4"/>
    <dgm:cxn modelId="{E2B13A9D-6B60-4766-A47F-A52A6D8629A3}" type="presParOf" srcId="{B0741BB6-FF2D-4B30-B169-52BD00F8A4F1}" destId="{35146262-FF0C-4F2C-8253-549EA27FA4E1}" srcOrd="0" destOrd="0" presId="urn:microsoft.com/office/officeart/2005/8/layout/process4"/>
    <dgm:cxn modelId="{5CB4F373-3F82-4D40-8098-BC310CCE4E6C}" type="presParOf" srcId="{B0741BB6-FF2D-4B30-B169-52BD00F8A4F1}" destId="{3909AB16-D43F-4834-9397-809BFD118D3A}" srcOrd="1" destOrd="0" presId="urn:microsoft.com/office/officeart/2005/8/layout/process4"/>
    <dgm:cxn modelId="{766FADC6-7939-4D87-9653-9D9FD09D01AE}" type="presParOf" srcId="{11BCEF08-9391-47C5-BD8D-BE49FCA95273}" destId="{CE708310-81E2-4C1E-909F-55BB84D213C4}" srcOrd="3" destOrd="0" presId="urn:microsoft.com/office/officeart/2005/8/layout/process4"/>
    <dgm:cxn modelId="{2037EF21-15BA-4BE2-B3F1-ED634B785947}" type="presParOf" srcId="{11BCEF08-9391-47C5-BD8D-BE49FCA95273}" destId="{0EEE820E-A0E3-4BA1-BDAA-552B45362585}" srcOrd="4" destOrd="0" presId="urn:microsoft.com/office/officeart/2005/8/layout/process4"/>
    <dgm:cxn modelId="{8FA28303-FCE0-4456-9BBD-E5AEBC72B085}" type="presParOf" srcId="{0EEE820E-A0E3-4BA1-BDAA-552B45362585}" destId="{A3188A92-E6F8-41EC-A0E5-D5FFB0978625}" srcOrd="0" destOrd="0" presId="urn:microsoft.com/office/officeart/2005/8/layout/process4"/>
    <dgm:cxn modelId="{51DF287A-ACBF-4A1D-A364-AFDCB87850F9}" type="presParOf" srcId="{0EEE820E-A0E3-4BA1-BDAA-552B45362585}" destId="{FD462E1A-2A3C-4824-9542-685430BD8F0F}" srcOrd="1" destOrd="0" presId="urn:microsoft.com/office/officeart/2005/8/layout/process4"/>
    <dgm:cxn modelId="{DA999216-9E44-4CC5-9DED-75B1E7906280}" type="presParOf" srcId="{0EEE820E-A0E3-4BA1-BDAA-552B45362585}" destId="{6005DD75-E845-4FE0-9B95-4AD2CCBBBD47}" srcOrd="2" destOrd="0" presId="urn:microsoft.com/office/officeart/2005/8/layout/process4"/>
    <dgm:cxn modelId="{12049BC7-2D4A-4272-8A76-1E7BCF458E43}" type="presParOf" srcId="{6005DD75-E845-4FE0-9B95-4AD2CCBBBD47}" destId="{22376184-37FA-4831-B2E8-6BEE557DCCDB}" srcOrd="0" destOrd="0" presId="urn:microsoft.com/office/officeart/2005/8/layout/process4"/>
    <dgm:cxn modelId="{34FED6B5-9C7D-42F6-A276-CA7F21928FED}" type="presParOf" srcId="{6005DD75-E845-4FE0-9B95-4AD2CCBBBD47}" destId="{BF1935C3-0268-4804-96FC-8BE8A4859BA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C7623-D6B2-4892-8E26-0CB0362E4A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51B50C29-2EEF-4C4F-B524-9D79D0F75580}">
      <dgm:prSet phldrT="[טקסט]"/>
      <dgm:spPr/>
      <dgm:t>
        <a:bodyPr/>
        <a:lstStyle/>
        <a:p>
          <a:pPr rtl="1"/>
          <a:r>
            <a:rPr lang="he-IL" dirty="0"/>
            <a:t>   </a:t>
          </a:r>
        </a:p>
      </dgm:t>
    </dgm:pt>
    <dgm:pt modelId="{555BDC65-7C7C-4BA8-B6A7-B10B48E480E3}" type="parTrans" cxnId="{3848303C-2225-4F54-8C92-6C713F943FE9}">
      <dgm:prSet/>
      <dgm:spPr/>
      <dgm:t>
        <a:bodyPr/>
        <a:lstStyle/>
        <a:p>
          <a:pPr rtl="1"/>
          <a:endParaRPr lang="he-IL"/>
        </a:p>
      </dgm:t>
    </dgm:pt>
    <dgm:pt modelId="{E2043240-C5C9-42D0-A16B-6532ADE0BBAD}" type="sibTrans" cxnId="{3848303C-2225-4F54-8C92-6C713F943FE9}">
      <dgm:prSet/>
      <dgm:spPr/>
      <dgm:t>
        <a:bodyPr/>
        <a:lstStyle/>
        <a:p>
          <a:pPr rtl="1"/>
          <a:endParaRPr lang="he-IL"/>
        </a:p>
      </dgm:t>
    </dgm:pt>
    <dgm:pt modelId="{A6764F38-AC94-4DD3-BA8A-A30E23B54BEB}" type="asst">
      <dgm:prSet phldrT="[טקסט]"/>
      <dgm:spPr/>
      <dgm:t>
        <a:bodyPr/>
        <a:lstStyle/>
        <a:p>
          <a:pPr rtl="1"/>
          <a:r>
            <a:rPr lang="he-IL" dirty="0"/>
            <a:t>   </a:t>
          </a:r>
        </a:p>
      </dgm:t>
    </dgm:pt>
    <dgm:pt modelId="{BE275CA2-360B-4B88-ADD2-E8518D81A1B3}" type="parTrans" cxnId="{A06A2387-2159-4F67-95D3-8A413D5C2930}">
      <dgm:prSet/>
      <dgm:spPr/>
      <dgm:t>
        <a:bodyPr/>
        <a:lstStyle/>
        <a:p>
          <a:pPr rtl="1"/>
          <a:endParaRPr lang="he-IL"/>
        </a:p>
      </dgm:t>
    </dgm:pt>
    <dgm:pt modelId="{78369111-BB12-49D3-B7CB-FB93FA6E2CFD}" type="sibTrans" cxnId="{A06A2387-2159-4F67-95D3-8A413D5C2930}">
      <dgm:prSet/>
      <dgm:spPr/>
      <dgm:t>
        <a:bodyPr/>
        <a:lstStyle/>
        <a:p>
          <a:pPr rtl="1"/>
          <a:endParaRPr lang="he-IL"/>
        </a:p>
      </dgm:t>
    </dgm:pt>
    <dgm:pt modelId="{47388F2A-A1F9-49C9-8B4A-C85532F7437A}">
      <dgm:prSet phldrT="[טקסט]"/>
      <dgm:spPr/>
      <dgm:t>
        <a:bodyPr/>
        <a:lstStyle/>
        <a:p>
          <a:pPr rtl="1"/>
          <a:r>
            <a:rPr lang="he-IL" dirty="0"/>
            <a:t>   </a:t>
          </a:r>
        </a:p>
      </dgm:t>
    </dgm:pt>
    <dgm:pt modelId="{D57F69C2-48A6-43AA-85FE-D9B95E54DEA7}" type="parTrans" cxnId="{E2B7F8ED-D2D8-4CE0-B4CB-B4CBC6F57E67}">
      <dgm:prSet/>
      <dgm:spPr/>
      <dgm:t>
        <a:bodyPr/>
        <a:lstStyle/>
        <a:p>
          <a:pPr rtl="1"/>
          <a:endParaRPr lang="he-IL"/>
        </a:p>
      </dgm:t>
    </dgm:pt>
    <dgm:pt modelId="{6E52EF04-BDD2-4630-9049-203893266FDE}" type="sibTrans" cxnId="{E2B7F8ED-D2D8-4CE0-B4CB-B4CBC6F57E67}">
      <dgm:prSet/>
      <dgm:spPr/>
      <dgm:t>
        <a:bodyPr/>
        <a:lstStyle/>
        <a:p>
          <a:pPr rtl="1"/>
          <a:endParaRPr lang="he-IL"/>
        </a:p>
      </dgm:t>
    </dgm:pt>
    <dgm:pt modelId="{FF079BFF-F4CA-4E0A-BB64-F3E24E9E4B77}">
      <dgm:prSet phldrT="[טקסט]"/>
      <dgm:spPr/>
      <dgm:t>
        <a:bodyPr/>
        <a:lstStyle/>
        <a:p>
          <a:pPr rtl="1"/>
          <a:r>
            <a:rPr lang="he-IL" dirty="0"/>
            <a:t>   </a:t>
          </a:r>
        </a:p>
      </dgm:t>
    </dgm:pt>
    <dgm:pt modelId="{A74A38B5-3D23-4CDA-BA44-1BF1EECBBC62}" type="parTrans" cxnId="{BF84A775-79DC-4EF7-AD6D-B5208A156804}">
      <dgm:prSet/>
      <dgm:spPr/>
      <dgm:t>
        <a:bodyPr/>
        <a:lstStyle/>
        <a:p>
          <a:pPr rtl="1"/>
          <a:endParaRPr lang="he-IL"/>
        </a:p>
      </dgm:t>
    </dgm:pt>
    <dgm:pt modelId="{4DC00662-8AAE-4E72-A7EB-A8607B9BC592}" type="sibTrans" cxnId="{BF84A775-79DC-4EF7-AD6D-B5208A156804}">
      <dgm:prSet/>
      <dgm:spPr/>
      <dgm:t>
        <a:bodyPr/>
        <a:lstStyle/>
        <a:p>
          <a:pPr rtl="1"/>
          <a:endParaRPr lang="he-IL"/>
        </a:p>
      </dgm:t>
    </dgm:pt>
    <dgm:pt modelId="{F5FC7D70-562C-4495-8A58-429EC289CA0F}">
      <dgm:prSet phldrT="[טקסט]"/>
      <dgm:spPr/>
      <dgm:t>
        <a:bodyPr/>
        <a:lstStyle/>
        <a:p>
          <a:pPr rtl="1"/>
          <a:r>
            <a:rPr lang="he-IL" dirty="0"/>
            <a:t>   </a:t>
          </a:r>
        </a:p>
      </dgm:t>
    </dgm:pt>
    <dgm:pt modelId="{E79CBC86-4157-4C4B-80F6-B259115E6D89}" type="parTrans" cxnId="{33E40903-4D32-428C-8178-C0B07A449595}">
      <dgm:prSet/>
      <dgm:spPr/>
      <dgm:t>
        <a:bodyPr/>
        <a:lstStyle/>
        <a:p>
          <a:pPr rtl="1"/>
          <a:endParaRPr lang="he-IL"/>
        </a:p>
      </dgm:t>
    </dgm:pt>
    <dgm:pt modelId="{1B8163F9-8BF6-47F4-9CB3-A74D82B903E5}" type="sibTrans" cxnId="{33E40903-4D32-428C-8178-C0B07A449595}">
      <dgm:prSet/>
      <dgm:spPr/>
      <dgm:t>
        <a:bodyPr/>
        <a:lstStyle/>
        <a:p>
          <a:pPr rtl="1"/>
          <a:endParaRPr lang="he-IL"/>
        </a:p>
      </dgm:t>
    </dgm:pt>
    <dgm:pt modelId="{AC7867D4-4E85-493A-9F7A-ABE2BC0499BD}" type="asst">
      <dgm:prSet/>
      <dgm:spPr/>
      <dgm:t>
        <a:bodyPr/>
        <a:lstStyle/>
        <a:p>
          <a:pPr rtl="1"/>
          <a:endParaRPr lang="he-IL"/>
        </a:p>
      </dgm:t>
    </dgm:pt>
    <dgm:pt modelId="{7DE7E5AF-219A-42A8-ABBF-A89DE0ED608B}" type="parTrans" cxnId="{5198347B-42EF-4A13-B1FA-E181CBFD04EE}">
      <dgm:prSet/>
      <dgm:spPr/>
      <dgm:t>
        <a:bodyPr/>
        <a:lstStyle/>
        <a:p>
          <a:pPr rtl="1"/>
          <a:endParaRPr lang="he-IL"/>
        </a:p>
      </dgm:t>
    </dgm:pt>
    <dgm:pt modelId="{3AED5A65-962F-4C5D-A55E-0FA82DD8B61E}" type="sibTrans" cxnId="{5198347B-42EF-4A13-B1FA-E181CBFD04EE}">
      <dgm:prSet/>
      <dgm:spPr/>
      <dgm:t>
        <a:bodyPr/>
        <a:lstStyle/>
        <a:p>
          <a:pPr rtl="1"/>
          <a:endParaRPr lang="he-IL"/>
        </a:p>
      </dgm:t>
    </dgm:pt>
    <dgm:pt modelId="{512FAB0C-6689-4573-AC9F-72CC9C3CE772}" type="pres">
      <dgm:prSet presAssocID="{9E8C7623-D6B2-4892-8E26-0CB0362E4A09}" presName="hierChild1" presStyleCnt="0">
        <dgm:presLayoutVars>
          <dgm:orgChart val="1"/>
          <dgm:chPref val="1"/>
          <dgm:dir/>
          <dgm:animOne val="branch"/>
          <dgm:animLvl val="lvl"/>
          <dgm:resizeHandles/>
        </dgm:presLayoutVars>
      </dgm:prSet>
      <dgm:spPr/>
      <dgm:t>
        <a:bodyPr/>
        <a:lstStyle/>
        <a:p>
          <a:pPr rtl="1"/>
          <a:endParaRPr lang="he-IL"/>
        </a:p>
      </dgm:t>
    </dgm:pt>
    <dgm:pt modelId="{26F4FD90-80D2-40A7-A181-D88D6794B3C6}" type="pres">
      <dgm:prSet presAssocID="{51B50C29-2EEF-4C4F-B524-9D79D0F75580}" presName="hierRoot1" presStyleCnt="0">
        <dgm:presLayoutVars>
          <dgm:hierBranch val="init"/>
        </dgm:presLayoutVars>
      </dgm:prSet>
      <dgm:spPr/>
    </dgm:pt>
    <dgm:pt modelId="{0F5740C6-08E7-4E42-96B9-E7D17C54BB6E}" type="pres">
      <dgm:prSet presAssocID="{51B50C29-2EEF-4C4F-B524-9D79D0F75580}" presName="rootComposite1" presStyleCnt="0"/>
      <dgm:spPr/>
    </dgm:pt>
    <dgm:pt modelId="{422A644E-CD5C-4849-ADB5-E1895EB31D3B}" type="pres">
      <dgm:prSet presAssocID="{51B50C29-2EEF-4C4F-B524-9D79D0F75580}" presName="rootText1" presStyleLbl="node0" presStyleIdx="0" presStyleCnt="1">
        <dgm:presLayoutVars>
          <dgm:chPref val="3"/>
        </dgm:presLayoutVars>
      </dgm:prSet>
      <dgm:spPr/>
      <dgm:t>
        <a:bodyPr/>
        <a:lstStyle/>
        <a:p>
          <a:pPr rtl="1"/>
          <a:endParaRPr lang="he-IL"/>
        </a:p>
      </dgm:t>
    </dgm:pt>
    <dgm:pt modelId="{B7CAA0B4-5F57-4F26-B9C6-1635A61D6963}" type="pres">
      <dgm:prSet presAssocID="{51B50C29-2EEF-4C4F-B524-9D79D0F75580}" presName="rootConnector1" presStyleLbl="node1" presStyleIdx="0" presStyleCnt="0"/>
      <dgm:spPr/>
      <dgm:t>
        <a:bodyPr/>
        <a:lstStyle/>
        <a:p>
          <a:pPr rtl="1"/>
          <a:endParaRPr lang="he-IL"/>
        </a:p>
      </dgm:t>
    </dgm:pt>
    <dgm:pt modelId="{D6600453-5181-46BA-BC54-F3772109738F}" type="pres">
      <dgm:prSet presAssocID="{51B50C29-2EEF-4C4F-B524-9D79D0F75580}" presName="hierChild2" presStyleCnt="0"/>
      <dgm:spPr/>
    </dgm:pt>
    <dgm:pt modelId="{3BC42A6D-EE87-40DC-AE4F-3EA90D45DB1F}" type="pres">
      <dgm:prSet presAssocID="{D57F69C2-48A6-43AA-85FE-D9B95E54DEA7}" presName="Name37" presStyleLbl="parChTrans1D2" presStyleIdx="0" presStyleCnt="5"/>
      <dgm:spPr/>
      <dgm:t>
        <a:bodyPr/>
        <a:lstStyle/>
        <a:p>
          <a:pPr rtl="1"/>
          <a:endParaRPr lang="he-IL"/>
        </a:p>
      </dgm:t>
    </dgm:pt>
    <dgm:pt modelId="{9A40191B-85FA-441D-9F4D-540F37B0A91F}" type="pres">
      <dgm:prSet presAssocID="{47388F2A-A1F9-49C9-8B4A-C85532F7437A}" presName="hierRoot2" presStyleCnt="0">
        <dgm:presLayoutVars>
          <dgm:hierBranch val="init"/>
        </dgm:presLayoutVars>
      </dgm:prSet>
      <dgm:spPr/>
    </dgm:pt>
    <dgm:pt modelId="{BE28CFAD-16D7-417B-99A0-AF4C2A218354}" type="pres">
      <dgm:prSet presAssocID="{47388F2A-A1F9-49C9-8B4A-C85532F7437A}" presName="rootComposite" presStyleCnt="0"/>
      <dgm:spPr/>
    </dgm:pt>
    <dgm:pt modelId="{DF7F42B3-42FF-4E74-A108-AAD37C0B3464}" type="pres">
      <dgm:prSet presAssocID="{47388F2A-A1F9-49C9-8B4A-C85532F7437A}" presName="rootText" presStyleLbl="node2" presStyleIdx="0" presStyleCnt="3">
        <dgm:presLayoutVars>
          <dgm:chPref val="3"/>
        </dgm:presLayoutVars>
      </dgm:prSet>
      <dgm:spPr/>
      <dgm:t>
        <a:bodyPr/>
        <a:lstStyle/>
        <a:p>
          <a:pPr rtl="1"/>
          <a:endParaRPr lang="he-IL"/>
        </a:p>
      </dgm:t>
    </dgm:pt>
    <dgm:pt modelId="{4D114115-205D-45B9-BFC0-C5EB593234F4}" type="pres">
      <dgm:prSet presAssocID="{47388F2A-A1F9-49C9-8B4A-C85532F7437A}" presName="rootConnector" presStyleLbl="node2" presStyleIdx="0" presStyleCnt="3"/>
      <dgm:spPr/>
      <dgm:t>
        <a:bodyPr/>
        <a:lstStyle/>
        <a:p>
          <a:pPr rtl="1"/>
          <a:endParaRPr lang="he-IL"/>
        </a:p>
      </dgm:t>
    </dgm:pt>
    <dgm:pt modelId="{C59A2F65-61F7-4FEA-A7C7-47BB41D793F5}" type="pres">
      <dgm:prSet presAssocID="{47388F2A-A1F9-49C9-8B4A-C85532F7437A}" presName="hierChild4" presStyleCnt="0"/>
      <dgm:spPr/>
    </dgm:pt>
    <dgm:pt modelId="{9282044A-64C7-46DB-960F-6BF44B797CE8}" type="pres">
      <dgm:prSet presAssocID="{47388F2A-A1F9-49C9-8B4A-C85532F7437A}" presName="hierChild5" presStyleCnt="0"/>
      <dgm:spPr/>
    </dgm:pt>
    <dgm:pt modelId="{812D1469-3C7E-4018-BA25-56D9AF51EC28}" type="pres">
      <dgm:prSet presAssocID="{A74A38B5-3D23-4CDA-BA44-1BF1EECBBC62}" presName="Name37" presStyleLbl="parChTrans1D2" presStyleIdx="1" presStyleCnt="5"/>
      <dgm:spPr/>
      <dgm:t>
        <a:bodyPr/>
        <a:lstStyle/>
        <a:p>
          <a:pPr rtl="1"/>
          <a:endParaRPr lang="he-IL"/>
        </a:p>
      </dgm:t>
    </dgm:pt>
    <dgm:pt modelId="{5930DE31-3595-47C2-910C-02BA29C842F7}" type="pres">
      <dgm:prSet presAssocID="{FF079BFF-F4CA-4E0A-BB64-F3E24E9E4B77}" presName="hierRoot2" presStyleCnt="0">
        <dgm:presLayoutVars>
          <dgm:hierBranch val="init"/>
        </dgm:presLayoutVars>
      </dgm:prSet>
      <dgm:spPr/>
    </dgm:pt>
    <dgm:pt modelId="{356B8BF4-AA65-4EC7-AC9D-5C3CE262B7F9}" type="pres">
      <dgm:prSet presAssocID="{FF079BFF-F4CA-4E0A-BB64-F3E24E9E4B77}" presName="rootComposite" presStyleCnt="0"/>
      <dgm:spPr/>
    </dgm:pt>
    <dgm:pt modelId="{DD0298CF-64B9-4964-90BC-95731BFDDF7A}" type="pres">
      <dgm:prSet presAssocID="{FF079BFF-F4CA-4E0A-BB64-F3E24E9E4B77}" presName="rootText" presStyleLbl="node2" presStyleIdx="1" presStyleCnt="3">
        <dgm:presLayoutVars>
          <dgm:chPref val="3"/>
        </dgm:presLayoutVars>
      </dgm:prSet>
      <dgm:spPr/>
      <dgm:t>
        <a:bodyPr/>
        <a:lstStyle/>
        <a:p>
          <a:pPr rtl="1"/>
          <a:endParaRPr lang="he-IL"/>
        </a:p>
      </dgm:t>
    </dgm:pt>
    <dgm:pt modelId="{86972C7A-8B4B-40F4-A069-C470304AFA7F}" type="pres">
      <dgm:prSet presAssocID="{FF079BFF-F4CA-4E0A-BB64-F3E24E9E4B77}" presName="rootConnector" presStyleLbl="node2" presStyleIdx="1" presStyleCnt="3"/>
      <dgm:spPr/>
      <dgm:t>
        <a:bodyPr/>
        <a:lstStyle/>
        <a:p>
          <a:pPr rtl="1"/>
          <a:endParaRPr lang="he-IL"/>
        </a:p>
      </dgm:t>
    </dgm:pt>
    <dgm:pt modelId="{D9C65B4B-9576-4402-B2A9-EF027E51B9CF}" type="pres">
      <dgm:prSet presAssocID="{FF079BFF-F4CA-4E0A-BB64-F3E24E9E4B77}" presName="hierChild4" presStyleCnt="0"/>
      <dgm:spPr/>
    </dgm:pt>
    <dgm:pt modelId="{8FF93822-19F8-4BA8-9298-57DB164AAB12}" type="pres">
      <dgm:prSet presAssocID="{FF079BFF-F4CA-4E0A-BB64-F3E24E9E4B77}" presName="hierChild5" presStyleCnt="0"/>
      <dgm:spPr/>
    </dgm:pt>
    <dgm:pt modelId="{FFC7FCD3-D87A-4406-B7CD-B752A91EC876}" type="pres">
      <dgm:prSet presAssocID="{E79CBC86-4157-4C4B-80F6-B259115E6D89}" presName="Name37" presStyleLbl="parChTrans1D2" presStyleIdx="2" presStyleCnt="5"/>
      <dgm:spPr/>
      <dgm:t>
        <a:bodyPr/>
        <a:lstStyle/>
        <a:p>
          <a:pPr rtl="1"/>
          <a:endParaRPr lang="he-IL"/>
        </a:p>
      </dgm:t>
    </dgm:pt>
    <dgm:pt modelId="{73EDE772-BE82-4FA9-8338-4DDC538AC069}" type="pres">
      <dgm:prSet presAssocID="{F5FC7D70-562C-4495-8A58-429EC289CA0F}" presName="hierRoot2" presStyleCnt="0">
        <dgm:presLayoutVars>
          <dgm:hierBranch val="init"/>
        </dgm:presLayoutVars>
      </dgm:prSet>
      <dgm:spPr/>
    </dgm:pt>
    <dgm:pt modelId="{376B48A2-B3C0-430C-A30D-C0941324943B}" type="pres">
      <dgm:prSet presAssocID="{F5FC7D70-562C-4495-8A58-429EC289CA0F}" presName="rootComposite" presStyleCnt="0"/>
      <dgm:spPr/>
    </dgm:pt>
    <dgm:pt modelId="{EC37059D-B8F8-448A-9D21-D168C2BB3096}" type="pres">
      <dgm:prSet presAssocID="{F5FC7D70-562C-4495-8A58-429EC289CA0F}" presName="rootText" presStyleLbl="node2" presStyleIdx="2" presStyleCnt="3">
        <dgm:presLayoutVars>
          <dgm:chPref val="3"/>
        </dgm:presLayoutVars>
      </dgm:prSet>
      <dgm:spPr/>
      <dgm:t>
        <a:bodyPr/>
        <a:lstStyle/>
        <a:p>
          <a:pPr rtl="1"/>
          <a:endParaRPr lang="he-IL"/>
        </a:p>
      </dgm:t>
    </dgm:pt>
    <dgm:pt modelId="{6A03213F-5DD2-4DA1-AC92-046A1B77EE88}" type="pres">
      <dgm:prSet presAssocID="{F5FC7D70-562C-4495-8A58-429EC289CA0F}" presName="rootConnector" presStyleLbl="node2" presStyleIdx="2" presStyleCnt="3"/>
      <dgm:spPr/>
      <dgm:t>
        <a:bodyPr/>
        <a:lstStyle/>
        <a:p>
          <a:pPr rtl="1"/>
          <a:endParaRPr lang="he-IL"/>
        </a:p>
      </dgm:t>
    </dgm:pt>
    <dgm:pt modelId="{2C4A110A-1BBF-488F-A306-3B85736104B8}" type="pres">
      <dgm:prSet presAssocID="{F5FC7D70-562C-4495-8A58-429EC289CA0F}" presName="hierChild4" presStyleCnt="0"/>
      <dgm:spPr/>
    </dgm:pt>
    <dgm:pt modelId="{B76850FA-7118-4DB6-BE03-081D32B1176A}" type="pres">
      <dgm:prSet presAssocID="{F5FC7D70-562C-4495-8A58-429EC289CA0F}" presName="hierChild5" presStyleCnt="0"/>
      <dgm:spPr/>
    </dgm:pt>
    <dgm:pt modelId="{E2D4AC09-A7B9-42DE-A5B5-1B9548F4E9C9}" type="pres">
      <dgm:prSet presAssocID="{51B50C29-2EEF-4C4F-B524-9D79D0F75580}" presName="hierChild3" presStyleCnt="0"/>
      <dgm:spPr/>
    </dgm:pt>
    <dgm:pt modelId="{4D47662E-F9D3-4F73-A4C6-B326981FDA96}" type="pres">
      <dgm:prSet presAssocID="{7DE7E5AF-219A-42A8-ABBF-A89DE0ED608B}" presName="Name111" presStyleLbl="parChTrans1D2" presStyleIdx="3" presStyleCnt="5"/>
      <dgm:spPr/>
      <dgm:t>
        <a:bodyPr/>
        <a:lstStyle/>
        <a:p>
          <a:pPr rtl="1"/>
          <a:endParaRPr lang="he-IL"/>
        </a:p>
      </dgm:t>
    </dgm:pt>
    <dgm:pt modelId="{C9300522-89A3-46E8-A691-C46F63F86E2E}" type="pres">
      <dgm:prSet presAssocID="{AC7867D4-4E85-493A-9F7A-ABE2BC0499BD}" presName="hierRoot3" presStyleCnt="0">
        <dgm:presLayoutVars>
          <dgm:hierBranch val="init"/>
        </dgm:presLayoutVars>
      </dgm:prSet>
      <dgm:spPr/>
    </dgm:pt>
    <dgm:pt modelId="{8F7EE2E0-26C3-4D8D-BE01-79D54C255F38}" type="pres">
      <dgm:prSet presAssocID="{AC7867D4-4E85-493A-9F7A-ABE2BC0499BD}" presName="rootComposite3" presStyleCnt="0"/>
      <dgm:spPr/>
    </dgm:pt>
    <dgm:pt modelId="{7999352A-B9E3-4EA4-B59F-AD1D42CE4C76}" type="pres">
      <dgm:prSet presAssocID="{AC7867D4-4E85-493A-9F7A-ABE2BC0499BD}" presName="rootText3" presStyleLbl="asst1" presStyleIdx="0" presStyleCnt="2">
        <dgm:presLayoutVars>
          <dgm:chPref val="3"/>
        </dgm:presLayoutVars>
      </dgm:prSet>
      <dgm:spPr/>
      <dgm:t>
        <a:bodyPr/>
        <a:lstStyle/>
        <a:p>
          <a:pPr rtl="1"/>
          <a:endParaRPr lang="he-IL"/>
        </a:p>
      </dgm:t>
    </dgm:pt>
    <dgm:pt modelId="{501DAC89-DF60-40A4-A1F7-F8FEAEA7ACFC}" type="pres">
      <dgm:prSet presAssocID="{AC7867D4-4E85-493A-9F7A-ABE2BC0499BD}" presName="rootConnector3" presStyleLbl="asst1" presStyleIdx="0" presStyleCnt="2"/>
      <dgm:spPr/>
      <dgm:t>
        <a:bodyPr/>
        <a:lstStyle/>
        <a:p>
          <a:pPr rtl="1"/>
          <a:endParaRPr lang="he-IL"/>
        </a:p>
      </dgm:t>
    </dgm:pt>
    <dgm:pt modelId="{05193371-E719-4F3A-9847-2739B3C4A11E}" type="pres">
      <dgm:prSet presAssocID="{AC7867D4-4E85-493A-9F7A-ABE2BC0499BD}" presName="hierChild6" presStyleCnt="0"/>
      <dgm:spPr/>
    </dgm:pt>
    <dgm:pt modelId="{5F9EFCEA-11E9-48A3-98EB-3465E42F1E69}" type="pres">
      <dgm:prSet presAssocID="{AC7867D4-4E85-493A-9F7A-ABE2BC0499BD}" presName="hierChild7" presStyleCnt="0"/>
      <dgm:spPr/>
    </dgm:pt>
    <dgm:pt modelId="{DD09CA6C-C643-460B-A300-66BC452A7888}" type="pres">
      <dgm:prSet presAssocID="{BE275CA2-360B-4B88-ADD2-E8518D81A1B3}" presName="Name111" presStyleLbl="parChTrans1D2" presStyleIdx="4" presStyleCnt="5"/>
      <dgm:spPr/>
      <dgm:t>
        <a:bodyPr/>
        <a:lstStyle/>
        <a:p>
          <a:pPr rtl="1"/>
          <a:endParaRPr lang="he-IL"/>
        </a:p>
      </dgm:t>
    </dgm:pt>
    <dgm:pt modelId="{B76334A8-5752-4681-953F-4C3756153069}" type="pres">
      <dgm:prSet presAssocID="{A6764F38-AC94-4DD3-BA8A-A30E23B54BEB}" presName="hierRoot3" presStyleCnt="0">
        <dgm:presLayoutVars>
          <dgm:hierBranch val="init"/>
        </dgm:presLayoutVars>
      </dgm:prSet>
      <dgm:spPr/>
    </dgm:pt>
    <dgm:pt modelId="{CF6690AF-F6ED-4B81-B7BD-D448C677FDF1}" type="pres">
      <dgm:prSet presAssocID="{A6764F38-AC94-4DD3-BA8A-A30E23B54BEB}" presName="rootComposite3" presStyleCnt="0"/>
      <dgm:spPr/>
    </dgm:pt>
    <dgm:pt modelId="{1C328CF2-09CE-4670-AD0A-ED3159D1B80E}" type="pres">
      <dgm:prSet presAssocID="{A6764F38-AC94-4DD3-BA8A-A30E23B54BEB}" presName="rootText3" presStyleLbl="asst1" presStyleIdx="1" presStyleCnt="2">
        <dgm:presLayoutVars>
          <dgm:chPref val="3"/>
        </dgm:presLayoutVars>
      </dgm:prSet>
      <dgm:spPr/>
      <dgm:t>
        <a:bodyPr/>
        <a:lstStyle/>
        <a:p>
          <a:pPr rtl="1"/>
          <a:endParaRPr lang="he-IL"/>
        </a:p>
      </dgm:t>
    </dgm:pt>
    <dgm:pt modelId="{D0DC682A-67E5-4A36-B0ED-3F3B3BB33E33}" type="pres">
      <dgm:prSet presAssocID="{A6764F38-AC94-4DD3-BA8A-A30E23B54BEB}" presName="rootConnector3" presStyleLbl="asst1" presStyleIdx="1" presStyleCnt="2"/>
      <dgm:spPr/>
      <dgm:t>
        <a:bodyPr/>
        <a:lstStyle/>
        <a:p>
          <a:pPr rtl="1"/>
          <a:endParaRPr lang="he-IL"/>
        </a:p>
      </dgm:t>
    </dgm:pt>
    <dgm:pt modelId="{73800CC8-48CB-4756-AF09-220945061FA5}" type="pres">
      <dgm:prSet presAssocID="{A6764F38-AC94-4DD3-BA8A-A30E23B54BEB}" presName="hierChild6" presStyleCnt="0"/>
      <dgm:spPr/>
    </dgm:pt>
    <dgm:pt modelId="{E09F0366-ED1D-4C75-BF79-B072126F7755}" type="pres">
      <dgm:prSet presAssocID="{A6764F38-AC94-4DD3-BA8A-A30E23B54BEB}" presName="hierChild7" presStyleCnt="0"/>
      <dgm:spPr/>
    </dgm:pt>
  </dgm:ptLst>
  <dgm:cxnLst>
    <dgm:cxn modelId="{62C28C39-6E51-4D98-977E-F20BAEA3CA09}" type="presOf" srcId="{9E8C7623-D6B2-4892-8E26-0CB0362E4A09}" destId="{512FAB0C-6689-4573-AC9F-72CC9C3CE772}" srcOrd="0" destOrd="0" presId="urn:microsoft.com/office/officeart/2005/8/layout/orgChart1"/>
    <dgm:cxn modelId="{D3D62984-0C76-4451-AC30-92D79A2032D4}" type="presOf" srcId="{F5FC7D70-562C-4495-8A58-429EC289CA0F}" destId="{EC37059D-B8F8-448A-9D21-D168C2BB3096}" srcOrd="0" destOrd="0" presId="urn:microsoft.com/office/officeart/2005/8/layout/orgChart1"/>
    <dgm:cxn modelId="{A3817E02-8FC2-4899-9890-B6877F171963}" type="presOf" srcId="{AC7867D4-4E85-493A-9F7A-ABE2BC0499BD}" destId="{7999352A-B9E3-4EA4-B59F-AD1D42CE4C76}" srcOrd="0" destOrd="0" presId="urn:microsoft.com/office/officeart/2005/8/layout/orgChart1"/>
    <dgm:cxn modelId="{DD9136B8-2AC1-4CB1-A25E-D25AEC7E6A51}" type="presOf" srcId="{D57F69C2-48A6-43AA-85FE-D9B95E54DEA7}" destId="{3BC42A6D-EE87-40DC-AE4F-3EA90D45DB1F}" srcOrd="0" destOrd="0" presId="urn:microsoft.com/office/officeart/2005/8/layout/orgChart1"/>
    <dgm:cxn modelId="{A06A2387-2159-4F67-95D3-8A413D5C2930}" srcId="{51B50C29-2EEF-4C4F-B524-9D79D0F75580}" destId="{A6764F38-AC94-4DD3-BA8A-A30E23B54BEB}" srcOrd="1" destOrd="0" parTransId="{BE275CA2-360B-4B88-ADD2-E8518D81A1B3}" sibTransId="{78369111-BB12-49D3-B7CB-FB93FA6E2CFD}"/>
    <dgm:cxn modelId="{94919677-C784-4CD9-8409-5324742B2734}" type="presOf" srcId="{47388F2A-A1F9-49C9-8B4A-C85532F7437A}" destId="{DF7F42B3-42FF-4E74-A108-AAD37C0B3464}" srcOrd="0" destOrd="0" presId="urn:microsoft.com/office/officeart/2005/8/layout/orgChart1"/>
    <dgm:cxn modelId="{BF84A775-79DC-4EF7-AD6D-B5208A156804}" srcId="{51B50C29-2EEF-4C4F-B524-9D79D0F75580}" destId="{FF079BFF-F4CA-4E0A-BB64-F3E24E9E4B77}" srcOrd="3" destOrd="0" parTransId="{A74A38B5-3D23-4CDA-BA44-1BF1EECBBC62}" sibTransId="{4DC00662-8AAE-4E72-A7EB-A8607B9BC592}"/>
    <dgm:cxn modelId="{33E40903-4D32-428C-8178-C0B07A449595}" srcId="{51B50C29-2EEF-4C4F-B524-9D79D0F75580}" destId="{F5FC7D70-562C-4495-8A58-429EC289CA0F}" srcOrd="4" destOrd="0" parTransId="{E79CBC86-4157-4C4B-80F6-B259115E6D89}" sibTransId="{1B8163F9-8BF6-47F4-9CB3-A74D82B903E5}"/>
    <dgm:cxn modelId="{3848303C-2225-4F54-8C92-6C713F943FE9}" srcId="{9E8C7623-D6B2-4892-8E26-0CB0362E4A09}" destId="{51B50C29-2EEF-4C4F-B524-9D79D0F75580}" srcOrd="0" destOrd="0" parTransId="{555BDC65-7C7C-4BA8-B6A7-B10B48E480E3}" sibTransId="{E2043240-C5C9-42D0-A16B-6532ADE0BBAD}"/>
    <dgm:cxn modelId="{E2B7F8ED-D2D8-4CE0-B4CB-B4CBC6F57E67}" srcId="{51B50C29-2EEF-4C4F-B524-9D79D0F75580}" destId="{47388F2A-A1F9-49C9-8B4A-C85532F7437A}" srcOrd="2" destOrd="0" parTransId="{D57F69C2-48A6-43AA-85FE-D9B95E54DEA7}" sibTransId="{6E52EF04-BDD2-4630-9049-203893266FDE}"/>
    <dgm:cxn modelId="{8D721419-231E-4302-AECD-5B2F710DD4AA}" type="presOf" srcId="{F5FC7D70-562C-4495-8A58-429EC289CA0F}" destId="{6A03213F-5DD2-4DA1-AC92-046A1B77EE88}" srcOrd="1" destOrd="0" presId="urn:microsoft.com/office/officeart/2005/8/layout/orgChart1"/>
    <dgm:cxn modelId="{076342A9-6F54-43C5-94C5-CA1022D8A3DF}" type="presOf" srcId="{47388F2A-A1F9-49C9-8B4A-C85532F7437A}" destId="{4D114115-205D-45B9-BFC0-C5EB593234F4}" srcOrd="1" destOrd="0" presId="urn:microsoft.com/office/officeart/2005/8/layout/orgChart1"/>
    <dgm:cxn modelId="{3A08C747-1816-42A3-9F43-E50E5958D0F7}" type="presOf" srcId="{FF079BFF-F4CA-4E0A-BB64-F3E24E9E4B77}" destId="{86972C7A-8B4B-40F4-A069-C470304AFA7F}" srcOrd="1" destOrd="0" presId="urn:microsoft.com/office/officeart/2005/8/layout/orgChart1"/>
    <dgm:cxn modelId="{139DD1FE-5E46-4E60-A551-47F31EDC4A46}" type="presOf" srcId="{51B50C29-2EEF-4C4F-B524-9D79D0F75580}" destId="{422A644E-CD5C-4849-ADB5-E1895EB31D3B}" srcOrd="0" destOrd="0" presId="urn:microsoft.com/office/officeart/2005/8/layout/orgChart1"/>
    <dgm:cxn modelId="{5198347B-42EF-4A13-B1FA-E181CBFD04EE}" srcId="{51B50C29-2EEF-4C4F-B524-9D79D0F75580}" destId="{AC7867D4-4E85-493A-9F7A-ABE2BC0499BD}" srcOrd="0" destOrd="0" parTransId="{7DE7E5AF-219A-42A8-ABBF-A89DE0ED608B}" sibTransId="{3AED5A65-962F-4C5D-A55E-0FA82DD8B61E}"/>
    <dgm:cxn modelId="{66E3D634-C975-43A7-926C-C0AA68E952D8}" type="presOf" srcId="{7DE7E5AF-219A-42A8-ABBF-A89DE0ED608B}" destId="{4D47662E-F9D3-4F73-A4C6-B326981FDA96}" srcOrd="0" destOrd="0" presId="urn:microsoft.com/office/officeart/2005/8/layout/orgChart1"/>
    <dgm:cxn modelId="{44FFAC90-3E06-4F72-90E6-0B73876C40C2}" type="presOf" srcId="{A6764F38-AC94-4DD3-BA8A-A30E23B54BEB}" destId="{D0DC682A-67E5-4A36-B0ED-3F3B3BB33E33}" srcOrd="1" destOrd="0" presId="urn:microsoft.com/office/officeart/2005/8/layout/orgChart1"/>
    <dgm:cxn modelId="{393C9B21-DDB6-4046-B03A-2561A89B0E7D}" type="presOf" srcId="{E79CBC86-4157-4C4B-80F6-B259115E6D89}" destId="{FFC7FCD3-D87A-4406-B7CD-B752A91EC876}" srcOrd="0" destOrd="0" presId="urn:microsoft.com/office/officeart/2005/8/layout/orgChart1"/>
    <dgm:cxn modelId="{74107C41-47C5-40CF-9C45-A532423AC85E}" type="presOf" srcId="{BE275CA2-360B-4B88-ADD2-E8518D81A1B3}" destId="{DD09CA6C-C643-460B-A300-66BC452A7888}" srcOrd="0" destOrd="0" presId="urn:microsoft.com/office/officeart/2005/8/layout/orgChart1"/>
    <dgm:cxn modelId="{B1CB52E9-BAB5-46BB-B6CF-CAA99809DB61}" type="presOf" srcId="{AC7867D4-4E85-493A-9F7A-ABE2BC0499BD}" destId="{501DAC89-DF60-40A4-A1F7-F8FEAEA7ACFC}" srcOrd="1" destOrd="0" presId="urn:microsoft.com/office/officeart/2005/8/layout/orgChart1"/>
    <dgm:cxn modelId="{20DA0CD5-E2A4-4EFC-A952-95186B315815}" type="presOf" srcId="{A74A38B5-3D23-4CDA-BA44-1BF1EECBBC62}" destId="{812D1469-3C7E-4018-BA25-56D9AF51EC28}" srcOrd="0" destOrd="0" presId="urn:microsoft.com/office/officeart/2005/8/layout/orgChart1"/>
    <dgm:cxn modelId="{E6D7E995-73F2-43A6-B196-340F3F938B1A}" type="presOf" srcId="{FF079BFF-F4CA-4E0A-BB64-F3E24E9E4B77}" destId="{DD0298CF-64B9-4964-90BC-95731BFDDF7A}" srcOrd="0" destOrd="0" presId="urn:microsoft.com/office/officeart/2005/8/layout/orgChart1"/>
    <dgm:cxn modelId="{90F32435-8059-44CD-9DCF-D1FA5101ABE6}" type="presOf" srcId="{A6764F38-AC94-4DD3-BA8A-A30E23B54BEB}" destId="{1C328CF2-09CE-4670-AD0A-ED3159D1B80E}" srcOrd="0" destOrd="0" presId="urn:microsoft.com/office/officeart/2005/8/layout/orgChart1"/>
    <dgm:cxn modelId="{ABF2B56A-F197-499B-95AE-E658CF56943B}" type="presOf" srcId="{51B50C29-2EEF-4C4F-B524-9D79D0F75580}" destId="{B7CAA0B4-5F57-4F26-B9C6-1635A61D6963}" srcOrd="1" destOrd="0" presId="urn:microsoft.com/office/officeart/2005/8/layout/orgChart1"/>
    <dgm:cxn modelId="{692FC77F-F17C-4BA8-B78C-01257ABD3CC1}" type="presParOf" srcId="{512FAB0C-6689-4573-AC9F-72CC9C3CE772}" destId="{26F4FD90-80D2-40A7-A181-D88D6794B3C6}" srcOrd="0" destOrd="0" presId="urn:microsoft.com/office/officeart/2005/8/layout/orgChart1"/>
    <dgm:cxn modelId="{A9A7D1C3-9D25-415A-A49C-9D23C78EFF9C}" type="presParOf" srcId="{26F4FD90-80D2-40A7-A181-D88D6794B3C6}" destId="{0F5740C6-08E7-4E42-96B9-E7D17C54BB6E}" srcOrd="0" destOrd="0" presId="urn:microsoft.com/office/officeart/2005/8/layout/orgChart1"/>
    <dgm:cxn modelId="{FA852B74-0BBB-4BC8-8FE4-33A4BDD1C353}" type="presParOf" srcId="{0F5740C6-08E7-4E42-96B9-E7D17C54BB6E}" destId="{422A644E-CD5C-4849-ADB5-E1895EB31D3B}" srcOrd="0" destOrd="0" presId="urn:microsoft.com/office/officeart/2005/8/layout/orgChart1"/>
    <dgm:cxn modelId="{0E99672F-2709-4520-9009-B55AB94A7E94}" type="presParOf" srcId="{0F5740C6-08E7-4E42-96B9-E7D17C54BB6E}" destId="{B7CAA0B4-5F57-4F26-B9C6-1635A61D6963}" srcOrd="1" destOrd="0" presId="urn:microsoft.com/office/officeart/2005/8/layout/orgChart1"/>
    <dgm:cxn modelId="{E2954E21-A839-4904-BEE3-39B7BEA53670}" type="presParOf" srcId="{26F4FD90-80D2-40A7-A181-D88D6794B3C6}" destId="{D6600453-5181-46BA-BC54-F3772109738F}" srcOrd="1" destOrd="0" presId="urn:microsoft.com/office/officeart/2005/8/layout/orgChart1"/>
    <dgm:cxn modelId="{46C5CA57-1086-4ECA-AFE5-AA66563B9FC3}" type="presParOf" srcId="{D6600453-5181-46BA-BC54-F3772109738F}" destId="{3BC42A6D-EE87-40DC-AE4F-3EA90D45DB1F}" srcOrd="0" destOrd="0" presId="urn:microsoft.com/office/officeart/2005/8/layout/orgChart1"/>
    <dgm:cxn modelId="{19180539-3485-4B42-9BAD-11EF2CBBD056}" type="presParOf" srcId="{D6600453-5181-46BA-BC54-F3772109738F}" destId="{9A40191B-85FA-441D-9F4D-540F37B0A91F}" srcOrd="1" destOrd="0" presId="urn:microsoft.com/office/officeart/2005/8/layout/orgChart1"/>
    <dgm:cxn modelId="{40B514AF-A398-4AE2-91D0-FB46B53F32E5}" type="presParOf" srcId="{9A40191B-85FA-441D-9F4D-540F37B0A91F}" destId="{BE28CFAD-16D7-417B-99A0-AF4C2A218354}" srcOrd="0" destOrd="0" presId="urn:microsoft.com/office/officeart/2005/8/layout/orgChart1"/>
    <dgm:cxn modelId="{DB9B2539-B05A-41AF-9C0D-E5A04D9C13E0}" type="presParOf" srcId="{BE28CFAD-16D7-417B-99A0-AF4C2A218354}" destId="{DF7F42B3-42FF-4E74-A108-AAD37C0B3464}" srcOrd="0" destOrd="0" presId="urn:microsoft.com/office/officeart/2005/8/layout/orgChart1"/>
    <dgm:cxn modelId="{3A2C2472-50E1-44CD-AC01-CE67F1641C80}" type="presParOf" srcId="{BE28CFAD-16D7-417B-99A0-AF4C2A218354}" destId="{4D114115-205D-45B9-BFC0-C5EB593234F4}" srcOrd="1" destOrd="0" presId="urn:microsoft.com/office/officeart/2005/8/layout/orgChart1"/>
    <dgm:cxn modelId="{979ECD2F-1A55-457C-A0B5-BC36E7688481}" type="presParOf" srcId="{9A40191B-85FA-441D-9F4D-540F37B0A91F}" destId="{C59A2F65-61F7-4FEA-A7C7-47BB41D793F5}" srcOrd="1" destOrd="0" presId="urn:microsoft.com/office/officeart/2005/8/layout/orgChart1"/>
    <dgm:cxn modelId="{5FE43CB7-D445-44F9-8EA9-47835E9C18C8}" type="presParOf" srcId="{9A40191B-85FA-441D-9F4D-540F37B0A91F}" destId="{9282044A-64C7-46DB-960F-6BF44B797CE8}" srcOrd="2" destOrd="0" presId="urn:microsoft.com/office/officeart/2005/8/layout/orgChart1"/>
    <dgm:cxn modelId="{ECBC81BC-7B7C-460F-9774-961EE2726DA6}" type="presParOf" srcId="{D6600453-5181-46BA-BC54-F3772109738F}" destId="{812D1469-3C7E-4018-BA25-56D9AF51EC28}" srcOrd="2" destOrd="0" presId="urn:microsoft.com/office/officeart/2005/8/layout/orgChart1"/>
    <dgm:cxn modelId="{8DE7CE1D-F0A1-4394-8073-AB9DAA42E477}" type="presParOf" srcId="{D6600453-5181-46BA-BC54-F3772109738F}" destId="{5930DE31-3595-47C2-910C-02BA29C842F7}" srcOrd="3" destOrd="0" presId="urn:microsoft.com/office/officeart/2005/8/layout/orgChart1"/>
    <dgm:cxn modelId="{973DC6E0-7AF9-4781-9F30-052BBB46DC4A}" type="presParOf" srcId="{5930DE31-3595-47C2-910C-02BA29C842F7}" destId="{356B8BF4-AA65-4EC7-AC9D-5C3CE262B7F9}" srcOrd="0" destOrd="0" presId="urn:microsoft.com/office/officeart/2005/8/layout/orgChart1"/>
    <dgm:cxn modelId="{A7BFE847-B580-49E6-9AA2-C10F163E30FA}" type="presParOf" srcId="{356B8BF4-AA65-4EC7-AC9D-5C3CE262B7F9}" destId="{DD0298CF-64B9-4964-90BC-95731BFDDF7A}" srcOrd="0" destOrd="0" presId="urn:microsoft.com/office/officeart/2005/8/layout/orgChart1"/>
    <dgm:cxn modelId="{DC5502B2-3E4B-407E-89E5-42C88895FDFA}" type="presParOf" srcId="{356B8BF4-AA65-4EC7-AC9D-5C3CE262B7F9}" destId="{86972C7A-8B4B-40F4-A069-C470304AFA7F}" srcOrd="1" destOrd="0" presId="urn:microsoft.com/office/officeart/2005/8/layout/orgChart1"/>
    <dgm:cxn modelId="{397335E6-16CF-4F46-8DA7-7C5127FF1EAD}" type="presParOf" srcId="{5930DE31-3595-47C2-910C-02BA29C842F7}" destId="{D9C65B4B-9576-4402-B2A9-EF027E51B9CF}" srcOrd="1" destOrd="0" presId="urn:microsoft.com/office/officeart/2005/8/layout/orgChart1"/>
    <dgm:cxn modelId="{059BE6E6-F047-44A4-B53A-B0D4692C0125}" type="presParOf" srcId="{5930DE31-3595-47C2-910C-02BA29C842F7}" destId="{8FF93822-19F8-4BA8-9298-57DB164AAB12}" srcOrd="2" destOrd="0" presId="urn:microsoft.com/office/officeart/2005/8/layout/orgChart1"/>
    <dgm:cxn modelId="{5BE10EE5-0EB7-4DE6-B235-348D37AF09D5}" type="presParOf" srcId="{D6600453-5181-46BA-BC54-F3772109738F}" destId="{FFC7FCD3-D87A-4406-B7CD-B752A91EC876}" srcOrd="4" destOrd="0" presId="urn:microsoft.com/office/officeart/2005/8/layout/orgChart1"/>
    <dgm:cxn modelId="{12907A60-1DB7-49D5-BECB-3EDCD40C4F27}" type="presParOf" srcId="{D6600453-5181-46BA-BC54-F3772109738F}" destId="{73EDE772-BE82-4FA9-8338-4DDC538AC069}" srcOrd="5" destOrd="0" presId="urn:microsoft.com/office/officeart/2005/8/layout/orgChart1"/>
    <dgm:cxn modelId="{49A283A0-683D-453A-BD25-E5B35293DCB4}" type="presParOf" srcId="{73EDE772-BE82-4FA9-8338-4DDC538AC069}" destId="{376B48A2-B3C0-430C-A30D-C0941324943B}" srcOrd="0" destOrd="0" presId="urn:microsoft.com/office/officeart/2005/8/layout/orgChart1"/>
    <dgm:cxn modelId="{C86E1DD3-4583-480B-B211-A8D8B3FBEBB7}" type="presParOf" srcId="{376B48A2-B3C0-430C-A30D-C0941324943B}" destId="{EC37059D-B8F8-448A-9D21-D168C2BB3096}" srcOrd="0" destOrd="0" presId="urn:microsoft.com/office/officeart/2005/8/layout/orgChart1"/>
    <dgm:cxn modelId="{55F7FBB3-E3F0-46ED-97A3-D71EE8855566}" type="presParOf" srcId="{376B48A2-B3C0-430C-A30D-C0941324943B}" destId="{6A03213F-5DD2-4DA1-AC92-046A1B77EE88}" srcOrd="1" destOrd="0" presId="urn:microsoft.com/office/officeart/2005/8/layout/orgChart1"/>
    <dgm:cxn modelId="{502D1F9F-E4DA-4045-8CDB-253489E5B604}" type="presParOf" srcId="{73EDE772-BE82-4FA9-8338-4DDC538AC069}" destId="{2C4A110A-1BBF-488F-A306-3B85736104B8}" srcOrd="1" destOrd="0" presId="urn:microsoft.com/office/officeart/2005/8/layout/orgChart1"/>
    <dgm:cxn modelId="{0D12051B-C332-4676-8812-E4E24FD617DF}" type="presParOf" srcId="{73EDE772-BE82-4FA9-8338-4DDC538AC069}" destId="{B76850FA-7118-4DB6-BE03-081D32B1176A}" srcOrd="2" destOrd="0" presId="urn:microsoft.com/office/officeart/2005/8/layout/orgChart1"/>
    <dgm:cxn modelId="{3CC1FBD8-4282-4D0C-B87B-EC4530FE6A98}" type="presParOf" srcId="{26F4FD90-80D2-40A7-A181-D88D6794B3C6}" destId="{E2D4AC09-A7B9-42DE-A5B5-1B9548F4E9C9}" srcOrd="2" destOrd="0" presId="urn:microsoft.com/office/officeart/2005/8/layout/orgChart1"/>
    <dgm:cxn modelId="{43E575E7-CB59-45A5-97A2-C4F129419C32}" type="presParOf" srcId="{E2D4AC09-A7B9-42DE-A5B5-1B9548F4E9C9}" destId="{4D47662E-F9D3-4F73-A4C6-B326981FDA96}" srcOrd="0" destOrd="0" presId="urn:microsoft.com/office/officeart/2005/8/layout/orgChart1"/>
    <dgm:cxn modelId="{C8F41713-D860-4935-88BF-8E86240158D1}" type="presParOf" srcId="{E2D4AC09-A7B9-42DE-A5B5-1B9548F4E9C9}" destId="{C9300522-89A3-46E8-A691-C46F63F86E2E}" srcOrd="1" destOrd="0" presId="urn:microsoft.com/office/officeart/2005/8/layout/orgChart1"/>
    <dgm:cxn modelId="{6DC56B9D-2C21-4E0A-B38D-0325A545281B}" type="presParOf" srcId="{C9300522-89A3-46E8-A691-C46F63F86E2E}" destId="{8F7EE2E0-26C3-4D8D-BE01-79D54C255F38}" srcOrd="0" destOrd="0" presId="urn:microsoft.com/office/officeart/2005/8/layout/orgChart1"/>
    <dgm:cxn modelId="{F3254979-8EFC-4715-B9B7-B645D46C740E}" type="presParOf" srcId="{8F7EE2E0-26C3-4D8D-BE01-79D54C255F38}" destId="{7999352A-B9E3-4EA4-B59F-AD1D42CE4C76}" srcOrd="0" destOrd="0" presId="urn:microsoft.com/office/officeart/2005/8/layout/orgChart1"/>
    <dgm:cxn modelId="{B06D599D-14A1-4BA1-A386-262FE9D04632}" type="presParOf" srcId="{8F7EE2E0-26C3-4D8D-BE01-79D54C255F38}" destId="{501DAC89-DF60-40A4-A1F7-F8FEAEA7ACFC}" srcOrd="1" destOrd="0" presId="urn:microsoft.com/office/officeart/2005/8/layout/orgChart1"/>
    <dgm:cxn modelId="{7FE1E255-6B86-42C4-AB20-59F288E48FBD}" type="presParOf" srcId="{C9300522-89A3-46E8-A691-C46F63F86E2E}" destId="{05193371-E719-4F3A-9847-2739B3C4A11E}" srcOrd="1" destOrd="0" presId="urn:microsoft.com/office/officeart/2005/8/layout/orgChart1"/>
    <dgm:cxn modelId="{132935CA-66B1-40E1-A7D6-419DA2549298}" type="presParOf" srcId="{C9300522-89A3-46E8-A691-C46F63F86E2E}" destId="{5F9EFCEA-11E9-48A3-98EB-3465E42F1E69}" srcOrd="2" destOrd="0" presId="urn:microsoft.com/office/officeart/2005/8/layout/orgChart1"/>
    <dgm:cxn modelId="{B4C22172-A2B2-4DBD-8595-F5D2C4BA09E0}" type="presParOf" srcId="{E2D4AC09-A7B9-42DE-A5B5-1B9548F4E9C9}" destId="{DD09CA6C-C643-460B-A300-66BC452A7888}" srcOrd="2" destOrd="0" presId="urn:microsoft.com/office/officeart/2005/8/layout/orgChart1"/>
    <dgm:cxn modelId="{BD9DB235-0961-47F8-B485-2A3031B42F84}" type="presParOf" srcId="{E2D4AC09-A7B9-42DE-A5B5-1B9548F4E9C9}" destId="{B76334A8-5752-4681-953F-4C3756153069}" srcOrd="3" destOrd="0" presId="urn:microsoft.com/office/officeart/2005/8/layout/orgChart1"/>
    <dgm:cxn modelId="{8CF8FE02-6D9F-4AFA-A802-47147A690A82}" type="presParOf" srcId="{B76334A8-5752-4681-953F-4C3756153069}" destId="{CF6690AF-F6ED-4B81-B7BD-D448C677FDF1}" srcOrd="0" destOrd="0" presId="urn:microsoft.com/office/officeart/2005/8/layout/orgChart1"/>
    <dgm:cxn modelId="{397ED5E9-6400-43A5-98EF-05A6856DE191}" type="presParOf" srcId="{CF6690AF-F6ED-4B81-B7BD-D448C677FDF1}" destId="{1C328CF2-09CE-4670-AD0A-ED3159D1B80E}" srcOrd="0" destOrd="0" presId="urn:microsoft.com/office/officeart/2005/8/layout/orgChart1"/>
    <dgm:cxn modelId="{97D39741-E6FD-4058-A07D-09FF80E34907}" type="presParOf" srcId="{CF6690AF-F6ED-4B81-B7BD-D448C677FDF1}" destId="{D0DC682A-67E5-4A36-B0ED-3F3B3BB33E33}" srcOrd="1" destOrd="0" presId="urn:microsoft.com/office/officeart/2005/8/layout/orgChart1"/>
    <dgm:cxn modelId="{EFB24185-9100-4588-94B5-85EB6956E466}" type="presParOf" srcId="{B76334A8-5752-4681-953F-4C3756153069}" destId="{73800CC8-48CB-4756-AF09-220945061FA5}" srcOrd="1" destOrd="0" presId="urn:microsoft.com/office/officeart/2005/8/layout/orgChart1"/>
    <dgm:cxn modelId="{21EABCE7-9B06-4828-A08F-5EF711B06540}" type="presParOf" srcId="{B76334A8-5752-4681-953F-4C3756153069}" destId="{E09F0366-ED1D-4C75-BF79-B072126F775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A7F94-CE40-46B2-8163-3997A070503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he-IL"/>
        </a:p>
      </dgm:t>
    </dgm:pt>
    <dgm:pt modelId="{881331F5-35F2-49C9-B636-064DCE61AB26}">
      <dgm:prSet phldrT="[טקסט]"/>
      <dgm:spPr/>
      <dgm:t>
        <a:bodyPr/>
        <a:lstStyle/>
        <a:p>
          <a:pPr rtl="1"/>
          <a:r>
            <a:rPr lang="he-IL" dirty="0"/>
            <a:t>   </a:t>
          </a:r>
        </a:p>
      </dgm:t>
    </dgm:pt>
    <dgm:pt modelId="{72E37F15-84A8-4604-9F1D-EFD945FC1464}" type="parTrans" cxnId="{34944917-D272-45DB-8209-3717F5472A06}">
      <dgm:prSet/>
      <dgm:spPr/>
      <dgm:t>
        <a:bodyPr/>
        <a:lstStyle/>
        <a:p>
          <a:pPr rtl="1"/>
          <a:endParaRPr lang="he-IL"/>
        </a:p>
      </dgm:t>
    </dgm:pt>
    <dgm:pt modelId="{6898F324-6165-48AC-963A-BD9FAE4BFC64}" type="sibTrans" cxnId="{34944917-D272-45DB-8209-3717F5472A06}">
      <dgm:prSet/>
      <dgm:spPr/>
      <dgm:t>
        <a:bodyPr/>
        <a:lstStyle/>
        <a:p>
          <a:pPr rtl="1"/>
          <a:endParaRPr lang="he-IL"/>
        </a:p>
      </dgm:t>
    </dgm:pt>
    <dgm:pt modelId="{D01162FE-FD18-4490-81CA-CBAD9FDD461B}">
      <dgm:prSet phldrT="[טקסט]"/>
      <dgm:spPr/>
      <dgm:t>
        <a:bodyPr/>
        <a:lstStyle/>
        <a:p>
          <a:pPr rtl="1"/>
          <a:r>
            <a:rPr lang="he-IL" dirty="0"/>
            <a:t>   </a:t>
          </a:r>
        </a:p>
      </dgm:t>
    </dgm:pt>
    <dgm:pt modelId="{ED11DCD1-BB95-4C4C-A7C9-E4741A0E8ACA}" type="parTrans" cxnId="{CFCA6432-8A6B-422A-A128-DBADDC9A5FBA}">
      <dgm:prSet/>
      <dgm:spPr/>
      <dgm:t>
        <a:bodyPr/>
        <a:lstStyle/>
        <a:p>
          <a:pPr rtl="1"/>
          <a:endParaRPr lang="he-IL"/>
        </a:p>
      </dgm:t>
    </dgm:pt>
    <dgm:pt modelId="{980AA0AE-A60D-441E-A62B-EF67ACA1C848}" type="sibTrans" cxnId="{CFCA6432-8A6B-422A-A128-DBADDC9A5FBA}">
      <dgm:prSet/>
      <dgm:spPr/>
      <dgm:t>
        <a:bodyPr/>
        <a:lstStyle/>
        <a:p>
          <a:pPr rtl="1"/>
          <a:endParaRPr lang="he-IL"/>
        </a:p>
      </dgm:t>
    </dgm:pt>
    <dgm:pt modelId="{A6CF8805-D465-4DF3-B41C-E6EC0DA0D259}">
      <dgm:prSet phldrT="[טקסט]"/>
      <dgm:spPr/>
      <dgm:t>
        <a:bodyPr/>
        <a:lstStyle/>
        <a:p>
          <a:pPr rtl="1"/>
          <a:r>
            <a:rPr lang="he-IL" dirty="0"/>
            <a:t>   </a:t>
          </a:r>
        </a:p>
      </dgm:t>
    </dgm:pt>
    <dgm:pt modelId="{40038547-EF75-4834-BE25-889EAD85E974}" type="parTrans" cxnId="{C2A70F71-27D6-4C00-A8E8-1E4E31B41157}">
      <dgm:prSet/>
      <dgm:spPr/>
      <dgm:t>
        <a:bodyPr/>
        <a:lstStyle/>
        <a:p>
          <a:pPr rtl="1"/>
          <a:endParaRPr lang="he-IL"/>
        </a:p>
      </dgm:t>
    </dgm:pt>
    <dgm:pt modelId="{60F98BB2-8814-4539-A66F-ADEC3ED9F5F9}" type="sibTrans" cxnId="{C2A70F71-27D6-4C00-A8E8-1E4E31B41157}">
      <dgm:prSet/>
      <dgm:spPr/>
      <dgm:t>
        <a:bodyPr/>
        <a:lstStyle/>
        <a:p>
          <a:pPr rtl="1"/>
          <a:endParaRPr lang="he-IL"/>
        </a:p>
      </dgm:t>
    </dgm:pt>
    <dgm:pt modelId="{3A522297-22E6-42A0-BAFF-DC6E4FB22834}">
      <dgm:prSet phldrT="[טקסט]"/>
      <dgm:spPr/>
      <dgm:t>
        <a:bodyPr/>
        <a:lstStyle/>
        <a:p>
          <a:pPr rtl="1"/>
          <a:r>
            <a:rPr lang="he-IL" dirty="0"/>
            <a:t>   </a:t>
          </a:r>
        </a:p>
      </dgm:t>
    </dgm:pt>
    <dgm:pt modelId="{270375E4-E9E1-4546-98F9-1DC85B6620B3}" type="parTrans" cxnId="{06B362D7-FCAB-40D3-B371-CC642E4DC0F8}">
      <dgm:prSet/>
      <dgm:spPr/>
      <dgm:t>
        <a:bodyPr/>
        <a:lstStyle/>
        <a:p>
          <a:pPr rtl="1"/>
          <a:endParaRPr lang="he-IL"/>
        </a:p>
      </dgm:t>
    </dgm:pt>
    <dgm:pt modelId="{FFCCBB02-9E25-4F83-A20F-BA6E1DA7D40B}" type="sibTrans" cxnId="{06B362D7-FCAB-40D3-B371-CC642E4DC0F8}">
      <dgm:prSet/>
      <dgm:spPr/>
      <dgm:t>
        <a:bodyPr/>
        <a:lstStyle/>
        <a:p>
          <a:pPr rtl="1"/>
          <a:endParaRPr lang="he-IL"/>
        </a:p>
      </dgm:t>
    </dgm:pt>
    <dgm:pt modelId="{6D3C1CD6-AE6C-417A-9690-13B4B9041D8D}">
      <dgm:prSet phldrT="[טקסט]"/>
      <dgm:spPr/>
      <dgm:t>
        <a:bodyPr/>
        <a:lstStyle/>
        <a:p>
          <a:pPr rtl="1"/>
          <a:r>
            <a:rPr lang="he-IL" dirty="0"/>
            <a:t>   </a:t>
          </a:r>
        </a:p>
      </dgm:t>
    </dgm:pt>
    <dgm:pt modelId="{768D6AB6-0B60-416F-A8F0-9FE3224AB414}" type="parTrans" cxnId="{E83F266C-9CD5-447C-9214-7CB98CDC6A99}">
      <dgm:prSet/>
      <dgm:spPr/>
      <dgm:t>
        <a:bodyPr/>
        <a:lstStyle/>
        <a:p>
          <a:pPr rtl="1"/>
          <a:endParaRPr lang="he-IL"/>
        </a:p>
      </dgm:t>
    </dgm:pt>
    <dgm:pt modelId="{8DB8C2C5-07D0-47C5-B5AD-2984F84A3FBC}" type="sibTrans" cxnId="{E83F266C-9CD5-447C-9214-7CB98CDC6A99}">
      <dgm:prSet/>
      <dgm:spPr/>
      <dgm:t>
        <a:bodyPr/>
        <a:lstStyle/>
        <a:p>
          <a:pPr rtl="1"/>
          <a:endParaRPr lang="he-IL"/>
        </a:p>
      </dgm:t>
    </dgm:pt>
    <dgm:pt modelId="{BF0D869F-507D-4CA0-8496-2A60879B7D39}" type="pres">
      <dgm:prSet presAssocID="{77AA7F94-CE40-46B2-8163-3997A0705033}" presName="diagram" presStyleCnt="0">
        <dgm:presLayoutVars>
          <dgm:chMax val="1"/>
          <dgm:dir/>
          <dgm:animLvl val="ctr"/>
          <dgm:resizeHandles val="exact"/>
        </dgm:presLayoutVars>
      </dgm:prSet>
      <dgm:spPr/>
      <dgm:t>
        <a:bodyPr/>
        <a:lstStyle/>
        <a:p>
          <a:pPr rtl="1"/>
          <a:endParaRPr lang="he-IL"/>
        </a:p>
      </dgm:t>
    </dgm:pt>
    <dgm:pt modelId="{F43C44F5-EC23-4066-ABEF-183DC684C8FF}" type="pres">
      <dgm:prSet presAssocID="{77AA7F94-CE40-46B2-8163-3997A0705033}" presName="matrix" presStyleCnt="0"/>
      <dgm:spPr/>
    </dgm:pt>
    <dgm:pt modelId="{762759BF-76C8-4DCF-8FF3-F1794F6BEFDF}" type="pres">
      <dgm:prSet presAssocID="{77AA7F94-CE40-46B2-8163-3997A0705033}" presName="tile1" presStyleLbl="node1" presStyleIdx="0" presStyleCnt="4"/>
      <dgm:spPr/>
      <dgm:t>
        <a:bodyPr/>
        <a:lstStyle/>
        <a:p>
          <a:pPr rtl="1"/>
          <a:endParaRPr lang="he-IL"/>
        </a:p>
      </dgm:t>
    </dgm:pt>
    <dgm:pt modelId="{7097652B-FE1F-4750-88F3-15DA2DD1A334}" type="pres">
      <dgm:prSet presAssocID="{77AA7F94-CE40-46B2-8163-3997A0705033}" presName="tile1text" presStyleLbl="node1" presStyleIdx="0" presStyleCnt="4">
        <dgm:presLayoutVars>
          <dgm:chMax val="0"/>
          <dgm:chPref val="0"/>
          <dgm:bulletEnabled val="1"/>
        </dgm:presLayoutVars>
      </dgm:prSet>
      <dgm:spPr/>
      <dgm:t>
        <a:bodyPr/>
        <a:lstStyle/>
        <a:p>
          <a:pPr rtl="1"/>
          <a:endParaRPr lang="he-IL"/>
        </a:p>
      </dgm:t>
    </dgm:pt>
    <dgm:pt modelId="{4726D897-CE99-417F-AF9F-4D557FE05671}" type="pres">
      <dgm:prSet presAssocID="{77AA7F94-CE40-46B2-8163-3997A0705033}" presName="tile2" presStyleLbl="node1" presStyleIdx="1" presStyleCnt="4"/>
      <dgm:spPr/>
      <dgm:t>
        <a:bodyPr/>
        <a:lstStyle/>
        <a:p>
          <a:pPr rtl="1"/>
          <a:endParaRPr lang="he-IL"/>
        </a:p>
      </dgm:t>
    </dgm:pt>
    <dgm:pt modelId="{3FBFCE1F-2980-45CB-BBE6-04535388B155}" type="pres">
      <dgm:prSet presAssocID="{77AA7F94-CE40-46B2-8163-3997A0705033}" presName="tile2text" presStyleLbl="node1" presStyleIdx="1" presStyleCnt="4">
        <dgm:presLayoutVars>
          <dgm:chMax val="0"/>
          <dgm:chPref val="0"/>
          <dgm:bulletEnabled val="1"/>
        </dgm:presLayoutVars>
      </dgm:prSet>
      <dgm:spPr/>
      <dgm:t>
        <a:bodyPr/>
        <a:lstStyle/>
        <a:p>
          <a:pPr rtl="1"/>
          <a:endParaRPr lang="he-IL"/>
        </a:p>
      </dgm:t>
    </dgm:pt>
    <dgm:pt modelId="{9C4C27A9-8723-427B-BC02-F0684B7BD290}" type="pres">
      <dgm:prSet presAssocID="{77AA7F94-CE40-46B2-8163-3997A0705033}" presName="tile3" presStyleLbl="node1" presStyleIdx="2" presStyleCnt="4"/>
      <dgm:spPr/>
      <dgm:t>
        <a:bodyPr/>
        <a:lstStyle/>
        <a:p>
          <a:pPr rtl="1"/>
          <a:endParaRPr lang="he-IL"/>
        </a:p>
      </dgm:t>
    </dgm:pt>
    <dgm:pt modelId="{7A5461D1-CA7B-47E5-9412-5B57E8CA1F59}" type="pres">
      <dgm:prSet presAssocID="{77AA7F94-CE40-46B2-8163-3997A0705033}" presName="tile3text" presStyleLbl="node1" presStyleIdx="2" presStyleCnt="4">
        <dgm:presLayoutVars>
          <dgm:chMax val="0"/>
          <dgm:chPref val="0"/>
          <dgm:bulletEnabled val="1"/>
        </dgm:presLayoutVars>
      </dgm:prSet>
      <dgm:spPr/>
      <dgm:t>
        <a:bodyPr/>
        <a:lstStyle/>
        <a:p>
          <a:pPr rtl="1"/>
          <a:endParaRPr lang="he-IL"/>
        </a:p>
      </dgm:t>
    </dgm:pt>
    <dgm:pt modelId="{AF188045-D921-422E-93B2-118657CB1AB6}" type="pres">
      <dgm:prSet presAssocID="{77AA7F94-CE40-46B2-8163-3997A0705033}" presName="tile4" presStyleLbl="node1" presStyleIdx="3" presStyleCnt="4"/>
      <dgm:spPr/>
      <dgm:t>
        <a:bodyPr/>
        <a:lstStyle/>
        <a:p>
          <a:pPr rtl="1"/>
          <a:endParaRPr lang="he-IL"/>
        </a:p>
      </dgm:t>
    </dgm:pt>
    <dgm:pt modelId="{039E9D34-977B-4C04-AC6C-B76FCD7116A7}" type="pres">
      <dgm:prSet presAssocID="{77AA7F94-CE40-46B2-8163-3997A0705033}" presName="tile4text" presStyleLbl="node1" presStyleIdx="3" presStyleCnt="4">
        <dgm:presLayoutVars>
          <dgm:chMax val="0"/>
          <dgm:chPref val="0"/>
          <dgm:bulletEnabled val="1"/>
        </dgm:presLayoutVars>
      </dgm:prSet>
      <dgm:spPr/>
      <dgm:t>
        <a:bodyPr/>
        <a:lstStyle/>
        <a:p>
          <a:pPr rtl="1"/>
          <a:endParaRPr lang="he-IL"/>
        </a:p>
      </dgm:t>
    </dgm:pt>
    <dgm:pt modelId="{C62135DC-76D0-49DB-A973-8C5B83301028}" type="pres">
      <dgm:prSet presAssocID="{77AA7F94-CE40-46B2-8163-3997A0705033}" presName="centerTile" presStyleLbl="fgShp" presStyleIdx="0" presStyleCnt="1">
        <dgm:presLayoutVars>
          <dgm:chMax val="0"/>
          <dgm:chPref val="0"/>
        </dgm:presLayoutVars>
      </dgm:prSet>
      <dgm:spPr/>
      <dgm:t>
        <a:bodyPr/>
        <a:lstStyle/>
        <a:p>
          <a:pPr rtl="1"/>
          <a:endParaRPr lang="he-IL"/>
        </a:p>
      </dgm:t>
    </dgm:pt>
  </dgm:ptLst>
  <dgm:cxnLst>
    <dgm:cxn modelId="{F84C5B63-C55B-41FA-AD92-3A431BBA69B1}" type="presOf" srcId="{881331F5-35F2-49C9-B636-064DCE61AB26}" destId="{C62135DC-76D0-49DB-A973-8C5B83301028}" srcOrd="0" destOrd="0" presId="urn:microsoft.com/office/officeart/2005/8/layout/matrix1"/>
    <dgm:cxn modelId="{E0E6E559-9AD6-4CC1-BC0E-81D0FD12D95B}" type="presOf" srcId="{3A522297-22E6-42A0-BAFF-DC6E4FB22834}" destId="{7A5461D1-CA7B-47E5-9412-5B57E8CA1F59}" srcOrd="1" destOrd="0" presId="urn:microsoft.com/office/officeart/2005/8/layout/matrix1"/>
    <dgm:cxn modelId="{34944917-D272-45DB-8209-3717F5472A06}" srcId="{77AA7F94-CE40-46B2-8163-3997A0705033}" destId="{881331F5-35F2-49C9-B636-064DCE61AB26}" srcOrd="0" destOrd="0" parTransId="{72E37F15-84A8-4604-9F1D-EFD945FC1464}" sibTransId="{6898F324-6165-48AC-963A-BD9FAE4BFC64}"/>
    <dgm:cxn modelId="{4D016C70-DF9D-494D-9397-062A9E124AA3}" type="presOf" srcId="{6D3C1CD6-AE6C-417A-9690-13B4B9041D8D}" destId="{039E9D34-977B-4C04-AC6C-B76FCD7116A7}" srcOrd="1" destOrd="0" presId="urn:microsoft.com/office/officeart/2005/8/layout/matrix1"/>
    <dgm:cxn modelId="{C2A70F71-27D6-4C00-A8E8-1E4E31B41157}" srcId="{881331F5-35F2-49C9-B636-064DCE61AB26}" destId="{A6CF8805-D465-4DF3-B41C-E6EC0DA0D259}" srcOrd="1" destOrd="0" parTransId="{40038547-EF75-4834-BE25-889EAD85E974}" sibTransId="{60F98BB2-8814-4539-A66F-ADEC3ED9F5F9}"/>
    <dgm:cxn modelId="{AC774DFD-E78A-4096-A98D-47F62C5572AA}" type="presOf" srcId="{6D3C1CD6-AE6C-417A-9690-13B4B9041D8D}" destId="{AF188045-D921-422E-93B2-118657CB1AB6}" srcOrd="0" destOrd="0" presId="urn:microsoft.com/office/officeart/2005/8/layout/matrix1"/>
    <dgm:cxn modelId="{E83F266C-9CD5-447C-9214-7CB98CDC6A99}" srcId="{881331F5-35F2-49C9-B636-064DCE61AB26}" destId="{6D3C1CD6-AE6C-417A-9690-13B4B9041D8D}" srcOrd="3" destOrd="0" parTransId="{768D6AB6-0B60-416F-A8F0-9FE3224AB414}" sibTransId="{8DB8C2C5-07D0-47C5-B5AD-2984F84A3FBC}"/>
    <dgm:cxn modelId="{2AFA16B5-EC31-4E47-B4D8-D9E74C29DAD6}" type="presOf" srcId="{A6CF8805-D465-4DF3-B41C-E6EC0DA0D259}" destId="{4726D897-CE99-417F-AF9F-4D557FE05671}" srcOrd="0" destOrd="0" presId="urn:microsoft.com/office/officeart/2005/8/layout/matrix1"/>
    <dgm:cxn modelId="{30732CA9-A662-4E7A-959B-C5A35EE5559F}" type="presOf" srcId="{D01162FE-FD18-4490-81CA-CBAD9FDD461B}" destId="{7097652B-FE1F-4750-88F3-15DA2DD1A334}" srcOrd="1" destOrd="0" presId="urn:microsoft.com/office/officeart/2005/8/layout/matrix1"/>
    <dgm:cxn modelId="{088E4D43-37D9-433F-9988-AA9D10A03490}" type="presOf" srcId="{A6CF8805-D465-4DF3-B41C-E6EC0DA0D259}" destId="{3FBFCE1F-2980-45CB-BBE6-04535388B155}" srcOrd="1" destOrd="0" presId="urn:microsoft.com/office/officeart/2005/8/layout/matrix1"/>
    <dgm:cxn modelId="{97179CA9-09C8-4D86-A0B2-09300F23E42C}" type="presOf" srcId="{77AA7F94-CE40-46B2-8163-3997A0705033}" destId="{BF0D869F-507D-4CA0-8496-2A60879B7D39}" srcOrd="0" destOrd="0" presId="urn:microsoft.com/office/officeart/2005/8/layout/matrix1"/>
    <dgm:cxn modelId="{E6A7E471-991D-4683-B152-6AE7CED6B953}" type="presOf" srcId="{3A522297-22E6-42A0-BAFF-DC6E4FB22834}" destId="{9C4C27A9-8723-427B-BC02-F0684B7BD290}" srcOrd="0" destOrd="0" presId="urn:microsoft.com/office/officeart/2005/8/layout/matrix1"/>
    <dgm:cxn modelId="{CFCA6432-8A6B-422A-A128-DBADDC9A5FBA}" srcId="{881331F5-35F2-49C9-B636-064DCE61AB26}" destId="{D01162FE-FD18-4490-81CA-CBAD9FDD461B}" srcOrd="0" destOrd="0" parTransId="{ED11DCD1-BB95-4C4C-A7C9-E4741A0E8ACA}" sibTransId="{980AA0AE-A60D-441E-A62B-EF67ACA1C848}"/>
    <dgm:cxn modelId="{E45283F5-8B8E-459E-A1F3-4058DBD1330D}" type="presOf" srcId="{D01162FE-FD18-4490-81CA-CBAD9FDD461B}" destId="{762759BF-76C8-4DCF-8FF3-F1794F6BEFDF}" srcOrd="0" destOrd="0" presId="urn:microsoft.com/office/officeart/2005/8/layout/matrix1"/>
    <dgm:cxn modelId="{06B362D7-FCAB-40D3-B371-CC642E4DC0F8}" srcId="{881331F5-35F2-49C9-B636-064DCE61AB26}" destId="{3A522297-22E6-42A0-BAFF-DC6E4FB22834}" srcOrd="2" destOrd="0" parTransId="{270375E4-E9E1-4546-98F9-1DC85B6620B3}" sibTransId="{FFCCBB02-9E25-4F83-A20F-BA6E1DA7D40B}"/>
    <dgm:cxn modelId="{0CF76425-C0E5-4469-B1DF-A868CAC84522}" type="presParOf" srcId="{BF0D869F-507D-4CA0-8496-2A60879B7D39}" destId="{F43C44F5-EC23-4066-ABEF-183DC684C8FF}" srcOrd="0" destOrd="0" presId="urn:microsoft.com/office/officeart/2005/8/layout/matrix1"/>
    <dgm:cxn modelId="{09FECDE6-634F-4A6F-BD3F-F72868F32ACC}" type="presParOf" srcId="{F43C44F5-EC23-4066-ABEF-183DC684C8FF}" destId="{762759BF-76C8-4DCF-8FF3-F1794F6BEFDF}" srcOrd="0" destOrd="0" presId="urn:microsoft.com/office/officeart/2005/8/layout/matrix1"/>
    <dgm:cxn modelId="{91682642-3970-47ED-8D23-6E051D1E2714}" type="presParOf" srcId="{F43C44F5-EC23-4066-ABEF-183DC684C8FF}" destId="{7097652B-FE1F-4750-88F3-15DA2DD1A334}" srcOrd="1" destOrd="0" presId="urn:microsoft.com/office/officeart/2005/8/layout/matrix1"/>
    <dgm:cxn modelId="{2D936693-E4AE-4A1F-AD8E-1D79F295F3B9}" type="presParOf" srcId="{F43C44F5-EC23-4066-ABEF-183DC684C8FF}" destId="{4726D897-CE99-417F-AF9F-4D557FE05671}" srcOrd="2" destOrd="0" presId="urn:microsoft.com/office/officeart/2005/8/layout/matrix1"/>
    <dgm:cxn modelId="{3C391FEC-E07C-4475-A9A4-40583D9C2FB1}" type="presParOf" srcId="{F43C44F5-EC23-4066-ABEF-183DC684C8FF}" destId="{3FBFCE1F-2980-45CB-BBE6-04535388B155}" srcOrd="3" destOrd="0" presId="urn:microsoft.com/office/officeart/2005/8/layout/matrix1"/>
    <dgm:cxn modelId="{6972F5B8-7CA7-4B01-B85E-0546AD0DE85A}" type="presParOf" srcId="{F43C44F5-EC23-4066-ABEF-183DC684C8FF}" destId="{9C4C27A9-8723-427B-BC02-F0684B7BD290}" srcOrd="4" destOrd="0" presId="urn:microsoft.com/office/officeart/2005/8/layout/matrix1"/>
    <dgm:cxn modelId="{A2976CA8-6D72-45C6-807E-490D04CA2CBD}" type="presParOf" srcId="{F43C44F5-EC23-4066-ABEF-183DC684C8FF}" destId="{7A5461D1-CA7B-47E5-9412-5B57E8CA1F59}" srcOrd="5" destOrd="0" presId="urn:microsoft.com/office/officeart/2005/8/layout/matrix1"/>
    <dgm:cxn modelId="{48778EDB-4129-47DA-B114-3423D48C3D4F}" type="presParOf" srcId="{F43C44F5-EC23-4066-ABEF-183DC684C8FF}" destId="{AF188045-D921-422E-93B2-118657CB1AB6}" srcOrd="6" destOrd="0" presId="urn:microsoft.com/office/officeart/2005/8/layout/matrix1"/>
    <dgm:cxn modelId="{5A7C14B9-B606-46A5-9DA7-EFC3BFACF6CD}" type="presParOf" srcId="{F43C44F5-EC23-4066-ABEF-183DC684C8FF}" destId="{039E9D34-977B-4C04-AC6C-B76FCD7116A7}" srcOrd="7" destOrd="0" presId="urn:microsoft.com/office/officeart/2005/8/layout/matrix1"/>
    <dgm:cxn modelId="{153D0A83-C57F-4C90-A260-ACD3FA9FC1DD}" type="presParOf" srcId="{BF0D869F-507D-4CA0-8496-2A60879B7D39}" destId="{C62135DC-76D0-49DB-A973-8C5B83301028}"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60091-8E68-42A6-9BCA-BAA1B03BB980}"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B5A6E288-72AA-435B-856E-6C4A041F6659}">
      <dgm:prSet phldrT="[טקסט]"/>
      <dgm:spPr/>
      <dgm:t>
        <a:bodyPr/>
        <a:lstStyle/>
        <a:p>
          <a:pPr rtl="1"/>
          <a:r>
            <a:rPr lang="he-IL" dirty="0"/>
            <a:t> </a:t>
          </a:r>
        </a:p>
      </dgm:t>
    </dgm:pt>
    <dgm:pt modelId="{EF5F8837-0FCC-4786-973E-A40B52D23F7C}" type="parTrans" cxnId="{6974EA1B-CA9F-4BAF-8198-4C9FB8DA070A}">
      <dgm:prSet/>
      <dgm:spPr/>
      <dgm:t>
        <a:bodyPr/>
        <a:lstStyle/>
        <a:p>
          <a:pPr rtl="1"/>
          <a:endParaRPr lang="he-IL"/>
        </a:p>
      </dgm:t>
    </dgm:pt>
    <dgm:pt modelId="{38A86211-ADE4-40B1-8D08-E726940A8C48}" type="sibTrans" cxnId="{6974EA1B-CA9F-4BAF-8198-4C9FB8DA070A}">
      <dgm:prSet/>
      <dgm:spPr/>
      <dgm:t>
        <a:bodyPr/>
        <a:lstStyle/>
        <a:p>
          <a:pPr rtl="1"/>
          <a:endParaRPr lang="he-IL"/>
        </a:p>
      </dgm:t>
    </dgm:pt>
    <dgm:pt modelId="{C1A964B9-BFAA-41AB-8876-5144C9C6EAC6}">
      <dgm:prSet phldrT="[טקסט]"/>
      <dgm:spPr/>
      <dgm:t>
        <a:bodyPr/>
        <a:lstStyle/>
        <a:p>
          <a:pPr rtl="1"/>
          <a:r>
            <a:rPr lang="he-IL" dirty="0"/>
            <a:t>  </a:t>
          </a:r>
        </a:p>
      </dgm:t>
    </dgm:pt>
    <dgm:pt modelId="{F67510D1-8239-4EE1-91C6-3BA56DA0B490}" type="parTrans" cxnId="{CE6693AC-DC96-487F-B8A8-75AD3348EA48}">
      <dgm:prSet/>
      <dgm:spPr/>
      <dgm:t>
        <a:bodyPr/>
        <a:lstStyle/>
        <a:p>
          <a:pPr rtl="1"/>
          <a:endParaRPr lang="he-IL"/>
        </a:p>
      </dgm:t>
    </dgm:pt>
    <dgm:pt modelId="{C28906F9-BCEB-40B5-961A-957155628F54}" type="sibTrans" cxnId="{CE6693AC-DC96-487F-B8A8-75AD3348EA48}">
      <dgm:prSet/>
      <dgm:spPr/>
      <dgm:t>
        <a:bodyPr/>
        <a:lstStyle/>
        <a:p>
          <a:pPr rtl="1"/>
          <a:endParaRPr lang="he-IL"/>
        </a:p>
      </dgm:t>
    </dgm:pt>
    <dgm:pt modelId="{E30073AD-1345-4968-98D7-8AAF3A268721}">
      <dgm:prSet phldrT="[טקסט]"/>
      <dgm:spPr/>
      <dgm:t>
        <a:bodyPr/>
        <a:lstStyle/>
        <a:p>
          <a:pPr rtl="1"/>
          <a:r>
            <a:rPr lang="he-IL" dirty="0"/>
            <a:t> </a:t>
          </a:r>
        </a:p>
      </dgm:t>
    </dgm:pt>
    <dgm:pt modelId="{2FB51998-501A-4ABF-80A8-E792B1B5258A}" type="parTrans" cxnId="{9C80FE3F-2AEA-46BA-8314-2381979D4C20}">
      <dgm:prSet/>
      <dgm:spPr/>
      <dgm:t>
        <a:bodyPr/>
        <a:lstStyle/>
        <a:p>
          <a:pPr rtl="1"/>
          <a:endParaRPr lang="he-IL"/>
        </a:p>
      </dgm:t>
    </dgm:pt>
    <dgm:pt modelId="{3A11019F-8B34-440A-8462-9AF621193D5C}" type="sibTrans" cxnId="{9C80FE3F-2AEA-46BA-8314-2381979D4C20}">
      <dgm:prSet/>
      <dgm:spPr/>
      <dgm:t>
        <a:bodyPr/>
        <a:lstStyle/>
        <a:p>
          <a:pPr rtl="1"/>
          <a:endParaRPr lang="he-IL"/>
        </a:p>
      </dgm:t>
    </dgm:pt>
    <dgm:pt modelId="{3188F923-82ED-424A-B35B-892E306919A3}">
      <dgm:prSet phldrT="[טקסט]"/>
      <dgm:spPr/>
      <dgm:t>
        <a:bodyPr/>
        <a:lstStyle/>
        <a:p>
          <a:pPr rtl="1"/>
          <a:r>
            <a:rPr lang="he-IL" dirty="0"/>
            <a:t> </a:t>
          </a:r>
        </a:p>
      </dgm:t>
    </dgm:pt>
    <dgm:pt modelId="{637B1BAC-E2F4-4BAB-844A-47BA9E3EAAEC}" type="parTrans" cxnId="{17F109FE-35F1-498E-9794-1AA46F978459}">
      <dgm:prSet/>
      <dgm:spPr/>
      <dgm:t>
        <a:bodyPr/>
        <a:lstStyle/>
        <a:p>
          <a:pPr rtl="1"/>
          <a:endParaRPr lang="he-IL"/>
        </a:p>
      </dgm:t>
    </dgm:pt>
    <dgm:pt modelId="{EAEB7080-C6CA-4EBE-A896-7BF98B385655}" type="sibTrans" cxnId="{17F109FE-35F1-498E-9794-1AA46F978459}">
      <dgm:prSet/>
      <dgm:spPr/>
      <dgm:t>
        <a:bodyPr/>
        <a:lstStyle/>
        <a:p>
          <a:pPr rtl="1"/>
          <a:endParaRPr lang="he-IL"/>
        </a:p>
      </dgm:t>
    </dgm:pt>
    <dgm:pt modelId="{155E2C7B-3F55-4FFD-AEF3-8864AE2C0BE7}">
      <dgm:prSet phldrT="[טקסט]"/>
      <dgm:spPr/>
      <dgm:t>
        <a:bodyPr/>
        <a:lstStyle/>
        <a:p>
          <a:pPr rtl="1"/>
          <a:r>
            <a:rPr lang="he-IL" dirty="0"/>
            <a:t> </a:t>
          </a:r>
        </a:p>
      </dgm:t>
    </dgm:pt>
    <dgm:pt modelId="{7C979D7D-1CEE-430B-AA68-000E42BD260E}" type="parTrans" cxnId="{18211DC8-82BB-4DC4-9CA7-4A57099EDD18}">
      <dgm:prSet/>
      <dgm:spPr/>
      <dgm:t>
        <a:bodyPr/>
        <a:lstStyle/>
        <a:p>
          <a:pPr rtl="1"/>
          <a:endParaRPr lang="he-IL"/>
        </a:p>
      </dgm:t>
    </dgm:pt>
    <dgm:pt modelId="{1679546A-A1BC-475F-A8A0-CE57B4C0BEDE}" type="sibTrans" cxnId="{18211DC8-82BB-4DC4-9CA7-4A57099EDD18}">
      <dgm:prSet/>
      <dgm:spPr/>
      <dgm:t>
        <a:bodyPr/>
        <a:lstStyle/>
        <a:p>
          <a:pPr rtl="1"/>
          <a:endParaRPr lang="he-IL"/>
        </a:p>
      </dgm:t>
    </dgm:pt>
    <dgm:pt modelId="{5C801B0F-D608-4413-8DCF-FACE04AF91A7}">
      <dgm:prSet phldrT="[טקסט]"/>
      <dgm:spPr/>
      <dgm:t>
        <a:bodyPr/>
        <a:lstStyle/>
        <a:p>
          <a:pPr rtl="1"/>
          <a:r>
            <a:rPr lang="he-IL" dirty="0"/>
            <a:t> </a:t>
          </a:r>
        </a:p>
      </dgm:t>
    </dgm:pt>
    <dgm:pt modelId="{E2FF6FB1-715E-4CE0-A8D3-567E12439891}" type="parTrans" cxnId="{E1BDF1FD-8A47-4F9F-9028-B86766931AC8}">
      <dgm:prSet/>
      <dgm:spPr/>
      <dgm:t>
        <a:bodyPr/>
        <a:lstStyle/>
        <a:p>
          <a:pPr rtl="1"/>
          <a:endParaRPr lang="he-IL"/>
        </a:p>
      </dgm:t>
    </dgm:pt>
    <dgm:pt modelId="{650C1C2F-1B81-4AF0-8364-7AAAB5F97F9E}" type="sibTrans" cxnId="{E1BDF1FD-8A47-4F9F-9028-B86766931AC8}">
      <dgm:prSet/>
      <dgm:spPr/>
      <dgm:t>
        <a:bodyPr/>
        <a:lstStyle/>
        <a:p>
          <a:pPr rtl="1"/>
          <a:endParaRPr lang="he-IL"/>
        </a:p>
      </dgm:t>
    </dgm:pt>
    <dgm:pt modelId="{AC9B9A8B-F376-4994-BF24-8F1C66D1EF73}">
      <dgm:prSet phldrT="[טקסט]"/>
      <dgm:spPr/>
      <dgm:t>
        <a:bodyPr/>
        <a:lstStyle/>
        <a:p>
          <a:pPr rtl="1"/>
          <a:r>
            <a:rPr lang="he-IL" dirty="0"/>
            <a:t>  </a:t>
          </a:r>
        </a:p>
      </dgm:t>
    </dgm:pt>
    <dgm:pt modelId="{9BEFA063-212F-4CA9-B1E2-7F4C86B220FD}" type="parTrans" cxnId="{60A8D5C4-E7A0-49A6-B413-DB5FF7FE1CEB}">
      <dgm:prSet/>
      <dgm:spPr/>
      <dgm:t>
        <a:bodyPr/>
        <a:lstStyle/>
        <a:p>
          <a:pPr rtl="1"/>
          <a:endParaRPr lang="he-IL"/>
        </a:p>
      </dgm:t>
    </dgm:pt>
    <dgm:pt modelId="{5512DF32-EDE5-459D-BB9F-AC40CC33E1E9}" type="sibTrans" cxnId="{60A8D5C4-E7A0-49A6-B413-DB5FF7FE1CEB}">
      <dgm:prSet/>
      <dgm:spPr/>
      <dgm:t>
        <a:bodyPr/>
        <a:lstStyle/>
        <a:p>
          <a:pPr rtl="1"/>
          <a:endParaRPr lang="he-IL"/>
        </a:p>
      </dgm:t>
    </dgm:pt>
    <dgm:pt modelId="{0C6370EF-5E85-478A-AFD0-AE0F6ED6A64C}">
      <dgm:prSet phldrT="[טקסט]"/>
      <dgm:spPr/>
      <dgm:t>
        <a:bodyPr/>
        <a:lstStyle/>
        <a:p>
          <a:pPr rtl="1"/>
          <a:r>
            <a:rPr lang="he-IL" dirty="0"/>
            <a:t> </a:t>
          </a:r>
        </a:p>
      </dgm:t>
    </dgm:pt>
    <dgm:pt modelId="{778FCA76-3B65-4B10-85A8-C849C3963344}" type="parTrans" cxnId="{01BAD6C7-37CE-4768-BB46-520AF64E5C5C}">
      <dgm:prSet/>
      <dgm:spPr/>
      <dgm:t>
        <a:bodyPr/>
        <a:lstStyle/>
        <a:p>
          <a:pPr rtl="1"/>
          <a:endParaRPr lang="he-IL"/>
        </a:p>
      </dgm:t>
    </dgm:pt>
    <dgm:pt modelId="{DDF129F3-51CB-4300-A572-D21A674A23E3}" type="sibTrans" cxnId="{01BAD6C7-37CE-4768-BB46-520AF64E5C5C}">
      <dgm:prSet/>
      <dgm:spPr/>
      <dgm:t>
        <a:bodyPr/>
        <a:lstStyle/>
        <a:p>
          <a:pPr rtl="1"/>
          <a:endParaRPr lang="he-IL"/>
        </a:p>
      </dgm:t>
    </dgm:pt>
    <dgm:pt modelId="{27DA8925-A058-4F94-B91F-5C29BF846B93}">
      <dgm:prSet phldrT="[טקסט]"/>
      <dgm:spPr/>
      <dgm:t>
        <a:bodyPr/>
        <a:lstStyle/>
        <a:p>
          <a:pPr rtl="1"/>
          <a:r>
            <a:rPr lang="he-IL" dirty="0"/>
            <a:t> </a:t>
          </a:r>
        </a:p>
      </dgm:t>
    </dgm:pt>
    <dgm:pt modelId="{10B30703-D61D-48DE-A149-863DBEB764AD}" type="parTrans" cxnId="{F1F024B9-B108-4723-846B-89EAA0BA5F41}">
      <dgm:prSet/>
      <dgm:spPr/>
      <dgm:t>
        <a:bodyPr/>
        <a:lstStyle/>
        <a:p>
          <a:pPr rtl="1"/>
          <a:endParaRPr lang="he-IL"/>
        </a:p>
      </dgm:t>
    </dgm:pt>
    <dgm:pt modelId="{337D9561-77B4-402C-803F-8AD8E041EB78}" type="sibTrans" cxnId="{F1F024B9-B108-4723-846B-89EAA0BA5F41}">
      <dgm:prSet/>
      <dgm:spPr/>
      <dgm:t>
        <a:bodyPr/>
        <a:lstStyle/>
        <a:p>
          <a:pPr rtl="1"/>
          <a:endParaRPr lang="he-IL"/>
        </a:p>
      </dgm:t>
    </dgm:pt>
    <dgm:pt modelId="{68B9C3C8-791B-46ED-9CF4-A08CC0D4DAA2}" type="pres">
      <dgm:prSet presAssocID="{32360091-8E68-42A6-9BCA-BAA1B03BB980}" presName="Name0" presStyleCnt="0">
        <dgm:presLayoutVars>
          <dgm:dir/>
          <dgm:animLvl val="lvl"/>
          <dgm:resizeHandles val="exact"/>
        </dgm:presLayoutVars>
      </dgm:prSet>
      <dgm:spPr/>
      <dgm:t>
        <a:bodyPr/>
        <a:lstStyle/>
        <a:p>
          <a:pPr rtl="1"/>
          <a:endParaRPr lang="he-IL"/>
        </a:p>
      </dgm:t>
    </dgm:pt>
    <dgm:pt modelId="{1BA2AC82-C96F-4513-A1BC-4BFA7453EEE5}" type="pres">
      <dgm:prSet presAssocID="{B5A6E288-72AA-435B-856E-6C4A041F6659}" presName="composite" presStyleCnt="0"/>
      <dgm:spPr/>
    </dgm:pt>
    <dgm:pt modelId="{7AD2F2E5-83C7-476C-95FC-678B844CB31F}" type="pres">
      <dgm:prSet presAssocID="{B5A6E288-72AA-435B-856E-6C4A041F6659}" presName="parTx" presStyleLbl="alignNode1" presStyleIdx="0" presStyleCnt="3">
        <dgm:presLayoutVars>
          <dgm:chMax val="0"/>
          <dgm:chPref val="0"/>
          <dgm:bulletEnabled val="1"/>
        </dgm:presLayoutVars>
      </dgm:prSet>
      <dgm:spPr/>
      <dgm:t>
        <a:bodyPr/>
        <a:lstStyle/>
        <a:p>
          <a:pPr rtl="1"/>
          <a:endParaRPr lang="he-IL"/>
        </a:p>
      </dgm:t>
    </dgm:pt>
    <dgm:pt modelId="{184F7E4A-410B-4EBC-BAB2-BD5220DCE9D8}" type="pres">
      <dgm:prSet presAssocID="{B5A6E288-72AA-435B-856E-6C4A041F6659}" presName="desTx" presStyleLbl="alignAccFollowNode1" presStyleIdx="0" presStyleCnt="3">
        <dgm:presLayoutVars>
          <dgm:bulletEnabled val="1"/>
        </dgm:presLayoutVars>
      </dgm:prSet>
      <dgm:spPr/>
      <dgm:t>
        <a:bodyPr/>
        <a:lstStyle/>
        <a:p>
          <a:pPr rtl="1"/>
          <a:endParaRPr lang="he-IL"/>
        </a:p>
      </dgm:t>
    </dgm:pt>
    <dgm:pt modelId="{872A2C5E-823C-4921-A3CE-A0A9DAD36116}" type="pres">
      <dgm:prSet presAssocID="{38A86211-ADE4-40B1-8D08-E726940A8C48}" presName="space" presStyleCnt="0"/>
      <dgm:spPr/>
    </dgm:pt>
    <dgm:pt modelId="{C9AA0FC7-29C9-4415-8AC2-297F80A7DC12}" type="pres">
      <dgm:prSet presAssocID="{3188F923-82ED-424A-B35B-892E306919A3}" presName="composite" presStyleCnt="0"/>
      <dgm:spPr/>
    </dgm:pt>
    <dgm:pt modelId="{4DB438F0-906F-4E8F-B04D-40F6551FC807}" type="pres">
      <dgm:prSet presAssocID="{3188F923-82ED-424A-B35B-892E306919A3}" presName="parTx" presStyleLbl="alignNode1" presStyleIdx="1" presStyleCnt="3">
        <dgm:presLayoutVars>
          <dgm:chMax val="0"/>
          <dgm:chPref val="0"/>
          <dgm:bulletEnabled val="1"/>
        </dgm:presLayoutVars>
      </dgm:prSet>
      <dgm:spPr/>
      <dgm:t>
        <a:bodyPr/>
        <a:lstStyle/>
        <a:p>
          <a:pPr rtl="1"/>
          <a:endParaRPr lang="he-IL"/>
        </a:p>
      </dgm:t>
    </dgm:pt>
    <dgm:pt modelId="{407AE0C6-B5D7-4AD5-BF65-8D8BC6C6D252}" type="pres">
      <dgm:prSet presAssocID="{3188F923-82ED-424A-B35B-892E306919A3}" presName="desTx" presStyleLbl="alignAccFollowNode1" presStyleIdx="1" presStyleCnt="3">
        <dgm:presLayoutVars>
          <dgm:bulletEnabled val="1"/>
        </dgm:presLayoutVars>
      </dgm:prSet>
      <dgm:spPr/>
      <dgm:t>
        <a:bodyPr/>
        <a:lstStyle/>
        <a:p>
          <a:pPr rtl="1"/>
          <a:endParaRPr lang="he-IL"/>
        </a:p>
      </dgm:t>
    </dgm:pt>
    <dgm:pt modelId="{1DAC9BC6-29EA-4C94-9A73-672983BFD0E3}" type="pres">
      <dgm:prSet presAssocID="{EAEB7080-C6CA-4EBE-A896-7BF98B385655}" presName="space" presStyleCnt="0"/>
      <dgm:spPr/>
    </dgm:pt>
    <dgm:pt modelId="{73BE7177-30F3-4999-B309-A9D62C79857C}" type="pres">
      <dgm:prSet presAssocID="{AC9B9A8B-F376-4994-BF24-8F1C66D1EF73}" presName="composite" presStyleCnt="0"/>
      <dgm:spPr/>
    </dgm:pt>
    <dgm:pt modelId="{6F6DF815-E427-4AE8-B776-DBF30B554340}" type="pres">
      <dgm:prSet presAssocID="{AC9B9A8B-F376-4994-BF24-8F1C66D1EF73}" presName="parTx" presStyleLbl="alignNode1" presStyleIdx="2" presStyleCnt="3">
        <dgm:presLayoutVars>
          <dgm:chMax val="0"/>
          <dgm:chPref val="0"/>
          <dgm:bulletEnabled val="1"/>
        </dgm:presLayoutVars>
      </dgm:prSet>
      <dgm:spPr/>
      <dgm:t>
        <a:bodyPr/>
        <a:lstStyle/>
        <a:p>
          <a:pPr rtl="1"/>
          <a:endParaRPr lang="he-IL"/>
        </a:p>
      </dgm:t>
    </dgm:pt>
    <dgm:pt modelId="{5EFC5705-9653-4C13-AAA0-23C93CFD30C3}" type="pres">
      <dgm:prSet presAssocID="{AC9B9A8B-F376-4994-BF24-8F1C66D1EF73}" presName="desTx" presStyleLbl="alignAccFollowNode1" presStyleIdx="2" presStyleCnt="3">
        <dgm:presLayoutVars>
          <dgm:bulletEnabled val="1"/>
        </dgm:presLayoutVars>
      </dgm:prSet>
      <dgm:spPr/>
      <dgm:t>
        <a:bodyPr/>
        <a:lstStyle/>
        <a:p>
          <a:pPr rtl="1"/>
          <a:endParaRPr lang="he-IL"/>
        </a:p>
      </dgm:t>
    </dgm:pt>
  </dgm:ptLst>
  <dgm:cxnLst>
    <dgm:cxn modelId="{6974EA1B-CA9F-4BAF-8198-4C9FB8DA070A}" srcId="{32360091-8E68-42A6-9BCA-BAA1B03BB980}" destId="{B5A6E288-72AA-435B-856E-6C4A041F6659}" srcOrd="0" destOrd="0" parTransId="{EF5F8837-0FCC-4786-973E-A40B52D23F7C}" sibTransId="{38A86211-ADE4-40B1-8D08-E726940A8C48}"/>
    <dgm:cxn modelId="{B98EE2F9-9128-42A0-A2FA-68924833A315}" type="presOf" srcId="{27DA8925-A058-4F94-B91F-5C29BF846B93}" destId="{5EFC5705-9653-4C13-AAA0-23C93CFD30C3}" srcOrd="0" destOrd="1" presId="urn:microsoft.com/office/officeart/2005/8/layout/hList1"/>
    <dgm:cxn modelId="{CD7334AA-B2C8-496D-A76D-A817C95716D6}" type="presOf" srcId="{E30073AD-1345-4968-98D7-8AAF3A268721}" destId="{184F7E4A-410B-4EBC-BAB2-BD5220DCE9D8}" srcOrd="0" destOrd="1" presId="urn:microsoft.com/office/officeart/2005/8/layout/hList1"/>
    <dgm:cxn modelId="{F1F024B9-B108-4723-846B-89EAA0BA5F41}" srcId="{AC9B9A8B-F376-4994-BF24-8F1C66D1EF73}" destId="{27DA8925-A058-4F94-B91F-5C29BF846B93}" srcOrd="1" destOrd="0" parTransId="{10B30703-D61D-48DE-A149-863DBEB764AD}" sibTransId="{337D9561-77B4-402C-803F-8AD8E041EB78}"/>
    <dgm:cxn modelId="{E58AD01E-A1A5-4DBB-BF42-A729C3DF362D}" type="presOf" srcId="{B5A6E288-72AA-435B-856E-6C4A041F6659}" destId="{7AD2F2E5-83C7-476C-95FC-678B844CB31F}" srcOrd="0" destOrd="0" presId="urn:microsoft.com/office/officeart/2005/8/layout/hList1"/>
    <dgm:cxn modelId="{CE6693AC-DC96-487F-B8A8-75AD3348EA48}" srcId="{B5A6E288-72AA-435B-856E-6C4A041F6659}" destId="{C1A964B9-BFAA-41AB-8876-5144C9C6EAC6}" srcOrd="0" destOrd="0" parTransId="{F67510D1-8239-4EE1-91C6-3BA56DA0B490}" sibTransId="{C28906F9-BCEB-40B5-961A-957155628F54}"/>
    <dgm:cxn modelId="{E1BDF1FD-8A47-4F9F-9028-B86766931AC8}" srcId="{3188F923-82ED-424A-B35B-892E306919A3}" destId="{5C801B0F-D608-4413-8DCF-FACE04AF91A7}" srcOrd="1" destOrd="0" parTransId="{E2FF6FB1-715E-4CE0-A8D3-567E12439891}" sibTransId="{650C1C2F-1B81-4AF0-8364-7AAAB5F97F9E}"/>
    <dgm:cxn modelId="{60A8D5C4-E7A0-49A6-B413-DB5FF7FE1CEB}" srcId="{32360091-8E68-42A6-9BCA-BAA1B03BB980}" destId="{AC9B9A8B-F376-4994-BF24-8F1C66D1EF73}" srcOrd="2" destOrd="0" parTransId="{9BEFA063-212F-4CA9-B1E2-7F4C86B220FD}" sibTransId="{5512DF32-EDE5-459D-BB9F-AC40CC33E1E9}"/>
    <dgm:cxn modelId="{9C80FE3F-2AEA-46BA-8314-2381979D4C20}" srcId="{B5A6E288-72AA-435B-856E-6C4A041F6659}" destId="{E30073AD-1345-4968-98D7-8AAF3A268721}" srcOrd="1" destOrd="0" parTransId="{2FB51998-501A-4ABF-80A8-E792B1B5258A}" sibTransId="{3A11019F-8B34-440A-8462-9AF621193D5C}"/>
    <dgm:cxn modelId="{349EF24D-7EE9-4650-9AEE-0F7A78CEDD44}" type="presOf" srcId="{0C6370EF-5E85-478A-AFD0-AE0F6ED6A64C}" destId="{5EFC5705-9653-4C13-AAA0-23C93CFD30C3}" srcOrd="0" destOrd="0" presId="urn:microsoft.com/office/officeart/2005/8/layout/hList1"/>
    <dgm:cxn modelId="{87412ECF-1DA6-41CF-B668-D6B506B3C771}" type="presOf" srcId="{155E2C7B-3F55-4FFD-AEF3-8864AE2C0BE7}" destId="{407AE0C6-B5D7-4AD5-BF65-8D8BC6C6D252}" srcOrd="0" destOrd="0" presId="urn:microsoft.com/office/officeart/2005/8/layout/hList1"/>
    <dgm:cxn modelId="{17F109FE-35F1-498E-9794-1AA46F978459}" srcId="{32360091-8E68-42A6-9BCA-BAA1B03BB980}" destId="{3188F923-82ED-424A-B35B-892E306919A3}" srcOrd="1" destOrd="0" parTransId="{637B1BAC-E2F4-4BAB-844A-47BA9E3EAAEC}" sibTransId="{EAEB7080-C6CA-4EBE-A896-7BF98B385655}"/>
    <dgm:cxn modelId="{9ACB25DC-7311-4206-B308-72970FE42979}" type="presOf" srcId="{AC9B9A8B-F376-4994-BF24-8F1C66D1EF73}" destId="{6F6DF815-E427-4AE8-B776-DBF30B554340}" srcOrd="0" destOrd="0" presId="urn:microsoft.com/office/officeart/2005/8/layout/hList1"/>
    <dgm:cxn modelId="{A095D5EB-05A5-44F3-99AF-B0AB30B1C862}" type="presOf" srcId="{C1A964B9-BFAA-41AB-8876-5144C9C6EAC6}" destId="{184F7E4A-410B-4EBC-BAB2-BD5220DCE9D8}" srcOrd="0" destOrd="0" presId="urn:microsoft.com/office/officeart/2005/8/layout/hList1"/>
    <dgm:cxn modelId="{2C31D55F-3F5B-4801-8ECB-7F4C1C1EC112}" type="presOf" srcId="{32360091-8E68-42A6-9BCA-BAA1B03BB980}" destId="{68B9C3C8-791B-46ED-9CF4-A08CC0D4DAA2}" srcOrd="0" destOrd="0" presId="urn:microsoft.com/office/officeart/2005/8/layout/hList1"/>
    <dgm:cxn modelId="{01BAD6C7-37CE-4768-BB46-520AF64E5C5C}" srcId="{AC9B9A8B-F376-4994-BF24-8F1C66D1EF73}" destId="{0C6370EF-5E85-478A-AFD0-AE0F6ED6A64C}" srcOrd="0" destOrd="0" parTransId="{778FCA76-3B65-4B10-85A8-C849C3963344}" sibTransId="{DDF129F3-51CB-4300-A572-D21A674A23E3}"/>
    <dgm:cxn modelId="{06E40C37-B366-4FF7-BD33-550486BEA9B2}" type="presOf" srcId="{3188F923-82ED-424A-B35B-892E306919A3}" destId="{4DB438F0-906F-4E8F-B04D-40F6551FC807}" srcOrd="0" destOrd="0" presId="urn:microsoft.com/office/officeart/2005/8/layout/hList1"/>
    <dgm:cxn modelId="{3D79D34D-60AE-46B0-8E08-E4D1E6429711}" type="presOf" srcId="{5C801B0F-D608-4413-8DCF-FACE04AF91A7}" destId="{407AE0C6-B5D7-4AD5-BF65-8D8BC6C6D252}" srcOrd="0" destOrd="1" presId="urn:microsoft.com/office/officeart/2005/8/layout/hList1"/>
    <dgm:cxn modelId="{18211DC8-82BB-4DC4-9CA7-4A57099EDD18}" srcId="{3188F923-82ED-424A-B35B-892E306919A3}" destId="{155E2C7B-3F55-4FFD-AEF3-8864AE2C0BE7}" srcOrd="0" destOrd="0" parTransId="{7C979D7D-1CEE-430B-AA68-000E42BD260E}" sibTransId="{1679546A-A1BC-475F-A8A0-CE57B4C0BEDE}"/>
    <dgm:cxn modelId="{96619C95-D9DB-457A-9F1C-B4649CAEBF60}" type="presParOf" srcId="{68B9C3C8-791B-46ED-9CF4-A08CC0D4DAA2}" destId="{1BA2AC82-C96F-4513-A1BC-4BFA7453EEE5}" srcOrd="0" destOrd="0" presId="urn:microsoft.com/office/officeart/2005/8/layout/hList1"/>
    <dgm:cxn modelId="{19324602-6DF5-44C2-A229-8B66A8C4F4B7}" type="presParOf" srcId="{1BA2AC82-C96F-4513-A1BC-4BFA7453EEE5}" destId="{7AD2F2E5-83C7-476C-95FC-678B844CB31F}" srcOrd="0" destOrd="0" presId="urn:microsoft.com/office/officeart/2005/8/layout/hList1"/>
    <dgm:cxn modelId="{F0CD3426-0B66-4D16-843A-6D818F896CD2}" type="presParOf" srcId="{1BA2AC82-C96F-4513-A1BC-4BFA7453EEE5}" destId="{184F7E4A-410B-4EBC-BAB2-BD5220DCE9D8}" srcOrd="1" destOrd="0" presId="urn:microsoft.com/office/officeart/2005/8/layout/hList1"/>
    <dgm:cxn modelId="{979CCA3E-9A74-4C3D-97CB-8FF451E6D46B}" type="presParOf" srcId="{68B9C3C8-791B-46ED-9CF4-A08CC0D4DAA2}" destId="{872A2C5E-823C-4921-A3CE-A0A9DAD36116}" srcOrd="1" destOrd="0" presId="urn:microsoft.com/office/officeart/2005/8/layout/hList1"/>
    <dgm:cxn modelId="{37482EDE-5204-4821-AC59-51596AC6F4CB}" type="presParOf" srcId="{68B9C3C8-791B-46ED-9CF4-A08CC0D4DAA2}" destId="{C9AA0FC7-29C9-4415-8AC2-297F80A7DC12}" srcOrd="2" destOrd="0" presId="urn:microsoft.com/office/officeart/2005/8/layout/hList1"/>
    <dgm:cxn modelId="{1A356062-3AC4-438B-B425-5ABBB3651C82}" type="presParOf" srcId="{C9AA0FC7-29C9-4415-8AC2-297F80A7DC12}" destId="{4DB438F0-906F-4E8F-B04D-40F6551FC807}" srcOrd="0" destOrd="0" presId="urn:microsoft.com/office/officeart/2005/8/layout/hList1"/>
    <dgm:cxn modelId="{54AE1DDA-9E19-4A9B-ACA7-20FDBDACAE98}" type="presParOf" srcId="{C9AA0FC7-29C9-4415-8AC2-297F80A7DC12}" destId="{407AE0C6-B5D7-4AD5-BF65-8D8BC6C6D252}" srcOrd="1" destOrd="0" presId="urn:microsoft.com/office/officeart/2005/8/layout/hList1"/>
    <dgm:cxn modelId="{170DA86C-C3D3-4D50-8600-FC479A6F921C}" type="presParOf" srcId="{68B9C3C8-791B-46ED-9CF4-A08CC0D4DAA2}" destId="{1DAC9BC6-29EA-4C94-9A73-672983BFD0E3}" srcOrd="3" destOrd="0" presId="urn:microsoft.com/office/officeart/2005/8/layout/hList1"/>
    <dgm:cxn modelId="{51CF1D73-DA96-4C73-920D-E9EFC967854E}" type="presParOf" srcId="{68B9C3C8-791B-46ED-9CF4-A08CC0D4DAA2}" destId="{73BE7177-30F3-4999-B309-A9D62C79857C}" srcOrd="4" destOrd="0" presId="urn:microsoft.com/office/officeart/2005/8/layout/hList1"/>
    <dgm:cxn modelId="{47EC6DD5-E003-45B8-8ED5-2304A699B396}" type="presParOf" srcId="{73BE7177-30F3-4999-B309-A9D62C79857C}" destId="{6F6DF815-E427-4AE8-B776-DBF30B554340}" srcOrd="0" destOrd="0" presId="urn:microsoft.com/office/officeart/2005/8/layout/hList1"/>
    <dgm:cxn modelId="{0F137AD0-B1CD-46A6-8BCB-A130BFE8EF46}" type="presParOf" srcId="{73BE7177-30F3-4999-B309-A9D62C79857C}" destId="{5EFC5705-9653-4C13-AAA0-23C93CFD30C3}"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3E423-25FC-4A37-A76B-1AD016556B6A}">
      <dsp:nvSpPr>
        <dsp:cNvPr id="0" name=""/>
        <dsp:cNvSpPr/>
      </dsp:nvSpPr>
      <dsp:spPr>
        <a:xfrm>
          <a:off x="4070307" y="3036"/>
          <a:ext cx="1543950" cy="100356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בנה את בית המקדש הראשון?</a:t>
          </a:r>
        </a:p>
      </dsp:txBody>
      <dsp:txXfrm>
        <a:off x="4119297" y="52026"/>
        <a:ext cx="1445970" cy="905587"/>
      </dsp:txXfrm>
    </dsp:sp>
    <dsp:sp modelId="{DC4E4785-AEFD-449B-9287-06FBD866A87C}">
      <dsp:nvSpPr>
        <dsp:cNvPr id="0" name=""/>
        <dsp:cNvSpPr/>
      </dsp:nvSpPr>
      <dsp:spPr>
        <a:xfrm>
          <a:off x="1978640" y="504820"/>
          <a:ext cx="5727285" cy="5727285"/>
        </a:xfrm>
        <a:custGeom>
          <a:avLst/>
          <a:gdLst/>
          <a:ahLst/>
          <a:cxnLst/>
          <a:rect l="0" t="0" r="0" b="0"/>
          <a:pathLst>
            <a:path>
              <a:moveTo>
                <a:pt x="3645830" y="108895"/>
              </a:moveTo>
              <a:arcTo wR="2863642" hR="2863642" stAng="17151088" swAng="125571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02D287-7FAA-4E3A-BB56-C5305EF1565C}">
      <dsp:nvSpPr>
        <dsp:cNvPr id="0" name=""/>
        <dsp:cNvSpPr/>
      </dsp:nvSpPr>
      <dsp:spPr>
        <a:xfrm>
          <a:off x="6309193" y="1081226"/>
          <a:ext cx="1543950" cy="1003567"/>
        </a:xfrm>
        <a:prstGeom prst="round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החריב את בית המקדש הראשון?</a:t>
          </a:r>
        </a:p>
      </dsp:txBody>
      <dsp:txXfrm>
        <a:off x="6358183" y="1130216"/>
        <a:ext cx="1445970" cy="905587"/>
      </dsp:txXfrm>
    </dsp:sp>
    <dsp:sp modelId="{48E7DA26-E5CA-470B-8C18-F0C313783A49}">
      <dsp:nvSpPr>
        <dsp:cNvPr id="0" name=""/>
        <dsp:cNvSpPr/>
      </dsp:nvSpPr>
      <dsp:spPr>
        <a:xfrm>
          <a:off x="1978640" y="504820"/>
          <a:ext cx="5727285" cy="5727285"/>
        </a:xfrm>
        <a:custGeom>
          <a:avLst/>
          <a:gdLst/>
          <a:ahLst/>
          <a:cxnLst/>
          <a:rect l="0" t="0" r="0" b="0"/>
          <a:pathLst>
            <a:path>
              <a:moveTo>
                <a:pt x="5429926" y="1592957"/>
              </a:moveTo>
              <a:arcTo wR="2863642" hR="2863642" stAng="20019472" swAng="1725763"/>
            </a:path>
          </a:pathLst>
        </a:custGeom>
        <a:noFill/>
        <a:ln w="6350" cap="flat" cmpd="sng" algn="ctr">
          <a:solidFill>
            <a:schemeClr val="accent4">
              <a:hueOff val="1633482"/>
              <a:satOff val="-6796"/>
              <a:lumOff val="16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7A27EF-8975-456E-88DA-244E49F9EA73}">
      <dsp:nvSpPr>
        <dsp:cNvPr id="0" name=""/>
        <dsp:cNvSpPr/>
      </dsp:nvSpPr>
      <dsp:spPr>
        <a:xfrm>
          <a:off x="6862152" y="3503899"/>
          <a:ext cx="1543950" cy="1003567"/>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בנה את בית המקדש השני?</a:t>
          </a:r>
        </a:p>
      </dsp:txBody>
      <dsp:txXfrm>
        <a:off x="6911142" y="3552889"/>
        <a:ext cx="1445970" cy="905587"/>
      </dsp:txXfrm>
    </dsp:sp>
    <dsp:sp modelId="{468522A6-207C-4C37-BDBF-3CB964C852E3}">
      <dsp:nvSpPr>
        <dsp:cNvPr id="0" name=""/>
        <dsp:cNvSpPr/>
      </dsp:nvSpPr>
      <dsp:spPr>
        <a:xfrm>
          <a:off x="1978640" y="504820"/>
          <a:ext cx="5727285" cy="5727285"/>
        </a:xfrm>
        <a:custGeom>
          <a:avLst/>
          <a:gdLst/>
          <a:ahLst/>
          <a:cxnLst/>
          <a:rect l="0" t="0" r="0" b="0"/>
          <a:pathLst>
            <a:path>
              <a:moveTo>
                <a:pt x="5486440" y="4013156"/>
              </a:moveTo>
              <a:arcTo wR="2863642" hR="2863642" stAng="1420006" swAng="1358074"/>
            </a:path>
          </a:pathLst>
        </a:custGeom>
        <a:noFill/>
        <a:ln w="6350" cap="flat" cmpd="sng" algn="ctr">
          <a:solidFill>
            <a:schemeClr val="accent4">
              <a:hueOff val="3266964"/>
              <a:satOff val="-13592"/>
              <a:lumOff val="3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F7A73-585B-473F-A27F-1AFC79389B42}">
      <dsp:nvSpPr>
        <dsp:cNvPr id="0" name=""/>
        <dsp:cNvSpPr/>
      </dsp:nvSpPr>
      <dsp:spPr>
        <a:xfrm>
          <a:off x="5312795" y="5446731"/>
          <a:ext cx="1543950" cy="1003567"/>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החריב את בית המקדש השני?</a:t>
          </a:r>
        </a:p>
      </dsp:txBody>
      <dsp:txXfrm>
        <a:off x="5361785" y="5495721"/>
        <a:ext cx="1445970" cy="905587"/>
      </dsp:txXfrm>
    </dsp:sp>
    <dsp:sp modelId="{842D5C2B-249B-457E-B276-DE5148BCE618}">
      <dsp:nvSpPr>
        <dsp:cNvPr id="0" name=""/>
        <dsp:cNvSpPr/>
      </dsp:nvSpPr>
      <dsp:spPr>
        <a:xfrm>
          <a:off x="1978640" y="504820"/>
          <a:ext cx="5727285" cy="5727285"/>
        </a:xfrm>
        <a:custGeom>
          <a:avLst/>
          <a:gdLst/>
          <a:ahLst/>
          <a:cxnLst/>
          <a:rect l="0" t="0" r="0" b="0"/>
          <a:pathLst>
            <a:path>
              <a:moveTo>
                <a:pt x="3324870" y="5689898"/>
              </a:moveTo>
              <a:arcTo wR="2863642" hR="2863642" stAng="4843883" swAng="1112235"/>
            </a:path>
          </a:pathLst>
        </a:custGeom>
        <a:noFill/>
        <a:ln w="6350" cap="flat" cmpd="sng" algn="ctr">
          <a:solidFill>
            <a:schemeClr val="accent4">
              <a:hueOff val="4900445"/>
              <a:satOff val="-20388"/>
              <a:lumOff val="4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22AC35-2C15-415D-B994-54B687B3CB4B}">
      <dsp:nvSpPr>
        <dsp:cNvPr id="0" name=""/>
        <dsp:cNvSpPr/>
      </dsp:nvSpPr>
      <dsp:spPr>
        <a:xfrm>
          <a:off x="2827819" y="5446731"/>
          <a:ext cx="1543950" cy="1003567"/>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מאילו סיבות נחרבו בתי המקדש?</a:t>
          </a:r>
        </a:p>
      </dsp:txBody>
      <dsp:txXfrm>
        <a:off x="2876809" y="5495721"/>
        <a:ext cx="1445970" cy="905587"/>
      </dsp:txXfrm>
    </dsp:sp>
    <dsp:sp modelId="{D89940EC-5ABD-4BE8-9581-34783E5A17C2}">
      <dsp:nvSpPr>
        <dsp:cNvPr id="0" name=""/>
        <dsp:cNvSpPr/>
      </dsp:nvSpPr>
      <dsp:spPr>
        <a:xfrm>
          <a:off x="1978640" y="504820"/>
          <a:ext cx="5727285" cy="5727285"/>
        </a:xfrm>
        <a:custGeom>
          <a:avLst/>
          <a:gdLst/>
          <a:ahLst/>
          <a:cxnLst/>
          <a:rect l="0" t="0" r="0" b="0"/>
          <a:pathLst>
            <a:path>
              <a:moveTo>
                <a:pt x="885250" y="4934008"/>
              </a:moveTo>
              <a:arcTo wR="2863642" hR="2863642" stAng="8021920" swAng="1358074"/>
            </a:path>
          </a:pathLst>
        </a:custGeom>
        <a:noFill/>
        <a:ln w="6350" cap="flat" cmpd="sng" algn="ctr">
          <a:solidFill>
            <a:schemeClr val="accent4">
              <a:hueOff val="6533927"/>
              <a:satOff val="-27185"/>
              <a:lumOff val="64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E4AD53-7700-4A2D-942C-613493E42451}">
      <dsp:nvSpPr>
        <dsp:cNvPr id="0" name=""/>
        <dsp:cNvSpPr/>
      </dsp:nvSpPr>
      <dsp:spPr>
        <a:xfrm>
          <a:off x="1278462" y="3503899"/>
          <a:ext cx="1543950" cy="1003567"/>
        </a:xfrm>
        <a:prstGeom prst="round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באיזה שנים נחרבו בתי המקדש?</a:t>
          </a:r>
        </a:p>
      </dsp:txBody>
      <dsp:txXfrm>
        <a:off x="1327452" y="3552889"/>
        <a:ext cx="1445970" cy="905587"/>
      </dsp:txXfrm>
    </dsp:sp>
    <dsp:sp modelId="{F7C3A4F8-F2D8-4104-BE64-DC9EB4A0CF5B}">
      <dsp:nvSpPr>
        <dsp:cNvPr id="0" name=""/>
        <dsp:cNvSpPr/>
      </dsp:nvSpPr>
      <dsp:spPr>
        <a:xfrm>
          <a:off x="1978640" y="504820"/>
          <a:ext cx="5727285" cy="5727285"/>
        </a:xfrm>
        <a:custGeom>
          <a:avLst/>
          <a:gdLst/>
          <a:ahLst/>
          <a:cxnLst/>
          <a:rect l="0" t="0" r="0" b="0"/>
          <a:pathLst>
            <a:path>
              <a:moveTo>
                <a:pt x="2555" y="2984587"/>
              </a:moveTo>
              <a:arcTo wR="2863642" hR="2863642" stAng="10654765" swAng="1725763"/>
            </a:path>
          </a:pathLst>
        </a:custGeom>
        <a:noFill/>
        <a:ln w="6350" cap="flat" cmpd="sng" algn="ctr">
          <a:solidFill>
            <a:schemeClr val="accent4">
              <a:hueOff val="8167408"/>
              <a:satOff val="-33981"/>
              <a:lumOff val="80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BD7E19-F6F3-4B5E-8540-E56C25205565}">
      <dsp:nvSpPr>
        <dsp:cNvPr id="0" name=""/>
        <dsp:cNvSpPr/>
      </dsp:nvSpPr>
      <dsp:spPr>
        <a:xfrm>
          <a:off x="1831421" y="1081226"/>
          <a:ext cx="1543950" cy="1003567"/>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יבנה בע"ה את בית המקש השלישי?</a:t>
          </a:r>
        </a:p>
      </dsp:txBody>
      <dsp:txXfrm>
        <a:off x="1880411" y="1130216"/>
        <a:ext cx="1445970" cy="905587"/>
      </dsp:txXfrm>
    </dsp:sp>
    <dsp:sp modelId="{70CFFFC8-5551-4C48-8565-4C2CE63D2FE5}">
      <dsp:nvSpPr>
        <dsp:cNvPr id="0" name=""/>
        <dsp:cNvSpPr/>
      </dsp:nvSpPr>
      <dsp:spPr>
        <a:xfrm>
          <a:off x="1978640" y="504820"/>
          <a:ext cx="5727285" cy="5727285"/>
        </a:xfrm>
        <a:custGeom>
          <a:avLst/>
          <a:gdLst/>
          <a:ahLst/>
          <a:cxnLst/>
          <a:rect l="0" t="0" r="0" b="0"/>
          <a:pathLst>
            <a:path>
              <a:moveTo>
                <a:pt x="1149050" y="570037"/>
              </a:moveTo>
              <a:arcTo wR="2863642" hR="2863642" stAng="13993195" swAng="1255717"/>
            </a:path>
          </a:pathLst>
        </a:custGeom>
        <a:noFill/>
        <a:ln w="6350" cap="flat" cmpd="sng" algn="ctr">
          <a:solidFill>
            <a:schemeClr val="accent4">
              <a:hueOff val="9800891"/>
              <a:satOff val="-40777"/>
              <a:lumOff val="960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6D31-1573-4F13-AD8A-B0D8E0E6FDEF}">
      <dsp:nvSpPr>
        <dsp:cNvPr id="0" name=""/>
        <dsp:cNvSpPr/>
      </dsp:nvSpPr>
      <dsp:spPr>
        <a:xfrm>
          <a:off x="834392" y="2936"/>
          <a:ext cx="2203005" cy="151787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897FE-DF19-4B81-A5E4-BE6F8E8808C4}">
      <dsp:nvSpPr>
        <dsp:cNvPr id="0" name=""/>
        <dsp:cNvSpPr/>
      </dsp:nvSpPr>
      <dsp:spPr>
        <a:xfrm>
          <a:off x="834392" y="1520806"/>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צומות החורבן</a:t>
          </a:r>
        </a:p>
      </dsp:txBody>
      <dsp:txXfrm>
        <a:off x="834392" y="1520806"/>
        <a:ext cx="2203005" cy="817314"/>
      </dsp:txXfrm>
    </dsp:sp>
    <dsp:sp modelId="{FF23EC2F-C723-4CB2-AD85-F8A81914D699}">
      <dsp:nvSpPr>
        <dsp:cNvPr id="0" name=""/>
        <dsp:cNvSpPr/>
      </dsp:nvSpPr>
      <dsp:spPr>
        <a:xfrm>
          <a:off x="3257791" y="2936"/>
          <a:ext cx="2203005" cy="151787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5000" b="-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04624-246A-4420-AC4B-23020FF9EBEF}">
      <dsp:nvSpPr>
        <dsp:cNvPr id="0" name=""/>
        <dsp:cNvSpPr/>
      </dsp:nvSpPr>
      <dsp:spPr>
        <a:xfrm>
          <a:off x="3257791" y="1520806"/>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טפח לא מסויד</a:t>
          </a:r>
        </a:p>
      </dsp:txBody>
      <dsp:txXfrm>
        <a:off x="3257791" y="1520806"/>
        <a:ext cx="2203005" cy="817314"/>
      </dsp:txXfrm>
    </dsp:sp>
    <dsp:sp modelId="{443DDF0E-32D8-4B2F-ADA7-653C07FD09F8}">
      <dsp:nvSpPr>
        <dsp:cNvPr id="0" name=""/>
        <dsp:cNvSpPr/>
      </dsp:nvSpPr>
      <dsp:spPr>
        <a:xfrm>
          <a:off x="834392" y="2558422"/>
          <a:ext cx="2203005" cy="151787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DA702-B641-404A-86D3-2936DB0F69E1}">
      <dsp:nvSpPr>
        <dsp:cNvPr id="0" name=""/>
        <dsp:cNvSpPr/>
      </dsp:nvSpPr>
      <dsp:spPr>
        <a:xfrm>
          <a:off x="834392" y="4076292"/>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שבירת כוס בחתונה</a:t>
          </a:r>
        </a:p>
      </dsp:txBody>
      <dsp:txXfrm>
        <a:off x="834392" y="4076292"/>
        <a:ext cx="2203005" cy="817314"/>
      </dsp:txXfrm>
    </dsp:sp>
    <dsp:sp modelId="{7EF069DD-38C0-4047-8D40-EB3B10816B9D}">
      <dsp:nvSpPr>
        <dsp:cNvPr id="0" name=""/>
        <dsp:cNvSpPr/>
      </dsp:nvSpPr>
      <dsp:spPr>
        <a:xfrm>
          <a:off x="3257791" y="2558422"/>
          <a:ext cx="2203005" cy="151787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7F605-324B-4483-84AA-C7FB1632B895}">
      <dsp:nvSpPr>
        <dsp:cNvPr id="0" name=""/>
        <dsp:cNvSpPr/>
      </dsp:nvSpPr>
      <dsp:spPr>
        <a:xfrm>
          <a:off x="3257791" y="4076292"/>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נטילת לולב</a:t>
          </a:r>
        </a:p>
      </dsp:txBody>
      <dsp:txXfrm>
        <a:off x="3257791" y="4076292"/>
        <a:ext cx="2203005" cy="817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72128-B3FB-40CE-A9FC-7F5B3CB22FB7}">
      <dsp:nvSpPr>
        <dsp:cNvPr id="0" name=""/>
        <dsp:cNvSpPr/>
      </dsp:nvSpPr>
      <dsp:spPr>
        <a:xfrm>
          <a:off x="0" y="2715402"/>
          <a:ext cx="4067943" cy="8912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1">
            <a:lnSpc>
              <a:spcPct val="90000"/>
            </a:lnSpc>
            <a:spcBef>
              <a:spcPct val="0"/>
            </a:spcBef>
            <a:spcAft>
              <a:spcPct val="35000"/>
            </a:spcAft>
          </a:pPr>
          <a:r>
            <a:rPr lang="he-IL" sz="1700" kern="1200" dirty="0"/>
            <a:t> </a:t>
          </a:r>
        </a:p>
      </dsp:txBody>
      <dsp:txXfrm>
        <a:off x="0" y="2715402"/>
        <a:ext cx="4067943" cy="481278"/>
      </dsp:txXfrm>
    </dsp:sp>
    <dsp:sp modelId="{7D9EB10A-8CF4-423D-A805-1D57034C9AAE}">
      <dsp:nvSpPr>
        <dsp:cNvPr id="0" name=""/>
        <dsp:cNvSpPr/>
      </dsp:nvSpPr>
      <dsp:spPr>
        <a:xfrm>
          <a:off x="0" y="3178855"/>
          <a:ext cx="2033971" cy="4099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0" y="3178855"/>
        <a:ext cx="2033971" cy="409977"/>
      </dsp:txXfrm>
    </dsp:sp>
    <dsp:sp modelId="{9CC766E1-1485-4C52-848B-3485701AFCDC}">
      <dsp:nvSpPr>
        <dsp:cNvPr id="0" name=""/>
        <dsp:cNvSpPr/>
      </dsp:nvSpPr>
      <dsp:spPr>
        <a:xfrm>
          <a:off x="2033971" y="3178855"/>
          <a:ext cx="2033971" cy="4099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2033971" y="3178855"/>
        <a:ext cx="2033971" cy="409977"/>
      </dsp:txXfrm>
    </dsp:sp>
    <dsp:sp modelId="{8322F1EA-20F5-4A0D-90EF-9F706EB1E5D4}">
      <dsp:nvSpPr>
        <dsp:cNvPr id="0" name=""/>
        <dsp:cNvSpPr/>
      </dsp:nvSpPr>
      <dsp:spPr>
        <a:xfrm rot="10800000">
          <a:off x="0" y="1358020"/>
          <a:ext cx="4067943" cy="137075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1">
            <a:lnSpc>
              <a:spcPct val="90000"/>
            </a:lnSpc>
            <a:spcBef>
              <a:spcPct val="0"/>
            </a:spcBef>
            <a:spcAft>
              <a:spcPct val="35000"/>
            </a:spcAft>
          </a:pPr>
          <a:r>
            <a:rPr lang="he-IL" sz="1700" kern="1200" dirty="0"/>
            <a:t> </a:t>
          </a:r>
        </a:p>
      </dsp:txBody>
      <dsp:txXfrm rot="-10800000">
        <a:off x="0" y="1358020"/>
        <a:ext cx="4067943" cy="481133"/>
      </dsp:txXfrm>
    </dsp:sp>
    <dsp:sp modelId="{35146262-FF0C-4F2C-8253-549EA27FA4E1}">
      <dsp:nvSpPr>
        <dsp:cNvPr id="0" name=""/>
        <dsp:cNvSpPr/>
      </dsp:nvSpPr>
      <dsp:spPr>
        <a:xfrm>
          <a:off x="0" y="1839153"/>
          <a:ext cx="2033971" cy="409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0" y="1839153"/>
        <a:ext cx="2033971" cy="409854"/>
      </dsp:txXfrm>
    </dsp:sp>
    <dsp:sp modelId="{3909AB16-D43F-4834-9397-809BFD118D3A}">
      <dsp:nvSpPr>
        <dsp:cNvPr id="0" name=""/>
        <dsp:cNvSpPr/>
      </dsp:nvSpPr>
      <dsp:spPr>
        <a:xfrm>
          <a:off x="2033971" y="1839153"/>
          <a:ext cx="2033971" cy="409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2033971" y="1839153"/>
        <a:ext cx="2033971" cy="409854"/>
      </dsp:txXfrm>
    </dsp:sp>
    <dsp:sp modelId="{FD462E1A-2A3C-4824-9542-685430BD8F0F}">
      <dsp:nvSpPr>
        <dsp:cNvPr id="0" name=""/>
        <dsp:cNvSpPr/>
      </dsp:nvSpPr>
      <dsp:spPr>
        <a:xfrm rot="10800000">
          <a:off x="0" y="637"/>
          <a:ext cx="4067943" cy="137075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1">
            <a:lnSpc>
              <a:spcPct val="90000"/>
            </a:lnSpc>
            <a:spcBef>
              <a:spcPct val="0"/>
            </a:spcBef>
            <a:spcAft>
              <a:spcPct val="35000"/>
            </a:spcAft>
          </a:pPr>
          <a:r>
            <a:rPr lang="he-IL" sz="1700" kern="1200" dirty="0"/>
            <a:t>  </a:t>
          </a:r>
        </a:p>
      </dsp:txBody>
      <dsp:txXfrm rot="-10800000">
        <a:off x="0" y="637"/>
        <a:ext cx="4067943" cy="481133"/>
      </dsp:txXfrm>
    </dsp:sp>
    <dsp:sp modelId="{22376184-37FA-4831-B2E8-6BEE557DCCDB}">
      <dsp:nvSpPr>
        <dsp:cNvPr id="0" name=""/>
        <dsp:cNvSpPr/>
      </dsp:nvSpPr>
      <dsp:spPr>
        <a:xfrm>
          <a:off x="0" y="481771"/>
          <a:ext cx="2033971" cy="409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0" y="481771"/>
        <a:ext cx="2033971" cy="409854"/>
      </dsp:txXfrm>
    </dsp:sp>
    <dsp:sp modelId="{BF1935C3-0268-4804-96FC-8BE8A4859BA4}">
      <dsp:nvSpPr>
        <dsp:cNvPr id="0" name=""/>
        <dsp:cNvSpPr/>
      </dsp:nvSpPr>
      <dsp:spPr>
        <a:xfrm>
          <a:off x="2033971" y="481771"/>
          <a:ext cx="2033971" cy="409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rtl="1">
            <a:lnSpc>
              <a:spcPct val="90000"/>
            </a:lnSpc>
            <a:spcBef>
              <a:spcPct val="0"/>
            </a:spcBef>
            <a:spcAft>
              <a:spcPct val="35000"/>
            </a:spcAft>
          </a:pPr>
          <a:r>
            <a:rPr lang="he-IL" sz="2500" kern="1200" dirty="0"/>
            <a:t> </a:t>
          </a:r>
        </a:p>
      </dsp:txBody>
      <dsp:txXfrm>
        <a:off x="2033971" y="481771"/>
        <a:ext cx="2033971" cy="409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CA6C-C643-460B-A300-66BC452A7888}">
      <dsp:nvSpPr>
        <dsp:cNvPr id="0" name=""/>
        <dsp:cNvSpPr/>
      </dsp:nvSpPr>
      <dsp:spPr>
        <a:xfrm>
          <a:off x="2571530" y="1490742"/>
          <a:ext cx="157879" cy="691663"/>
        </a:xfrm>
        <a:custGeom>
          <a:avLst/>
          <a:gdLst/>
          <a:ahLst/>
          <a:cxnLst/>
          <a:rect l="0" t="0" r="0" b="0"/>
          <a:pathLst>
            <a:path>
              <a:moveTo>
                <a:pt x="0" y="0"/>
              </a:moveTo>
              <a:lnTo>
                <a:pt x="0" y="691663"/>
              </a:lnTo>
              <a:lnTo>
                <a:pt x="157879" y="691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7662E-F9D3-4F73-A4C6-B326981FDA96}">
      <dsp:nvSpPr>
        <dsp:cNvPr id="0" name=""/>
        <dsp:cNvSpPr/>
      </dsp:nvSpPr>
      <dsp:spPr>
        <a:xfrm>
          <a:off x="2413650" y="1490742"/>
          <a:ext cx="157879" cy="691663"/>
        </a:xfrm>
        <a:custGeom>
          <a:avLst/>
          <a:gdLst/>
          <a:ahLst/>
          <a:cxnLst/>
          <a:rect l="0" t="0" r="0" b="0"/>
          <a:pathLst>
            <a:path>
              <a:moveTo>
                <a:pt x="157879" y="0"/>
              </a:moveTo>
              <a:lnTo>
                <a:pt x="157879" y="691663"/>
              </a:lnTo>
              <a:lnTo>
                <a:pt x="0" y="691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7FCD3-D87A-4406-B7CD-B752A91EC876}">
      <dsp:nvSpPr>
        <dsp:cNvPr id="0" name=""/>
        <dsp:cNvSpPr/>
      </dsp:nvSpPr>
      <dsp:spPr>
        <a:xfrm>
          <a:off x="2571530" y="1490742"/>
          <a:ext cx="1819376" cy="1383327"/>
        </a:xfrm>
        <a:custGeom>
          <a:avLst/>
          <a:gdLst/>
          <a:ahLst/>
          <a:cxnLst/>
          <a:rect l="0" t="0" r="0" b="0"/>
          <a:pathLst>
            <a:path>
              <a:moveTo>
                <a:pt x="0" y="0"/>
              </a:moveTo>
              <a:lnTo>
                <a:pt x="0" y="1225447"/>
              </a:lnTo>
              <a:lnTo>
                <a:pt x="1819376" y="1225447"/>
              </a:lnTo>
              <a:lnTo>
                <a:pt x="1819376" y="138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D1469-3C7E-4018-BA25-56D9AF51EC28}">
      <dsp:nvSpPr>
        <dsp:cNvPr id="0" name=""/>
        <dsp:cNvSpPr/>
      </dsp:nvSpPr>
      <dsp:spPr>
        <a:xfrm>
          <a:off x="2525810" y="1490742"/>
          <a:ext cx="91440" cy="1383327"/>
        </a:xfrm>
        <a:custGeom>
          <a:avLst/>
          <a:gdLst/>
          <a:ahLst/>
          <a:cxnLst/>
          <a:rect l="0" t="0" r="0" b="0"/>
          <a:pathLst>
            <a:path>
              <a:moveTo>
                <a:pt x="45720" y="0"/>
              </a:moveTo>
              <a:lnTo>
                <a:pt x="45720" y="138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C42A6D-EE87-40DC-AE4F-3EA90D45DB1F}">
      <dsp:nvSpPr>
        <dsp:cNvPr id="0" name=""/>
        <dsp:cNvSpPr/>
      </dsp:nvSpPr>
      <dsp:spPr>
        <a:xfrm>
          <a:off x="752153" y="1490742"/>
          <a:ext cx="1819376" cy="1383327"/>
        </a:xfrm>
        <a:custGeom>
          <a:avLst/>
          <a:gdLst/>
          <a:ahLst/>
          <a:cxnLst/>
          <a:rect l="0" t="0" r="0" b="0"/>
          <a:pathLst>
            <a:path>
              <a:moveTo>
                <a:pt x="1819376" y="0"/>
              </a:moveTo>
              <a:lnTo>
                <a:pt x="1819376" y="1225447"/>
              </a:lnTo>
              <a:lnTo>
                <a:pt x="0" y="1225447"/>
              </a:lnTo>
              <a:lnTo>
                <a:pt x="0" y="138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2A644E-CD5C-4849-ADB5-E1895EB31D3B}">
      <dsp:nvSpPr>
        <dsp:cNvPr id="0" name=""/>
        <dsp:cNvSpPr/>
      </dsp:nvSpPr>
      <dsp:spPr>
        <a:xfrm>
          <a:off x="1819721" y="738933"/>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he-IL" sz="5100" kern="1200" dirty="0"/>
            <a:t>   </a:t>
          </a:r>
        </a:p>
      </dsp:txBody>
      <dsp:txXfrm>
        <a:off x="1819721" y="738933"/>
        <a:ext cx="1503617" cy="751808"/>
      </dsp:txXfrm>
    </dsp:sp>
    <dsp:sp modelId="{DF7F42B3-42FF-4E74-A108-AAD37C0B3464}">
      <dsp:nvSpPr>
        <dsp:cNvPr id="0" name=""/>
        <dsp:cNvSpPr/>
      </dsp:nvSpPr>
      <dsp:spPr>
        <a:xfrm>
          <a:off x="345" y="2874069"/>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he-IL" sz="5100" kern="1200" dirty="0"/>
            <a:t>   </a:t>
          </a:r>
        </a:p>
      </dsp:txBody>
      <dsp:txXfrm>
        <a:off x="345" y="2874069"/>
        <a:ext cx="1503617" cy="751808"/>
      </dsp:txXfrm>
    </dsp:sp>
    <dsp:sp modelId="{DD0298CF-64B9-4964-90BC-95731BFDDF7A}">
      <dsp:nvSpPr>
        <dsp:cNvPr id="0" name=""/>
        <dsp:cNvSpPr/>
      </dsp:nvSpPr>
      <dsp:spPr>
        <a:xfrm>
          <a:off x="1819721" y="2874069"/>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he-IL" sz="5100" kern="1200" dirty="0"/>
            <a:t>   </a:t>
          </a:r>
        </a:p>
      </dsp:txBody>
      <dsp:txXfrm>
        <a:off x="1819721" y="2874069"/>
        <a:ext cx="1503617" cy="751808"/>
      </dsp:txXfrm>
    </dsp:sp>
    <dsp:sp modelId="{EC37059D-B8F8-448A-9D21-D168C2BB3096}">
      <dsp:nvSpPr>
        <dsp:cNvPr id="0" name=""/>
        <dsp:cNvSpPr/>
      </dsp:nvSpPr>
      <dsp:spPr>
        <a:xfrm>
          <a:off x="3639098" y="2874069"/>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he-IL" sz="5100" kern="1200" dirty="0"/>
            <a:t>   </a:t>
          </a:r>
        </a:p>
      </dsp:txBody>
      <dsp:txXfrm>
        <a:off x="3639098" y="2874069"/>
        <a:ext cx="1503617" cy="751808"/>
      </dsp:txXfrm>
    </dsp:sp>
    <dsp:sp modelId="{7999352A-B9E3-4EA4-B59F-AD1D42CE4C76}">
      <dsp:nvSpPr>
        <dsp:cNvPr id="0" name=""/>
        <dsp:cNvSpPr/>
      </dsp:nvSpPr>
      <dsp:spPr>
        <a:xfrm>
          <a:off x="910033" y="1806501"/>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endParaRPr lang="he-IL" sz="5100" kern="1200"/>
        </a:p>
      </dsp:txBody>
      <dsp:txXfrm>
        <a:off x="910033" y="1806501"/>
        <a:ext cx="1503617" cy="751808"/>
      </dsp:txXfrm>
    </dsp:sp>
    <dsp:sp modelId="{1C328CF2-09CE-4670-AD0A-ED3159D1B80E}">
      <dsp:nvSpPr>
        <dsp:cNvPr id="0" name=""/>
        <dsp:cNvSpPr/>
      </dsp:nvSpPr>
      <dsp:spPr>
        <a:xfrm>
          <a:off x="2729410" y="1806501"/>
          <a:ext cx="1503617" cy="7518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rtl="1">
            <a:lnSpc>
              <a:spcPct val="90000"/>
            </a:lnSpc>
            <a:spcBef>
              <a:spcPct val="0"/>
            </a:spcBef>
            <a:spcAft>
              <a:spcPct val="35000"/>
            </a:spcAft>
          </a:pPr>
          <a:r>
            <a:rPr lang="he-IL" sz="5100" kern="1200" dirty="0"/>
            <a:t>   </a:t>
          </a:r>
        </a:p>
      </dsp:txBody>
      <dsp:txXfrm>
        <a:off x="2729410" y="1806501"/>
        <a:ext cx="1503617" cy="751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759BF-76C8-4DCF-8FF3-F1794F6BEFDF}">
      <dsp:nvSpPr>
        <dsp:cNvPr id="0" name=""/>
        <dsp:cNvSpPr/>
      </dsp:nvSpPr>
      <dsp:spPr>
        <a:xfrm rot="16200000">
          <a:off x="120165" y="-120165"/>
          <a:ext cx="1517136" cy="175746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dirty="0"/>
            <a:t>   </a:t>
          </a:r>
        </a:p>
      </dsp:txBody>
      <dsp:txXfrm rot="5400000">
        <a:off x="0" y="0"/>
        <a:ext cx="1757467" cy="1137852"/>
      </dsp:txXfrm>
    </dsp:sp>
    <dsp:sp modelId="{4726D897-CE99-417F-AF9F-4D557FE05671}">
      <dsp:nvSpPr>
        <dsp:cNvPr id="0" name=""/>
        <dsp:cNvSpPr/>
      </dsp:nvSpPr>
      <dsp:spPr>
        <a:xfrm>
          <a:off x="1757467" y="0"/>
          <a:ext cx="1757467" cy="151713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dirty="0"/>
            <a:t>   </a:t>
          </a:r>
        </a:p>
      </dsp:txBody>
      <dsp:txXfrm>
        <a:off x="1757467" y="0"/>
        <a:ext cx="1757467" cy="1137852"/>
      </dsp:txXfrm>
    </dsp:sp>
    <dsp:sp modelId="{9C4C27A9-8723-427B-BC02-F0684B7BD290}">
      <dsp:nvSpPr>
        <dsp:cNvPr id="0" name=""/>
        <dsp:cNvSpPr/>
      </dsp:nvSpPr>
      <dsp:spPr>
        <a:xfrm rot="10800000">
          <a:off x="0" y="1517136"/>
          <a:ext cx="1757467" cy="151713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dirty="0"/>
            <a:t>   </a:t>
          </a:r>
        </a:p>
      </dsp:txBody>
      <dsp:txXfrm rot="10800000">
        <a:off x="0" y="1896420"/>
        <a:ext cx="1757467" cy="1137852"/>
      </dsp:txXfrm>
    </dsp:sp>
    <dsp:sp modelId="{AF188045-D921-422E-93B2-118657CB1AB6}">
      <dsp:nvSpPr>
        <dsp:cNvPr id="0" name=""/>
        <dsp:cNvSpPr/>
      </dsp:nvSpPr>
      <dsp:spPr>
        <a:xfrm rot="5400000">
          <a:off x="1877633" y="1396971"/>
          <a:ext cx="1517136" cy="175746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dirty="0"/>
            <a:t>   </a:t>
          </a:r>
        </a:p>
      </dsp:txBody>
      <dsp:txXfrm rot="-5400000">
        <a:off x="1757468" y="1896420"/>
        <a:ext cx="1757467" cy="1137852"/>
      </dsp:txXfrm>
    </dsp:sp>
    <dsp:sp modelId="{C62135DC-76D0-49DB-A973-8C5B83301028}">
      <dsp:nvSpPr>
        <dsp:cNvPr id="0" name=""/>
        <dsp:cNvSpPr/>
      </dsp:nvSpPr>
      <dsp:spPr>
        <a:xfrm>
          <a:off x="1230227" y="1137852"/>
          <a:ext cx="1054480" cy="75856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he-IL" sz="3200" kern="1200" dirty="0"/>
            <a:t>   </a:t>
          </a:r>
        </a:p>
      </dsp:txBody>
      <dsp:txXfrm>
        <a:off x="1267257" y="1174882"/>
        <a:ext cx="980420" cy="684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2F2E5-83C7-476C-95FC-678B844CB31F}">
      <dsp:nvSpPr>
        <dsp:cNvPr id="0" name=""/>
        <dsp:cNvSpPr/>
      </dsp:nvSpPr>
      <dsp:spPr>
        <a:xfrm>
          <a:off x="1271" y="934782"/>
          <a:ext cx="1239451" cy="4957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he-IL" sz="2300" kern="1200" dirty="0"/>
            <a:t> </a:t>
          </a:r>
        </a:p>
      </dsp:txBody>
      <dsp:txXfrm>
        <a:off x="1271" y="934782"/>
        <a:ext cx="1239451" cy="495780"/>
      </dsp:txXfrm>
    </dsp:sp>
    <dsp:sp modelId="{184F7E4A-410B-4EBC-BAB2-BD5220DCE9D8}">
      <dsp:nvSpPr>
        <dsp:cNvPr id="0" name=""/>
        <dsp:cNvSpPr/>
      </dsp:nvSpPr>
      <dsp:spPr>
        <a:xfrm>
          <a:off x="1271" y="1430563"/>
          <a:ext cx="1239451"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he-IL" sz="2300" kern="1200" dirty="0"/>
            <a:t>  </a:t>
          </a:r>
        </a:p>
        <a:p>
          <a:pPr marL="228600" lvl="1" indent="-228600" algn="r" defTabSz="1022350" rtl="1">
            <a:lnSpc>
              <a:spcPct val="90000"/>
            </a:lnSpc>
            <a:spcBef>
              <a:spcPct val="0"/>
            </a:spcBef>
            <a:spcAft>
              <a:spcPct val="15000"/>
            </a:spcAft>
            <a:buChar char="••"/>
          </a:pPr>
          <a:r>
            <a:rPr lang="he-IL" sz="2300" kern="1200" dirty="0"/>
            <a:t> </a:t>
          </a:r>
        </a:p>
      </dsp:txBody>
      <dsp:txXfrm>
        <a:off x="1271" y="1430563"/>
        <a:ext cx="1239451" cy="1010160"/>
      </dsp:txXfrm>
    </dsp:sp>
    <dsp:sp modelId="{4DB438F0-906F-4E8F-B04D-40F6551FC807}">
      <dsp:nvSpPr>
        <dsp:cNvPr id="0" name=""/>
        <dsp:cNvSpPr/>
      </dsp:nvSpPr>
      <dsp:spPr>
        <a:xfrm>
          <a:off x="1414245" y="934782"/>
          <a:ext cx="1239451" cy="4957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he-IL" sz="2300" kern="1200" dirty="0"/>
            <a:t> </a:t>
          </a:r>
        </a:p>
      </dsp:txBody>
      <dsp:txXfrm>
        <a:off x="1414245" y="934782"/>
        <a:ext cx="1239451" cy="495780"/>
      </dsp:txXfrm>
    </dsp:sp>
    <dsp:sp modelId="{407AE0C6-B5D7-4AD5-BF65-8D8BC6C6D252}">
      <dsp:nvSpPr>
        <dsp:cNvPr id="0" name=""/>
        <dsp:cNvSpPr/>
      </dsp:nvSpPr>
      <dsp:spPr>
        <a:xfrm>
          <a:off x="1414245" y="1430563"/>
          <a:ext cx="1239451"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he-IL" sz="2300" kern="1200" dirty="0"/>
            <a:t> </a:t>
          </a:r>
        </a:p>
        <a:p>
          <a:pPr marL="228600" lvl="1" indent="-228600" algn="r" defTabSz="1022350" rtl="1">
            <a:lnSpc>
              <a:spcPct val="90000"/>
            </a:lnSpc>
            <a:spcBef>
              <a:spcPct val="0"/>
            </a:spcBef>
            <a:spcAft>
              <a:spcPct val="15000"/>
            </a:spcAft>
            <a:buChar char="••"/>
          </a:pPr>
          <a:r>
            <a:rPr lang="he-IL" sz="2300" kern="1200" dirty="0"/>
            <a:t> </a:t>
          </a:r>
        </a:p>
      </dsp:txBody>
      <dsp:txXfrm>
        <a:off x="1414245" y="1430563"/>
        <a:ext cx="1239451" cy="1010160"/>
      </dsp:txXfrm>
    </dsp:sp>
    <dsp:sp modelId="{6F6DF815-E427-4AE8-B776-DBF30B554340}">
      <dsp:nvSpPr>
        <dsp:cNvPr id="0" name=""/>
        <dsp:cNvSpPr/>
      </dsp:nvSpPr>
      <dsp:spPr>
        <a:xfrm>
          <a:off x="2827220" y="934782"/>
          <a:ext cx="1239451" cy="4957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1">
            <a:lnSpc>
              <a:spcPct val="90000"/>
            </a:lnSpc>
            <a:spcBef>
              <a:spcPct val="0"/>
            </a:spcBef>
            <a:spcAft>
              <a:spcPct val="35000"/>
            </a:spcAft>
          </a:pPr>
          <a:r>
            <a:rPr lang="he-IL" sz="2300" kern="1200" dirty="0"/>
            <a:t>  </a:t>
          </a:r>
        </a:p>
      </dsp:txBody>
      <dsp:txXfrm>
        <a:off x="2827220" y="934782"/>
        <a:ext cx="1239451" cy="495780"/>
      </dsp:txXfrm>
    </dsp:sp>
    <dsp:sp modelId="{5EFC5705-9653-4C13-AAA0-23C93CFD30C3}">
      <dsp:nvSpPr>
        <dsp:cNvPr id="0" name=""/>
        <dsp:cNvSpPr/>
      </dsp:nvSpPr>
      <dsp:spPr>
        <a:xfrm>
          <a:off x="2827220" y="1430563"/>
          <a:ext cx="1239451"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he-IL" sz="2300" kern="1200" dirty="0"/>
            <a:t> </a:t>
          </a:r>
        </a:p>
        <a:p>
          <a:pPr marL="228600" lvl="1" indent="-228600" algn="r" defTabSz="1022350" rtl="1">
            <a:lnSpc>
              <a:spcPct val="90000"/>
            </a:lnSpc>
            <a:spcBef>
              <a:spcPct val="0"/>
            </a:spcBef>
            <a:spcAft>
              <a:spcPct val="15000"/>
            </a:spcAft>
            <a:buChar char="••"/>
          </a:pPr>
          <a:r>
            <a:rPr lang="he-IL" sz="2300" kern="1200" dirty="0"/>
            <a:t> </a:t>
          </a:r>
        </a:p>
      </dsp:txBody>
      <dsp:txXfrm>
        <a:off x="2827220" y="1430563"/>
        <a:ext cx="1239451"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B7DC3A2E-BC92-44B8-A4FC-8B4359B71017}" type="datetime1">
              <a:rPr lang="he-IL" smtClean="0">
                <a:latin typeface="Tahoma" panose="020B0604030504040204" pitchFamily="34" charset="0"/>
                <a:ea typeface="Tahoma" panose="020B0604030504040204" pitchFamily="34" charset="0"/>
                <a:cs typeface="Tahoma" panose="020B0604030504040204" pitchFamily="34" charset="0"/>
              </a:rPr>
              <a:pPr algn="l" rtl="1"/>
              <a:t>י"ב/טבת/תש"פ</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92837A6B-DAA4-4C2D-AEAB-4E9E70095794}"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E83AC91F-874C-4C13-99DE-B8F56AA5D671}" type="datetime1">
              <a:rPr lang="he-IL" smtClean="0"/>
              <a:pPr/>
              <a:t>י"ב/טבת/תש"פ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3266150-FA26-45B5-BF0B-186B42A09DC9}" type="slidenum">
              <a:rPr lang="he-IL" smtClean="0"/>
              <a:pPr/>
              <a:t>‹#›</a:t>
            </a:fld>
            <a:endParaRPr lang="he-IL"/>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1</a:t>
            </a:fld>
            <a:endParaRPr lang="he-IL"/>
          </a:p>
        </p:txBody>
      </p:sp>
    </p:spTree>
    <p:extLst>
      <p:ext uri="{BB962C8B-B14F-4D97-AF65-F5344CB8AC3E}">
        <p14:creationId xmlns:p14="http://schemas.microsoft.com/office/powerpoint/2010/main" val="137321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18</a:t>
            </a:fld>
            <a:endParaRPr lang="he-IL"/>
          </a:p>
        </p:txBody>
      </p:sp>
    </p:spTree>
    <p:extLst>
      <p:ext uri="{BB962C8B-B14F-4D97-AF65-F5344CB8AC3E}">
        <p14:creationId xmlns:p14="http://schemas.microsoft.com/office/powerpoint/2010/main" val="400478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19</a:t>
            </a:fld>
            <a:endParaRPr lang="he-IL"/>
          </a:p>
        </p:txBody>
      </p:sp>
    </p:spTree>
    <p:extLst>
      <p:ext uri="{BB962C8B-B14F-4D97-AF65-F5344CB8AC3E}">
        <p14:creationId xmlns:p14="http://schemas.microsoft.com/office/powerpoint/2010/main" val="295598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20</a:t>
            </a:fld>
            <a:endParaRPr lang="he-IL"/>
          </a:p>
        </p:txBody>
      </p:sp>
    </p:spTree>
    <p:extLst>
      <p:ext uri="{BB962C8B-B14F-4D97-AF65-F5344CB8AC3E}">
        <p14:creationId xmlns:p14="http://schemas.microsoft.com/office/powerpoint/2010/main" val="137425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21</a:t>
            </a:fld>
            <a:endParaRPr lang="he-IL"/>
          </a:p>
        </p:txBody>
      </p:sp>
    </p:spTree>
    <p:extLst>
      <p:ext uri="{BB962C8B-B14F-4D97-AF65-F5344CB8AC3E}">
        <p14:creationId xmlns:p14="http://schemas.microsoft.com/office/powerpoint/2010/main" val="332084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22</a:t>
            </a:fld>
            <a:endParaRPr lang="he-IL"/>
          </a:p>
        </p:txBody>
      </p:sp>
    </p:spTree>
    <p:extLst>
      <p:ext uri="{BB962C8B-B14F-4D97-AF65-F5344CB8AC3E}">
        <p14:creationId xmlns:p14="http://schemas.microsoft.com/office/powerpoint/2010/main" val="140070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23</a:t>
            </a:fld>
            <a:endParaRPr lang="he-IL"/>
          </a:p>
        </p:txBody>
      </p:sp>
    </p:spTree>
    <p:extLst>
      <p:ext uri="{BB962C8B-B14F-4D97-AF65-F5344CB8AC3E}">
        <p14:creationId xmlns:p14="http://schemas.microsoft.com/office/powerpoint/2010/main" val="73206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24</a:t>
            </a:fld>
            <a:endParaRPr lang="he-IL"/>
          </a:p>
        </p:txBody>
      </p:sp>
    </p:spTree>
    <p:extLst>
      <p:ext uri="{BB962C8B-B14F-4D97-AF65-F5344CB8AC3E}">
        <p14:creationId xmlns:p14="http://schemas.microsoft.com/office/powerpoint/2010/main" val="11644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26</a:t>
            </a:fld>
            <a:endParaRPr lang="he-IL"/>
          </a:p>
        </p:txBody>
      </p:sp>
    </p:spTree>
    <p:extLst>
      <p:ext uri="{BB962C8B-B14F-4D97-AF65-F5344CB8AC3E}">
        <p14:creationId xmlns:p14="http://schemas.microsoft.com/office/powerpoint/2010/main" val="30879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28</a:t>
            </a:fld>
            <a:endParaRPr lang="he-IL"/>
          </a:p>
        </p:txBody>
      </p:sp>
    </p:spTree>
    <p:extLst>
      <p:ext uri="{BB962C8B-B14F-4D97-AF65-F5344CB8AC3E}">
        <p14:creationId xmlns:p14="http://schemas.microsoft.com/office/powerpoint/2010/main" val="77511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29</a:t>
            </a:fld>
            <a:endParaRPr lang="he-IL"/>
          </a:p>
        </p:txBody>
      </p:sp>
    </p:spTree>
    <p:extLst>
      <p:ext uri="{BB962C8B-B14F-4D97-AF65-F5344CB8AC3E}">
        <p14:creationId xmlns:p14="http://schemas.microsoft.com/office/powerpoint/2010/main" val="199200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a:t>
            </a:fld>
            <a:endParaRPr lang="he-IL"/>
          </a:p>
        </p:txBody>
      </p:sp>
    </p:spTree>
    <p:extLst>
      <p:ext uri="{BB962C8B-B14F-4D97-AF65-F5344CB8AC3E}">
        <p14:creationId xmlns:p14="http://schemas.microsoft.com/office/powerpoint/2010/main" val="405132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30</a:t>
            </a:fld>
            <a:endParaRPr lang="he-IL"/>
          </a:p>
        </p:txBody>
      </p:sp>
    </p:spTree>
    <p:extLst>
      <p:ext uri="{BB962C8B-B14F-4D97-AF65-F5344CB8AC3E}">
        <p14:creationId xmlns:p14="http://schemas.microsoft.com/office/powerpoint/2010/main" val="209875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31</a:t>
            </a:fld>
            <a:endParaRPr lang="he-IL"/>
          </a:p>
        </p:txBody>
      </p:sp>
    </p:spTree>
    <p:extLst>
      <p:ext uri="{BB962C8B-B14F-4D97-AF65-F5344CB8AC3E}">
        <p14:creationId xmlns:p14="http://schemas.microsoft.com/office/powerpoint/2010/main" val="278396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3</a:t>
            </a:fld>
            <a:endParaRPr lang="he-IL"/>
          </a:p>
        </p:txBody>
      </p:sp>
    </p:spTree>
    <p:extLst>
      <p:ext uri="{BB962C8B-B14F-4D97-AF65-F5344CB8AC3E}">
        <p14:creationId xmlns:p14="http://schemas.microsoft.com/office/powerpoint/2010/main" val="22415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4</a:t>
            </a:fld>
            <a:endParaRPr lang="he-IL"/>
          </a:p>
        </p:txBody>
      </p:sp>
    </p:spTree>
    <p:extLst>
      <p:ext uri="{BB962C8B-B14F-4D97-AF65-F5344CB8AC3E}">
        <p14:creationId xmlns:p14="http://schemas.microsoft.com/office/powerpoint/2010/main" val="411383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5</a:t>
            </a:fld>
            <a:endParaRPr lang="he-IL"/>
          </a:p>
        </p:txBody>
      </p:sp>
    </p:spTree>
    <p:extLst>
      <p:ext uri="{BB962C8B-B14F-4D97-AF65-F5344CB8AC3E}">
        <p14:creationId xmlns:p14="http://schemas.microsoft.com/office/powerpoint/2010/main" val="340968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6</a:t>
            </a:fld>
            <a:endParaRPr lang="he-IL"/>
          </a:p>
        </p:txBody>
      </p:sp>
    </p:spTree>
    <p:extLst>
      <p:ext uri="{BB962C8B-B14F-4D97-AF65-F5344CB8AC3E}">
        <p14:creationId xmlns:p14="http://schemas.microsoft.com/office/powerpoint/2010/main" val="95977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11</a:t>
            </a:fld>
            <a:endParaRPr lang="he-IL"/>
          </a:p>
        </p:txBody>
      </p:sp>
    </p:spTree>
    <p:extLst>
      <p:ext uri="{BB962C8B-B14F-4D97-AF65-F5344CB8AC3E}">
        <p14:creationId xmlns:p14="http://schemas.microsoft.com/office/powerpoint/2010/main" val="71130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15</a:t>
            </a:fld>
            <a:endParaRPr lang="he-IL"/>
          </a:p>
        </p:txBody>
      </p:sp>
    </p:spTree>
    <p:extLst>
      <p:ext uri="{BB962C8B-B14F-4D97-AF65-F5344CB8AC3E}">
        <p14:creationId xmlns:p14="http://schemas.microsoft.com/office/powerpoint/2010/main" val="16999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17</a:t>
            </a:fld>
            <a:endParaRPr lang="he-IL"/>
          </a:p>
        </p:txBody>
      </p:sp>
    </p:spTree>
    <p:extLst>
      <p:ext uri="{BB962C8B-B14F-4D97-AF65-F5344CB8AC3E}">
        <p14:creationId xmlns:p14="http://schemas.microsoft.com/office/powerpoint/2010/main" val="1161336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7" name="תמונה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13" name="מלבן 12"/>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bwMode="hidden">
          <a:xfrm flipH="1">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flipH="1">
            <a:off x="1522412" y="1905000"/>
            <a:ext cx="9144000" cy="2667000"/>
          </a:xfrm>
        </p:spPr>
        <p:txBody>
          <a:bodyPr rtlCol="1">
            <a:normAutofit/>
          </a:bodyPr>
          <a:lstStyle>
            <a:lvl1pPr algn="r" rtl="1">
              <a:lnSpc>
                <a:spcPct val="80000"/>
              </a:lnSpc>
              <a:defRPr sz="60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כותרת משנה 2"/>
          <p:cNvSpPr>
            <a:spLocks noGrp="1"/>
          </p:cNvSpPr>
          <p:nvPr>
            <p:ph type="subTitle" idx="1"/>
          </p:nvPr>
        </p:nvSpPr>
        <p:spPr>
          <a:xfrm flipH="1">
            <a:off x="2436812" y="5029200"/>
            <a:ext cx="8229600" cy="1143000"/>
          </a:xfrm>
        </p:spPr>
        <p:txBody>
          <a:bodyPr rtlCol="1"/>
          <a:lstStyle>
            <a:lvl1pPr marL="0" indent="0" algn="r" rtl="1">
              <a:spcBef>
                <a:spcPts val="0"/>
              </a:spcBef>
              <a:buNone/>
              <a:defRPr>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noProof="0"/>
              <a:t>לחץ כדי לערוך סגנון כותרת משנה של תבנית בסיס</a:t>
            </a:r>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16D8C502-38F5-48E8-BC94-506E90A4547B}" type="datetime1">
              <a:rPr lang="he-IL" smtClean="0"/>
              <a:pPr/>
              <a:t>י"ב/טבת/תש"פ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useBgFill="1">
        <p:nvSpPr>
          <p:cNvPr id="20" name="צורה חופשית 9"/>
          <p:cNvSpPr>
            <a:spLocks/>
          </p:cNvSpPr>
          <p:nvPr/>
        </p:nvSpPr>
        <p:spPr bwMode="white">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1522412" y="1905000"/>
            <a:ext cx="9144000" cy="42672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2F70DB06-4D54-411D-AFD4-14D64D0C8739}" type="datetime1">
              <a:rPr lang="he-IL" smtClean="0"/>
              <a:pPr/>
              <a:t>י"ב/טבת/תש"פ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2874285" y="0"/>
            <a:ext cx="9314539" cy="6858000"/>
          </a:xfrm>
          <a:prstGeom prst="rect">
            <a:avLst/>
          </a:prstGeom>
        </p:spPr>
      </p:pic>
      <p:sp>
        <p:nvSpPr>
          <p:cNvPr id="8" name="מלבן 7"/>
          <p:cNvSpPr/>
          <p:nvPr/>
        </p:nvSpPr>
        <p:spPr bwMode="hidden">
          <a:xfrm flipH="1">
            <a:off x="2970213"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9"/>
          <p:cNvSpPr>
            <a:spLocks/>
          </p:cNvSpPr>
          <p:nvPr/>
        </p:nvSpPr>
        <p:spPr bwMode="hidden">
          <a:xfrm rot="16200000" flipH="1">
            <a:off x="-554715"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אנכית 1"/>
          <p:cNvSpPr>
            <a:spLocks noGrp="1"/>
          </p:cNvSpPr>
          <p:nvPr>
            <p:ph type="title" orient="vert"/>
          </p:nvPr>
        </p:nvSpPr>
        <p:spPr>
          <a:xfrm flipH="1">
            <a:off x="1334757" y="685800"/>
            <a:ext cx="1295401"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205570" y="685800"/>
            <a:ext cx="7460842"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84C1FD7F-52F4-4729-AE7B-0BD7B24E038C}" type="datetime1">
              <a:rPr lang="he-IL" smtClean="0"/>
              <a:pPr/>
              <a:t>י"ב/טבת/תש"פ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522412" y="1905000"/>
            <a:ext cx="9144000" cy="4267200"/>
          </a:xfrm>
        </p:spPr>
        <p:txBody>
          <a:bodyPr rtlCol="1"/>
          <a:lstStyle>
            <a:lvl1pPr algn="r" rtl="1">
              <a:defRPr/>
            </a:lvl1pPr>
            <a:lvl2pPr algn="r" rtl="1">
              <a:defRPr/>
            </a:lvl2pPr>
            <a:lvl3pPr algn="r" rtl="1">
              <a:defRPr/>
            </a:lvl3pPr>
            <a:lvl4pPr algn="r" rtl="1">
              <a:defRPr/>
            </a:lvl4pPr>
            <a:lvl5pPr algn="r" rtl="1">
              <a:defRPr/>
            </a:lvl5pPr>
            <a:lvl6pPr algn="r" rtl="1">
              <a:defRPr/>
            </a:lvl6pPr>
            <a:lvl7pPr algn="r" rtl="1">
              <a:defRPr/>
            </a:lvl7pPr>
            <a:lvl8pPr algn="r" rtl="1">
              <a:defRPr baseline="0"/>
            </a:lvl8pPr>
            <a:lvl9pPr algn="r" rtl="1">
              <a:defRPr baseline="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1D450965-8814-4752-9012-7BF9C2DABFF7}" type="datetime1">
              <a:rPr lang="he-IL" smtClean="0"/>
              <a:pPr/>
              <a:t>י"ב/טבת/תש"פ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14" name="תמונה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0" y="0"/>
            <a:ext cx="12188825" cy="4810561"/>
          </a:xfrm>
          <a:prstGeom prst="rect">
            <a:avLst/>
          </a:prstGeom>
        </p:spPr>
      </p:pic>
      <p:sp>
        <p:nvSpPr>
          <p:cNvPr id="18" name="מלבן 17"/>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3466" y="1905000"/>
            <a:ext cx="9142999" cy="2667000"/>
          </a:xfrm>
        </p:spPr>
        <p:txBody>
          <a:bodyPr rtlCol="1" anchor="b">
            <a:noAutofit/>
          </a:bodyPr>
          <a:lstStyle>
            <a:lvl1pPr algn="r" rtl="1">
              <a:defRPr sz="48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2436812" y="5029200"/>
            <a:ext cx="8229601" cy="1143000"/>
          </a:xfrm>
        </p:spPr>
        <p:txBody>
          <a:bodyPr rtlCol="1" anchor="t">
            <a:normAutofit/>
          </a:bodyPr>
          <a:lstStyle>
            <a:lvl1pPr marL="0" indent="0" algn="r" rtl="1">
              <a:spcBef>
                <a:spcPts val="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a:r>
              <a:rPr lang="he-IL" noProof="0"/>
              <a:t>ערוך סגנונות טקסט של תבנית בסיס</a:t>
            </a:r>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B3CFF324-9629-4478-8DFD-1E917A0920DE}" type="datetime1">
              <a:rPr lang="he-IL" smtClean="0"/>
              <a:pPr/>
              <a:t>י"ב/טבת/תש"פ</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
        <p:nvSpPr>
          <p:cNvPr id="16" name="צורה חופשית 9"/>
          <p:cNvSpPr>
            <a:spLocks/>
          </p:cNvSpPr>
          <p:nvPr/>
        </p:nvSpPr>
        <p:spPr bwMode="hidden">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249860"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תוכן 3"/>
          <p:cNvSpPr>
            <a:spLocks noGrp="1"/>
          </p:cNvSpPr>
          <p:nvPr>
            <p:ph sz="half" idx="2"/>
          </p:nvPr>
        </p:nvSpPr>
        <p:spPr>
          <a:xfrm flipH="1">
            <a:off x="1525461"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vl1pPr>
          </a:lstStyle>
          <a:p>
            <a:fld id="{1DF564B4-374C-44AA-BDF3-07F3BD526D90}" type="datetime1">
              <a:rPr lang="he-IL" smtClean="0"/>
              <a:pPr/>
              <a:t>י"ב/טבת/תש"פ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249860"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flipH="1">
            <a:off x="6249860" y="2743200"/>
            <a:ext cx="4416552" cy="34290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baseline="0"/>
            </a:lvl8pPr>
            <a:lvl9pPr marL="1920240" algn="r" rtl="1">
              <a:defRPr sz="1600" baseline="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טקסט 4"/>
          <p:cNvSpPr>
            <a:spLocks noGrp="1"/>
          </p:cNvSpPr>
          <p:nvPr>
            <p:ph type="body" sz="quarter" idx="3"/>
          </p:nvPr>
        </p:nvSpPr>
        <p:spPr>
          <a:xfrm flipH="1">
            <a:off x="1525461"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flipH="1">
            <a:off x="1525461" y="2743200"/>
            <a:ext cx="4416552" cy="3429001"/>
          </a:xfrm>
        </p:spPr>
        <p:txBody>
          <a:bodyPr rtlCol="1"/>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8" name="מציין מיקום של כותרת תחתונה 7"/>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7" name="מציין מיקום של תאריך 6"/>
          <p:cNvSpPr>
            <a:spLocks noGrp="1"/>
          </p:cNvSpPr>
          <p:nvPr>
            <p:ph type="dt" sz="half" idx="10"/>
          </p:nvPr>
        </p:nvSpPr>
        <p:spPr>
          <a:xfrm flipH="1">
            <a:off x="2293938" y="6420898"/>
            <a:ext cx="1219199" cy="236030"/>
          </a:xfrm>
        </p:spPr>
        <p:txBody>
          <a:bodyPr rtlCol="1"/>
          <a:lstStyle>
            <a:lvl1pPr algn="l" rtl="1">
              <a:defRPr/>
            </a:lvl1pPr>
          </a:lstStyle>
          <a:p>
            <a:fld id="{881C93AC-6B0A-42A0-831D-C78AC764DD92}" type="datetime1">
              <a:rPr lang="he-IL" smtClean="0"/>
              <a:pPr/>
              <a:t>י"ב/טבת/תש"פ</a:t>
            </a:fld>
            <a:endParaRPr lang="he-IL" dirty="0"/>
          </a:p>
        </p:txBody>
      </p:sp>
      <p:sp>
        <p:nvSpPr>
          <p:cNvPr id="9" name="מציין מיקום של מספר שקופית 8"/>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noProof="0"/>
              <a:t>לחץ כדי לערוך סגנון כותרת של תבנית בסיס</a:t>
            </a:r>
          </a:p>
        </p:txBody>
      </p:sp>
      <p:sp>
        <p:nvSpPr>
          <p:cNvPr id="4" name="מציין מיקום של כותרת תחתונה 3"/>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2293938" y="6420898"/>
            <a:ext cx="1219199" cy="236030"/>
          </a:xfrm>
        </p:spPr>
        <p:txBody>
          <a:bodyPr rtlCol="1"/>
          <a:lstStyle>
            <a:lvl1pPr algn="l" rtl="1">
              <a:defRPr/>
            </a:lvl1pPr>
          </a:lstStyle>
          <a:p>
            <a:fld id="{8003B7AE-A2BF-432E-97C4-A1ED114515FC}" type="datetime1">
              <a:rPr lang="he-IL" smtClean="0"/>
              <a:pPr/>
              <a:t>י"ב/טבת/תש"פ</a:t>
            </a:fld>
            <a:endParaRPr lang="he-IL"/>
          </a:p>
        </p:txBody>
      </p:sp>
      <p:sp>
        <p:nvSpPr>
          <p:cNvPr id="5" name="מציין מיקום של מספר שקופית 4"/>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5" name="מלבן 4"/>
          <p:cNvSpPr/>
          <p:nvPr/>
        </p:nvSpPr>
        <p:spPr bwMode="hidden">
          <a:xfrm flipH="1">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כותרת תחתונה 2"/>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2" name="מציין מיקום של תאריך 1"/>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F50EBB5B-4183-4ACE-A369-DE7759021971}" type="datetime1">
              <a:rPr lang="he-IL" smtClean="0"/>
              <a:pPr/>
              <a:t>י"ב/טבת/תש"פ</a:t>
            </a:fld>
            <a:endParaRPr lang="he-IL" dirty="0"/>
          </a:p>
        </p:txBody>
      </p:sp>
      <p:sp>
        <p:nvSpPr>
          <p:cNvPr id="4" name="מציין מיקום של מספר שקופית 3"/>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1540701"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722057" y="2087880"/>
            <a:ext cx="5791200" cy="38862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טקסט 3"/>
          <p:cNvSpPr>
            <a:spLocks noGrp="1"/>
          </p:cNvSpPr>
          <p:nvPr>
            <p:ph type="body" sz="half" idx="2"/>
          </p:nvPr>
        </p:nvSpPr>
        <p:spPr>
          <a:xfrm flipH="1">
            <a:off x="7923212"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BED61C2-8F25-47AA-8972-768326ECA085}" type="datetime1">
              <a:rPr lang="he-IL" smtClean="0"/>
              <a:pPr/>
              <a:t>י"ב/טבת/תש"פ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4512500"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4696967" y="2087880"/>
            <a:ext cx="5784978" cy="3886200"/>
          </a:xfrm>
          <a:solidFill>
            <a:schemeClr val="bg2">
              <a:lumMod val="40000"/>
              <a:lumOff val="60000"/>
            </a:schemeClr>
          </a:solidFill>
        </p:spPr>
        <p:txBody>
          <a:bodyPr rtlCol="1">
            <a:normAutofit/>
          </a:bodyPr>
          <a:lstStyle>
            <a:lvl1pPr marL="0" indent="0" algn="ctr" rtl="1">
              <a:buNone/>
              <a:defRPr sz="2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1522414"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noProof="0"/>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4678AF7E-FAB6-41B8-B1D5-FF209A2DECCC}" type="datetime1">
              <a:rPr lang="he-IL" smtClean="0"/>
              <a:pPr/>
              <a:t>י"ב/טבת/תש"פ</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1522412" y="189723"/>
            <a:ext cx="9144000" cy="1144556"/>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pic>
        <p:nvPicPr>
          <p:cNvPr id="13" name="תמונה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flipH="1">
            <a:off x="0" y="1628776"/>
            <a:ext cx="12188825" cy="5229225"/>
          </a:xfrm>
          <a:prstGeom prst="rect">
            <a:avLst/>
          </a:prstGeom>
          <a:noFill/>
          <a:ln>
            <a:noFill/>
          </a:ln>
        </p:spPr>
      </p:pic>
      <p:sp>
        <p:nvSpPr>
          <p:cNvPr id="17" name="מלבן 16"/>
          <p:cNvSpPr/>
          <p:nvPr/>
        </p:nvSpPr>
        <p:spPr bwMode="hidden">
          <a:xfrm flipH="1">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טקסט 2"/>
          <p:cNvSpPr>
            <a:spLocks noGrp="1"/>
          </p:cNvSpPr>
          <p:nvPr>
            <p:ph type="body" idx="1"/>
          </p:nvPr>
        </p:nvSpPr>
        <p:spPr>
          <a:xfrm flipH="1">
            <a:off x="1522412" y="1905000"/>
            <a:ext cx="9144000" cy="4267200"/>
          </a:xfrm>
          <a:prstGeom prst="rect">
            <a:avLst/>
          </a:prstGeom>
        </p:spPr>
        <p:txBody>
          <a:bodyPr vert="horz" lIns="91440" tIns="45720" rIns="91440" bIns="45720" rtlCol="1">
            <a:normAutofit/>
          </a:bodyPr>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3656013" y="6420898"/>
            <a:ext cx="7010399" cy="23603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4" name="מציין מיקום של תאריך 3"/>
          <p:cNvSpPr>
            <a:spLocks noGrp="1"/>
          </p:cNvSpPr>
          <p:nvPr>
            <p:ph type="dt" sz="half" idx="2"/>
          </p:nvPr>
        </p:nvSpPr>
        <p:spPr>
          <a:xfrm flipH="1">
            <a:off x="2293937" y="6420898"/>
            <a:ext cx="1219199"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51F80A-90A4-492C-B32F-9DF66BF0C873}" type="datetime1">
              <a:rPr lang="he-IL" smtClean="0"/>
              <a:pPr/>
              <a:t>י"ב/טבת/תש"פ</a:t>
            </a:fld>
            <a:endParaRPr lang="he-IL" dirty="0"/>
          </a:p>
        </p:txBody>
      </p:sp>
      <p:sp>
        <p:nvSpPr>
          <p:cNvPr id="6" name="מציין מיקום של מספר שקופית 5"/>
          <p:cNvSpPr>
            <a:spLocks noGrp="1"/>
          </p:cNvSpPr>
          <p:nvPr>
            <p:ph type="sldNum" sz="quarter" idx="4"/>
          </p:nvPr>
        </p:nvSpPr>
        <p:spPr>
          <a:xfrm flipH="1">
            <a:off x="1522412" y="6420898"/>
            <a:ext cx="638493"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p:nvSpPr>
          <p:cNvPr id="38" name="צורה חופשית 9"/>
          <p:cNvSpPr>
            <a:spLocks/>
          </p:cNvSpPr>
          <p:nvPr/>
        </p:nvSpPr>
        <p:spPr bwMode="white">
          <a:xfrm flipH="1">
            <a:off x="1058"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274320" indent="-274320" algn="r" defTabSz="914400" rtl="1" eaLnBrk="1" latinLnBrk="0" hangingPunct="1">
        <a:lnSpc>
          <a:spcPct val="90000"/>
        </a:lnSpc>
        <a:spcBef>
          <a:spcPts val="1800"/>
        </a:spcBef>
        <a:buSzPct val="11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2625" indent="-274320" algn="r" defTabSz="914400" rtl="1" eaLnBrk="1" latinLnBrk="0" hangingPunct="1">
        <a:lnSpc>
          <a:spcPct val="90000"/>
        </a:lnSpc>
        <a:spcBef>
          <a:spcPts val="600"/>
        </a:spcBef>
        <a:buSzPct val="11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97280" indent="-274320" algn="r" defTabSz="914400" rtl="1" eaLnBrk="1" latinLnBrk="0" hangingPunct="1">
        <a:lnSpc>
          <a:spcPct val="90000"/>
        </a:lnSpc>
        <a:spcBef>
          <a:spcPts val="600"/>
        </a:spcBef>
        <a:buSzPct val="11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087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92024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3172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bneidavid.org/Web/He/VirtualTorah/NewSoow/TAnachKashtiel/Default.aspx"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inners-auctions.com/content/%D7%A9%D7%99%D7%91%D7%AA-%D7%A6%D7%99%D7%95%D7%9F-%D7%95%D7%99%D7%A8%D7%95%D7%A9%D7%9C%D7%99%D7%9D-%D7%91%D7%99%D7%9E%D7%99-%D7%A2%D7%96%D7%A8%D7%90-%D7%95%D7%A0%D7%97%D7%9E%D7%99%D7%94-%D7%91%D7%A8%D7%90%D7%A9%D7%99%D7%AA-%D7%91%D7%99%D7%AA-%D7%A9%D7%A0%D7%99-%D7%94%D7%9E%D7%90%D7%94-%D7%9417-18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modiinet.co.il/9532.html?id=9532" TargetMode="External"/><Relationship Id="rId7" Type="http://schemas.openxmlformats.org/officeDocument/2006/relationships/hyperlink" Target="https://mikranet.cet.ac.il/pages/item.asp?item=14866"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hyperlink" Target="http://haham-sassi.co.il/%D7%A4%D7%A8%D7%A9%D7%AA-%D7%94%D7%A9%D7%91%D7%95%D7%A2/%D7%A4%D7%A8%D7%A9%D7%AA-%D7%95%D7%99%D7%A7%D7%A8%D7%90/"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youtube.com/watch?v=D8tvha65M6I"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ites.google.com/site/zaa0z9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7R3Gr5Qc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ynet.co.il/yaan/0,7340,L-8047,00.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ynet.co.il/articles/0,7340,L-3782923,00.html"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JzFFgCmB-Mw" TargetMode="External"/><Relationship Id="rId2" Type="http://schemas.openxmlformats.org/officeDocument/2006/relationships/hyperlink" Target="https://www.youtube.com/watch?v=hQbrB1qsINo"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Gpa8ffVi-1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837828" y="1905000"/>
            <a:ext cx="9828584" cy="2667000"/>
          </a:xfrm>
        </p:spPr>
        <p:txBody>
          <a:bodyPr rtlCol="1"/>
          <a:lstStyle/>
          <a:p>
            <a:pPr algn="ctr" rtl="1"/>
            <a:r>
              <a:rPr lang="he-IL" dirty="0"/>
              <a:t>ימי הבית השני ותקופת המשנה והתלמוד: </a:t>
            </a:r>
            <a:br>
              <a:rPr lang="he-IL" dirty="0"/>
            </a:br>
            <a:r>
              <a:rPr lang="he-IL" dirty="0"/>
              <a:t>הנהגה, חברה ודת</a:t>
            </a:r>
          </a:p>
        </p:txBody>
      </p:sp>
      <p:sp>
        <p:nvSpPr>
          <p:cNvPr id="3" name="כותרת משנה 2"/>
          <p:cNvSpPr>
            <a:spLocks noGrp="1"/>
          </p:cNvSpPr>
          <p:nvPr>
            <p:ph type="subTitle" idx="1"/>
          </p:nvPr>
        </p:nvSpPr>
        <p:spPr>
          <a:xfrm flipH="1">
            <a:off x="2436812" y="5029200"/>
            <a:ext cx="8229600" cy="1143000"/>
          </a:xfrm>
        </p:spPr>
        <p:txBody>
          <a:bodyPr rtlCol="1"/>
          <a:lstStyle/>
          <a:p>
            <a:pPr algn="r" rtl="1"/>
            <a:r>
              <a:rPr lang="he-IL"/>
              <a:t>כותרת משנה</a:t>
            </a:r>
          </a:p>
          <a:p>
            <a:pPr algn="r" rtl="1"/>
            <a:endParaRPr lang="he-IL"/>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180320-F584-45A4-8720-E681A153EFA5}"/>
              </a:ext>
            </a:extLst>
          </p:cNvPr>
          <p:cNvSpPr>
            <a:spLocks noGrp="1"/>
          </p:cNvSpPr>
          <p:nvPr>
            <p:ph type="title"/>
          </p:nvPr>
        </p:nvSpPr>
        <p:spPr/>
        <p:txBody>
          <a:bodyPr>
            <a:normAutofit/>
          </a:bodyPr>
          <a:lstStyle/>
          <a:p>
            <a:pPr algn="ctr"/>
            <a:r>
              <a:rPr lang="he-IL" dirty="0">
                <a:latin typeface="BN Zika" panose="02000000000000000000" pitchFamily="2" charset="-79"/>
                <a:cs typeface="BN Zika" panose="02000000000000000000" pitchFamily="2" charset="-79"/>
              </a:rPr>
              <a:t>בין המקדש הראשון למקדש השני</a:t>
            </a:r>
          </a:p>
        </p:txBody>
      </p:sp>
      <p:sp>
        <p:nvSpPr>
          <p:cNvPr id="3" name="מציין מיקום תוכן 2">
            <a:extLst>
              <a:ext uri="{FF2B5EF4-FFF2-40B4-BE49-F238E27FC236}">
                <a16:creationId xmlns:a16="http://schemas.microsoft.com/office/drawing/2014/main" id="{F5B4112A-CB15-4374-B86C-48BD93543E4A}"/>
              </a:ext>
            </a:extLst>
          </p:cNvPr>
          <p:cNvSpPr>
            <a:spLocks noGrp="1"/>
          </p:cNvSpPr>
          <p:nvPr>
            <p:ph sz="half" idx="1"/>
          </p:nvPr>
        </p:nvSpPr>
        <p:spPr>
          <a:xfrm flipH="1">
            <a:off x="1197868" y="1905000"/>
            <a:ext cx="9468544" cy="4044280"/>
          </a:xfrm>
        </p:spPr>
        <p:txBody>
          <a:bodyPr/>
          <a:lstStyle/>
          <a:p>
            <a:pPr marL="0" indent="0" algn="ctr">
              <a:buNone/>
            </a:pPr>
            <a:r>
              <a:rPr lang="he-IL" sz="3000" b="1" u="sng" dirty="0">
                <a:latin typeface="BN Zika" panose="02000000000000000000" pitchFamily="2" charset="-79"/>
                <a:cs typeface="BN Zika" panose="02000000000000000000" pitchFamily="2" charset="-79"/>
              </a:rPr>
              <a:t>אילו אירועים התרחשו בין חורבן בית המקדש הראשון לבין חנוכת בית המקדש השני?</a:t>
            </a:r>
          </a:p>
          <a:p>
            <a:pPr marL="0" indent="0">
              <a:buNone/>
            </a:pPr>
            <a:endParaRPr lang="he-IL" dirty="0">
              <a:latin typeface="BN Zika" panose="02000000000000000000" pitchFamily="2" charset="-79"/>
              <a:cs typeface="BN Zika" panose="02000000000000000000" pitchFamily="2" charset="-79"/>
            </a:endParaRPr>
          </a:p>
          <a:p>
            <a:pPr marL="0" indent="0" algn="ctr">
              <a:buNone/>
            </a:pPr>
            <a:r>
              <a:rPr lang="he-IL" sz="3000" dirty="0">
                <a:latin typeface="BN Zika" panose="02000000000000000000" pitchFamily="2" charset="-79"/>
                <a:cs typeface="BN Zika" panose="02000000000000000000" pitchFamily="2" charset="-79"/>
              </a:rPr>
              <a:t>העלי השערה: כיצד התאפשר המצב בו יהודים חזרו מהגלות לא"י והקימו בה את בית המקדש השני?</a:t>
            </a:r>
          </a:p>
          <a:p>
            <a:pPr marL="0" indent="0" algn="ctr">
              <a:buNone/>
            </a:pPr>
            <a:r>
              <a:rPr lang="he-IL" sz="3000" dirty="0">
                <a:latin typeface="BN Zika" panose="02000000000000000000" pitchFamily="2" charset="-79"/>
                <a:cs typeface="BN Zika" panose="02000000000000000000" pitchFamily="2" charset="-79"/>
              </a:rPr>
              <a:t>כתבי את התשובה במחברתך.</a:t>
            </a:r>
          </a:p>
        </p:txBody>
      </p:sp>
    </p:spTree>
    <p:extLst>
      <p:ext uri="{BB962C8B-B14F-4D97-AF65-F5344CB8AC3E}">
        <p14:creationId xmlns:p14="http://schemas.microsoft.com/office/powerpoint/2010/main" val="31189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flipH="1">
            <a:off x="1522412" y="189723"/>
            <a:ext cx="9144000" cy="1144556"/>
          </a:xfrm>
        </p:spPr>
        <p:txBody>
          <a:bodyPr rtlCol="1"/>
          <a:lstStyle/>
          <a:p>
            <a:pPr algn="r" rtl="1"/>
            <a:r>
              <a:rPr lang="he-IL" dirty="0"/>
              <a:t>הצהרת המלך כורש</a:t>
            </a:r>
          </a:p>
        </p:txBody>
      </p:sp>
      <p:pic>
        <p:nvPicPr>
          <p:cNvPr id="3" name="תמונה 2" descr="הצהרת כורש.jpg">
            <a:extLst>
              <a:ext uri="{FF2B5EF4-FFF2-40B4-BE49-F238E27FC236}">
                <a16:creationId xmlns:a16="http://schemas.microsoft.com/office/drawing/2014/main" id="{1DD646EF-11AD-4F51-BE1A-F45B34C11E71}"/>
              </a:ext>
            </a:extLst>
          </p:cNvPr>
          <p:cNvPicPr>
            <a:picLocks noChangeAspect="1"/>
          </p:cNvPicPr>
          <p:nvPr/>
        </p:nvPicPr>
        <p:blipFill>
          <a:blip r:embed="rId3"/>
          <a:stretch>
            <a:fillRect/>
          </a:stretch>
        </p:blipFill>
        <p:spPr>
          <a:xfrm>
            <a:off x="3735061" y="1988840"/>
            <a:ext cx="8083479" cy="4176464"/>
          </a:xfrm>
          <a:prstGeom prst="rect">
            <a:avLst/>
          </a:prstGeom>
          <a:ln>
            <a:noFill/>
          </a:ln>
          <a:effectLst>
            <a:outerShdw blurRad="292100" dist="139700" dir="2700000" algn="tl" rotWithShape="0">
              <a:srgbClr val="333333">
                <a:alpha val="65000"/>
              </a:srgbClr>
            </a:outerShdw>
          </a:effectLst>
        </p:spPr>
      </p:pic>
      <p:sp>
        <p:nvSpPr>
          <p:cNvPr id="2" name="מלבן: פינות מעוגלות 1">
            <a:extLst>
              <a:ext uri="{FF2B5EF4-FFF2-40B4-BE49-F238E27FC236}">
                <a16:creationId xmlns:a16="http://schemas.microsoft.com/office/drawing/2014/main" id="{58F0EE3C-F295-4663-A56A-F6BB467303C9}"/>
              </a:ext>
            </a:extLst>
          </p:cNvPr>
          <p:cNvSpPr/>
          <p:nvPr/>
        </p:nvSpPr>
        <p:spPr>
          <a:xfrm>
            <a:off x="477788" y="1988840"/>
            <a:ext cx="295232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BN United" panose="02000500000000000000" pitchFamily="2" charset="-79"/>
                <a:cs typeface="BN United" panose="02000500000000000000" pitchFamily="2" charset="-79"/>
              </a:rPr>
              <a:t>בשנת 538 לפנה"ס, מתיר כורש מלך פרס ליהודי בבל לחזור לא"י אשר ממנה גלו לאחר חורבן בית המקדש הראשון. </a:t>
            </a:r>
          </a:p>
        </p:txBody>
      </p:sp>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latin typeface="BN Oria" panose="02000000000000000000" pitchFamily="2" charset="-79"/>
                <a:cs typeface="BN Oria" panose="02000000000000000000" pitchFamily="2" charset="-79"/>
              </a:rPr>
              <a:t>עבודת כיתה</a:t>
            </a:r>
          </a:p>
        </p:txBody>
      </p:sp>
      <p:sp>
        <p:nvSpPr>
          <p:cNvPr id="3" name="מציין מיקום תוכן 2"/>
          <p:cNvSpPr>
            <a:spLocks noGrp="1"/>
          </p:cNvSpPr>
          <p:nvPr>
            <p:ph idx="1"/>
          </p:nvPr>
        </p:nvSpPr>
        <p:spPr/>
        <p:txBody>
          <a:bodyPr>
            <a:normAutofit/>
          </a:bodyPr>
          <a:lstStyle/>
          <a:p>
            <a:pPr algn="ctr"/>
            <a:r>
              <a:rPr lang="he-IL" sz="4400" dirty="0">
                <a:latin typeface="BN Oria" panose="02000000000000000000" pitchFamily="2" charset="-79"/>
                <a:cs typeface="BN Oria" panose="02000000000000000000" pitchFamily="2" charset="-79"/>
              </a:rPr>
              <a:t>קראי בעמ' 12 את הפסוקים מספר עזרא ועני על שאלות</a:t>
            </a:r>
          </a:p>
          <a:p>
            <a:pPr marL="0" indent="0" algn="ctr">
              <a:buNone/>
            </a:pPr>
            <a:r>
              <a:rPr lang="he-IL" sz="4400" dirty="0">
                <a:latin typeface="BN Oria" panose="02000000000000000000" pitchFamily="2" charset="-79"/>
                <a:cs typeface="BN Oria" panose="02000000000000000000" pitchFamily="2" charset="-79"/>
              </a:rPr>
              <a:t> 2-3-4 המופיעות בספר.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4B75CE-9984-4BE2-AC92-4DFBD8645BC5}"/>
              </a:ext>
            </a:extLst>
          </p:cNvPr>
          <p:cNvSpPr>
            <a:spLocks noGrp="1"/>
          </p:cNvSpPr>
          <p:nvPr>
            <p:ph type="title"/>
          </p:nvPr>
        </p:nvSpPr>
        <p:spPr/>
        <p:txBody>
          <a:bodyPr/>
          <a:lstStyle/>
          <a:p>
            <a:r>
              <a:rPr lang="he-IL" dirty="0"/>
              <a:t>	</a:t>
            </a:r>
          </a:p>
        </p:txBody>
      </p:sp>
      <p:sp>
        <p:nvSpPr>
          <p:cNvPr id="3" name="מציין מיקום תוכן 2">
            <a:extLst>
              <a:ext uri="{FF2B5EF4-FFF2-40B4-BE49-F238E27FC236}">
                <a16:creationId xmlns:a16="http://schemas.microsoft.com/office/drawing/2014/main" id="{318B7511-3A75-44E1-9A0D-126B4E1754A7}"/>
              </a:ext>
            </a:extLst>
          </p:cNvPr>
          <p:cNvSpPr>
            <a:spLocks noGrp="1"/>
          </p:cNvSpPr>
          <p:nvPr>
            <p:ph idx="1"/>
          </p:nvPr>
        </p:nvSpPr>
        <p:spPr>
          <a:xfrm flipH="1">
            <a:off x="261764" y="1684132"/>
            <a:ext cx="11305256" cy="2736304"/>
          </a:xfrm>
        </p:spPr>
        <p:txBody>
          <a:bodyPr>
            <a:noAutofit/>
          </a:bodyPr>
          <a:lstStyle/>
          <a:p>
            <a:pPr marL="0" indent="0">
              <a:buNone/>
            </a:pPr>
            <a:r>
              <a:rPr lang="he-IL" sz="3500" dirty="0"/>
              <a:t>בית המקדש הראשון נבנה בידי שלמה המלך בשנת 832 לפנה"ס, עפ"י הערכת החוקרים. המקדש נחרב בידי נבוכדנצר מלך בבל בשנת 586 לפנה"ס. מרבית יהודי א"י יצאו לגלות בבבל.</a:t>
            </a:r>
          </a:p>
          <a:p>
            <a:pPr marL="0" indent="0">
              <a:buNone/>
            </a:pPr>
            <a:r>
              <a:rPr lang="he-IL" sz="3500" dirty="0"/>
              <a:t>בשנת 538 לפנה"ס התיר כורש מלך פרס (אשר שלט על בבל) ליהודים לשוב ולעלות לא"י. בית המקדש השני נבנה בשנת 516 לפנה"ס, וזמן קצר לאחר מכן עלו לא"י 2 דמויות חשובות: עזרא הסופר ונחמיה בן </a:t>
            </a:r>
            <a:r>
              <a:rPr lang="he-IL" sz="3500" dirty="0" err="1"/>
              <a:t>חכליה</a:t>
            </a:r>
            <a:r>
              <a:rPr lang="he-IL" sz="3500" dirty="0"/>
              <a:t>. 2 אישים אלה היו המנהיגים של העם בימי החזרה לארץ- "ימי שיבת ציון".</a:t>
            </a:r>
          </a:p>
        </p:txBody>
      </p:sp>
      <p:sp>
        <p:nvSpPr>
          <p:cNvPr id="4" name="TextBox 3">
            <a:extLst>
              <a:ext uri="{FF2B5EF4-FFF2-40B4-BE49-F238E27FC236}">
                <a16:creationId xmlns:a16="http://schemas.microsoft.com/office/drawing/2014/main" id="{D11F50EF-3614-4D06-8CEA-EB69CD22C87D}"/>
              </a:ext>
            </a:extLst>
          </p:cNvPr>
          <p:cNvSpPr txBox="1"/>
          <p:nvPr/>
        </p:nvSpPr>
        <p:spPr>
          <a:xfrm>
            <a:off x="1522412" y="404664"/>
            <a:ext cx="8964488" cy="938719"/>
          </a:xfrm>
          <a:prstGeom prst="rect">
            <a:avLst/>
          </a:prstGeom>
          <a:noFill/>
        </p:spPr>
        <p:txBody>
          <a:bodyPr wrap="square" rtlCol="1">
            <a:spAutoFit/>
          </a:bodyPr>
          <a:lstStyle/>
          <a:p>
            <a:pPr algn="ctr"/>
            <a:r>
              <a:rPr lang="he-IL" sz="5500" u="sng" dirty="0">
                <a:effectLst>
                  <a:outerShdw blurRad="38100" dist="38100" dir="2700000" algn="tl">
                    <a:srgbClr val="000000">
                      <a:alpha val="43137"/>
                    </a:srgbClr>
                  </a:outerShdw>
                </a:effectLst>
              </a:rPr>
              <a:t>ימי שיבת ציון</a:t>
            </a:r>
          </a:p>
        </p:txBody>
      </p:sp>
      <p:sp>
        <p:nvSpPr>
          <p:cNvPr id="5" name="אליפסה 4">
            <a:extLst>
              <a:ext uri="{FF2B5EF4-FFF2-40B4-BE49-F238E27FC236}">
                <a16:creationId xmlns:a16="http://schemas.microsoft.com/office/drawing/2014/main" id="{44149323-EA2E-45F2-B51E-C8A7548DEFB7}"/>
              </a:ext>
            </a:extLst>
          </p:cNvPr>
          <p:cNvSpPr/>
          <p:nvPr/>
        </p:nvSpPr>
        <p:spPr>
          <a:xfrm>
            <a:off x="405780" y="14796"/>
            <a:ext cx="3528392" cy="14944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t>שיעורי בית: משימה 4# בתלקיט!</a:t>
            </a:r>
          </a:p>
        </p:txBody>
      </p:sp>
    </p:spTree>
    <p:extLst>
      <p:ext uri="{BB962C8B-B14F-4D97-AF65-F5344CB8AC3E}">
        <p14:creationId xmlns:p14="http://schemas.microsoft.com/office/powerpoint/2010/main" val="183827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47DD9E-A60C-49C5-8C98-3312A134E673}"/>
              </a:ext>
            </a:extLst>
          </p:cNvPr>
          <p:cNvSpPr>
            <a:spLocks noGrp="1"/>
          </p:cNvSpPr>
          <p:nvPr>
            <p:ph type="title"/>
          </p:nvPr>
        </p:nvSpPr>
        <p:spPr/>
        <p:txBody>
          <a:bodyPr/>
          <a:lstStyle/>
          <a:p>
            <a:r>
              <a:rPr lang="he-IL" dirty="0"/>
              <a:t>עזרא ונחמיה- </a:t>
            </a:r>
            <a:br>
              <a:rPr lang="he-IL" dirty="0"/>
            </a:br>
            <a:r>
              <a:rPr lang="he-IL" dirty="0"/>
              <a:t>שאלות של זהות</a:t>
            </a:r>
          </a:p>
        </p:txBody>
      </p:sp>
      <p:pic>
        <p:nvPicPr>
          <p:cNvPr id="1026" name="Picture 2" descr="תוצאת תמונה עבור עזרא ונחמיה">
            <a:hlinkClick r:id="rId2"/>
            <a:extLst>
              <a:ext uri="{FF2B5EF4-FFF2-40B4-BE49-F238E27FC236}">
                <a16:creationId xmlns:a16="http://schemas.microsoft.com/office/drawing/2014/main" id="{6B8CCEA1-B31F-4976-88F8-7145F587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3" y="189724"/>
            <a:ext cx="2160240" cy="2638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תוצאת תמונה עבור עזרא ונחמיה">
            <a:hlinkClick r:id="rId4"/>
            <a:extLst>
              <a:ext uri="{FF2B5EF4-FFF2-40B4-BE49-F238E27FC236}">
                <a16:creationId xmlns:a16="http://schemas.microsoft.com/office/drawing/2014/main" id="{80FC17EE-FFC9-486F-8AF3-1217DB90679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67862" y="3001014"/>
            <a:ext cx="2301207" cy="366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DAF766-2BD6-4656-B339-512928842CAA}"/>
              </a:ext>
            </a:extLst>
          </p:cNvPr>
          <p:cNvSpPr txBox="1"/>
          <p:nvPr/>
        </p:nvSpPr>
        <p:spPr>
          <a:xfrm>
            <a:off x="2569069" y="189723"/>
            <a:ext cx="3789972" cy="646331"/>
          </a:xfrm>
          <a:prstGeom prst="rect">
            <a:avLst/>
          </a:prstGeom>
          <a:noFill/>
        </p:spPr>
        <p:txBody>
          <a:bodyPr wrap="square" rtlCol="1">
            <a:spAutoFit/>
          </a:bodyPr>
          <a:lstStyle/>
          <a:p>
            <a:r>
              <a:rPr lang="he-IL" dirty="0"/>
              <a:t>458 לפנה"ס-</a:t>
            </a:r>
            <a:r>
              <a:rPr lang="en-US" dirty="0"/>
              <a:t> </a:t>
            </a:r>
            <a:r>
              <a:rPr lang="he-IL" dirty="0"/>
              <a:t>עליית עזרא הסופר לא"י</a:t>
            </a:r>
          </a:p>
          <a:p>
            <a:r>
              <a:rPr lang="he-IL" dirty="0"/>
              <a:t>445 לפנה"ס- עליית נחמיה לא"י</a:t>
            </a:r>
            <a:endParaRPr lang="en-US" dirty="0"/>
          </a:p>
        </p:txBody>
      </p:sp>
      <p:sp>
        <p:nvSpPr>
          <p:cNvPr id="5" name="אליפסה 4">
            <a:extLst>
              <a:ext uri="{FF2B5EF4-FFF2-40B4-BE49-F238E27FC236}">
                <a16:creationId xmlns:a16="http://schemas.microsoft.com/office/drawing/2014/main" id="{EE451D36-5329-4480-BBAE-F8C9FF2279DD}"/>
              </a:ext>
            </a:extLst>
          </p:cNvPr>
          <p:cNvSpPr/>
          <p:nvPr/>
        </p:nvSpPr>
        <p:spPr>
          <a:xfrm>
            <a:off x="8762981" y="1988840"/>
            <a:ext cx="3092071" cy="25922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האם שמעתן על המונח "חוק השבות"?</a:t>
            </a:r>
          </a:p>
        </p:txBody>
      </p:sp>
      <p:sp>
        <p:nvSpPr>
          <p:cNvPr id="8" name="אליפסה 7">
            <a:extLst>
              <a:ext uri="{FF2B5EF4-FFF2-40B4-BE49-F238E27FC236}">
                <a16:creationId xmlns:a16="http://schemas.microsoft.com/office/drawing/2014/main" id="{069CE067-5044-4E8C-8BB3-1CD853A122DD}"/>
              </a:ext>
            </a:extLst>
          </p:cNvPr>
          <p:cNvSpPr/>
          <p:nvPr/>
        </p:nvSpPr>
        <p:spPr>
          <a:xfrm>
            <a:off x="5735896" y="3429000"/>
            <a:ext cx="3101841" cy="27363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500" dirty="0"/>
              <a:t>מה ההגדרה של אדם יהודי?</a:t>
            </a:r>
          </a:p>
        </p:txBody>
      </p:sp>
      <p:sp>
        <p:nvSpPr>
          <p:cNvPr id="9" name="אליפסה 8">
            <a:extLst>
              <a:ext uri="{FF2B5EF4-FFF2-40B4-BE49-F238E27FC236}">
                <a16:creationId xmlns:a16="http://schemas.microsoft.com/office/drawing/2014/main" id="{ED184EED-EDA7-4C26-BE72-D95FE00A1D68}"/>
              </a:ext>
            </a:extLst>
          </p:cNvPr>
          <p:cNvSpPr/>
          <p:nvPr/>
        </p:nvSpPr>
        <p:spPr>
          <a:xfrm>
            <a:off x="2708811" y="1844824"/>
            <a:ext cx="3101841" cy="27363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מה היחס שלנו לאדם שאיננו יהודי בהגדרה אך מרגיש שייך לעם היהודי?</a:t>
            </a:r>
          </a:p>
        </p:txBody>
      </p:sp>
    </p:spTree>
    <p:extLst>
      <p:ext uri="{BB962C8B-B14F-4D97-AF65-F5344CB8AC3E}">
        <p14:creationId xmlns:p14="http://schemas.microsoft.com/office/powerpoint/2010/main" val="24655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עזרא ונחמיה מתמודדים עם נישואי תערובת</a:t>
            </a:r>
          </a:p>
        </p:txBody>
      </p:sp>
      <p:sp>
        <p:nvSpPr>
          <p:cNvPr id="4" name="מציין מיקום טקסט 3"/>
          <p:cNvSpPr>
            <a:spLocks noGrp="1"/>
          </p:cNvSpPr>
          <p:nvPr>
            <p:ph type="body" idx="1"/>
          </p:nvPr>
        </p:nvSpPr>
        <p:spPr>
          <a:xfrm flipH="1">
            <a:off x="5590356" y="1905000"/>
            <a:ext cx="5076056" cy="1524000"/>
          </a:xfrm>
        </p:spPr>
        <p:txBody>
          <a:bodyPr rtlCol="1">
            <a:normAutofit/>
          </a:bodyPr>
          <a:lstStyle/>
          <a:p>
            <a:pPr algn="r" rtl="1"/>
            <a:r>
              <a:rPr lang="he-IL" sz="4000" dirty="0"/>
              <a:t>פתחי בספר בעמ' 19.</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r>
              <a:rPr lang="he-IL" sz="4000" b="1" dirty="0"/>
              <a:t>עבודת כיתה/שיעורי בית: </a:t>
            </a:r>
          </a:p>
          <a:p>
            <a:r>
              <a:rPr lang="he-IL" sz="4000" b="1" dirty="0"/>
              <a:t>משימה 5# בתלקיט</a:t>
            </a:r>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4B75CE-9984-4BE2-AC92-4DFBD8645BC5}"/>
              </a:ext>
            </a:extLst>
          </p:cNvPr>
          <p:cNvSpPr>
            <a:spLocks noGrp="1"/>
          </p:cNvSpPr>
          <p:nvPr>
            <p:ph type="title"/>
          </p:nvPr>
        </p:nvSpPr>
        <p:spPr/>
        <p:txBody>
          <a:bodyPr/>
          <a:lstStyle/>
          <a:p>
            <a:r>
              <a:rPr lang="he-IL" dirty="0"/>
              <a:t>	</a:t>
            </a:r>
          </a:p>
        </p:txBody>
      </p:sp>
      <p:sp>
        <p:nvSpPr>
          <p:cNvPr id="4" name="TextBox 3">
            <a:extLst>
              <a:ext uri="{FF2B5EF4-FFF2-40B4-BE49-F238E27FC236}">
                <a16:creationId xmlns:a16="http://schemas.microsoft.com/office/drawing/2014/main" id="{D11F50EF-3614-4D06-8CEA-EB69CD22C87D}"/>
              </a:ext>
            </a:extLst>
          </p:cNvPr>
          <p:cNvSpPr txBox="1"/>
          <p:nvPr/>
        </p:nvSpPr>
        <p:spPr>
          <a:xfrm>
            <a:off x="621805" y="0"/>
            <a:ext cx="9954851" cy="1631216"/>
          </a:xfrm>
          <a:prstGeom prst="rect">
            <a:avLst/>
          </a:prstGeom>
          <a:noFill/>
        </p:spPr>
        <p:txBody>
          <a:bodyPr wrap="square" rtlCol="1">
            <a:spAutoFit/>
          </a:bodyPr>
          <a:lstStyle/>
          <a:p>
            <a:pPr algn="ctr"/>
            <a:r>
              <a:rPr lang="he-IL" sz="5000" u="sng" dirty="0">
                <a:effectLst>
                  <a:outerShdw blurRad="38100" dist="38100" dir="2700000" algn="tl">
                    <a:srgbClr val="000000">
                      <a:alpha val="43137"/>
                    </a:srgbClr>
                  </a:outerShdw>
                </a:effectLst>
              </a:rPr>
              <a:t>יהודי א"י תחת הנהגתם </a:t>
            </a:r>
          </a:p>
          <a:p>
            <a:pPr algn="ctr"/>
            <a:r>
              <a:rPr lang="he-IL" sz="5000" u="sng" dirty="0">
                <a:effectLst>
                  <a:outerShdw blurRad="38100" dist="38100" dir="2700000" algn="tl">
                    <a:srgbClr val="000000">
                      <a:alpha val="43137"/>
                    </a:srgbClr>
                  </a:outerShdw>
                </a:effectLst>
              </a:rPr>
              <a:t>של עזרא ונחמיה</a:t>
            </a:r>
          </a:p>
        </p:txBody>
      </p:sp>
      <p:sp>
        <p:nvSpPr>
          <p:cNvPr id="5" name="מגילה: אופקית 4">
            <a:extLst>
              <a:ext uri="{FF2B5EF4-FFF2-40B4-BE49-F238E27FC236}">
                <a16:creationId xmlns:a16="http://schemas.microsoft.com/office/drawing/2014/main" id="{D5F2B0C4-C367-4180-8768-98AD51CDE7DB}"/>
              </a:ext>
            </a:extLst>
          </p:cNvPr>
          <p:cNvSpPr/>
          <p:nvPr/>
        </p:nvSpPr>
        <p:spPr>
          <a:xfrm>
            <a:off x="765820" y="1849908"/>
            <a:ext cx="10657184" cy="4797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t>וַיִּכְתֹּב</a:t>
            </a:r>
            <a:r>
              <a:rPr lang="he-IL" sz="2000" dirty="0"/>
              <a:t> מֹשֶׁה אֶת-הַתּוֹרָה הַזֹּאת וַיִּתְּנָהּ </a:t>
            </a:r>
            <a:r>
              <a:rPr lang="he-IL" sz="2000" dirty="0" err="1"/>
              <a:t>אֶל-הַכֹּהֲנִים</a:t>
            </a:r>
            <a:r>
              <a:rPr lang="he-IL" sz="2000" dirty="0"/>
              <a:t> בְּנֵי לֵוִי הַנֹּשְׂאִים אֶת-אֲרוֹן בְּרִית ה' וְאֶל-כָּל-זִקְנֵי יִשְׂרָאֵל.</a:t>
            </a:r>
            <a:br>
              <a:rPr lang="he-IL" sz="2000" dirty="0"/>
            </a:br>
            <a:r>
              <a:rPr lang="he-IL" sz="2000" dirty="0"/>
              <a:t>וַיְצַו מֹשֶׁה אוֹתָם </a:t>
            </a:r>
            <a:r>
              <a:rPr lang="he-IL" sz="2000" dirty="0" err="1"/>
              <a:t>לֵאמֹר</a:t>
            </a:r>
            <a:r>
              <a:rPr lang="he-IL" sz="2000" dirty="0"/>
              <a:t>, מִקֵּץ שֶׁבַע שָׁנִים, בְּמֹעֵד שְׁנַת הַשְּׁמִטָּה, בְּחַג הַסֻּכּוֹת. בְּבוֹא כָל-יִשְׂרָאֵל לֵרָאוֹת אֶת-פְּנֵי ה' </a:t>
            </a:r>
            <a:r>
              <a:rPr lang="he-IL" sz="2000" dirty="0" err="1"/>
              <a:t>אֱלֹהֶיך</a:t>
            </a:r>
            <a:r>
              <a:rPr lang="he-IL" sz="2000" dirty="0"/>
              <a:t>ָ בַּמָּקוֹם אֲשֶׁר יִבְחָר, תִּקְרָא אֶת-הַתּוֹרָה הַזֹּאת נֶגֶד כָּל-יִשְׂרָאֵל בְּאָזְנֵיהֶם.</a:t>
            </a:r>
            <a:br>
              <a:rPr lang="he-IL" sz="2000" dirty="0"/>
            </a:br>
            <a:r>
              <a:rPr lang="he-IL" sz="2000" b="1" dirty="0"/>
              <a:t>הַקְהֵל</a:t>
            </a:r>
            <a:r>
              <a:rPr lang="he-IL" sz="2000" dirty="0"/>
              <a:t> אֶת-הָעָם, הָאֲנָשִׁים וְהַנָּשִׁים וְהַטַּף </a:t>
            </a:r>
            <a:r>
              <a:rPr lang="he-IL" sz="2000" dirty="0" err="1"/>
              <a:t>וְגֵרְך</a:t>
            </a:r>
            <a:r>
              <a:rPr lang="he-IL" sz="2000" dirty="0"/>
              <a:t>ָ אֲשֶׁר בִּשְׁעָרֶיךָ, לְמַעַן יִשְׁמְעוּ וּלְמַעַן יִלְמְדוּ וְיָרְאוּ אֶת-ה' </a:t>
            </a:r>
            <a:r>
              <a:rPr lang="he-IL" sz="2000" dirty="0" err="1"/>
              <a:t>אֱלֹהֵיכֶם</a:t>
            </a:r>
            <a:r>
              <a:rPr lang="he-IL" sz="2000" dirty="0"/>
              <a:t> וְשָׁמְרוּ לַעֲשׂוֹת אֶת-כָּל-דִּבְרֵי הַתּוֹרָה הַזֹּאת. וּבְנֵיהֶם אֲשֶׁר לֹא-יָדְעוּ יִשְׁמְעוּ וְלָמְדוּ, לְיִרְאָה אֶת-ה' </a:t>
            </a:r>
            <a:r>
              <a:rPr lang="he-IL" sz="2000" dirty="0" err="1"/>
              <a:t>אֱלֹהֵיכֶם</a:t>
            </a:r>
            <a:r>
              <a:rPr lang="he-IL" sz="2000" dirty="0"/>
              <a:t> כָּל-הַיָּמִים אֲשֶׁר אַתֶּם חַיִּים עַל-הָאֲדָמָה אֲשֶׁר אַתֶּם עֹבְרִים אֶת-הַיַּרְדֵּן שָׁמָּה לְרִשְׁתָּהּ.</a:t>
            </a:r>
          </a:p>
          <a:p>
            <a:pPr algn="ctr"/>
            <a:endParaRPr lang="he-IL" sz="2000" dirty="0"/>
          </a:p>
          <a:p>
            <a:pPr algn="ctr"/>
            <a:r>
              <a:rPr lang="he-IL" sz="2000" dirty="0"/>
              <a:t>(דברים, ל"א, ט'-י"ג)</a:t>
            </a:r>
          </a:p>
        </p:txBody>
      </p:sp>
    </p:spTree>
    <p:extLst>
      <p:ext uri="{BB962C8B-B14F-4D97-AF65-F5344CB8AC3E}">
        <p14:creationId xmlns:p14="http://schemas.microsoft.com/office/powerpoint/2010/main" val="27041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"למען ילמדו ויראו"</a:t>
            </a:r>
          </a:p>
        </p:txBody>
      </p:sp>
      <p:sp>
        <p:nvSpPr>
          <p:cNvPr id="4" name="מציין מיקום טקסט 3"/>
          <p:cNvSpPr>
            <a:spLocks noGrp="1"/>
          </p:cNvSpPr>
          <p:nvPr>
            <p:ph type="body" idx="1"/>
          </p:nvPr>
        </p:nvSpPr>
        <p:spPr>
          <a:xfrm flipH="1">
            <a:off x="3556384" y="1905000"/>
            <a:ext cx="5076056" cy="1524000"/>
          </a:xfrm>
        </p:spPr>
        <p:txBody>
          <a:bodyPr rtlCol="1">
            <a:normAutofit/>
          </a:bodyPr>
          <a:lstStyle/>
          <a:p>
            <a:pPr algn="r" rtl="1"/>
            <a:r>
              <a:rPr lang="he-IL" sz="4000" dirty="0"/>
              <a:t>באילו דרכים אני עובדת את הקב"ה?</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2" name="אליפסה 1">
            <a:extLst>
              <a:ext uri="{FF2B5EF4-FFF2-40B4-BE49-F238E27FC236}">
                <a16:creationId xmlns:a16="http://schemas.microsoft.com/office/drawing/2014/main" id="{59B58724-6819-4A73-B087-0B5CD232CF41}"/>
              </a:ext>
            </a:extLst>
          </p:cNvPr>
          <p:cNvSpPr/>
          <p:nvPr/>
        </p:nvSpPr>
        <p:spPr>
          <a:xfrm>
            <a:off x="8660435" y="3637456"/>
            <a:ext cx="2160240" cy="1584176"/>
          </a:xfrm>
          <a:prstGeom prst="ellipse">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מתפללת</a:t>
            </a:r>
          </a:p>
        </p:txBody>
      </p:sp>
      <p:sp>
        <p:nvSpPr>
          <p:cNvPr id="6" name="אליפסה 5">
            <a:extLst>
              <a:ext uri="{FF2B5EF4-FFF2-40B4-BE49-F238E27FC236}">
                <a16:creationId xmlns:a16="http://schemas.microsoft.com/office/drawing/2014/main" id="{8281DFC5-2A59-4241-8429-AA4B51D84897}"/>
              </a:ext>
            </a:extLst>
          </p:cNvPr>
          <p:cNvSpPr/>
          <p:nvPr/>
        </p:nvSpPr>
        <p:spPr>
          <a:xfrm>
            <a:off x="9454353" y="1794297"/>
            <a:ext cx="2160240" cy="158417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גומלת חסדים</a:t>
            </a:r>
          </a:p>
        </p:txBody>
      </p:sp>
      <p:sp>
        <p:nvSpPr>
          <p:cNvPr id="7" name="אליפסה 6">
            <a:extLst>
              <a:ext uri="{FF2B5EF4-FFF2-40B4-BE49-F238E27FC236}">
                <a16:creationId xmlns:a16="http://schemas.microsoft.com/office/drawing/2014/main" id="{F778AA88-C3A7-46B3-B73E-ED76A6987741}"/>
              </a:ext>
            </a:extLst>
          </p:cNvPr>
          <p:cNvSpPr/>
          <p:nvPr/>
        </p:nvSpPr>
        <p:spPr>
          <a:xfrm>
            <a:off x="6497374" y="5142721"/>
            <a:ext cx="2160240" cy="158417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מבקרת בכותל</a:t>
            </a:r>
          </a:p>
        </p:txBody>
      </p:sp>
      <p:sp>
        <p:nvSpPr>
          <p:cNvPr id="8" name="אליפסה 7">
            <a:extLst>
              <a:ext uri="{FF2B5EF4-FFF2-40B4-BE49-F238E27FC236}">
                <a16:creationId xmlns:a16="http://schemas.microsoft.com/office/drawing/2014/main" id="{4802354B-613A-4386-B4DA-99E5F907E6EA}"/>
              </a:ext>
            </a:extLst>
          </p:cNvPr>
          <p:cNvSpPr/>
          <p:nvPr/>
        </p:nvSpPr>
        <p:spPr>
          <a:xfrm>
            <a:off x="5057142" y="3257364"/>
            <a:ext cx="2160240" cy="15841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נותנת צדקה</a:t>
            </a:r>
          </a:p>
        </p:txBody>
      </p:sp>
      <p:sp>
        <p:nvSpPr>
          <p:cNvPr id="9" name="אליפסה 8">
            <a:extLst>
              <a:ext uri="{FF2B5EF4-FFF2-40B4-BE49-F238E27FC236}">
                <a16:creationId xmlns:a16="http://schemas.microsoft.com/office/drawing/2014/main" id="{72F80864-2F68-4D1E-BAB9-C2F1BC9F0820}"/>
              </a:ext>
            </a:extLst>
          </p:cNvPr>
          <p:cNvSpPr/>
          <p:nvPr/>
        </p:nvSpPr>
        <p:spPr>
          <a:xfrm>
            <a:off x="1496671" y="1399051"/>
            <a:ext cx="2160240" cy="158417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מאמינה בו</a:t>
            </a:r>
          </a:p>
        </p:txBody>
      </p:sp>
      <p:sp>
        <p:nvSpPr>
          <p:cNvPr id="10" name="אליפסה 9">
            <a:extLst>
              <a:ext uri="{FF2B5EF4-FFF2-40B4-BE49-F238E27FC236}">
                <a16:creationId xmlns:a16="http://schemas.microsoft.com/office/drawing/2014/main" id="{27D072DF-EEC6-44EF-9DEE-E4E8110DA679}"/>
              </a:ext>
            </a:extLst>
          </p:cNvPr>
          <p:cNvSpPr/>
          <p:nvPr/>
        </p:nvSpPr>
        <p:spPr>
          <a:xfrm>
            <a:off x="2896902" y="4813920"/>
            <a:ext cx="2160240" cy="158417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לומדת פרשת שבוע</a:t>
            </a:r>
          </a:p>
        </p:txBody>
      </p:sp>
      <p:sp>
        <p:nvSpPr>
          <p:cNvPr id="12" name="אליפסה 11">
            <a:extLst>
              <a:ext uri="{FF2B5EF4-FFF2-40B4-BE49-F238E27FC236}">
                <a16:creationId xmlns:a16="http://schemas.microsoft.com/office/drawing/2014/main" id="{1D7E0DCE-9C35-409A-AFE9-2FC392FA4B50}"/>
              </a:ext>
            </a:extLst>
          </p:cNvPr>
          <p:cNvSpPr/>
          <p:nvPr/>
        </p:nvSpPr>
        <p:spPr>
          <a:xfrm>
            <a:off x="596371" y="3284984"/>
            <a:ext cx="2160240" cy="15841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מקיימת מצוות</a:t>
            </a:r>
          </a:p>
        </p:txBody>
      </p:sp>
    </p:spTree>
    <p:extLst>
      <p:ext uri="{BB962C8B-B14F-4D97-AF65-F5344CB8AC3E}">
        <p14:creationId xmlns:p14="http://schemas.microsoft.com/office/powerpoint/2010/main" val="38467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איך פעם היו עובדים את הקב"ה?</a:t>
            </a:r>
          </a:p>
        </p:txBody>
      </p:sp>
      <p:pic>
        <p:nvPicPr>
          <p:cNvPr id="1028" name="Picture 4" descr="תוצאת תמונה עבור קורבנות">
            <a:hlinkClick r:id="rId3"/>
            <a:extLst>
              <a:ext uri="{FF2B5EF4-FFF2-40B4-BE49-F238E27FC236}">
                <a16:creationId xmlns:a16="http://schemas.microsoft.com/office/drawing/2014/main" id="{E82E1DEB-EBF3-410B-889B-63F3447DD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407" y="2277417"/>
            <a:ext cx="470535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מונה קשורה">
            <a:hlinkClick r:id="rId5"/>
            <a:extLst>
              <a:ext uri="{FF2B5EF4-FFF2-40B4-BE49-F238E27FC236}">
                <a16:creationId xmlns:a16="http://schemas.microsoft.com/office/drawing/2014/main" id="{57F44C78-0A62-4239-8CB7-E317D669C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1572" y="2296687"/>
            <a:ext cx="2815835" cy="3343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תוצאת תמונה עבור קורבנות">
            <a:hlinkClick r:id="rId7"/>
            <a:extLst>
              <a:ext uri="{FF2B5EF4-FFF2-40B4-BE49-F238E27FC236}">
                <a16:creationId xmlns:a16="http://schemas.microsoft.com/office/drawing/2014/main" id="{A2558815-62AF-46EB-9554-9CFD355A7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 y="2277417"/>
            <a:ext cx="4705350" cy="336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5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החידוש של עזרא הסופר:</a:t>
            </a:r>
          </a:p>
        </p:txBody>
      </p:sp>
      <p:sp>
        <p:nvSpPr>
          <p:cNvPr id="4" name="מציין מיקום טקסט 3"/>
          <p:cNvSpPr>
            <a:spLocks noGrp="1"/>
          </p:cNvSpPr>
          <p:nvPr>
            <p:ph type="body" idx="1"/>
          </p:nvPr>
        </p:nvSpPr>
        <p:spPr>
          <a:xfrm flipH="1">
            <a:off x="5038" y="1700808"/>
            <a:ext cx="11999068" cy="1524000"/>
          </a:xfrm>
        </p:spPr>
        <p:txBody>
          <a:bodyPr rtlCol="1">
            <a:normAutofit/>
          </a:bodyPr>
          <a:lstStyle/>
          <a:p>
            <a:pPr algn="r" rtl="1"/>
            <a:r>
              <a:rPr lang="he-IL" sz="3500" b="1" dirty="0"/>
              <a:t>אפשר לעבוד את ה' דרך קריאה בתורה ולימוד התורה.</a:t>
            </a:r>
          </a:p>
        </p:txBody>
      </p:sp>
      <p:sp>
        <p:nvSpPr>
          <p:cNvPr id="2" name="מלבן: פינות מעוגלות 1">
            <a:extLst>
              <a:ext uri="{FF2B5EF4-FFF2-40B4-BE49-F238E27FC236}">
                <a16:creationId xmlns:a16="http://schemas.microsoft.com/office/drawing/2014/main" id="{36C3AE1E-6C3D-43F1-B0B5-9D5FB3837345}"/>
              </a:ext>
            </a:extLst>
          </p:cNvPr>
          <p:cNvSpPr/>
          <p:nvPr/>
        </p:nvSpPr>
        <p:spPr>
          <a:xfrm>
            <a:off x="549796" y="2996952"/>
            <a:ext cx="1130525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a:t>
            </a:r>
            <a:r>
              <a:rPr lang="he-IL" b="1" dirty="0"/>
              <a:t>א</a:t>
            </a:r>
            <a:r>
              <a:rPr lang="he-IL" dirty="0"/>
              <a:t> וַיֵּאָסְפוּ כָל-הָעָם, כְּאִישׁ אֶחָד, אֶל-הָרְחוֹב, אֲשֶׁר לִפְנֵי שַׁעַר-הַמָּיִם; וַיֹּאמְרוּ, לְעֶזְרָא הַסֹּפֵר--לְהָבִיא אֶת-סֵפֶר תּוֹרַת מֹשֶׁה, </a:t>
            </a:r>
            <a:r>
              <a:rPr lang="he-IL" dirty="0" err="1"/>
              <a:t>אֲשֶׁר-צִוָּה</a:t>
            </a:r>
            <a:r>
              <a:rPr lang="he-IL" dirty="0"/>
              <a:t> יְהוָה אֶת-יִשְׂרָאֵל.  </a:t>
            </a:r>
            <a:r>
              <a:rPr lang="he-IL" b="1" dirty="0"/>
              <a:t>ב</a:t>
            </a:r>
            <a:r>
              <a:rPr lang="he-IL" dirty="0"/>
              <a:t> וַיָּבִיא עֶזְרָא הַכֹּהֵן אֶת-הַתּוֹרָה לִפְנֵי הַקָּהָל, מֵאִישׁ </a:t>
            </a:r>
            <a:r>
              <a:rPr lang="he-IL" dirty="0" err="1"/>
              <a:t>וְעַד-אִשָּׁה</a:t>
            </a:r>
            <a:r>
              <a:rPr lang="he-IL" dirty="0"/>
              <a:t>, וְכֹל, מֵבִין לִשְׁמֹעַ--בְּיוֹם אֶחָד, לַחֹדֶשׁ הַשְּׁבִיעִי.  </a:t>
            </a:r>
            <a:r>
              <a:rPr lang="he-IL" b="1" dirty="0"/>
              <a:t>ג</a:t>
            </a:r>
            <a:r>
              <a:rPr lang="he-IL" dirty="0"/>
              <a:t> וַיִּקְרָא-בוֹ לִפְנֵי הָרְחוֹב אֲשֶׁר לִפְנֵי שַׁעַר-הַמַּיִם, מִן-הָאוֹר עַד-מַחֲצִית הַיּוֹם--נֶגֶד הָאֲנָשִׁים וְהַנָּשִׁים, וְהַמְּבִינִים; וְאָזְנֵי כָל-הָעָם, אֶל-סֵפֶר הַתּוֹרָה...</a:t>
            </a:r>
            <a:r>
              <a:rPr lang="he-IL" b="1" dirty="0"/>
              <a:t> ה</a:t>
            </a:r>
            <a:r>
              <a:rPr lang="he-IL" dirty="0"/>
              <a:t> וַיִּפְתַּח עֶזְרָא הַסֵּפֶר לְעֵינֵי כָל-הָעָם, כִּי-מֵעַל כָּל-הָעָם הָיָה; וּכְפִתְחוֹ, עָמְדוּ כָל-הָעָם.  </a:t>
            </a:r>
            <a:r>
              <a:rPr lang="he-IL" b="1" dirty="0"/>
              <a:t>ו</a:t>
            </a:r>
            <a:r>
              <a:rPr lang="he-IL" dirty="0"/>
              <a:t> וַיְבָרֶךְ עֶזְרָא, אֶת-יְהוָה </a:t>
            </a:r>
            <a:r>
              <a:rPr lang="he-IL" dirty="0" err="1"/>
              <a:t>הָאֱלֹהִים</a:t>
            </a:r>
            <a:r>
              <a:rPr lang="he-IL" dirty="0"/>
              <a:t> הַגָּדוֹל; וַיַּעֲנוּ כָל-הָעָם אָמֵן </a:t>
            </a:r>
            <a:r>
              <a:rPr lang="he-IL" dirty="0" err="1"/>
              <a:t>אָמֵן</a:t>
            </a:r>
            <a:r>
              <a:rPr lang="he-IL" dirty="0"/>
              <a:t>, בְּמֹעַל יְדֵיהֶם, וַיִּקְּדוּ וַיִּשְׁתַּחֲווּ לַיהוָה, אַפַּיִם אָרְצָה. </a:t>
            </a:r>
            <a:r>
              <a:rPr lang="he-IL" b="1" dirty="0"/>
              <a:t>ח</a:t>
            </a:r>
            <a:r>
              <a:rPr lang="he-IL" dirty="0"/>
              <a:t> וַיִּקְרְאוּ בַסֵּפֶר בְּתוֹרַת </a:t>
            </a:r>
            <a:r>
              <a:rPr lang="he-IL" dirty="0" err="1"/>
              <a:t>הָאֱלֹהִים</a:t>
            </a:r>
            <a:r>
              <a:rPr lang="he-IL" dirty="0"/>
              <a:t>. וַיֹּאמֶר נְחֶמְיָה הוּא </a:t>
            </a:r>
            <a:r>
              <a:rPr lang="he-IL" dirty="0" err="1"/>
              <a:t>הַתִּרְשָׁתָא</a:t>
            </a:r>
            <a:r>
              <a:rPr lang="he-IL" dirty="0"/>
              <a:t> וְעֶזְרָא הַכֹּהֵן הַסֹּפֵר </a:t>
            </a:r>
            <a:r>
              <a:rPr lang="he-IL" dirty="0" err="1"/>
              <a:t>וְהַלְוִיִּם</a:t>
            </a:r>
            <a:r>
              <a:rPr lang="he-IL" dirty="0"/>
              <a:t> הַמְּבִינִים אֶת-הָעָם לְכָל-הָעָם, הַיּוֹם קָדֹשׁ-הוּא לַיהוָה </a:t>
            </a:r>
            <a:r>
              <a:rPr lang="he-IL" dirty="0" err="1"/>
              <a:t>אֱלֹהֵיכֶם</a:t>
            </a:r>
            <a:r>
              <a:rPr lang="he-IL" dirty="0"/>
              <a:t>--אַל-תִּתְאַבְּלוּ, וְאַל-תִּבְכּוּ:  כִּי בוֹכִים כָּל-הָעָם, כְּשָׁמְעָם אֶת-דִּבְרֵי הַתּוֹרָה."</a:t>
            </a:r>
          </a:p>
          <a:p>
            <a:pPr algn="ctr"/>
            <a:endParaRPr lang="he-IL" dirty="0"/>
          </a:p>
          <a:p>
            <a:pPr algn="ctr"/>
            <a:r>
              <a:rPr lang="he-IL" dirty="0"/>
              <a:t>(ספר נחמיה, פרק ח')</a:t>
            </a:r>
          </a:p>
        </p:txBody>
      </p:sp>
    </p:spTree>
    <p:extLst>
      <p:ext uri="{BB962C8B-B14F-4D97-AF65-F5344CB8AC3E}">
        <p14:creationId xmlns:p14="http://schemas.microsoft.com/office/powerpoint/2010/main" val="175965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1522412" y="189723"/>
            <a:ext cx="6444208" cy="1144556"/>
          </a:xfrm>
        </p:spPr>
        <p:txBody>
          <a:bodyPr rtlCol="1"/>
          <a:lstStyle/>
          <a:p>
            <a:pPr algn="r" rtl="1"/>
            <a:r>
              <a:rPr lang="he-IL" dirty="0"/>
              <a:t>מי יוצא דופן?</a:t>
            </a:r>
          </a:p>
        </p:txBody>
      </p:sp>
      <p:pic>
        <p:nvPicPr>
          <p:cNvPr id="1026" name="Picture 2" descr="תוצאת תמונה עבור על נהרות בבל">
            <a:hlinkClick r:id="rId3"/>
            <a:extLst>
              <a:ext uri="{FF2B5EF4-FFF2-40B4-BE49-F238E27FC236}">
                <a16:creationId xmlns:a16="http://schemas.microsoft.com/office/drawing/2014/main" id="{A6C8902B-C97B-4E1C-8024-412734527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20" y="1747838"/>
            <a:ext cx="4015688" cy="2257226"/>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descr="בית המקדש 2.jpg">
            <a:extLst>
              <a:ext uri="{FF2B5EF4-FFF2-40B4-BE49-F238E27FC236}">
                <a16:creationId xmlns:a16="http://schemas.microsoft.com/office/drawing/2014/main" id="{E4C140BB-FC4C-4AA6-ACF1-2721B57940D0}"/>
              </a:ext>
            </a:extLst>
          </p:cNvPr>
          <p:cNvPicPr>
            <a:picLocks noChangeAspect="1"/>
          </p:cNvPicPr>
          <p:nvPr/>
        </p:nvPicPr>
        <p:blipFill>
          <a:blip r:embed="rId5"/>
          <a:stretch>
            <a:fillRect/>
          </a:stretch>
        </p:blipFill>
        <p:spPr>
          <a:xfrm>
            <a:off x="8470676" y="1916832"/>
            <a:ext cx="3432428" cy="2402699"/>
          </a:xfrm>
          <a:prstGeom prst="rect">
            <a:avLst/>
          </a:prstGeom>
          <a:ln w="228600" cap="sq" cmpd="thickThin">
            <a:solidFill>
              <a:srgbClr val="000000"/>
            </a:solidFill>
            <a:prstDash val="solid"/>
            <a:miter lim="800000"/>
          </a:ln>
          <a:effectLst>
            <a:innerShdw blurRad="76200">
              <a:srgbClr val="000000"/>
            </a:innerShdw>
          </a:effectLst>
        </p:spPr>
      </p:pic>
      <p:pic>
        <p:nvPicPr>
          <p:cNvPr id="8" name="תמונה 7" descr="בית המקדש 5.jpg">
            <a:extLst>
              <a:ext uri="{FF2B5EF4-FFF2-40B4-BE49-F238E27FC236}">
                <a16:creationId xmlns:a16="http://schemas.microsoft.com/office/drawing/2014/main" id="{3A50748A-F5CE-4DD0-BD4E-4C8AC36C9FF2}"/>
              </a:ext>
            </a:extLst>
          </p:cNvPr>
          <p:cNvPicPr>
            <a:picLocks noChangeAspect="1"/>
          </p:cNvPicPr>
          <p:nvPr/>
        </p:nvPicPr>
        <p:blipFill>
          <a:blip r:embed="rId6"/>
          <a:stretch>
            <a:fillRect/>
          </a:stretch>
        </p:blipFill>
        <p:spPr>
          <a:xfrm>
            <a:off x="653896" y="4319531"/>
            <a:ext cx="2974335" cy="2249555"/>
          </a:xfrm>
          <a:prstGeom prst="rect">
            <a:avLst/>
          </a:prstGeom>
          <a:ln w="88900" cap="sq" cmpd="thickThin">
            <a:solidFill>
              <a:srgbClr val="000000"/>
            </a:solidFill>
            <a:prstDash val="solid"/>
            <a:miter lim="800000"/>
          </a:ln>
          <a:effectLst>
            <a:innerShdw blurRad="76200">
              <a:srgbClr val="000000"/>
            </a:innerShdw>
          </a:effectLst>
        </p:spPr>
      </p:pic>
      <p:pic>
        <p:nvPicPr>
          <p:cNvPr id="9" name="תמונה 8" descr="בית המקדש 3.jpg">
            <a:extLst>
              <a:ext uri="{FF2B5EF4-FFF2-40B4-BE49-F238E27FC236}">
                <a16:creationId xmlns:a16="http://schemas.microsoft.com/office/drawing/2014/main" id="{1A2A1F2F-769E-409F-A11F-969712548E81}"/>
              </a:ext>
            </a:extLst>
          </p:cNvPr>
          <p:cNvPicPr>
            <a:picLocks noChangeAspect="1"/>
          </p:cNvPicPr>
          <p:nvPr/>
        </p:nvPicPr>
        <p:blipFill>
          <a:blip r:embed="rId7"/>
          <a:stretch>
            <a:fillRect/>
          </a:stretch>
        </p:blipFill>
        <p:spPr>
          <a:xfrm>
            <a:off x="4438228" y="1916832"/>
            <a:ext cx="3432428" cy="2596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תמונה 9" descr="בית המקדש 4.JPG">
            <a:extLst>
              <a:ext uri="{FF2B5EF4-FFF2-40B4-BE49-F238E27FC236}">
                <a16:creationId xmlns:a16="http://schemas.microsoft.com/office/drawing/2014/main" id="{6971E588-8CCD-40DD-B599-AFFD1408BEF1}"/>
              </a:ext>
            </a:extLst>
          </p:cNvPr>
          <p:cNvPicPr>
            <a:picLocks noChangeAspect="1"/>
          </p:cNvPicPr>
          <p:nvPr/>
        </p:nvPicPr>
        <p:blipFill>
          <a:blip r:embed="rId8"/>
          <a:stretch>
            <a:fillRect/>
          </a:stretch>
        </p:blipFill>
        <p:spPr>
          <a:xfrm>
            <a:off x="8739603" y="4840849"/>
            <a:ext cx="2740643" cy="1843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ª××¦××ª ×ª××× × ×¢×××¨ ×××ª ×××§××©">
            <a:extLst>
              <a:ext uri="{FF2B5EF4-FFF2-40B4-BE49-F238E27FC236}">
                <a16:creationId xmlns:a16="http://schemas.microsoft.com/office/drawing/2014/main" id="{41CC6F4A-C57F-4036-985A-4ABB973C5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1555" y="4851953"/>
            <a:ext cx="2974334" cy="1853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a:r>
              <a:rPr lang="he-IL" sz="3000" u="sng" dirty="0"/>
              <a:t>קראי בעמ' 20-21 את הפסקאות תחת הכותרת "עזרא פועל להפצת התורה", ועני על השאלות הבאות:</a:t>
            </a:r>
          </a:p>
        </p:txBody>
      </p:sp>
      <p:sp>
        <p:nvSpPr>
          <p:cNvPr id="4" name="מציין מיקום טקסט 3"/>
          <p:cNvSpPr>
            <a:spLocks noGrp="1"/>
          </p:cNvSpPr>
          <p:nvPr>
            <p:ph type="body" idx="1"/>
          </p:nvPr>
        </p:nvSpPr>
        <p:spPr>
          <a:xfrm flipH="1">
            <a:off x="729816" y="2083528"/>
            <a:ext cx="10873208" cy="4763277"/>
          </a:xfrm>
        </p:spPr>
        <p:txBody>
          <a:bodyPr rtlCol="1">
            <a:normAutofit/>
          </a:bodyPr>
          <a:lstStyle/>
          <a:p>
            <a:pPr algn="ctr" rtl="1"/>
            <a:r>
              <a:rPr lang="he-IL" sz="3000" dirty="0"/>
              <a:t>א. בפסקה השלישית מצוינת התייחסות של הלווים לבעיות השעה. </a:t>
            </a:r>
            <a:r>
              <a:rPr lang="en-US" sz="3000" dirty="0"/>
              <a:t/>
            </a:r>
            <a:br>
              <a:rPr lang="en-US" sz="3000" dirty="0"/>
            </a:br>
            <a:r>
              <a:rPr lang="he-IL" sz="3000" dirty="0"/>
              <a:t>איזו דוגמא מובאת בטקסט לבעיית שעה?</a:t>
            </a:r>
            <a:r>
              <a:rPr lang="en-US" sz="3000" dirty="0"/>
              <a:t/>
            </a:r>
            <a:br>
              <a:rPr lang="en-US" sz="3000" dirty="0"/>
            </a:br>
            <a:r>
              <a:rPr lang="he-IL" sz="3000" dirty="0"/>
              <a:t>מדוע נדרשה התייחסות לסוגיה זו?</a:t>
            </a:r>
          </a:p>
          <a:p>
            <a:pPr algn="ctr" rtl="1"/>
            <a:r>
              <a:rPr lang="he-IL" sz="3000" dirty="0"/>
              <a:t>ב. אילו נושאים אחרים יכלו הלווים להתייחס אליהם לדעתך? נמקי.</a:t>
            </a:r>
          </a:p>
          <a:p>
            <a:pPr algn="ctr" rtl="1"/>
            <a:r>
              <a:rPr lang="he-IL" sz="3000" dirty="0"/>
              <a:t>ג. הציגי 2 פעולות נוספות שעשה עזרא בכדי להפיץ את התורה בקרב יהודי א"י.</a:t>
            </a:r>
          </a:p>
          <a:p>
            <a:pPr algn="ctr" rtl="1"/>
            <a:r>
              <a:rPr lang="he-IL" sz="3000" dirty="0"/>
              <a:t>ד. מי היו הסופרים ומה היה תפקידם?</a:t>
            </a:r>
          </a:p>
          <a:p>
            <a:pPr algn="ctr" rtl="1"/>
            <a:endParaRPr lang="he-IL" sz="3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33304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יהודה בהנהגת עזרא ונחמיה</a:t>
            </a:r>
          </a:p>
        </p:txBody>
      </p:sp>
      <p:sp>
        <p:nvSpPr>
          <p:cNvPr id="4" name="מציין מיקום טקסט 3"/>
          <p:cNvSpPr>
            <a:spLocks noGrp="1"/>
          </p:cNvSpPr>
          <p:nvPr>
            <p:ph type="body" idx="1"/>
          </p:nvPr>
        </p:nvSpPr>
        <p:spPr>
          <a:xfrm flipH="1">
            <a:off x="117747" y="1576941"/>
            <a:ext cx="12071077" cy="5091336"/>
          </a:xfrm>
        </p:spPr>
        <p:txBody>
          <a:bodyPr rtlCol="1">
            <a:noAutofit/>
          </a:bodyPr>
          <a:lstStyle/>
          <a:p>
            <a:pPr algn="r" rtl="1"/>
            <a:r>
              <a:rPr lang="he-IL" sz="3600" dirty="0"/>
              <a:t>מנהיגי העם בימי שיבת ציון- עזרא ונחמיה- נדרשו להתמודד עם מגוון בעיות שהיו מנת חלקם של היהודים שחזרו לא"י. </a:t>
            </a:r>
          </a:p>
          <a:p>
            <a:pPr algn="r" rtl="1"/>
            <a:r>
              <a:rPr lang="he-IL" sz="3600" dirty="0"/>
              <a:t>אחת הבעיות הראשונות שנאצלו להתמודד איתן הייתה בעיית נישואי התערובת; נישואים בין יהודים לגויים. נישואי תערובת היו לא רק חטא חמור אלא גם היוו סכנה גדולה; היטמעות העם בגויים ואובדן הבידול הדתי. אסיפת העם בראשות עזרא החליטו למנות בית דין מיוחד שיפעל לגירוש הנשים הנוכריות. נחמיה אף סילק כוהנים מתפקידם אם נשאו נשים נוכריות. </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9580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76F5-C5E7-4E0E-81C6-A0C6935B4687}"/>
              </a:ext>
            </a:extLst>
          </p:cNvPr>
          <p:cNvSpPr txBox="1"/>
          <p:nvPr/>
        </p:nvSpPr>
        <p:spPr>
          <a:xfrm>
            <a:off x="765820" y="332656"/>
            <a:ext cx="11017224" cy="7540526"/>
          </a:xfrm>
          <a:prstGeom prst="rect">
            <a:avLst/>
          </a:prstGeom>
          <a:noFill/>
        </p:spPr>
        <p:txBody>
          <a:bodyPr wrap="square" rtlCol="1">
            <a:spAutoFit/>
          </a:bodyPr>
          <a:lstStyle/>
          <a:p>
            <a:r>
              <a:rPr lang="he-IL" sz="4400" dirty="0"/>
              <a:t>סוגיה נוספת אשר העסיקה את מנהיגי היהודים הייתה הפצת התורה. </a:t>
            </a:r>
          </a:p>
          <a:p>
            <a:r>
              <a:rPr lang="he-IL" sz="4400" dirty="0"/>
              <a:t>בימי בית המקדש, עבודת האלוקים התבצעה בדרך כלל באפיק של הקרבת הקורבנות ועבודות המקדש. משחרב המקדש, היה צורך לחדש את התפיסה על כיצד ניתן לעבוד את ה'.</a:t>
            </a:r>
          </a:p>
          <a:p>
            <a:r>
              <a:rPr lang="he-IL" sz="4400" dirty="0"/>
              <a:t>עזרא ייצג תפיסה חדשה: עבודת האלוקים יכולה להתקיים גם מחוץ למקדש ע"י קריאה בתורה ולימוד התורה.</a:t>
            </a:r>
          </a:p>
          <a:p>
            <a:endParaRPr lang="he-IL" sz="4400" dirty="0"/>
          </a:p>
          <a:p>
            <a:endParaRPr lang="he-IL" sz="4400" dirty="0"/>
          </a:p>
        </p:txBody>
      </p:sp>
    </p:spTree>
    <p:extLst>
      <p:ext uri="{BB962C8B-B14F-4D97-AF65-F5344CB8AC3E}">
        <p14:creationId xmlns:p14="http://schemas.microsoft.com/office/powerpoint/2010/main" val="7114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76F5-C5E7-4E0E-81C6-A0C6935B4687}"/>
              </a:ext>
            </a:extLst>
          </p:cNvPr>
          <p:cNvSpPr txBox="1"/>
          <p:nvPr/>
        </p:nvSpPr>
        <p:spPr>
          <a:xfrm>
            <a:off x="765820" y="548680"/>
            <a:ext cx="10729192" cy="6863417"/>
          </a:xfrm>
          <a:prstGeom prst="rect">
            <a:avLst/>
          </a:prstGeom>
          <a:noFill/>
        </p:spPr>
        <p:txBody>
          <a:bodyPr wrap="square" rtlCol="1">
            <a:spAutoFit/>
          </a:bodyPr>
          <a:lstStyle/>
          <a:p>
            <a:r>
              <a:rPr lang="he-IL" sz="4000" dirty="0"/>
              <a:t> באסיפת עם שכינס עזרא, פתח בפניהם את ספר התורה וקרא לעם מתוכה. בתגובה, העם החל לבכות.</a:t>
            </a:r>
          </a:p>
          <a:p>
            <a:r>
              <a:rPr lang="he-IL" sz="4000" dirty="0"/>
              <a:t>יהודים רבים שחזרו מבבל לא קיימו את כל המצוות בזמן שהותם בגלות, והקריאה בתורה ע"י עזרא הזכירה להם זאת. עזרא והלווים עודדו אותם לשמוח ולא להתאבל. </a:t>
            </a:r>
          </a:p>
          <a:p>
            <a:r>
              <a:rPr lang="he-IL" sz="4000" dirty="0"/>
              <a:t>בספרות חז"ל מיוחסות לעזרא תיקון תקנות הקשורות לקריאה בתורה בציבור, הוספת טעמי המקרא, החלפת הכתב העברי וכן שליחת סופרים (מלמדים) לכל יישובי א"י על מנת שילמדו תורה.</a:t>
            </a:r>
          </a:p>
          <a:p>
            <a:endParaRPr lang="he-IL" sz="4000" dirty="0"/>
          </a:p>
        </p:txBody>
      </p:sp>
    </p:spTree>
    <p:extLst>
      <p:ext uri="{BB962C8B-B14F-4D97-AF65-F5344CB8AC3E}">
        <p14:creationId xmlns:p14="http://schemas.microsoft.com/office/powerpoint/2010/main" val="16746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endParaRPr lang="he-IL" sz="4500" u="sng" dirty="0">
              <a:effectLst>
                <a:outerShdw blurRad="38100" dist="38100" dir="2700000" algn="tl">
                  <a:srgbClr val="000000">
                    <a:alpha val="43137"/>
                  </a:srgbClr>
                </a:outerShdw>
              </a:effectLst>
            </a:endParaRPr>
          </a:p>
        </p:txBody>
      </p:sp>
      <p:sp>
        <p:nvSpPr>
          <p:cNvPr id="4" name="מציין מיקום טקסט 3"/>
          <p:cNvSpPr>
            <a:spLocks noGrp="1"/>
          </p:cNvSpPr>
          <p:nvPr>
            <p:ph type="body" idx="1"/>
          </p:nvPr>
        </p:nvSpPr>
        <p:spPr>
          <a:xfrm flipH="1">
            <a:off x="6670476" y="1772816"/>
            <a:ext cx="5076056" cy="1524000"/>
          </a:xfrm>
        </p:spPr>
        <p:txBody>
          <a:bodyPr rtlCol="1">
            <a:normAutofit/>
          </a:bodyPr>
          <a:lstStyle/>
          <a:p>
            <a:pPr algn="r" rtl="1"/>
            <a:endParaRPr lang="he-IL" sz="4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19071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מהי תרבות?</a:t>
            </a:r>
          </a:p>
        </p:txBody>
      </p:sp>
      <p:pic>
        <p:nvPicPr>
          <p:cNvPr id="4" name="מציין מיקום תוכן 3" descr="תרבות 1.jpg"/>
          <p:cNvPicPr>
            <a:picLocks noGrp="1" noChangeAspect="1"/>
          </p:cNvPicPr>
          <p:nvPr>
            <p:ph idx="1"/>
          </p:nvPr>
        </p:nvPicPr>
        <p:blipFill>
          <a:blip r:embed="rId2" cstate="print"/>
          <a:stretch>
            <a:fillRect/>
          </a:stretch>
        </p:blipFill>
        <p:spPr>
          <a:xfrm>
            <a:off x="7713766" y="1127516"/>
            <a:ext cx="3262150" cy="2079621"/>
          </a:xfrm>
        </p:spPr>
      </p:pic>
      <p:pic>
        <p:nvPicPr>
          <p:cNvPr id="5" name="תמונה 4" descr="תרבות 7.jpg"/>
          <p:cNvPicPr>
            <a:picLocks noChangeAspect="1"/>
          </p:cNvPicPr>
          <p:nvPr/>
        </p:nvPicPr>
        <p:blipFill>
          <a:blip r:embed="rId3"/>
          <a:stretch>
            <a:fillRect/>
          </a:stretch>
        </p:blipFill>
        <p:spPr>
          <a:xfrm>
            <a:off x="1879570" y="5357826"/>
            <a:ext cx="3733800" cy="1219200"/>
          </a:xfrm>
          <a:prstGeom prst="rect">
            <a:avLst/>
          </a:prstGeom>
        </p:spPr>
      </p:pic>
      <p:pic>
        <p:nvPicPr>
          <p:cNvPr id="6" name="תמונה 5" descr="תרבות 6.jpg"/>
          <p:cNvPicPr>
            <a:picLocks noChangeAspect="1"/>
          </p:cNvPicPr>
          <p:nvPr/>
        </p:nvPicPr>
        <p:blipFill>
          <a:blip r:embed="rId4"/>
          <a:stretch>
            <a:fillRect/>
          </a:stretch>
        </p:blipFill>
        <p:spPr>
          <a:xfrm>
            <a:off x="1951009" y="357166"/>
            <a:ext cx="2047875" cy="2228850"/>
          </a:xfrm>
          <a:prstGeom prst="rect">
            <a:avLst/>
          </a:prstGeom>
        </p:spPr>
      </p:pic>
      <p:pic>
        <p:nvPicPr>
          <p:cNvPr id="7" name="תמונה 6" descr="תרבות 5.jpg"/>
          <p:cNvPicPr>
            <a:picLocks noChangeAspect="1"/>
          </p:cNvPicPr>
          <p:nvPr/>
        </p:nvPicPr>
        <p:blipFill>
          <a:blip r:embed="rId5"/>
          <a:stretch>
            <a:fillRect/>
          </a:stretch>
        </p:blipFill>
        <p:spPr>
          <a:xfrm>
            <a:off x="4546597" y="1661335"/>
            <a:ext cx="2381250" cy="1924050"/>
          </a:xfrm>
          <a:prstGeom prst="rect">
            <a:avLst/>
          </a:prstGeom>
        </p:spPr>
      </p:pic>
      <p:pic>
        <p:nvPicPr>
          <p:cNvPr id="8" name="תמונה 7" descr="תרבות 4.jpg"/>
          <p:cNvPicPr>
            <a:picLocks noChangeAspect="1"/>
          </p:cNvPicPr>
          <p:nvPr/>
        </p:nvPicPr>
        <p:blipFill>
          <a:blip r:embed="rId6"/>
          <a:stretch>
            <a:fillRect/>
          </a:stretch>
        </p:blipFill>
        <p:spPr>
          <a:xfrm>
            <a:off x="8594710" y="3585385"/>
            <a:ext cx="2252230" cy="2252230"/>
          </a:xfrm>
          <a:prstGeom prst="rect">
            <a:avLst/>
          </a:prstGeom>
        </p:spPr>
      </p:pic>
      <p:pic>
        <p:nvPicPr>
          <p:cNvPr id="9" name="תמונה 8" descr="תרבות 3.png"/>
          <p:cNvPicPr>
            <a:picLocks noChangeAspect="1"/>
          </p:cNvPicPr>
          <p:nvPr/>
        </p:nvPicPr>
        <p:blipFill>
          <a:blip r:embed="rId7"/>
          <a:stretch>
            <a:fillRect/>
          </a:stretch>
        </p:blipFill>
        <p:spPr>
          <a:xfrm>
            <a:off x="653208" y="2959333"/>
            <a:ext cx="3500430" cy="2293511"/>
          </a:xfrm>
          <a:prstGeom prst="rect">
            <a:avLst/>
          </a:prstGeom>
        </p:spPr>
      </p:pic>
      <p:pic>
        <p:nvPicPr>
          <p:cNvPr id="10" name="תמונה 9" descr="תרבות 2.jpg"/>
          <p:cNvPicPr>
            <a:picLocks noChangeAspect="1"/>
          </p:cNvPicPr>
          <p:nvPr/>
        </p:nvPicPr>
        <p:blipFill>
          <a:blip r:embed="rId8"/>
          <a:stretch>
            <a:fillRect/>
          </a:stretch>
        </p:blipFill>
        <p:spPr>
          <a:xfrm>
            <a:off x="5737222" y="3929067"/>
            <a:ext cx="2481270" cy="2598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איזו תרבות יש בא"י במאה ה4 לפני הספירה?</a:t>
            </a:r>
          </a:p>
        </p:txBody>
      </p:sp>
      <p:sp>
        <p:nvSpPr>
          <p:cNvPr id="4" name="מציין מיקום טקסט 3"/>
          <p:cNvSpPr>
            <a:spLocks noGrp="1"/>
          </p:cNvSpPr>
          <p:nvPr>
            <p:ph type="body" idx="1"/>
          </p:nvPr>
        </p:nvSpPr>
        <p:spPr>
          <a:xfrm flipH="1">
            <a:off x="909836" y="2924944"/>
            <a:ext cx="10369152" cy="3108176"/>
          </a:xfrm>
        </p:spPr>
        <p:txBody>
          <a:bodyPr rtlCol="1">
            <a:noAutofit/>
          </a:bodyPr>
          <a:lstStyle/>
          <a:p>
            <a:r>
              <a:rPr lang="he-IL" sz="3000" dirty="0"/>
              <a:t>ארץ ישראל נכבשה בידי אלכסנדר הגדול בשנת 332 לפני הספירה. </a:t>
            </a:r>
          </a:p>
          <a:p>
            <a:r>
              <a:rPr lang="he-IL" sz="3000" dirty="0"/>
              <a:t>הכיבוש הפך את ארץ ישראל להיות בתחום השפעתה של התרבות ההלניסטית- תרבות שנוצרה ממיזוג בין תרבויות ודתות מגוונות. </a:t>
            </a:r>
          </a:p>
          <a:p>
            <a:r>
              <a:rPr lang="he-IL" sz="3000" dirty="0"/>
              <a:t>אלכסנדר הגדול הקים ערי פוליס ברחבי א"י, בה הלשון הרשמית הייתה יוונית. חיי התרבות גם הם אימצו אופי יווני.</a:t>
            </a:r>
          </a:p>
          <a:p>
            <a:r>
              <a:rPr lang="he-IL" sz="3000" dirty="0"/>
              <a:t>התרבות ההלניסטית חדרה לא"י ומצאה אחיזה באוכלוסייה היהודית והכללית כאחד.</a:t>
            </a:r>
          </a:p>
          <a:p>
            <a:pPr algn="r" rtl="1"/>
            <a:endParaRPr lang="he-IL" sz="3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27198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ABCB36-B4F0-4AF6-8D9C-5BA6ED8AD684}"/>
              </a:ext>
            </a:extLst>
          </p:cNvPr>
          <p:cNvSpPr>
            <a:spLocks noGrp="1"/>
          </p:cNvSpPr>
          <p:nvPr>
            <p:ph type="title"/>
          </p:nvPr>
        </p:nvSpPr>
        <p:spPr/>
        <p:txBody>
          <a:bodyPr/>
          <a:lstStyle/>
          <a:p>
            <a:pPr algn="ctr"/>
            <a:r>
              <a:rPr lang="he-IL" u="sng" dirty="0">
                <a:effectLst>
                  <a:outerShdw blurRad="38100" dist="38100" dir="2700000" algn="tl">
                    <a:srgbClr val="000000">
                      <a:alpha val="43137"/>
                    </a:srgbClr>
                  </a:outerShdw>
                </a:effectLst>
              </a:rPr>
              <a:t>הראשונים להיחשף לתרבות ההלניסטית, </a:t>
            </a:r>
            <a:br>
              <a:rPr lang="he-IL" u="sng" dirty="0">
                <a:effectLst>
                  <a:outerShdw blurRad="38100" dist="38100" dir="2700000" algn="tl">
                    <a:srgbClr val="000000">
                      <a:alpha val="43137"/>
                    </a:srgbClr>
                  </a:outerShdw>
                </a:effectLst>
              </a:rPr>
            </a:br>
            <a:r>
              <a:rPr lang="he-IL" u="sng" dirty="0">
                <a:effectLst>
                  <a:outerShdw blurRad="38100" dist="38100" dir="2700000" algn="tl">
                    <a:srgbClr val="000000">
                      <a:alpha val="43137"/>
                    </a:srgbClr>
                  </a:outerShdw>
                </a:effectLst>
              </a:rPr>
              <a:t>היו דווקא...</a:t>
            </a:r>
            <a:endParaRPr lang="he-IL" dirty="0"/>
          </a:p>
        </p:txBody>
      </p:sp>
      <p:sp>
        <p:nvSpPr>
          <p:cNvPr id="3" name="מציין מיקום טקסט 2">
            <a:extLst>
              <a:ext uri="{FF2B5EF4-FFF2-40B4-BE49-F238E27FC236}">
                <a16:creationId xmlns:a16="http://schemas.microsoft.com/office/drawing/2014/main" id="{C5C0C2F7-6AAC-41AE-B6AD-EC11A0AC25D0}"/>
              </a:ext>
            </a:extLst>
          </p:cNvPr>
          <p:cNvSpPr>
            <a:spLocks noGrp="1"/>
          </p:cNvSpPr>
          <p:nvPr>
            <p:ph type="body" idx="1"/>
          </p:nvPr>
        </p:nvSpPr>
        <p:spPr>
          <a:xfrm flipH="1">
            <a:off x="5734372" y="1905000"/>
            <a:ext cx="4416552" cy="762000"/>
          </a:xfrm>
        </p:spPr>
        <p:txBody>
          <a:bodyPr>
            <a:normAutofit/>
          </a:bodyPr>
          <a:lstStyle/>
          <a:p>
            <a:r>
              <a:rPr lang="he-IL" sz="3500" dirty="0"/>
              <a:t>המעמד העשיר?</a:t>
            </a:r>
          </a:p>
        </p:txBody>
      </p:sp>
      <p:sp>
        <p:nvSpPr>
          <p:cNvPr id="5" name="מציין מיקום טקסט 4">
            <a:extLst>
              <a:ext uri="{FF2B5EF4-FFF2-40B4-BE49-F238E27FC236}">
                <a16:creationId xmlns:a16="http://schemas.microsoft.com/office/drawing/2014/main" id="{46DF44C1-E7BE-4058-945D-22C0A291C9BE}"/>
              </a:ext>
            </a:extLst>
          </p:cNvPr>
          <p:cNvSpPr>
            <a:spLocks noGrp="1"/>
          </p:cNvSpPr>
          <p:nvPr>
            <p:ph type="body" sz="quarter" idx="3"/>
          </p:nvPr>
        </p:nvSpPr>
        <p:spPr/>
        <p:txBody>
          <a:bodyPr>
            <a:normAutofit/>
          </a:bodyPr>
          <a:lstStyle/>
          <a:p>
            <a:r>
              <a:rPr lang="he-IL" sz="3500" dirty="0"/>
              <a:t>המעמד העני?</a:t>
            </a:r>
          </a:p>
        </p:txBody>
      </p:sp>
      <p:sp>
        <p:nvSpPr>
          <p:cNvPr id="7" name="פיצוץ : 14 נקודות 6">
            <a:extLst>
              <a:ext uri="{FF2B5EF4-FFF2-40B4-BE49-F238E27FC236}">
                <a16:creationId xmlns:a16="http://schemas.microsoft.com/office/drawing/2014/main" id="{AF46870F-68C1-45B1-B33A-8F39393843FE}"/>
              </a:ext>
            </a:extLst>
          </p:cNvPr>
          <p:cNvSpPr/>
          <p:nvPr/>
        </p:nvSpPr>
        <p:spPr>
          <a:xfrm rot="418288">
            <a:off x="250243" y="941395"/>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
        <p:nvSpPr>
          <p:cNvPr id="8" name="מציין מיקום טקסט 4">
            <a:extLst>
              <a:ext uri="{FF2B5EF4-FFF2-40B4-BE49-F238E27FC236}">
                <a16:creationId xmlns:a16="http://schemas.microsoft.com/office/drawing/2014/main" id="{B472D03E-8355-4B6C-9D07-0657F5FDFBA9}"/>
              </a:ext>
            </a:extLst>
          </p:cNvPr>
          <p:cNvSpPr txBox="1">
            <a:spLocks/>
          </p:cNvSpPr>
          <p:nvPr/>
        </p:nvSpPr>
        <p:spPr>
          <a:xfrm flipH="1">
            <a:off x="1989956" y="3472307"/>
            <a:ext cx="7728920" cy="762000"/>
          </a:xfrm>
          <a:prstGeom prst="rect">
            <a:avLst/>
          </a:prstGeom>
        </p:spPr>
        <p:txBody>
          <a:bodyPr vert="horz" lIns="91440" tIns="45720" rIns="91440" bIns="45720" rtlCol="1" anchor="ctr">
            <a:no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r>
              <a:rPr lang="he-IL" sz="5000" dirty="0"/>
              <a:t>העלו השערה, ונמקו....</a:t>
            </a:r>
          </a:p>
        </p:txBody>
      </p:sp>
    </p:spTree>
    <p:extLst>
      <p:ext uri="{BB962C8B-B14F-4D97-AF65-F5344CB8AC3E}">
        <p14:creationId xmlns:p14="http://schemas.microsoft.com/office/powerpoint/2010/main" val="28067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תהליך התייוונות מתרחש בחברה היהודית</a:t>
            </a:r>
          </a:p>
        </p:txBody>
      </p:sp>
      <p:sp>
        <p:nvSpPr>
          <p:cNvPr id="4" name="מציין מיקום טקסט 3"/>
          <p:cNvSpPr>
            <a:spLocks noGrp="1"/>
          </p:cNvSpPr>
          <p:nvPr>
            <p:ph type="body" idx="1"/>
          </p:nvPr>
        </p:nvSpPr>
        <p:spPr>
          <a:xfrm flipH="1">
            <a:off x="3214092" y="1772816"/>
            <a:ext cx="5076056" cy="1524000"/>
          </a:xfrm>
        </p:spPr>
        <p:txBody>
          <a:bodyPr rtlCol="1">
            <a:normAutofit/>
          </a:bodyPr>
          <a:lstStyle/>
          <a:p>
            <a:pPr algn="r" rtl="1"/>
            <a:r>
              <a:rPr lang="he-IL" sz="4000" dirty="0"/>
              <a:t>פתחי בספר בעמ' 29.</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2" name="אליפסה 1">
            <a:extLst>
              <a:ext uri="{FF2B5EF4-FFF2-40B4-BE49-F238E27FC236}">
                <a16:creationId xmlns:a16="http://schemas.microsoft.com/office/drawing/2014/main" id="{E4CAE05B-C1F1-466F-9C00-27BA338EC5F9}"/>
              </a:ext>
            </a:extLst>
          </p:cNvPr>
          <p:cNvSpPr/>
          <p:nvPr/>
        </p:nvSpPr>
        <p:spPr>
          <a:xfrm>
            <a:off x="9478788" y="2924944"/>
            <a:ext cx="1584176" cy="114455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ערי פוליס</a:t>
            </a:r>
          </a:p>
        </p:txBody>
      </p:sp>
      <p:sp>
        <p:nvSpPr>
          <p:cNvPr id="6" name="אליפסה 5">
            <a:extLst>
              <a:ext uri="{FF2B5EF4-FFF2-40B4-BE49-F238E27FC236}">
                <a16:creationId xmlns:a16="http://schemas.microsoft.com/office/drawing/2014/main" id="{7EE403CF-5D56-4A76-814A-5CFF3E23CDF6}"/>
              </a:ext>
            </a:extLst>
          </p:cNvPr>
          <p:cNvSpPr/>
          <p:nvPr/>
        </p:nvSpPr>
        <p:spPr>
          <a:xfrm>
            <a:off x="5947013" y="3666418"/>
            <a:ext cx="1584176" cy="11445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t>מתיוונים</a:t>
            </a:r>
            <a:endParaRPr lang="he-IL" dirty="0"/>
          </a:p>
        </p:txBody>
      </p:sp>
      <p:sp>
        <p:nvSpPr>
          <p:cNvPr id="7" name="אליפסה 6">
            <a:extLst>
              <a:ext uri="{FF2B5EF4-FFF2-40B4-BE49-F238E27FC236}">
                <a16:creationId xmlns:a16="http://schemas.microsoft.com/office/drawing/2014/main" id="{AC39B0C0-7C0C-4848-8F55-DBDDFB57E82C}"/>
              </a:ext>
            </a:extLst>
          </p:cNvPr>
          <p:cNvSpPr/>
          <p:nvPr/>
        </p:nvSpPr>
        <p:spPr>
          <a:xfrm>
            <a:off x="4167944" y="5229200"/>
            <a:ext cx="1584176" cy="114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התייוונות</a:t>
            </a:r>
          </a:p>
        </p:txBody>
      </p:sp>
      <p:sp>
        <p:nvSpPr>
          <p:cNvPr id="8" name="אליפסה 7">
            <a:extLst>
              <a:ext uri="{FF2B5EF4-FFF2-40B4-BE49-F238E27FC236}">
                <a16:creationId xmlns:a16="http://schemas.microsoft.com/office/drawing/2014/main" id="{3C463D96-CD26-4D46-A5D2-A9287C8B9114}"/>
              </a:ext>
            </a:extLst>
          </p:cNvPr>
          <p:cNvSpPr/>
          <p:nvPr/>
        </p:nvSpPr>
        <p:spPr>
          <a:xfrm>
            <a:off x="3366140" y="3094140"/>
            <a:ext cx="1584176" cy="114455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בית טוביה</a:t>
            </a:r>
          </a:p>
        </p:txBody>
      </p:sp>
      <p:sp>
        <p:nvSpPr>
          <p:cNvPr id="9" name="אליפסה 8">
            <a:extLst>
              <a:ext uri="{FF2B5EF4-FFF2-40B4-BE49-F238E27FC236}">
                <a16:creationId xmlns:a16="http://schemas.microsoft.com/office/drawing/2014/main" id="{735C1D0F-344F-4E4E-BF80-F641C93A0D43}"/>
              </a:ext>
            </a:extLst>
          </p:cNvPr>
          <p:cNvSpPr/>
          <p:nvPr/>
        </p:nvSpPr>
        <p:spPr>
          <a:xfrm>
            <a:off x="1367174" y="4296882"/>
            <a:ext cx="1584176" cy="11445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t>חוניו</a:t>
            </a:r>
            <a:r>
              <a:rPr lang="he-IL" dirty="0"/>
              <a:t> השני</a:t>
            </a:r>
          </a:p>
        </p:txBody>
      </p:sp>
      <p:sp>
        <p:nvSpPr>
          <p:cNvPr id="10" name="אליפסה 9">
            <a:extLst>
              <a:ext uri="{FF2B5EF4-FFF2-40B4-BE49-F238E27FC236}">
                <a16:creationId xmlns:a16="http://schemas.microsoft.com/office/drawing/2014/main" id="{1F66B223-8B55-4997-A40A-53F4A0C11D05}"/>
              </a:ext>
            </a:extLst>
          </p:cNvPr>
          <p:cNvSpPr/>
          <p:nvPr/>
        </p:nvSpPr>
        <p:spPr>
          <a:xfrm>
            <a:off x="597741" y="2284444"/>
            <a:ext cx="1584176" cy="114455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יוונית</a:t>
            </a:r>
          </a:p>
        </p:txBody>
      </p:sp>
      <p:sp>
        <p:nvSpPr>
          <p:cNvPr id="12" name="אליפסה 11">
            <a:extLst>
              <a:ext uri="{FF2B5EF4-FFF2-40B4-BE49-F238E27FC236}">
                <a16:creationId xmlns:a16="http://schemas.microsoft.com/office/drawing/2014/main" id="{B6B4D790-CA37-4FA8-8D07-565BCEE325C0}"/>
              </a:ext>
            </a:extLst>
          </p:cNvPr>
          <p:cNvSpPr/>
          <p:nvPr/>
        </p:nvSpPr>
        <p:spPr>
          <a:xfrm>
            <a:off x="7894512" y="4683109"/>
            <a:ext cx="1584176" cy="114455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תרבות הלניסטית</a:t>
            </a:r>
          </a:p>
        </p:txBody>
      </p:sp>
      <p:sp>
        <p:nvSpPr>
          <p:cNvPr id="13" name="אליפסה 12">
            <a:extLst>
              <a:ext uri="{FF2B5EF4-FFF2-40B4-BE49-F238E27FC236}">
                <a16:creationId xmlns:a16="http://schemas.microsoft.com/office/drawing/2014/main" id="{1DDF9748-8C50-4740-A5AC-CDA7B775E4C6}"/>
              </a:ext>
            </a:extLst>
          </p:cNvPr>
          <p:cNvSpPr/>
          <p:nvPr/>
        </p:nvSpPr>
        <p:spPr>
          <a:xfrm>
            <a:off x="10006908" y="5533160"/>
            <a:ext cx="1584176" cy="114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כוהנים גדולים</a:t>
            </a:r>
          </a:p>
        </p:txBody>
      </p:sp>
    </p:spTree>
    <p:extLst>
      <p:ext uri="{BB962C8B-B14F-4D97-AF65-F5344CB8AC3E}">
        <p14:creationId xmlns:p14="http://schemas.microsoft.com/office/powerpoint/2010/main" val="22290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animBg="1"/>
      <p:bldP spid="8" grpId="0" animBg="1"/>
      <p:bldP spid="9" grpId="0" animBg="1"/>
      <p:bldP spid="10"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עבודת כיתה</a:t>
            </a:r>
          </a:p>
        </p:txBody>
      </p:sp>
      <p:sp>
        <p:nvSpPr>
          <p:cNvPr id="4" name="מציין מיקום טקסט 3"/>
          <p:cNvSpPr>
            <a:spLocks noGrp="1"/>
          </p:cNvSpPr>
          <p:nvPr>
            <p:ph type="body" idx="1"/>
          </p:nvPr>
        </p:nvSpPr>
        <p:spPr>
          <a:xfrm flipH="1">
            <a:off x="1701924" y="3345160"/>
            <a:ext cx="7308304" cy="1524000"/>
          </a:xfrm>
        </p:spPr>
        <p:txBody>
          <a:bodyPr rtlCol="1">
            <a:noAutofit/>
          </a:bodyPr>
          <a:lstStyle/>
          <a:p>
            <a:r>
              <a:rPr lang="he-IL" sz="4000" dirty="0"/>
              <a:t>התבונני במפה בעמ' 28</a:t>
            </a:r>
          </a:p>
          <a:p>
            <a:r>
              <a:rPr lang="he-IL" sz="4000" dirty="0"/>
              <a:t>- מה המפה מספרת? צייני 2 פרטים.</a:t>
            </a:r>
          </a:p>
          <a:p>
            <a:r>
              <a:rPr lang="he-IL" sz="4000" dirty="0">
                <a:sym typeface="Wingdings" pitchFamily="2" charset="2"/>
              </a:rPr>
              <a:t>- עני על השאלות המופיעות בתחתית העמוד.</a:t>
            </a:r>
          </a:p>
          <a:p>
            <a:pPr algn="r" rtl="1"/>
            <a:endParaRPr lang="he-IL" sz="4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6" name="פיצוץ : 14 נקודות 5">
            <a:extLst>
              <a:ext uri="{FF2B5EF4-FFF2-40B4-BE49-F238E27FC236}">
                <a16:creationId xmlns:a16="http://schemas.microsoft.com/office/drawing/2014/main" id="{819B1D1F-D04A-41A9-A80B-5F87C7B33BE8}"/>
              </a:ext>
            </a:extLst>
          </p:cNvPr>
          <p:cNvSpPr/>
          <p:nvPr/>
        </p:nvSpPr>
        <p:spPr>
          <a:xfrm rot="418288">
            <a:off x="238594" y="239589"/>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Tree>
    <p:extLst>
      <p:ext uri="{BB962C8B-B14F-4D97-AF65-F5344CB8AC3E}">
        <p14:creationId xmlns:p14="http://schemas.microsoft.com/office/powerpoint/2010/main" val="31778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958508" y="116632"/>
            <a:ext cx="4932040" cy="1144556"/>
          </a:xfrm>
        </p:spPr>
        <p:txBody>
          <a:bodyPr rtlCol="1"/>
          <a:lstStyle/>
          <a:p>
            <a:pPr algn="r" rtl="1"/>
            <a:r>
              <a:rPr lang="he-IL" dirty="0"/>
              <a:t>מה אני יודעת לספר על בית המקדש?</a:t>
            </a:r>
          </a:p>
        </p:txBody>
      </p:sp>
      <p:graphicFrame>
        <p:nvGraphicFramePr>
          <p:cNvPr id="5" name="דיאגרמה 4">
            <a:extLst>
              <a:ext uri="{FF2B5EF4-FFF2-40B4-BE49-F238E27FC236}">
                <a16:creationId xmlns:a16="http://schemas.microsoft.com/office/drawing/2014/main" id="{15CCFB43-6DBC-42E8-AD88-C41463C9597D}"/>
              </a:ext>
            </a:extLst>
          </p:cNvPr>
          <p:cNvGraphicFramePr/>
          <p:nvPr>
            <p:extLst>
              <p:ext uri="{D42A27DB-BD31-4B8C-83A1-F6EECF244321}">
                <p14:modId xmlns:p14="http://schemas.microsoft.com/office/powerpoint/2010/main" val="1338440187"/>
              </p:ext>
            </p:extLst>
          </p:nvPr>
        </p:nvGraphicFramePr>
        <p:xfrm>
          <a:off x="298278" y="0"/>
          <a:ext cx="9684566"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שיעורי בית</a:t>
            </a:r>
          </a:p>
        </p:txBody>
      </p:sp>
      <p:sp>
        <p:nvSpPr>
          <p:cNvPr id="4" name="מציין מיקום טקסט 3"/>
          <p:cNvSpPr>
            <a:spLocks noGrp="1"/>
          </p:cNvSpPr>
          <p:nvPr>
            <p:ph type="body" idx="1"/>
          </p:nvPr>
        </p:nvSpPr>
        <p:spPr>
          <a:xfrm flipH="1">
            <a:off x="3862164" y="2060848"/>
            <a:ext cx="5076056" cy="1524000"/>
          </a:xfrm>
        </p:spPr>
        <p:txBody>
          <a:bodyPr rtlCol="1">
            <a:noAutofit/>
          </a:bodyPr>
          <a:lstStyle/>
          <a:p>
            <a:pPr algn="ctr" rtl="1"/>
            <a:r>
              <a:rPr lang="he-IL" sz="5500" dirty="0"/>
              <a:t>משימה 6# בתלקיט</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19002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09800" y="836712"/>
            <a:ext cx="11665296" cy="1144556"/>
          </a:xfrm>
        </p:spPr>
        <p:txBody>
          <a:bodyPr rtlCol="1">
            <a:noAutofit/>
          </a:bodyPr>
          <a:lstStyle/>
          <a:p>
            <a:pPr algn="ctr"/>
            <a:r>
              <a:rPr lang="he-IL" sz="4800" b="1" dirty="0">
                <a:solidFill>
                  <a:schemeClr val="accent2">
                    <a:lumMod val="60000"/>
                    <a:lumOff val="40000"/>
                  </a:schemeClr>
                </a:solidFill>
              </a:rPr>
              <a:t>כיצד התרבות ההלניסטית השפיעה על החברה היהודית?</a:t>
            </a:r>
            <a:br>
              <a:rPr lang="he-IL" sz="4800" b="1" dirty="0">
                <a:solidFill>
                  <a:schemeClr val="accent2">
                    <a:lumMod val="60000"/>
                    <a:lumOff val="40000"/>
                  </a:schemeClr>
                </a:solidFill>
              </a:rPr>
            </a:br>
            <a:endParaRPr lang="he-IL" sz="4500" u="sng" dirty="0">
              <a:effectLst>
                <a:outerShdw blurRad="38100" dist="38100" dir="2700000" algn="tl">
                  <a:srgbClr val="000000">
                    <a:alpha val="43137"/>
                  </a:srgbClr>
                </a:outerShdw>
              </a:effectLst>
            </a:endParaRPr>
          </a:p>
        </p:txBody>
      </p:sp>
      <p:sp>
        <p:nvSpPr>
          <p:cNvPr id="4" name="מציין מיקום טקסט 3"/>
          <p:cNvSpPr>
            <a:spLocks noGrp="1"/>
          </p:cNvSpPr>
          <p:nvPr>
            <p:ph type="body" idx="1"/>
          </p:nvPr>
        </p:nvSpPr>
        <p:spPr>
          <a:xfrm flipH="1">
            <a:off x="9118748" y="1928949"/>
            <a:ext cx="2051720" cy="2532112"/>
          </a:xfrm>
          <a:ln w="57150">
            <a:solidFill>
              <a:schemeClr val="bg2">
                <a:lumMod val="10000"/>
              </a:schemeClr>
            </a:solidFill>
          </a:ln>
        </p:spPr>
        <p:txBody>
          <a:bodyPr rtlCol="1">
            <a:normAutofit/>
          </a:bodyPr>
          <a:lstStyle/>
          <a:p>
            <a:pPr algn="r" rtl="1"/>
            <a:r>
              <a:rPr lang="he-IL" sz="4000" dirty="0"/>
              <a:t>פתחי בספר בעמ' 31. </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6" name="מציין מיקום תוכן 2">
            <a:extLst>
              <a:ext uri="{FF2B5EF4-FFF2-40B4-BE49-F238E27FC236}">
                <a16:creationId xmlns:a16="http://schemas.microsoft.com/office/drawing/2014/main" id="{2951E943-20D9-4416-BC45-D064F867774D}"/>
              </a:ext>
            </a:extLst>
          </p:cNvPr>
          <p:cNvSpPr txBox="1">
            <a:spLocks/>
          </p:cNvSpPr>
          <p:nvPr/>
        </p:nvSpPr>
        <p:spPr>
          <a:xfrm flipH="1">
            <a:off x="1389829" y="1928949"/>
            <a:ext cx="5872771" cy="4464496"/>
          </a:xfrm>
          <a:prstGeom prst="rect">
            <a:avLst/>
          </a:prstGeom>
          <a:ln w="57150">
            <a:solidFill>
              <a:schemeClr val="tx2">
                <a:lumMod val="50000"/>
              </a:schemeClr>
            </a:solidFill>
          </a:ln>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pPr algn="ctr"/>
            <a:r>
              <a:rPr lang="he-IL" sz="4000" dirty="0">
                <a:solidFill>
                  <a:schemeClr val="tx1">
                    <a:lumMod val="95000"/>
                    <a:lumOff val="5000"/>
                  </a:schemeClr>
                </a:solidFill>
              </a:rPr>
              <a:t>לשון יוונית</a:t>
            </a:r>
          </a:p>
          <a:p>
            <a:pPr algn="ctr"/>
            <a:r>
              <a:rPr lang="he-IL" sz="4000" dirty="0">
                <a:solidFill>
                  <a:schemeClr val="tx1">
                    <a:lumMod val="95000"/>
                    <a:lumOff val="5000"/>
                  </a:schemeClr>
                </a:solidFill>
              </a:rPr>
              <a:t>שינוי השמות</a:t>
            </a:r>
          </a:p>
          <a:p>
            <a:pPr algn="ctr"/>
            <a:r>
              <a:rPr lang="he-IL" sz="4000" dirty="0">
                <a:solidFill>
                  <a:schemeClr val="tx1">
                    <a:lumMod val="95000"/>
                    <a:lumOff val="5000"/>
                  </a:schemeClr>
                </a:solidFill>
              </a:rPr>
              <a:t>תרגום התורה</a:t>
            </a:r>
          </a:p>
          <a:p>
            <a:pPr algn="ctr"/>
            <a:r>
              <a:rPr lang="he-IL" sz="4000" dirty="0">
                <a:solidFill>
                  <a:schemeClr val="tx1">
                    <a:lumMod val="95000"/>
                    <a:lumOff val="5000"/>
                  </a:schemeClr>
                </a:solidFill>
              </a:rPr>
              <a:t>השפעה ספרותית</a:t>
            </a:r>
          </a:p>
          <a:p>
            <a:pPr algn="ctr"/>
            <a:r>
              <a:rPr lang="he-IL" sz="4000" dirty="0">
                <a:solidFill>
                  <a:schemeClr val="tx1">
                    <a:lumMod val="95000"/>
                    <a:lumOff val="5000"/>
                  </a:schemeClr>
                </a:solidFill>
              </a:rPr>
              <a:t>בנייה ואומנות</a:t>
            </a:r>
          </a:p>
          <a:p>
            <a:pPr algn="ctr"/>
            <a:endParaRPr lang="he-IL" sz="4000" dirty="0">
              <a:solidFill>
                <a:schemeClr val="tx1">
                  <a:lumMod val="95000"/>
                  <a:lumOff val="5000"/>
                </a:schemeClr>
              </a:solidFill>
            </a:endParaRPr>
          </a:p>
        </p:txBody>
      </p:sp>
    </p:spTree>
    <p:extLst>
      <p:ext uri="{BB962C8B-B14F-4D97-AF65-F5344CB8AC3E}">
        <p14:creationId xmlns:p14="http://schemas.microsoft.com/office/powerpoint/2010/main" val="6815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down)">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התרבות ההלניסטית בא"י</a:t>
            </a:r>
          </a:p>
        </p:txBody>
      </p:sp>
      <p:sp>
        <p:nvSpPr>
          <p:cNvPr id="4" name="מציין מיקום תוכן 3">
            <a:extLst>
              <a:ext uri="{FF2B5EF4-FFF2-40B4-BE49-F238E27FC236}">
                <a16:creationId xmlns:a16="http://schemas.microsoft.com/office/drawing/2014/main" id="{1A61D904-700B-4B37-AD0A-7DDB62F64502}"/>
              </a:ext>
            </a:extLst>
          </p:cNvPr>
          <p:cNvSpPr>
            <a:spLocks noGrp="1"/>
          </p:cNvSpPr>
          <p:nvPr>
            <p:ph idx="1"/>
          </p:nvPr>
        </p:nvSpPr>
        <p:spPr>
          <a:xfrm flipH="1">
            <a:off x="-242292" y="980728"/>
            <a:ext cx="11927061" cy="5551512"/>
          </a:xfrm>
        </p:spPr>
        <p:txBody>
          <a:bodyPr>
            <a:noAutofit/>
          </a:bodyPr>
          <a:lstStyle/>
          <a:p>
            <a:pPr algn="just">
              <a:buNone/>
            </a:pPr>
            <a:r>
              <a:rPr lang="he-IL" sz="4000" dirty="0"/>
              <a:t> </a:t>
            </a:r>
          </a:p>
          <a:p>
            <a:pPr marL="0" indent="0">
              <a:buNone/>
            </a:pPr>
            <a:r>
              <a:rPr lang="he-IL" sz="4000" dirty="0"/>
              <a:t>ארץ ישראל נכבשה בידי אלכסנדר הגדול בשנת 332 לפני הספירה.  הכיבוש הפך את ארץ ישראל להיות בתחום השפעתה של התרבות ההלניסטית- תרבות שנוצרה ממיזוג בין תרבויות ודתות מגוונות. </a:t>
            </a:r>
            <a:r>
              <a:rPr lang="en-US" sz="4000" dirty="0"/>
              <a:t/>
            </a:r>
            <a:br>
              <a:rPr lang="en-US" sz="4000" dirty="0"/>
            </a:br>
            <a:r>
              <a:rPr lang="he-IL" sz="4000" dirty="0"/>
              <a:t>אלכסנדר הגדול הקים ערי פוליס ברחבי א"י, בה הלשון הרשמית הייתה יוונית. חיי התרבות גם הם אימצו אופי יווני. התרבות ההלניסטית </a:t>
            </a:r>
            <a:r>
              <a:rPr lang="en-US" sz="4000" dirty="0"/>
              <a:t/>
            </a:r>
            <a:br>
              <a:rPr lang="en-US" sz="4000" dirty="0"/>
            </a:br>
            <a:r>
              <a:rPr lang="he-IL" sz="4000" dirty="0"/>
              <a:t>חדרה לא"י ומצאה אחיזה באוכלוסייה היהודית והכללית כאחד.</a:t>
            </a:r>
          </a:p>
          <a:p>
            <a:pPr>
              <a:buNone/>
            </a:pPr>
            <a:r>
              <a:rPr lang="he-IL" sz="4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A7DED0E-45A7-41E1-A673-D85F93AB7CD2}"/>
              </a:ext>
            </a:extLst>
          </p:cNvPr>
          <p:cNvSpPr>
            <a:spLocks noGrp="1"/>
          </p:cNvSpPr>
          <p:nvPr>
            <p:ph idx="1"/>
          </p:nvPr>
        </p:nvSpPr>
        <p:spPr>
          <a:xfrm flipH="1">
            <a:off x="117748" y="1988840"/>
            <a:ext cx="12071076" cy="4267200"/>
          </a:xfrm>
        </p:spPr>
        <p:txBody>
          <a:bodyPr>
            <a:noAutofit/>
          </a:bodyPr>
          <a:lstStyle/>
          <a:p>
            <a:pPr>
              <a:buNone/>
            </a:pPr>
            <a:r>
              <a:rPr lang="he-IL" sz="4000" dirty="0"/>
              <a:t>התרבות ההלניסטית הפכה לרווחת בארץ ישראל, ויהודי ארץ ישראל הושפעו אף הם ממנה. ההשפעה באה לידי ביטוי בתחומים רבים- שימוש בשפה היוונית, שינוי שמות לשמות יווניים, השפעה ספרותית וכן השפעה בתחום האומנות והבנייה.</a:t>
            </a:r>
          </a:p>
          <a:p>
            <a:pPr>
              <a:buNone/>
            </a:pPr>
            <a:r>
              <a:rPr lang="he-IL" sz="4000" dirty="0"/>
              <a:t>   השפעה חשובה נוספת היא תרגום התורה ליוונית- "תרגום השבעים". עפ"י התלמוד יום זה זכור כ"יום קשה לישראל כיום שנעשה בו העגל". </a:t>
            </a:r>
          </a:p>
          <a:p>
            <a:endParaRPr lang="he-IL" sz="4000" dirty="0"/>
          </a:p>
        </p:txBody>
      </p:sp>
      <p:sp>
        <p:nvSpPr>
          <p:cNvPr id="4" name="מלבן: פינות מעוגלות 3">
            <a:extLst>
              <a:ext uri="{FF2B5EF4-FFF2-40B4-BE49-F238E27FC236}">
                <a16:creationId xmlns:a16="http://schemas.microsoft.com/office/drawing/2014/main" id="{7FC598B3-A287-4623-B3FA-3B680822A5B4}"/>
              </a:ext>
            </a:extLst>
          </p:cNvPr>
          <p:cNvSpPr/>
          <p:nvPr/>
        </p:nvSpPr>
        <p:spPr>
          <a:xfrm>
            <a:off x="477788" y="260648"/>
            <a:ext cx="4968552" cy="10801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t>שיעורי בית: משימה 7# בתלקיט</a:t>
            </a:r>
          </a:p>
        </p:txBody>
      </p:sp>
    </p:spTree>
    <p:extLst>
      <p:ext uri="{BB962C8B-B14F-4D97-AF65-F5344CB8AC3E}">
        <p14:creationId xmlns:p14="http://schemas.microsoft.com/office/powerpoint/2010/main" val="25092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spTree>
    <p:extLst>
      <p:ext uri="{BB962C8B-B14F-4D97-AF65-F5344CB8AC3E}">
        <p14:creationId xmlns:p14="http://schemas.microsoft.com/office/powerpoint/2010/main" val="350022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endParaRPr lang="he-IL" dirty="0"/>
          </a:p>
        </p:txBody>
      </p:sp>
      <p:pic>
        <p:nvPicPr>
          <p:cNvPr id="1026" name="Picture 2" descr="תוצאת תמונה עבור בית המקדש">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2419" y="763676"/>
            <a:ext cx="7001307" cy="562292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a:xfrm>
            <a:off x="8542684" y="764704"/>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קורבנות</a:t>
            </a:r>
          </a:p>
        </p:txBody>
      </p:sp>
      <p:sp>
        <p:nvSpPr>
          <p:cNvPr id="6" name="מלבן מעוגל 5"/>
          <p:cNvSpPr/>
          <p:nvPr/>
        </p:nvSpPr>
        <p:spPr>
          <a:xfrm>
            <a:off x="1846212" y="4293096"/>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כוהנים</a:t>
            </a:r>
          </a:p>
        </p:txBody>
      </p:sp>
      <p:sp>
        <p:nvSpPr>
          <p:cNvPr id="7" name="מלבן מעוגל 6"/>
          <p:cNvSpPr/>
          <p:nvPr/>
        </p:nvSpPr>
        <p:spPr>
          <a:xfrm>
            <a:off x="2566292" y="366222"/>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תפילה</a:t>
            </a:r>
          </a:p>
        </p:txBody>
      </p:sp>
      <p:sp>
        <p:nvSpPr>
          <p:cNvPr id="5" name="מחומש משוכלל 4"/>
          <p:cNvSpPr/>
          <p:nvPr/>
        </p:nvSpPr>
        <p:spPr>
          <a:xfrm>
            <a:off x="1752450" y="1100088"/>
            <a:ext cx="1584176" cy="11521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שלושת הרגלים</a:t>
            </a:r>
          </a:p>
        </p:txBody>
      </p:sp>
      <p:sp>
        <p:nvSpPr>
          <p:cNvPr id="9" name="מחומש משוכלל 8"/>
          <p:cNvSpPr/>
          <p:nvPr/>
        </p:nvSpPr>
        <p:spPr>
          <a:xfrm>
            <a:off x="6512727" y="5516149"/>
            <a:ext cx="1706863" cy="11521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קודש הקודשים</a:t>
            </a:r>
          </a:p>
        </p:txBody>
      </p:sp>
      <p:sp>
        <p:nvSpPr>
          <p:cNvPr id="10" name="מחומש משוכלל 9"/>
          <p:cNvSpPr/>
          <p:nvPr/>
        </p:nvSpPr>
        <p:spPr>
          <a:xfrm>
            <a:off x="8523088" y="2125340"/>
            <a:ext cx="1390600" cy="10807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יום כיפור</a:t>
            </a:r>
          </a:p>
        </p:txBody>
      </p:sp>
      <p:sp>
        <p:nvSpPr>
          <p:cNvPr id="8" name="אליפסה 7"/>
          <p:cNvSpPr/>
          <p:nvPr/>
        </p:nvSpPr>
        <p:spPr>
          <a:xfrm>
            <a:off x="2803375" y="5612955"/>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קדושה וטהרה</a:t>
            </a:r>
          </a:p>
        </p:txBody>
      </p:sp>
      <p:sp>
        <p:nvSpPr>
          <p:cNvPr id="12" name="אליפסה 11"/>
          <p:cNvSpPr/>
          <p:nvPr/>
        </p:nvSpPr>
        <p:spPr>
          <a:xfrm>
            <a:off x="6634472" y="224644"/>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עם ישראל</a:t>
            </a:r>
          </a:p>
        </p:txBody>
      </p:sp>
      <p:sp>
        <p:nvSpPr>
          <p:cNvPr id="13" name="אליפסה 12"/>
          <p:cNvSpPr/>
          <p:nvPr/>
        </p:nvSpPr>
        <p:spPr>
          <a:xfrm>
            <a:off x="1809452" y="2763211"/>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מזבח</a:t>
            </a:r>
          </a:p>
        </p:txBody>
      </p:sp>
      <p:sp>
        <p:nvSpPr>
          <p:cNvPr id="14" name="אליפסה 13"/>
          <p:cNvSpPr/>
          <p:nvPr/>
        </p:nvSpPr>
        <p:spPr>
          <a:xfrm>
            <a:off x="8852555" y="5373216"/>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מלך</a:t>
            </a:r>
          </a:p>
        </p:txBody>
      </p:sp>
      <p:sp>
        <p:nvSpPr>
          <p:cNvPr id="11" name="יהלום 10"/>
          <p:cNvSpPr/>
          <p:nvPr/>
        </p:nvSpPr>
        <p:spPr>
          <a:xfrm>
            <a:off x="4256633" y="327602"/>
            <a:ext cx="1907876" cy="115212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סנהדרין</a:t>
            </a:r>
          </a:p>
        </p:txBody>
      </p:sp>
      <p:sp>
        <p:nvSpPr>
          <p:cNvPr id="17" name="יהלום 16"/>
          <p:cNvSpPr/>
          <p:nvPr/>
        </p:nvSpPr>
        <p:spPr>
          <a:xfrm>
            <a:off x="4404553" y="5612955"/>
            <a:ext cx="1728192" cy="12068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שכינת אלוקים</a:t>
            </a:r>
          </a:p>
        </p:txBody>
      </p:sp>
      <p:sp>
        <p:nvSpPr>
          <p:cNvPr id="18" name="יהלום 17"/>
          <p:cNvSpPr/>
          <p:nvPr/>
        </p:nvSpPr>
        <p:spPr>
          <a:xfrm>
            <a:off x="8527565" y="3703818"/>
            <a:ext cx="1728192" cy="12068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שירת הלווים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9" grpId="0" animBg="1"/>
      <p:bldP spid="10" grpId="0" animBg="1"/>
      <p:bldP spid="8" grpId="0" animBg="1"/>
      <p:bldP spid="12" grpId="0" animBg="1"/>
      <p:bldP spid="13" grpId="0" animBg="1"/>
      <p:bldP spid="14" grpId="0" animBg="1"/>
      <p:bldP spid="11"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משימת כתיבה</a:t>
            </a:r>
          </a:p>
        </p:txBody>
      </p:sp>
      <p:sp>
        <p:nvSpPr>
          <p:cNvPr id="3" name="מציין מיקום תוכן 2"/>
          <p:cNvSpPr>
            <a:spLocks noGrp="1"/>
          </p:cNvSpPr>
          <p:nvPr>
            <p:ph idx="1"/>
          </p:nvPr>
        </p:nvSpPr>
        <p:spPr>
          <a:xfrm flipH="1">
            <a:off x="765820" y="1772816"/>
            <a:ext cx="10332640" cy="4267200"/>
          </a:xfrm>
        </p:spPr>
        <p:txBody>
          <a:bodyPr>
            <a:noAutofit/>
          </a:bodyPr>
          <a:lstStyle/>
          <a:p>
            <a:r>
              <a:rPr lang="he-IL" sz="2800" dirty="0"/>
              <a:t>אנו לומדות בכיתה על תקופה בה בית המקדש השני היה קיים. היה כוהן גדול, הייתה עלייה לרגל בשלושת הרגלים, הוקרבו קורבנות </a:t>
            </a:r>
            <a:r>
              <a:rPr lang="he-IL" sz="2800" dirty="0" err="1"/>
              <a:t>וכו</a:t>
            </a:r>
            <a:r>
              <a:rPr lang="he-IL" sz="2800" dirty="0"/>
              <a:t>'. </a:t>
            </a:r>
          </a:p>
          <a:p>
            <a:pPr marL="0" indent="0">
              <a:buNone/>
            </a:pPr>
            <a:r>
              <a:rPr lang="he-IL" sz="2800" dirty="0"/>
              <a:t>בחרי אחת ממשימות הכתיבה המופיעות מטה. </a:t>
            </a:r>
          </a:p>
          <a:p>
            <a:pPr marL="0" indent="0">
              <a:buNone/>
            </a:pPr>
            <a:r>
              <a:rPr lang="he-IL" sz="2800" dirty="0"/>
              <a:t>את משימת הכתיבה יש לעשות </a:t>
            </a:r>
            <a:r>
              <a:rPr lang="he-IL" sz="2800" b="1" u="sng" dirty="0"/>
              <a:t>כל אחת לבד ולא בזוגות</a:t>
            </a:r>
          </a:p>
          <a:p>
            <a:pPr marL="0" indent="0">
              <a:buNone/>
            </a:pPr>
            <a:endParaRPr lang="he-IL" sz="2800" dirty="0"/>
          </a:p>
          <a:p>
            <a:pPr marL="0" indent="0" algn="ctr">
              <a:buNone/>
            </a:pPr>
            <a:r>
              <a:rPr lang="he-IL" sz="2800" dirty="0"/>
              <a:t>1- כתבי מדמיונך תיאור של ירושלים כפי שנראתה בימי העלייה לרגל, ממבטו של יהודי העולה להקריב קורבן באחת החגים.</a:t>
            </a:r>
          </a:p>
          <a:p>
            <a:pPr marL="0" indent="0" algn="ctr">
              <a:buNone/>
            </a:pPr>
            <a:r>
              <a:rPr lang="he-IL" sz="2800" dirty="0"/>
              <a:t>2- כתבי האם יש משמעות לבית המקדש כיום בחייך. נמקי והסבירי.</a:t>
            </a:r>
          </a:p>
        </p:txBody>
      </p:sp>
    </p:spTree>
    <p:extLst>
      <p:ext uri="{BB962C8B-B14F-4D97-AF65-F5344CB8AC3E}">
        <p14:creationId xmlns:p14="http://schemas.microsoft.com/office/powerpoint/2010/main" val="121600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a:xfrm flipH="1">
            <a:off x="1522412" y="189723"/>
            <a:ext cx="9144000" cy="1144556"/>
          </a:xfrm>
        </p:spPr>
        <p:txBody>
          <a:bodyPr/>
          <a:lstStyle/>
          <a:p>
            <a:endParaRPr lang="he-IL" dirty="0"/>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normAutofit/>
          </a:bodyPr>
          <a:lstStyle/>
          <a:p>
            <a:pPr marL="0" indent="0">
              <a:buNone/>
            </a:pPr>
            <a:endParaRPr lang="he-IL" sz="6700" dirty="0"/>
          </a:p>
        </p:txBody>
      </p:sp>
      <p:pic>
        <p:nvPicPr>
          <p:cNvPr id="1026" name="Picture 2" descr="×ª××¦××ª ×ª××× × ×¢×××¨ ××ª× ×¤×¥ ××¨×¡××¡××">
            <a:extLst>
              <a:ext uri="{FF2B5EF4-FFF2-40B4-BE49-F238E27FC236}">
                <a16:creationId xmlns:a16="http://schemas.microsoft.com/office/drawing/2014/main" id="{A40B971C-4233-4F1F-BB33-2CF22C5CB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189723"/>
            <a:ext cx="11621118" cy="63823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a:extLst>
              <a:ext uri="{FF2B5EF4-FFF2-40B4-BE49-F238E27FC236}">
                <a16:creationId xmlns:a16="http://schemas.microsoft.com/office/drawing/2014/main" id="{30CC4706-0CAD-4A88-A730-B2882F1B01E8}"/>
              </a:ext>
            </a:extLst>
          </p:cNvPr>
          <p:cNvSpPr/>
          <p:nvPr/>
        </p:nvSpPr>
        <p:spPr>
          <a:xfrm>
            <a:off x="2349996" y="496985"/>
            <a:ext cx="6984776" cy="201622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5000" b="1" dirty="0"/>
          </a:p>
          <a:p>
            <a:pPr algn="ctr"/>
            <a:r>
              <a:rPr lang="he-IL" sz="5000" b="1" dirty="0"/>
              <a:t>מה קורה כשההרמוניה של המקדש מתרסקת?</a:t>
            </a:r>
          </a:p>
          <a:p>
            <a:pPr algn="ctr"/>
            <a:endParaRPr lang="he-IL" sz="5000" b="1" dirty="0"/>
          </a:p>
        </p:txBody>
      </p:sp>
    </p:spTree>
    <p:extLst>
      <p:ext uri="{BB962C8B-B14F-4D97-AF65-F5344CB8AC3E}">
        <p14:creationId xmlns:p14="http://schemas.microsoft.com/office/powerpoint/2010/main" val="6196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גזרות </a:t>
            </a:r>
            <a:r>
              <a:rPr lang="he-IL" dirty="0" err="1"/>
              <a:t>אנטיוכוס</a:t>
            </a:r>
            <a:endParaRPr lang="he-IL" dirty="0"/>
          </a:p>
        </p:txBody>
      </p:sp>
      <p:sp>
        <p:nvSpPr>
          <p:cNvPr id="3" name="מציין מיקום תוכן 2"/>
          <p:cNvSpPr>
            <a:spLocks noGrp="1"/>
          </p:cNvSpPr>
          <p:nvPr>
            <p:ph idx="1"/>
          </p:nvPr>
        </p:nvSpPr>
        <p:spPr/>
        <p:txBody>
          <a:bodyPr>
            <a:noAutofit/>
          </a:bodyPr>
          <a:lstStyle/>
          <a:p>
            <a:r>
              <a:rPr lang="he-IL" sz="3500" dirty="0"/>
              <a:t>כולנו מכירות את </a:t>
            </a:r>
            <a:r>
              <a:rPr lang="he-IL" sz="3500" dirty="0" err="1"/>
              <a:t>אנטיוכוס</a:t>
            </a:r>
            <a:r>
              <a:rPr lang="he-IL" sz="3500" dirty="0"/>
              <a:t>. מכירות את הגזירות שלו על היהודים. איסור ברית מילה, איסור לימוד תורה, איסור שמירת שבת </a:t>
            </a:r>
            <a:r>
              <a:rPr lang="he-IL" sz="3500" dirty="0" err="1"/>
              <a:t>וכו'.</a:t>
            </a:r>
            <a:endParaRPr lang="he-IL" sz="3500" dirty="0"/>
          </a:p>
          <a:p>
            <a:r>
              <a:rPr lang="he-IL" sz="3500" dirty="0"/>
              <a:t>השאלה שתעסיק אותנו היום היא: </a:t>
            </a:r>
          </a:p>
        </p:txBody>
      </p:sp>
      <p:sp>
        <p:nvSpPr>
          <p:cNvPr id="4" name="אליפסה 3">
            <a:extLst>
              <a:ext uri="{FF2B5EF4-FFF2-40B4-BE49-F238E27FC236}">
                <a16:creationId xmlns:a16="http://schemas.microsoft.com/office/drawing/2014/main" id="{E196E753-AE07-4254-B52A-6D069DD3CAA0}"/>
              </a:ext>
            </a:extLst>
          </p:cNvPr>
          <p:cNvSpPr/>
          <p:nvPr/>
        </p:nvSpPr>
        <p:spPr>
          <a:xfrm>
            <a:off x="1197868" y="4581128"/>
            <a:ext cx="9865096" cy="16561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b="1" dirty="0"/>
          </a:p>
          <a:p>
            <a:pPr algn="ctr"/>
            <a:r>
              <a:rPr lang="he-IL" sz="3000" b="1" dirty="0"/>
              <a:t>מדוע </a:t>
            </a:r>
            <a:r>
              <a:rPr lang="he-IL" sz="3000" b="1" dirty="0" err="1"/>
              <a:t>אנטיוכוס</a:t>
            </a:r>
            <a:r>
              <a:rPr lang="he-IL" sz="3000" b="1" dirty="0"/>
              <a:t> הרגיש צורך לגזור גזירות נגד היהודים, ולמה נגזרו גזירות אך ורק נגדם ולא נגד דתות אחרות?!</a:t>
            </a:r>
          </a:p>
          <a:p>
            <a:pPr algn="ctr"/>
            <a:endParaRPr lang="he-IL" sz="3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a:t>גזירות </a:t>
            </a:r>
            <a:r>
              <a:rPr lang="he-IL" b="1" dirty="0" err="1"/>
              <a:t>אנטיוכוס</a:t>
            </a:r>
            <a:endParaRPr lang="he-IL" dirty="0"/>
          </a:p>
        </p:txBody>
      </p:sp>
      <p:sp>
        <p:nvSpPr>
          <p:cNvPr id="3" name="מציין מיקום תוכן 2"/>
          <p:cNvSpPr>
            <a:spLocks noGrp="1"/>
          </p:cNvSpPr>
          <p:nvPr>
            <p:ph idx="1"/>
          </p:nvPr>
        </p:nvSpPr>
        <p:spPr/>
        <p:txBody>
          <a:bodyPr/>
          <a:lstStyle/>
          <a:p>
            <a:r>
              <a:rPr lang="he-IL" dirty="0"/>
              <a:t>בואו ניזכר במאפיין חשוב של התרבות ההלניסטית..</a:t>
            </a:r>
          </a:p>
          <a:p>
            <a:pPr algn="ctr">
              <a:buNone/>
            </a:pPr>
            <a:endParaRPr lang="he-IL" dirty="0"/>
          </a:p>
          <a:p>
            <a:endParaRPr lang="he-IL" dirty="0"/>
          </a:p>
          <a:p>
            <a:pPr>
              <a:buNone/>
            </a:pPr>
            <a:endParaRPr lang="he-IL" dirty="0"/>
          </a:p>
          <a:p>
            <a:pPr>
              <a:buNone/>
            </a:pPr>
            <a:endParaRPr lang="he-IL" dirty="0"/>
          </a:p>
        </p:txBody>
      </p:sp>
      <p:sp>
        <p:nvSpPr>
          <p:cNvPr id="4" name="אליפסה 3"/>
          <p:cNvSpPr/>
          <p:nvPr/>
        </p:nvSpPr>
        <p:spPr>
          <a:xfrm>
            <a:off x="2379636" y="2285992"/>
            <a:ext cx="7858180" cy="1643074"/>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600" b="1" dirty="0"/>
              <a:t>מיזוג תרבויות</a:t>
            </a:r>
          </a:p>
        </p:txBody>
      </p:sp>
      <p:sp>
        <p:nvSpPr>
          <p:cNvPr id="5" name="TextBox 4"/>
          <p:cNvSpPr txBox="1"/>
          <p:nvPr/>
        </p:nvSpPr>
        <p:spPr>
          <a:xfrm>
            <a:off x="3165454" y="4000505"/>
            <a:ext cx="6072230" cy="830997"/>
          </a:xfrm>
          <a:prstGeom prst="rect">
            <a:avLst/>
          </a:prstGeom>
          <a:noFill/>
        </p:spPr>
        <p:txBody>
          <a:bodyPr wrap="square" rtlCol="1">
            <a:spAutoFit/>
          </a:bodyPr>
          <a:lstStyle/>
          <a:p>
            <a:pPr algn="ctr"/>
            <a:r>
              <a:rPr lang="he-IL" sz="4800" dirty="0"/>
              <a:t>מה אומר הביטוי הזה?!</a:t>
            </a:r>
          </a:p>
        </p:txBody>
      </p:sp>
      <p:sp>
        <p:nvSpPr>
          <p:cNvPr id="6" name="TextBox 5"/>
          <p:cNvSpPr txBox="1"/>
          <p:nvPr/>
        </p:nvSpPr>
        <p:spPr>
          <a:xfrm flipH="1">
            <a:off x="2165322" y="5143512"/>
            <a:ext cx="7786742" cy="1077218"/>
          </a:xfrm>
          <a:prstGeom prst="rect">
            <a:avLst/>
          </a:prstGeom>
          <a:noFill/>
        </p:spPr>
        <p:txBody>
          <a:bodyPr wrap="square" rtlCol="1">
            <a:spAutoFit/>
          </a:bodyPr>
          <a:lstStyle/>
          <a:p>
            <a:pPr algn="ctr"/>
            <a:r>
              <a:rPr lang="he-IL" sz="3200" dirty="0"/>
              <a:t>אם כך, איך נוכל להבין את הדגש הספציפי על היהודים בכל מה שקשור לגזירות דת?</a:t>
            </a:r>
          </a:p>
        </p:txBody>
      </p:sp>
      <p:pic>
        <p:nvPicPr>
          <p:cNvPr id="2050" name="Picture 2" descr="×ª××¦××ª ×ª××× × ×¢×××¨ âªmergeâ¬â">
            <a:extLst>
              <a:ext uri="{FF2B5EF4-FFF2-40B4-BE49-F238E27FC236}">
                <a16:creationId xmlns:a16="http://schemas.microsoft.com/office/drawing/2014/main" id="{CBF7CDFF-3F12-4792-A742-7F5EF8512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8275" y="2774924"/>
            <a:ext cx="3381375"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ª××¦××ª ×ª××× × ×¢×××¨ âªmergeâ¬â">
            <a:extLst>
              <a:ext uri="{FF2B5EF4-FFF2-40B4-BE49-F238E27FC236}">
                <a16:creationId xmlns:a16="http://schemas.microsoft.com/office/drawing/2014/main" id="{14FF0497-23B2-45D2-9DAD-4C66FDF81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027" y="3973338"/>
            <a:ext cx="2143125"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p>
            <a:pPr algn="ctr" rtl="1"/>
            <a:r>
              <a:rPr lang="he-IL" dirty="0"/>
              <a:t>"ירמיהו"</a:t>
            </a:r>
          </a:p>
        </p:txBody>
      </p:sp>
      <p:sp>
        <p:nvSpPr>
          <p:cNvPr id="4" name="מציין מיקום תוכן 3">
            <a:extLst>
              <a:ext uri="{FF2B5EF4-FFF2-40B4-BE49-F238E27FC236}">
                <a16:creationId xmlns:a16="http://schemas.microsoft.com/office/drawing/2014/main" id="{C8945F46-A1ED-4696-A727-70022770DEB0}"/>
              </a:ext>
            </a:extLst>
          </p:cNvPr>
          <p:cNvSpPr>
            <a:spLocks noGrp="1"/>
          </p:cNvSpPr>
          <p:nvPr>
            <p:ph sz="half" idx="1"/>
          </p:nvPr>
        </p:nvSpPr>
        <p:spPr/>
        <p:txBody>
          <a:bodyPr/>
          <a:lstStyle/>
          <a:p>
            <a:r>
              <a:rPr lang="en-US" dirty="0">
                <a:hlinkClick r:id="rId3"/>
              </a:rPr>
              <a:t>https://www.youtube.com/watch?v=s-7R3Gr5Qcg</a:t>
            </a:r>
            <a:endParaRPr lang="he-IL" dirty="0"/>
          </a:p>
          <a:p>
            <a:r>
              <a:rPr lang="en-US" dirty="0"/>
              <a:t>1:09:30</a:t>
            </a:r>
            <a:endParaRPr lang="he-IL" dirty="0"/>
          </a:p>
          <a:p>
            <a:r>
              <a:rPr lang="he-IL" dirty="0"/>
              <a:t>1:21:30</a:t>
            </a:r>
          </a:p>
        </p:txBody>
      </p:sp>
      <p:sp>
        <p:nvSpPr>
          <p:cNvPr id="7" name="מציין מיקום תוכן 6">
            <a:extLst>
              <a:ext uri="{FF2B5EF4-FFF2-40B4-BE49-F238E27FC236}">
                <a16:creationId xmlns:a16="http://schemas.microsoft.com/office/drawing/2014/main" id="{863F3E40-9203-4943-97FD-9A5E379131C0}"/>
              </a:ext>
            </a:extLst>
          </p:cNvPr>
          <p:cNvSpPr>
            <a:spLocks noGrp="1"/>
          </p:cNvSpPr>
          <p:nvPr>
            <p:ph sz="half" idx="2"/>
          </p:nvPr>
        </p:nvSpPr>
        <p:spPr/>
        <p:txBody>
          <a:bodyPr/>
          <a:lstStyle/>
          <a:p>
            <a:r>
              <a:rPr lang="he-IL" dirty="0"/>
              <a:t>הדמויות בסרטון:</a:t>
            </a:r>
          </a:p>
          <a:p>
            <a:pPr>
              <a:buFontTx/>
              <a:buChar char="-"/>
            </a:pPr>
            <a:r>
              <a:rPr lang="he-IL" dirty="0"/>
              <a:t>הנביא ירמיהו</a:t>
            </a:r>
          </a:p>
          <a:p>
            <a:pPr>
              <a:buFontTx/>
              <a:buChar char="-"/>
            </a:pPr>
            <a:r>
              <a:rPr lang="he-IL" dirty="0"/>
              <a:t>המלך צדקיהו</a:t>
            </a:r>
          </a:p>
          <a:p>
            <a:pPr>
              <a:buFontTx/>
              <a:buChar char="-"/>
            </a:pPr>
            <a:r>
              <a:rPr lang="he-IL" dirty="0"/>
              <a:t>הכובש נבוכדנצר מלך בבל</a:t>
            </a:r>
          </a:p>
          <a:p>
            <a:pPr marL="0" indent="0">
              <a:buNone/>
            </a:pPr>
            <a:endParaRPr lang="he-IL" dirty="0"/>
          </a:p>
        </p:txBody>
      </p:sp>
      <p:sp>
        <p:nvSpPr>
          <p:cNvPr id="8" name="מלבן: פינות מעוגלות 7">
            <a:extLst>
              <a:ext uri="{FF2B5EF4-FFF2-40B4-BE49-F238E27FC236}">
                <a16:creationId xmlns:a16="http://schemas.microsoft.com/office/drawing/2014/main" id="{7CDB58B9-D368-42FA-89E8-7560C8C61D33}"/>
              </a:ext>
            </a:extLst>
          </p:cNvPr>
          <p:cNvSpPr/>
          <p:nvPr/>
        </p:nvSpPr>
        <p:spPr>
          <a:xfrm>
            <a:off x="3646140" y="4509120"/>
            <a:ext cx="583264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עם איזה מסר מסיים ירמיהו את נבואותיו?</a:t>
            </a:r>
          </a:p>
        </p:txBody>
      </p:sp>
    </p:spTree>
    <p:extLst>
      <p:ext uri="{BB962C8B-B14F-4D97-AF65-F5344CB8AC3E}">
        <p14:creationId xmlns:p14="http://schemas.microsoft.com/office/powerpoint/2010/main" val="8536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מה גורם למשהו להתרחש?!</a:t>
            </a:r>
          </a:p>
        </p:txBody>
      </p:sp>
      <p:sp>
        <p:nvSpPr>
          <p:cNvPr id="3" name="מציין מיקום תוכן 2"/>
          <p:cNvSpPr>
            <a:spLocks noGrp="1"/>
          </p:cNvSpPr>
          <p:nvPr>
            <p:ph idx="1"/>
          </p:nvPr>
        </p:nvSpPr>
        <p:spPr/>
        <p:txBody>
          <a:bodyPr/>
          <a:lstStyle/>
          <a:p>
            <a:r>
              <a:rPr lang="he-IL" dirty="0"/>
              <a:t>להרבה תרחישים בחיים, יכולות להיות מגוון מניעים וסיבות. לדוגמא-</a:t>
            </a:r>
            <a:r>
              <a:rPr lang="en-US" dirty="0"/>
              <a:t/>
            </a:r>
            <a:br>
              <a:rPr lang="en-US" dirty="0"/>
            </a:br>
            <a:r>
              <a:rPr lang="en-US" dirty="0"/>
              <a:t/>
            </a:r>
            <a:br>
              <a:rPr lang="en-US" dirty="0"/>
            </a:br>
            <a:endParaRPr lang="he-IL" dirty="0"/>
          </a:p>
        </p:txBody>
      </p:sp>
      <p:sp>
        <p:nvSpPr>
          <p:cNvPr id="5" name="TextBox 4"/>
          <p:cNvSpPr txBox="1"/>
          <p:nvPr/>
        </p:nvSpPr>
        <p:spPr>
          <a:xfrm>
            <a:off x="3165454" y="2714621"/>
            <a:ext cx="7000924" cy="584775"/>
          </a:xfrm>
          <a:prstGeom prst="rect">
            <a:avLst/>
          </a:prstGeom>
          <a:noFill/>
        </p:spPr>
        <p:txBody>
          <a:bodyPr wrap="square" rtlCol="1">
            <a:spAutoFit/>
          </a:bodyPr>
          <a:lstStyle/>
          <a:p>
            <a:pPr algn="ctr"/>
            <a:r>
              <a:rPr lang="he-IL" sz="3200" dirty="0"/>
              <a:t>מה גורם למורה להעיף תלמידה משיעור?</a:t>
            </a:r>
          </a:p>
        </p:txBody>
      </p:sp>
      <p:sp>
        <p:nvSpPr>
          <p:cNvPr id="6" name="TextBox 5"/>
          <p:cNvSpPr txBox="1"/>
          <p:nvPr/>
        </p:nvSpPr>
        <p:spPr>
          <a:xfrm>
            <a:off x="4379900" y="3500438"/>
            <a:ext cx="5500726" cy="1077218"/>
          </a:xfrm>
          <a:prstGeom prst="rect">
            <a:avLst/>
          </a:prstGeom>
          <a:noFill/>
        </p:spPr>
        <p:txBody>
          <a:bodyPr wrap="square" rtlCol="1">
            <a:spAutoFit/>
          </a:bodyPr>
          <a:lstStyle/>
          <a:p>
            <a:pPr algn="ctr"/>
            <a:r>
              <a:rPr lang="he-IL" sz="3200" dirty="0"/>
              <a:t>מה גורם לילד קטן להרביץ לאחיו?</a:t>
            </a:r>
          </a:p>
        </p:txBody>
      </p:sp>
      <p:sp>
        <p:nvSpPr>
          <p:cNvPr id="7" name="TextBox 6"/>
          <p:cNvSpPr txBox="1"/>
          <p:nvPr/>
        </p:nvSpPr>
        <p:spPr>
          <a:xfrm>
            <a:off x="4165586" y="4357694"/>
            <a:ext cx="5500726" cy="1077218"/>
          </a:xfrm>
          <a:prstGeom prst="rect">
            <a:avLst/>
          </a:prstGeom>
          <a:noFill/>
        </p:spPr>
        <p:txBody>
          <a:bodyPr wrap="square" rtlCol="1">
            <a:spAutoFit/>
          </a:bodyPr>
          <a:lstStyle/>
          <a:p>
            <a:r>
              <a:rPr lang="he-IL" sz="3200" dirty="0"/>
              <a:t>מה גורם למחבלים לבצע פיגועים?</a:t>
            </a:r>
          </a:p>
        </p:txBody>
      </p:sp>
      <p:sp>
        <p:nvSpPr>
          <p:cNvPr id="8" name="TextBox 7"/>
          <p:cNvSpPr txBox="1"/>
          <p:nvPr/>
        </p:nvSpPr>
        <p:spPr>
          <a:xfrm>
            <a:off x="502868" y="5141837"/>
            <a:ext cx="7325436" cy="1323439"/>
          </a:xfrm>
          <a:prstGeom prst="rect">
            <a:avLst/>
          </a:prstGeom>
          <a:noFill/>
          <a:ln w="76200">
            <a:solidFill>
              <a:schemeClr val="accent2">
                <a:lumMod val="50000"/>
              </a:schemeClr>
            </a:solidFill>
          </a:ln>
        </p:spPr>
        <p:txBody>
          <a:bodyPr wrap="square" rtlCol="1">
            <a:spAutoFit/>
          </a:bodyPr>
          <a:lstStyle/>
          <a:p>
            <a:pPr algn="ctr"/>
            <a:r>
              <a:rPr lang="he-IL" sz="4000" dirty="0"/>
              <a:t>מסתבר שלכל תרחיש יכולים להיות המון גורמים שונים...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מחלוקת במחקר</a:t>
            </a:r>
          </a:p>
        </p:txBody>
      </p:sp>
      <p:sp>
        <p:nvSpPr>
          <p:cNvPr id="3" name="מציין מיקום תוכן 2"/>
          <p:cNvSpPr>
            <a:spLocks noGrp="1"/>
          </p:cNvSpPr>
          <p:nvPr>
            <p:ph idx="1"/>
          </p:nvPr>
        </p:nvSpPr>
        <p:spPr/>
        <p:txBody>
          <a:bodyPr>
            <a:normAutofit/>
          </a:bodyPr>
          <a:lstStyle/>
          <a:p>
            <a:r>
              <a:rPr lang="he-IL" sz="3000" dirty="0"/>
              <a:t>גם חוקרי העת העתיקה, מתלבטים ביניהם מה גרם </a:t>
            </a:r>
            <a:r>
              <a:rPr lang="he-IL" sz="3000" dirty="0" err="1"/>
              <a:t>לאנטיוכוס</a:t>
            </a:r>
            <a:r>
              <a:rPr lang="he-IL" sz="3000" dirty="0"/>
              <a:t> לגזור גזירות נגד היהודים דווקא.</a:t>
            </a:r>
          </a:p>
          <a:p>
            <a:r>
              <a:rPr lang="he-IL" sz="3000" dirty="0"/>
              <a:t>פתחי </a:t>
            </a:r>
            <a:r>
              <a:rPr lang="he-IL" sz="3000" dirty="0" err="1"/>
              <a:t>בעמ' </a:t>
            </a:r>
            <a:r>
              <a:rPr lang="he-IL" sz="3000" dirty="0"/>
              <a:t>38 בפסקאות </a:t>
            </a:r>
            <a:r>
              <a:rPr lang="he-IL" sz="3000" dirty="0" err="1"/>
              <a:t>השניה</a:t>
            </a:r>
            <a:r>
              <a:rPr lang="he-IL" sz="3000" dirty="0"/>
              <a:t> והשלישית בעמוד.</a:t>
            </a:r>
          </a:p>
          <a:p>
            <a:endParaRPr lang="he-IL" sz="3000" dirty="0"/>
          </a:p>
          <a:p>
            <a:endParaRPr lang="he-IL" sz="3000" dirty="0"/>
          </a:p>
        </p:txBody>
      </p:sp>
      <p:sp>
        <p:nvSpPr>
          <p:cNvPr id="4" name="בועת דיבור: מלבן עם פינות מעוגלות 3"/>
          <p:cNvSpPr/>
          <p:nvPr/>
        </p:nvSpPr>
        <p:spPr>
          <a:xfrm>
            <a:off x="1522412" y="3429000"/>
            <a:ext cx="8967370" cy="2784372"/>
          </a:xfrm>
          <a:prstGeom prst="wedgeRoundRect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t>למה </a:t>
            </a:r>
            <a:r>
              <a:rPr lang="he-IL" sz="3600" b="1" dirty="0" err="1"/>
              <a:t>אנטיוכוס</a:t>
            </a:r>
            <a:r>
              <a:rPr lang="he-IL" sz="3600" b="1" dirty="0"/>
              <a:t> גזר גזירות על היהודים?! </a:t>
            </a:r>
            <a:r>
              <a:rPr lang="en-US" sz="3600" b="1" dirty="0"/>
              <a:t/>
            </a:r>
            <a:br>
              <a:rPr lang="en-US" sz="3600" b="1" dirty="0"/>
            </a:br>
            <a:r>
              <a:rPr lang="he-IL" sz="3600" b="1" dirty="0"/>
              <a:t>מה הוא רוצה להשיג ע"י גזירות אלו?</a:t>
            </a:r>
          </a:p>
        </p:txBody>
      </p:sp>
      <p:pic>
        <p:nvPicPr>
          <p:cNvPr id="3074" name="Picture 2" descr="×ª××¦××ª ×ª××× × ×¢×××¨ ×× ××××××¡ ××¤××¤× ×¡">
            <a:extLst>
              <a:ext uri="{FF2B5EF4-FFF2-40B4-BE49-F238E27FC236}">
                <a16:creationId xmlns:a16="http://schemas.microsoft.com/office/drawing/2014/main" id="{6E3C753A-18A4-43AF-B1F0-9FE9E951B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339828"/>
            <a:ext cx="30099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גזירות </a:t>
            </a:r>
            <a:r>
              <a:rPr lang="he-IL" dirty="0" err="1"/>
              <a:t>אנטיוכוס</a:t>
            </a:r>
            <a:endParaRPr lang="he-IL" dirty="0"/>
          </a:p>
        </p:txBody>
      </p:sp>
      <p:sp>
        <p:nvSpPr>
          <p:cNvPr id="3" name="מציין מיקום תוכן 2"/>
          <p:cNvSpPr>
            <a:spLocks noGrp="1"/>
          </p:cNvSpPr>
          <p:nvPr>
            <p:ph idx="1"/>
          </p:nvPr>
        </p:nvSpPr>
        <p:spPr>
          <a:xfrm>
            <a:off x="621804" y="1659698"/>
            <a:ext cx="11279088" cy="5008579"/>
          </a:xfrm>
        </p:spPr>
        <p:txBody>
          <a:bodyPr>
            <a:noAutofit/>
          </a:bodyPr>
          <a:lstStyle/>
          <a:p>
            <a:pPr>
              <a:buNone/>
            </a:pPr>
            <a:r>
              <a:rPr lang="he-IL" sz="3300" dirty="0"/>
              <a:t>בשנת 169 לפנה"ס פרצו </a:t>
            </a:r>
            <a:r>
              <a:rPr lang="he-IL" sz="3300" dirty="0" err="1"/>
              <a:t>מהומותה</a:t>
            </a:r>
            <a:r>
              <a:rPr lang="he-IL" sz="3300" dirty="0"/>
              <a:t> בין היהודים </a:t>
            </a:r>
            <a:r>
              <a:rPr lang="he-IL" sz="3300" dirty="0" err="1"/>
              <a:t>המתיוונים</a:t>
            </a:r>
            <a:r>
              <a:rPr lang="he-IL" sz="3300" dirty="0"/>
              <a:t> לבין מתנגדיהם. </a:t>
            </a:r>
            <a:r>
              <a:rPr lang="he-IL" sz="3300" dirty="0" err="1"/>
              <a:t>אנטיוכוס</a:t>
            </a:r>
            <a:r>
              <a:rPr lang="he-IL" sz="3300" dirty="0"/>
              <a:t> פעל לדיכוי המהומות והשבת הסדר ביהודה על כנו. </a:t>
            </a:r>
            <a:r>
              <a:rPr lang="en-US" sz="3300" dirty="0"/>
              <a:t/>
            </a:r>
            <a:br>
              <a:rPr lang="en-US" sz="3300" dirty="0"/>
            </a:br>
            <a:r>
              <a:rPr lang="he-IL" sz="3300" dirty="0"/>
              <a:t>לאחר דיכוי המהומות, פרסם </a:t>
            </a:r>
            <a:r>
              <a:rPr lang="he-IL" sz="3300" dirty="0" err="1"/>
              <a:t>אנטיוכוס</a:t>
            </a:r>
            <a:r>
              <a:rPr lang="he-IL" sz="3300" dirty="0"/>
              <a:t> גזירות נגד היהדות, שכללו איסור קיום ברית מילה, איסור לימוד תורה ואיסור שמירת שבת. הגזירות כוונו נגד הדת היהודית בלבד- דבר שהיה יוצא דופן בנוף החיים ההלניסטי. התרבות ההלניסטית שימש קרקע </a:t>
            </a:r>
            <a:r>
              <a:rPr lang="he-IL" sz="3300" dirty="0" err="1"/>
              <a:t>פוריה</a:t>
            </a:r>
            <a:r>
              <a:rPr lang="he-IL" sz="3300" dirty="0"/>
              <a:t> למיזוג בין תרבויות ואימוץ מנהגים מתרבויות שונות ומגוונות. כיוון שכך, היהודים נתפסו כ"מתבדלים", שאינם מעוניינים להתערות בתרבות הכללית. </a:t>
            </a:r>
            <a:r>
              <a:rPr lang="en-US" sz="3300" dirty="0"/>
              <a:t/>
            </a:r>
            <a:br>
              <a:rPr lang="en-US" sz="3300" dirty="0"/>
            </a:br>
            <a:r>
              <a:rPr lang="he-IL" sz="3300" dirty="0"/>
              <a:t>         </a:t>
            </a:r>
          </a:p>
          <a:p>
            <a:pPr>
              <a:buNone/>
            </a:pPr>
            <a:endParaRPr lang="he-IL" sz="3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a:xfrm flipH="1">
            <a:off x="-1" y="1905000"/>
            <a:ext cx="12188825" cy="4267200"/>
          </a:xfrm>
        </p:spPr>
        <p:txBody>
          <a:bodyPr>
            <a:noAutofit/>
          </a:bodyPr>
          <a:lstStyle/>
          <a:p>
            <a:r>
              <a:rPr lang="he-IL" sz="3300" dirty="0"/>
              <a:t> במחלוקת המחקרית סביב נושא גזירות </a:t>
            </a:r>
            <a:r>
              <a:rPr lang="he-IL" sz="3300" dirty="0" err="1"/>
              <a:t>אנטיוכוס</a:t>
            </a:r>
            <a:r>
              <a:rPr lang="he-IL" sz="3300" dirty="0"/>
              <a:t>, ההיסטוריונים חלוקים בדעותיהם מה גרם </a:t>
            </a:r>
            <a:r>
              <a:rPr lang="he-IL" sz="3300" dirty="0" err="1"/>
              <a:t>לאנטיוכוס</a:t>
            </a:r>
            <a:r>
              <a:rPr lang="he-IL" sz="3300" dirty="0"/>
              <a:t> לגזור גזירות על היהודים. יש </a:t>
            </a:r>
            <a:r>
              <a:rPr lang="he-IL" sz="3300" dirty="0" err="1"/>
              <a:t>מביניהם</a:t>
            </a:r>
            <a:r>
              <a:rPr lang="he-IL" sz="3300" dirty="0"/>
              <a:t> הטוענים </a:t>
            </a:r>
            <a:r>
              <a:rPr lang="he-IL" sz="3300" dirty="0" err="1"/>
              <a:t>שאנטיוכוס</a:t>
            </a:r>
            <a:r>
              <a:rPr lang="he-IL" sz="3300" dirty="0"/>
              <a:t> שאף ליצור אחדות דתית בממלכתו והיהודים היוו מכשול לשם השגת מטרה זו. </a:t>
            </a:r>
          </a:p>
          <a:p>
            <a:r>
              <a:rPr lang="he-IL" sz="3300" dirty="0"/>
              <a:t>זאת ועוד, אולי </a:t>
            </a:r>
            <a:r>
              <a:rPr lang="he-IL" sz="3300" dirty="0" err="1"/>
              <a:t>אנטיוכוס</a:t>
            </a:r>
            <a:r>
              <a:rPr lang="he-IL" sz="3300" dirty="0"/>
              <a:t> אף התנכר ליהודים במיוחד כיוון שלא ראו לנכון לאמץ את התרבות ההלניסטית. חוקרים אחרים סבורים כי הגזירות הגיעו כתוצאה ממאבק פנימי בחברה היהודית, ומי שיזם אותם היו היהודים </a:t>
            </a:r>
            <a:r>
              <a:rPr lang="he-IL" sz="3300" dirty="0" err="1"/>
              <a:t>המתיוונים</a:t>
            </a:r>
            <a:r>
              <a:rPr lang="he-IL" sz="3300" dirty="0"/>
              <a:t>.  בנוסף, ישנה השערה נוספת הטוענת כי הגזירות היו תגובתו של </a:t>
            </a:r>
            <a:r>
              <a:rPr lang="he-IL" sz="3300" dirty="0" err="1"/>
              <a:t>אנטיוכוס</a:t>
            </a:r>
            <a:r>
              <a:rPr lang="he-IL" sz="3300" dirty="0"/>
              <a:t> למהומות שפרצו ב168 לפנה"ס וזאת על מנת לדכא את המרד. </a:t>
            </a:r>
          </a:p>
          <a:p>
            <a:endParaRPr lang="he-IL" sz="3300" dirty="0"/>
          </a:p>
        </p:txBody>
      </p:sp>
    </p:spTree>
    <p:extLst>
      <p:ext uri="{BB962C8B-B14F-4D97-AF65-F5344CB8AC3E}">
        <p14:creationId xmlns:p14="http://schemas.microsoft.com/office/powerpoint/2010/main" val="4246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a:t/>
            </a:r>
            <a:br>
              <a:rPr lang="he-IL" dirty="0"/>
            </a:br>
            <a:r>
              <a:rPr lang="he-IL" dirty="0"/>
              <a:t>שיעורי בית</a:t>
            </a:r>
            <a:br>
              <a:rPr lang="he-IL" dirty="0"/>
            </a:br>
            <a:endParaRPr lang="he-IL" dirty="0"/>
          </a:p>
        </p:txBody>
      </p:sp>
      <p:sp>
        <p:nvSpPr>
          <p:cNvPr id="3" name="מציין מיקום תוכן 2"/>
          <p:cNvSpPr>
            <a:spLocks noGrp="1"/>
          </p:cNvSpPr>
          <p:nvPr>
            <p:ph idx="1"/>
          </p:nvPr>
        </p:nvSpPr>
        <p:spPr/>
        <p:txBody>
          <a:bodyPr>
            <a:noAutofit/>
          </a:bodyPr>
          <a:lstStyle/>
          <a:p>
            <a:pPr algn="just">
              <a:buNone/>
            </a:pPr>
            <a:r>
              <a:rPr lang="he-IL" sz="3500" dirty="0"/>
              <a:t>קראי בעמ' 38-39 "היהודים מתנגדים לגזירות" ועני:</a:t>
            </a:r>
            <a:r>
              <a:rPr lang="en-US" sz="3500" dirty="0"/>
              <a:t/>
            </a:r>
            <a:br>
              <a:rPr lang="en-US" sz="3500" dirty="0"/>
            </a:br>
            <a:r>
              <a:rPr lang="he-IL" sz="3500" dirty="0"/>
              <a:t>1- הסבירי את המונח "קידוש השם" ואת הקשרו לגזירות </a:t>
            </a:r>
            <a:r>
              <a:rPr lang="he-IL" sz="3500" dirty="0" err="1"/>
              <a:t>אנטיוכוס</a:t>
            </a:r>
            <a:r>
              <a:rPr lang="he-IL" sz="3500" dirty="0"/>
              <a:t>.</a:t>
            </a:r>
          </a:p>
          <a:p>
            <a:pPr algn="just">
              <a:buNone/>
            </a:pPr>
            <a:r>
              <a:rPr lang="he-IL" sz="3500" dirty="0"/>
              <a:t>   2- הביאי דוגמא אחד לקידוש השם המוזכרת בטקסט.</a:t>
            </a:r>
          </a:p>
          <a:p>
            <a:pPr algn="just">
              <a:buNone/>
            </a:pPr>
            <a:r>
              <a:rPr lang="he-IL" sz="3500" dirty="0"/>
              <a:t>   3- מהיכן לומדים כי המקבים לא נהגו להילחם בשבת? האם ישנה טענה אחרת בהקשר זה?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מקורות כתובים- </a:t>
            </a:r>
            <a:r>
              <a:rPr lang="he-IL" dirty="0" err="1"/>
              <a:t>עמ' </a:t>
            </a:r>
            <a:r>
              <a:rPr lang="he-IL" dirty="0"/>
              <a:t>40</a:t>
            </a:r>
          </a:p>
        </p:txBody>
      </p:sp>
      <p:sp>
        <p:nvSpPr>
          <p:cNvPr id="3" name="מציין מיקום תוכן 2"/>
          <p:cNvSpPr>
            <a:spLocks noGrp="1"/>
          </p:cNvSpPr>
          <p:nvPr>
            <p:ph idx="1"/>
          </p:nvPr>
        </p:nvSpPr>
        <p:spPr/>
        <p:txBody>
          <a:bodyPr>
            <a:normAutofit fontScale="92500" lnSpcReduction="20000"/>
          </a:bodyPr>
          <a:lstStyle/>
          <a:p>
            <a:r>
              <a:rPr lang="he-IL" dirty="0"/>
              <a:t>מסכת גיטין, דף נ"ז </a:t>
            </a:r>
            <a:r>
              <a:rPr lang="he-IL" dirty="0" err="1"/>
              <a:t>עמ' </a:t>
            </a:r>
            <a:r>
              <a:rPr lang="he-IL" dirty="0"/>
              <a:t>ב'.</a:t>
            </a:r>
          </a:p>
          <a:p>
            <a:pPr>
              <a:buNone/>
            </a:pPr>
            <a:endParaRPr lang="he-IL" dirty="0"/>
          </a:p>
          <a:p>
            <a:r>
              <a:rPr lang="he-IL" dirty="0"/>
              <a:t>מה נדרש מהבנים בסיפור?</a:t>
            </a:r>
          </a:p>
          <a:p>
            <a:r>
              <a:rPr lang="he-IL" dirty="0"/>
              <a:t>כיצד נימקו הבנים את סירובם להשתתף בפולחן?</a:t>
            </a:r>
          </a:p>
          <a:p>
            <a:r>
              <a:rPr lang="he-IL" dirty="0"/>
              <a:t>מהו יחסו של הקיסר לבן?</a:t>
            </a:r>
          </a:p>
          <a:p>
            <a:r>
              <a:rPr lang="he-IL" dirty="0"/>
              <a:t>באיזה יחס משיב לו הבן?</a:t>
            </a:r>
          </a:p>
          <a:p>
            <a:pPr algn="ctr"/>
            <a:r>
              <a:rPr lang="he-IL" sz="3600" b="1" u="sng" dirty="0"/>
              <a:t>אילו תפיסות עולם באות לידי ביטוי בסיפור?</a:t>
            </a:r>
          </a:p>
          <a:p>
            <a:pPr algn="ctr">
              <a:buNone/>
            </a:pPr>
            <a:r>
              <a:rPr lang="he-IL" sz="3600" b="1" dirty="0"/>
              <a:t>    עבודת כיתה- שאלה 2.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79612" y="285728"/>
            <a:ext cx="8686800" cy="838200"/>
          </a:xfrm>
        </p:spPr>
        <p:txBody>
          <a:bodyPr>
            <a:normAutofit/>
          </a:bodyPr>
          <a:lstStyle/>
          <a:p>
            <a:pPr algn="ctr"/>
            <a:r>
              <a:rPr lang="he-IL" sz="4000" b="1" u="sng" dirty="0"/>
              <a:t>פיצול</a:t>
            </a:r>
          </a:p>
        </p:txBody>
      </p:sp>
      <p:sp>
        <p:nvSpPr>
          <p:cNvPr id="3" name="מציין מיקום תוכן 2"/>
          <p:cNvSpPr>
            <a:spLocks noGrp="1"/>
          </p:cNvSpPr>
          <p:nvPr>
            <p:ph idx="1"/>
          </p:nvPr>
        </p:nvSpPr>
        <p:spPr/>
        <p:txBody>
          <a:bodyPr>
            <a:normAutofit/>
          </a:bodyPr>
          <a:lstStyle/>
          <a:p>
            <a:pPr algn="ctr">
              <a:buNone/>
            </a:pPr>
            <a:r>
              <a:rPr lang="he-IL" sz="4400" dirty="0"/>
              <a:t>על בסיס מה אנשים מתפצלים לקבוצות שונות?</a:t>
            </a:r>
          </a:p>
          <a:p>
            <a:pPr algn="ctr">
              <a:buNone/>
            </a:pPr>
            <a:endParaRPr lang="he-IL" sz="4400" dirty="0"/>
          </a:p>
        </p:txBody>
      </p:sp>
      <p:sp>
        <p:nvSpPr>
          <p:cNvPr id="4" name="אליפסה 3"/>
          <p:cNvSpPr/>
          <p:nvPr/>
        </p:nvSpPr>
        <p:spPr>
          <a:xfrm>
            <a:off x="8666180" y="3214686"/>
            <a:ext cx="1500198"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צבע עור</a:t>
            </a:r>
          </a:p>
        </p:txBody>
      </p:sp>
      <p:sp>
        <p:nvSpPr>
          <p:cNvPr id="5" name="אליפסה 4"/>
          <p:cNvSpPr/>
          <p:nvPr/>
        </p:nvSpPr>
        <p:spPr>
          <a:xfrm>
            <a:off x="6451602" y="3143248"/>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דת</a:t>
            </a:r>
          </a:p>
        </p:txBody>
      </p:sp>
      <p:sp>
        <p:nvSpPr>
          <p:cNvPr id="6" name="אליפסה 5"/>
          <p:cNvSpPr/>
          <p:nvPr/>
        </p:nvSpPr>
        <p:spPr>
          <a:xfrm>
            <a:off x="4222204" y="3143248"/>
            <a:ext cx="1657894"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חברויות</a:t>
            </a:r>
          </a:p>
        </p:txBody>
      </p:sp>
      <p:sp>
        <p:nvSpPr>
          <p:cNvPr id="7" name="אליפסה 6"/>
          <p:cNvSpPr/>
          <p:nvPr/>
        </p:nvSpPr>
        <p:spPr>
          <a:xfrm>
            <a:off x="2308198" y="3071810"/>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תחומי עניין</a:t>
            </a:r>
          </a:p>
        </p:txBody>
      </p:sp>
      <p:sp>
        <p:nvSpPr>
          <p:cNvPr id="8" name="אליפסה 7"/>
          <p:cNvSpPr/>
          <p:nvPr/>
        </p:nvSpPr>
        <p:spPr>
          <a:xfrm>
            <a:off x="7523172" y="4572008"/>
            <a:ext cx="188360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מקומות מגורים</a:t>
            </a:r>
          </a:p>
        </p:txBody>
      </p:sp>
      <p:sp>
        <p:nvSpPr>
          <p:cNvPr id="9" name="אליפסה 8"/>
          <p:cNvSpPr/>
          <p:nvPr/>
        </p:nvSpPr>
        <p:spPr>
          <a:xfrm>
            <a:off x="5522908" y="4643446"/>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מקצוע</a:t>
            </a:r>
          </a:p>
        </p:txBody>
      </p:sp>
      <p:sp>
        <p:nvSpPr>
          <p:cNvPr id="10" name="אליפסה 9"/>
          <p:cNvSpPr/>
          <p:nvPr/>
        </p:nvSpPr>
        <p:spPr>
          <a:xfrm>
            <a:off x="2308198" y="4437112"/>
            <a:ext cx="2571768" cy="1349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השקפה ואידיאולוגיה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grpId="1" nodeType="clickEffect">
                                  <p:stCondLst>
                                    <p:cond delay="0"/>
                                  </p:stCondLst>
                                  <p:childTnLst>
                                    <p:animRot by="21600000">
                                      <p:cBhvr>
                                        <p:cTn id="43"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08132" y="357166"/>
            <a:ext cx="8686800" cy="838200"/>
          </a:xfrm>
        </p:spPr>
        <p:txBody>
          <a:bodyPr/>
          <a:lstStyle/>
          <a:p>
            <a:pPr algn="ctr"/>
            <a:r>
              <a:rPr lang="he-IL" dirty="0"/>
              <a:t>פיצול החברה היהודית</a:t>
            </a:r>
          </a:p>
        </p:txBody>
      </p:sp>
      <p:sp>
        <p:nvSpPr>
          <p:cNvPr id="3" name="מציין מיקום תוכן 2"/>
          <p:cNvSpPr>
            <a:spLocks noGrp="1"/>
          </p:cNvSpPr>
          <p:nvPr>
            <p:ph idx="1"/>
          </p:nvPr>
        </p:nvSpPr>
        <p:spPr/>
        <p:txBody>
          <a:bodyPr/>
          <a:lstStyle/>
          <a:p>
            <a:pPr>
              <a:buNone/>
            </a:pPr>
            <a:endParaRPr lang="he-IL" dirty="0"/>
          </a:p>
          <a:p>
            <a:pPr>
              <a:buNone/>
            </a:pPr>
            <a:endParaRPr lang="he-IL" dirty="0"/>
          </a:p>
          <a:p>
            <a:pPr>
              <a:buNone/>
            </a:pPr>
            <a:endParaRPr lang="he-IL" dirty="0"/>
          </a:p>
          <a:p>
            <a:pPr>
              <a:buNone/>
            </a:pPr>
            <a:endParaRPr lang="he-IL" dirty="0"/>
          </a:p>
          <a:p>
            <a:pPr>
              <a:buNone/>
            </a:pPr>
            <a:endParaRPr lang="he-IL" dirty="0"/>
          </a:p>
        </p:txBody>
      </p:sp>
      <p:sp>
        <p:nvSpPr>
          <p:cNvPr id="4" name="מלבן מעוגל 3"/>
          <p:cNvSpPr/>
          <p:nvPr/>
        </p:nvSpPr>
        <p:spPr>
          <a:xfrm>
            <a:off x="2543913" y="1702587"/>
            <a:ext cx="6929486" cy="17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u="sng" dirty="0"/>
              <a:t>כיתות= </a:t>
            </a:r>
            <a:r>
              <a:rPr lang="he-IL" sz="3200" dirty="0"/>
              <a:t>קבוצות חברתיות שלכל אחת מהן הייתה תפיסת עולם מגובשת על תוכן האמונה היהודית ועל ההלכה.</a:t>
            </a:r>
          </a:p>
        </p:txBody>
      </p:sp>
      <p:cxnSp>
        <p:nvCxnSpPr>
          <p:cNvPr id="6" name="מחבר חץ ישר 5"/>
          <p:cNvCxnSpPr/>
          <p:nvPr/>
        </p:nvCxnSpPr>
        <p:spPr>
          <a:xfrm rot="16200000" flipH="1">
            <a:off x="8130395" y="3607595"/>
            <a:ext cx="114300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rot="5400000">
            <a:off x="5487189" y="4179099"/>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rot="5400000">
            <a:off x="3165454" y="3500438"/>
            <a:ext cx="107157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אליפסה 10"/>
          <p:cNvSpPr/>
          <p:nvPr/>
        </p:nvSpPr>
        <p:spPr>
          <a:xfrm>
            <a:off x="8594742" y="4929198"/>
            <a:ext cx="1900190" cy="12144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פרושים</a:t>
            </a:r>
          </a:p>
        </p:txBody>
      </p:sp>
      <p:sp>
        <p:nvSpPr>
          <p:cNvPr id="12" name="אליפסה 11"/>
          <p:cNvSpPr/>
          <p:nvPr/>
        </p:nvSpPr>
        <p:spPr>
          <a:xfrm>
            <a:off x="5308594" y="5000636"/>
            <a:ext cx="1714512" cy="128588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dirty="0"/>
          </a:p>
          <a:p>
            <a:pPr algn="ctr"/>
            <a:r>
              <a:rPr lang="he-IL" sz="2800" dirty="0"/>
              <a:t>צדוקים</a:t>
            </a:r>
          </a:p>
          <a:p>
            <a:pPr algn="ctr"/>
            <a:endParaRPr lang="he-IL" dirty="0"/>
          </a:p>
        </p:txBody>
      </p:sp>
      <p:sp>
        <p:nvSpPr>
          <p:cNvPr id="13" name="אליפסה 12"/>
          <p:cNvSpPr/>
          <p:nvPr/>
        </p:nvSpPr>
        <p:spPr>
          <a:xfrm>
            <a:off x="2236760" y="4857760"/>
            <a:ext cx="1714512" cy="128588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איסיים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מיהם הפרושים?</a:t>
            </a:r>
          </a:p>
        </p:txBody>
      </p:sp>
      <p:sp>
        <p:nvSpPr>
          <p:cNvPr id="3" name="מציין מיקום תוכן 2"/>
          <p:cNvSpPr>
            <a:spLocks noGrp="1"/>
          </p:cNvSpPr>
          <p:nvPr>
            <p:ph idx="1"/>
          </p:nvPr>
        </p:nvSpPr>
        <p:spPr>
          <a:xfrm>
            <a:off x="1953413" y="1786078"/>
            <a:ext cx="8686800" cy="4875234"/>
          </a:xfrm>
        </p:spPr>
        <p:txBody>
          <a:bodyPr>
            <a:normAutofit lnSpcReduction="10000"/>
          </a:bodyPr>
          <a:lstStyle/>
          <a:p>
            <a:pPr algn="ctr">
              <a:buFont typeface="Arial" pitchFamily="34" charset="0"/>
              <a:buChar char="•"/>
            </a:pPr>
            <a:r>
              <a:rPr lang="he-IL" dirty="0"/>
              <a:t>יורשי הכנסת הגדולה- שלשלת המסירה של תורה שבע"פ</a:t>
            </a:r>
          </a:p>
          <a:p>
            <a:pPr algn="ctr">
              <a:buFont typeface="Arial" pitchFamily="34" charset="0"/>
              <a:buChar char="•"/>
            </a:pPr>
            <a:r>
              <a:rPr lang="he-IL" dirty="0"/>
              <a:t>כללי פסיקת הלכה של תורה שבע"פ</a:t>
            </a:r>
          </a:p>
          <a:p>
            <a:pPr algn="ctr">
              <a:buFont typeface="Arial" pitchFamily="34" charset="0"/>
              <a:buChar char="•"/>
            </a:pPr>
            <a:r>
              <a:rPr lang="he-IL" dirty="0"/>
              <a:t>לימוד תורה והקפדה על מצוות</a:t>
            </a:r>
          </a:p>
          <a:p>
            <a:pPr algn="ctr">
              <a:buFont typeface="Arial" pitchFamily="34" charset="0"/>
              <a:buChar char="•"/>
            </a:pPr>
            <a:r>
              <a:rPr lang="he-IL" dirty="0"/>
              <a:t>לימוד תורה כערך עליון, גובר על מעמד חברתי</a:t>
            </a:r>
          </a:p>
          <a:p>
            <a:pPr algn="ctr">
              <a:buFont typeface="Arial" pitchFamily="34" charset="0"/>
              <a:buChar char="•"/>
            </a:pPr>
            <a:r>
              <a:rPr lang="he-IL" dirty="0"/>
              <a:t>הישארות הנפש</a:t>
            </a:r>
          </a:p>
          <a:p>
            <a:pPr algn="ctr">
              <a:buFont typeface="Arial" pitchFamily="34" charset="0"/>
              <a:buChar char="•"/>
            </a:pPr>
            <a:r>
              <a:rPr lang="he-IL" dirty="0"/>
              <a:t>שכר ועונש</a:t>
            </a:r>
          </a:p>
          <a:p>
            <a:pPr algn="ctr">
              <a:buFont typeface="Arial" pitchFamily="34" charset="0"/>
              <a:buChar char="•"/>
            </a:pPr>
            <a:r>
              <a:rPr lang="he-IL" dirty="0"/>
              <a:t>בחירת חופשית</a:t>
            </a:r>
          </a:p>
          <a:p>
            <a:pPr algn="ctr">
              <a:buFont typeface="Arial" pitchFamily="34" charset="0"/>
              <a:buChar char="•"/>
            </a:pPr>
            <a:r>
              <a:rPr lang="he-IL" dirty="0"/>
              <a:t>גזרה קדומה</a:t>
            </a:r>
          </a:p>
          <a:p>
            <a:pPr algn="ctr">
              <a:buFont typeface="Arial" pitchFamily="34" charset="0"/>
              <a:buChar char="•"/>
            </a:pPr>
            <a:r>
              <a:rPr lang="he-IL" dirty="0"/>
              <a:t>התנגדות להלניזם</a:t>
            </a:r>
          </a:p>
          <a:p>
            <a:pPr algn="ctr">
              <a:buFont typeface="Arial" pitchFamily="34" charset="0"/>
              <a:buChar char="•"/>
            </a:pPr>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הפרושים</a:t>
            </a:r>
          </a:p>
        </p:txBody>
      </p:sp>
      <p:sp>
        <p:nvSpPr>
          <p:cNvPr id="3" name="מציין מיקום תוכן 2"/>
          <p:cNvSpPr>
            <a:spLocks noGrp="1"/>
          </p:cNvSpPr>
          <p:nvPr>
            <p:ph idx="1"/>
          </p:nvPr>
        </p:nvSpPr>
        <p:spPr>
          <a:xfrm>
            <a:off x="405780" y="1705096"/>
            <a:ext cx="11593288" cy="5214974"/>
          </a:xfrm>
        </p:spPr>
        <p:txBody>
          <a:bodyPr>
            <a:noAutofit/>
          </a:bodyPr>
          <a:lstStyle/>
          <a:p>
            <a:pPr algn="just">
              <a:buNone/>
            </a:pPr>
            <a:r>
              <a:rPr lang="he-IL" sz="3000" dirty="0"/>
              <a:t>      יוחנן הורקנוס התמנה למלך על יהודה בשנת 134 לפנה"ס. בימיו, החברה היהודית התפצלה לקבוצות על בסיס אידיאולוגיה דתית- השקפת עולם הקשורה לתורה, למצוות ולהלכה. העם היהודי התחלק ל3 כיתות מרכזיות- הפרושים, הצדוקים והאיסיים.</a:t>
            </a:r>
          </a:p>
          <a:p>
            <a:pPr algn="just">
              <a:buNone/>
            </a:pPr>
            <a:r>
              <a:rPr lang="he-IL" sz="3000" dirty="0"/>
              <a:t>   כת הפרושים ראו בעצמם ממשיכי דרכם של אנשי הכנסת הגדולה והמשיכו במסורת העברת התורה שבע"פ. הם פסקו הלכות עפ"י כללי פסיקת ההלכה שעברו במסורות לאורך שנים. הפרושים האמינו בערך של לימוד תורה כערך עליון. לצד ערכים אלו האמינו הפרושים כי לאדם יש בחירה חופשית ויכול להחליט מה יהיו מעשיו, וכן שעל החלטותיו הוא נתון למערכת של שכר ועונש מאת הבורא. בנוסף, הם התנגדו בתוקף להלניזם.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p>
            <a:pPr algn="ctr" rtl="1"/>
            <a:r>
              <a:rPr lang="he-IL" dirty="0"/>
              <a:t>אילו מנהגים יש ביהדות שהם זכר למקדש וזכר לחורבן?</a:t>
            </a:r>
          </a:p>
        </p:txBody>
      </p:sp>
      <p:graphicFrame>
        <p:nvGraphicFramePr>
          <p:cNvPr id="3" name="דיאגרמה 2">
            <a:extLst>
              <a:ext uri="{FF2B5EF4-FFF2-40B4-BE49-F238E27FC236}">
                <a16:creationId xmlns:a16="http://schemas.microsoft.com/office/drawing/2014/main" id="{21D6C60C-9673-4547-9E28-7F4025C2EB41}"/>
              </a:ext>
            </a:extLst>
          </p:cNvPr>
          <p:cNvGraphicFramePr/>
          <p:nvPr>
            <p:extLst>
              <p:ext uri="{D42A27DB-BD31-4B8C-83A1-F6EECF244321}">
                <p14:modId xmlns:p14="http://schemas.microsoft.com/office/powerpoint/2010/main" val="781080928"/>
              </p:ext>
            </p:extLst>
          </p:nvPr>
        </p:nvGraphicFramePr>
        <p:xfrm>
          <a:off x="2946817" y="1771733"/>
          <a:ext cx="6295189"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5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 כת מדבר יהודה</a:t>
            </a:r>
          </a:p>
        </p:txBody>
      </p:sp>
      <p:pic>
        <p:nvPicPr>
          <p:cNvPr id="2050" name="Picture 2" descr="תוצאת תמונה עבור איסיים">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4132" y="1484784"/>
            <a:ext cx="5539308" cy="362498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p:cNvSpPr/>
          <p:nvPr/>
        </p:nvSpPr>
        <p:spPr>
          <a:xfrm>
            <a:off x="3574132" y="5517232"/>
            <a:ext cx="5400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מה סגנון החיים של האנשים הגרים פה?</a:t>
            </a:r>
          </a:p>
        </p:txBody>
      </p:sp>
    </p:spTree>
    <p:extLst>
      <p:ext uri="{BB962C8B-B14F-4D97-AF65-F5344CB8AC3E}">
        <p14:creationId xmlns:p14="http://schemas.microsoft.com/office/powerpoint/2010/main" val="103502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219050"/>
            <a:ext cx="9144000" cy="713591"/>
          </a:xfrm>
        </p:spPr>
        <p:txBody>
          <a:bodyPr/>
          <a:lstStyle/>
          <a:p>
            <a:pPr algn="ctr"/>
            <a:r>
              <a:rPr lang="he-IL" dirty="0"/>
              <a:t>מגילות ים המלח</a:t>
            </a:r>
          </a:p>
        </p:txBody>
      </p:sp>
      <p:pic>
        <p:nvPicPr>
          <p:cNvPr id="3074" name="Picture 2" descr="תוצאת תמונה עבור כת מדבר יהודה">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1433" y="4397027"/>
            <a:ext cx="38862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וצאת תמונה עבור כת מדבר יהוד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34" y="3857650"/>
            <a:ext cx="4451503"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תמונה קשור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34" y="1140479"/>
            <a:ext cx="3659415" cy="25262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תמונה קשור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5988" y="1146726"/>
            <a:ext cx="4788024" cy="251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מדבר יהודה</a:t>
            </a:r>
          </a:p>
        </p:txBody>
      </p:sp>
      <p:sp>
        <p:nvSpPr>
          <p:cNvPr id="3" name="מציין מיקום תוכן 2"/>
          <p:cNvSpPr>
            <a:spLocks noGrp="1"/>
          </p:cNvSpPr>
          <p:nvPr>
            <p:ph idx="1"/>
          </p:nvPr>
        </p:nvSpPr>
        <p:spPr/>
        <p:txBody>
          <a:bodyPr>
            <a:normAutofit/>
          </a:bodyPr>
          <a:lstStyle/>
          <a:p>
            <a:r>
              <a:rPr lang="en-US" sz="2000" dirty="0">
                <a:hlinkClick r:id="rId2"/>
              </a:rPr>
              <a:t>https://www.youtube.com/watch?v=hQbrB1qsINo</a:t>
            </a:r>
            <a:endParaRPr lang="he-IL" sz="2000" dirty="0"/>
          </a:p>
          <a:p>
            <a:endParaRPr lang="he-IL" sz="2000" dirty="0"/>
          </a:p>
          <a:p>
            <a:r>
              <a:rPr lang="en-US" sz="2000" dirty="0">
                <a:hlinkClick r:id="rId3"/>
              </a:rPr>
              <a:t>https://www.youtube.com/watch?v=JzFFgCmB-Mw</a:t>
            </a:r>
            <a:endParaRPr lang="en-US" sz="2000" dirty="0"/>
          </a:p>
          <a:p>
            <a:endParaRPr lang="en-US" sz="2000" dirty="0"/>
          </a:p>
          <a:p>
            <a:endParaRPr lang="he-IL" sz="2000" dirty="0"/>
          </a:p>
        </p:txBody>
      </p:sp>
    </p:spTree>
    <p:extLst>
      <p:ext uri="{BB962C8B-B14F-4D97-AF65-F5344CB8AC3E}">
        <p14:creationId xmlns:p14="http://schemas.microsoft.com/office/powerpoint/2010/main" val="329454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a:t>
            </a:r>
          </a:p>
        </p:txBody>
      </p:sp>
      <p:sp>
        <p:nvSpPr>
          <p:cNvPr id="3" name="מציין מיקום תוכן 2"/>
          <p:cNvSpPr>
            <a:spLocks noGrp="1"/>
          </p:cNvSpPr>
          <p:nvPr>
            <p:ph idx="1"/>
          </p:nvPr>
        </p:nvSpPr>
        <p:spPr/>
        <p:txBody>
          <a:bodyPr/>
          <a:lstStyle/>
          <a:p>
            <a:r>
              <a:rPr lang="he-IL" dirty="0"/>
              <a:t>מה אנו יודעות לספר על הכת מתוך הסרטונים?</a:t>
            </a:r>
          </a:p>
          <a:p>
            <a:endParaRPr lang="he-IL" dirty="0"/>
          </a:p>
          <a:p>
            <a:r>
              <a:rPr lang="he-IL" dirty="0"/>
              <a:t>מה אנו יודעות על התמודדות המחקר עם חקר כת האיסיים?</a:t>
            </a:r>
          </a:p>
          <a:p>
            <a:endParaRPr lang="he-IL" dirty="0"/>
          </a:p>
          <a:p>
            <a:r>
              <a:rPr lang="he-IL"/>
              <a:t>מהו קומראן?</a:t>
            </a:r>
            <a:endParaRPr lang="he-IL" dirty="0"/>
          </a:p>
        </p:txBody>
      </p:sp>
    </p:spTree>
    <p:extLst>
      <p:ext uri="{BB962C8B-B14F-4D97-AF65-F5344CB8AC3E}">
        <p14:creationId xmlns:p14="http://schemas.microsoft.com/office/powerpoint/2010/main" val="40107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a:t>
            </a:r>
          </a:p>
        </p:txBody>
      </p:sp>
      <p:sp>
        <p:nvSpPr>
          <p:cNvPr id="3" name="מציין מיקום תוכן 2"/>
          <p:cNvSpPr>
            <a:spLocks noGrp="1"/>
          </p:cNvSpPr>
          <p:nvPr>
            <p:ph idx="1"/>
          </p:nvPr>
        </p:nvSpPr>
        <p:spPr>
          <a:xfrm>
            <a:off x="405780" y="1700808"/>
            <a:ext cx="11207080" cy="4967469"/>
          </a:xfrm>
        </p:spPr>
        <p:txBody>
          <a:bodyPr>
            <a:noAutofit/>
          </a:bodyPr>
          <a:lstStyle/>
          <a:p>
            <a:pPr marL="0" indent="0">
              <a:buNone/>
            </a:pPr>
            <a:r>
              <a:rPr lang="he-IL" sz="3000" dirty="0"/>
              <a:t>     הכיתה הקטנה ביותר בעם ישראל בתקופת בית המקדש השני הייתה כת האיסיים. רוב החוקרים מזהים אותם כ"כת מדבר יהודה" כיוון שתיאור האיסיים שמופיע אצל יוסף בן </a:t>
            </a:r>
            <a:r>
              <a:rPr lang="he-IL" sz="3000" dirty="0" err="1"/>
              <a:t>מתיתיהו</a:t>
            </a:r>
            <a:r>
              <a:rPr lang="he-IL" sz="3000" dirty="0"/>
              <a:t> דומה מאד לאורחות החיים של הכת כפי שהם מעידים על עצמם במגילות ים המלח. ישנו </a:t>
            </a:r>
            <a:r>
              <a:rPr lang="he-IL" sz="3000" dirty="0" err="1"/>
              <a:t>דימיון</a:t>
            </a:r>
            <a:r>
              <a:rPr lang="he-IL" sz="3000" dirty="0"/>
              <a:t> מסוים בין האיסיים לפרושים מבחינת סולם הערכים והאמונות, ואילו הם דמו דווקא לצדוקים בסוגיות הלכתיות.</a:t>
            </a:r>
          </a:p>
          <a:p>
            <a:pPr marL="0" indent="0">
              <a:buNone/>
            </a:pPr>
            <a:r>
              <a:rPr lang="he-IL" sz="3000" dirty="0"/>
              <a:t>     האיסיים חיו בקבוצה קטנה, בדגש על ערך השותפות והטהרה. ראיות לחשיבות הטהרה בעיניהם ניתן למצוא בממצאים הארכיאולוגיים של קומראן- נחפרו מקוואות רבים באזור מחייתם של האיסיים.</a:t>
            </a:r>
          </a:p>
          <a:p>
            <a:pPr marL="0" indent="0">
              <a:buNone/>
            </a:pPr>
            <a:endParaRPr lang="he-IL" sz="3000" dirty="0"/>
          </a:p>
        </p:txBody>
      </p:sp>
    </p:spTree>
    <p:extLst>
      <p:ext uri="{BB962C8B-B14F-4D97-AF65-F5344CB8AC3E}">
        <p14:creationId xmlns:p14="http://schemas.microsoft.com/office/powerpoint/2010/main" val="1870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בית המקדש השני- מבניין לחורבן</a:t>
            </a:r>
          </a:p>
        </p:txBody>
      </p:sp>
      <p:pic>
        <p:nvPicPr>
          <p:cNvPr id="1026" name="Picture 2" descr="תוצאת תמונה עבור בית המקד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535" y="1554163"/>
            <a:ext cx="8046154"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בית המקדש השני</a:t>
            </a:r>
          </a:p>
        </p:txBody>
      </p:sp>
      <p:sp>
        <p:nvSpPr>
          <p:cNvPr id="3" name="מציין מיקום תוכן 2"/>
          <p:cNvSpPr>
            <a:spLocks noGrp="1"/>
          </p:cNvSpPr>
          <p:nvPr>
            <p:ph idx="1"/>
          </p:nvPr>
        </p:nvSpPr>
        <p:spPr/>
        <p:txBody>
          <a:bodyPr/>
          <a:lstStyle/>
          <a:p>
            <a:endParaRPr lang="he-IL"/>
          </a:p>
        </p:txBody>
      </p:sp>
      <p:sp>
        <p:nvSpPr>
          <p:cNvPr id="4" name="מלבן: פינות מעוגלות 3"/>
          <p:cNvSpPr/>
          <p:nvPr/>
        </p:nvSpPr>
        <p:spPr>
          <a:xfrm>
            <a:off x="2277988" y="1805592"/>
            <a:ext cx="7880684" cy="4838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תנו רבנן: ארבעים שנה קודם חורבן הבית לא היה גורל עולה בימין, ולא היה לשון של זהורית מלבין, ולא היה נר מערבי דולק, והיו דלתות ההיכל נפתחות מאליהן, עד שגער בהן רבן יוחנן בן זכאי ואמר: היכל, היכל, מפני מה אתה מבעית עצמך? יודע אני בך שסופך עתיד </a:t>
            </a:r>
            <a:r>
              <a:rPr lang="he-IL" sz="3200" dirty="0" err="1"/>
              <a:t>ליחרב</a:t>
            </a:r>
            <a:r>
              <a:rPr lang="he-IL" sz="3200" dirty="0"/>
              <a:t>, וכבר נתנבא עליך זכריה בן עִדּוֹ "פתח לבנון </a:t>
            </a:r>
            <a:r>
              <a:rPr lang="he-IL" sz="3200" dirty="0" err="1"/>
              <a:t>דלתיך</a:t>
            </a:r>
            <a:r>
              <a:rPr lang="he-IL" sz="3200" dirty="0"/>
              <a:t> ותאכל אש בארזיך"</a:t>
            </a:r>
          </a:p>
          <a:p>
            <a:pPr algn="ctr"/>
            <a:r>
              <a:rPr lang="he-IL" sz="3200" dirty="0"/>
              <a:t>(למוד בבלי מסכת יומא דף ל"ט)</a:t>
            </a:r>
          </a:p>
        </p:txBody>
      </p:sp>
    </p:spTree>
    <p:extLst>
      <p:ext uri="{BB962C8B-B14F-4D97-AF65-F5344CB8AC3E}">
        <p14:creationId xmlns:p14="http://schemas.microsoft.com/office/powerpoint/2010/main" val="749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פירוש למקור</a:t>
            </a:r>
          </a:p>
        </p:txBody>
      </p:sp>
      <p:sp>
        <p:nvSpPr>
          <p:cNvPr id="3" name="מציין מיקום תוכן 2"/>
          <p:cNvSpPr>
            <a:spLocks noGrp="1"/>
          </p:cNvSpPr>
          <p:nvPr>
            <p:ph idx="1"/>
          </p:nvPr>
        </p:nvSpPr>
        <p:spPr>
          <a:xfrm>
            <a:off x="1944961" y="1628800"/>
            <a:ext cx="10243864" cy="5328592"/>
          </a:xfrm>
        </p:spPr>
        <p:txBody>
          <a:bodyPr>
            <a:normAutofit lnSpcReduction="10000"/>
          </a:bodyPr>
          <a:lstStyle/>
          <a:p>
            <a:r>
              <a:rPr lang="he-IL" dirty="0"/>
              <a:t>כשראה הבורא את מעשיהם של ישראל, שלח להם איתותים כדי שיבינו את חומרת מעשיהם וייטיבו את דרכם: </a:t>
            </a:r>
            <a:br>
              <a:rPr lang="he-IL" dirty="0"/>
            </a:br>
            <a:r>
              <a:rPr lang="he-IL" dirty="0"/>
              <a:t>מדי שנה, ביום כיפור, היה על הכהן הגדול לקחת שני שעירי עיזים ולעשות ביניהם גורל איזה מהם יוקרב כקרבן לה', ואיזה ישתלח לעזאזל ככפרה על עם ישראל. כאשר עשו ישראל את רצון ה', תמיד היה השעיר שבצד ימין עולה לה', אולם ארבעים שנה לפני החורבן עלה הגורל בשמאל לא בימין.</a:t>
            </a:r>
            <a:br>
              <a:rPr lang="he-IL" dirty="0"/>
            </a:br>
            <a:r>
              <a:rPr lang="he-IL" dirty="0"/>
              <a:t>כמו כן, בכל שנה, ביום הכיפורים, קשר הכהן לשון של זהורית - צמר צבוע באדום, על קרני השעיר המשתלח לעזאזל ועל פתח האולם שלפני ההיכל. כאשר התקבלה תשובתם של ישראל לפני ה' ונמחלו עוונותיהם, הלבינו שני לשונות הזהורית כשלג, וכך ידעו ישראל שהתקבלה תשובתם. אולם ארבעים שנה קודם החורבן לא היה לשון הזהורית מלבין.</a:t>
            </a:r>
            <a:br>
              <a:rPr lang="he-IL" dirty="0"/>
            </a:br>
            <a:r>
              <a:rPr lang="he-IL" dirty="0"/>
              <a:t>איתות נוסף - כשעשו ישראל את רצון הבורא, דלק הנר המערבי של המנורה במשך עשרים וארבע שעות, למרות שהייתה בו כמות שמן המספיקה רק עד הבוקר, כיתר הנרות. מנר זה הדליק הכהן הגדול את יתר הנרות ביום שלמחרת. אולם ארבעים שנה קודם החורבן כבה הנר המערבי בבוקר יחד עם כל הנרות.</a:t>
            </a:r>
          </a:p>
        </p:txBody>
      </p:sp>
    </p:spTree>
    <p:extLst>
      <p:ext uri="{BB962C8B-B14F-4D97-AF65-F5344CB8AC3E}">
        <p14:creationId xmlns:p14="http://schemas.microsoft.com/office/powerpoint/2010/main" val="41896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044825" y="189723"/>
            <a:ext cx="9144000" cy="1144556"/>
          </a:xfrm>
        </p:spPr>
        <p:txBody>
          <a:bodyPr/>
          <a:lstStyle/>
          <a:p>
            <a:pPr algn="ctr"/>
            <a:r>
              <a:rPr lang="he-IL" dirty="0" smtClean="0"/>
              <a:t>בית המקדש השני </a:t>
            </a:r>
            <a:r>
              <a:rPr lang="he-IL" dirty="0"/>
              <a:t>על ציר הזמן</a:t>
            </a:r>
          </a:p>
        </p:txBody>
      </p:sp>
      <p:sp>
        <p:nvSpPr>
          <p:cNvPr id="3" name="מציין מיקום תוכן 2"/>
          <p:cNvSpPr>
            <a:spLocks noGrp="1"/>
          </p:cNvSpPr>
          <p:nvPr>
            <p:ph idx="1"/>
          </p:nvPr>
        </p:nvSpPr>
        <p:spPr>
          <a:xfrm>
            <a:off x="549796" y="1554162"/>
            <a:ext cx="11305256" cy="5043190"/>
          </a:xfrm>
        </p:spPr>
        <p:txBody>
          <a:bodyPr>
            <a:noAutofit/>
          </a:bodyPr>
          <a:lstStyle/>
          <a:p>
            <a:pPr marL="0" indent="0">
              <a:buNone/>
            </a:pPr>
            <a:r>
              <a:rPr lang="he-IL" sz="2800" dirty="0"/>
              <a:t>למדנו כי סיפור חנוכה התרחש בתקופת בית המקדש השני. סיפור חנוכה לא היה הסיפור היחיד של יהודים בא"י הנלחמים למען עצמאות מדינית. </a:t>
            </a:r>
          </a:p>
          <a:p>
            <a:pPr marL="0" indent="0">
              <a:buNone/>
            </a:pPr>
            <a:r>
              <a:rPr lang="he-IL" sz="2800" dirty="0"/>
              <a:t>בשנת 67 לפנה"ס, כבש צבא רומא את סוריה והפך אותה לחלק מן האימפריה הרומית. היהודים היו חלוקים בינם לבין עצמם מה עליהם לעשות- להיכנע מראש לרומא ובכך לא להיכנס למלחמה או שמא להתנגד לכיבוש רומא. לבסוף, </a:t>
            </a:r>
            <a:r>
              <a:rPr lang="he-IL" sz="2800" dirty="0" err="1"/>
              <a:t>פומפיוס</a:t>
            </a:r>
            <a:r>
              <a:rPr lang="he-IL" sz="2800" dirty="0"/>
              <a:t> נציב רומא כבש את האזור, ויהודה איבדה את עצמאותה המדינית. מאותה העת, המלך ששלט על יהודה התמנה באישור הרומאים בלבד והיה למלך בחסות רומא. יהודה הפכה </a:t>
            </a:r>
            <a:r>
              <a:rPr lang="he-IL" sz="2800" dirty="0" err="1"/>
              <a:t>לפרובינקיה</a:t>
            </a:r>
            <a:r>
              <a:rPr lang="he-IL" sz="2800" dirty="0"/>
              <a:t> רומית** באופן רשמי בשנת 6 לספירה. </a:t>
            </a:r>
          </a:p>
          <a:p>
            <a:pPr marL="0" indent="0">
              <a:buNone/>
            </a:pPr>
            <a:endParaRPr lang="he-IL" sz="1050" dirty="0"/>
          </a:p>
          <a:p>
            <a:pPr marL="0" indent="0">
              <a:buNone/>
            </a:pPr>
            <a:r>
              <a:rPr lang="he-IL" sz="2800" dirty="0"/>
              <a:t>** </a:t>
            </a:r>
            <a:r>
              <a:rPr lang="he-IL" sz="2800" dirty="0" err="1"/>
              <a:t>פרובינקיה</a:t>
            </a:r>
            <a:r>
              <a:rPr lang="he-IL" sz="2800" dirty="0"/>
              <a:t>- עמ' 62 למטה</a:t>
            </a:r>
          </a:p>
        </p:txBody>
      </p:sp>
      <p:sp>
        <p:nvSpPr>
          <p:cNvPr id="4" name="מלבן: פינות מעוגלות 3">
            <a:extLst>
              <a:ext uri="{FF2B5EF4-FFF2-40B4-BE49-F238E27FC236}">
                <a16:creationId xmlns:a16="http://schemas.microsoft.com/office/drawing/2014/main" id="{30A65419-73EB-42BF-AFCB-DD588BA77E9A}"/>
              </a:ext>
            </a:extLst>
          </p:cNvPr>
          <p:cNvSpPr/>
          <p:nvPr/>
        </p:nvSpPr>
        <p:spPr>
          <a:xfrm>
            <a:off x="333772" y="189723"/>
            <a:ext cx="3672408" cy="11445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שיעורי בית: משימה 8 בתלקיט!</a:t>
            </a:r>
          </a:p>
        </p:txBody>
      </p:sp>
    </p:spTree>
    <p:extLst>
      <p:ext uri="{BB962C8B-B14F-4D97-AF65-F5344CB8AC3E}">
        <p14:creationId xmlns:p14="http://schemas.microsoft.com/office/powerpoint/2010/main" val="15311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המרד הגדול</a:t>
            </a:r>
          </a:p>
        </p:txBody>
      </p:sp>
      <p:sp>
        <p:nvSpPr>
          <p:cNvPr id="3" name="מציין מיקום תוכן 2"/>
          <p:cNvSpPr>
            <a:spLocks noGrp="1"/>
          </p:cNvSpPr>
          <p:nvPr>
            <p:ph idx="1"/>
          </p:nvPr>
        </p:nvSpPr>
        <p:spPr/>
        <p:txBody>
          <a:bodyPr/>
          <a:lstStyle/>
          <a:p>
            <a:r>
              <a:rPr lang="en-US" dirty="0">
                <a:hlinkClick r:id="rId2"/>
              </a:rPr>
              <a:t>https://www.youtube.com/watch?v=Gpa8ffVi-1Q</a:t>
            </a:r>
            <a:endParaRPr lang="he-IL" dirty="0"/>
          </a:p>
          <a:p>
            <a:endParaRPr lang="he-IL" dirty="0"/>
          </a:p>
        </p:txBody>
      </p:sp>
    </p:spTree>
    <p:extLst>
      <p:ext uri="{BB962C8B-B14F-4D97-AF65-F5344CB8AC3E}">
        <p14:creationId xmlns:p14="http://schemas.microsoft.com/office/powerpoint/2010/main" val="35664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701924" y="332656"/>
            <a:ext cx="9142999" cy="2667000"/>
          </a:xfrm>
        </p:spPr>
        <p:txBody>
          <a:bodyPr rtlCol="1"/>
          <a:lstStyle/>
          <a:p>
            <a:pPr algn="ctr" rtl="1"/>
            <a:r>
              <a:rPr lang="he-IL" dirty="0"/>
              <a:t>שיעורי בית- תלקיט מיומנויות משימה 3: הבחנה בין דעה לעובדה</a:t>
            </a:r>
          </a:p>
        </p:txBody>
      </p:sp>
      <p:sp>
        <p:nvSpPr>
          <p:cNvPr id="4" name="מציין מיקום טקסט 3"/>
          <p:cNvSpPr>
            <a:spLocks noGrp="1"/>
          </p:cNvSpPr>
          <p:nvPr>
            <p:ph type="body" idx="1"/>
          </p:nvPr>
        </p:nvSpPr>
        <p:spPr>
          <a:xfrm flipH="1">
            <a:off x="2436812" y="5029200"/>
            <a:ext cx="8229601" cy="1143000"/>
          </a:xfrm>
        </p:spPr>
        <p:txBody>
          <a:bodyPr rtlCol="1"/>
          <a:lstStyle/>
          <a:p>
            <a:pPr algn="ctr" rtl="1"/>
            <a:r>
              <a:rPr lang="he-IL" dirty="0"/>
              <a:t>מה ההבדל בין דעה לבין עובדה?</a:t>
            </a:r>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סרטון "המרד הגדול"</a:t>
            </a:r>
          </a:p>
        </p:txBody>
      </p:sp>
      <p:sp>
        <p:nvSpPr>
          <p:cNvPr id="3" name="מציין מיקום תוכן 2"/>
          <p:cNvSpPr>
            <a:spLocks noGrp="1"/>
          </p:cNvSpPr>
          <p:nvPr>
            <p:ph idx="1"/>
          </p:nvPr>
        </p:nvSpPr>
        <p:spPr/>
        <p:txBody>
          <a:bodyPr/>
          <a:lstStyle/>
          <a:p>
            <a:r>
              <a:rPr lang="he-IL" dirty="0"/>
              <a:t>מי הדמויות בסרט?</a:t>
            </a:r>
          </a:p>
          <a:p>
            <a:r>
              <a:rPr lang="he-IL" dirty="0"/>
              <a:t>מה הגורם למתח בין הרומאים ליהודים?</a:t>
            </a:r>
          </a:p>
          <a:p>
            <a:r>
              <a:rPr lang="he-IL" dirty="0"/>
              <a:t>על מה הסרט מבוסס?</a:t>
            </a:r>
          </a:p>
        </p:txBody>
      </p:sp>
    </p:spTree>
    <p:extLst>
      <p:ext uri="{BB962C8B-B14F-4D97-AF65-F5344CB8AC3E}">
        <p14:creationId xmlns:p14="http://schemas.microsoft.com/office/powerpoint/2010/main" val="38692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r>
              <a:rPr lang="he-IL" dirty="0"/>
              <a:t>שיעורי בית </a:t>
            </a:r>
            <a:r>
              <a:rPr lang="he-IL" b="1" u="sng" dirty="0"/>
              <a:t>להגשה</a:t>
            </a:r>
            <a:r>
              <a:rPr lang="he-IL" dirty="0"/>
              <a:t>:</a:t>
            </a:r>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normAutofit/>
          </a:bodyPr>
          <a:lstStyle/>
          <a:p>
            <a:r>
              <a:rPr lang="he-IL" sz="3000" dirty="0"/>
              <a:t>כתבי סיכום בלשונך על המרד הגדול.</a:t>
            </a:r>
          </a:p>
          <a:p>
            <a:r>
              <a:rPr lang="he-IL" sz="3000" dirty="0"/>
              <a:t>התבססי על עמ' 70-71 בספר.</a:t>
            </a:r>
          </a:p>
          <a:p>
            <a:r>
              <a:rPr lang="he-IL" sz="3000" dirty="0"/>
              <a:t>את הסיכום עלייך לכתוב במחברת ולהגיש את המחברת כולה בשיעור הבא.</a:t>
            </a:r>
          </a:p>
          <a:p>
            <a:endParaRPr lang="he-IL" sz="3000" dirty="0"/>
          </a:p>
          <a:p>
            <a:endParaRPr lang="he-IL" sz="3000" dirty="0"/>
          </a:p>
        </p:txBody>
      </p:sp>
      <p:sp>
        <p:nvSpPr>
          <p:cNvPr id="4" name="מלבן: פינות מעוגלות 3">
            <a:extLst>
              <a:ext uri="{FF2B5EF4-FFF2-40B4-BE49-F238E27FC236}">
                <a16:creationId xmlns:a16="http://schemas.microsoft.com/office/drawing/2014/main" id="{27703C23-E58D-4BB9-B44B-5946952BE8FA}"/>
              </a:ext>
            </a:extLst>
          </p:cNvPr>
          <p:cNvSpPr/>
          <p:nvPr/>
        </p:nvSpPr>
        <p:spPr>
          <a:xfrm>
            <a:off x="4510236" y="4437112"/>
            <a:ext cx="4464496"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sz="2600" dirty="0"/>
              <a:t>משימה מס' 9# בתלקיט</a:t>
            </a:r>
          </a:p>
        </p:txBody>
      </p:sp>
    </p:spTree>
    <p:extLst>
      <p:ext uri="{BB962C8B-B14F-4D97-AF65-F5344CB8AC3E}">
        <p14:creationId xmlns:p14="http://schemas.microsoft.com/office/powerpoint/2010/main" val="167007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normAutofit/>
          </a:bodyPr>
          <a:lstStyle/>
          <a:p>
            <a:pPr algn="ctr"/>
            <a:r>
              <a:rPr lang="he-IL" sz="4400" dirty="0"/>
              <a:t>נחרב המקדש...</a:t>
            </a:r>
          </a:p>
        </p:txBody>
      </p:sp>
      <p:pic>
        <p:nvPicPr>
          <p:cNvPr id="1026" name="Picture 2" descr="×ª××¦××ª ×ª××× × ×¢×××¨ ×× ××ª× ××××ª ×¢××©×">
            <a:extLst>
              <a:ext uri="{FF2B5EF4-FFF2-40B4-BE49-F238E27FC236}">
                <a16:creationId xmlns:a16="http://schemas.microsoft.com/office/drawing/2014/main" id="{40645D42-FA5C-487E-9B18-D1245FC06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28" y="1850103"/>
            <a:ext cx="2945481" cy="4581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מלבן: פינות מעוגלות 3">
            <a:extLst>
              <a:ext uri="{FF2B5EF4-FFF2-40B4-BE49-F238E27FC236}">
                <a16:creationId xmlns:a16="http://schemas.microsoft.com/office/drawing/2014/main" id="{51F2F07D-2FE2-43B2-BB90-DE29B8E7DC3D}"/>
              </a:ext>
            </a:extLst>
          </p:cNvPr>
          <p:cNvSpPr/>
          <p:nvPr/>
        </p:nvSpPr>
        <p:spPr>
          <a:xfrm>
            <a:off x="6621579" y="1919737"/>
            <a:ext cx="4202299" cy="44425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700" dirty="0"/>
              <a:t>הרומאים מחריבים את המקדש.</a:t>
            </a:r>
            <a:r>
              <a:rPr lang="en-US" sz="2700" dirty="0"/>
              <a:t/>
            </a:r>
            <a:br>
              <a:rPr lang="en-US" sz="2700" dirty="0"/>
            </a:br>
            <a:r>
              <a:rPr lang="he-IL" sz="2700" dirty="0"/>
              <a:t>החקלאות בירושלים ומסביב לה נפגעה קשות והפעילות הכלכלית שותקה. הרומאים הפקיעו אדמות מבעליהן. על היהודים שנותרו בארץ רבץ עול כבד של מיסים מטעם השלטון הרומי.</a:t>
            </a:r>
          </a:p>
        </p:txBody>
      </p:sp>
    </p:spTree>
    <p:extLst>
      <p:ext uri="{BB962C8B-B14F-4D97-AF65-F5344CB8AC3E}">
        <p14:creationId xmlns:p14="http://schemas.microsoft.com/office/powerpoint/2010/main" val="211330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r>
              <a:rPr lang="he-IL" dirty="0"/>
              <a:t>העלאת השערות</a:t>
            </a:r>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a:xfrm flipH="1">
            <a:off x="1901486" y="2488301"/>
            <a:ext cx="9144000" cy="4267200"/>
          </a:xfrm>
        </p:spPr>
        <p:txBody>
          <a:bodyPr>
            <a:normAutofit/>
          </a:bodyPr>
          <a:lstStyle/>
          <a:p>
            <a:pPr marL="0" indent="0" algn="ctr">
              <a:buNone/>
            </a:pPr>
            <a:r>
              <a:rPr lang="he-IL" sz="4000" dirty="0"/>
              <a:t>אילו השפעות נוספות היו לחורבן המקדש על חייהם של היהודים?</a:t>
            </a:r>
            <a:r>
              <a:rPr lang="en-US" sz="4000" dirty="0"/>
              <a:t/>
            </a:r>
            <a:br>
              <a:rPr lang="en-US" sz="4000" dirty="0"/>
            </a:br>
            <a:r>
              <a:rPr lang="en-US" sz="4000" dirty="0"/>
              <a:t/>
            </a:r>
            <a:br>
              <a:rPr lang="en-US" sz="4000" dirty="0"/>
            </a:br>
            <a:r>
              <a:rPr lang="he-IL" sz="4000" dirty="0"/>
              <a:t>נמקי.</a:t>
            </a:r>
          </a:p>
        </p:txBody>
      </p:sp>
      <p:sp>
        <p:nvSpPr>
          <p:cNvPr id="4" name="פיצוץ : 14 נקודות 3">
            <a:extLst>
              <a:ext uri="{FF2B5EF4-FFF2-40B4-BE49-F238E27FC236}">
                <a16:creationId xmlns:a16="http://schemas.microsoft.com/office/drawing/2014/main" id="{FC69FC26-F324-40CA-9625-1C37E53BC50D}"/>
              </a:ext>
            </a:extLst>
          </p:cNvPr>
          <p:cNvSpPr/>
          <p:nvPr/>
        </p:nvSpPr>
        <p:spPr>
          <a:xfrm>
            <a:off x="729816" y="362171"/>
            <a:ext cx="2376264" cy="1944216"/>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מיומנות למידה</a:t>
            </a:r>
          </a:p>
        </p:txBody>
      </p:sp>
    </p:spTree>
    <p:extLst>
      <p:ext uri="{BB962C8B-B14F-4D97-AF65-F5344CB8AC3E}">
        <p14:creationId xmlns:p14="http://schemas.microsoft.com/office/powerpoint/2010/main" val="20975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r>
              <a:rPr lang="he-IL" dirty="0"/>
              <a:t>עבודת כיתה</a:t>
            </a:r>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normAutofit/>
          </a:bodyPr>
          <a:lstStyle/>
          <a:p>
            <a:r>
              <a:rPr lang="he-IL" sz="3000" dirty="0"/>
              <a:t>עמ' 89: "</a:t>
            </a:r>
            <a:r>
              <a:rPr lang="he-IL" sz="3000" u="sng" dirty="0"/>
              <a:t>המשימה העיקרית שעמדה בפני מנהיגי העם הייתה לאשר את המשך הקיום החיים היהודיים בלא מקדש ולפתור את השאלות ההלכתיות שעלו בעקבות החורבן</a:t>
            </a:r>
            <a:r>
              <a:rPr lang="he-IL" sz="3000" dirty="0"/>
              <a:t>".</a:t>
            </a:r>
            <a:r>
              <a:rPr lang="en-US" sz="3000" dirty="0"/>
              <a:t/>
            </a:r>
            <a:br>
              <a:rPr lang="en-US" sz="3000" dirty="0"/>
            </a:br>
            <a:r>
              <a:rPr lang="en-US" sz="3000" dirty="0"/>
              <a:t/>
            </a:r>
            <a:br>
              <a:rPr lang="en-US" sz="3000" dirty="0"/>
            </a:br>
            <a:r>
              <a:rPr lang="he-IL" sz="3000" dirty="0"/>
              <a:t>1. הסבירי במילים שלך את משימתם של מנהיגי העם לאחר החורבן.</a:t>
            </a:r>
            <a:r>
              <a:rPr lang="en-US" sz="3000" dirty="0"/>
              <a:t/>
            </a:r>
            <a:br>
              <a:rPr lang="en-US" sz="3000" dirty="0"/>
            </a:br>
            <a:r>
              <a:rPr lang="he-IL" sz="3000" dirty="0"/>
              <a:t>2. מדוע זאת הייתה משימתם? בססי דברייך על הכתוב בעמ' 89.</a:t>
            </a:r>
            <a:r>
              <a:rPr lang="en-US" sz="3000" dirty="0"/>
              <a:t/>
            </a:r>
            <a:br>
              <a:rPr lang="en-US" sz="3000" dirty="0"/>
            </a:br>
            <a:r>
              <a:rPr lang="he-IL" sz="3000" dirty="0"/>
              <a:t>3. כיצד אבלו הכבד של העם בא לידי ביטוי?</a:t>
            </a:r>
          </a:p>
        </p:txBody>
      </p:sp>
    </p:spTree>
    <p:extLst>
      <p:ext uri="{BB962C8B-B14F-4D97-AF65-F5344CB8AC3E}">
        <p14:creationId xmlns:p14="http://schemas.microsoft.com/office/powerpoint/2010/main" val="19879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pic>
        <p:nvPicPr>
          <p:cNvPr id="4" name="Picture 8" descr="×ª××¦××ª ×ª××× × ×¢×××¨ ×××¨×× ×××§××©">
            <a:extLst>
              <a:ext uri="{FF2B5EF4-FFF2-40B4-BE49-F238E27FC236}">
                <a16:creationId xmlns:a16="http://schemas.microsoft.com/office/drawing/2014/main" id="{B1D2946D-50AA-48B6-B801-40F8ED7D2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694" y="190167"/>
            <a:ext cx="3028950" cy="15144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6" descr="×ª××¦××ª ×ª××× × ×¢×××¨ ×××¨×× ×××§××©">
            <a:extLst>
              <a:ext uri="{FF2B5EF4-FFF2-40B4-BE49-F238E27FC236}">
                <a16:creationId xmlns:a16="http://schemas.microsoft.com/office/drawing/2014/main" id="{D6C07C35-C3AE-48DC-811D-C1D818D33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83" y="194157"/>
            <a:ext cx="2376264" cy="15330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Picture 4" descr="×ª××¦××ª ×ª××× × ×¢×××¨ ×××¨×× ×××§××©">
            <a:extLst>
              <a:ext uri="{FF2B5EF4-FFF2-40B4-BE49-F238E27FC236}">
                <a16:creationId xmlns:a16="http://schemas.microsoft.com/office/drawing/2014/main" id="{2EA0F66A-312F-4002-8EBF-694A6A199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942" y="194157"/>
            <a:ext cx="2373908" cy="15797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2" descr="×ª××¦××ª ×ª××× × ×¢×××¨ ×××¨×× ×××§××©">
            <a:extLst>
              <a:ext uri="{FF2B5EF4-FFF2-40B4-BE49-F238E27FC236}">
                <a16:creationId xmlns:a16="http://schemas.microsoft.com/office/drawing/2014/main" id="{983CA6FE-D7AC-41D5-8623-A9507E3FD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6780" y="186125"/>
            <a:ext cx="2047910" cy="153395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מציין מיקום תוכן 2">
            <a:extLst>
              <a:ext uri="{FF2B5EF4-FFF2-40B4-BE49-F238E27FC236}">
                <a16:creationId xmlns:a16="http://schemas.microsoft.com/office/drawing/2014/main" id="{63FADA6F-1F2C-460F-996B-3516F1F23158}"/>
              </a:ext>
            </a:extLst>
          </p:cNvPr>
          <p:cNvSpPr txBox="1">
            <a:spLocks/>
          </p:cNvSpPr>
          <p:nvPr/>
        </p:nvSpPr>
        <p:spPr>
          <a:xfrm flipH="1">
            <a:off x="1664055" y="2304974"/>
            <a:ext cx="9144000" cy="4267200"/>
          </a:xfrm>
          <a:prstGeom prst="rect">
            <a:avLst/>
          </a:prstGeom>
        </p:spPr>
        <p:txBody>
          <a:bodyPr vert="horz" lIns="91440" tIns="45720" rIns="91440" bIns="45720" rtlCol="1">
            <a:normAutofit lnSpcReduction="10000"/>
          </a:bodyPr>
          <a:lstStyle>
            <a:lvl1pPr marL="274320" indent="-274320" algn="r" defTabSz="914400" rtl="1" eaLnBrk="1" latinLnBrk="0" hangingPunct="1">
              <a:lnSpc>
                <a:spcPct val="90000"/>
              </a:lnSpc>
              <a:spcBef>
                <a:spcPts val="1800"/>
              </a:spcBef>
              <a:buSzPct val="11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2625" indent="-274320" algn="r" defTabSz="914400" rtl="1" eaLnBrk="1" latinLnBrk="0" hangingPunct="1">
              <a:lnSpc>
                <a:spcPct val="90000"/>
              </a:lnSpc>
              <a:spcBef>
                <a:spcPts val="600"/>
              </a:spcBef>
              <a:buSzPct val="11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97280" indent="-274320" algn="r" defTabSz="914400" rtl="1" eaLnBrk="1" latinLnBrk="0" hangingPunct="1">
              <a:lnSpc>
                <a:spcPct val="90000"/>
              </a:lnSpc>
              <a:spcBef>
                <a:spcPts val="600"/>
              </a:spcBef>
              <a:buSzPct val="11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087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92024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3172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r" defTabSz="914400" rtl="1"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8pPr>
            <a:lvl9pPr marL="3566160" indent="-274320" algn="r" defTabSz="914400" rtl="1" eaLnBrk="1" latinLnBrk="0" hangingPunct="1">
              <a:lnSpc>
                <a:spcPct val="90000"/>
              </a:lnSpc>
              <a:spcBef>
                <a:spcPts val="600"/>
              </a:spcBef>
              <a:buSzPct val="110000"/>
              <a:buFont typeface="Arial" pitchFamily="34" charset="0"/>
              <a:buChar char="▪"/>
              <a:defRPr sz="1600" kern="1200" baseline="0">
                <a:solidFill>
                  <a:schemeClr val="tx1"/>
                </a:solidFill>
                <a:latin typeface="+mn-lt"/>
                <a:ea typeface="+mn-ea"/>
                <a:cs typeface="+mn-cs"/>
              </a:defRPr>
            </a:lvl9pPr>
          </a:lstStyle>
          <a:p>
            <a:pPr marL="0" indent="0" algn="ctr">
              <a:buFont typeface="Arial" pitchFamily="34" charset="0"/>
              <a:buNone/>
            </a:pPr>
            <a:r>
              <a:rPr lang="he-IL" sz="3000" dirty="0"/>
              <a:t>את </a:t>
            </a:r>
            <a:r>
              <a:rPr lang="he-IL" sz="3000" dirty="0" err="1"/>
              <a:t>יהודיה</a:t>
            </a:r>
            <a:r>
              <a:rPr lang="he-IL" sz="3000" dirty="0"/>
              <a:t> בדור שלאחר חורבן בית המקדש.</a:t>
            </a:r>
            <a:r>
              <a:rPr lang="en-US" sz="3000" dirty="0"/>
              <a:t/>
            </a:r>
            <a:br>
              <a:rPr lang="en-US" sz="3000" dirty="0"/>
            </a:br>
            <a:r>
              <a:rPr lang="he-IL" sz="3000" dirty="0"/>
              <a:t>חווית את עוצמת הקדושה של המקדש כאשר היה קיים, וכעת את חווה את המשבר הגדול בעקבות חורבנו.</a:t>
            </a:r>
            <a:r>
              <a:rPr lang="en-US" sz="3000" dirty="0"/>
              <a:t/>
            </a:r>
            <a:br>
              <a:rPr lang="en-US" sz="3000" dirty="0"/>
            </a:br>
            <a:r>
              <a:rPr lang="en-US" sz="3500" dirty="0"/>
              <a:t/>
            </a:r>
            <a:br>
              <a:rPr lang="en-US" sz="3500" dirty="0"/>
            </a:br>
            <a:r>
              <a:rPr lang="he-IL" sz="4000" b="1" dirty="0"/>
              <a:t>כתבי תפילה/שיר/רישום ביומן של אדם מהתקופה המשקף את הרגשות הקשים שהתעוררו ביהודי א"י לאחר החורבן.</a:t>
            </a:r>
          </a:p>
        </p:txBody>
      </p:sp>
    </p:spTree>
    <p:extLst>
      <p:ext uri="{BB962C8B-B14F-4D97-AF65-F5344CB8AC3E}">
        <p14:creationId xmlns:p14="http://schemas.microsoft.com/office/powerpoint/2010/main" val="206255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a:xfrm flipH="1">
            <a:off x="1522412" y="189722"/>
            <a:ext cx="9144000" cy="1295061"/>
          </a:xfrm>
        </p:spPr>
        <p:txBody>
          <a:bodyPr/>
          <a:lstStyle/>
          <a:p>
            <a:pPr algn="ctr"/>
            <a:r>
              <a:rPr lang="he-IL" dirty="0"/>
              <a:t>עמ' 92- רבן יוחנן בן זכאי מתקן תקנות.</a:t>
            </a:r>
            <a:br>
              <a:rPr lang="he-IL" dirty="0"/>
            </a:br>
            <a:endParaRPr lang="he-IL" dirty="0"/>
          </a:p>
        </p:txBody>
      </p:sp>
      <p:sp>
        <p:nvSpPr>
          <p:cNvPr id="4" name="פיצוץ : 14 נקודות 3">
            <a:extLst>
              <a:ext uri="{FF2B5EF4-FFF2-40B4-BE49-F238E27FC236}">
                <a16:creationId xmlns:a16="http://schemas.microsoft.com/office/drawing/2014/main" id="{0C255756-DE72-4824-B3EB-06962A5E1C83}"/>
              </a:ext>
            </a:extLst>
          </p:cNvPr>
          <p:cNvSpPr/>
          <p:nvPr/>
        </p:nvSpPr>
        <p:spPr>
          <a:xfrm>
            <a:off x="154260" y="709802"/>
            <a:ext cx="2736304" cy="1728192"/>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מיומנות למידה</a:t>
            </a:r>
          </a:p>
        </p:txBody>
      </p:sp>
      <p:sp>
        <p:nvSpPr>
          <p:cNvPr id="6" name="מציין מיקום תוכן 5">
            <a:extLst>
              <a:ext uri="{FF2B5EF4-FFF2-40B4-BE49-F238E27FC236}">
                <a16:creationId xmlns:a16="http://schemas.microsoft.com/office/drawing/2014/main" id="{9430A99D-C3B2-476E-8D46-EDF3AB27B3BD}"/>
              </a:ext>
            </a:extLst>
          </p:cNvPr>
          <p:cNvSpPr>
            <a:spLocks noGrp="1"/>
          </p:cNvSpPr>
          <p:nvPr>
            <p:ph idx="1"/>
          </p:nvPr>
        </p:nvSpPr>
        <p:spPr/>
        <p:txBody>
          <a:bodyPr/>
          <a:lstStyle/>
          <a:p>
            <a:r>
              <a:rPr lang="he-IL" dirty="0"/>
              <a:t>משימה זוגית:</a:t>
            </a:r>
            <a:r>
              <a:rPr lang="en-US" dirty="0"/>
              <a:t/>
            </a:r>
            <a:br>
              <a:rPr lang="en-US" dirty="0"/>
            </a:br>
            <a:r>
              <a:rPr lang="he-IL" dirty="0"/>
              <a:t>עליכן לקרוא את עמ' 92-93 על תקנותיו של רבן יוחנן בן זכאי.</a:t>
            </a:r>
            <a:r>
              <a:rPr lang="en-US" dirty="0"/>
              <a:t/>
            </a:r>
            <a:br>
              <a:rPr lang="en-US" dirty="0"/>
            </a:br>
            <a:r>
              <a:rPr lang="en-US" dirty="0"/>
              <a:t/>
            </a:r>
            <a:br>
              <a:rPr lang="en-US" dirty="0"/>
            </a:br>
            <a:r>
              <a:rPr lang="he-IL" dirty="0"/>
              <a:t>בדף הנספח שחולק בכיתה ישנן דוגמאות של תרשימים, המאפשרים ייצוג של מידע.</a:t>
            </a:r>
            <a:r>
              <a:rPr lang="en-US" dirty="0"/>
              <a:t/>
            </a:r>
            <a:br>
              <a:rPr lang="en-US" dirty="0"/>
            </a:br>
            <a:r>
              <a:rPr lang="en-US" dirty="0"/>
              <a:t/>
            </a:r>
            <a:br>
              <a:rPr lang="en-US" dirty="0"/>
            </a:br>
            <a:r>
              <a:rPr lang="he-IL" dirty="0"/>
              <a:t>בחרו אחד מן התרשימים וסכמו את המידע בקצרה.</a:t>
            </a:r>
          </a:p>
          <a:p>
            <a:endParaRPr lang="he-IL" dirty="0"/>
          </a:p>
          <a:p>
            <a:pPr algn="ctr"/>
            <a:r>
              <a:rPr lang="he-IL" dirty="0"/>
              <a:t>ניתן להשתמש ב2 תרשימים במידת הצורך.</a:t>
            </a:r>
          </a:p>
        </p:txBody>
      </p:sp>
    </p:spTree>
    <p:extLst>
      <p:ext uri="{BB962C8B-B14F-4D97-AF65-F5344CB8AC3E}">
        <p14:creationId xmlns:p14="http://schemas.microsoft.com/office/powerpoint/2010/main" val="11162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4" name="מציין מיקום תוכן 4">
            <a:extLst>
              <a:ext uri="{FF2B5EF4-FFF2-40B4-BE49-F238E27FC236}">
                <a16:creationId xmlns:a16="http://schemas.microsoft.com/office/drawing/2014/main" id="{F2842FA9-F9A0-4D5E-97FD-72C2D7EDCD6F}"/>
              </a:ext>
            </a:extLst>
          </p:cNvPr>
          <p:cNvGraphicFramePr>
            <a:graphicFrameLocks/>
          </p:cNvGraphicFramePr>
          <p:nvPr>
            <p:extLst>
              <p:ext uri="{D42A27DB-BD31-4B8C-83A1-F6EECF244321}">
                <p14:modId xmlns:p14="http://schemas.microsoft.com/office/powerpoint/2010/main" val="1729732845"/>
              </p:ext>
            </p:extLst>
          </p:nvPr>
        </p:nvGraphicFramePr>
        <p:xfrm>
          <a:off x="7762529" y="2996952"/>
          <a:ext cx="4067943" cy="3607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דיאגרמה 5">
            <a:extLst>
              <a:ext uri="{FF2B5EF4-FFF2-40B4-BE49-F238E27FC236}">
                <a16:creationId xmlns:a16="http://schemas.microsoft.com/office/drawing/2014/main" id="{6ACB6D5F-C33E-4390-8970-05911547FC2F}"/>
              </a:ext>
            </a:extLst>
          </p:cNvPr>
          <p:cNvGraphicFramePr/>
          <p:nvPr>
            <p:extLst>
              <p:ext uri="{D42A27DB-BD31-4B8C-83A1-F6EECF244321}">
                <p14:modId xmlns:p14="http://schemas.microsoft.com/office/powerpoint/2010/main" val="3273945195"/>
              </p:ext>
            </p:extLst>
          </p:nvPr>
        </p:nvGraphicFramePr>
        <p:xfrm>
          <a:off x="403924" y="2996952"/>
          <a:ext cx="5143061" cy="4364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דיאגרמה 6">
            <a:extLst>
              <a:ext uri="{FF2B5EF4-FFF2-40B4-BE49-F238E27FC236}">
                <a16:creationId xmlns:a16="http://schemas.microsoft.com/office/drawing/2014/main" id="{083E515B-0549-47A7-8D62-0FCAD2EA1B16}"/>
              </a:ext>
            </a:extLst>
          </p:cNvPr>
          <p:cNvGraphicFramePr/>
          <p:nvPr>
            <p:extLst>
              <p:ext uri="{D42A27DB-BD31-4B8C-83A1-F6EECF244321}">
                <p14:modId xmlns:p14="http://schemas.microsoft.com/office/powerpoint/2010/main" val="355535040"/>
              </p:ext>
            </p:extLst>
          </p:nvPr>
        </p:nvGraphicFramePr>
        <p:xfrm>
          <a:off x="1217986" y="260648"/>
          <a:ext cx="3514935" cy="30342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דיאגרמה 8">
            <a:extLst>
              <a:ext uri="{FF2B5EF4-FFF2-40B4-BE49-F238E27FC236}">
                <a16:creationId xmlns:a16="http://schemas.microsoft.com/office/drawing/2014/main" id="{C261F116-2858-4E2B-8AF0-DC5AA2F7F5BF}"/>
              </a:ext>
            </a:extLst>
          </p:cNvPr>
          <p:cNvGraphicFramePr/>
          <p:nvPr>
            <p:extLst>
              <p:ext uri="{D42A27DB-BD31-4B8C-83A1-F6EECF244321}">
                <p14:modId xmlns:p14="http://schemas.microsoft.com/office/powerpoint/2010/main" val="2023459503"/>
              </p:ext>
            </p:extLst>
          </p:nvPr>
        </p:nvGraphicFramePr>
        <p:xfrm>
          <a:off x="7716958" y="-80585"/>
          <a:ext cx="4067943" cy="337550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0790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7118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7110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360276-80DB-48E2-9163-2819C9CD5A77}"/>
              </a:ext>
            </a:extLst>
          </p:cNvPr>
          <p:cNvSpPr>
            <a:spLocks noGrp="1"/>
          </p:cNvSpPr>
          <p:nvPr>
            <p:ph type="title"/>
          </p:nvPr>
        </p:nvSpPr>
        <p:spPr/>
        <p:txBody>
          <a:bodyPr/>
          <a:lstStyle/>
          <a:p>
            <a:pPr algn="ctr"/>
            <a:r>
              <a:rPr lang="he-IL" dirty="0"/>
              <a:t>הבחנה בין דעה לעובדה</a:t>
            </a:r>
          </a:p>
        </p:txBody>
      </p:sp>
      <p:sp>
        <p:nvSpPr>
          <p:cNvPr id="3" name="מציין מיקום תוכן 2">
            <a:extLst>
              <a:ext uri="{FF2B5EF4-FFF2-40B4-BE49-F238E27FC236}">
                <a16:creationId xmlns:a16="http://schemas.microsoft.com/office/drawing/2014/main" id="{14AE0B26-0B4D-4005-9D09-44E51A0E5155}"/>
              </a:ext>
            </a:extLst>
          </p:cNvPr>
          <p:cNvSpPr>
            <a:spLocks noGrp="1"/>
          </p:cNvSpPr>
          <p:nvPr>
            <p:ph sz="half" idx="1"/>
          </p:nvPr>
        </p:nvSpPr>
        <p:spPr/>
        <p:txBody>
          <a:bodyPr/>
          <a:lstStyle/>
          <a:p>
            <a:r>
              <a:rPr lang="he-IL" dirty="0"/>
              <a:t>"מבחנים זה דבר שעושה רע לתלמידים"</a:t>
            </a:r>
          </a:p>
          <a:p>
            <a:r>
              <a:rPr lang="he-IL" dirty="0"/>
              <a:t>הספר הזה כתוב בצורה מרתקת!"</a:t>
            </a:r>
          </a:p>
          <a:p>
            <a:r>
              <a:rPr lang="he-IL" dirty="0"/>
              <a:t>פיצה זה טעים!</a:t>
            </a:r>
          </a:p>
          <a:p>
            <a:r>
              <a:rPr lang="he-IL" dirty="0"/>
              <a:t>היסטוריה זה משעמם.</a:t>
            </a:r>
          </a:p>
          <a:p>
            <a:r>
              <a:rPr lang="he-IL" dirty="0"/>
              <a:t>הנעליים החדשות שלי ממש נוחות...</a:t>
            </a:r>
          </a:p>
          <a:p>
            <a:endParaRPr lang="he-IL" dirty="0"/>
          </a:p>
          <a:p>
            <a:endParaRPr lang="he-IL" dirty="0"/>
          </a:p>
          <a:p>
            <a:endParaRPr lang="he-IL" dirty="0"/>
          </a:p>
        </p:txBody>
      </p:sp>
      <p:sp>
        <p:nvSpPr>
          <p:cNvPr id="4" name="מציין מיקום תוכן 3">
            <a:extLst>
              <a:ext uri="{FF2B5EF4-FFF2-40B4-BE49-F238E27FC236}">
                <a16:creationId xmlns:a16="http://schemas.microsoft.com/office/drawing/2014/main" id="{E03592C2-55E4-4080-B4C8-793140A6DD42}"/>
              </a:ext>
            </a:extLst>
          </p:cNvPr>
          <p:cNvSpPr>
            <a:spLocks noGrp="1"/>
          </p:cNvSpPr>
          <p:nvPr>
            <p:ph sz="half" idx="2"/>
          </p:nvPr>
        </p:nvSpPr>
        <p:spPr/>
        <p:txBody>
          <a:bodyPr/>
          <a:lstStyle/>
          <a:p>
            <a:r>
              <a:rPr lang="he-IL" dirty="0"/>
              <a:t>דובי פנדה ניזונים כמעט אך רק מצמחים.</a:t>
            </a:r>
          </a:p>
          <a:p>
            <a:r>
              <a:rPr lang="he-IL" dirty="0"/>
              <a:t>מלחמת העולם הראשונה נמשכה בין שנים 1914-1918.</a:t>
            </a:r>
          </a:p>
          <a:p>
            <a:r>
              <a:rPr lang="he-IL" dirty="0"/>
              <a:t>ליגת הבייסבול המובילה בעולם היא ה </a:t>
            </a:r>
            <a:r>
              <a:rPr lang="en-US" dirty="0"/>
              <a:t>Major League Baseball.</a:t>
            </a:r>
          </a:p>
          <a:p>
            <a:r>
              <a:rPr lang="he-IL" dirty="0"/>
              <a:t>השם המדעי של "צינון" הוא דלקת חריפה של הלוע העליון והאף.</a:t>
            </a:r>
            <a:endParaRPr lang="en-US" dirty="0"/>
          </a:p>
        </p:txBody>
      </p:sp>
      <p:sp>
        <p:nvSpPr>
          <p:cNvPr id="6" name="פיצוץ : 14 נקודות 5">
            <a:extLst>
              <a:ext uri="{FF2B5EF4-FFF2-40B4-BE49-F238E27FC236}">
                <a16:creationId xmlns:a16="http://schemas.microsoft.com/office/drawing/2014/main" id="{869174AA-EF4A-4478-874C-C91F012BB665}"/>
              </a:ext>
            </a:extLst>
          </p:cNvPr>
          <p:cNvSpPr/>
          <p:nvPr/>
        </p:nvSpPr>
        <p:spPr>
          <a:xfrm rot="418288">
            <a:off x="238594" y="239589"/>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Tree>
    <p:extLst>
      <p:ext uri="{BB962C8B-B14F-4D97-AF65-F5344CB8AC3E}">
        <p14:creationId xmlns:p14="http://schemas.microsoft.com/office/powerpoint/2010/main" val="262860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82504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5393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041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41882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2B98C1-6A13-4829-9A86-1B90336F9F0F}"/>
              </a:ext>
            </a:extLst>
          </p:cNvPr>
          <p:cNvSpPr>
            <a:spLocks noGrp="1"/>
          </p:cNvSpPr>
          <p:nvPr>
            <p:ph type="title"/>
          </p:nvPr>
        </p:nvSpPr>
        <p:spPr/>
        <p:txBody>
          <a:bodyPr/>
          <a:lstStyle/>
          <a:p>
            <a:r>
              <a:rPr lang="he-IL" dirty="0"/>
              <a:t>היכן זה פוגש אותנו בהיסטוריה?</a:t>
            </a:r>
          </a:p>
        </p:txBody>
      </p:sp>
      <p:sp>
        <p:nvSpPr>
          <p:cNvPr id="3" name="מציין מיקום תוכן 2">
            <a:extLst>
              <a:ext uri="{FF2B5EF4-FFF2-40B4-BE49-F238E27FC236}">
                <a16:creationId xmlns:a16="http://schemas.microsoft.com/office/drawing/2014/main" id="{1B0172A9-7B49-43B4-AFAC-BDB1C9403643}"/>
              </a:ext>
            </a:extLst>
          </p:cNvPr>
          <p:cNvSpPr>
            <a:spLocks noGrp="1"/>
          </p:cNvSpPr>
          <p:nvPr>
            <p:ph sz="half" idx="1"/>
          </p:nvPr>
        </p:nvSpPr>
        <p:spPr/>
        <p:txBody>
          <a:bodyPr>
            <a:normAutofit fontScale="92500" lnSpcReduction="10000"/>
          </a:bodyPr>
          <a:lstStyle/>
          <a:p>
            <a:r>
              <a:rPr lang="he-IL" dirty="0">
                <a:solidFill>
                  <a:schemeClr val="accent6">
                    <a:lumMod val="50000"/>
                  </a:schemeClr>
                </a:solidFill>
              </a:rPr>
              <a:t>השואה הייתה דבר איום ונורא.</a:t>
            </a:r>
          </a:p>
          <a:p>
            <a:pPr marL="0" indent="0">
              <a:buNone/>
            </a:pPr>
            <a:endParaRPr lang="he-IL" dirty="0">
              <a:solidFill>
                <a:schemeClr val="accent6">
                  <a:lumMod val="50000"/>
                </a:schemeClr>
              </a:solidFill>
            </a:endParaRPr>
          </a:p>
          <a:p>
            <a:r>
              <a:rPr lang="he-IL" dirty="0">
                <a:solidFill>
                  <a:schemeClr val="accent2">
                    <a:lumMod val="75000"/>
                  </a:schemeClr>
                </a:solidFill>
              </a:rPr>
              <a:t>א"י נחרבה לחלוטין לאחר חורבן בית המקדש השני ולא נותר זכר לחיים יהודיים בארץ.</a:t>
            </a:r>
          </a:p>
          <a:p>
            <a:endParaRPr lang="he-IL" dirty="0"/>
          </a:p>
          <a:p>
            <a:pPr marL="0" indent="0">
              <a:buNone/>
            </a:pPr>
            <a:endParaRPr lang="he-IL" dirty="0"/>
          </a:p>
          <a:p>
            <a:r>
              <a:rPr lang="he-IL" dirty="0">
                <a:solidFill>
                  <a:schemeClr val="accent1">
                    <a:lumMod val="50000"/>
                  </a:schemeClr>
                </a:solidFill>
              </a:rPr>
              <a:t>מלחמת העולם הראשונה הייתה הנוראית ביותר מכל המלחמות עד זמן זה.</a:t>
            </a:r>
          </a:p>
          <a:p>
            <a:endParaRPr lang="he-IL" dirty="0"/>
          </a:p>
          <a:p>
            <a:endParaRPr lang="he-IL" dirty="0"/>
          </a:p>
          <a:p>
            <a:endParaRPr lang="he-IL" dirty="0"/>
          </a:p>
        </p:txBody>
      </p:sp>
      <p:sp>
        <p:nvSpPr>
          <p:cNvPr id="4" name="מציין מיקום תוכן 3">
            <a:extLst>
              <a:ext uri="{FF2B5EF4-FFF2-40B4-BE49-F238E27FC236}">
                <a16:creationId xmlns:a16="http://schemas.microsoft.com/office/drawing/2014/main" id="{05A4D9B9-F994-4D8F-B635-4E18EF7CE3E8}"/>
              </a:ext>
            </a:extLst>
          </p:cNvPr>
          <p:cNvSpPr>
            <a:spLocks noGrp="1"/>
          </p:cNvSpPr>
          <p:nvPr>
            <p:ph sz="half" idx="2"/>
          </p:nvPr>
        </p:nvSpPr>
        <p:spPr/>
        <p:txBody>
          <a:bodyPr>
            <a:normAutofit fontScale="92500" lnSpcReduction="10000"/>
          </a:bodyPr>
          <a:lstStyle/>
          <a:p>
            <a:r>
              <a:rPr lang="he-IL" dirty="0">
                <a:solidFill>
                  <a:schemeClr val="accent6">
                    <a:lumMod val="50000"/>
                  </a:schemeClr>
                </a:solidFill>
              </a:rPr>
              <a:t>בשואה נרצחו כשישה מיליון יהודים.</a:t>
            </a:r>
          </a:p>
          <a:p>
            <a:r>
              <a:rPr lang="he-IL" dirty="0">
                <a:solidFill>
                  <a:schemeClr val="accent2">
                    <a:lumMod val="75000"/>
                  </a:schemeClr>
                </a:solidFill>
              </a:rPr>
              <a:t>לאחר חורבן בית המקדש השני, חלקים נרחבים מא"י נחרבו, יהודים רבים עזבו את הארץ וכן היעדר בית המקדש הביא לשינוי בדפוס החיים הדתיים שהיו נהוגים עד כה.</a:t>
            </a:r>
          </a:p>
          <a:p>
            <a:r>
              <a:rPr lang="he-IL" dirty="0">
                <a:solidFill>
                  <a:schemeClr val="accent1">
                    <a:lumMod val="50000"/>
                  </a:schemeClr>
                </a:solidFill>
              </a:rPr>
              <a:t>במלחמת העולם הראשונה נעשה שימוש בכלי נשק חדשים אשר </a:t>
            </a:r>
            <a:r>
              <a:rPr lang="he-IL" dirty="0" err="1">
                <a:solidFill>
                  <a:schemeClr val="accent1">
                    <a:lumMod val="50000"/>
                  </a:schemeClr>
                </a:solidFill>
              </a:rPr>
              <a:t>איפשרו</a:t>
            </a:r>
            <a:r>
              <a:rPr lang="he-IL" dirty="0">
                <a:solidFill>
                  <a:schemeClr val="accent1">
                    <a:lumMod val="50000"/>
                  </a:schemeClr>
                </a:solidFill>
              </a:rPr>
              <a:t> הרג בקנה מידה גדול יותר משהתאפשר עד כה- כגון גז רעיל, טנקים וכד'.</a:t>
            </a:r>
          </a:p>
        </p:txBody>
      </p:sp>
    </p:spTree>
    <p:extLst>
      <p:ext uri="{BB962C8B-B14F-4D97-AF65-F5344CB8AC3E}">
        <p14:creationId xmlns:p14="http://schemas.microsoft.com/office/powerpoint/2010/main" val="3489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3F8190-75C7-4060-A80B-EAA3D783D509}"/>
              </a:ext>
            </a:extLst>
          </p:cNvPr>
          <p:cNvSpPr>
            <a:spLocks noGrp="1"/>
          </p:cNvSpPr>
          <p:nvPr>
            <p:ph type="title"/>
          </p:nvPr>
        </p:nvSpPr>
        <p:spPr/>
        <p:txBody>
          <a:bodyPr/>
          <a:lstStyle/>
          <a:p>
            <a:r>
              <a:rPr lang="he-IL" dirty="0"/>
              <a:t>אירועים חשובים על ציר הזמן</a:t>
            </a:r>
          </a:p>
        </p:txBody>
      </p:sp>
      <p:cxnSp>
        <p:nvCxnSpPr>
          <p:cNvPr id="6" name="מחבר ישר 5">
            <a:extLst>
              <a:ext uri="{FF2B5EF4-FFF2-40B4-BE49-F238E27FC236}">
                <a16:creationId xmlns:a16="http://schemas.microsoft.com/office/drawing/2014/main" id="{CDA4D1C6-4D74-4A05-9862-568F22E579CE}"/>
              </a:ext>
            </a:extLst>
          </p:cNvPr>
          <p:cNvCxnSpPr/>
          <p:nvPr/>
        </p:nvCxnSpPr>
        <p:spPr>
          <a:xfrm>
            <a:off x="1845940" y="3861048"/>
            <a:ext cx="9649072"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חץ: למטה 6">
            <a:extLst>
              <a:ext uri="{FF2B5EF4-FFF2-40B4-BE49-F238E27FC236}">
                <a16:creationId xmlns:a16="http://schemas.microsoft.com/office/drawing/2014/main" id="{AD832056-5825-49C7-ADD3-081C1B89FA06}"/>
              </a:ext>
            </a:extLst>
          </p:cNvPr>
          <p:cNvSpPr/>
          <p:nvPr/>
        </p:nvSpPr>
        <p:spPr>
          <a:xfrm>
            <a:off x="10342884"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9" name="חץ: למטה 8">
            <a:extLst>
              <a:ext uri="{FF2B5EF4-FFF2-40B4-BE49-F238E27FC236}">
                <a16:creationId xmlns:a16="http://schemas.microsoft.com/office/drawing/2014/main" id="{E1A43EB4-8F9B-4F7B-8ADF-25A5B6F740FC}"/>
              </a:ext>
            </a:extLst>
          </p:cNvPr>
          <p:cNvSpPr/>
          <p:nvPr/>
        </p:nvSpPr>
        <p:spPr>
          <a:xfrm>
            <a:off x="8254652"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חץ: למטה 9">
            <a:extLst>
              <a:ext uri="{FF2B5EF4-FFF2-40B4-BE49-F238E27FC236}">
                <a16:creationId xmlns:a16="http://schemas.microsoft.com/office/drawing/2014/main" id="{C70A2134-7F87-4510-AA95-A5AFA6E82B33}"/>
              </a:ext>
            </a:extLst>
          </p:cNvPr>
          <p:cNvSpPr/>
          <p:nvPr/>
        </p:nvSpPr>
        <p:spPr>
          <a:xfrm>
            <a:off x="6094412"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1" name="חץ: למטה 10">
            <a:extLst>
              <a:ext uri="{FF2B5EF4-FFF2-40B4-BE49-F238E27FC236}">
                <a16:creationId xmlns:a16="http://schemas.microsoft.com/office/drawing/2014/main" id="{BE095D71-96F1-4FB8-A399-6E01F75ED86A}"/>
              </a:ext>
            </a:extLst>
          </p:cNvPr>
          <p:cNvSpPr/>
          <p:nvPr/>
        </p:nvSpPr>
        <p:spPr>
          <a:xfrm>
            <a:off x="3178088" y="3567458"/>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6404C935-2BA4-4059-9B43-ADE009B100D4}"/>
              </a:ext>
            </a:extLst>
          </p:cNvPr>
          <p:cNvSpPr txBox="1"/>
          <p:nvPr/>
        </p:nvSpPr>
        <p:spPr>
          <a:xfrm>
            <a:off x="9874832" y="2996952"/>
            <a:ext cx="1728192" cy="369332"/>
          </a:xfrm>
          <a:prstGeom prst="rect">
            <a:avLst/>
          </a:prstGeom>
          <a:noFill/>
        </p:spPr>
        <p:txBody>
          <a:bodyPr wrap="square" rtlCol="1">
            <a:spAutoFit/>
          </a:bodyPr>
          <a:lstStyle/>
          <a:p>
            <a:r>
              <a:rPr lang="he-IL" dirty="0"/>
              <a:t>832 לפנה"ס</a:t>
            </a:r>
          </a:p>
        </p:txBody>
      </p:sp>
      <p:sp>
        <p:nvSpPr>
          <p:cNvPr id="13" name="TextBox 12">
            <a:extLst>
              <a:ext uri="{FF2B5EF4-FFF2-40B4-BE49-F238E27FC236}">
                <a16:creationId xmlns:a16="http://schemas.microsoft.com/office/drawing/2014/main" id="{01618C2C-42CA-4D28-8731-3F8DE677D3E3}"/>
              </a:ext>
            </a:extLst>
          </p:cNvPr>
          <p:cNvSpPr txBox="1"/>
          <p:nvPr/>
        </p:nvSpPr>
        <p:spPr>
          <a:xfrm>
            <a:off x="9802316" y="4652320"/>
            <a:ext cx="1728192" cy="923330"/>
          </a:xfrm>
          <a:prstGeom prst="rect">
            <a:avLst/>
          </a:prstGeom>
          <a:noFill/>
        </p:spPr>
        <p:txBody>
          <a:bodyPr wrap="square" rtlCol="1">
            <a:spAutoFit/>
          </a:bodyPr>
          <a:lstStyle/>
          <a:p>
            <a:r>
              <a:rPr lang="he-IL" dirty="0"/>
              <a:t>חנוכת בית המקדש הראשון-</a:t>
            </a:r>
          </a:p>
          <a:p>
            <a:r>
              <a:rPr lang="he-IL" dirty="0"/>
              <a:t>שלמה המלך</a:t>
            </a:r>
          </a:p>
        </p:txBody>
      </p:sp>
      <p:sp>
        <p:nvSpPr>
          <p:cNvPr id="14" name="TextBox 13">
            <a:extLst>
              <a:ext uri="{FF2B5EF4-FFF2-40B4-BE49-F238E27FC236}">
                <a16:creationId xmlns:a16="http://schemas.microsoft.com/office/drawing/2014/main" id="{BB73EE60-BF4A-440B-96F3-25262F817A57}"/>
              </a:ext>
            </a:extLst>
          </p:cNvPr>
          <p:cNvSpPr txBox="1"/>
          <p:nvPr/>
        </p:nvSpPr>
        <p:spPr>
          <a:xfrm>
            <a:off x="7678588" y="3043119"/>
            <a:ext cx="1728192" cy="369332"/>
          </a:xfrm>
          <a:prstGeom prst="rect">
            <a:avLst/>
          </a:prstGeom>
          <a:noFill/>
        </p:spPr>
        <p:txBody>
          <a:bodyPr wrap="square" rtlCol="1">
            <a:spAutoFit/>
          </a:bodyPr>
          <a:lstStyle/>
          <a:p>
            <a:r>
              <a:rPr lang="he-IL" dirty="0"/>
              <a:t>586 לפנה"ס</a:t>
            </a:r>
          </a:p>
        </p:txBody>
      </p:sp>
      <p:sp>
        <p:nvSpPr>
          <p:cNvPr id="15" name="TextBox 14">
            <a:extLst>
              <a:ext uri="{FF2B5EF4-FFF2-40B4-BE49-F238E27FC236}">
                <a16:creationId xmlns:a16="http://schemas.microsoft.com/office/drawing/2014/main" id="{07DEA84A-4548-432A-914A-FA8E76CCDE72}"/>
              </a:ext>
            </a:extLst>
          </p:cNvPr>
          <p:cNvSpPr txBox="1"/>
          <p:nvPr/>
        </p:nvSpPr>
        <p:spPr>
          <a:xfrm>
            <a:off x="7678588" y="4608710"/>
            <a:ext cx="1728192" cy="1200329"/>
          </a:xfrm>
          <a:prstGeom prst="rect">
            <a:avLst/>
          </a:prstGeom>
          <a:noFill/>
        </p:spPr>
        <p:txBody>
          <a:bodyPr wrap="square" rtlCol="1">
            <a:spAutoFit/>
          </a:bodyPr>
          <a:lstStyle/>
          <a:p>
            <a:r>
              <a:rPr lang="he-IL" dirty="0"/>
              <a:t>חורבן בית המקדש הראשון-</a:t>
            </a:r>
          </a:p>
          <a:p>
            <a:r>
              <a:rPr lang="he-IL" dirty="0"/>
              <a:t>נבוכדנצר מלך בבל</a:t>
            </a:r>
          </a:p>
        </p:txBody>
      </p:sp>
      <p:sp>
        <p:nvSpPr>
          <p:cNvPr id="16" name="TextBox 15">
            <a:extLst>
              <a:ext uri="{FF2B5EF4-FFF2-40B4-BE49-F238E27FC236}">
                <a16:creationId xmlns:a16="http://schemas.microsoft.com/office/drawing/2014/main" id="{2B64B5F3-200A-4272-B4C9-A2BB336C6EF0}"/>
              </a:ext>
            </a:extLst>
          </p:cNvPr>
          <p:cNvSpPr txBox="1"/>
          <p:nvPr/>
        </p:nvSpPr>
        <p:spPr>
          <a:xfrm>
            <a:off x="5513765" y="2996952"/>
            <a:ext cx="1728192" cy="369332"/>
          </a:xfrm>
          <a:prstGeom prst="rect">
            <a:avLst/>
          </a:prstGeom>
          <a:noFill/>
        </p:spPr>
        <p:txBody>
          <a:bodyPr wrap="square" rtlCol="1">
            <a:spAutoFit/>
          </a:bodyPr>
          <a:lstStyle/>
          <a:p>
            <a:r>
              <a:rPr lang="he-IL" dirty="0"/>
              <a:t>516 לפנה"ס</a:t>
            </a:r>
          </a:p>
        </p:txBody>
      </p:sp>
      <p:sp>
        <p:nvSpPr>
          <p:cNvPr id="17" name="TextBox 16">
            <a:extLst>
              <a:ext uri="{FF2B5EF4-FFF2-40B4-BE49-F238E27FC236}">
                <a16:creationId xmlns:a16="http://schemas.microsoft.com/office/drawing/2014/main" id="{38BB0617-AEA3-4099-BDA4-98BD40206FD2}"/>
              </a:ext>
            </a:extLst>
          </p:cNvPr>
          <p:cNvSpPr txBox="1"/>
          <p:nvPr/>
        </p:nvSpPr>
        <p:spPr>
          <a:xfrm>
            <a:off x="5513765" y="4658166"/>
            <a:ext cx="1728192" cy="646331"/>
          </a:xfrm>
          <a:prstGeom prst="rect">
            <a:avLst/>
          </a:prstGeom>
          <a:noFill/>
        </p:spPr>
        <p:txBody>
          <a:bodyPr wrap="square" rtlCol="1">
            <a:spAutoFit/>
          </a:bodyPr>
          <a:lstStyle/>
          <a:p>
            <a:r>
              <a:rPr lang="he-IL" dirty="0"/>
              <a:t>חנוכת בית המקדש השני</a:t>
            </a:r>
          </a:p>
        </p:txBody>
      </p:sp>
      <p:sp>
        <p:nvSpPr>
          <p:cNvPr id="18" name="TextBox 17">
            <a:extLst>
              <a:ext uri="{FF2B5EF4-FFF2-40B4-BE49-F238E27FC236}">
                <a16:creationId xmlns:a16="http://schemas.microsoft.com/office/drawing/2014/main" id="{654A1B89-4FAA-4533-8730-C3BAA5CB85B7}"/>
              </a:ext>
            </a:extLst>
          </p:cNvPr>
          <p:cNvSpPr txBox="1"/>
          <p:nvPr/>
        </p:nvSpPr>
        <p:spPr>
          <a:xfrm>
            <a:off x="2469136" y="3063931"/>
            <a:ext cx="1728192" cy="369332"/>
          </a:xfrm>
          <a:prstGeom prst="rect">
            <a:avLst/>
          </a:prstGeom>
          <a:noFill/>
        </p:spPr>
        <p:txBody>
          <a:bodyPr wrap="square" rtlCol="1">
            <a:spAutoFit/>
          </a:bodyPr>
          <a:lstStyle/>
          <a:p>
            <a:r>
              <a:rPr lang="he-IL" dirty="0"/>
              <a:t>70 לספירה</a:t>
            </a:r>
          </a:p>
        </p:txBody>
      </p:sp>
      <p:sp>
        <p:nvSpPr>
          <p:cNvPr id="19" name="TextBox 18">
            <a:extLst>
              <a:ext uri="{FF2B5EF4-FFF2-40B4-BE49-F238E27FC236}">
                <a16:creationId xmlns:a16="http://schemas.microsoft.com/office/drawing/2014/main" id="{D81BA889-4247-4A4C-8502-6D9884D660B5}"/>
              </a:ext>
            </a:extLst>
          </p:cNvPr>
          <p:cNvSpPr txBox="1"/>
          <p:nvPr/>
        </p:nvSpPr>
        <p:spPr>
          <a:xfrm>
            <a:off x="2469136" y="4608710"/>
            <a:ext cx="1728192" cy="1200329"/>
          </a:xfrm>
          <a:prstGeom prst="rect">
            <a:avLst/>
          </a:prstGeom>
          <a:noFill/>
        </p:spPr>
        <p:txBody>
          <a:bodyPr wrap="square" rtlCol="1">
            <a:spAutoFit/>
          </a:bodyPr>
          <a:lstStyle/>
          <a:p>
            <a:r>
              <a:rPr lang="he-IL" dirty="0"/>
              <a:t>חורבן בית המקדש השני- טיטוס קיסר רומא</a:t>
            </a:r>
          </a:p>
        </p:txBody>
      </p:sp>
      <p:sp>
        <p:nvSpPr>
          <p:cNvPr id="20" name="אליפסה 19">
            <a:extLst>
              <a:ext uri="{FF2B5EF4-FFF2-40B4-BE49-F238E27FC236}">
                <a16:creationId xmlns:a16="http://schemas.microsoft.com/office/drawing/2014/main" id="{612A116B-1211-4195-B25D-CC62EC6CAE9E}"/>
              </a:ext>
            </a:extLst>
          </p:cNvPr>
          <p:cNvSpPr/>
          <p:nvPr/>
        </p:nvSpPr>
        <p:spPr>
          <a:xfrm>
            <a:off x="7390556" y="3645024"/>
            <a:ext cx="648072" cy="515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a:t>
            </a:r>
          </a:p>
        </p:txBody>
      </p:sp>
    </p:spTree>
    <p:extLst>
      <p:ext uri="{BB962C8B-B14F-4D97-AF65-F5344CB8AC3E}">
        <p14:creationId xmlns:p14="http://schemas.microsoft.com/office/powerpoint/2010/main" val="10993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321_TF02801065.potx" id="{2E52FB7E-1D18-4F1D-91FF-19ED14BF174A}" vid="{47573776-1474-4166-812E-56B751933C05}"/>
    </a:ext>
  </a:extLst>
</a:theme>
</file>

<file path=ppt/theme/theme2.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מצגת גווני אדמה (מסך רחב)</Template>
  <TotalTime>1312</TotalTime>
  <Words>2418</Words>
  <Application>Microsoft Office PowerPoint</Application>
  <PresentationFormat>מותאם אישית</PresentationFormat>
  <Paragraphs>357</Paragraphs>
  <Slides>73</Slides>
  <Notes>21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73</vt:i4>
      </vt:variant>
    </vt:vector>
  </HeadingPairs>
  <TitlesOfParts>
    <vt:vector size="82" baseType="lpstr">
      <vt:lpstr>Arial</vt:lpstr>
      <vt:lpstr>BN Oria</vt:lpstr>
      <vt:lpstr>BN United</vt:lpstr>
      <vt:lpstr>BN Zika</vt:lpstr>
      <vt:lpstr>Corbel</vt:lpstr>
      <vt:lpstr>Gisha</vt:lpstr>
      <vt:lpstr>Tahoma</vt:lpstr>
      <vt:lpstr>Wingdings</vt:lpstr>
      <vt:lpstr>Earthtones 16x9</vt:lpstr>
      <vt:lpstr>ימי הבית השני ותקופת המשנה והתלמוד:  הנהגה, חברה ודת</vt:lpstr>
      <vt:lpstr>מי יוצא דופן?</vt:lpstr>
      <vt:lpstr>מה אני יודעת לספר על בית המקדש?</vt:lpstr>
      <vt:lpstr>"ירמיהו"</vt:lpstr>
      <vt:lpstr>אילו מנהגים יש ביהדות שהם זכר למקדש וזכר לחורבן?</vt:lpstr>
      <vt:lpstr>שיעורי בית- תלקיט מיומנויות משימה 3: הבחנה בין דעה לעובדה</vt:lpstr>
      <vt:lpstr>הבחנה בין דעה לעובדה</vt:lpstr>
      <vt:lpstr>היכן זה פוגש אותנו בהיסטוריה?</vt:lpstr>
      <vt:lpstr>אירועים חשובים על ציר הזמן</vt:lpstr>
      <vt:lpstr>בין המקדש הראשון למקדש השני</vt:lpstr>
      <vt:lpstr>הצהרת המלך כורש</vt:lpstr>
      <vt:lpstr>עבודת כיתה</vt:lpstr>
      <vt:lpstr> </vt:lpstr>
      <vt:lpstr>עזרא ונחמיה-  שאלות של זהות</vt:lpstr>
      <vt:lpstr>עזרא ונחמיה מתמודדים עם נישואי תערובת</vt:lpstr>
      <vt:lpstr> </vt:lpstr>
      <vt:lpstr>"למען ילמדו ויראו"</vt:lpstr>
      <vt:lpstr>איך פעם היו עובדים את הקב"ה?</vt:lpstr>
      <vt:lpstr>החידוש של עזרא הסופר:</vt:lpstr>
      <vt:lpstr>קראי בעמ' 20-21 את הפסקאות תחת הכותרת "עזרא פועל להפצת התורה", ועני על השאלות הבאות:</vt:lpstr>
      <vt:lpstr>יהודה בהנהגת עזרא ונחמיה</vt:lpstr>
      <vt:lpstr>מצגת של PowerPoint‏</vt:lpstr>
      <vt:lpstr>מצגת של PowerPoint‏</vt:lpstr>
      <vt:lpstr>מצגת של PowerPoint‏</vt:lpstr>
      <vt:lpstr>מהי תרבות?</vt:lpstr>
      <vt:lpstr>איזו תרבות יש בא"י במאה ה4 לפני הספירה?</vt:lpstr>
      <vt:lpstr>הראשונים להיחשף לתרבות ההלניסטית,  היו דווקא...</vt:lpstr>
      <vt:lpstr>תהליך התייוונות מתרחש בחברה היהודית</vt:lpstr>
      <vt:lpstr>עבודת כיתה</vt:lpstr>
      <vt:lpstr>שיעורי בית</vt:lpstr>
      <vt:lpstr>כיצד התרבות ההלניסטית השפיעה על החברה היהודית? </vt:lpstr>
      <vt:lpstr>התרבות ההלניסטית בא"י</vt:lpstr>
      <vt:lpstr>מצגת של PowerPoint‏</vt:lpstr>
      <vt:lpstr>מצגת של PowerPoint‏</vt:lpstr>
      <vt:lpstr>מצגת של PowerPoint‏</vt:lpstr>
      <vt:lpstr>משימת כתיבה</vt:lpstr>
      <vt:lpstr>מצגת של PowerPoint‏</vt:lpstr>
      <vt:lpstr>גזרות אנטיוכוס</vt:lpstr>
      <vt:lpstr>גזירות אנטיוכוס</vt:lpstr>
      <vt:lpstr>מה גורם למשהו להתרחש?!</vt:lpstr>
      <vt:lpstr>מחלוקת במחקר</vt:lpstr>
      <vt:lpstr>גזירות אנטיוכוס</vt:lpstr>
      <vt:lpstr>מצגת של PowerPoint‏</vt:lpstr>
      <vt:lpstr> שיעורי בית </vt:lpstr>
      <vt:lpstr>מקורות כתובים- עמ' 40</vt:lpstr>
      <vt:lpstr>פיצול</vt:lpstr>
      <vt:lpstr>פיצול החברה היהודית</vt:lpstr>
      <vt:lpstr>מיהם הפרושים?</vt:lpstr>
      <vt:lpstr>כת הפרושים</vt:lpstr>
      <vt:lpstr>כת האיסיים- כת מדבר יהודה</vt:lpstr>
      <vt:lpstr>מגילות ים המלח</vt:lpstr>
      <vt:lpstr>כת מדבר יהודה</vt:lpstr>
      <vt:lpstr>כת האיסיים</vt:lpstr>
      <vt:lpstr>כת האיסיים</vt:lpstr>
      <vt:lpstr>בית המקדש השני- מבניין לחורבן</vt:lpstr>
      <vt:lpstr>בית המקדש השני</vt:lpstr>
      <vt:lpstr>פירוש למקור</vt:lpstr>
      <vt:lpstr>בית המקדש השני על ציר הזמן</vt:lpstr>
      <vt:lpstr>המרד הגדול</vt:lpstr>
      <vt:lpstr>סרטון "המרד הגדול"</vt:lpstr>
      <vt:lpstr>שיעורי בית להגשה:</vt:lpstr>
      <vt:lpstr>נחרב המקדש...</vt:lpstr>
      <vt:lpstr>העלאת השערות</vt:lpstr>
      <vt:lpstr>עבודת כיתה</vt:lpstr>
      <vt:lpstr>מצגת של PowerPoint‏</vt:lpstr>
      <vt:lpstr>עמ' 92- רבן יוחנן בן זכאי מתקן תקנות.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ימי הבית השני ותקופת המשנה והתלמוד:  הנהגה, חברה ודת</dc:title>
  <dc:creator>Aliza Karnei-R'em</dc:creator>
  <cp:lastModifiedBy>user</cp:lastModifiedBy>
  <cp:revision>93</cp:revision>
  <dcterms:created xsi:type="dcterms:W3CDTF">2018-08-18T18:32:15Z</dcterms:created>
  <dcterms:modified xsi:type="dcterms:W3CDTF">2020-01-09T10:29:38Z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