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01" r:id="rId3"/>
    <p:sldId id="259" r:id="rId4"/>
    <p:sldId id="258" r:id="rId5"/>
    <p:sldId id="302" r:id="rId6"/>
    <p:sldId id="311" r:id="rId7"/>
    <p:sldId id="310" r:id="rId8"/>
    <p:sldId id="309" r:id="rId9"/>
    <p:sldId id="316" r:id="rId10"/>
    <p:sldId id="325" r:id="rId11"/>
    <p:sldId id="312" r:id="rId12"/>
    <p:sldId id="318" r:id="rId13"/>
    <p:sldId id="331" r:id="rId14"/>
    <p:sldId id="317" r:id="rId15"/>
    <p:sldId id="326" r:id="rId16"/>
    <p:sldId id="313" r:id="rId17"/>
    <p:sldId id="323" r:id="rId18"/>
    <p:sldId id="324" r:id="rId19"/>
    <p:sldId id="314" r:id="rId20"/>
    <p:sldId id="319" r:id="rId21"/>
    <p:sldId id="320" r:id="rId22"/>
    <p:sldId id="321" r:id="rId23"/>
    <p:sldId id="327" r:id="rId24"/>
    <p:sldId id="315" r:id="rId25"/>
    <p:sldId id="329" r:id="rId26"/>
    <p:sldId id="330" r:id="rId27"/>
    <p:sldId id="257" r:id="rId28"/>
    <p:sldId id="328" r:id="rId29"/>
    <p:sldId id="307" r:id="rId30"/>
    <p:sldId id="308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92CF1-B423-4F0A-81D4-5C24EC09EC34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C418558-76F5-4FD5-ADF9-B092C0BBFDA8}">
      <dgm:prSet phldrT="[טקסט]" custT="1"/>
      <dgm:spPr/>
      <dgm:t>
        <a:bodyPr/>
        <a:lstStyle/>
        <a:p>
          <a:pPr rtl="1"/>
          <a:r>
            <a:rPr lang="he-IL" sz="2000" dirty="0"/>
            <a:t>1939 - 1941</a:t>
          </a:r>
        </a:p>
      </dgm:t>
    </dgm:pt>
    <dgm:pt modelId="{7CD7407C-8885-477D-8E79-D1146E1F6BC8}" type="parTrans" cxnId="{5A893C54-637F-422D-99FA-D4F14091D2B0}">
      <dgm:prSet/>
      <dgm:spPr/>
      <dgm:t>
        <a:bodyPr/>
        <a:lstStyle/>
        <a:p>
          <a:pPr rtl="1"/>
          <a:endParaRPr lang="he-IL"/>
        </a:p>
      </dgm:t>
    </dgm:pt>
    <dgm:pt modelId="{01EC21AF-25E6-4001-95EF-A693FBE8834C}" type="sibTrans" cxnId="{5A893C54-637F-422D-99FA-D4F14091D2B0}">
      <dgm:prSet/>
      <dgm:spPr/>
      <dgm:t>
        <a:bodyPr/>
        <a:lstStyle/>
        <a:p>
          <a:pPr rtl="1"/>
          <a:endParaRPr lang="he-IL"/>
        </a:p>
      </dgm:t>
    </dgm:pt>
    <dgm:pt modelId="{AD3486CC-40C6-4EE0-90BD-93D468C86BE9}">
      <dgm:prSet phldrT="[טקסט]" custT="1"/>
      <dgm:spPr/>
      <dgm:t>
        <a:bodyPr/>
        <a:lstStyle/>
        <a:p>
          <a:pPr rtl="1"/>
          <a:r>
            <a:rPr lang="he-IL" sz="1400" b="1" dirty="0"/>
            <a:t>הפלישה לפולין</a:t>
          </a:r>
        </a:p>
      </dgm:t>
    </dgm:pt>
    <dgm:pt modelId="{6AAD1C2A-3538-4CB5-AA96-1954269D7B34}" type="parTrans" cxnId="{4A47F93F-5A61-404F-84EB-4B2A6678C086}">
      <dgm:prSet/>
      <dgm:spPr/>
      <dgm:t>
        <a:bodyPr/>
        <a:lstStyle/>
        <a:p>
          <a:pPr rtl="1"/>
          <a:endParaRPr lang="he-IL"/>
        </a:p>
      </dgm:t>
    </dgm:pt>
    <dgm:pt modelId="{6CEB8BFE-71E3-4FD9-B3B1-8A5F43F31203}" type="sibTrans" cxnId="{4A47F93F-5A61-404F-84EB-4B2A6678C086}">
      <dgm:prSet/>
      <dgm:spPr/>
      <dgm:t>
        <a:bodyPr/>
        <a:lstStyle/>
        <a:p>
          <a:pPr rtl="1"/>
          <a:endParaRPr lang="he-IL"/>
        </a:p>
      </dgm:t>
    </dgm:pt>
    <dgm:pt modelId="{AB1C48A1-91F9-4965-BD18-50B2B96A6D30}">
      <dgm:prSet phldrT="[טקסט]" custT="1"/>
      <dgm:spPr/>
      <dgm:t>
        <a:bodyPr/>
        <a:lstStyle/>
        <a:p>
          <a:pPr rtl="1"/>
          <a:r>
            <a:rPr lang="he-IL" sz="2000" dirty="0"/>
            <a:t>1941 – 1942 המלחמה מתרחבת</a:t>
          </a:r>
        </a:p>
      </dgm:t>
    </dgm:pt>
    <dgm:pt modelId="{2905D2CC-BBB2-403B-8D1D-053B7A43A450}" type="parTrans" cxnId="{C3AB6B5C-8BF0-43E8-B3BB-FDFCA4C5CB5D}">
      <dgm:prSet/>
      <dgm:spPr/>
      <dgm:t>
        <a:bodyPr/>
        <a:lstStyle/>
        <a:p>
          <a:pPr rtl="1"/>
          <a:endParaRPr lang="he-IL"/>
        </a:p>
      </dgm:t>
    </dgm:pt>
    <dgm:pt modelId="{AAE03ECD-2D34-4086-9F93-005923E13586}" type="sibTrans" cxnId="{C3AB6B5C-8BF0-43E8-B3BB-FDFCA4C5CB5D}">
      <dgm:prSet/>
      <dgm:spPr/>
      <dgm:t>
        <a:bodyPr/>
        <a:lstStyle/>
        <a:p>
          <a:pPr rtl="1"/>
          <a:endParaRPr lang="he-IL"/>
        </a:p>
      </dgm:t>
    </dgm:pt>
    <dgm:pt modelId="{8D8C8356-8D63-4805-BF4A-9C7BF8F0628E}">
      <dgm:prSet phldrT="[טקסט]" custT="1"/>
      <dgm:spPr/>
      <dgm:t>
        <a:bodyPr/>
        <a:lstStyle/>
        <a:p>
          <a:pPr rtl="1"/>
          <a:r>
            <a:rPr lang="he-IL" sz="1400" b="1" dirty="0"/>
            <a:t>מבצע </a:t>
          </a:r>
          <a:r>
            <a:rPr lang="he-IL" sz="1400" b="1" dirty="0" err="1"/>
            <a:t>ברברוסה</a:t>
          </a:r>
          <a:r>
            <a:rPr lang="he-IL" sz="1400" b="1" dirty="0"/>
            <a:t> </a:t>
          </a:r>
          <a:r>
            <a:rPr lang="he-IL" sz="1400" dirty="0"/>
            <a:t>– פלישת גרמניה לתוך רוסיה</a:t>
          </a:r>
        </a:p>
      </dgm:t>
    </dgm:pt>
    <dgm:pt modelId="{37883F67-B110-4133-9E7C-8F470E5A0704}" type="parTrans" cxnId="{B46FFC9A-E4FC-4C0A-9D1F-94A97A71EE71}">
      <dgm:prSet/>
      <dgm:spPr/>
      <dgm:t>
        <a:bodyPr/>
        <a:lstStyle/>
        <a:p>
          <a:pPr rtl="1"/>
          <a:endParaRPr lang="he-IL"/>
        </a:p>
      </dgm:t>
    </dgm:pt>
    <dgm:pt modelId="{8AA04E97-0EC7-4069-BC12-A3E8906ECC90}" type="sibTrans" cxnId="{B46FFC9A-E4FC-4C0A-9D1F-94A97A71EE71}">
      <dgm:prSet/>
      <dgm:spPr/>
      <dgm:t>
        <a:bodyPr/>
        <a:lstStyle/>
        <a:p>
          <a:pPr rtl="1"/>
          <a:endParaRPr lang="he-IL"/>
        </a:p>
      </dgm:t>
    </dgm:pt>
    <dgm:pt modelId="{020E9ECB-A64E-4BE0-82C0-B11FF5BDAA57}">
      <dgm:prSet phldrT="[טקסט]" custT="1"/>
      <dgm:spPr/>
      <dgm:t>
        <a:bodyPr/>
        <a:lstStyle/>
        <a:p>
          <a:pPr rtl="1"/>
          <a:r>
            <a:rPr lang="he-IL" sz="1400" b="1" dirty="0"/>
            <a:t>הסכם </a:t>
          </a:r>
          <a:r>
            <a:rPr lang="he-IL" sz="1400" b="1" dirty="0" err="1"/>
            <a:t>ריבנטרופ</a:t>
          </a:r>
          <a:r>
            <a:rPr lang="he-IL" sz="1400" b="1" dirty="0"/>
            <a:t> </a:t>
          </a:r>
          <a:r>
            <a:rPr lang="he-IL" sz="1400" b="1" dirty="0" err="1"/>
            <a:t>מולטוב</a:t>
          </a:r>
          <a:endParaRPr lang="he-IL" sz="1400" b="1" dirty="0"/>
        </a:p>
      </dgm:t>
    </dgm:pt>
    <dgm:pt modelId="{5FE31EE8-7FB8-4F17-8263-9850F5A8F1EB}" type="parTrans" cxnId="{44C6F7F0-D48F-481D-9902-C5EB19A0F0EC}">
      <dgm:prSet/>
      <dgm:spPr/>
      <dgm:t>
        <a:bodyPr/>
        <a:lstStyle/>
        <a:p>
          <a:pPr rtl="1"/>
          <a:endParaRPr lang="he-IL"/>
        </a:p>
      </dgm:t>
    </dgm:pt>
    <dgm:pt modelId="{DE91CCA0-8ED6-4697-8B81-9AF2CA57D352}" type="sibTrans" cxnId="{44C6F7F0-D48F-481D-9902-C5EB19A0F0EC}">
      <dgm:prSet/>
      <dgm:spPr/>
      <dgm:t>
        <a:bodyPr/>
        <a:lstStyle/>
        <a:p>
          <a:pPr rtl="1"/>
          <a:endParaRPr lang="he-IL"/>
        </a:p>
      </dgm:t>
    </dgm:pt>
    <dgm:pt modelId="{60BAA3AE-941C-41F1-BBE9-EC5B9A759C63}">
      <dgm:prSet phldrT="[טקסט]" custT="1"/>
      <dgm:spPr/>
      <dgm:t>
        <a:bodyPr/>
        <a:lstStyle/>
        <a:p>
          <a:pPr rtl="1"/>
          <a:r>
            <a:rPr lang="he-IL" sz="1400" b="1" dirty="0"/>
            <a:t>הקרב על בריטניה</a:t>
          </a:r>
        </a:p>
      </dgm:t>
    </dgm:pt>
    <dgm:pt modelId="{7C40902A-ABD1-46B1-9ABF-3B46EAD493AC}" type="parTrans" cxnId="{5DF39500-008C-4870-96D0-D4C78F5C4510}">
      <dgm:prSet/>
      <dgm:spPr/>
      <dgm:t>
        <a:bodyPr/>
        <a:lstStyle/>
        <a:p>
          <a:pPr rtl="1"/>
          <a:endParaRPr lang="he-IL"/>
        </a:p>
      </dgm:t>
    </dgm:pt>
    <dgm:pt modelId="{4B62973C-7077-4D7D-8B01-37E62693D482}" type="sibTrans" cxnId="{5DF39500-008C-4870-96D0-D4C78F5C4510}">
      <dgm:prSet/>
      <dgm:spPr/>
      <dgm:t>
        <a:bodyPr/>
        <a:lstStyle/>
        <a:p>
          <a:pPr rtl="1"/>
          <a:endParaRPr lang="he-IL"/>
        </a:p>
      </dgm:t>
    </dgm:pt>
    <dgm:pt modelId="{A02434C8-FFF6-4983-BE7F-960766FC5074}">
      <dgm:prSet phldrT="[טקסט]" custT="1"/>
      <dgm:spPr/>
      <dgm:t>
        <a:bodyPr/>
        <a:lstStyle/>
        <a:p>
          <a:pPr rtl="1"/>
          <a:r>
            <a:rPr lang="he-IL" sz="1400" b="1" dirty="0"/>
            <a:t>פרל </a:t>
          </a:r>
          <a:r>
            <a:rPr lang="he-IL" sz="1400" b="1" dirty="0" err="1"/>
            <a:t>הארבור</a:t>
          </a:r>
          <a:r>
            <a:rPr lang="he-IL" sz="1400" b="1" dirty="0"/>
            <a:t> </a:t>
          </a:r>
          <a:r>
            <a:rPr lang="he-IL" sz="1400" dirty="0"/>
            <a:t>– ארה"ב מצטרפת למלחמה</a:t>
          </a:r>
        </a:p>
      </dgm:t>
    </dgm:pt>
    <dgm:pt modelId="{1A38E1F6-E078-42AD-A06A-B067EE404ABD}" type="parTrans" cxnId="{D7BA5FFC-7AEA-4899-84F0-5CEDB2138F2B}">
      <dgm:prSet/>
      <dgm:spPr/>
      <dgm:t>
        <a:bodyPr/>
        <a:lstStyle/>
        <a:p>
          <a:pPr rtl="1"/>
          <a:endParaRPr lang="he-IL"/>
        </a:p>
      </dgm:t>
    </dgm:pt>
    <dgm:pt modelId="{00482694-8E32-46A4-8066-0BC90BF0BDD4}" type="sibTrans" cxnId="{D7BA5FFC-7AEA-4899-84F0-5CEDB2138F2B}">
      <dgm:prSet/>
      <dgm:spPr/>
      <dgm:t>
        <a:bodyPr/>
        <a:lstStyle/>
        <a:p>
          <a:pPr rtl="1"/>
          <a:endParaRPr lang="he-IL"/>
        </a:p>
      </dgm:t>
    </dgm:pt>
    <dgm:pt modelId="{5EF0513A-2007-495F-9A76-1F567AC1E985}">
      <dgm:prSet phldrT="[טקסט]" custT="1"/>
      <dgm:spPr/>
      <dgm:t>
        <a:bodyPr/>
        <a:lstStyle/>
        <a:p>
          <a:pPr rtl="1"/>
          <a:r>
            <a:rPr lang="he-IL" sz="1400" dirty="0"/>
            <a:t>הגרמנים שולטים כמעט בכל אירופה.</a:t>
          </a:r>
        </a:p>
      </dgm:t>
    </dgm:pt>
    <dgm:pt modelId="{1D8C2564-BAED-4F18-9318-FD9F01D04FD8}" type="parTrans" cxnId="{9A93F252-5057-4394-A54B-CC48B7907135}">
      <dgm:prSet/>
      <dgm:spPr/>
      <dgm:t>
        <a:bodyPr/>
        <a:lstStyle/>
        <a:p>
          <a:pPr rtl="1"/>
          <a:endParaRPr lang="he-IL"/>
        </a:p>
      </dgm:t>
    </dgm:pt>
    <dgm:pt modelId="{2990F5EA-8E7E-4018-AD6E-36FC8F2841E0}" type="sibTrans" cxnId="{9A93F252-5057-4394-A54B-CC48B7907135}">
      <dgm:prSet/>
      <dgm:spPr/>
      <dgm:t>
        <a:bodyPr/>
        <a:lstStyle/>
        <a:p>
          <a:pPr rtl="1"/>
          <a:endParaRPr lang="he-IL"/>
        </a:p>
      </dgm:t>
    </dgm:pt>
    <dgm:pt modelId="{59E2A491-D39B-49D1-88FA-D1A4F9ED14B8}">
      <dgm:prSet phldrT="[טקסט]" custT="1"/>
      <dgm:spPr/>
      <dgm:t>
        <a:bodyPr/>
        <a:lstStyle/>
        <a:p>
          <a:pPr rtl="1"/>
          <a:r>
            <a:rPr lang="he-IL" sz="2000" dirty="0"/>
            <a:t>1942 – 1943 המפנה במלחמה</a:t>
          </a:r>
        </a:p>
      </dgm:t>
    </dgm:pt>
    <dgm:pt modelId="{9EDAA78D-406C-4EE3-92F7-6DA15DE9F0AD}" type="parTrans" cxnId="{FC876548-7C66-4D5D-8CCB-06A1FEA367A1}">
      <dgm:prSet/>
      <dgm:spPr/>
      <dgm:t>
        <a:bodyPr/>
        <a:lstStyle/>
        <a:p>
          <a:pPr rtl="1"/>
          <a:endParaRPr lang="he-IL"/>
        </a:p>
      </dgm:t>
    </dgm:pt>
    <dgm:pt modelId="{71C5F034-62E1-4A1A-8C54-678768670689}" type="sibTrans" cxnId="{FC876548-7C66-4D5D-8CCB-06A1FEA367A1}">
      <dgm:prSet/>
      <dgm:spPr/>
      <dgm:t>
        <a:bodyPr/>
        <a:lstStyle/>
        <a:p>
          <a:pPr rtl="1"/>
          <a:endParaRPr lang="he-IL"/>
        </a:p>
      </dgm:t>
    </dgm:pt>
    <dgm:pt modelId="{ABBCF555-B296-486A-B19B-D0E14E2ACDE9}">
      <dgm:prSet phldrT="[טקסט]" custT="1"/>
      <dgm:spPr/>
      <dgm:t>
        <a:bodyPr/>
        <a:lstStyle/>
        <a:p>
          <a:pPr rtl="1"/>
          <a:r>
            <a:rPr lang="he-IL" sz="1400" b="1" dirty="0"/>
            <a:t>קרב אל </a:t>
          </a:r>
          <a:r>
            <a:rPr lang="he-IL" sz="1400" b="1" dirty="0" err="1"/>
            <a:t>עלמיין</a:t>
          </a:r>
          <a:r>
            <a:rPr lang="he-IL" sz="1400" b="1" dirty="0"/>
            <a:t> </a:t>
          </a:r>
          <a:r>
            <a:rPr lang="he-IL" sz="1400" dirty="0"/>
            <a:t>– בריטניה מנצחת בצפון אפריקה</a:t>
          </a:r>
        </a:p>
      </dgm:t>
    </dgm:pt>
    <dgm:pt modelId="{8310D3CF-566D-486A-A87A-891D50F25634}" type="parTrans" cxnId="{E878BDB1-CC71-48EA-8316-5131953A004A}">
      <dgm:prSet/>
      <dgm:spPr/>
      <dgm:t>
        <a:bodyPr/>
        <a:lstStyle/>
        <a:p>
          <a:pPr rtl="1"/>
          <a:endParaRPr lang="he-IL"/>
        </a:p>
      </dgm:t>
    </dgm:pt>
    <dgm:pt modelId="{2359652F-413F-4A02-A783-8C47CF3AC3E0}" type="sibTrans" cxnId="{E878BDB1-CC71-48EA-8316-5131953A004A}">
      <dgm:prSet/>
      <dgm:spPr/>
      <dgm:t>
        <a:bodyPr/>
        <a:lstStyle/>
        <a:p>
          <a:pPr rtl="1"/>
          <a:endParaRPr lang="he-IL"/>
        </a:p>
      </dgm:t>
    </dgm:pt>
    <dgm:pt modelId="{8542736E-75D9-4D78-A2C5-C46F14AF0EE5}">
      <dgm:prSet phldrT="[טקסט]" custT="1"/>
      <dgm:spPr/>
      <dgm:t>
        <a:bodyPr/>
        <a:lstStyle/>
        <a:p>
          <a:pPr rtl="1"/>
          <a:r>
            <a:rPr lang="he-IL" sz="1400" b="1" dirty="0"/>
            <a:t>קרב סטלינגרד </a:t>
          </a:r>
          <a:r>
            <a:rPr lang="he-IL" sz="1400" dirty="0"/>
            <a:t>– רוסיה מנצחת ברוסיה בזכות החורף הקפוא</a:t>
          </a:r>
        </a:p>
      </dgm:t>
    </dgm:pt>
    <dgm:pt modelId="{09B620BB-1C39-4801-B2DD-583031713B3E}" type="parTrans" cxnId="{E5531D9E-F1B6-4F0A-8F23-33B8ECCA6651}">
      <dgm:prSet/>
      <dgm:spPr/>
      <dgm:t>
        <a:bodyPr/>
        <a:lstStyle/>
        <a:p>
          <a:pPr rtl="1"/>
          <a:endParaRPr lang="he-IL"/>
        </a:p>
      </dgm:t>
    </dgm:pt>
    <dgm:pt modelId="{DDF65065-B610-4340-B475-9A70E6BC94ED}" type="sibTrans" cxnId="{E5531D9E-F1B6-4F0A-8F23-33B8ECCA6651}">
      <dgm:prSet/>
      <dgm:spPr/>
      <dgm:t>
        <a:bodyPr/>
        <a:lstStyle/>
        <a:p>
          <a:pPr rtl="1"/>
          <a:endParaRPr lang="he-IL"/>
        </a:p>
      </dgm:t>
    </dgm:pt>
    <dgm:pt modelId="{91FA40B7-7391-4A83-AE9D-2D17571D63D3}">
      <dgm:prSet phldrT="[טקסט]" custT="1"/>
      <dgm:spPr/>
      <dgm:t>
        <a:bodyPr/>
        <a:lstStyle/>
        <a:p>
          <a:pPr rtl="1"/>
          <a:r>
            <a:rPr lang="he-IL" sz="1400" dirty="0"/>
            <a:t>בעלות הברית פולשות לאירופה דרך</a:t>
          </a:r>
          <a:r>
            <a:rPr lang="he-IL" sz="1400" b="1" dirty="0"/>
            <a:t> איטליה</a:t>
          </a:r>
        </a:p>
      </dgm:t>
    </dgm:pt>
    <dgm:pt modelId="{29FAE1F3-0089-43C0-AD39-8472EFD6B14E}" type="parTrans" cxnId="{E5151968-01E7-41EB-B945-DB45DF12753C}">
      <dgm:prSet/>
      <dgm:spPr/>
      <dgm:t>
        <a:bodyPr/>
        <a:lstStyle/>
        <a:p>
          <a:pPr rtl="1"/>
          <a:endParaRPr lang="he-IL"/>
        </a:p>
      </dgm:t>
    </dgm:pt>
    <dgm:pt modelId="{C89F6C64-031D-445C-ADDE-FFCE60485B1C}" type="sibTrans" cxnId="{E5151968-01E7-41EB-B945-DB45DF12753C}">
      <dgm:prSet/>
      <dgm:spPr/>
      <dgm:t>
        <a:bodyPr/>
        <a:lstStyle/>
        <a:p>
          <a:pPr rtl="1"/>
          <a:endParaRPr lang="he-IL"/>
        </a:p>
      </dgm:t>
    </dgm:pt>
    <dgm:pt modelId="{1316EF2A-50E7-454F-A9C4-092238BB3132}">
      <dgm:prSet phldrT="[טקסט]" custT="1"/>
      <dgm:spPr/>
      <dgm:t>
        <a:bodyPr/>
        <a:lstStyle/>
        <a:p>
          <a:pPr rtl="1"/>
          <a:r>
            <a:rPr lang="he-IL" sz="1400" b="1" dirty="0"/>
            <a:t>הפלישה לנורמנדי – </a:t>
          </a:r>
          <a:r>
            <a:rPr lang="he-IL" sz="1400" b="0" dirty="0"/>
            <a:t>בעלות הברית פולשות לאירופה דרך צרפת</a:t>
          </a:r>
          <a:endParaRPr lang="he-IL" sz="1400" b="1" dirty="0"/>
        </a:p>
      </dgm:t>
    </dgm:pt>
    <dgm:pt modelId="{4DD3444B-0C34-4CDA-A844-54D7446F7A46}" type="parTrans" cxnId="{D1359707-D6CD-4036-B677-C99681D4AC99}">
      <dgm:prSet/>
      <dgm:spPr/>
      <dgm:t>
        <a:bodyPr/>
        <a:lstStyle/>
        <a:p>
          <a:pPr rtl="1"/>
          <a:endParaRPr lang="he-IL"/>
        </a:p>
      </dgm:t>
    </dgm:pt>
    <dgm:pt modelId="{3E589623-E486-42C0-86BE-763331B5CA29}" type="sibTrans" cxnId="{D1359707-D6CD-4036-B677-C99681D4AC99}">
      <dgm:prSet/>
      <dgm:spPr/>
      <dgm:t>
        <a:bodyPr/>
        <a:lstStyle/>
        <a:p>
          <a:pPr rtl="1"/>
          <a:endParaRPr lang="he-IL"/>
        </a:p>
      </dgm:t>
    </dgm:pt>
    <dgm:pt modelId="{F23B41DB-45D2-4224-BC6D-F0702B79D308}">
      <dgm:prSet phldrT="[טקסט]" custT="1"/>
      <dgm:spPr/>
      <dgm:t>
        <a:bodyPr/>
        <a:lstStyle/>
        <a:p>
          <a:pPr rtl="1"/>
          <a:r>
            <a:rPr lang="he-IL" sz="2000" b="1" dirty="0"/>
            <a:t>1943 – 1945 סיום המלחמה</a:t>
          </a:r>
        </a:p>
      </dgm:t>
    </dgm:pt>
    <dgm:pt modelId="{45A6B5BD-0018-4C8E-813F-9B61EE8A3F9D}" type="parTrans" cxnId="{64E27BC2-FB2A-4711-9D83-5DD71DCFA526}">
      <dgm:prSet/>
      <dgm:spPr/>
      <dgm:t>
        <a:bodyPr/>
        <a:lstStyle/>
        <a:p>
          <a:pPr rtl="1"/>
          <a:endParaRPr lang="he-IL"/>
        </a:p>
      </dgm:t>
    </dgm:pt>
    <dgm:pt modelId="{84B9BA87-0E5F-4375-A32A-0ED126E04E19}" type="sibTrans" cxnId="{64E27BC2-FB2A-4711-9D83-5DD71DCFA526}">
      <dgm:prSet/>
      <dgm:spPr/>
      <dgm:t>
        <a:bodyPr/>
        <a:lstStyle/>
        <a:p>
          <a:pPr rtl="1"/>
          <a:endParaRPr lang="he-IL"/>
        </a:p>
      </dgm:t>
    </dgm:pt>
    <dgm:pt modelId="{0D4761F7-F21A-4967-99B6-4B4954E087C9}">
      <dgm:prSet phldrT="[טקסט]" custT="1"/>
      <dgm:spPr/>
      <dgm:t>
        <a:bodyPr/>
        <a:lstStyle/>
        <a:p>
          <a:pPr rtl="1"/>
          <a:r>
            <a:rPr lang="he-IL" sz="1400" b="1" dirty="0"/>
            <a:t>גרמניה נכנעת </a:t>
          </a:r>
          <a:r>
            <a:rPr lang="he-IL" sz="1400" b="0" dirty="0"/>
            <a:t>אחרי כיבוש ברלין</a:t>
          </a:r>
        </a:p>
      </dgm:t>
    </dgm:pt>
    <dgm:pt modelId="{65F4CA76-BC71-481D-AD2A-B9ECB9EB7946}" type="parTrans" cxnId="{514DAABB-1775-4CA3-A6CE-A80898D93127}">
      <dgm:prSet/>
      <dgm:spPr/>
      <dgm:t>
        <a:bodyPr/>
        <a:lstStyle/>
        <a:p>
          <a:pPr rtl="1"/>
          <a:endParaRPr lang="he-IL"/>
        </a:p>
      </dgm:t>
    </dgm:pt>
    <dgm:pt modelId="{44A0FDB7-D989-4ACB-A64E-D508131495C6}" type="sibTrans" cxnId="{514DAABB-1775-4CA3-A6CE-A80898D93127}">
      <dgm:prSet/>
      <dgm:spPr/>
      <dgm:t>
        <a:bodyPr/>
        <a:lstStyle/>
        <a:p>
          <a:pPr rtl="1"/>
          <a:endParaRPr lang="he-IL"/>
        </a:p>
      </dgm:t>
    </dgm:pt>
    <dgm:pt modelId="{BBDC3076-FF6F-4633-AC39-A92E64CE34EE}">
      <dgm:prSet phldrT="[טקסט]" custT="1"/>
      <dgm:spPr/>
      <dgm:t>
        <a:bodyPr/>
        <a:lstStyle/>
        <a:p>
          <a:pPr rtl="1"/>
          <a:r>
            <a:rPr lang="he-IL" sz="1400" b="1" dirty="0"/>
            <a:t>ארה"ב מטילה פצצת אטום </a:t>
          </a:r>
          <a:r>
            <a:rPr lang="he-IL" sz="1400" b="0" dirty="0"/>
            <a:t>על הירושימה ונגסקי וגורמת </a:t>
          </a:r>
          <a:r>
            <a:rPr lang="he-IL" sz="1400" b="1" dirty="0"/>
            <a:t>לכניעתה הסופית של יפן.</a:t>
          </a:r>
        </a:p>
      </dgm:t>
    </dgm:pt>
    <dgm:pt modelId="{375D92B6-7C7A-4708-8A38-3B845C10E7BA}" type="parTrans" cxnId="{E41F49D9-ABB6-4603-B9A1-74ABFCDEBFF5}">
      <dgm:prSet/>
      <dgm:spPr/>
      <dgm:t>
        <a:bodyPr/>
        <a:lstStyle/>
        <a:p>
          <a:pPr rtl="1"/>
          <a:endParaRPr lang="he-IL"/>
        </a:p>
      </dgm:t>
    </dgm:pt>
    <dgm:pt modelId="{6366A5A0-4F94-480D-A872-1AC114534551}" type="sibTrans" cxnId="{E41F49D9-ABB6-4603-B9A1-74ABFCDEBFF5}">
      <dgm:prSet/>
      <dgm:spPr/>
      <dgm:t>
        <a:bodyPr/>
        <a:lstStyle/>
        <a:p>
          <a:pPr rtl="1"/>
          <a:endParaRPr lang="he-IL"/>
        </a:p>
      </dgm:t>
    </dgm:pt>
    <dgm:pt modelId="{66E83170-6E53-413F-BA1A-A4A7742D1DAD}" type="pres">
      <dgm:prSet presAssocID="{4B592CF1-B423-4F0A-81D4-5C24EC09EC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5B889A-4D0B-4479-B9AD-19F09702C528}" type="pres">
      <dgm:prSet presAssocID="{EC418558-76F5-4FD5-ADF9-B092C0BBFDA8}" presName="root" presStyleCnt="0"/>
      <dgm:spPr/>
    </dgm:pt>
    <dgm:pt modelId="{C0D9FCD7-642E-4D7F-B209-B2BB0DF82396}" type="pres">
      <dgm:prSet presAssocID="{EC418558-76F5-4FD5-ADF9-B092C0BBFDA8}" presName="rootComposite" presStyleCnt="0"/>
      <dgm:spPr/>
    </dgm:pt>
    <dgm:pt modelId="{8C6C7FCE-CB46-463C-9A68-C7057F120D55}" type="pres">
      <dgm:prSet presAssocID="{EC418558-76F5-4FD5-ADF9-B092C0BBFDA8}" presName="rootText" presStyleLbl="node1" presStyleIdx="0" presStyleCnt="4"/>
      <dgm:spPr/>
    </dgm:pt>
    <dgm:pt modelId="{0E12B578-D5C8-4DC5-AF43-0F023CFB1C02}" type="pres">
      <dgm:prSet presAssocID="{EC418558-76F5-4FD5-ADF9-B092C0BBFDA8}" presName="rootConnector" presStyleLbl="node1" presStyleIdx="0" presStyleCnt="4"/>
      <dgm:spPr/>
    </dgm:pt>
    <dgm:pt modelId="{6BE17343-F794-45D4-A508-4AC1D9C6491E}" type="pres">
      <dgm:prSet presAssocID="{EC418558-76F5-4FD5-ADF9-B092C0BBFDA8}" presName="childShape" presStyleCnt="0"/>
      <dgm:spPr/>
    </dgm:pt>
    <dgm:pt modelId="{9D095EA0-A3BD-44DC-B2E3-B90DCF6481E1}" type="pres">
      <dgm:prSet presAssocID="{6AAD1C2A-3538-4CB5-AA96-1954269D7B34}" presName="Name13" presStyleLbl="parChTrans1D2" presStyleIdx="0" presStyleCnt="12"/>
      <dgm:spPr/>
    </dgm:pt>
    <dgm:pt modelId="{2F1E6AF0-D58E-47A3-9E38-55BB0DC73B1B}" type="pres">
      <dgm:prSet presAssocID="{AD3486CC-40C6-4EE0-90BD-93D468C86BE9}" presName="childText" presStyleLbl="bgAcc1" presStyleIdx="0" presStyleCnt="12">
        <dgm:presLayoutVars>
          <dgm:bulletEnabled val="1"/>
        </dgm:presLayoutVars>
      </dgm:prSet>
      <dgm:spPr/>
    </dgm:pt>
    <dgm:pt modelId="{60D05006-4743-43CD-A7C2-EAA0621829E5}" type="pres">
      <dgm:prSet presAssocID="{5FE31EE8-7FB8-4F17-8263-9850F5A8F1EB}" presName="Name13" presStyleLbl="parChTrans1D2" presStyleIdx="1" presStyleCnt="12"/>
      <dgm:spPr/>
    </dgm:pt>
    <dgm:pt modelId="{5C46A91B-838F-4BBF-9E9C-9EAE79067A20}" type="pres">
      <dgm:prSet presAssocID="{020E9ECB-A64E-4BE0-82C0-B11FF5BDAA57}" presName="childText" presStyleLbl="bgAcc1" presStyleIdx="1" presStyleCnt="12">
        <dgm:presLayoutVars>
          <dgm:bulletEnabled val="1"/>
        </dgm:presLayoutVars>
      </dgm:prSet>
      <dgm:spPr/>
    </dgm:pt>
    <dgm:pt modelId="{D3BA3A5F-9D65-4683-99B1-A9F47139B57E}" type="pres">
      <dgm:prSet presAssocID="{7C40902A-ABD1-46B1-9ABF-3B46EAD493AC}" presName="Name13" presStyleLbl="parChTrans1D2" presStyleIdx="2" presStyleCnt="12"/>
      <dgm:spPr/>
    </dgm:pt>
    <dgm:pt modelId="{A1F85A8E-73B9-417C-AAE7-46F76CEE7A73}" type="pres">
      <dgm:prSet presAssocID="{60BAA3AE-941C-41F1-BBE9-EC5B9A759C63}" presName="childText" presStyleLbl="bgAcc1" presStyleIdx="2" presStyleCnt="12">
        <dgm:presLayoutVars>
          <dgm:bulletEnabled val="1"/>
        </dgm:presLayoutVars>
      </dgm:prSet>
      <dgm:spPr/>
    </dgm:pt>
    <dgm:pt modelId="{EA59A167-BA8A-4C2E-9BA0-803EC0BFAFAE}" type="pres">
      <dgm:prSet presAssocID="{AB1C48A1-91F9-4965-BD18-50B2B96A6D30}" presName="root" presStyleCnt="0"/>
      <dgm:spPr/>
    </dgm:pt>
    <dgm:pt modelId="{41ABD1FA-361E-45B2-B602-4E673C693FFE}" type="pres">
      <dgm:prSet presAssocID="{AB1C48A1-91F9-4965-BD18-50B2B96A6D30}" presName="rootComposite" presStyleCnt="0"/>
      <dgm:spPr/>
    </dgm:pt>
    <dgm:pt modelId="{E3CB91F2-FB62-4A9E-9D41-A014BE6BDECD}" type="pres">
      <dgm:prSet presAssocID="{AB1C48A1-91F9-4965-BD18-50B2B96A6D30}" presName="rootText" presStyleLbl="node1" presStyleIdx="1" presStyleCnt="4"/>
      <dgm:spPr/>
    </dgm:pt>
    <dgm:pt modelId="{5AD70C42-3394-47C5-988B-3E3627D509FA}" type="pres">
      <dgm:prSet presAssocID="{AB1C48A1-91F9-4965-BD18-50B2B96A6D30}" presName="rootConnector" presStyleLbl="node1" presStyleIdx="1" presStyleCnt="4"/>
      <dgm:spPr/>
    </dgm:pt>
    <dgm:pt modelId="{ADBF5372-7DC5-4A51-8D4A-2278CE3F45C6}" type="pres">
      <dgm:prSet presAssocID="{AB1C48A1-91F9-4965-BD18-50B2B96A6D30}" presName="childShape" presStyleCnt="0"/>
      <dgm:spPr/>
    </dgm:pt>
    <dgm:pt modelId="{B96AE6D9-BFFD-45CF-883B-EE86AA5CF396}" type="pres">
      <dgm:prSet presAssocID="{37883F67-B110-4133-9E7C-8F470E5A0704}" presName="Name13" presStyleLbl="parChTrans1D2" presStyleIdx="3" presStyleCnt="12"/>
      <dgm:spPr/>
    </dgm:pt>
    <dgm:pt modelId="{F500B99A-9A80-4C5F-B79A-F7BED510AEC1}" type="pres">
      <dgm:prSet presAssocID="{8D8C8356-8D63-4805-BF4A-9C7BF8F0628E}" presName="childText" presStyleLbl="bgAcc1" presStyleIdx="3" presStyleCnt="12">
        <dgm:presLayoutVars>
          <dgm:bulletEnabled val="1"/>
        </dgm:presLayoutVars>
      </dgm:prSet>
      <dgm:spPr/>
    </dgm:pt>
    <dgm:pt modelId="{73D6F6E2-B8FB-4CF9-AB6A-7DA635236E1D}" type="pres">
      <dgm:prSet presAssocID="{1A38E1F6-E078-42AD-A06A-B067EE404ABD}" presName="Name13" presStyleLbl="parChTrans1D2" presStyleIdx="4" presStyleCnt="12"/>
      <dgm:spPr/>
    </dgm:pt>
    <dgm:pt modelId="{8E3D20AC-67C0-488B-90EE-5A931C2A0BDE}" type="pres">
      <dgm:prSet presAssocID="{A02434C8-FFF6-4983-BE7F-960766FC5074}" presName="childText" presStyleLbl="bgAcc1" presStyleIdx="4" presStyleCnt="12">
        <dgm:presLayoutVars>
          <dgm:bulletEnabled val="1"/>
        </dgm:presLayoutVars>
      </dgm:prSet>
      <dgm:spPr/>
    </dgm:pt>
    <dgm:pt modelId="{7153052C-7DB0-4B80-8D2B-5A2ED667796E}" type="pres">
      <dgm:prSet presAssocID="{1D8C2564-BAED-4F18-9318-FD9F01D04FD8}" presName="Name13" presStyleLbl="parChTrans1D2" presStyleIdx="5" presStyleCnt="12"/>
      <dgm:spPr/>
    </dgm:pt>
    <dgm:pt modelId="{0E235DD1-C9D0-48CE-BEEA-51154744D324}" type="pres">
      <dgm:prSet presAssocID="{5EF0513A-2007-495F-9A76-1F567AC1E985}" presName="childText" presStyleLbl="bgAcc1" presStyleIdx="5" presStyleCnt="12">
        <dgm:presLayoutVars>
          <dgm:bulletEnabled val="1"/>
        </dgm:presLayoutVars>
      </dgm:prSet>
      <dgm:spPr/>
    </dgm:pt>
    <dgm:pt modelId="{28C191D7-15F1-41F0-9594-6B47739008C5}" type="pres">
      <dgm:prSet presAssocID="{59E2A491-D39B-49D1-88FA-D1A4F9ED14B8}" presName="root" presStyleCnt="0"/>
      <dgm:spPr/>
    </dgm:pt>
    <dgm:pt modelId="{B38FE79A-6CA0-45BC-BCAF-717458CAA4B1}" type="pres">
      <dgm:prSet presAssocID="{59E2A491-D39B-49D1-88FA-D1A4F9ED14B8}" presName="rootComposite" presStyleCnt="0"/>
      <dgm:spPr/>
    </dgm:pt>
    <dgm:pt modelId="{0535914E-48EE-4495-B965-5738326C1DD1}" type="pres">
      <dgm:prSet presAssocID="{59E2A491-D39B-49D1-88FA-D1A4F9ED14B8}" presName="rootText" presStyleLbl="node1" presStyleIdx="2" presStyleCnt="4"/>
      <dgm:spPr/>
    </dgm:pt>
    <dgm:pt modelId="{2EEEBA20-02F9-447A-AE0A-164B9166B449}" type="pres">
      <dgm:prSet presAssocID="{59E2A491-D39B-49D1-88FA-D1A4F9ED14B8}" presName="rootConnector" presStyleLbl="node1" presStyleIdx="2" presStyleCnt="4"/>
      <dgm:spPr/>
    </dgm:pt>
    <dgm:pt modelId="{25048B1E-3F11-4E00-91EF-423C1FC0DFB1}" type="pres">
      <dgm:prSet presAssocID="{59E2A491-D39B-49D1-88FA-D1A4F9ED14B8}" presName="childShape" presStyleCnt="0"/>
      <dgm:spPr/>
    </dgm:pt>
    <dgm:pt modelId="{9A411AF7-4C9D-419A-920D-0B69A0AAA960}" type="pres">
      <dgm:prSet presAssocID="{8310D3CF-566D-486A-A87A-891D50F25634}" presName="Name13" presStyleLbl="parChTrans1D2" presStyleIdx="6" presStyleCnt="12"/>
      <dgm:spPr/>
    </dgm:pt>
    <dgm:pt modelId="{67BFB8AA-0ACF-43E2-A759-21AC2A822309}" type="pres">
      <dgm:prSet presAssocID="{ABBCF555-B296-486A-B19B-D0E14E2ACDE9}" presName="childText" presStyleLbl="bgAcc1" presStyleIdx="6" presStyleCnt="12">
        <dgm:presLayoutVars>
          <dgm:bulletEnabled val="1"/>
        </dgm:presLayoutVars>
      </dgm:prSet>
      <dgm:spPr/>
    </dgm:pt>
    <dgm:pt modelId="{FB497848-60DB-46A4-9DE6-33254B74DBFC}" type="pres">
      <dgm:prSet presAssocID="{09B620BB-1C39-4801-B2DD-583031713B3E}" presName="Name13" presStyleLbl="parChTrans1D2" presStyleIdx="7" presStyleCnt="12"/>
      <dgm:spPr/>
    </dgm:pt>
    <dgm:pt modelId="{BFAD503F-5DA7-4911-8EDD-65A555FBD2B2}" type="pres">
      <dgm:prSet presAssocID="{8542736E-75D9-4D78-A2C5-C46F14AF0EE5}" presName="childText" presStyleLbl="bgAcc1" presStyleIdx="7" presStyleCnt="12">
        <dgm:presLayoutVars>
          <dgm:bulletEnabled val="1"/>
        </dgm:presLayoutVars>
      </dgm:prSet>
      <dgm:spPr/>
    </dgm:pt>
    <dgm:pt modelId="{3809721D-6D1F-48CB-809B-7C0E07F1FCB8}" type="pres">
      <dgm:prSet presAssocID="{29FAE1F3-0089-43C0-AD39-8472EFD6B14E}" presName="Name13" presStyleLbl="parChTrans1D2" presStyleIdx="8" presStyleCnt="12"/>
      <dgm:spPr/>
    </dgm:pt>
    <dgm:pt modelId="{8A3DCF5A-0EAA-4E99-A32E-0095308673C8}" type="pres">
      <dgm:prSet presAssocID="{91FA40B7-7391-4A83-AE9D-2D17571D63D3}" presName="childText" presStyleLbl="bgAcc1" presStyleIdx="8" presStyleCnt="12">
        <dgm:presLayoutVars>
          <dgm:bulletEnabled val="1"/>
        </dgm:presLayoutVars>
      </dgm:prSet>
      <dgm:spPr/>
    </dgm:pt>
    <dgm:pt modelId="{689488DC-C4D7-412A-9F43-ED192101FE92}" type="pres">
      <dgm:prSet presAssocID="{4DD3444B-0C34-4CDA-A844-54D7446F7A46}" presName="Name13" presStyleLbl="parChTrans1D2" presStyleIdx="9" presStyleCnt="12"/>
      <dgm:spPr/>
    </dgm:pt>
    <dgm:pt modelId="{30F5C7AE-689B-4E15-8586-E26373082E4B}" type="pres">
      <dgm:prSet presAssocID="{1316EF2A-50E7-454F-A9C4-092238BB3132}" presName="childText" presStyleLbl="bgAcc1" presStyleIdx="9" presStyleCnt="12">
        <dgm:presLayoutVars>
          <dgm:bulletEnabled val="1"/>
        </dgm:presLayoutVars>
      </dgm:prSet>
      <dgm:spPr/>
    </dgm:pt>
    <dgm:pt modelId="{7EE81A5D-6600-4E47-B97B-A4E130931DED}" type="pres">
      <dgm:prSet presAssocID="{F23B41DB-45D2-4224-BC6D-F0702B79D308}" presName="root" presStyleCnt="0"/>
      <dgm:spPr/>
    </dgm:pt>
    <dgm:pt modelId="{714F7BEC-F555-4D84-A277-881B1CCF53BC}" type="pres">
      <dgm:prSet presAssocID="{F23B41DB-45D2-4224-BC6D-F0702B79D308}" presName="rootComposite" presStyleCnt="0"/>
      <dgm:spPr/>
    </dgm:pt>
    <dgm:pt modelId="{10EA7657-E1A3-431A-BA62-CB692DC9A7B7}" type="pres">
      <dgm:prSet presAssocID="{F23B41DB-45D2-4224-BC6D-F0702B79D308}" presName="rootText" presStyleLbl="node1" presStyleIdx="3" presStyleCnt="4"/>
      <dgm:spPr/>
    </dgm:pt>
    <dgm:pt modelId="{C84F0E59-A2D5-41A5-85EF-10A2C208EF7D}" type="pres">
      <dgm:prSet presAssocID="{F23B41DB-45D2-4224-BC6D-F0702B79D308}" presName="rootConnector" presStyleLbl="node1" presStyleIdx="3" presStyleCnt="4"/>
      <dgm:spPr/>
    </dgm:pt>
    <dgm:pt modelId="{E18DF3BE-57F5-4AE4-BE77-48B520A45FAA}" type="pres">
      <dgm:prSet presAssocID="{F23B41DB-45D2-4224-BC6D-F0702B79D308}" presName="childShape" presStyleCnt="0"/>
      <dgm:spPr/>
    </dgm:pt>
    <dgm:pt modelId="{FE1CC28E-3446-424E-95A3-5890AA51073E}" type="pres">
      <dgm:prSet presAssocID="{65F4CA76-BC71-481D-AD2A-B9ECB9EB7946}" presName="Name13" presStyleLbl="parChTrans1D2" presStyleIdx="10" presStyleCnt="12"/>
      <dgm:spPr/>
    </dgm:pt>
    <dgm:pt modelId="{70A4A5A7-1ABF-4D54-9526-4446459E4731}" type="pres">
      <dgm:prSet presAssocID="{0D4761F7-F21A-4967-99B6-4B4954E087C9}" presName="childText" presStyleLbl="bgAcc1" presStyleIdx="10" presStyleCnt="12">
        <dgm:presLayoutVars>
          <dgm:bulletEnabled val="1"/>
        </dgm:presLayoutVars>
      </dgm:prSet>
      <dgm:spPr/>
    </dgm:pt>
    <dgm:pt modelId="{DAF82DB6-9EEB-470B-A841-CE2603EA51B9}" type="pres">
      <dgm:prSet presAssocID="{375D92B6-7C7A-4708-8A38-3B845C10E7BA}" presName="Name13" presStyleLbl="parChTrans1D2" presStyleIdx="11" presStyleCnt="12"/>
      <dgm:spPr/>
    </dgm:pt>
    <dgm:pt modelId="{F5BA1182-1540-419C-A7B2-6E6CFC861B55}" type="pres">
      <dgm:prSet presAssocID="{BBDC3076-FF6F-4633-AC39-A92E64CE34EE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5DF39500-008C-4870-96D0-D4C78F5C4510}" srcId="{EC418558-76F5-4FD5-ADF9-B092C0BBFDA8}" destId="{60BAA3AE-941C-41F1-BBE9-EC5B9A759C63}" srcOrd="2" destOrd="0" parTransId="{7C40902A-ABD1-46B1-9ABF-3B46EAD493AC}" sibTransId="{4B62973C-7077-4D7D-8B01-37E62693D482}"/>
    <dgm:cxn modelId="{D1359707-D6CD-4036-B677-C99681D4AC99}" srcId="{59E2A491-D39B-49D1-88FA-D1A4F9ED14B8}" destId="{1316EF2A-50E7-454F-A9C4-092238BB3132}" srcOrd="3" destOrd="0" parTransId="{4DD3444B-0C34-4CDA-A844-54D7446F7A46}" sibTransId="{3E589623-E486-42C0-86BE-763331B5CA29}"/>
    <dgm:cxn modelId="{ECCA4B08-EAED-4231-8567-40C8D03830D0}" type="presOf" srcId="{BBDC3076-FF6F-4633-AC39-A92E64CE34EE}" destId="{F5BA1182-1540-419C-A7B2-6E6CFC861B55}" srcOrd="0" destOrd="0" presId="urn:microsoft.com/office/officeart/2005/8/layout/hierarchy3"/>
    <dgm:cxn modelId="{55DC7A1D-CB6C-4DD2-85FA-28D769F27237}" type="presOf" srcId="{91FA40B7-7391-4A83-AE9D-2D17571D63D3}" destId="{8A3DCF5A-0EAA-4E99-A32E-0095308673C8}" srcOrd="0" destOrd="0" presId="urn:microsoft.com/office/officeart/2005/8/layout/hierarchy3"/>
    <dgm:cxn modelId="{34229125-B484-4312-9C44-CD5242D6B784}" type="presOf" srcId="{0D4761F7-F21A-4967-99B6-4B4954E087C9}" destId="{70A4A5A7-1ABF-4D54-9526-4446459E4731}" srcOrd="0" destOrd="0" presId="urn:microsoft.com/office/officeart/2005/8/layout/hierarchy3"/>
    <dgm:cxn modelId="{7EAD4F26-CD32-4E5A-8226-97297D486DF1}" type="presOf" srcId="{F23B41DB-45D2-4224-BC6D-F0702B79D308}" destId="{C84F0E59-A2D5-41A5-85EF-10A2C208EF7D}" srcOrd="1" destOrd="0" presId="urn:microsoft.com/office/officeart/2005/8/layout/hierarchy3"/>
    <dgm:cxn modelId="{4A47F93F-5A61-404F-84EB-4B2A6678C086}" srcId="{EC418558-76F5-4FD5-ADF9-B092C0BBFDA8}" destId="{AD3486CC-40C6-4EE0-90BD-93D468C86BE9}" srcOrd="0" destOrd="0" parTransId="{6AAD1C2A-3538-4CB5-AA96-1954269D7B34}" sibTransId="{6CEB8BFE-71E3-4FD9-B3B1-8A5F43F31203}"/>
    <dgm:cxn modelId="{C3AB6B5C-8BF0-43E8-B3BB-FDFCA4C5CB5D}" srcId="{4B592CF1-B423-4F0A-81D4-5C24EC09EC34}" destId="{AB1C48A1-91F9-4965-BD18-50B2B96A6D30}" srcOrd="1" destOrd="0" parTransId="{2905D2CC-BBB2-403B-8D1D-053B7A43A450}" sibTransId="{AAE03ECD-2D34-4086-9F93-005923E13586}"/>
    <dgm:cxn modelId="{4F29B95F-99C2-490B-8871-97D9B5735A37}" type="presOf" srcId="{59E2A491-D39B-49D1-88FA-D1A4F9ED14B8}" destId="{0535914E-48EE-4495-B965-5738326C1DD1}" srcOrd="0" destOrd="0" presId="urn:microsoft.com/office/officeart/2005/8/layout/hierarchy3"/>
    <dgm:cxn modelId="{5B4E2A63-D837-420D-B983-BB6D8EF424A3}" type="presOf" srcId="{020E9ECB-A64E-4BE0-82C0-B11FF5BDAA57}" destId="{5C46A91B-838F-4BBF-9E9C-9EAE79067A20}" srcOrd="0" destOrd="0" presId="urn:microsoft.com/office/officeart/2005/8/layout/hierarchy3"/>
    <dgm:cxn modelId="{37F8E044-D713-45CB-B1AD-C8A9A3950071}" type="presOf" srcId="{5FE31EE8-7FB8-4F17-8263-9850F5A8F1EB}" destId="{60D05006-4743-43CD-A7C2-EAA0621829E5}" srcOrd="0" destOrd="0" presId="urn:microsoft.com/office/officeart/2005/8/layout/hierarchy3"/>
    <dgm:cxn modelId="{C1FB2665-135E-4728-BC8A-F5881438B5B1}" type="presOf" srcId="{EC418558-76F5-4FD5-ADF9-B092C0BBFDA8}" destId="{0E12B578-D5C8-4DC5-AF43-0F023CFB1C02}" srcOrd="1" destOrd="0" presId="urn:microsoft.com/office/officeart/2005/8/layout/hierarchy3"/>
    <dgm:cxn modelId="{E5151968-01E7-41EB-B945-DB45DF12753C}" srcId="{59E2A491-D39B-49D1-88FA-D1A4F9ED14B8}" destId="{91FA40B7-7391-4A83-AE9D-2D17571D63D3}" srcOrd="2" destOrd="0" parTransId="{29FAE1F3-0089-43C0-AD39-8472EFD6B14E}" sibTransId="{C89F6C64-031D-445C-ADDE-FFCE60485B1C}"/>
    <dgm:cxn modelId="{FC876548-7C66-4D5D-8CCB-06A1FEA367A1}" srcId="{4B592CF1-B423-4F0A-81D4-5C24EC09EC34}" destId="{59E2A491-D39B-49D1-88FA-D1A4F9ED14B8}" srcOrd="2" destOrd="0" parTransId="{9EDAA78D-406C-4EE3-92F7-6DA15DE9F0AD}" sibTransId="{71C5F034-62E1-4A1A-8C54-678768670689}"/>
    <dgm:cxn modelId="{E4766149-0075-4595-BE38-7F656D50F5C3}" type="presOf" srcId="{5EF0513A-2007-495F-9A76-1F567AC1E985}" destId="{0E235DD1-C9D0-48CE-BEEA-51154744D324}" srcOrd="0" destOrd="0" presId="urn:microsoft.com/office/officeart/2005/8/layout/hierarchy3"/>
    <dgm:cxn modelId="{0292D169-BDB2-459D-9920-A708BCE7B8EA}" type="presOf" srcId="{ABBCF555-B296-486A-B19B-D0E14E2ACDE9}" destId="{67BFB8AA-0ACF-43E2-A759-21AC2A822309}" srcOrd="0" destOrd="0" presId="urn:microsoft.com/office/officeart/2005/8/layout/hierarchy3"/>
    <dgm:cxn modelId="{B653824C-71BF-40AC-826F-AD1D4FC1ABB0}" type="presOf" srcId="{37883F67-B110-4133-9E7C-8F470E5A0704}" destId="{B96AE6D9-BFFD-45CF-883B-EE86AA5CF396}" srcOrd="0" destOrd="0" presId="urn:microsoft.com/office/officeart/2005/8/layout/hierarchy3"/>
    <dgm:cxn modelId="{9A93F252-5057-4394-A54B-CC48B7907135}" srcId="{AB1C48A1-91F9-4965-BD18-50B2B96A6D30}" destId="{5EF0513A-2007-495F-9A76-1F567AC1E985}" srcOrd="2" destOrd="0" parTransId="{1D8C2564-BAED-4F18-9318-FD9F01D04FD8}" sibTransId="{2990F5EA-8E7E-4018-AD6E-36FC8F2841E0}"/>
    <dgm:cxn modelId="{5A893C54-637F-422D-99FA-D4F14091D2B0}" srcId="{4B592CF1-B423-4F0A-81D4-5C24EC09EC34}" destId="{EC418558-76F5-4FD5-ADF9-B092C0BBFDA8}" srcOrd="0" destOrd="0" parTransId="{7CD7407C-8885-477D-8E79-D1146E1F6BC8}" sibTransId="{01EC21AF-25E6-4001-95EF-A693FBE8834C}"/>
    <dgm:cxn modelId="{D8974E54-162C-4527-AB8F-4416E9B3CB80}" type="presOf" srcId="{60BAA3AE-941C-41F1-BBE9-EC5B9A759C63}" destId="{A1F85A8E-73B9-417C-AAE7-46F76CEE7A73}" srcOrd="0" destOrd="0" presId="urn:microsoft.com/office/officeart/2005/8/layout/hierarchy3"/>
    <dgm:cxn modelId="{2A00BB74-E802-46DA-84EF-CDC71D22DCCE}" type="presOf" srcId="{AD3486CC-40C6-4EE0-90BD-93D468C86BE9}" destId="{2F1E6AF0-D58E-47A3-9E38-55BB0DC73B1B}" srcOrd="0" destOrd="0" presId="urn:microsoft.com/office/officeart/2005/8/layout/hierarchy3"/>
    <dgm:cxn modelId="{08E73F75-4E1B-4E4E-9554-7FBBB9046950}" type="presOf" srcId="{59E2A491-D39B-49D1-88FA-D1A4F9ED14B8}" destId="{2EEEBA20-02F9-447A-AE0A-164B9166B449}" srcOrd="1" destOrd="0" presId="urn:microsoft.com/office/officeart/2005/8/layout/hierarchy3"/>
    <dgm:cxn modelId="{A1F08755-FE99-4354-96CF-3DB97A54022B}" type="presOf" srcId="{09B620BB-1C39-4801-B2DD-583031713B3E}" destId="{FB497848-60DB-46A4-9DE6-33254B74DBFC}" srcOrd="0" destOrd="0" presId="urn:microsoft.com/office/officeart/2005/8/layout/hierarchy3"/>
    <dgm:cxn modelId="{2339A678-42C4-4292-930F-45B77A6373A2}" type="presOf" srcId="{A02434C8-FFF6-4983-BE7F-960766FC5074}" destId="{8E3D20AC-67C0-488B-90EE-5A931C2A0BDE}" srcOrd="0" destOrd="0" presId="urn:microsoft.com/office/officeart/2005/8/layout/hierarchy3"/>
    <dgm:cxn modelId="{7C699A7A-D3D8-419C-B616-F8060CD907F4}" type="presOf" srcId="{8310D3CF-566D-486A-A87A-891D50F25634}" destId="{9A411AF7-4C9D-419A-920D-0B69A0AAA960}" srcOrd="0" destOrd="0" presId="urn:microsoft.com/office/officeart/2005/8/layout/hierarchy3"/>
    <dgm:cxn modelId="{C6B4BB7B-4911-454C-9B71-F40805894DD9}" type="presOf" srcId="{1D8C2564-BAED-4F18-9318-FD9F01D04FD8}" destId="{7153052C-7DB0-4B80-8D2B-5A2ED667796E}" srcOrd="0" destOrd="0" presId="urn:microsoft.com/office/officeart/2005/8/layout/hierarchy3"/>
    <dgm:cxn modelId="{C71E8D7C-6DD7-4A01-8DDB-751ED2E2F78B}" type="presOf" srcId="{1A38E1F6-E078-42AD-A06A-B067EE404ABD}" destId="{73D6F6E2-B8FB-4CF9-AB6A-7DA635236E1D}" srcOrd="0" destOrd="0" presId="urn:microsoft.com/office/officeart/2005/8/layout/hierarchy3"/>
    <dgm:cxn modelId="{825B2B8D-8A41-4CD3-95D2-9A3E33F26AB0}" type="presOf" srcId="{4B592CF1-B423-4F0A-81D4-5C24EC09EC34}" destId="{66E83170-6E53-413F-BA1A-A4A7742D1DAD}" srcOrd="0" destOrd="0" presId="urn:microsoft.com/office/officeart/2005/8/layout/hierarchy3"/>
    <dgm:cxn modelId="{3017B58F-C6FA-49E8-A6E4-03AD020289FB}" type="presOf" srcId="{375D92B6-7C7A-4708-8A38-3B845C10E7BA}" destId="{DAF82DB6-9EEB-470B-A841-CE2603EA51B9}" srcOrd="0" destOrd="0" presId="urn:microsoft.com/office/officeart/2005/8/layout/hierarchy3"/>
    <dgm:cxn modelId="{89D0A396-C5C8-4634-8E1A-37825734D88C}" type="presOf" srcId="{AB1C48A1-91F9-4965-BD18-50B2B96A6D30}" destId="{E3CB91F2-FB62-4A9E-9D41-A014BE6BDECD}" srcOrd="0" destOrd="0" presId="urn:microsoft.com/office/officeart/2005/8/layout/hierarchy3"/>
    <dgm:cxn modelId="{32B4CC9A-849B-442C-90D8-AA67A06445F2}" type="presOf" srcId="{7C40902A-ABD1-46B1-9ABF-3B46EAD493AC}" destId="{D3BA3A5F-9D65-4683-99B1-A9F47139B57E}" srcOrd="0" destOrd="0" presId="urn:microsoft.com/office/officeart/2005/8/layout/hierarchy3"/>
    <dgm:cxn modelId="{B46FFC9A-E4FC-4C0A-9D1F-94A97A71EE71}" srcId="{AB1C48A1-91F9-4965-BD18-50B2B96A6D30}" destId="{8D8C8356-8D63-4805-BF4A-9C7BF8F0628E}" srcOrd="0" destOrd="0" parTransId="{37883F67-B110-4133-9E7C-8F470E5A0704}" sibTransId="{8AA04E97-0EC7-4069-BC12-A3E8906ECC90}"/>
    <dgm:cxn modelId="{E5531D9E-F1B6-4F0A-8F23-33B8ECCA6651}" srcId="{59E2A491-D39B-49D1-88FA-D1A4F9ED14B8}" destId="{8542736E-75D9-4D78-A2C5-C46F14AF0EE5}" srcOrd="1" destOrd="0" parTransId="{09B620BB-1C39-4801-B2DD-583031713B3E}" sibTransId="{DDF65065-B610-4340-B475-9A70E6BC94ED}"/>
    <dgm:cxn modelId="{0536E9A8-D000-472A-9008-8ECF6317C401}" type="presOf" srcId="{1316EF2A-50E7-454F-A9C4-092238BB3132}" destId="{30F5C7AE-689B-4E15-8586-E26373082E4B}" srcOrd="0" destOrd="0" presId="urn:microsoft.com/office/officeart/2005/8/layout/hierarchy3"/>
    <dgm:cxn modelId="{E878BDB1-CC71-48EA-8316-5131953A004A}" srcId="{59E2A491-D39B-49D1-88FA-D1A4F9ED14B8}" destId="{ABBCF555-B296-486A-B19B-D0E14E2ACDE9}" srcOrd="0" destOrd="0" parTransId="{8310D3CF-566D-486A-A87A-891D50F25634}" sibTransId="{2359652F-413F-4A02-A783-8C47CF3AC3E0}"/>
    <dgm:cxn modelId="{31003DB3-FBE7-4B1B-A45D-4271575BAF0C}" type="presOf" srcId="{6AAD1C2A-3538-4CB5-AA96-1954269D7B34}" destId="{9D095EA0-A3BD-44DC-B2E3-B90DCF6481E1}" srcOrd="0" destOrd="0" presId="urn:microsoft.com/office/officeart/2005/8/layout/hierarchy3"/>
    <dgm:cxn modelId="{514DAABB-1775-4CA3-A6CE-A80898D93127}" srcId="{F23B41DB-45D2-4224-BC6D-F0702B79D308}" destId="{0D4761F7-F21A-4967-99B6-4B4954E087C9}" srcOrd="0" destOrd="0" parTransId="{65F4CA76-BC71-481D-AD2A-B9ECB9EB7946}" sibTransId="{44A0FDB7-D989-4ACB-A64E-D508131495C6}"/>
    <dgm:cxn modelId="{EA8BC4BD-6766-4F57-AE41-1F58BE2B1E92}" type="presOf" srcId="{F23B41DB-45D2-4224-BC6D-F0702B79D308}" destId="{10EA7657-E1A3-431A-BA62-CB692DC9A7B7}" srcOrd="0" destOrd="0" presId="urn:microsoft.com/office/officeart/2005/8/layout/hierarchy3"/>
    <dgm:cxn modelId="{CBBC63C2-CA17-4346-AC79-BF570F9C705F}" type="presOf" srcId="{EC418558-76F5-4FD5-ADF9-B092C0BBFDA8}" destId="{8C6C7FCE-CB46-463C-9A68-C7057F120D55}" srcOrd="0" destOrd="0" presId="urn:microsoft.com/office/officeart/2005/8/layout/hierarchy3"/>
    <dgm:cxn modelId="{64E27BC2-FB2A-4711-9D83-5DD71DCFA526}" srcId="{4B592CF1-B423-4F0A-81D4-5C24EC09EC34}" destId="{F23B41DB-45D2-4224-BC6D-F0702B79D308}" srcOrd="3" destOrd="0" parTransId="{45A6B5BD-0018-4C8E-813F-9B61EE8A3F9D}" sibTransId="{84B9BA87-0E5F-4375-A32A-0ED126E04E19}"/>
    <dgm:cxn modelId="{90782FC5-97B7-4CBB-9C00-E24FD142EC6E}" type="presOf" srcId="{4DD3444B-0C34-4CDA-A844-54D7446F7A46}" destId="{689488DC-C4D7-412A-9F43-ED192101FE92}" srcOrd="0" destOrd="0" presId="urn:microsoft.com/office/officeart/2005/8/layout/hierarchy3"/>
    <dgm:cxn modelId="{E41F49D9-ABB6-4603-B9A1-74ABFCDEBFF5}" srcId="{F23B41DB-45D2-4224-BC6D-F0702B79D308}" destId="{BBDC3076-FF6F-4633-AC39-A92E64CE34EE}" srcOrd="1" destOrd="0" parTransId="{375D92B6-7C7A-4708-8A38-3B845C10E7BA}" sibTransId="{6366A5A0-4F94-480D-A872-1AC114534551}"/>
    <dgm:cxn modelId="{2194A2DB-CA86-4E56-8B0B-160A83FD7A8C}" type="presOf" srcId="{29FAE1F3-0089-43C0-AD39-8472EFD6B14E}" destId="{3809721D-6D1F-48CB-809B-7C0E07F1FCB8}" srcOrd="0" destOrd="0" presId="urn:microsoft.com/office/officeart/2005/8/layout/hierarchy3"/>
    <dgm:cxn modelId="{39AA5ADC-0F21-4954-952D-27D1D406AD9B}" type="presOf" srcId="{AB1C48A1-91F9-4965-BD18-50B2B96A6D30}" destId="{5AD70C42-3394-47C5-988B-3E3627D509FA}" srcOrd="1" destOrd="0" presId="urn:microsoft.com/office/officeart/2005/8/layout/hierarchy3"/>
    <dgm:cxn modelId="{D85F7DE4-FE6F-48D7-A160-6A085EEF71BD}" type="presOf" srcId="{8542736E-75D9-4D78-A2C5-C46F14AF0EE5}" destId="{BFAD503F-5DA7-4911-8EDD-65A555FBD2B2}" srcOrd="0" destOrd="0" presId="urn:microsoft.com/office/officeart/2005/8/layout/hierarchy3"/>
    <dgm:cxn modelId="{08E50DE5-166F-43C7-BF1B-C1C45A8F46AC}" type="presOf" srcId="{65F4CA76-BC71-481D-AD2A-B9ECB9EB7946}" destId="{FE1CC28E-3446-424E-95A3-5890AA51073E}" srcOrd="0" destOrd="0" presId="urn:microsoft.com/office/officeart/2005/8/layout/hierarchy3"/>
    <dgm:cxn modelId="{44C6F7F0-D48F-481D-9902-C5EB19A0F0EC}" srcId="{EC418558-76F5-4FD5-ADF9-B092C0BBFDA8}" destId="{020E9ECB-A64E-4BE0-82C0-B11FF5BDAA57}" srcOrd="1" destOrd="0" parTransId="{5FE31EE8-7FB8-4F17-8263-9850F5A8F1EB}" sibTransId="{DE91CCA0-8ED6-4697-8B81-9AF2CA57D352}"/>
    <dgm:cxn modelId="{8AA11EFC-A589-4A19-819F-C3A4888F9303}" type="presOf" srcId="{8D8C8356-8D63-4805-BF4A-9C7BF8F0628E}" destId="{F500B99A-9A80-4C5F-B79A-F7BED510AEC1}" srcOrd="0" destOrd="0" presId="urn:microsoft.com/office/officeart/2005/8/layout/hierarchy3"/>
    <dgm:cxn modelId="{D7BA5FFC-7AEA-4899-84F0-5CEDB2138F2B}" srcId="{AB1C48A1-91F9-4965-BD18-50B2B96A6D30}" destId="{A02434C8-FFF6-4983-BE7F-960766FC5074}" srcOrd="1" destOrd="0" parTransId="{1A38E1F6-E078-42AD-A06A-B067EE404ABD}" sibTransId="{00482694-8E32-46A4-8066-0BC90BF0BDD4}"/>
    <dgm:cxn modelId="{F8474E68-E843-40D8-A9A1-F54BAE44AFBB}" type="presParOf" srcId="{66E83170-6E53-413F-BA1A-A4A7742D1DAD}" destId="{215B889A-4D0B-4479-B9AD-19F09702C528}" srcOrd="0" destOrd="0" presId="urn:microsoft.com/office/officeart/2005/8/layout/hierarchy3"/>
    <dgm:cxn modelId="{9BA8A4DE-755C-41BA-BBEB-D37C62E97053}" type="presParOf" srcId="{215B889A-4D0B-4479-B9AD-19F09702C528}" destId="{C0D9FCD7-642E-4D7F-B209-B2BB0DF82396}" srcOrd="0" destOrd="0" presId="urn:microsoft.com/office/officeart/2005/8/layout/hierarchy3"/>
    <dgm:cxn modelId="{A46C5AB5-1C45-4E0E-A9E1-1CF4EB1109D6}" type="presParOf" srcId="{C0D9FCD7-642E-4D7F-B209-B2BB0DF82396}" destId="{8C6C7FCE-CB46-463C-9A68-C7057F120D55}" srcOrd="0" destOrd="0" presId="urn:microsoft.com/office/officeart/2005/8/layout/hierarchy3"/>
    <dgm:cxn modelId="{12399C8A-2A51-423E-8AB9-74943E9AA274}" type="presParOf" srcId="{C0D9FCD7-642E-4D7F-B209-B2BB0DF82396}" destId="{0E12B578-D5C8-4DC5-AF43-0F023CFB1C02}" srcOrd="1" destOrd="0" presId="urn:microsoft.com/office/officeart/2005/8/layout/hierarchy3"/>
    <dgm:cxn modelId="{3FDCA639-C6C1-40D8-B778-D0D19E409B12}" type="presParOf" srcId="{215B889A-4D0B-4479-B9AD-19F09702C528}" destId="{6BE17343-F794-45D4-A508-4AC1D9C6491E}" srcOrd="1" destOrd="0" presId="urn:microsoft.com/office/officeart/2005/8/layout/hierarchy3"/>
    <dgm:cxn modelId="{4B96F04D-0261-40E6-9EB7-538A40862C68}" type="presParOf" srcId="{6BE17343-F794-45D4-A508-4AC1D9C6491E}" destId="{9D095EA0-A3BD-44DC-B2E3-B90DCF6481E1}" srcOrd="0" destOrd="0" presId="urn:microsoft.com/office/officeart/2005/8/layout/hierarchy3"/>
    <dgm:cxn modelId="{EC1CEEB1-B007-4F2B-AEF7-3BA5476CA128}" type="presParOf" srcId="{6BE17343-F794-45D4-A508-4AC1D9C6491E}" destId="{2F1E6AF0-D58E-47A3-9E38-55BB0DC73B1B}" srcOrd="1" destOrd="0" presId="urn:microsoft.com/office/officeart/2005/8/layout/hierarchy3"/>
    <dgm:cxn modelId="{AED5D35E-4DC1-479D-B777-B1423CC858C2}" type="presParOf" srcId="{6BE17343-F794-45D4-A508-4AC1D9C6491E}" destId="{60D05006-4743-43CD-A7C2-EAA0621829E5}" srcOrd="2" destOrd="0" presId="urn:microsoft.com/office/officeart/2005/8/layout/hierarchy3"/>
    <dgm:cxn modelId="{83E5D0EC-59E5-4D84-81EC-26E079E8C874}" type="presParOf" srcId="{6BE17343-F794-45D4-A508-4AC1D9C6491E}" destId="{5C46A91B-838F-4BBF-9E9C-9EAE79067A20}" srcOrd="3" destOrd="0" presId="urn:microsoft.com/office/officeart/2005/8/layout/hierarchy3"/>
    <dgm:cxn modelId="{1ED7DE69-67BB-425A-A9FB-9DAD9DA7CB78}" type="presParOf" srcId="{6BE17343-F794-45D4-A508-4AC1D9C6491E}" destId="{D3BA3A5F-9D65-4683-99B1-A9F47139B57E}" srcOrd="4" destOrd="0" presId="urn:microsoft.com/office/officeart/2005/8/layout/hierarchy3"/>
    <dgm:cxn modelId="{E1FF3BE3-F294-4E50-8BCF-CEC7FE8B9942}" type="presParOf" srcId="{6BE17343-F794-45D4-A508-4AC1D9C6491E}" destId="{A1F85A8E-73B9-417C-AAE7-46F76CEE7A73}" srcOrd="5" destOrd="0" presId="urn:microsoft.com/office/officeart/2005/8/layout/hierarchy3"/>
    <dgm:cxn modelId="{FC29BCA2-B0BE-4050-9F99-28AB722D93B5}" type="presParOf" srcId="{66E83170-6E53-413F-BA1A-A4A7742D1DAD}" destId="{EA59A167-BA8A-4C2E-9BA0-803EC0BFAFAE}" srcOrd="1" destOrd="0" presId="urn:microsoft.com/office/officeart/2005/8/layout/hierarchy3"/>
    <dgm:cxn modelId="{EA50593A-B37C-43DE-9E96-F500962D653B}" type="presParOf" srcId="{EA59A167-BA8A-4C2E-9BA0-803EC0BFAFAE}" destId="{41ABD1FA-361E-45B2-B602-4E673C693FFE}" srcOrd="0" destOrd="0" presId="urn:microsoft.com/office/officeart/2005/8/layout/hierarchy3"/>
    <dgm:cxn modelId="{F8F05C3F-570F-493A-941A-8160F47DC0C2}" type="presParOf" srcId="{41ABD1FA-361E-45B2-B602-4E673C693FFE}" destId="{E3CB91F2-FB62-4A9E-9D41-A014BE6BDECD}" srcOrd="0" destOrd="0" presId="urn:microsoft.com/office/officeart/2005/8/layout/hierarchy3"/>
    <dgm:cxn modelId="{C58E4593-04F5-44C0-9B6A-FA9972E48D80}" type="presParOf" srcId="{41ABD1FA-361E-45B2-B602-4E673C693FFE}" destId="{5AD70C42-3394-47C5-988B-3E3627D509FA}" srcOrd="1" destOrd="0" presId="urn:microsoft.com/office/officeart/2005/8/layout/hierarchy3"/>
    <dgm:cxn modelId="{42537AB1-1309-4FBB-A690-A3DD854EA6F5}" type="presParOf" srcId="{EA59A167-BA8A-4C2E-9BA0-803EC0BFAFAE}" destId="{ADBF5372-7DC5-4A51-8D4A-2278CE3F45C6}" srcOrd="1" destOrd="0" presId="urn:microsoft.com/office/officeart/2005/8/layout/hierarchy3"/>
    <dgm:cxn modelId="{30D30F3A-A1D6-424A-A690-EF1C9161E22A}" type="presParOf" srcId="{ADBF5372-7DC5-4A51-8D4A-2278CE3F45C6}" destId="{B96AE6D9-BFFD-45CF-883B-EE86AA5CF396}" srcOrd="0" destOrd="0" presId="urn:microsoft.com/office/officeart/2005/8/layout/hierarchy3"/>
    <dgm:cxn modelId="{5EA50A31-C133-46D0-821B-215DF417EDA0}" type="presParOf" srcId="{ADBF5372-7DC5-4A51-8D4A-2278CE3F45C6}" destId="{F500B99A-9A80-4C5F-B79A-F7BED510AEC1}" srcOrd="1" destOrd="0" presId="urn:microsoft.com/office/officeart/2005/8/layout/hierarchy3"/>
    <dgm:cxn modelId="{BBD49C52-C3BE-4FBF-9BC2-C64C300F0684}" type="presParOf" srcId="{ADBF5372-7DC5-4A51-8D4A-2278CE3F45C6}" destId="{73D6F6E2-B8FB-4CF9-AB6A-7DA635236E1D}" srcOrd="2" destOrd="0" presId="urn:microsoft.com/office/officeart/2005/8/layout/hierarchy3"/>
    <dgm:cxn modelId="{ABBADBF8-E7D6-40E7-A3D2-4780A76076EF}" type="presParOf" srcId="{ADBF5372-7DC5-4A51-8D4A-2278CE3F45C6}" destId="{8E3D20AC-67C0-488B-90EE-5A931C2A0BDE}" srcOrd="3" destOrd="0" presId="urn:microsoft.com/office/officeart/2005/8/layout/hierarchy3"/>
    <dgm:cxn modelId="{8AAD9671-9842-4BD2-8719-45248FC460E9}" type="presParOf" srcId="{ADBF5372-7DC5-4A51-8D4A-2278CE3F45C6}" destId="{7153052C-7DB0-4B80-8D2B-5A2ED667796E}" srcOrd="4" destOrd="0" presId="urn:microsoft.com/office/officeart/2005/8/layout/hierarchy3"/>
    <dgm:cxn modelId="{A2B0007D-0C05-4280-815A-61EB6035BF64}" type="presParOf" srcId="{ADBF5372-7DC5-4A51-8D4A-2278CE3F45C6}" destId="{0E235DD1-C9D0-48CE-BEEA-51154744D324}" srcOrd="5" destOrd="0" presId="urn:microsoft.com/office/officeart/2005/8/layout/hierarchy3"/>
    <dgm:cxn modelId="{CD5A0802-47E1-4C53-B8E3-D61034CEA612}" type="presParOf" srcId="{66E83170-6E53-413F-BA1A-A4A7742D1DAD}" destId="{28C191D7-15F1-41F0-9594-6B47739008C5}" srcOrd="2" destOrd="0" presId="urn:microsoft.com/office/officeart/2005/8/layout/hierarchy3"/>
    <dgm:cxn modelId="{AA534B90-1723-4264-B460-9FFCCFAAA1D3}" type="presParOf" srcId="{28C191D7-15F1-41F0-9594-6B47739008C5}" destId="{B38FE79A-6CA0-45BC-BCAF-717458CAA4B1}" srcOrd="0" destOrd="0" presId="urn:microsoft.com/office/officeart/2005/8/layout/hierarchy3"/>
    <dgm:cxn modelId="{6FB3D315-6282-4A66-9F3A-4C54B5FBD12E}" type="presParOf" srcId="{B38FE79A-6CA0-45BC-BCAF-717458CAA4B1}" destId="{0535914E-48EE-4495-B965-5738326C1DD1}" srcOrd="0" destOrd="0" presId="urn:microsoft.com/office/officeart/2005/8/layout/hierarchy3"/>
    <dgm:cxn modelId="{AFF2FCC7-B626-4A80-BA5E-0D75133CDAAE}" type="presParOf" srcId="{B38FE79A-6CA0-45BC-BCAF-717458CAA4B1}" destId="{2EEEBA20-02F9-447A-AE0A-164B9166B449}" srcOrd="1" destOrd="0" presId="urn:microsoft.com/office/officeart/2005/8/layout/hierarchy3"/>
    <dgm:cxn modelId="{65BBA0FE-4232-4570-9774-41E96808A943}" type="presParOf" srcId="{28C191D7-15F1-41F0-9594-6B47739008C5}" destId="{25048B1E-3F11-4E00-91EF-423C1FC0DFB1}" srcOrd="1" destOrd="0" presId="urn:microsoft.com/office/officeart/2005/8/layout/hierarchy3"/>
    <dgm:cxn modelId="{5FB4349A-A8D8-4B37-8744-1C4792A3E46D}" type="presParOf" srcId="{25048B1E-3F11-4E00-91EF-423C1FC0DFB1}" destId="{9A411AF7-4C9D-419A-920D-0B69A0AAA960}" srcOrd="0" destOrd="0" presId="urn:microsoft.com/office/officeart/2005/8/layout/hierarchy3"/>
    <dgm:cxn modelId="{14861D2A-6196-4164-A0BD-058B4F1AF064}" type="presParOf" srcId="{25048B1E-3F11-4E00-91EF-423C1FC0DFB1}" destId="{67BFB8AA-0ACF-43E2-A759-21AC2A822309}" srcOrd="1" destOrd="0" presId="urn:microsoft.com/office/officeart/2005/8/layout/hierarchy3"/>
    <dgm:cxn modelId="{63DF6B1C-B943-495B-99A5-BE158AA033EA}" type="presParOf" srcId="{25048B1E-3F11-4E00-91EF-423C1FC0DFB1}" destId="{FB497848-60DB-46A4-9DE6-33254B74DBFC}" srcOrd="2" destOrd="0" presId="urn:microsoft.com/office/officeart/2005/8/layout/hierarchy3"/>
    <dgm:cxn modelId="{0CB87829-80FD-4097-BCB6-5C7A12FE0DC3}" type="presParOf" srcId="{25048B1E-3F11-4E00-91EF-423C1FC0DFB1}" destId="{BFAD503F-5DA7-4911-8EDD-65A555FBD2B2}" srcOrd="3" destOrd="0" presId="urn:microsoft.com/office/officeart/2005/8/layout/hierarchy3"/>
    <dgm:cxn modelId="{817C5E90-802E-4568-96B1-98077DDA9713}" type="presParOf" srcId="{25048B1E-3F11-4E00-91EF-423C1FC0DFB1}" destId="{3809721D-6D1F-48CB-809B-7C0E07F1FCB8}" srcOrd="4" destOrd="0" presId="urn:microsoft.com/office/officeart/2005/8/layout/hierarchy3"/>
    <dgm:cxn modelId="{2CF5233B-5DB8-4A6A-AC34-6D1F7F79F65A}" type="presParOf" srcId="{25048B1E-3F11-4E00-91EF-423C1FC0DFB1}" destId="{8A3DCF5A-0EAA-4E99-A32E-0095308673C8}" srcOrd="5" destOrd="0" presId="urn:microsoft.com/office/officeart/2005/8/layout/hierarchy3"/>
    <dgm:cxn modelId="{D1B4D66C-D7B6-419F-BA88-E0FCCD7792C7}" type="presParOf" srcId="{25048B1E-3F11-4E00-91EF-423C1FC0DFB1}" destId="{689488DC-C4D7-412A-9F43-ED192101FE92}" srcOrd="6" destOrd="0" presId="urn:microsoft.com/office/officeart/2005/8/layout/hierarchy3"/>
    <dgm:cxn modelId="{C7B8E46C-391A-460D-A986-30739DC39D14}" type="presParOf" srcId="{25048B1E-3F11-4E00-91EF-423C1FC0DFB1}" destId="{30F5C7AE-689B-4E15-8586-E26373082E4B}" srcOrd="7" destOrd="0" presId="urn:microsoft.com/office/officeart/2005/8/layout/hierarchy3"/>
    <dgm:cxn modelId="{8CFFF1A3-0809-4557-B190-B92B701D40F6}" type="presParOf" srcId="{66E83170-6E53-413F-BA1A-A4A7742D1DAD}" destId="{7EE81A5D-6600-4E47-B97B-A4E130931DED}" srcOrd="3" destOrd="0" presId="urn:microsoft.com/office/officeart/2005/8/layout/hierarchy3"/>
    <dgm:cxn modelId="{1FAE7803-BF80-49A6-87EE-3FC1F12FFBEB}" type="presParOf" srcId="{7EE81A5D-6600-4E47-B97B-A4E130931DED}" destId="{714F7BEC-F555-4D84-A277-881B1CCF53BC}" srcOrd="0" destOrd="0" presId="urn:microsoft.com/office/officeart/2005/8/layout/hierarchy3"/>
    <dgm:cxn modelId="{D1280B71-5FFC-448E-87E1-6F93B4D48027}" type="presParOf" srcId="{714F7BEC-F555-4D84-A277-881B1CCF53BC}" destId="{10EA7657-E1A3-431A-BA62-CB692DC9A7B7}" srcOrd="0" destOrd="0" presId="urn:microsoft.com/office/officeart/2005/8/layout/hierarchy3"/>
    <dgm:cxn modelId="{11E8A635-E794-43AE-99DB-95283559F1D9}" type="presParOf" srcId="{714F7BEC-F555-4D84-A277-881B1CCF53BC}" destId="{C84F0E59-A2D5-41A5-85EF-10A2C208EF7D}" srcOrd="1" destOrd="0" presId="urn:microsoft.com/office/officeart/2005/8/layout/hierarchy3"/>
    <dgm:cxn modelId="{612E94DC-3804-44CF-9B70-9BACC450C872}" type="presParOf" srcId="{7EE81A5D-6600-4E47-B97B-A4E130931DED}" destId="{E18DF3BE-57F5-4AE4-BE77-48B520A45FAA}" srcOrd="1" destOrd="0" presId="urn:microsoft.com/office/officeart/2005/8/layout/hierarchy3"/>
    <dgm:cxn modelId="{D8D96E96-65FC-46CF-A87C-546F9876FEE0}" type="presParOf" srcId="{E18DF3BE-57F5-4AE4-BE77-48B520A45FAA}" destId="{FE1CC28E-3446-424E-95A3-5890AA51073E}" srcOrd="0" destOrd="0" presId="urn:microsoft.com/office/officeart/2005/8/layout/hierarchy3"/>
    <dgm:cxn modelId="{A8EDE796-23BC-49C6-8573-9509A16E767A}" type="presParOf" srcId="{E18DF3BE-57F5-4AE4-BE77-48B520A45FAA}" destId="{70A4A5A7-1ABF-4D54-9526-4446459E4731}" srcOrd="1" destOrd="0" presId="urn:microsoft.com/office/officeart/2005/8/layout/hierarchy3"/>
    <dgm:cxn modelId="{76FBE20D-84B8-4E12-A655-8BE3F1F5033F}" type="presParOf" srcId="{E18DF3BE-57F5-4AE4-BE77-48B520A45FAA}" destId="{DAF82DB6-9EEB-470B-A841-CE2603EA51B9}" srcOrd="2" destOrd="0" presId="urn:microsoft.com/office/officeart/2005/8/layout/hierarchy3"/>
    <dgm:cxn modelId="{7593C966-FB90-4C55-90FD-16AA69D0F91B}" type="presParOf" srcId="{E18DF3BE-57F5-4AE4-BE77-48B520A45FAA}" destId="{F5BA1182-1540-419C-A7B2-6E6CFC861B5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C7FCE-CB46-463C-9A68-C7057F120D55}">
      <dsp:nvSpPr>
        <dsp:cNvPr id="0" name=""/>
        <dsp:cNvSpPr/>
      </dsp:nvSpPr>
      <dsp:spPr>
        <a:xfrm>
          <a:off x="1557" y="302803"/>
          <a:ext cx="1790352" cy="895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1939 - 1941</a:t>
          </a:r>
        </a:p>
      </dsp:txBody>
      <dsp:txXfrm>
        <a:off x="27776" y="329022"/>
        <a:ext cx="1737914" cy="842738"/>
      </dsp:txXfrm>
    </dsp:sp>
    <dsp:sp modelId="{9D095EA0-A3BD-44DC-B2E3-B90DCF6481E1}">
      <dsp:nvSpPr>
        <dsp:cNvPr id="0" name=""/>
        <dsp:cNvSpPr/>
      </dsp:nvSpPr>
      <dsp:spPr>
        <a:xfrm>
          <a:off x="180592" y="1197979"/>
          <a:ext cx="179035" cy="67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82"/>
              </a:lnTo>
              <a:lnTo>
                <a:pt x="179035" y="6713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E6AF0-D58E-47A3-9E38-55BB0DC73B1B}">
      <dsp:nvSpPr>
        <dsp:cNvPr id="0" name=""/>
        <dsp:cNvSpPr/>
      </dsp:nvSpPr>
      <dsp:spPr>
        <a:xfrm>
          <a:off x="359628" y="142177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הפלישה לפולין</a:t>
          </a:r>
        </a:p>
      </dsp:txBody>
      <dsp:txXfrm>
        <a:off x="385847" y="1447992"/>
        <a:ext cx="1379843" cy="842738"/>
      </dsp:txXfrm>
    </dsp:sp>
    <dsp:sp modelId="{60D05006-4743-43CD-A7C2-EAA0621829E5}">
      <dsp:nvSpPr>
        <dsp:cNvPr id="0" name=""/>
        <dsp:cNvSpPr/>
      </dsp:nvSpPr>
      <dsp:spPr>
        <a:xfrm>
          <a:off x="180592" y="1197979"/>
          <a:ext cx="179035" cy="179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352"/>
              </a:lnTo>
              <a:lnTo>
                <a:pt x="179035" y="17903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6A91B-838F-4BBF-9E9C-9EAE79067A20}">
      <dsp:nvSpPr>
        <dsp:cNvPr id="0" name=""/>
        <dsp:cNvSpPr/>
      </dsp:nvSpPr>
      <dsp:spPr>
        <a:xfrm>
          <a:off x="359628" y="254074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90990"/>
              <a:satOff val="-3707"/>
              <a:lumOff val="8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הסכם </a:t>
          </a:r>
          <a:r>
            <a:rPr lang="he-IL" sz="1400" b="1" kern="1200" dirty="0" err="1"/>
            <a:t>ריבנטרופ</a:t>
          </a:r>
          <a:r>
            <a:rPr lang="he-IL" sz="1400" b="1" kern="1200" dirty="0"/>
            <a:t> </a:t>
          </a:r>
          <a:r>
            <a:rPr lang="he-IL" sz="1400" b="1" kern="1200" dirty="0" err="1"/>
            <a:t>מולטוב</a:t>
          </a:r>
          <a:endParaRPr lang="he-IL" sz="1400" b="1" kern="1200" dirty="0"/>
        </a:p>
      </dsp:txBody>
      <dsp:txXfrm>
        <a:off x="385847" y="2566962"/>
        <a:ext cx="1379843" cy="842738"/>
      </dsp:txXfrm>
    </dsp:sp>
    <dsp:sp modelId="{D3BA3A5F-9D65-4683-99B1-A9F47139B57E}">
      <dsp:nvSpPr>
        <dsp:cNvPr id="0" name=""/>
        <dsp:cNvSpPr/>
      </dsp:nvSpPr>
      <dsp:spPr>
        <a:xfrm>
          <a:off x="180592" y="1197979"/>
          <a:ext cx="179035" cy="2909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322"/>
              </a:lnTo>
              <a:lnTo>
                <a:pt x="179035" y="2909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85A8E-73B9-417C-AAE7-46F76CEE7A73}">
      <dsp:nvSpPr>
        <dsp:cNvPr id="0" name=""/>
        <dsp:cNvSpPr/>
      </dsp:nvSpPr>
      <dsp:spPr>
        <a:xfrm>
          <a:off x="359628" y="3659714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81980"/>
              <a:satOff val="-7414"/>
              <a:lumOff val="174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הקרב על בריטניה</a:t>
          </a:r>
        </a:p>
      </dsp:txBody>
      <dsp:txXfrm>
        <a:off x="385847" y="3685933"/>
        <a:ext cx="1379843" cy="842738"/>
      </dsp:txXfrm>
    </dsp:sp>
    <dsp:sp modelId="{E3CB91F2-FB62-4A9E-9D41-A014BE6BDECD}">
      <dsp:nvSpPr>
        <dsp:cNvPr id="0" name=""/>
        <dsp:cNvSpPr/>
      </dsp:nvSpPr>
      <dsp:spPr>
        <a:xfrm>
          <a:off x="2239497" y="302803"/>
          <a:ext cx="1790352" cy="895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1941 – 1942 המלחמה מתרחבת</a:t>
          </a:r>
        </a:p>
      </dsp:txBody>
      <dsp:txXfrm>
        <a:off x="2265716" y="329022"/>
        <a:ext cx="1737914" cy="842738"/>
      </dsp:txXfrm>
    </dsp:sp>
    <dsp:sp modelId="{B96AE6D9-BFFD-45CF-883B-EE86AA5CF396}">
      <dsp:nvSpPr>
        <dsp:cNvPr id="0" name=""/>
        <dsp:cNvSpPr/>
      </dsp:nvSpPr>
      <dsp:spPr>
        <a:xfrm>
          <a:off x="2418533" y="1197979"/>
          <a:ext cx="179035" cy="67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82"/>
              </a:lnTo>
              <a:lnTo>
                <a:pt x="179035" y="6713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0B99A-9A80-4C5F-B79A-F7BED510AEC1}">
      <dsp:nvSpPr>
        <dsp:cNvPr id="0" name=""/>
        <dsp:cNvSpPr/>
      </dsp:nvSpPr>
      <dsp:spPr>
        <a:xfrm>
          <a:off x="2597568" y="142177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672970"/>
              <a:satOff val="-11121"/>
              <a:lumOff val="262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מבצע </a:t>
          </a:r>
          <a:r>
            <a:rPr lang="he-IL" sz="1400" b="1" kern="1200" dirty="0" err="1"/>
            <a:t>ברברוסה</a:t>
          </a:r>
          <a:r>
            <a:rPr lang="he-IL" sz="1400" b="1" kern="1200" dirty="0"/>
            <a:t> </a:t>
          </a:r>
          <a:r>
            <a:rPr lang="he-IL" sz="1400" kern="1200" dirty="0"/>
            <a:t>– פלישת גרמניה לתוך רוסיה</a:t>
          </a:r>
        </a:p>
      </dsp:txBody>
      <dsp:txXfrm>
        <a:off x="2623787" y="1447992"/>
        <a:ext cx="1379843" cy="842738"/>
      </dsp:txXfrm>
    </dsp:sp>
    <dsp:sp modelId="{73D6F6E2-B8FB-4CF9-AB6A-7DA635236E1D}">
      <dsp:nvSpPr>
        <dsp:cNvPr id="0" name=""/>
        <dsp:cNvSpPr/>
      </dsp:nvSpPr>
      <dsp:spPr>
        <a:xfrm>
          <a:off x="2418533" y="1197979"/>
          <a:ext cx="179035" cy="179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352"/>
              </a:lnTo>
              <a:lnTo>
                <a:pt x="179035" y="17903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D20AC-67C0-488B-90EE-5A931C2A0BDE}">
      <dsp:nvSpPr>
        <dsp:cNvPr id="0" name=""/>
        <dsp:cNvSpPr/>
      </dsp:nvSpPr>
      <dsp:spPr>
        <a:xfrm>
          <a:off x="2597568" y="254074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563960"/>
              <a:satOff val="-14828"/>
              <a:lumOff val="34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פרל </a:t>
          </a:r>
          <a:r>
            <a:rPr lang="he-IL" sz="1400" b="1" kern="1200" dirty="0" err="1"/>
            <a:t>הארבור</a:t>
          </a:r>
          <a:r>
            <a:rPr lang="he-IL" sz="1400" b="1" kern="1200" dirty="0"/>
            <a:t> </a:t>
          </a:r>
          <a:r>
            <a:rPr lang="he-IL" sz="1400" kern="1200" dirty="0"/>
            <a:t>– ארה"ב מצטרפת למלחמה</a:t>
          </a:r>
        </a:p>
      </dsp:txBody>
      <dsp:txXfrm>
        <a:off x="2623787" y="2566962"/>
        <a:ext cx="1379843" cy="842738"/>
      </dsp:txXfrm>
    </dsp:sp>
    <dsp:sp modelId="{7153052C-7DB0-4B80-8D2B-5A2ED667796E}">
      <dsp:nvSpPr>
        <dsp:cNvPr id="0" name=""/>
        <dsp:cNvSpPr/>
      </dsp:nvSpPr>
      <dsp:spPr>
        <a:xfrm>
          <a:off x="2418533" y="1197979"/>
          <a:ext cx="179035" cy="2909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322"/>
              </a:lnTo>
              <a:lnTo>
                <a:pt x="179035" y="2909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35DD1-C9D0-48CE-BEEA-51154744D324}">
      <dsp:nvSpPr>
        <dsp:cNvPr id="0" name=""/>
        <dsp:cNvSpPr/>
      </dsp:nvSpPr>
      <dsp:spPr>
        <a:xfrm>
          <a:off x="2597568" y="3659714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454951"/>
              <a:satOff val="-18535"/>
              <a:lumOff val="43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הגרמנים שולטים כמעט בכל אירופה.</a:t>
          </a:r>
        </a:p>
      </dsp:txBody>
      <dsp:txXfrm>
        <a:off x="2623787" y="3685933"/>
        <a:ext cx="1379843" cy="842738"/>
      </dsp:txXfrm>
    </dsp:sp>
    <dsp:sp modelId="{0535914E-48EE-4495-B965-5738326C1DD1}">
      <dsp:nvSpPr>
        <dsp:cNvPr id="0" name=""/>
        <dsp:cNvSpPr/>
      </dsp:nvSpPr>
      <dsp:spPr>
        <a:xfrm>
          <a:off x="4477438" y="302803"/>
          <a:ext cx="1790352" cy="895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1942 – 1943 המפנה במלחמה</a:t>
          </a:r>
        </a:p>
      </dsp:txBody>
      <dsp:txXfrm>
        <a:off x="4503657" y="329022"/>
        <a:ext cx="1737914" cy="842738"/>
      </dsp:txXfrm>
    </dsp:sp>
    <dsp:sp modelId="{9A411AF7-4C9D-419A-920D-0B69A0AAA960}">
      <dsp:nvSpPr>
        <dsp:cNvPr id="0" name=""/>
        <dsp:cNvSpPr/>
      </dsp:nvSpPr>
      <dsp:spPr>
        <a:xfrm>
          <a:off x="4656473" y="1197979"/>
          <a:ext cx="179035" cy="67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82"/>
              </a:lnTo>
              <a:lnTo>
                <a:pt x="179035" y="6713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FB8AA-0ACF-43E2-A759-21AC2A822309}">
      <dsp:nvSpPr>
        <dsp:cNvPr id="0" name=""/>
        <dsp:cNvSpPr/>
      </dsp:nvSpPr>
      <dsp:spPr>
        <a:xfrm>
          <a:off x="4835508" y="142177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345940"/>
              <a:satOff val="-22242"/>
              <a:lumOff val="52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קרב אל </a:t>
          </a:r>
          <a:r>
            <a:rPr lang="he-IL" sz="1400" b="1" kern="1200" dirty="0" err="1"/>
            <a:t>עלמיין</a:t>
          </a:r>
          <a:r>
            <a:rPr lang="he-IL" sz="1400" b="1" kern="1200" dirty="0"/>
            <a:t> </a:t>
          </a:r>
          <a:r>
            <a:rPr lang="he-IL" sz="1400" kern="1200" dirty="0"/>
            <a:t>– בריטניה מנצחת בצפון אפריקה</a:t>
          </a:r>
        </a:p>
      </dsp:txBody>
      <dsp:txXfrm>
        <a:off x="4861727" y="1447992"/>
        <a:ext cx="1379843" cy="842738"/>
      </dsp:txXfrm>
    </dsp:sp>
    <dsp:sp modelId="{FB497848-60DB-46A4-9DE6-33254B74DBFC}">
      <dsp:nvSpPr>
        <dsp:cNvPr id="0" name=""/>
        <dsp:cNvSpPr/>
      </dsp:nvSpPr>
      <dsp:spPr>
        <a:xfrm>
          <a:off x="4656473" y="1197979"/>
          <a:ext cx="179035" cy="179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352"/>
              </a:lnTo>
              <a:lnTo>
                <a:pt x="179035" y="17903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D503F-5DA7-4911-8EDD-65A555FBD2B2}">
      <dsp:nvSpPr>
        <dsp:cNvPr id="0" name=""/>
        <dsp:cNvSpPr/>
      </dsp:nvSpPr>
      <dsp:spPr>
        <a:xfrm>
          <a:off x="4835508" y="254074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236930"/>
              <a:satOff val="-25949"/>
              <a:lumOff val="61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קרב סטלינגרד </a:t>
          </a:r>
          <a:r>
            <a:rPr lang="he-IL" sz="1400" kern="1200" dirty="0"/>
            <a:t>– רוסיה מנצחת ברוסיה בזכות החורף הקפוא</a:t>
          </a:r>
        </a:p>
      </dsp:txBody>
      <dsp:txXfrm>
        <a:off x="4861727" y="2566962"/>
        <a:ext cx="1379843" cy="842738"/>
      </dsp:txXfrm>
    </dsp:sp>
    <dsp:sp modelId="{3809721D-6D1F-48CB-809B-7C0E07F1FCB8}">
      <dsp:nvSpPr>
        <dsp:cNvPr id="0" name=""/>
        <dsp:cNvSpPr/>
      </dsp:nvSpPr>
      <dsp:spPr>
        <a:xfrm>
          <a:off x="4656473" y="1197979"/>
          <a:ext cx="179035" cy="2909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322"/>
              </a:lnTo>
              <a:lnTo>
                <a:pt x="179035" y="2909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DCF5A-0EAA-4E99-A32E-0095308673C8}">
      <dsp:nvSpPr>
        <dsp:cNvPr id="0" name=""/>
        <dsp:cNvSpPr/>
      </dsp:nvSpPr>
      <dsp:spPr>
        <a:xfrm>
          <a:off x="4835508" y="3659714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127921"/>
              <a:satOff val="-29656"/>
              <a:lumOff val="69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בעלות הברית פולשות לאירופה דרך</a:t>
          </a:r>
          <a:r>
            <a:rPr lang="he-IL" sz="1400" b="1" kern="1200" dirty="0"/>
            <a:t> איטליה</a:t>
          </a:r>
        </a:p>
      </dsp:txBody>
      <dsp:txXfrm>
        <a:off x="4861727" y="3685933"/>
        <a:ext cx="1379843" cy="842738"/>
      </dsp:txXfrm>
    </dsp:sp>
    <dsp:sp modelId="{689488DC-C4D7-412A-9F43-ED192101FE92}">
      <dsp:nvSpPr>
        <dsp:cNvPr id="0" name=""/>
        <dsp:cNvSpPr/>
      </dsp:nvSpPr>
      <dsp:spPr>
        <a:xfrm>
          <a:off x="4656473" y="1197979"/>
          <a:ext cx="179035" cy="402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292"/>
              </a:lnTo>
              <a:lnTo>
                <a:pt x="179035" y="40282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C7AE-689B-4E15-8586-E26373082E4B}">
      <dsp:nvSpPr>
        <dsp:cNvPr id="0" name=""/>
        <dsp:cNvSpPr/>
      </dsp:nvSpPr>
      <dsp:spPr>
        <a:xfrm>
          <a:off x="4835508" y="4778684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018910"/>
              <a:satOff val="-33363"/>
              <a:lumOff val="78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הפלישה לנורמנדי – </a:t>
          </a:r>
          <a:r>
            <a:rPr lang="he-IL" sz="1400" b="0" kern="1200" dirty="0"/>
            <a:t>בעלות הברית פולשות לאירופה דרך צרפת</a:t>
          </a:r>
          <a:endParaRPr lang="he-IL" sz="1400" b="1" kern="1200" dirty="0"/>
        </a:p>
      </dsp:txBody>
      <dsp:txXfrm>
        <a:off x="4861727" y="4804903"/>
        <a:ext cx="1379843" cy="842738"/>
      </dsp:txXfrm>
    </dsp:sp>
    <dsp:sp modelId="{10EA7657-E1A3-431A-BA62-CB692DC9A7B7}">
      <dsp:nvSpPr>
        <dsp:cNvPr id="0" name=""/>
        <dsp:cNvSpPr/>
      </dsp:nvSpPr>
      <dsp:spPr>
        <a:xfrm>
          <a:off x="6715378" y="302803"/>
          <a:ext cx="1790352" cy="895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1943 – 1945 סיום המלחמה</a:t>
          </a:r>
        </a:p>
      </dsp:txBody>
      <dsp:txXfrm>
        <a:off x="6741597" y="329022"/>
        <a:ext cx="1737914" cy="842738"/>
      </dsp:txXfrm>
    </dsp:sp>
    <dsp:sp modelId="{FE1CC28E-3446-424E-95A3-5890AA51073E}">
      <dsp:nvSpPr>
        <dsp:cNvPr id="0" name=""/>
        <dsp:cNvSpPr/>
      </dsp:nvSpPr>
      <dsp:spPr>
        <a:xfrm>
          <a:off x="6894413" y="1197979"/>
          <a:ext cx="179035" cy="67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82"/>
              </a:lnTo>
              <a:lnTo>
                <a:pt x="179035" y="6713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4A5A7-1ABF-4D54-9526-4446459E4731}">
      <dsp:nvSpPr>
        <dsp:cNvPr id="0" name=""/>
        <dsp:cNvSpPr/>
      </dsp:nvSpPr>
      <dsp:spPr>
        <a:xfrm>
          <a:off x="7073448" y="142177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909901"/>
              <a:satOff val="-37070"/>
              <a:lumOff val="87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גרמניה נכנעת </a:t>
          </a:r>
          <a:r>
            <a:rPr lang="he-IL" sz="1400" b="0" kern="1200" dirty="0"/>
            <a:t>אחרי כיבוש ברלין</a:t>
          </a:r>
        </a:p>
      </dsp:txBody>
      <dsp:txXfrm>
        <a:off x="7099667" y="1447992"/>
        <a:ext cx="1379843" cy="842738"/>
      </dsp:txXfrm>
    </dsp:sp>
    <dsp:sp modelId="{DAF82DB6-9EEB-470B-A841-CE2603EA51B9}">
      <dsp:nvSpPr>
        <dsp:cNvPr id="0" name=""/>
        <dsp:cNvSpPr/>
      </dsp:nvSpPr>
      <dsp:spPr>
        <a:xfrm>
          <a:off x="6894413" y="1197979"/>
          <a:ext cx="179035" cy="179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352"/>
              </a:lnTo>
              <a:lnTo>
                <a:pt x="179035" y="17903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A1182-1540-419C-A7B2-6E6CFC861B55}">
      <dsp:nvSpPr>
        <dsp:cNvPr id="0" name=""/>
        <dsp:cNvSpPr/>
      </dsp:nvSpPr>
      <dsp:spPr>
        <a:xfrm>
          <a:off x="7073448" y="2540743"/>
          <a:ext cx="1432281" cy="8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ארה"ב מטילה פצצת אטום </a:t>
          </a:r>
          <a:r>
            <a:rPr lang="he-IL" sz="1400" b="0" kern="1200" dirty="0"/>
            <a:t>על הירושימה ונגסקי וגורמת </a:t>
          </a:r>
          <a:r>
            <a:rPr lang="he-IL" sz="1400" b="1" kern="1200" dirty="0"/>
            <a:t>לכניעתה הסופית של יפן.</a:t>
          </a:r>
        </a:p>
      </dsp:txBody>
      <dsp:txXfrm>
        <a:off x="7099667" y="2566962"/>
        <a:ext cx="1379843" cy="84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B20D04-FCA3-41BB-AE89-568B9409F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AEEF13E-9120-4BF3-B0E6-7FC5BECA9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13BDEF-3902-40A5-A5C0-1FBAB302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7CEAA1-E659-4026-8D79-4571AF54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3268A15-B4A9-49F0-A6F2-2F16E39C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49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2F480E-9904-477D-9306-30C72930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0ECE4D9-1217-4ACA-B08E-DC6940810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02778BD-1DD9-4E4A-AE2B-69289AAB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2DBE45-706C-42A6-9D0A-C6B85AA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FA24627-36AF-4293-8612-466BCBE2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60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05CF76A-12E3-4A3E-A5C3-BE2837FCE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32F99DB-9E1A-49B6-9DCD-6A8EB3603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F39666-E04B-416B-8103-6BA6B3E9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03FA06-DA35-4C39-8E27-CCA74849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7468A3-4870-49EA-95E9-FE7D652A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25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D251D2-AE0A-4F2A-9524-DEE0C49F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1E2203-D5C9-4972-B808-3D6379AE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9CF1E5-5E5B-4982-8777-41B8B7A3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6A1C4D-3A4F-4DF2-98AC-83761F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DA3A3C-9A93-47A0-BE37-6A67E435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90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90D7DB-A149-494B-B540-0BE8E0BF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4166419-0F10-4F5C-823C-9E0AC8AA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4417DE-6656-4915-BC03-853FCA2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AEB120E-F51C-420B-812A-407F7C78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FBBB57-FDAE-4744-89EC-A30B48A9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43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8B699E-32CA-4441-AC6D-9029618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8A87CC-5185-4CC8-99A6-76FF59735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2D10F1D-FC53-4BD3-A089-97CCE05C9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91B6C33-65CB-476E-8F72-97BD8A95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14D9601-7BBF-415D-933F-0CC3A000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C95DE35-D988-4984-9791-FED98364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01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FB9577-633C-4E70-BFEF-C4E0745D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57CBE6-98F2-4EA0-9C57-DE057D5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D2BFD0C-96B8-48DB-8CBE-8B69D4551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AF2BD71-3BCF-4D45-A467-2943432B1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9C6AF5A-2C5E-4C21-BFF0-A1077E03E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DF0EE04-BC67-4BCF-8979-0BAC415D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D547032-3397-4FE7-A794-29605DAF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100F8D9-8699-4350-9201-7F4CC19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5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A46815-FFDD-4F95-B57A-2696857B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A4DC950-A04B-4D18-A250-7155B9B7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64150D8-DFAF-427A-9240-B45C3084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79D378E-9A55-4791-89A0-844FD433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83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777ECBC-D109-45D8-8174-7B01575D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F2D4981-4AD8-41E9-919E-74D94E4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3D07C9-B846-4EDD-9CEB-AD5D7CAA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30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DEE3DE-0245-4D9F-9E7E-32124A14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956C57-CBAE-4C74-A65C-491749B0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05A7C5C-5A58-4DB9-9B05-A892FE155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55910DB-1F33-42FC-BD4E-C4905FBA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21F20F7-9048-4EB9-BBE7-5F0F527A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61F4FC-CDF4-44F6-83BE-AD116164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648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0BBE89-8104-4044-B1CB-27661C77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200D8B6-A610-4386-8508-A839A3752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43F5C4D-0DD9-4B07-BA3D-E278F68A3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FCCDA47-72F0-4E4C-A898-980F9C4F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324A59F-E786-4EA8-AA99-7C807127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42B8F2A-1367-4779-886C-29E5E62F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97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0D6FF34-894C-497F-A6A4-7BCFF439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47F832-EA20-42D2-A640-3DD2E98B6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EF3F73F-46F5-4622-BA71-EAD23A526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19EB-F3E3-4451-AAC8-B340150D0951}" type="datetimeFigureOut">
              <a:rPr lang="he-IL" smtClean="0"/>
              <a:t>ג'/חשון/תשע"ט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AC7B2C-4A6B-4060-AB14-7575A45E7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57AF0F-EE8A-44E6-B17B-B7634B8BF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81DB-606C-423D-84CA-115FA0059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40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Jm13oS-yo?rel=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Zm8gSkWEZg?rel=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btoXUD38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Jm13oS-yo&amp;t=38s" TargetMode="External"/><Relationship Id="rId2" Type="http://schemas.openxmlformats.org/officeDocument/2006/relationships/hyperlink" Target="https://www.youtube.com/watch?v=yUzpLl3CZJ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ZJ3T7PBO6Q" TargetMode="External"/><Relationship Id="rId13" Type="http://schemas.openxmlformats.org/officeDocument/2006/relationships/hyperlink" Target="https://news.walla.co.il/item/2752905" TargetMode="External"/><Relationship Id="rId3" Type="http://schemas.openxmlformats.org/officeDocument/2006/relationships/hyperlink" Target="https://www.youtube.com/watch?v=mRIoXIg0fLI" TargetMode="External"/><Relationship Id="rId7" Type="http://schemas.openxmlformats.org/officeDocument/2006/relationships/hyperlink" Target="https://www.youtube.com/watch?v=Oo-hmRLpQto" TargetMode="External"/><Relationship Id="rId12" Type="http://schemas.openxmlformats.org/officeDocument/2006/relationships/hyperlink" Target="https://www.youtube.com/watch?v=QsbtoXUD38M" TargetMode="External"/><Relationship Id="rId2" Type="http://schemas.openxmlformats.org/officeDocument/2006/relationships/hyperlink" Target="https://www.youtube.com/watch?v=8Gl6lNEtxj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Zm8gSkWEZg" TargetMode="External"/><Relationship Id="rId11" Type="http://schemas.openxmlformats.org/officeDocument/2006/relationships/hyperlink" Target="https://www.youtube.com/watch?v=uPU4p7UQOtU" TargetMode="External"/><Relationship Id="rId5" Type="http://schemas.openxmlformats.org/officeDocument/2006/relationships/hyperlink" Target="https://www.youtube.com/watch?v=7b8K-JJkDSc" TargetMode="External"/><Relationship Id="rId15" Type="http://schemas.openxmlformats.org/officeDocument/2006/relationships/hyperlink" Target="https://www.youtube.com/watch?v=nq-G9Em8Cds" TargetMode="External"/><Relationship Id="rId10" Type="http://schemas.openxmlformats.org/officeDocument/2006/relationships/hyperlink" Target="https://www.youtube.com/watch?v=oL9NZP1goNI" TargetMode="External"/><Relationship Id="rId4" Type="http://schemas.openxmlformats.org/officeDocument/2006/relationships/hyperlink" Target="https://www.youtube.com/watch?v=1xPZok3cVag" TargetMode="External"/><Relationship Id="rId9" Type="http://schemas.openxmlformats.org/officeDocument/2006/relationships/hyperlink" Target="https://www.youtube.com/watch?v=QWOrPces66o" TargetMode="External"/><Relationship Id="rId14" Type="http://schemas.openxmlformats.org/officeDocument/2006/relationships/hyperlink" Target="https://www.youtube.com/watch?v=f3l_h51Hn9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Jm13oS-yo&amp;t=38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55EB54-8377-4E73-8614-88AA47555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מלחמת העולם השנייה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B8F08CB-29A7-408D-B9E1-BE13F357D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13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F700A88E-AFE7-4098-9285-E6E00903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45" y="0"/>
            <a:ext cx="10515600" cy="46783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מלחמת העולם השנייה – מבט על</a:t>
            </a:r>
          </a:p>
        </p:txBody>
      </p:sp>
      <p:pic>
        <p:nvPicPr>
          <p:cNvPr id="9" name="מדיה מקוונת 8">
            <a:hlinkClick r:id="" action="ppaction://media"/>
            <a:extLst>
              <a:ext uri="{FF2B5EF4-FFF2-40B4-BE49-F238E27FC236}">
                <a16:creationId xmlns:a16="http://schemas.microsoft.com/office/drawing/2014/main" id="{A3F2C280-912A-4790-B835-421BE8A34A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850" y="467833"/>
            <a:ext cx="11360299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(1) 1939-1941:</a:t>
            </a:r>
            <a:r>
              <a:rPr lang="en-US" dirty="0"/>
              <a:t> </a:t>
            </a:r>
            <a:r>
              <a:rPr lang="he-IL" dirty="0"/>
              <a:t>כיבושי מדינות הציר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הסכם </a:t>
            </a:r>
            <a:r>
              <a:rPr lang="he-IL" sz="3600" dirty="0" err="1"/>
              <a:t>ריבנטרופ</a:t>
            </a:r>
            <a:r>
              <a:rPr lang="he-IL" sz="3600" dirty="0"/>
              <a:t>-מולוטוב</a:t>
            </a:r>
          </a:p>
          <a:p>
            <a:r>
              <a:rPr lang="he-IL" sz="3600" dirty="0"/>
              <a:t>בליץ-</a:t>
            </a:r>
            <a:r>
              <a:rPr lang="he-IL" sz="3600" dirty="0" err="1"/>
              <a:t>קריג</a:t>
            </a:r>
            <a:r>
              <a:rPr lang="he-IL" sz="3600" dirty="0"/>
              <a:t> – מלחמת בזק</a:t>
            </a:r>
          </a:p>
          <a:p>
            <a:r>
              <a:rPr lang="he-IL" sz="3600" dirty="0"/>
              <a:t>01/09/1939 – הפלישה לפולין. פרוץ המלחמה</a:t>
            </a:r>
          </a:p>
          <a:p>
            <a:r>
              <a:rPr lang="he-IL" sz="3600" dirty="0"/>
              <a:t>כיבוש צפון ומערב אירופה</a:t>
            </a:r>
          </a:p>
          <a:p>
            <a:r>
              <a:rPr lang="he-IL" sz="3600" dirty="0"/>
              <a:t>כיבוש צרפת (דרך בלגיה) – עקיפת קו מז'ינו</a:t>
            </a:r>
          </a:p>
          <a:p>
            <a:r>
              <a:rPr lang="he-IL" sz="3600" dirty="0"/>
              <a:t>1940 – הבליץ על בריטניה (מתקפות אוויריות)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81300039-36D4-46BF-87F3-8685819AC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124"/>
              </p:ext>
            </p:extLst>
          </p:nvPr>
        </p:nvGraphicFramePr>
        <p:xfrm>
          <a:off x="10633" y="10633"/>
          <a:ext cx="2124000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20426806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414874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3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5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A2A264-019E-4F90-99A2-3165912C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98" y="532740"/>
            <a:ext cx="28416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/>
              <a:t>הסכם </a:t>
            </a:r>
            <a:r>
              <a:rPr lang="he-IL" b="1" dirty="0" err="1"/>
              <a:t>ריבנטרופ-מולטוב</a:t>
            </a:r>
            <a:br>
              <a:rPr lang="he-IL" b="1" dirty="0"/>
            </a:br>
            <a:endParaRPr lang="he-I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-33010"/>
            <a:ext cx="3757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he-IL" sz="800"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90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20.9.1939 </a:t>
            </a:r>
            <a:r>
              <a:rPr lang="he-IL" sz="900" b="1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פגישה </a:t>
            </a:r>
            <a:r>
              <a:rPr lang="he-IL" sz="90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(9 ימים אחרי חתימת הסכם ריבנטרופ – מולוטוב) </a:t>
            </a:r>
            <a:br>
              <a:rPr lang="he-IL" sz="90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</a:br>
            <a:r>
              <a:rPr lang="he-IL" sz="90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"היטלר: "אתה חלאת המין האנושי?". סטלין: "אתה הרוצח הארור של העמלים?" </a:t>
            </a:r>
            <a:endParaRPr lang="he-IL" sz="3180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artoon.org.il/download/pictures/1943hnhi%20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15875"/>
            <a:ext cx="7837511" cy="6923135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9290073" y="1907188"/>
            <a:ext cx="12858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/>
          </a:p>
          <a:p>
            <a:r>
              <a:rPr lang="he-IL" b="1" dirty="0"/>
              <a:t>פגישה: </a:t>
            </a:r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dirty="0"/>
          </a:p>
          <a:p>
            <a:r>
              <a:rPr lang="he-IL" u="sng" dirty="0"/>
              <a:t>סטלין</a:t>
            </a:r>
            <a:r>
              <a:rPr lang="he-IL" dirty="0"/>
              <a:t>: "אתה הרוצח הארור של הפועלים?" 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F1D212A-1D65-4281-B2B7-52C9E0E24E18}"/>
              </a:ext>
            </a:extLst>
          </p:cNvPr>
          <p:cNvSpPr/>
          <p:nvPr/>
        </p:nvSpPr>
        <p:spPr>
          <a:xfrm>
            <a:off x="97971" y="5803908"/>
            <a:ext cx="151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דויד לו, </a:t>
            </a:r>
            <a:br>
              <a:rPr lang="en-US" dirty="0"/>
            </a:br>
            <a:r>
              <a:rPr lang="he-IL" dirty="0"/>
              <a:t>עיתון בריטי.</a:t>
            </a:r>
          </a:p>
          <a:p>
            <a:r>
              <a:rPr lang="he-IL" dirty="0"/>
              <a:t>20.9.1939 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A7B2B55-C1FE-43D4-8D3D-5B443A861B57}"/>
              </a:ext>
            </a:extLst>
          </p:cNvPr>
          <p:cNvSpPr/>
          <p:nvPr/>
        </p:nvSpPr>
        <p:spPr>
          <a:xfrm>
            <a:off x="4369398" y="134899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A47B70A-CE59-4CCD-B235-53A09E1A85F0}"/>
              </a:ext>
            </a:extLst>
          </p:cNvPr>
          <p:cNvSpPr/>
          <p:nvPr/>
        </p:nvSpPr>
        <p:spPr>
          <a:xfrm>
            <a:off x="857023" y="764219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81DBBA3-DC10-4F85-AA97-82F70936C5E9}"/>
              </a:ext>
            </a:extLst>
          </p:cNvPr>
          <p:cNvSpPr/>
          <p:nvPr/>
        </p:nvSpPr>
        <p:spPr>
          <a:xfrm>
            <a:off x="194234" y="1332672"/>
            <a:ext cx="137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u="sng" dirty="0"/>
              <a:t>היטלר</a:t>
            </a:r>
            <a:r>
              <a:rPr lang="he-IL" dirty="0"/>
              <a:t>: "אתה חלאת המין האנושי?"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5FE5A1-3746-4B56-B246-692AA6F493FD}"/>
              </a:ext>
            </a:extLst>
          </p:cNvPr>
          <p:cNvSpPr/>
          <p:nvPr/>
        </p:nvSpPr>
        <p:spPr>
          <a:xfrm>
            <a:off x="5838023" y="132412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5FCB919-16A4-47EE-A1EC-B066C3950BE8}"/>
              </a:ext>
            </a:extLst>
          </p:cNvPr>
          <p:cNvSpPr/>
          <p:nvPr/>
        </p:nvSpPr>
        <p:spPr>
          <a:xfrm>
            <a:off x="9932999" y="313661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21149E2E-0B96-4BCA-8423-2A4D2E6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465" cy="1325563"/>
          </a:xfrm>
        </p:spPr>
        <p:txBody>
          <a:bodyPr/>
          <a:lstStyle/>
          <a:p>
            <a:r>
              <a:rPr lang="he-IL" dirty="0"/>
              <a:t>צרפת של וישי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9CCC9B-6A04-48F9-BBD0-FD07D49D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70441"/>
            <a:ext cx="4071966" cy="65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תוצאת תמונה עבור קו מז'ינו">
            <a:extLst>
              <a:ext uri="{FF2B5EF4-FFF2-40B4-BE49-F238E27FC236}">
                <a16:creationId xmlns:a16="http://schemas.microsoft.com/office/drawing/2014/main" id="{8475B022-3433-4537-91A9-B656419A8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01340" y="2027212"/>
            <a:ext cx="6606363" cy="4685012"/>
          </a:xfrm>
          <a:prstGeom prst="rect">
            <a:avLst/>
          </a:prstGeom>
          <a:noFill/>
        </p:spPr>
      </p:pic>
      <p:sp>
        <p:nvSpPr>
          <p:cNvPr id="7" name="כותרת 2">
            <a:extLst>
              <a:ext uri="{FF2B5EF4-FFF2-40B4-BE49-F238E27FC236}">
                <a16:creationId xmlns:a16="http://schemas.microsoft.com/office/drawing/2014/main" id="{BE511085-C2D5-4AA5-94EB-9BB63FDB2836}"/>
              </a:ext>
            </a:extLst>
          </p:cNvPr>
          <p:cNvSpPr txBox="1">
            <a:spLocks/>
          </p:cNvSpPr>
          <p:nvPr/>
        </p:nvSpPr>
        <p:spPr>
          <a:xfrm>
            <a:off x="5401340" y="1206802"/>
            <a:ext cx="6464291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/>
              <a:t>היטלר עוקף את קו מז'ינו (אדום רציף) וכובש את צרפת דרך בלגיה</a:t>
            </a:r>
          </a:p>
        </p:txBody>
      </p:sp>
    </p:spTree>
    <p:extLst>
      <p:ext uri="{BB962C8B-B14F-4D97-AF65-F5344CB8AC3E}">
        <p14:creationId xmlns:p14="http://schemas.microsoft.com/office/powerpoint/2010/main" val="369818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6ABB00-0326-48CC-97B1-C1B2F7B4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1894F7-A179-4960-963D-8DB2DEA03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6000" dirty="0"/>
              <a:t>קראו את הקטעים מתוך נאום צ'רצ'יל בעמודים 76-77 וענו על השאלות שאחריהן.</a:t>
            </a:r>
          </a:p>
        </p:txBody>
      </p:sp>
    </p:spTree>
    <p:extLst>
      <p:ext uri="{BB962C8B-B14F-4D97-AF65-F5344CB8AC3E}">
        <p14:creationId xmlns:p14="http://schemas.microsoft.com/office/powerpoint/2010/main" val="392445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01BA4A-129D-4106-AFF8-1B6A4D4A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9851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טריילר לסרט 'שעה אפלה' – על דמותו של צ'רצ'יל</a:t>
            </a:r>
          </a:p>
        </p:txBody>
      </p:sp>
      <p:pic>
        <p:nvPicPr>
          <p:cNvPr id="4" name="מדיה מקוונת 3">
            <a:hlinkClick r:id="" action="ppaction://media"/>
            <a:extLst>
              <a:ext uri="{FF2B5EF4-FFF2-40B4-BE49-F238E27FC236}">
                <a16:creationId xmlns:a16="http://schemas.microsoft.com/office/drawing/2014/main" id="{EE0233B7-91AE-44D2-A7A2-F37E50AA0AD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3274" y="566184"/>
            <a:ext cx="11185451" cy="62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(2) 1941-1942: ממלחמה אירופאית למלחמה עולמית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22/06/1941 – מבצע </a:t>
            </a:r>
            <a:r>
              <a:rPr lang="he-IL" sz="4000" dirty="0" err="1"/>
              <a:t>ברברוסה</a:t>
            </a:r>
            <a:r>
              <a:rPr lang="he-IL" sz="4000" dirty="0"/>
              <a:t>, הפלישה לברית המועצות. 3 זרועות</a:t>
            </a:r>
          </a:p>
          <a:p>
            <a:r>
              <a:rPr lang="he-IL" sz="4000" dirty="0"/>
              <a:t>07/12/1941 – פרל </a:t>
            </a:r>
            <a:r>
              <a:rPr lang="he-IL" sz="4000" dirty="0" err="1"/>
              <a:t>הארבור</a:t>
            </a:r>
            <a:r>
              <a:rPr lang="he-IL" sz="4000" dirty="0"/>
              <a:t> (נמל הפנינים), מתקפת היפנים על ארה"ב. הצטרפות ארה"ב למלחמה.</a:t>
            </a:r>
          </a:p>
          <a:p>
            <a:r>
              <a:rPr lang="he-IL" sz="4000" dirty="0"/>
              <a:t>קרבות בצפון אפריקה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053533A-90E8-4475-9116-5C8A469B7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98478"/>
              </p:ext>
            </p:extLst>
          </p:nvPr>
        </p:nvGraphicFramePr>
        <p:xfrm>
          <a:off x="10633" y="10633"/>
          <a:ext cx="2124000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20426806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414874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46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(2) 1941-1942: ממלחמה אירופאית למלחמה עולמית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3649" y="1825625"/>
            <a:ext cx="4386201" cy="4351338"/>
          </a:xfrm>
        </p:spPr>
        <p:txBody>
          <a:bodyPr>
            <a:normAutofit fontScale="92500"/>
          </a:bodyPr>
          <a:lstStyle/>
          <a:p>
            <a:r>
              <a:rPr lang="he-IL" sz="4000" dirty="0"/>
              <a:t>22/06/1941 – מבצע </a:t>
            </a:r>
            <a:r>
              <a:rPr lang="he-IL" sz="4000" dirty="0" err="1"/>
              <a:t>ברברוסה</a:t>
            </a:r>
            <a:r>
              <a:rPr lang="he-IL" sz="4000" dirty="0"/>
              <a:t>, הפלישה לברית המועצות.</a:t>
            </a:r>
          </a:p>
          <a:p>
            <a:pPr lvl="1"/>
            <a:r>
              <a:rPr lang="he-IL" sz="3200" dirty="0"/>
              <a:t>צפון – עד לנינגרד</a:t>
            </a:r>
          </a:p>
          <a:p>
            <a:pPr lvl="1"/>
            <a:r>
              <a:rPr lang="he-IL" sz="3600" dirty="0"/>
              <a:t>מרכז – עד שערי 			מוסקבה</a:t>
            </a:r>
          </a:p>
          <a:p>
            <a:pPr lvl="1"/>
            <a:r>
              <a:rPr lang="he-IL" sz="3600" dirty="0"/>
              <a:t>דרום – עד סטלינגרד</a:t>
            </a:r>
          </a:p>
        </p:txBody>
      </p:sp>
      <p:pic>
        <p:nvPicPr>
          <p:cNvPr id="6146" name="Picture 2" descr="https://upload.wikimedia.org/wikipedia/commons/thumb/f/f4/Eastern_Front_1941-06_to_1941-12_He.png/1024px-Eastern_Front_1941-06_to_1941-12_He.png">
            <a:extLst>
              <a:ext uri="{FF2B5EF4-FFF2-40B4-BE49-F238E27FC236}">
                <a16:creationId xmlns:a16="http://schemas.microsoft.com/office/drawing/2014/main" id="{DD3F32A6-47EC-4BC4-B1A6-4F3EB424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6" y="681037"/>
            <a:ext cx="7456953" cy="5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4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(2) 1941-1942: ממלחמה אירופאית למלחמה עולמית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377" y="1825624"/>
            <a:ext cx="6018028" cy="5032375"/>
          </a:xfrm>
        </p:spPr>
        <p:txBody>
          <a:bodyPr>
            <a:normAutofit/>
          </a:bodyPr>
          <a:lstStyle/>
          <a:p>
            <a:r>
              <a:rPr lang="he-IL" sz="4000" dirty="0"/>
              <a:t>07/12/1941 – פרל </a:t>
            </a:r>
            <a:r>
              <a:rPr lang="he-IL" sz="4000" dirty="0" err="1"/>
              <a:t>הארבור</a:t>
            </a:r>
            <a:r>
              <a:rPr lang="he-IL" sz="4000" dirty="0"/>
              <a:t> (נמל הפנינים)</a:t>
            </a:r>
          </a:p>
          <a:p>
            <a:pPr lvl="1"/>
            <a:r>
              <a:rPr lang="he-IL" sz="3600" dirty="0"/>
              <a:t> מתקפת פתע של היפנים על בסיס ארה"ב שבהוואי. </a:t>
            </a:r>
          </a:p>
          <a:p>
            <a:pPr lvl="1"/>
            <a:r>
              <a:rPr lang="he-IL" sz="3600" dirty="0"/>
              <a:t>כ-2,500 אמריקאים נהרגו. </a:t>
            </a:r>
            <a:br>
              <a:rPr lang="en-US" sz="3600" dirty="0"/>
            </a:br>
            <a:r>
              <a:rPr lang="he-IL" sz="3600" dirty="0"/>
              <a:t>5 </a:t>
            </a:r>
            <a:r>
              <a:rPr lang="he-IL" sz="3600" dirty="0" err="1"/>
              <a:t>אוניות</a:t>
            </a:r>
            <a:r>
              <a:rPr lang="he-IL" sz="3600" dirty="0"/>
              <a:t> מערכה הוטבעו.</a:t>
            </a:r>
          </a:p>
          <a:p>
            <a:pPr lvl="1"/>
            <a:r>
              <a:rPr lang="he-IL" sz="3600" dirty="0"/>
              <a:t>נשיא ארה"ב רוזוולט נושא נאום ומכריז על הצטרפות למלחמה.</a:t>
            </a:r>
          </a:p>
        </p:txBody>
      </p:sp>
      <p:pic>
        <p:nvPicPr>
          <p:cNvPr id="3076" name="Picture 4" descr="××××§××× ××¡ ××©×§×">
            <a:extLst>
              <a:ext uri="{FF2B5EF4-FFF2-40B4-BE49-F238E27FC236}">
                <a16:creationId xmlns:a16="http://schemas.microsoft.com/office/drawing/2014/main" id="{18DA6AFF-1F2A-4C29-A889-9F5A2EAC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1" y="1690688"/>
            <a:ext cx="5403112" cy="54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F2E1CAB1-7F11-4B68-BE9F-43B46799E83A}"/>
              </a:ext>
            </a:extLst>
          </p:cNvPr>
          <p:cNvSpPr/>
          <p:nvPr/>
        </p:nvSpPr>
        <p:spPr>
          <a:xfrm>
            <a:off x="2434856" y="3429000"/>
            <a:ext cx="616688" cy="4944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A189BEB6-4423-41BB-BFA3-819C4417F14A}"/>
              </a:ext>
            </a:extLst>
          </p:cNvPr>
          <p:cNvCxnSpPr>
            <a:cxnSpLocks/>
          </p:cNvCxnSpPr>
          <p:nvPr/>
        </p:nvCxnSpPr>
        <p:spPr>
          <a:xfrm flipH="1" flipV="1">
            <a:off x="1679944" y="2892057"/>
            <a:ext cx="510363" cy="124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2A88FE1F-BD59-465A-9CE6-7C83911EDE74}"/>
              </a:ext>
            </a:extLst>
          </p:cNvPr>
          <p:cNvCxnSpPr>
            <a:cxnSpLocks/>
          </p:cNvCxnSpPr>
          <p:nvPr/>
        </p:nvCxnSpPr>
        <p:spPr>
          <a:xfrm flipV="1">
            <a:off x="3387357" y="3053041"/>
            <a:ext cx="560866" cy="321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×ª××¦××ª ×ª××× × ×¢×××¨ ××× ××¤×">
            <a:extLst>
              <a:ext uri="{FF2B5EF4-FFF2-40B4-BE49-F238E27FC236}">
                <a16:creationId xmlns:a16="http://schemas.microsoft.com/office/drawing/2014/main" id="{20F8CEDA-B46C-4E4A-8DDA-8D5936E1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2509"/>
            <a:ext cx="478557" cy="2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×ª××¦××ª ×ª××× × ×¢×××¨ ××¨×¦××ª ×××¨××ª">
            <a:extLst>
              <a:ext uri="{FF2B5EF4-FFF2-40B4-BE49-F238E27FC236}">
                <a16:creationId xmlns:a16="http://schemas.microsoft.com/office/drawing/2014/main" id="{A27B29FD-B504-45CD-AE6A-EC691FBC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37" y="2918832"/>
            <a:ext cx="510363" cy="33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6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(3) 1942-1943: המפנה במלחמה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קרב אל </a:t>
            </a:r>
            <a:r>
              <a:rPr lang="he-IL" sz="3600" dirty="0" err="1"/>
              <a:t>עלמיין</a:t>
            </a:r>
            <a:r>
              <a:rPr lang="he-IL" sz="3600" dirty="0"/>
              <a:t> (10/1942)</a:t>
            </a:r>
          </a:p>
          <a:p>
            <a:r>
              <a:rPr lang="he-IL" sz="3600" dirty="0"/>
              <a:t>קרב סטלינגרד (07/1942)</a:t>
            </a:r>
          </a:p>
          <a:p>
            <a:r>
              <a:rPr lang="he-IL" sz="3600" dirty="0"/>
              <a:t>הפלישה דרך איטליה</a:t>
            </a:r>
          </a:p>
          <a:p>
            <a:r>
              <a:rPr lang="he-IL" sz="3600" dirty="0"/>
              <a:t>קרב </a:t>
            </a:r>
            <a:r>
              <a:rPr lang="he-IL" sz="3600" dirty="0" err="1"/>
              <a:t>מידווי</a:t>
            </a:r>
            <a:r>
              <a:rPr lang="he-IL" sz="3600" dirty="0"/>
              <a:t> (06/1942)</a:t>
            </a:r>
          </a:p>
          <a:p>
            <a:r>
              <a:rPr lang="he-IL" sz="3600" dirty="0"/>
              <a:t>הפלישה לנורמנדי (06/1944)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B4DC958-794F-4ACA-B9D4-E25E8EA9F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9764"/>
              </p:ext>
            </p:extLst>
          </p:nvPr>
        </p:nvGraphicFramePr>
        <p:xfrm>
          <a:off x="10633" y="10633"/>
          <a:ext cx="2124000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20426806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414874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3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57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53061893-093B-48DD-A4BB-45703D74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225925" cy="1325563"/>
          </a:xfrm>
        </p:spPr>
        <p:txBody>
          <a:bodyPr/>
          <a:lstStyle/>
          <a:p>
            <a:r>
              <a:rPr lang="he-IL" dirty="0"/>
              <a:t>הצדדים הלוחמים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CA0B7084-E225-4E19-82E8-0E08BF4E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5543" y="5522053"/>
            <a:ext cx="2194174" cy="1319667"/>
          </a:xfrm>
        </p:spPr>
        <p:txBody>
          <a:bodyPr/>
          <a:lstStyle/>
          <a:p>
            <a:r>
              <a:rPr lang="he-IL" dirty="0"/>
              <a:t>1942 בשיא כוחן של מדינות הציר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BC65BFD0-9FF1-4DB5-B74A-8C200D70F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3429000"/>
            <a:ext cx="5183188" cy="823912"/>
          </a:xfrm>
        </p:spPr>
        <p:txBody>
          <a:bodyPr/>
          <a:lstStyle/>
          <a:p>
            <a:r>
              <a:rPr lang="he-IL" dirty="0"/>
              <a:t>1939 לפני המלחמה</a:t>
            </a:r>
          </a:p>
        </p:txBody>
      </p:sp>
      <p:pic>
        <p:nvPicPr>
          <p:cNvPr id="12290" name="Picture 2" descr="×©××× ××©×××× ×©× ×××× ××ª ××¦××¨ ×¢×¨× ×××××ª ××¢××× ××©× ×××, ×©× ×ª 1939 (×ª×¨×¦">
            <a:extLst>
              <a:ext uri="{FF2B5EF4-FFF2-40B4-BE49-F238E27FC236}">
                <a16:creationId xmlns:a16="http://schemas.microsoft.com/office/drawing/2014/main" id="{1FA5BF56-94AE-4945-82CB-31DF1F1FC0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88" y="0"/>
            <a:ext cx="7046912" cy="38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×©××× ××©×××× ×©× ×××× ××ª ××¦××¨ ××©×× ××××, ×©× ×ª 1942 (×ª×©">
            <a:extLst>
              <a:ext uri="{FF2B5EF4-FFF2-40B4-BE49-F238E27FC236}">
                <a16:creationId xmlns:a16="http://schemas.microsoft.com/office/drawing/2014/main" id="{A8416E1B-A1DD-4DA5-843A-2E23A29EBC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63184"/>
            <a:ext cx="7155543" cy="39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6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31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(3) 1942-1943: המפנה </a:t>
            </a:r>
            <a:br>
              <a:rPr lang="en-US" dirty="0"/>
            </a:br>
            <a:r>
              <a:rPr lang="he-IL" dirty="0"/>
              <a:t>במלחמה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12" y="1825625"/>
            <a:ext cx="5352718" cy="4351338"/>
          </a:xfrm>
        </p:spPr>
        <p:txBody>
          <a:bodyPr>
            <a:normAutofit lnSpcReduction="10000"/>
          </a:bodyPr>
          <a:lstStyle/>
          <a:p>
            <a:r>
              <a:rPr lang="he-IL" sz="3600" b="1" u="sng" dirty="0"/>
              <a:t>קרב אל </a:t>
            </a:r>
            <a:r>
              <a:rPr lang="he-IL" sz="3600" b="1" u="sng" dirty="0" err="1"/>
              <a:t>עלמיין</a:t>
            </a:r>
            <a:endParaRPr lang="he-IL" sz="3600" b="1" u="sng" dirty="0"/>
          </a:p>
          <a:p>
            <a:pPr lvl="1"/>
            <a:r>
              <a:rPr lang="he-IL" sz="3200" dirty="0"/>
              <a:t>23.10-04.11/1942</a:t>
            </a:r>
          </a:p>
          <a:p>
            <a:pPr lvl="1"/>
            <a:r>
              <a:rPr lang="he-IL" sz="3200" b="1" dirty="0"/>
              <a:t>המפקד הבריטי</a:t>
            </a:r>
            <a:r>
              <a:rPr lang="he-IL" sz="3200" dirty="0"/>
              <a:t>:</a:t>
            </a:r>
            <a:r>
              <a:rPr lang="en-US" sz="3200" dirty="0"/>
              <a:t> </a:t>
            </a:r>
            <a:r>
              <a:rPr lang="he-IL" sz="3200" dirty="0"/>
              <a:t>ברנרד מונטגומרי</a:t>
            </a:r>
          </a:p>
          <a:p>
            <a:pPr lvl="1"/>
            <a:r>
              <a:rPr lang="he-IL" sz="3200" b="1" dirty="0"/>
              <a:t>המפקד הגרמני</a:t>
            </a:r>
            <a:r>
              <a:rPr lang="he-IL" sz="3200" dirty="0"/>
              <a:t>: ארווין </a:t>
            </a:r>
            <a:r>
              <a:rPr lang="he-IL" sz="3200" dirty="0" err="1"/>
              <a:t>רומל</a:t>
            </a:r>
            <a:endParaRPr lang="he-IL" sz="3200" dirty="0"/>
          </a:p>
          <a:p>
            <a:pPr lvl="1"/>
            <a:r>
              <a:rPr lang="he-IL" sz="3200" dirty="0"/>
              <a:t>הקרב האחרון בסדרת קרבות באזור אל </a:t>
            </a:r>
            <a:r>
              <a:rPr lang="he-IL" sz="3200" dirty="0" err="1"/>
              <a:t>עלמיין</a:t>
            </a:r>
            <a:r>
              <a:rPr lang="he-IL" sz="3200" dirty="0"/>
              <a:t>.</a:t>
            </a:r>
          </a:p>
          <a:p>
            <a:pPr lvl="1"/>
            <a:r>
              <a:rPr lang="he-IL" sz="3200" dirty="0"/>
              <a:t>בלימת הגרמנים והתחלת גירושם מצפון אפריקה.</a:t>
            </a:r>
          </a:p>
        </p:txBody>
      </p:sp>
      <p:pic>
        <p:nvPicPr>
          <p:cNvPr id="1026" name="Picture 2" descr="××ª×§××××ª ××¢×××ª ×××¨××ª, 1942 - 1945 (×ª×©">
            <a:extLst>
              <a:ext uri="{FF2B5EF4-FFF2-40B4-BE49-F238E27FC236}">
                <a16:creationId xmlns:a16="http://schemas.microsoft.com/office/drawing/2014/main" id="{78A084DA-46B7-480F-94E8-EEFCD5C1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FC99ECA6-2CEE-4F67-90DE-F116EA9F3D4D}"/>
              </a:ext>
            </a:extLst>
          </p:cNvPr>
          <p:cNvSpPr/>
          <p:nvPr/>
        </p:nvSpPr>
        <p:spPr>
          <a:xfrm>
            <a:off x="4646429" y="6209412"/>
            <a:ext cx="510363" cy="35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D49B2A3-4931-426D-8A94-1F25C25D948E}"/>
              </a:ext>
            </a:extLst>
          </p:cNvPr>
          <p:cNvSpPr/>
          <p:nvPr/>
        </p:nvSpPr>
        <p:spPr>
          <a:xfrm>
            <a:off x="6640809" y="6007720"/>
            <a:ext cx="54377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"זה אינו הסוף (של המלחמה), אין זה אפילו תחילת הסוף, אבל אולי זהו סוף ההתחלה". וינסטון צ'רצ'יל</a:t>
            </a:r>
            <a:endParaRPr lang="he-I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47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31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(3) 1942-1943: המפנה </a:t>
            </a:r>
            <a:br>
              <a:rPr lang="en-US" dirty="0"/>
            </a:br>
            <a:r>
              <a:rPr lang="he-IL" dirty="0"/>
              <a:t>במלחמה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12" y="1825625"/>
            <a:ext cx="4776787" cy="4351338"/>
          </a:xfrm>
        </p:spPr>
        <p:txBody>
          <a:bodyPr>
            <a:normAutofit/>
          </a:bodyPr>
          <a:lstStyle/>
          <a:p>
            <a:r>
              <a:rPr lang="he-IL" sz="3600" b="1" u="sng" dirty="0"/>
              <a:t>קרב סטלינגרד</a:t>
            </a:r>
          </a:p>
          <a:p>
            <a:pPr lvl="1"/>
            <a:r>
              <a:rPr lang="he-IL" sz="3200" dirty="0"/>
              <a:t>07/1942-02/1943</a:t>
            </a:r>
          </a:p>
          <a:p>
            <a:pPr lvl="1"/>
            <a:r>
              <a:rPr lang="he-IL" sz="3200" dirty="0"/>
              <a:t>שני מיליון אבדות לצדדים (הרוגים, פצועים, נעדרים ושבויים).</a:t>
            </a:r>
          </a:p>
          <a:p>
            <a:pPr lvl="1"/>
            <a:r>
              <a:rPr lang="he-IL" sz="3200" dirty="0"/>
              <a:t>כישלון גרמני לכיבוש העיר ותחילת ההדיפה מערבה</a:t>
            </a:r>
          </a:p>
          <a:p>
            <a:pPr lvl="1"/>
            <a:endParaRPr lang="he-IL" sz="32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1026" name="Picture 2" descr="××ª×§××××ª ××¢×××ª ×××¨××ª, 1942 - 1945 (×ª×©">
            <a:extLst>
              <a:ext uri="{FF2B5EF4-FFF2-40B4-BE49-F238E27FC236}">
                <a16:creationId xmlns:a16="http://schemas.microsoft.com/office/drawing/2014/main" id="{78A084DA-46B7-480F-94E8-EEFCD5C1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FC99ECA6-2CEE-4F67-90DE-F116EA9F3D4D}"/>
              </a:ext>
            </a:extLst>
          </p:cNvPr>
          <p:cNvSpPr/>
          <p:nvPr/>
        </p:nvSpPr>
        <p:spPr>
          <a:xfrm>
            <a:off x="5709684" y="2977114"/>
            <a:ext cx="510363" cy="35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74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31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(3) 1942-1943: המפנה </a:t>
            </a:r>
            <a:br>
              <a:rPr lang="en-US" dirty="0"/>
            </a:br>
            <a:r>
              <a:rPr lang="he-IL" dirty="0"/>
              <a:t>במלחמה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12" y="1825624"/>
            <a:ext cx="5299555" cy="4766561"/>
          </a:xfrm>
        </p:spPr>
        <p:txBody>
          <a:bodyPr>
            <a:normAutofit fontScale="92500" lnSpcReduction="10000"/>
          </a:bodyPr>
          <a:lstStyle/>
          <a:p>
            <a:r>
              <a:rPr lang="he-IL" sz="3600" b="1" u="sng" dirty="0"/>
              <a:t>הפלישה לנורמנדי</a:t>
            </a:r>
          </a:p>
          <a:p>
            <a:pPr lvl="1"/>
            <a:r>
              <a:rPr lang="he-IL" sz="3200" dirty="0"/>
              <a:t>06-30/06/1944</a:t>
            </a:r>
          </a:p>
          <a:p>
            <a:pPr lvl="1"/>
            <a:r>
              <a:rPr lang="he-IL" sz="3200" dirty="0"/>
              <a:t>'מבצע </a:t>
            </a:r>
            <a:r>
              <a:rPr lang="he-IL" sz="3200" dirty="0" err="1"/>
              <a:t>אוברלורד</a:t>
            </a:r>
            <a:r>
              <a:rPr lang="he-IL" sz="3200" dirty="0"/>
              <a:t>'</a:t>
            </a:r>
          </a:p>
          <a:p>
            <a:pPr lvl="1"/>
            <a:r>
              <a:rPr lang="he-IL" sz="3200" dirty="0"/>
              <a:t>פלישה אמפיבית (מהים).</a:t>
            </a:r>
          </a:p>
          <a:p>
            <a:pPr lvl="1"/>
            <a:r>
              <a:rPr lang="he-IL" sz="3200" dirty="0"/>
              <a:t>הנחתת 156,000 חיילים של ארה"ב, בריטניה וקנדה בשטח צרפת הכבושה – ביום אחד. </a:t>
            </a:r>
          </a:p>
          <a:p>
            <a:pPr lvl="1"/>
            <a:r>
              <a:rPr lang="he-IL" sz="3200" dirty="0"/>
              <a:t>פתיחת 'החזית השנייה'. </a:t>
            </a:r>
          </a:p>
          <a:p>
            <a:pPr lvl="1"/>
            <a:r>
              <a:rPr lang="he-IL" sz="3200" dirty="0"/>
              <a:t>10,000 נפגעים לבעלות הברית, 4,000-6,000 לנאצים.</a:t>
            </a:r>
          </a:p>
          <a:p>
            <a:pPr lvl="1"/>
            <a:endParaRPr lang="he-IL" sz="32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1026" name="Picture 2" descr="××ª×§××××ª ××¢×××ª ×××¨××ª, 1942 - 1945 (×ª×©">
            <a:extLst>
              <a:ext uri="{FF2B5EF4-FFF2-40B4-BE49-F238E27FC236}">
                <a16:creationId xmlns:a16="http://schemas.microsoft.com/office/drawing/2014/main" id="{78A084DA-46B7-480F-94E8-EEFCD5C1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FC99ECA6-2CEE-4F67-90DE-F116EA9F3D4D}"/>
              </a:ext>
            </a:extLst>
          </p:cNvPr>
          <p:cNvSpPr/>
          <p:nvPr/>
        </p:nvSpPr>
        <p:spPr>
          <a:xfrm>
            <a:off x="1004557" y="3211031"/>
            <a:ext cx="707287" cy="563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85860F0-E702-4BB2-B66D-BC57A5775D3B}"/>
              </a:ext>
            </a:extLst>
          </p:cNvPr>
          <p:cNvSpPr/>
          <p:nvPr/>
        </p:nvSpPr>
        <p:spPr>
          <a:xfrm>
            <a:off x="10932207" y="6325562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linkClick r:id="rId3"/>
              </a:rPr>
              <a:t>סרטון צבע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050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(4) 1944-1945: הכרעה וניצחון בעלות הברית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3600" dirty="0"/>
              <a:t>ההתקדמות לברלין</a:t>
            </a:r>
          </a:p>
          <a:p>
            <a:r>
              <a:rPr lang="he-IL" sz="3600" dirty="0"/>
              <a:t>הפצצת ערי גרמניה (לדוגמה: הפצצת דרזדן)</a:t>
            </a:r>
          </a:p>
          <a:p>
            <a:r>
              <a:rPr lang="he-IL" sz="3600" dirty="0"/>
              <a:t>ועידת </a:t>
            </a:r>
            <a:r>
              <a:rPr lang="he-IL" sz="3600" dirty="0" err="1"/>
              <a:t>יאלטה</a:t>
            </a:r>
            <a:r>
              <a:rPr lang="he-IL" sz="3600" dirty="0"/>
              <a:t> – 04-11/02/1945</a:t>
            </a:r>
          </a:p>
          <a:p>
            <a:r>
              <a:rPr lang="he-IL" sz="3600" dirty="0"/>
              <a:t>30/04/1945 – התאבדות היטלר בבונקר בברלין</a:t>
            </a:r>
          </a:p>
          <a:p>
            <a:r>
              <a:rPr lang="he-IL" sz="3600" dirty="0"/>
              <a:t>7-8/05/1945 – כניעת גרמניה הנאצית וסיום המלחמה באירופה</a:t>
            </a:r>
          </a:p>
          <a:p>
            <a:r>
              <a:rPr lang="he-IL" sz="3600" dirty="0"/>
              <a:t>15/08/1945 – כניעת יפן לאחר הטלת 2 פצצות אטום ע"י ארה"ב – סיום מלחמת העולם השנייה.</a:t>
            </a:r>
          </a:p>
          <a:p>
            <a:pPr lvl="1"/>
            <a:endParaRPr lang="he-IL" sz="3200" dirty="0"/>
          </a:p>
          <a:p>
            <a:endParaRPr lang="he-IL" sz="3600" dirty="0"/>
          </a:p>
          <a:p>
            <a:endParaRPr lang="he-IL" sz="3600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9A18D995-F137-4207-837F-1593881F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79772"/>
              </p:ext>
            </p:extLst>
          </p:nvPr>
        </p:nvGraphicFramePr>
        <p:xfrm>
          <a:off x="10633" y="10633"/>
          <a:ext cx="2124000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20426806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414874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3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10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008" y="32793"/>
            <a:ext cx="6375992" cy="1657896"/>
          </a:xfrm>
        </p:spPr>
        <p:txBody>
          <a:bodyPr>
            <a:normAutofit fontScale="90000"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(4) 1944-1945: הכרעה וניצחון בעלות הברית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694" y="1825624"/>
            <a:ext cx="4869712" cy="5032375"/>
          </a:xfrm>
        </p:spPr>
        <p:txBody>
          <a:bodyPr>
            <a:normAutofit/>
          </a:bodyPr>
          <a:lstStyle/>
          <a:p>
            <a:r>
              <a:rPr lang="he-IL" sz="3600" dirty="0"/>
              <a:t>הפצצת דרזדן</a:t>
            </a:r>
          </a:p>
          <a:p>
            <a:pPr lvl="1"/>
            <a:r>
              <a:rPr lang="he-IL" sz="3200" dirty="0"/>
              <a:t>13-15/02/1945</a:t>
            </a:r>
          </a:p>
          <a:p>
            <a:pPr lvl="1"/>
            <a:r>
              <a:rPr lang="he-IL" sz="3200" dirty="0"/>
              <a:t>הפצצה כבדה של בעלות הברית על העיר דרזדן שבגרמניה. </a:t>
            </a:r>
          </a:p>
          <a:p>
            <a:pPr lvl="1"/>
            <a:r>
              <a:rPr lang="he-IL" sz="3200" dirty="0"/>
              <a:t>עשרות אלפי הרוגים (בין 25-40 אלף).</a:t>
            </a:r>
          </a:p>
          <a:p>
            <a:pPr lvl="1"/>
            <a:r>
              <a:rPr lang="he-IL" sz="3200" dirty="0"/>
              <a:t>85% מהמבנים בעיר נהרסו.</a:t>
            </a:r>
          </a:p>
          <a:p>
            <a:endParaRPr lang="he-IL" sz="3600" dirty="0"/>
          </a:p>
        </p:txBody>
      </p:sp>
      <p:pic>
        <p:nvPicPr>
          <p:cNvPr id="7172" name="Picture 4" descr="https://upload.wikimedia.org/wikipedia/commons/1/17/Bundesarchiv_Bild_146-1994-041-07%2C_Dresden%2C_zerst%C3%B6rtes_Stadtzentrum.jpg">
            <a:extLst>
              <a:ext uri="{FF2B5EF4-FFF2-40B4-BE49-F238E27FC236}">
                <a16:creationId xmlns:a16="http://schemas.microsoft.com/office/drawing/2014/main" id="{2DC4E8B3-49ED-4F9E-BBFF-0BA108F3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2"/>
            <a:ext cx="5238307" cy="34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5/56/Bundesarchiv_Bild_183-60015-0002%2C_Dresden%2C_Denkmal_Martin_Luther%2C_Frauenkirche%2C_Ruine.jpg">
            <a:extLst>
              <a:ext uri="{FF2B5EF4-FFF2-40B4-BE49-F238E27FC236}">
                <a16:creationId xmlns:a16="http://schemas.microsoft.com/office/drawing/2014/main" id="{82BFC980-6D65-41B2-9016-BECE8B4D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06" y="3429000"/>
            <a:ext cx="4481988" cy="33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A3A87-9F70-4D12-91DC-64220032293B}"/>
              </a:ext>
            </a:extLst>
          </p:cNvPr>
          <p:cNvSpPr txBox="1"/>
          <p:nvPr/>
        </p:nvSpPr>
        <p:spPr>
          <a:xfrm>
            <a:off x="452588" y="3483527"/>
            <a:ext cx="20191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תמונות הרס לאחר ההפצצה</a:t>
            </a:r>
          </a:p>
        </p:txBody>
      </p:sp>
    </p:spTree>
    <p:extLst>
      <p:ext uri="{BB962C8B-B14F-4D97-AF65-F5344CB8AC3E}">
        <p14:creationId xmlns:p14="http://schemas.microsoft.com/office/powerpoint/2010/main" val="2074007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(4) 1944-1945: הכרעה וניצחון בעלות הברית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911" y="1825624"/>
            <a:ext cx="6865089" cy="5032375"/>
          </a:xfrm>
        </p:spPr>
        <p:txBody>
          <a:bodyPr>
            <a:normAutofit/>
          </a:bodyPr>
          <a:lstStyle/>
          <a:p>
            <a:r>
              <a:rPr lang="he-IL" sz="3600" dirty="0"/>
              <a:t>ועידת </a:t>
            </a:r>
            <a:r>
              <a:rPr lang="he-IL" sz="3600" dirty="0" err="1"/>
              <a:t>יאלטה</a:t>
            </a:r>
            <a:r>
              <a:rPr lang="he-IL" sz="3600" dirty="0"/>
              <a:t> – 04-11/02/1945</a:t>
            </a:r>
          </a:p>
          <a:p>
            <a:pPr lvl="1"/>
            <a:r>
              <a:rPr lang="he-IL" sz="3200" dirty="0"/>
              <a:t>ועידה בין מנהיגי בריטניה, ארה"ב וברית המועצות לקראת סיום המלחמה בעיקר על </a:t>
            </a:r>
            <a:r>
              <a:rPr lang="he-IL" sz="3200" b="1" dirty="0"/>
              <a:t>העולם שאחרי </a:t>
            </a:r>
            <a:r>
              <a:rPr lang="he-IL" sz="3200" dirty="0"/>
              <a:t>המלחמה.</a:t>
            </a:r>
          </a:p>
          <a:p>
            <a:pPr lvl="1"/>
            <a:r>
              <a:rPr lang="he-IL" sz="3200" dirty="0"/>
              <a:t>הוחלט על </a:t>
            </a:r>
            <a:r>
              <a:rPr lang="he-IL" sz="3200" b="1" dirty="0"/>
              <a:t>הקמת האו"ם</a:t>
            </a:r>
            <a:r>
              <a:rPr lang="he-IL" sz="3200" dirty="0"/>
              <a:t>.</a:t>
            </a:r>
          </a:p>
          <a:p>
            <a:pPr lvl="1"/>
            <a:r>
              <a:rPr lang="he-IL" sz="3200" dirty="0"/>
              <a:t>הוחלט על </a:t>
            </a:r>
            <a:r>
              <a:rPr lang="he-IL" sz="3200" b="1" dirty="0"/>
              <a:t>חלוקת גרמניה </a:t>
            </a:r>
            <a:r>
              <a:rPr lang="he-IL" sz="3200" dirty="0"/>
              <a:t>לארבעה אזורי שליטה וחלוקת ברלין בהתאמה.</a:t>
            </a:r>
          </a:p>
          <a:p>
            <a:pPr lvl="1"/>
            <a:r>
              <a:rPr lang="he-IL" sz="3200" dirty="0"/>
              <a:t>הוחלט על מאבק טוטלי בנאציזם, צמצום הכוח הגרמני והבאת פושעי המלחמה לדין (משפטי נירנברג).</a:t>
            </a:r>
          </a:p>
          <a:p>
            <a:endParaRPr lang="he-IL" sz="3600" dirty="0"/>
          </a:p>
        </p:txBody>
      </p:sp>
      <p:pic>
        <p:nvPicPr>
          <p:cNvPr id="7170" name="Picture 2" descr="Jalta-confer.jpg">
            <a:extLst>
              <a:ext uri="{FF2B5EF4-FFF2-40B4-BE49-F238E27FC236}">
                <a16:creationId xmlns:a16="http://schemas.microsoft.com/office/drawing/2014/main" id="{2BFF7DF9-3457-4F41-8380-2A4DF1AF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54121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E5FEE-5CBA-4941-B187-E83785D4CC6D}"/>
              </a:ext>
            </a:extLst>
          </p:cNvPr>
          <p:cNvSpPr txBox="1"/>
          <p:nvPr/>
        </p:nvSpPr>
        <p:spPr>
          <a:xfrm>
            <a:off x="0" y="2144527"/>
            <a:ext cx="5412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סטאלין, רוזוולט וצ'רצ'יל יושבים </a:t>
            </a:r>
            <a:r>
              <a:rPr lang="he-IL" sz="2000" dirty="0" err="1"/>
              <a:t>בועידת</a:t>
            </a:r>
            <a:r>
              <a:rPr lang="he-IL" sz="2000" dirty="0"/>
              <a:t> </a:t>
            </a:r>
            <a:r>
              <a:rPr lang="he-IL" sz="2000" dirty="0" err="1"/>
              <a:t>יאלטה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98538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138" y="32793"/>
            <a:ext cx="7247861" cy="1657896"/>
          </a:xfrm>
        </p:spPr>
        <p:txBody>
          <a:bodyPr>
            <a:normAutofit fontScale="90000"/>
          </a:bodyPr>
          <a:lstStyle/>
          <a:p>
            <a:r>
              <a:rPr lang="he-IL" dirty="0"/>
              <a:t>שלבי המלחמה</a:t>
            </a:r>
            <a:br>
              <a:rPr lang="he-IL" dirty="0"/>
            </a:br>
            <a:r>
              <a:rPr lang="he-IL" dirty="0"/>
              <a:t>(4) 1944-1945: הכרעה וניצחון בעלות הברית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40" y="1466399"/>
            <a:ext cx="7247860" cy="5358808"/>
          </a:xfrm>
        </p:spPr>
        <p:txBody>
          <a:bodyPr>
            <a:normAutofit/>
          </a:bodyPr>
          <a:lstStyle/>
          <a:p>
            <a:r>
              <a:rPr lang="he-IL" sz="3200" dirty="0"/>
              <a:t>פצצות האטום</a:t>
            </a:r>
          </a:p>
          <a:p>
            <a:pPr lvl="1"/>
            <a:r>
              <a:rPr lang="he-IL" sz="2800" dirty="0"/>
              <a:t>לאחר כניעת גרמניה המשיכה יפן להילחם. נשיא ארה"ב הארי טרומן (שהחליף את רוזוולט שנפטר) פוקד על הטלת פצצה אחת ולאחר כמה ימים (כשיפן לא נכנעה) על נוספת.</a:t>
            </a:r>
          </a:p>
          <a:p>
            <a:pPr lvl="1"/>
            <a:r>
              <a:rPr lang="he-IL" sz="2800" dirty="0"/>
              <a:t>06/08/1945 – הפצצה 'ילד קטן' מוטלת על העיר הירושימה. נהרגו בין 90-146 אלף אנשים.</a:t>
            </a:r>
          </a:p>
          <a:p>
            <a:pPr lvl="1"/>
            <a:r>
              <a:rPr lang="he-IL" sz="2800" dirty="0"/>
              <a:t>09/08/1945 הפצצה 'איש שמן' מוטלת על העיר נגסאקי. נהרגו בין 39-80 אלף אנשים.</a:t>
            </a:r>
          </a:p>
          <a:p>
            <a:pPr lvl="1"/>
            <a:r>
              <a:rPr lang="he-IL" sz="2800" dirty="0"/>
              <a:t>כמחצית מההרוגים נהרגו באותו יום, והשאר במהלך הזמן מפגיעות קרינה וכד'.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A3A87-9F70-4D12-91DC-64220032293B}"/>
              </a:ext>
            </a:extLst>
          </p:cNvPr>
          <p:cNvSpPr txBox="1"/>
          <p:nvPr/>
        </p:nvSpPr>
        <p:spPr>
          <a:xfrm>
            <a:off x="2519916" y="2988644"/>
            <a:ext cx="2514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נגסאקי </a:t>
            </a:r>
          </a:p>
        </p:txBody>
      </p:sp>
      <p:pic>
        <p:nvPicPr>
          <p:cNvPr id="10242" name="Picture 2" descr="https://upload.wikimedia.org/wikipedia/commons/thumb/5/54/Atomic_bombing_of_Japan.jpg/1280px-Atomic_bombing_of_Japan.jpg">
            <a:extLst>
              <a:ext uri="{FF2B5EF4-FFF2-40B4-BE49-F238E27FC236}">
                <a16:creationId xmlns:a16="http://schemas.microsoft.com/office/drawing/2014/main" id="{B0810384-3311-4670-9DAB-9035EFBB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"/>
            <a:ext cx="5034910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D6F48B-065E-45A5-8FFF-E00A97889145}"/>
              </a:ext>
            </a:extLst>
          </p:cNvPr>
          <p:cNvSpPr txBox="1"/>
          <p:nvPr/>
        </p:nvSpPr>
        <p:spPr>
          <a:xfrm>
            <a:off x="0" y="2986732"/>
            <a:ext cx="2514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הירושימה </a:t>
            </a:r>
          </a:p>
        </p:txBody>
      </p:sp>
      <p:pic>
        <p:nvPicPr>
          <p:cNvPr id="10244" name="Picture 4" descr="https://upload.wikimedia.org/wikipedia/commons/thumb/8/8d/Trinity_shot_color.jpg/800px-Trinity_shot_color.jpg">
            <a:extLst>
              <a:ext uri="{FF2B5EF4-FFF2-40B4-BE49-F238E27FC236}">
                <a16:creationId xmlns:a16="http://schemas.microsoft.com/office/drawing/2014/main" id="{A06FFA48-D6BD-45E3-9C75-CAAF1463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4617"/>
            <a:ext cx="2302473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873F74-8A03-43D7-9836-077335C3021C}"/>
              </a:ext>
            </a:extLst>
          </p:cNvPr>
          <p:cNvSpPr txBox="1"/>
          <p:nvPr/>
        </p:nvSpPr>
        <p:spPr>
          <a:xfrm>
            <a:off x="-106261" y="6178876"/>
            <a:ext cx="2514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תמונת צבע - ניסוי  </a:t>
            </a:r>
            <a:r>
              <a:rPr lang="he-IL" dirty="0" err="1"/>
              <a:t>טריניטי</a:t>
            </a:r>
            <a:r>
              <a:rPr lang="he-IL" dirty="0"/>
              <a:t> של פצצת אטום</a:t>
            </a:r>
          </a:p>
        </p:txBody>
      </p:sp>
      <p:pic>
        <p:nvPicPr>
          <p:cNvPr id="10246" name="Picture 6" descr="https://upload.wikimedia.org/wikipedia/commons/thumb/e/e0/Atombombe_Little_Boy_2.jpg/800px-Atombombe_Little_Boy_2.jpg">
            <a:extLst>
              <a:ext uri="{FF2B5EF4-FFF2-40B4-BE49-F238E27FC236}">
                <a16:creationId xmlns:a16="http://schemas.microsoft.com/office/drawing/2014/main" id="{0A8E66C9-A096-4BA4-AC79-B88959D1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38" y="3385390"/>
            <a:ext cx="2683798" cy="2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3F7227-CA44-4218-9059-72602CAC8CF1}"/>
              </a:ext>
            </a:extLst>
          </p:cNvPr>
          <p:cNvSpPr txBox="1"/>
          <p:nvPr/>
        </p:nvSpPr>
        <p:spPr>
          <a:xfrm>
            <a:off x="2535407" y="6337417"/>
            <a:ext cx="2514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הפצצה ילד קטן</a:t>
            </a:r>
          </a:p>
        </p:txBody>
      </p:sp>
    </p:spTree>
    <p:extLst>
      <p:ext uri="{BB962C8B-B14F-4D97-AF65-F5344CB8AC3E}">
        <p14:creationId xmlns:p14="http://schemas.microsoft.com/office/powerpoint/2010/main" val="1451854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3552" y="-166557"/>
            <a:ext cx="7772400" cy="1143000"/>
          </a:xfrm>
        </p:spPr>
        <p:txBody>
          <a:bodyPr/>
          <a:lstStyle/>
          <a:p>
            <a:pPr algn="ctr"/>
            <a:r>
              <a:rPr lang="he-IL" dirty="0"/>
              <a:t>סיכום שלבי המלחמה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9404430"/>
              </p:ext>
            </p:extLst>
          </p:nvPr>
        </p:nvGraphicFramePr>
        <p:xfrm>
          <a:off x="1703512" y="692696"/>
          <a:ext cx="85072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1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C7FCE-CB46-463C-9A68-C7057F120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C6C7FCE-CB46-463C-9A68-C7057F120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C6C7FCE-CB46-463C-9A68-C7057F120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C6C7FCE-CB46-463C-9A68-C7057F120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95EA0-A3BD-44DC-B2E3-B90DCF64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D095EA0-A3BD-44DC-B2E3-B90DCF648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D095EA0-A3BD-44DC-B2E3-B90DCF64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D095EA0-A3BD-44DC-B2E3-B90DCF64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E6AF0-D58E-47A3-9E38-55BB0DC7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F1E6AF0-D58E-47A3-9E38-55BB0DC73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F1E6AF0-D58E-47A3-9E38-55BB0DC7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F1E6AF0-D58E-47A3-9E38-55BB0DC7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05006-4743-43CD-A7C2-EAA062182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0D05006-4743-43CD-A7C2-EAA062182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0D05006-4743-43CD-A7C2-EAA062182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0D05006-4743-43CD-A7C2-EAA062182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6A91B-838F-4BBF-9E9C-9EAE7906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C46A91B-838F-4BBF-9E9C-9EAE79067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C46A91B-838F-4BBF-9E9C-9EAE7906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C46A91B-838F-4BBF-9E9C-9EAE7906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BA3A5F-9D65-4683-99B1-A9F47139B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D3BA3A5F-9D65-4683-99B1-A9F47139B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3BA3A5F-9D65-4683-99B1-A9F47139B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D3BA3A5F-9D65-4683-99B1-A9F47139B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85A8E-73B9-417C-AAE7-46F76CEE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1F85A8E-73B9-417C-AAE7-46F76CEE7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1F85A8E-73B9-417C-AAE7-46F76CEE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1F85A8E-73B9-417C-AAE7-46F76CEE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91F2-FB62-4A9E-9D41-A014BE6BD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E3CB91F2-FB62-4A9E-9D41-A014BE6BD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E3CB91F2-FB62-4A9E-9D41-A014BE6BD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E3CB91F2-FB62-4A9E-9D41-A014BE6BD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AE6D9-BFFD-45CF-883B-EE86AA5C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B96AE6D9-BFFD-45CF-883B-EE86AA5CF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96AE6D9-BFFD-45CF-883B-EE86AA5C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96AE6D9-BFFD-45CF-883B-EE86AA5C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0B99A-9A80-4C5F-B79A-F7BED510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F500B99A-9A80-4C5F-B79A-F7BED510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F500B99A-9A80-4C5F-B79A-F7BED510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F500B99A-9A80-4C5F-B79A-F7BED510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6F6E2-B8FB-4CF9-AB6A-7DA635236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73D6F6E2-B8FB-4CF9-AB6A-7DA635236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73D6F6E2-B8FB-4CF9-AB6A-7DA635236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73D6F6E2-B8FB-4CF9-AB6A-7DA635236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D20AC-67C0-488B-90EE-5A931C2A0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8E3D20AC-67C0-488B-90EE-5A931C2A0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8E3D20AC-67C0-488B-90EE-5A931C2A0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8E3D20AC-67C0-488B-90EE-5A931C2A0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3052C-7DB0-4B80-8D2B-5A2ED6677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7153052C-7DB0-4B80-8D2B-5A2ED6677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7153052C-7DB0-4B80-8D2B-5A2ED6677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7153052C-7DB0-4B80-8D2B-5A2ED6677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35DD1-C9D0-48CE-BEEA-51154744D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0E235DD1-C9D0-48CE-BEEA-51154744D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0E235DD1-C9D0-48CE-BEEA-51154744D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0E235DD1-C9D0-48CE-BEEA-51154744D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5914E-48EE-4495-B965-5738326C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0535914E-48EE-4495-B965-5738326C1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0535914E-48EE-4495-B965-5738326C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0535914E-48EE-4495-B965-5738326C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11AF7-4C9D-419A-920D-0B69A0AAA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9A411AF7-4C9D-419A-920D-0B69A0AAA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9A411AF7-4C9D-419A-920D-0B69A0AAA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A411AF7-4C9D-419A-920D-0B69A0AAA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FB8AA-0ACF-43E2-A759-21AC2A82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67BFB8AA-0ACF-43E2-A759-21AC2A82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67BFB8AA-0ACF-43E2-A759-21AC2A82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67BFB8AA-0ACF-43E2-A759-21AC2A82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97848-60DB-46A4-9DE6-33254B74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FB497848-60DB-46A4-9DE6-33254B74D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FB497848-60DB-46A4-9DE6-33254B74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FB497848-60DB-46A4-9DE6-33254B74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AD503F-5DA7-4911-8EDD-65A555FB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graphicEl>
                                              <a:dgm id="{BFAD503F-5DA7-4911-8EDD-65A555FBD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BFAD503F-5DA7-4911-8EDD-65A555FB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BFAD503F-5DA7-4911-8EDD-65A555FB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9721D-6D1F-48CB-809B-7C0E07F1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3809721D-6D1F-48CB-809B-7C0E07F1F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3809721D-6D1F-48CB-809B-7C0E07F1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3809721D-6D1F-48CB-809B-7C0E07F1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DCF5A-0EAA-4E99-A32E-00953086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8A3DCF5A-0EAA-4E99-A32E-009530867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8A3DCF5A-0EAA-4E99-A32E-00953086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8A3DCF5A-0EAA-4E99-A32E-00953086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488DC-C4D7-412A-9F43-ED192101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689488DC-C4D7-412A-9F43-ED192101F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689488DC-C4D7-412A-9F43-ED192101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689488DC-C4D7-412A-9F43-ED192101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F5C7AE-689B-4E15-8586-E2637308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30F5C7AE-689B-4E15-8586-E26373082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30F5C7AE-689B-4E15-8586-E2637308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30F5C7AE-689B-4E15-8586-E2637308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EA7657-E1A3-431A-BA62-CB692DC9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graphicEl>
                                              <a:dgm id="{10EA7657-E1A3-431A-BA62-CB692DC9A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10EA7657-E1A3-431A-BA62-CB692DC9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graphicEl>
                                              <a:dgm id="{10EA7657-E1A3-431A-BA62-CB692DC9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CC28E-3446-424E-95A3-5890AA51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">
                                            <p:graphicEl>
                                              <a:dgm id="{FE1CC28E-3446-424E-95A3-5890AA510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FE1CC28E-3446-424E-95A3-5890AA51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graphicEl>
                                              <a:dgm id="{FE1CC28E-3446-424E-95A3-5890AA51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4A5A7-1ABF-4D54-9526-4446459E4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graphicEl>
                                              <a:dgm id="{70A4A5A7-1ABF-4D54-9526-4446459E4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70A4A5A7-1ABF-4D54-9526-4446459E4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graphicEl>
                                              <a:dgm id="{70A4A5A7-1ABF-4D54-9526-4446459E4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82DB6-9EEB-470B-A841-CE2603EA5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">
                                            <p:graphicEl>
                                              <a:dgm id="{DAF82DB6-9EEB-470B-A841-CE2603EA5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">
                                            <p:graphicEl>
                                              <a:dgm id="{DAF82DB6-9EEB-470B-A841-CE2603EA5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DAF82DB6-9EEB-470B-A841-CE2603EA5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A1182-1540-419C-A7B2-6E6CFC861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">
                                            <p:graphicEl>
                                              <a:dgm id="{F5BA1182-1540-419C-A7B2-6E6CFC861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graphicEl>
                                              <a:dgm id="{F5BA1182-1540-419C-A7B2-6E6CFC861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">
                                            <p:graphicEl>
                                              <a:dgm id="{F5BA1182-1540-419C-A7B2-6E6CFC861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B0E7D5-3DA4-4301-9570-F1A52E39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מספר הרוגים חלקי (משוער) </a:t>
            </a:r>
            <a:br>
              <a:rPr lang="en-US" dirty="0"/>
            </a:br>
            <a:r>
              <a:rPr lang="he-IL" sz="3200" dirty="0"/>
              <a:t>ע"פ ויקיפדיה העברית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09A56F61-4072-446F-A004-9D37F73A7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87552"/>
              </p:ext>
            </p:extLst>
          </p:nvPr>
        </p:nvGraphicFramePr>
        <p:xfrm>
          <a:off x="838200" y="2141537"/>
          <a:ext cx="10515600" cy="4351338"/>
        </p:xfrm>
        <a:graphic>
          <a:graphicData uri="http://schemas.openxmlformats.org/drawingml/2006/table">
            <a:tbl>
              <a:tblPr rtl="1" firstRow="1" firstCol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931131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59498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506416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71058502"/>
                    </a:ext>
                  </a:extLst>
                </a:gridCol>
              </a:tblGrid>
              <a:tr h="86070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מדינה</a:t>
                      </a:r>
                      <a:endParaRPr lang="he-I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חיילים הרוגים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אזרחים הרוגים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סך ההרוגים </a:t>
                      </a:r>
                      <a:br>
                        <a:rPr lang="en-US" sz="2400" dirty="0"/>
                      </a:br>
                      <a:r>
                        <a:rPr lang="he-IL" sz="2400" dirty="0"/>
                        <a:t>(כולל יהודים)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394723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איטליה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301,400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145,100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454,500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085046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ארצות הברית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407,300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11,200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418,500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912510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בריטניה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382,600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67,800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450,400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036604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ברית המועצות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10,700,000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11,400,000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30,000,000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08495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גרמניה הנאצית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5,500,000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1,840,000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7,500,000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928488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יפן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2,000,000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600,000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2,600,000</a:t>
                      </a:r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882322"/>
                  </a:ext>
                </a:extLst>
              </a:tr>
              <a:tr h="4986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סך כלל המלחמה: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24,456,100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effectLst/>
                        </a:rPr>
                        <a:t>33,726,400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effectLst/>
                        </a:rPr>
                        <a:t>64,441,900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607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21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035344-308C-4FC7-8D42-F3AB09D1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סרטוני סיכום למהלכי מלחמת העולם השנייה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564343-AE82-4F18-B78B-AEF92CB9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"מלחמת העולם השנייה – מפה מונפשת" </a:t>
            </a:r>
            <a:r>
              <a:rPr lang="he-IL" dirty="0"/>
              <a:t>– באתר </a:t>
            </a:r>
            <a:r>
              <a:rPr lang="en-US" dirty="0"/>
              <a:t>YouTube </a:t>
            </a:r>
            <a:r>
              <a:rPr lang="he-IL" dirty="0"/>
              <a:t> מטעם יד ושם.</a:t>
            </a:r>
          </a:p>
          <a:p>
            <a:r>
              <a:rPr lang="he-IL" dirty="0">
                <a:hlinkClick r:id="rId3"/>
              </a:rPr>
              <a:t>"מלחמת העולם השנייה – מ ד ה י ם" </a:t>
            </a:r>
            <a:r>
              <a:rPr lang="he-IL" dirty="0"/>
              <a:t>– באתר </a:t>
            </a:r>
            <a:r>
              <a:rPr lang="en-US" dirty="0"/>
              <a:t>YouTube</a:t>
            </a:r>
            <a:r>
              <a:rPr lang="he-IL" dirty="0"/>
              <a:t>, מפה חיה ושקטה של מהלכי המלחמה.</a:t>
            </a:r>
          </a:p>
        </p:txBody>
      </p:sp>
    </p:spTree>
    <p:extLst>
      <p:ext uri="{BB962C8B-B14F-4D97-AF65-F5344CB8AC3E}">
        <p14:creationId xmlns:p14="http://schemas.microsoft.com/office/powerpoint/2010/main" val="26093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9E5B1A-FDD6-4CFF-B54D-58141292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he-IL" dirty="0"/>
              <a:t>אירופה בשנת 1939</a:t>
            </a:r>
          </a:p>
        </p:txBody>
      </p:sp>
      <p:pic>
        <p:nvPicPr>
          <p:cNvPr id="3074" name="Picture 2" descr="×ª××¦××ª ×ª××× × ×¢×××¨ ×ª××¨×ª ××××¢ ××¤×">
            <a:extLst>
              <a:ext uri="{FF2B5EF4-FFF2-40B4-BE49-F238E27FC236}">
                <a16:creationId xmlns:a16="http://schemas.microsoft.com/office/drawing/2014/main" id="{8F353BDE-5FC7-4ED4-BFEC-05BF8CE68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92"/>
            <a:ext cx="7312515" cy="68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54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697E29-28DF-4F75-A83D-38F0C26A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נאומים וקטעים מאתר </a:t>
            </a:r>
            <a:r>
              <a:rPr lang="en-US" dirty="0"/>
              <a:t>YouTube</a:t>
            </a:r>
            <a:r>
              <a:rPr lang="he-IL" dirty="0"/>
              <a:t> – מלחמת העולם ה-2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DE64B8-D96F-4C23-8AC3-B624A60BE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נאום </a:t>
            </a:r>
            <a:r>
              <a:rPr lang="he-IL" dirty="0" err="1"/>
              <a:t>צ'מברליין</a:t>
            </a:r>
            <a:r>
              <a:rPr lang="he-IL" dirty="0"/>
              <a:t> לאחר חתימת הסכם מינכן – </a:t>
            </a:r>
            <a:r>
              <a:rPr lang="he-IL" dirty="0">
                <a:hlinkClick r:id="rId2"/>
              </a:rPr>
              <a:t>'הבאתי שלום בזמננו'</a:t>
            </a:r>
            <a:endParaRPr lang="he-IL" dirty="0"/>
          </a:p>
          <a:p>
            <a:r>
              <a:rPr lang="he-IL" dirty="0"/>
              <a:t>'</a:t>
            </a:r>
            <a:r>
              <a:rPr lang="he-IL" dirty="0" err="1"/>
              <a:t>דנקרק</a:t>
            </a:r>
            <a:r>
              <a:rPr lang="he-IL" dirty="0"/>
              <a:t>', סרט על הנס של </a:t>
            </a:r>
            <a:r>
              <a:rPr lang="he-IL" dirty="0" err="1"/>
              <a:t>דנקרק</a:t>
            </a:r>
            <a:r>
              <a:rPr lang="he-IL" dirty="0"/>
              <a:t> וחילוץ הכוחות – </a:t>
            </a:r>
            <a:r>
              <a:rPr lang="he-IL" dirty="0">
                <a:hlinkClick r:id="rId3"/>
              </a:rPr>
              <a:t>טריילר1</a:t>
            </a:r>
            <a:r>
              <a:rPr lang="he-IL" dirty="0"/>
              <a:t> , </a:t>
            </a:r>
            <a:r>
              <a:rPr lang="he-IL" dirty="0">
                <a:hlinkClick r:id="rId4"/>
              </a:rPr>
              <a:t>טריילר2</a:t>
            </a:r>
            <a:endParaRPr lang="he-IL" dirty="0"/>
          </a:p>
          <a:p>
            <a:r>
              <a:rPr lang="he-IL" dirty="0"/>
              <a:t>נאום צ'רצ'יל המקורי – </a:t>
            </a:r>
            <a:r>
              <a:rPr lang="he-IL" dirty="0">
                <a:hlinkClick r:id="rId5"/>
              </a:rPr>
              <a:t>נילחם בחופים </a:t>
            </a:r>
            <a:r>
              <a:rPr lang="he-IL" dirty="0"/>
              <a:t>(יש כתוביות בעברית להוספה מ:00:25)</a:t>
            </a:r>
          </a:p>
          <a:p>
            <a:r>
              <a:rPr lang="he-IL" dirty="0"/>
              <a:t>'שעה אפלה', סרט על צ'רצ'יל – </a:t>
            </a:r>
            <a:r>
              <a:rPr lang="he-IL" dirty="0">
                <a:hlinkClick r:id="rId6"/>
              </a:rPr>
              <a:t>טריילר1</a:t>
            </a:r>
            <a:r>
              <a:rPr lang="he-IL" dirty="0"/>
              <a:t> , </a:t>
            </a:r>
            <a:r>
              <a:rPr lang="he-IL" dirty="0">
                <a:hlinkClick r:id="rId7"/>
              </a:rPr>
              <a:t>טריילר2</a:t>
            </a:r>
            <a:endParaRPr lang="he-IL" dirty="0"/>
          </a:p>
          <a:p>
            <a:r>
              <a:rPr lang="he-IL" dirty="0">
                <a:hlinkClick r:id="rId8"/>
              </a:rPr>
              <a:t>התקיפה היפנית </a:t>
            </a:r>
            <a:r>
              <a:rPr lang="he-IL" dirty="0"/>
              <a:t>בפרל </a:t>
            </a:r>
            <a:r>
              <a:rPr lang="he-IL" dirty="0" err="1"/>
              <a:t>הארבור</a:t>
            </a:r>
            <a:r>
              <a:rPr lang="he-IL" dirty="0"/>
              <a:t> (מתוך הסרט 'פרל </a:t>
            </a:r>
            <a:r>
              <a:rPr lang="he-IL" dirty="0" err="1"/>
              <a:t>הארבור</a:t>
            </a:r>
            <a:r>
              <a:rPr lang="he-IL" dirty="0"/>
              <a:t>' 2001)</a:t>
            </a:r>
          </a:p>
          <a:p>
            <a:r>
              <a:rPr lang="he-IL" dirty="0"/>
              <a:t>נאום רוזוולט לאחר פרל </a:t>
            </a:r>
            <a:r>
              <a:rPr lang="he-IL" dirty="0" err="1"/>
              <a:t>הרבור</a:t>
            </a:r>
            <a:r>
              <a:rPr lang="he-IL" dirty="0"/>
              <a:t> – </a:t>
            </a:r>
            <a:r>
              <a:rPr lang="he-IL" dirty="0">
                <a:hlinkClick r:id="rId9"/>
              </a:rPr>
              <a:t>הכרזת מלחמה על יפן</a:t>
            </a:r>
            <a:endParaRPr lang="he-IL" dirty="0"/>
          </a:p>
          <a:p>
            <a:r>
              <a:rPr lang="he-IL" dirty="0">
                <a:hlinkClick r:id="rId10"/>
              </a:rPr>
              <a:t>צילומים</a:t>
            </a:r>
            <a:r>
              <a:rPr lang="he-IL" dirty="0"/>
              <a:t> מקרב אל </a:t>
            </a:r>
            <a:r>
              <a:rPr lang="he-IL" dirty="0" err="1"/>
              <a:t>עלמיין</a:t>
            </a:r>
            <a:endParaRPr lang="he-IL" dirty="0"/>
          </a:p>
          <a:p>
            <a:r>
              <a:rPr lang="he-IL" dirty="0">
                <a:hlinkClick r:id="rId11"/>
              </a:rPr>
              <a:t>סרטון </a:t>
            </a:r>
            <a:r>
              <a:rPr lang="he-IL" dirty="0"/>
              <a:t> / </a:t>
            </a:r>
            <a:r>
              <a:rPr lang="he-IL" dirty="0">
                <a:hlinkClick r:id="rId12"/>
              </a:rPr>
              <a:t>סרטון צבע </a:t>
            </a:r>
            <a:r>
              <a:rPr lang="he-IL" dirty="0"/>
              <a:t>/ </a:t>
            </a:r>
            <a:r>
              <a:rPr lang="he-IL" dirty="0">
                <a:hlinkClick r:id="rId13"/>
              </a:rPr>
              <a:t>תמונות</a:t>
            </a:r>
            <a:r>
              <a:rPr lang="he-IL" dirty="0"/>
              <a:t> מהפלישה לנורמנדי</a:t>
            </a:r>
          </a:p>
          <a:p>
            <a:r>
              <a:rPr lang="he-IL" dirty="0">
                <a:hlinkClick r:id="rId14"/>
              </a:rPr>
              <a:t>טריילר</a:t>
            </a:r>
            <a:r>
              <a:rPr lang="he-IL" dirty="0"/>
              <a:t> לסרט סטלינגרד, </a:t>
            </a:r>
            <a:r>
              <a:rPr lang="he-IL" dirty="0">
                <a:hlinkClick r:id="rId15"/>
              </a:rPr>
              <a:t>סצנת קרב </a:t>
            </a:r>
            <a:r>
              <a:rPr lang="he-IL" dirty="0"/>
              <a:t>ברחוב (קשה לצפייה)</a:t>
            </a:r>
          </a:p>
        </p:txBody>
      </p:sp>
    </p:spTree>
    <p:extLst>
      <p:ext uri="{BB962C8B-B14F-4D97-AF65-F5344CB8AC3E}">
        <p14:creationId xmlns:p14="http://schemas.microsoft.com/office/powerpoint/2010/main" val="197426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9F490F-E3D5-40AD-A6F2-9403989C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078" y="365125"/>
            <a:ext cx="2516373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מפת מלחמת העולם השנייה</a:t>
            </a:r>
          </a:p>
        </p:txBody>
      </p:sp>
      <p:pic>
        <p:nvPicPr>
          <p:cNvPr id="2050" name="Picture 2" descr="×ª××× × ×§×©××¨×">
            <a:extLst>
              <a:ext uri="{FF2B5EF4-FFF2-40B4-BE49-F238E27FC236}">
                <a16:creationId xmlns:a16="http://schemas.microsoft.com/office/drawing/2014/main" id="{2708B85B-F91E-4BED-ADE5-4E02FD2D4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6689" r="1701" b="16115"/>
          <a:stretch/>
        </p:blipFill>
        <p:spPr bwMode="auto">
          <a:xfrm>
            <a:off x="244548" y="270834"/>
            <a:ext cx="9095515" cy="63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9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9BA7FED-5499-4937-8BEB-9C34A27A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כיבושי מדינות הציר</a:t>
            </a:r>
          </a:p>
        </p:txBody>
      </p:sp>
      <p:pic>
        <p:nvPicPr>
          <p:cNvPr id="13314" name="Picture 2" descr="×××××©× ×××× ××ª ××¦××¨, 1939 - 1942 (×ª×¨×¦">
            <a:extLst>
              <a:ext uri="{FF2B5EF4-FFF2-40B4-BE49-F238E27FC236}">
                <a16:creationId xmlns:a16="http://schemas.microsoft.com/office/drawing/2014/main" id="{CF194EC5-A5C5-4F48-8C75-FE51232D0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6592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2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66FCC614-C463-43C9-B42D-FCA21626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הכוחות המרכזיים במלחמה 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CEB30B11-5059-4F80-866B-F2B701197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856" y="365125"/>
            <a:ext cx="5181600" cy="4351338"/>
          </a:xfrm>
        </p:spPr>
        <p:txBody>
          <a:bodyPr/>
          <a:lstStyle/>
          <a:p>
            <a:pPr algn="l"/>
            <a:r>
              <a:rPr lang="he-IL" dirty="0"/>
              <a:t>מדינות הציר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559E848-A3EB-4EBF-9D13-12AA3F9AA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7039"/>
            <a:ext cx="5181600" cy="4351338"/>
          </a:xfrm>
        </p:spPr>
        <p:txBody>
          <a:bodyPr/>
          <a:lstStyle/>
          <a:p>
            <a:r>
              <a:rPr lang="he-IL" dirty="0"/>
              <a:t>בעלות הברית</a:t>
            </a:r>
          </a:p>
        </p:txBody>
      </p:sp>
      <p:pic>
        <p:nvPicPr>
          <p:cNvPr id="1026" name="Picture 2" descr="×ª××¦××ª ×ª××× × ×¢×××¨ ××¨××× ××">
            <a:extLst>
              <a:ext uri="{FF2B5EF4-FFF2-40B4-BE49-F238E27FC236}">
                <a16:creationId xmlns:a16="http://schemas.microsoft.com/office/drawing/2014/main" id="{54CE8332-FB63-43EA-BB6E-99926160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98866"/>
            <a:ext cx="3404856" cy="17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××¨×× ×× ×× ××¦××ª ×××">
            <a:extLst>
              <a:ext uri="{FF2B5EF4-FFF2-40B4-BE49-F238E27FC236}">
                <a16:creationId xmlns:a16="http://schemas.microsoft.com/office/drawing/2014/main" id="{C23B923D-D698-4062-91A6-47F013E6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" y="903999"/>
            <a:ext cx="3035372" cy="18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×¦×¨×¤×ª ×××©×">
            <a:extLst>
              <a:ext uri="{FF2B5EF4-FFF2-40B4-BE49-F238E27FC236}">
                <a16:creationId xmlns:a16="http://schemas.microsoft.com/office/drawing/2014/main" id="{FDD8B106-C9C6-41C5-A829-5458C58B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6" y="4318024"/>
            <a:ext cx="2476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×× × ×§×©××¨×">
            <a:extLst>
              <a:ext uri="{FF2B5EF4-FFF2-40B4-BE49-F238E27FC236}">
                <a16:creationId xmlns:a16="http://schemas.microsoft.com/office/drawing/2014/main" id="{0DF2EAC3-A2FF-4373-A43C-3EE7E266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1" y="2798911"/>
            <a:ext cx="2765795" cy="18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××× ××¤×">
            <a:extLst>
              <a:ext uri="{FF2B5EF4-FFF2-40B4-BE49-F238E27FC236}">
                <a16:creationId xmlns:a16="http://schemas.microsoft.com/office/drawing/2014/main" id="{97203F0E-E142-47AB-BE22-7CCE4180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1" y="4750718"/>
            <a:ext cx="3318735" cy="19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×ª××¦××ª ×ª××× × ×¢×××¨ ×¨××¡×× ××§×××× ××¡×××ª">
            <a:extLst>
              <a:ext uri="{FF2B5EF4-FFF2-40B4-BE49-F238E27FC236}">
                <a16:creationId xmlns:a16="http://schemas.microsoft.com/office/drawing/2014/main" id="{59721DAF-0C4D-4C90-BB5D-E475E538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8" y="4310669"/>
            <a:ext cx="4364411" cy="21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×ª××¦××ª ×ª××× × ×¢×××¨ ××¨×¦××ª ×××¨××ª">
            <a:extLst>
              <a:ext uri="{FF2B5EF4-FFF2-40B4-BE49-F238E27FC236}">
                <a16:creationId xmlns:a16="http://schemas.microsoft.com/office/drawing/2014/main" id="{1A8BFF2D-1190-44E2-9838-5A16292F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2" y="1814610"/>
            <a:ext cx="3456998" cy="23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5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66FCC614-C463-43C9-B42D-FCA21626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הכוחות במלחמה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CEB30B11-5059-4F80-866B-F2B701197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מדינות הציר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ADD354B4-9140-4C32-8FE1-519D11F8F3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גרמניה הנאצית</a:t>
            </a:r>
          </a:p>
          <a:p>
            <a:r>
              <a:rPr lang="he-IL" dirty="0"/>
              <a:t>איטליה</a:t>
            </a:r>
          </a:p>
          <a:p>
            <a:r>
              <a:rPr lang="he-IL" dirty="0"/>
              <a:t>יפן</a:t>
            </a:r>
          </a:p>
          <a:p>
            <a:pPr lvl="1"/>
            <a:r>
              <a:rPr lang="he-IL" dirty="0"/>
              <a:t>בולגריה</a:t>
            </a:r>
          </a:p>
          <a:p>
            <a:pPr lvl="1"/>
            <a:r>
              <a:rPr lang="he-IL" dirty="0"/>
              <a:t>רומניה</a:t>
            </a:r>
          </a:p>
          <a:p>
            <a:pPr lvl="1"/>
            <a:r>
              <a:rPr lang="he-IL" dirty="0"/>
              <a:t>פינלנד</a:t>
            </a:r>
          </a:p>
          <a:p>
            <a:pPr lvl="1"/>
            <a:r>
              <a:rPr lang="he-IL" dirty="0"/>
              <a:t>ועוד...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07BDF566-6398-438B-B649-35EE23D9E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בעלות הברית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73643108-B303-4017-9BDD-CAD046A613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בריטניה</a:t>
            </a:r>
          </a:p>
          <a:p>
            <a:r>
              <a:rPr lang="he-IL" dirty="0"/>
              <a:t>[צרפת]</a:t>
            </a:r>
          </a:p>
          <a:p>
            <a:r>
              <a:rPr lang="he-IL" dirty="0"/>
              <a:t>[ברית המועצות]</a:t>
            </a:r>
          </a:p>
          <a:p>
            <a:r>
              <a:rPr lang="he-IL" dirty="0"/>
              <a:t>[ארצות הברית]</a:t>
            </a:r>
          </a:p>
          <a:p>
            <a:pPr lvl="1"/>
            <a:r>
              <a:rPr lang="he-IL" dirty="0"/>
              <a:t>אוסטרליה</a:t>
            </a:r>
          </a:p>
          <a:p>
            <a:pPr lvl="1"/>
            <a:r>
              <a:rPr lang="he-IL" dirty="0"/>
              <a:t>קנדה</a:t>
            </a:r>
          </a:p>
          <a:p>
            <a:pPr lvl="1"/>
            <a:r>
              <a:rPr lang="he-IL" dirty="0"/>
              <a:t>ועוד...</a:t>
            </a:r>
          </a:p>
        </p:txBody>
      </p:sp>
    </p:spTree>
    <p:extLst>
      <p:ext uri="{BB962C8B-B14F-4D97-AF65-F5344CB8AC3E}">
        <p14:creationId xmlns:p14="http://schemas.microsoft.com/office/powerpoint/2010/main" val="22524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C39FA1-5E4A-4081-A539-66250A92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שלבי המלחמה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FC2759-424B-497A-B804-695AB61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600" dirty="0"/>
              <a:t>1939-1941:</a:t>
            </a:r>
            <a:r>
              <a:rPr lang="en-US" sz="3600" dirty="0"/>
              <a:t> </a:t>
            </a:r>
            <a:r>
              <a:rPr lang="he-IL" sz="3600" dirty="0"/>
              <a:t>כיבושי מדינות הציר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1941-1942: ממלחמה אירופאית למלחמה עולמית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1942-1943: המפנה במלחמה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1944-1945: הכרעה וניצחון בעלות הברית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4C6A5548-C238-45C6-9FA4-A454104F3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56171"/>
              </p:ext>
            </p:extLst>
          </p:nvPr>
        </p:nvGraphicFramePr>
        <p:xfrm>
          <a:off x="10633" y="10633"/>
          <a:ext cx="2124000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20426806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414874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3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44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5481250-D4C1-4AD3-BBD2-37D55B5D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דף מלווה ל</a:t>
            </a:r>
            <a:r>
              <a:rPr lang="he-IL" b="1" u="sng" dirty="0">
                <a:hlinkClick r:id="rId2"/>
              </a:rPr>
              <a:t>סרטון</a:t>
            </a:r>
            <a:r>
              <a:rPr lang="he-IL" b="1" u="sng" dirty="0"/>
              <a:t> (בשקופית הבאה)</a:t>
            </a:r>
            <a:endParaRPr lang="he-IL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225164CA-84CB-4DB9-A688-C4088E88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e-IL" dirty="0"/>
              <a:t>המדינה שתקפה ראשונה והתחילה את המלחמה היא: ___________________ </a:t>
            </a:r>
            <a:endParaRPr lang="en-US" dirty="0"/>
          </a:p>
          <a:p>
            <a:r>
              <a:rPr lang="he-IL" dirty="0"/>
              <a:t>הכוון שאליו גרמניה יצאה להשתלט הוא: _____________________________ </a:t>
            </a:r>
            <a:endParaRPr lang="en-US" dirty="0"/>
          </a:p>
          <a:p>
            <a:r>
              <a:rPr lang="he-IL" dirty="0"/>
              <a:t>המדינה הראשונה שהותקפה עם פרוץ המלחמה היא: __________________________ </a:t>
            </a:r>
            <a:endParaRPr lang="en-US" dirty="0"/>
          </a:p>
          <a:p>
            <a:r>
              <a:rPr lang="he-IL" dirty="0"/>
              <a:t>הכוון השני שגרמניה מתקדמת אליו בכיבושיה הוא: ____________________ </a:t>
            </a:r>
            <a:endParaRPr lang="en-US" dirty="0"/>
          </a:p>
          <a:p>
            <a:r>
              <a:rPr lang="he-IL" dirty="0"/>
              <a:t>בכוון מערב גורלה של צרפת הוא : __________________________ </a:t>
            </a:r>
            <a:endParaRPr lang="en-US" dirty="0"/>
          </a:p>
          <a:p>
            <a:r>
              <a:rPr lang="he-IL" dirty="0"/>
              <a:t>גרמניה מנסה להכניע את אנגליה על ידי : _______________________ </a:t>
            </a:r>
            <a:endParaRPr lang="en-US" dirty="0"/>
          </a:p>
          <a:p>
            <a:r>
              <a:rPr lang="he-IL" dirty="0"/>
              <a:t>למרות שאנגליה לא נכנעת פולשת גרמניה לתוך : _____________________ </a:t>
            </a:r>
            <a:endParaRPr lang="en-US" dirty="0"/>
          </a:p>
          <a:p>
            <a:r>
              <a:rPr lang="he-IL" dirty="0"/>
              <a:t>גרמניה נעצרת מכיבושיה על ידי בעלות הברית ב: _________________  </a:t>
            </a:r>
            <a:endParaRPr lang="en-US" dirty="0"/>
          </a:p>
          <a:p>
            <a:r>
              <a:rPr lang="he-IL" dirty="0"/>
              <a:t>המדינה שבה מתחילות בעלות הברית להביס את גרמניה היא: ________________ </a:t>
            </a:r>
            <a:endParaRPr lang="en-US" dirty="0"/>
          </a:p>
          <a:p>
            <a:r>
              <a:rPr lang="he-IL" dirty="0"/>
              <a:t>המדינה שדרכה מתחילה פלישה רבת כוחות של בעלות הברית לעבר גרמניה היא: _________ </a:t>
            </a:r>
            <a:endParaRPr lang="en-US" dirty="0"/>
          </a:p>
          <a:p>
            <a:r>
              <a:rPr lang="he-IL" dirty="0"/>
              <a:t>הצבא שמתקדם לעבר ברלין מכוון מזרח הוא : ______________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he-IL" sz="3200" u="sng" dirty="0">
                <a:solidFill>
                  <a:srgbClr val="FF0000"/>
                </a:solidFill>
              </a:rPr>
              <a:t>מחסן מילים</a:t>
            </a:r>
            <a:r>
              <a:rPr lang="he-IL" sz="3200" dirty="0">
                <a:solidFill>
                  <a:srgbClr val="FF0000"/>
                </a:solidFill>
              </a:rPr>
              <a:t>: פולין, חלוקה לשתיים, ברית המועצות, צפון אפריקה, צרפת, צבא ברית המועצות/הצבא האדום, הפצצות ממטוסים, מזרח, איטליה, גרמניה, צפון.</a:t>
            </a:r>
            <a:endParaRPr lang="en-US" sz="3200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61719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19090</TotalTime>
  <Words>1108</Words>
  <Application>Microsoft Office PowerPoint</Application>
  <PresentationFormat>מסך רחב</PresentationFormat>
  <Paragraphs>233</Paragraphs>
  <Slides>30</Slides>
  <Notes>0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ערכת נושא Office</vt:lpstr>
      <vt:lpstr>מלחמת העולם השנייה</vt:lpstr>
      <vt:lpstr>הצדדים הלוחמים</vt:lpstr>
      <vt:lpstr>אירופה בשנת 1939</vt:lpstr>
      <vt:lpstr>מפת מלחמת העולם השנייה</vt:lpstr>
      <vt:lpstr>כיבושי מדינות הציר</vt:lpstr>
      <vt:lpstr>הכוחות המרכזיים במלחמה </vt:lpstr>
      <vt:lpstr>הכוחות במלחמה</vt:lpstr>
      <vt:lpstr>שלבי המלחמה</vt:lpstr>
      <vt:lpstr>דף מלווה לסרטון (בשקופית הבאה)</vt:lpstr>
      <vt:lpstr>מלחמת העולם השנייה – מבט על</vt:lpstr>
      <vt:lpstr>שלבי המלחמה (1) 1939-1941: כיבושי מדינות הציר</vt:lpstr>
      <vt:lpstr>הסכם ריבנטרופ-מולטוב </vt:lpstr>
      <vt:lpstr>צרפת של וישי</vt:lpstr>
      <vt:lpstr>תרגיל</vt:lpstr>
      <vt:lpstr>טריילר לסרט 'שעה אפלה' – על דמותו של צ'רצ'יל</vt:lpstr>
      <vt:lpstr>שלבי המלחמה (2) 1941-1942: ממלחמה אירופאית למלחמה עולמית</vt:lpstr>
      <vt:lpstr>שלבי המלחמה (2) 1941-1942: ממלחמה אירופאית למלחמה עולמית</vt:lpstr>
      <vt:lpstr>שלבי המלחמה (2) 1941-1942: ממלחמה אירופאית למלחמה עולמית</vt:lpstr>
      <vt:lpstr>שלבי המלחמה (3) 1942-1943: המפנה במלחמה</vt:lpstr>
      <vt:lpstr>שלבי המלחמה (3) 1942-1943: המפנה  במלחמה</vt:lpstr>
      <vt:lpstr>שלבי המלחמה (3) 1942-1943: המפנה  במלחמה</vt:lpstr>
      <vt:lpstr>שלבי המלחמה (3) 1942-1943: המפנה  במלחמה</vt:lpstr>
      <vt:lpstr>שלבי המלחמה (4) 1944-1945: הכרעה וניצחון בעלות הברית</vt:lpstr>
      <vt:lpstr>שלבי המלחמה (4) 1944-1945: הכרעה וניצחון בעלות הברית</vt:lpstr>
      <vt:lpstr>שלבי המלחמה (4) 1944-1945: הכרעה וניצחון בעלות הברית</vt:lpstr>
      <vt:lpstr>שלבי המלחמה (4) 1944-1945: הכרעה וניצחון בעלות הברית</vt:lpstr>
      <vt:lpstr>סיכום שלבי המלחמה</vt:lpstr>
      <vt:lpstr>מספר הרוגים חלקי (משוער)  ע"פ ויקיפדיה העברית </vt:lpstr>
      <vt:lpstr>סרטוני סיכום למהלכי מלחמת העולם השנייה</vt:lpstr>
      <vt:lpstr>נאומים וקטעים מאתר YouTube – מלחמת העולם ה-2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מלחמת העולם השנייה</dc:title>
  <dc:creator>USER</dc:creator>
  <cp:lastModifiedBy>USER</cp:lastModifiedBy>
  <cp:revision>41</cp:revision>
  <dcterms:created xsi:type="dcterms:W3CDTF">2018-10-08T08:59:33Z</dcterms:created>
  <dcterms:modified xsi:type="dcterms:W3CDTF">2018-10-23T07:39:27Z</dcterms:modified>
</cp:coreProperties>
</file>