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 id="2147483660" r:id="rId2"/>
  </p:sldMasterIdLst>
  <p:sldIdLst>
    <p:sldId id="257" r:id="rId3"/>
    <p:sldId id="262" r:id="rId4"/>
    <p:sldId id="258" r:id="rId5"/>
    <p:sldId id="263" r:id="rId6"/>
    <p:sldId id="264" r:id="rId7"/>
    <p:sldId id="265" r:id="rId8"/>
    <p:sldId id="266" r:id="rId9"/>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6" autoAdjust="0"/>
    <p:restoredTop sz="94660"/>
  </p:normalViewPr>
  <p:slideViewPr>
    <p:cSldViewPr snapToGrid="0">
      <p:cViewPr varScale="1">
        <p:scale>
          <a:sx n="90" d="100"/>
          <a:sy n="90"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987C965-EA03-4B17-8500-6AE2202B8593}"/>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753894C7-2461-4470-9BB3-E0328C04A8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FA6D1680-01EA-48B6-9F0E-F0C245B56690}"/>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78AAA69A-9A64-4F7B-BA32-5E2EDDC90F88}"/>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78327F28-C68A-4310-B5CE-D723A5A949AD}"/>
              </a:ext>
            </a:extLst>
          </p:cNvPr>
          <p:cNvSpPr>
            <a:spLocks noGrp="1"/>
          </p:cNvSpPr>
          <p:nvPr>
            <p:ph type="sldNum" sz="quarter" idx="12"/>
          </p:nvPr>
        </p:nvSpPr>
        <p:spPr/>
        <p:txBody>
          <a:bodyPr/>
          <a:lstStyle/>
          <a:p>
            <a:fld id="{5D5F49BA-A38A-4475-92AE-FC4A85CEDB7D}" type="slidenum">
              <a:rPr lang="he-IL" smtClean="0"/>
              <a:t>‹#›</a:t>
            </a:fld>
            <a:endParaRPr lang="he-IL"/>
          </a:p>
        </p:txBody>
      </p:sp>
      <p:pic>
        <p:nvPicPr>
          <p:cNvPr id="10" name="Picture 2" descr="Stork Clipart | k6295523 | Fotosearch">
            <a:extLst>
              <a:ext uri="{FF2B5EF4-FFF2-40B4-BE49-F238E27FC236}">
                <a16:creationId xmlns:a16="http://schemas.microsoft.com/office/drawing/2014/main" id="{0970D040-9054-444C-92C2-923AD335FC4C}"/>
              </a:ext>
            </a:extLst>
          </p:cNvPr>
          <p:cNvPicPr>
            <a:picLocks noChangeAspect="1" noChangeArrowheads="1"/>
          </p:cNvPicPr>
          <p:nvPr userDrawn="1"/>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572750" y="0"/>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6672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397948A-690E-496A-B16C-5D52F90A12F4}"/>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86FD4864-CF8F-453D-AE02-F1376F69CE38}"/>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114C961-AA42-4AFC-940A-440B7A5B89E9}"/>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38682090-5025-4DA9-B567-2B91A3E22E7C}"/>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5FF18B21-08CF-45C5-825C-13C854CF426F}"/>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1563699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08B68946-D74B-46FE-8AF6-D154C4BA3A99}"/>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18DE7040-597C-45E2-9A9E-49714DD41E5E}"/>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76C766D-50BA-4323-ACD8-651082C50723}"/>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BA8AAF6A-9FA0-4C2F-AFF0-8D935BD0264F}"/>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9899CC9A-B706-435B-BE5F-E3E8CD09F1A4}"/>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4059199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987C965-EA03-4B17-8500-6AE2202B8593}"/>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753894C7-2461-4470-9BB3-E0328C04A8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FA6D1680-01EA-48B6-9F0E-F0C245B56690}"/>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78AAA69A-9A64-4F7B-BA32-5E2EDDC90F88}"/>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78327F28-C68A-4310-B5CE-D723A5A949AD}"/>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3274396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CBD8CA3-B657-4504-93F7-348AC3CEF6C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55A37794-5C58-4A00-AF1A-765F42C4A9A7}"/>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0D78E508-41EB-4805-BB16-2933B1A82A43}"/>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4691843D-0ADF-4C26-AA0D-40D2B89C29B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568C0B90-D5BB-4FD1-8B90-EEC1B0621603}"/>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3837877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C6F0D89-205B-4AE8-B661-0D38E60B60C5}"/>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60AAED70-6588-4B34-BDF9-C6117F69FF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BE5EF5F9-EA37-4650-A9D0-7ECF99828E89}"/>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36C599F9-E4F6-48EF-B212-E03480F84BAF}"/>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D311F02D-E9C7-4732-B7F3-FEC3A2B8FFF7}"/>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421299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9B8FF32-43D9-41F0-9553-86B7B1F08F22}"/>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9BD834D2-981A-4233-BA21-CF2A05345578}"/>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4D615489-B450-41F8-8ABB-27DEEFFE1807}"/>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68187B9C-B186-4207-9614-CA33A7E30D9A}"/>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6" name="מציין מיקום של כותרת תחתונה 5">
            <a:extLst>
              <a:ext uri="{FF2B5EF4-FFF2-40B4-BE49-F238E27FC236}">
                <a16:creationId xmlns:a16="http://schemas.microsoft.com/office/drawing/2014/main" id="{CC8B9644-2F77-4590-A600-BE47382F0B04}"/>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E440A339-B99A-44D8-9E67-DEECA3136A87}"/>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2237049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40763C4-7980-40DC-B515-C799E7169474}"/>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A798B51D-0A9F-44D6-8E34-BE0927BB23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9DDF7C9A-E9F4-46AB-B8BF-542B95D9011E}"/>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25783E0F-BDD6-4600-9D94-4BB43D54A0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1009B249-9373-4A58-A4D1-BD574D7D41D3}"/>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EC0E6564-3C52-490F-85C8-A77E48686EF6}"/>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8" name="מציין מיקום של כותרת תחתונה 7">
            <a:extLst>
              <a:ext uri="{FF2B5EF4-FFF2-40B4-BE49-F238E27FC236}">
                <a16:creationId xmlns:a16="http://schemas.microsoft.com/office/drawing/2014/main" id="{4676F76F-D054-4E7D-8F95-53382F912EE8}"/>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C8E99CC1-EBE9-4F8F-A123-94517D26941C}"/>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27701045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99ABB63-C3A9-4315-B342-E79B141AE7F6}"/>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46F12721-DCE6-4109-A347-BDA22ED889CB}"/>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4" name="מציין מיקום של כותרת תחתונה 3">
            <a:extLst>
              <a:ext uri="{FF2B5EF4-FFF2-40B4-BE49-F238E27FC236}">
                <a16:creationId xmlns:a16="http://schemas.microsoft.com/office/drawing/2014/main" id="{6CF96A58-93EC-43AE-B2BB-2AEA28DD73B8}"/>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F573960D-534E-4D75-9D02-55D28005A6B0}"/>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19449031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3EC447B3-C66D-411F-86F9-598B09482876}"/>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3" name="מציין מיקום של כותרת תחתונה 2">
            <a:extLst>
              <a:ext uri="{FF2B5EF4-FFF2-40B4-BE49-F238E27FC236}">
                <a16:creationId xmlns:a16="http://schemas.microsoft.com/office/drawing/2014/main" id="{273CFCC7-CB33-4B24-8E08-6773756767C6}"/>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C573A724-9AE6-42E6-B8EC-5F510ECEE29B}"/>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790013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6DE6807-1B0E-449E-8DD3-04FCD622C16B}"/>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659362F7-1026-429F-9283-524FD61C49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31CD2380-FB8B-4C1A-959A-316599EEF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3AD17997-0797-43FE-91FA-5C656AADBAC4}"/>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6" name="מציין מיקום של כותרת תחתונה 5">
            <a:extLst>
              <a:ext uri="{FF2B5EF4-FFF2-40B4-BE49-F238E27FC236}">
                <a16:creationId xmlns:a16="http://schemas.microsoft.com/office/drawing/2014/main" id="{8F2E438E-35E0-482F-A76C-91030B8EABF5}"/>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BAA74F9F-300E-4626-A8DE-2DE0719C9706}"/>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3615229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CBD8CA3-B657-4504-93F7-348AC3CEF6C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55A37794-5C58-4A00-AF1A-765F42C4A9A7}"/>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0D78E508-41EB-4805-BB16-2933B1A82A43}"/>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4691843D-0ADF-4C26-AA0D-40D2B89C29B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568C0B90-D5BB-4FD1-8B90-EEC1B0621603}"/>
              </a:ext>
            </a:extLst>
          </p:cNvPr>
          <p:cNvSpPr>
            <a:spLocks noGrp="1"/>
          </p:cNvSpPr>
          <p:nvPr>
            <p:ph type="sldNum" sz="quarter" idx="12"/>
          </p:nvPr>
        </p:nvSpPr>
        <p:spPr/>
        <p:txBody>
          <a:bodyPr/>
          <a:lstStyle/>
          <a:p>
            <a:fld id="{5D5F49BA-A38A-4475-92AE-FC4A85CEDB7D}" type="slidenum">
              <a:rPr lang="he-IL" smtClean="0"/>
              <a:t>‹#›</a:t>
            </a:fld>
            <a:endParaRPr lang="he-IL"/>
          </a:p>
        </p:txBody>
      </p:sp>
      <p:pic>
        <p:nvPicPr>
          <p:cNvPr id="7" name="Picture 2" descr="Stork Clipart | k6295523 | Fotosearch">
            <a:extLst>
              <a:ext uri="{FF2B5EF4-FFF2-40B4-BE49-F238E27FC236}">
                <a16:creationId xmlns:a16="http://schemas.microsoft.com/office/drawing/2014/main" id="{081C691B-9F27-435A-A248-AD5872196811}"/>
              </a:ext>
            </a:extLst>
          </p:cNvPr>
          <p:cNvPicPr>
            <a:picLocks noChangeAspect="1" noChangeArrowheads="1"/>
          </p:cNvPicPr>
          <p:nvPr userDrawn="1"/>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572750" y="0"/>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9732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D2A6203-EFBF-4022-AB0F-F85CDB0E8CD0}"/>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6C921DA3-55C0-4B67-945B-83D7B2E3EB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FCFCEBF4-2499-448F-8275-1DD588D81B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3BD28016-47BC-4D6E-9F4E-2A7A9E130C1C}"/>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6" name="מציין מיקום של כותרת תחתונה 5">
            <a:extLst>
              <a:ext uri="{FF2B5EF4-FFF2-40B4-BE49-F238E27FC236}">
                <a16:creationId xmlns:a16="http://schemas.microsoft.com/office/drawing/2014/main" id="{5A50E423-D180-4B60-B17C-99AAB1F83EE2}"/>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71EAD30C-630A-4030-884E-AA302EEC4F29}"/>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33115581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397948A-690E-496A-B16C-5D52F90A12F4}"/>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86FD4864-CF8F-453D-AE02-F1376F69CE38}"/>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114C961-AA42-4AFC-940A-440B7A5B89E9}"/>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38682090-5025-4DA9-B567-2B91A3E22E7C}"/>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5FF18B21-08CF-45C5-825C-13C854CF426F}"/>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39468612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08B68946-D74B-46FE-8AF6-D154C4BA3A99}"/>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18DE7040-597C-45E2-9A9E-49714DD41E5E}"/>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76C766D-50BA-4323-ACD8-651082C50723}"/>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BA8AAF6A-9FA0-4C2F-AFF0-8D935BD0264F}"/>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9899CC9A-B706-435B-BE5F-E3E8CD09F1A4}"/>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342597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C6F0D89-205B-4AE8-B661-0D38E60B60C5}"/>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60AAED70-6588-4B34-BDF9-C6117F69FF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BE5EF5F9-EA37-4650-A9D0-7ECF99828E89}"/>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36C599F9-E4F6-48EF-B212-E03480F84BAF}"/>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D311F02D-E9C7-4732-B7F3-FEC3A2B8FFF7}"/>
              </a:ext>
            </a:extLst>
          </p:cNvPr>
          <p:cNvSpPr>
            <a:spLocks noGrp="1"/>
          </p:cNvSpPr>
          <p:nvPr>
            <p:ph type="sldNum" sz="quarter" idx="12"/>
          </p:nvPr>
        </p:nvSpPr>
        <p:spPr/>
        <p:txBody>
          <a:bodyPr/>
          <a:lstStyle/>
          <a:p>
            <a:fld id="{5D5F49BA-A38A-4475-92AE-FC4A85CEDB7D}" type="slidenum">
              <a:rPr lang="he-IL" smtClean="0"/>
              <a:t>‹#›</a:t>
            </a:fld>
            <a:endParaRPr lang="he-IL"/>
          </a:p>
        </p:txBody>
      </p:sp>
      <p:pic>
        <p:nvPicPr>
          <p:cNvPr id="7" name="Picture 2" descr="Stork Clipart | k6295523 | Fotosearch">
            <a:extLst>
              <a:ext uri="{FF2B5EF4-FFF2-40B4-BE49-F238E27FC236}">
                <a16:creationId xmlns:a16="http://schemas.microsoft.com/office/drawing/2014/main" id="{2409F995-BC59-4934-9C74-C62AD52CAD41}"/>
              </a:ext>
            </a:extLst>
          </p:cNvPr>
          <p:cNvPicPr>
            <a:picLocks noChangeAspect="1" noChangeArrowheads="1"/>
          </p:cNvPicPr>
          <p:nvPr userDrawn="1"/>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572750" y="0"/>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241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9B8FF32-43D9-41F0-9553-86B7B1F08F22}"/>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9BD834D2-981A-4233-BA21-CF2A05345578}"/>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4D615489-B450-41F8-8ABB-27DEEFFE1807}"/>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68187B9C-B186-4207-9614-CA33A7E30D9A}"/>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6" name="מציין מיקום של כותרת תחתונה 5">
            <a:extLst>
              <a:ext uri="{FF2B5EF4-FFF2-40B4-BE49-F238E27FC236}">
                <a16:creationId xmlns:a16="http://schemas.microsoft.com/office/drawing/2014/main" id="{CC8B9644-2F77-4590-A600-BE47382F0B04}"/>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E440A339-B99A-44D8-9E67-DEECA3136A87}"/>
              </a:ext>
            </a:extLst>
          </p:cNvPr>
          <p:cNvSpPr>
            <a:spLocks noGrp="1"/>
          </p:cNvSpPr>
          <p:nvPr>
            <p:ph type="sldNum" sz="quarter" idx="12"/>
          </p:nvPr>
        </p:nvSpPr>
        <p:spPr/>
        <p:txBody>
          <a:bodyPr/>
          <a:lstStyle/>
          <a:p>
            <a:fld id="{5D5F49BA-A38A-4475-92AE-FC4A85CEDB7D}" type="slidenum">
              <a:rPr lang="he-IL" smtClean="0"/>
              <a:t>‹#›</a:t>
            </a:fld>
            <a:endParaRPr lang="he-IL"/>
          </a:p>
        </p:txBody>
      </p:sp>
      <p:pic>
        <p:nvPicPr>
          <p:cNvPr id="8" name="Picture 2" descr="Stork Clipart | k6295523 | Fotosearch">
            <a:extLst>
              <a:ext uri="{FF2B5EF4-FFF2-40B4-BE49-F238E27FC236}">
                <a16:creationId xmlns:a16="http://schemas.microsoft.com/office/drawing/2014/main" id="{A5B2A7CD-B9A2-4B58-B7AD-5E5271DEEFD8}"/>
              </a:ext>
            </a:extLst>
          </p:cNvPr>
          <p:cNvPicPr>
            <a:picLocks noChangeAspect="1" noChangeArrowheads="1"/>
          </p:cNvPicPr>
          <p:nvPr userDrawn="1"/>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572750" y="0"/>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3546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40763C4-7980-40DC-B515-C799E7169474}"/>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A798B51D-0A9F-44D6-8E34-BE0927BB23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9DDF7C9A-E9F4-46AB-B8BF-542B95D9011E}"/>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25783E0F-BDD6-4600-9D94-4BB43D54A0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1009B249-9373-4A58-A4D1-BD574D7D41D3}"/>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EC0E6564-3C52-490F-85C8-A77E48686EF6}"/>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8" name="מציין מיקום של כותרת תחתונה 7">
            <a:extLst>
              <a:ext uri="{FF2B5EF4-FFF2-40B4-BE49-F238E27FC236}">
                <a16:creationId xmlns:a16="http://schemas.microsoft.com/office/drawing/2014/main" id="{4676F76F-D054-4E7D-8F95-53382F912EE8}"/>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C8E99CC1-EBE9-4F8F-A123-94517D26941C}"/>
              </a:ext>
            </a:extLst>
          </p:cNvPr>
          <p:cNvSpPr>
            <a:spLocks noGrp="1"/>
          </p:cNvSpPr>
          <p:nvPr>
            <p:ph type="sldNum" sz="quarter" idx="12"/>
          </p:nvPr>
        </p:nvSpPr>
        <p:spPr/>
        <p:txBody>
          <a:bodyPr/>
          <a:lstStyle/>
          <a:p>
            <a:fld id="{5D5F49BA-A38A-4475-92AE-FC4A85CEDB7D}" type="slidenum">
              <a:rPr lang="he-IL" smtClean="0"/>
              <a:t>‹#›</a:t>
            </a:fld>
            <a:endParaRPr lang="he-IL"/>
          </a:p>
        </p:txBody>
      </p:sp>
      <p:pic>
        <p:nvPicPr>
          <p:cNvPr id="10" name="Picture 2" descr="Stork Clipart | k6295523 | Fotosearch">
            <a:extLst>
              <a:ext uri="{FF2B5EF4-FFF2-40B4-BE49-F238E27FC236}">
                <a16:creationId xmlns:a16="http://schemas.microsoft.com/office/drawing/2014/main" id="{9CA4CE3E-4F94-4589-9132-F6DF29846408}"/>
              </a:ext>
            </a:extLst>
          </p:cNvPr>
          <p:cNvPicPr>
            <a:picLocks noChangeAspect="1" noChangeArrowheads="1"/>
          </p:cNvPicPr>
          <p:nvPr userDrawn="1"/>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572750" y="0"/>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0204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99ABB63-C3A9-4315-B342-E79B141AE7F6}"/>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46F12721-DCE6-4109-A347-BDA22ED889CB}"/>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4" name="מציין מיקום של כותרת תחתונה 3">
            <a:extLst>
              <a:ext uri="{FF2B5EF4-FFF2-40B4-BE49-F238E27FC236}">
                <a16:creationId xmlns:a16="http://schemas.microsoft.com/office/drawing/2014/main" id="{6CF96A58-93EC-43AE-B2BB-2AEA28DD73B8}"/>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F573960D-534E-4D75-9D02-55D28005A6B0}"/>
              </a:ext>
            </a:extLst>
          </p:cNvPr>
          <p:cNvSpPr>
            <a:spLocks noGrp="1"/>
          </p:cNvSpPr>
          <p:nvPr>
            <p:ph type="sldNum" sz="quarter" idx="12"/>
          </p:nvPr>
        </p:nvSpPr>
        <p:spPr/>
        <p:txBody>
          <a:bodyPr/>
          <a:lstStyle/>
          <a:p>
            <a:fld id="{5D5F49BA-A38A-4475-92AE-FC4A85CEDB7D}" type="slidenum">
              <a:rPr lang="he-IL" smtClean="0"/>
              <a:t>‹#›</a:t>
            </a:fld>
            <a:endParaRPr lang="he-IL"/>
          </a:p>
        </p:txBody>
      </p:sp>
      <p:pic>
        <p:nvPicPr>
          <p:cNvPr id="6" name="Picture 2" descr="Stork Clipart | k6295523 | Fotosearch">
            <a:extLst>
              <a:ext uri="{FF2B5EF4-FFF2-40B4-BE49-F238E27FC236}">
                <a16:creationId xmlns:a16="http://schemas.microsoft.com/office/drawing/2014/main" id="{9EFECEBF-E05C-4A14-840E-5F61C0314D25}"/>
              </a:ext>
            </a:extLst>
          </p:cNvPr>
          <p:cNvPicPr>
            <a:picLocks noChangeAspect="1" noChangeArrowheads="1"/>
          </p:cNvPicPr>
          <p:nvPr userDrawn="1"/>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572750" y="0"/>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3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3EC447B3-C66D-411F-86F9-598B09482876}"/>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3" name="מציין מיקום של כותרת תחתונה 2">
            <a:extLst>
              <a:ext uri="{FF2B5EF4-FFF2-40B4-BE49-F238E27FC236}">
                <a16:creationId xmlns:a16="http://schemas.microsoft.com/office/drawing/2014/main" id="{273CFCC7-CB33-4B24-8E08-6773756767C6}"/>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C573A724-9AE6-42E6-B8EC-5F510ECEE29B}"/>
              </a:ext>
            </a:extLst>
          </p:cNvPr>
          <p:cNvSpPr>
            <a:spLocks noGrp="1"/>
          </p:cNvSpPr>
          <p:nvPr>
            <p:ph type="sldNum" sz="quarter" idx="12"/>
          </p:nvPr>
        </p:nvSpPr>
        <p:spPr/>
        <p:txBody>
          <a:bodyPr/>
          <a:lstStyle/>
          <a:p>
            <a:fld id="{5D5F49BA-A38A-4475-92AE-FC4A85CEDB7D}" type="slidenum">
              <a:rPr lang="he-IL" smtClean="0"/>
              <a:t>‹#›</a:t>
            </a:fld>
            <a:endParaRPr lang="he-IL"/>
          </a:p>
        </p:txBody>
      </p:sp>
      <p:pic>
        <p:nvPicPr>
          <p:cNvPr id="5" name="Picture 2" descr="Stork Clipart | k6295523 | Fotosearch">
            <a:extLst>
              <a:ext uri="{FF2B5EF4-FFF2-40B4-BE49-F238E27FC236}">
                <a16:creationId xmlns:a16="http://schemas.microsoft.com/office/drawing/2014/main" id="{1F032CED-2EBB-4858-8F43-053499A1D99B}"/>
              </a:ext>
            </a:extLst>
          </p:cNvPr>
          <p:cNvPicPr>
            <a:picLocks noChangeAspect="1" noChangeArrowheads="1"/>
          </p:cNvPicPr>
          <p:nvPr userDrawn="1"/>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0572750" y="0"/>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5676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6DE6807-1B0E-449E-8DD3-04FCD622C16B}"/>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659362F7-1026-429F-9283-524FD61C49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31CD2380-FB8B-4C1A-959A-316599EEF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3AD17997-0797-43FE-91FA-5C656AADBAC4}"/>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6" name="מציין מיקום של כותרת תחתונה 5">
            <a:extLst>
              <a:ext uri="{FF2B5EF4-FFF2-40B4-BE49-F238E27FC236}">
                <a16:creationId xmlns:a16="http://schemas.microsoft.com/office/drawing/2014/main" id="{8F2E438E-35E0-482F-A76C-91030B8EABF5}"/>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BAA74F9F-300E-4626-A8DE-2DE0719C9706}"/>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255484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D2A6203-EFBF-4022-AB0F-F85CDB0E8CD0}"/>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6C921DA3-55C0-4B67-945B-83D7B2E3EB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FCFCEBF4-2499-448F-8275-1DD588D81B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3BD28016-47BC-4D6E-9F4E-2A7A9E130C1C}"/>
              </a:ext>
            </a:extLst>
          </p:cNvPr>
          <p:cNvSpPr>
            <a:spLocks noGrp="1"/>
          </p:cNvSpPr>
          <p:nvPr>
            <p:ph type="dt" sz="half" idx="10"/>
          </p:nvPr>
        </p:nvSpPr>
        <p:spPr/>
        <p:txBody>
          <a:bodyPr/>
          <a:lstStyle/>
          <a:p>
            <a:fld id="{B503705E-F4C2-4CED-B228-997BA9F1FF77}" type="datetimeFigureOut">
              <a:rPr lang="he-IL" smtClean="0"/>
              <a:t>ט"ו/אייר/תש"ף</a:t>
            </a:fld>
            <a:endParaRPr lang="he-IL"/>
          </a:p>
        </p:txBody>
      </p:sp>
      <p:sp>
        <p:nvSpPr>
          <p:cNvPr id="6" name="מציין מיקום של כותרת תחתונה 5">
            <a:extLst>
              <a:ext uri="{FF2B5EF4-FFF2-40B4-BE49-F238E27FC236}">
                <a16:creationId xmlns:a16="http://schemas.microsoft.com/office/drawing/2014/main" id="{5A50E423-D180-4B60-B17C-99AAB1F83EE2}"/>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71EAD30C-630A-4030-884E-AA302EEC4F29}"/>
              </a:ext>
            </a:extLst>
          </p:cNvPr>
          <p:cNvSpPr>
            <a:spLocks noGrp="1"/>
          </p:cNvSpPr>
          <p:nvPr>
            <p:ph type="sldNum" sz="quarter" idx="12"/>
          </p:nvPr>
        </p:nvSpPr>
        <p:spPr/>
        <p:txBody>
          <a:bodyPr/>
          <a:lstStyle/>
          <a:p>
            <a:fld id="{5D5F49BA-A38A-4475-92AE-FC4A85CEDB7D}" type="slidenum">
              <a:rPr lang="he-IL" smtClean="0"/>
              <a:t>‹#›</a:t>
            </a:fld>
            <a:endParaRPr lang="he-IL"/>
          </a:p>
        </p:txBody>
      </p:sp>
    </p:spTree>
    <p:extLst>
      <p:ext uri="{BB962C8B-B14F-4D97-AF65-F5344CB8AC3E}">
        <p14:creationId xmlns:p14="http://schemas.microsoft.com/office/powerpoint/2010/main" val="1214624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4.png"/><Relationship Id="rId2" Type="http://schemas.openxmlformats.org/officeDocument/2006/relationships/slideLayout" Target="../slideLayouts/slideLayout13.xml"/><Relationship Id="rId16" Type="http://schemas.microsoft.com/office/2007/relationships/hdphoto" Target="../media/hdphoto1.wdp"/><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6EAC4BAA-A668-43E8-B81F-4575181EBB99}"/>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F6ED0835-200D-4D66-839D-F964F8272D24}"/>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7813D830-AABD-4366-9721-4111867BC54B}"/>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39FA2091-7824-4385-B3A7-EB083A2BDB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A4E9D007-5635-4B97-8788-514ED6C1A2A7}"/>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D5F49BA-A38A-4475-92AE-FC4A85CEDB7D}" type="slidenum">
              <a:rPr lang="he-IL" smtClean="0"/>
              <a:t>‹#›</a:t>
            </a:fld>
            <a:endParaRPr lang="he-IL"/>
          </a:p>
        </p:txBody>
      </p:sp>
      <p:pic>
        <p:nvPicPr>
          <p:cNvPr id="10" name="תמונה 9">
            <a:extLst>
              <a:ext uri="{FF2B5EF4-FFF2-40B4-BE49-F238E27FC236}">
                <a16:creationId xmlns:a16="http://schemas.microsoft.com/office/drawing/2014/main" id="{1E9968B2-80DB-414D-91CD-F9F1E2179524}"/>
              </a:ext>
            </a:extLst>
          </p:cNvPr>
          <p:cNvPicPr>
            <a:picLocks noChangeAspect="1"/>
          </p:cNvPicPr>
          <p:nvPr userDrawn="1"/>
        </p:nvPicPr>
        <p:blipFill>
          <a:blip r:embed="rId13"/>
          <a:stretch>
            <a:fillRect/>
          </a:stretch>
        </p:blipFill>
        <p:spPr>
          <a:xfrm>
            <a:off x="-12192" y="6456934"/>
            <a:ext cx="838200" cy="419100"/>
          </a:xfrm>
          <a:prstGeom prst="rect">
            <a:avLst/>
          </a:prstGeom>
        </p:spPr>
      </p:pic>
      <p:pic>
        <p:nvPicPr>
          <p:cNvPr id="3076" name="Picture 4" descr="דגל ישראל – ויקיפדיה">
            <a:extLst>
              <a:ext uri="{FF2B5EF4-FFF2-40B4-BE49-F238E27FC236}">
                <a16:creationId xmlns:a16="http://schemas.microsoft.com/office/drawing/2014/main" id="{29D9B8CA-6219-410E-B7E4-A20FFBE9153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838200" cy="60980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הרח, הסתבב, icons., אדים, וקטור, עשן, סימנים, לעשן, קו, בשם. וקטור ...">
            <a:extLst>
              <a:ext uri="{FF2B5EF4-FFF2-40B4-BE49-F238E27FC236}">
                <a16:creationId xmlns:a16="http://schemas.microsoft.com/office/drawing/2014/main" id="{7590C29E-94B9-49FF-898E-92B4B125C3FC}"/>
              </a:ext>
            </a:extLst>
          </p:cNvPr>
          <p:cNvPicPr>
            <a:picLocks noChangeAspect="1" noChangeArrowheads="1"/>
          </p:cNvPicPr>
          <p:nvPr userDrawn="1"/>
        </p:nvPicPr>
        <p:blipFill rotWithShape="1">
          <a:blip r:embed="rId15">
            <a:extLst>
              <a:ext uri="{BEBA8EAE-BF5A-486C-A8C5-ECC9F3942E4B}">
                <a14:imgProps xmlns:a14="http://schemas.microsoft.com/office/drawing/2010/main">
                  <a14:imgLayer r:embed="rId16">
                    <a14:imgEffect>
                      <a14:backgroundRemoval t="28667" b="62000" l="5111" r="15556">
                        <a14:foregroundMark x1="12667" y1="46222" x2="12667" y2="46222"/>
                        <a14:foregroundMark x1="12000" y1="43778" x2="12000" y2="43778"/>
                        <a14:foregroundMark x1="8889" y1="50667" x2="8889" y2="50667"/>
                        <a14:foregroundMark x1="9778" y1="53333" x2="9778" y2="53333"/>
                      </a14:backgroundRemoval>
                    </a14:imgEffect>
                  </a14:imgLayer>
                </a14:imgProps>
              </a:ext>
              <a:ext uri="{28A0092B-C50C-407E-A947-70E740481C1C}">
                <a14:useLocalDpi xmlns:a14="http://schemas.microsoft.com/office/drawing/2010/main" val="0"/>
              </a:ext>
            </a:extLst>
          </a:blip>
          <a:srcRect l="4293" t="27899" r="83191" b="36545"/>
          <a:stretch/>
        </p:blipFill>
        <p:spPr bwMode="auto">
          <a:xfrm>
            <a:off x="-80772" y="3382455"/>
            <a:ext cx="968154" cy="275043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הרח, הסתבב, icons., אדים, וקטור, עשן, סימנים, לעשן, קו, בשם. וקטור ...">
            <a:extLst>
              <a:ext uri="{FF2B5EF4-FFF2-40B4-BE49-F238E27FC236}">
                <a16:creationId xmlns:a16="http://schemas.microsoft.com/office/drawing/2014/main" id="{4096DFA9-71B5-4FBA-83CD-1FF5790596FF}"/>
              </a:ext>
            </a:extLst>
          </p:cNvPr>
          <p:cNvPicPr>
            <a:picLocks noChangeAspect="1" noChangeArrowheads="1"/>
          </p:cNvPicPr>
          <p:nvPr userDrawn="1"/>
        </p:nvPicPr>
        <p:blipFill rotWithShape="1">
          <a:blip r:embed="rId17">
            <a:extLst>
              <a:ext uri="{BEBA8EAE-BF5A-486C-A8C5-ECC9F3942E4B}">
                <a14:imgProps xmlns:a14="http://schemas.microsoft.com/office/drawing/2010/main">
                  <a14:imgLayer r:embed="rId16">
                    <a14:imgEffect>
                      <a14:backgroundRemoval t="10667" b="43778" l="50889" r="66889">
                        <a14:foregroundMark x1="65111" y1="27556" x2="65111" y2="27556"/>
                        <a14:foregroundMark x1="56667" y1="33111" x2="56667" y2="33111"/>
                        <a14:foregroundMark x1="57778" y1="26889" x2="57778" y2="26889"/>
                        <a14:foregroundMark x1="56444" y1="19778" x2="56444" y2="19778"/>
                        <a14:foregroundMark x1="62222" y1="19333" x2="62222" y2="19333"/>
                        <a14:foregroundMark x1="64889" y1="20444" x2="64889" y2="20444"/>
                        <a14:foregroundMark x1="67333" y1="24222" x2="67333" y2="24222"/>
                        <a14:foregroundMark x1="62667" y1="43778" x2="62667" y2="43778"/>
                        <a14:foregroundMark x1="60222" y1="25333" x2="60222" y2="25333"/>
                        <a14:foregroundMark x1="59333" y1="26000" x2="59333" y2="26000"/>
                        <a14:foregroundMark x1="58444" y1="14444" x2="58444" y2="14444"/>
                        <a14:foregroundMark x1="61111" y1="10667" x2="61111" y2="10667"/>
                        <a14:foregroundMark x1="60444" y1="12444" x2="60444" y2="12444"/>
                        <a14:foregroundMark x1="59778" y1="17556" x2="59778" y2="17556"/>
                        <a14:foregroundMark x1="60000" y1="35111" x2="60000" y2="35111"/>
                      </a14:backgroundRemoval>
                    </a14:imgEffect>
                  </a14:imgLayer>
                </a14:imgProps>
              </a:ext>
              <a:ext uri="{28A0092B-C50C-407E-A947-70E740481C1C}">
                <a14:useLocalDpi xmlns:a14="http://schemas.microsoft.com/office/drawing/2010/main" val="0"/>
              </a:ext>
            </a:extLst>
          </a:blip>
          <a:srcRect l="49034" t="9332" r="31411" b="52890"/>
          <a:stretch/>
        </p:blipFill>
        <p:spPr bwMode="auto">
          <a:xfrm>
            <a:off x="-135035" y="809625"/>
            <a:ext cx="1002605" cy="2559354"/>
          </a:xfrm>
          <a:prstGeom prst="rect">
            <a:avLst/>
          </a:prstGeom>
          <a:noFill/>
          <a:extLst>
            <a:ext uri="{909E8E84-426E-40DD-AFC4-6F175D3DCCD1}">
              <a14:hiddenFill xmlns:a14="http://schemas.microsoft.com/office/drawing/2010/main">
                <a:solidFill>
                  <a:srgbClr val="FFFFFF"/>
                </a:solidFill>
              </a14:hiddenFill>
            </a:ext>
          </a:extLst>
        </p:spPr>
      </p:pic>
      <p:sp>
        <p:nvSpPr>
          <p:cNvPr id="8" name="מלבן 7">
            <a:extLst>
              <a:ext uri="{FF2B5EF4-FFF2-40B4-BE49-F238E27FC236}">
                <a16:creationId xmlns:a16="http://schemas.microsoft.com/office/drawing/2014/main" id="{B70FC139-3ED9-445A-9894-23073C5FDCCE}"/>
              </a:ext>
            </a:extLst>
          </p:cNvPr>
          <p:cNvSpPr/>
          <p:nvPr userDrawn="1"/>
        </p:nvSpPr>
        <p:spPr>
          <a:xfrm>
            <a:off x="0" y="0"/>
            <a:ext cx="838200" cy="6858000"/>
          </a:xfrm>
          <a:prstGeom prst="rect">
            <a:avLst/>
          </a:prstGeom>
          <a:solidFill>
            <a:schemeClr val="dk1">
              <a:alpha val="64000"/>
            </a:schemeClr>
          </a:solidFill>
          <a:ln>
            <a:noFill/>
          </a:ln>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126586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6EAC4BAA-A668-43E8-B81F-4575181EBB99}"/>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F6ED0835-200D-4D66-839D-F964F8272D24}"/>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7813D830-AABD-4366-9721-4111867BC54B}"/>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503705E-F4C2-4CED-B228-997BA9F1FF77}" type="datetimeFigureOut">
              <a:rPr lang="he-IL" smtClean="0"/>
              <a:t>ט"ו/אייר/תש"ף</a:t>
            </a:fld>
            <a:endParaRPr lang="he-IL"/>
          </a:p>
        </p:txBody>
      </p:sp>
      <p:sp>
        <p:nvSpPr>
          <p:cNvPr id="5" name="מציין מיקום של כותרת תחתונה 4">
            <a:extLst>
              <a:ext uri="{FF2B5EF4-FFF2-40B4-BE49-F238E27FC236}">
                <a16:creationId xmlns:a16="http://schemas.microsoft.com/office/drawing/2014/main" id="{39FA2091-7824-4385-B3A7-EB083A2BDB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A4E9D007-5635-4B97-8788-514ED6C1A2A7}"/>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D5F49BA-A38A-4475-92AE-FC4A85CEDB7D}" type="slidenum">
              <a:rPr lang="he-IL" smtClean="0"/>
              <a:t>‹#›</a:t>
            </a:fld>
            <a:endParaRPr lang="he-IL"/>
          </a:p>
        </p:txBody>
      </p:sp>
      <p:pic>
        <p:nvPicPr>
          <p:cNvPr id="10" name="תמונה 9">
            <a:extLst>
              <a:ext uri="{FF2B5EF4-FFF2-40B4-BE49-F238E27FC236}">
                <a16:creationId xmlns:a16="http://schemas.microsoft.com/office/drawing/2014/main" id="{1E9968B2-80DB-414D-91CD-F9F1E2179524}"/>
              </a:ext>
            </a:extLst>
          </p:cNvPr>
          <p:cNvPicPr>
            <a:picLocks noChangeAspect="1"/>
          </p:cNvPicPr>
          <p:nvPr userDrawn="1"/>
        </p:nvPicPr>
        <p:blipFill>
          <a:blip r:embed="rId13"/>
          <a:stretch>
            <a:fillRect/>
          </a:stretch>
        </p:blipFill>
        <p:spPr>
          <a:xfrm>
            <a:off x="-12192" y="6456934"/>
            <a:ext cx="838200" cy="419100"/>
          </a:xfrm>
          <a:prstGeom prst="rect">
            <a:avLst/>
          </a:prstGeom>
        </p:spPr>
      </p:pic>
      <p:pic>
        <p:nvPicPr>
          <p:cNvPr id="3076" name="Picture 4" descr="דגל ישראל – ויקיפדיה">
            <a:extLst>
              <a:ext uri="{FF2B5EF4-FFF2-40B4-BE49-F238E27FC236}">
                <a16:creationId xmlns:a16="http://schemas.microsoft.com/office/drawing/2014/main" id="{29D9B8CA-6219-410E-B7E4-A20FFBE9153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838200" cy="60980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הרח, הסתבב, icons., אדים, וקטור, עשן, סימנים, לעשן, קו, בשם. וקטור ...">
            <a:extLst>
              <a:ext uri="{FF2B5EF4-FFF2-40B4-BE49-F238E27FC236}">
                <a16:creationId xmlns:a16="http://schemas.microsoft.com/office/drawing/2014/main" id="{7590C29E-94B9-49FF-898E-92B4B125C3FC}"/>
              </a:ext>
            </a:extLst>
          </p:cNvPr>
          <p:cNvPicPr>
            <a:picLocks noChangeAspect="1" noChangeArrowheads="1"/>
          </p:cNvPicPr>
          <p:nvPr userDrawn="1"/>
        </p:nvPicPr>
        <p:blipFill rotWithShape="1">
          <a:blip r:embed="rId15">
            <a:extLst>
              <a:ext uri="{BEBA8EAE-BF5A-486C-A8C5-ECC9F3942E4B}">
                <a14:imgProps xmlns:a14="http://schemas.microsoft.com/office/drawing/2010/main">
                  <a14:imgLayer r:embed="rId16">
                    <a14:imgEffect>
                      <a14:backgroundRemoval t="28667" b="62000" l="5111" r="15556">
                        <a14:foregroundMark x1="12667" y1="46222" x2="12667" y2="46222"/>
                        <a14:foregroundMark x1="12000" y1="43778" x2="12000" y2="43778"/>
                        <a14:foregroundMark x1="8889" y1="50667" x2="8889" y2="50667"/>
                        <a14:foregroundMark x1="9778" y1="53333" x2="9778" y2="53333"/>
                      </a14:backgroundRemoval>
                    </a14:imgEffect>
                  </a14:imgLayer>
                </a14:imgProps>
              </a:ext>
              <a:ext uri="{28A0092B-C50C-407E-A947-70E740481C1C}">
                <a14:useLocalDpi xmlns:a14="http://schemas.microsoft.com/office/drawing/2010/main" val="0"/>
              </a:ext>
            </a:extLst>
          </a:blip>
          <a:srcRect l="4293" t="27899" r="83191" b="36545"/>
          <a:stretch/>
        </p:blipFill>
        <p:spPr bwMode="auto">
          <a:xfrm>
            <a:off x="-80772" y="3382455"/>
            <a:ext cx="968154" cy="275043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הרח, הסתבב, icons., אדים, וקטור, עשן, סימנים, לעשן, קו, בשם. וקטור ...">
            <a:extLst>
              <a:ext uri="{FF2B5EF4-FFF2-40B4-BE49-F238E27FC236}">
                <a16:creationId xmlns:a16="http://schemas.microsoft.com/office/drawing/2014/main" id="{4096DFA9-71B5-4FBA-83CD-1FF5790596FF}"/>
              </a:ext>
            </a:extLst>
          </p:cNvPr>
          <p:cNvPicPr>
            <a:picLocks noChangeAspect="1" noChangeArrowheads="1"/>
          </p:cNvPicPr>
          <p:nvPr userDrawn="1"/>
        </p:nvPicPr>
        <p:blipFill rotWithShape="1">
          <a:blip r:embed="rId17">
            <a:extLst>
              <a:ext uri="{BEBA8EAE-BF5A-486C-A8C5-ECC9F3942E4B}">
                <a14:imgProps xmlns:a14="http://schemas.microsoft.com/office/drawing/2010/main">
                  <a14:imgLayer r:embed="rId16">
                    <a14:imgEffect>
                      <a14:backgroundRemoval t="10667" b="43778" l="50889" r="66889">
                        <a14:foregroundMark x1="65111" y1="27556" x2="65111" y2="27556"/>
                        <a14:foregroundMark x1="56667" y1="33111" x2="56667" y2="33111"/>
                        <a14:foregroundMark x1="57778" y1="26889" x2="57778" y2="26889"/>
                        <a14:foregroundMark x1="56444" y1="19778" x2="56444" y2="19778"/>
                        <a14:foregroundMark x1="62222" y1="19333" x2="62222" y2="19333"/>
                        <a14:foregroundMark x1="64889" y1="20444" x2="64889" y2="20444"/>
                        <a14:foregroundMark x1="67333" y1="24222" x2="67333" y2="24222"/>
                        <a14:foregroundMark x1="62667" y1="43778" x2="62667" y2="43778"/>
                        <a14:foregroundMark x1="60222" y1="25333" x2="60222" y2="25333"/>
                        <a14:foregroundMark x1="59333" y1="26000" x2="59333" y2="26000"/>
                        <a14:foregroundMark x1="58444" y1="14444" x2="58444" y2="14444"/>
                        <a14:foregroundMark x1="61111" y1="10667" x2="61111" y2="10667"/>
                        <a14:foregroundMark x1="60444" y1="12444" x2="60444" y2="12444"/>
                        <a14:foregroundMark x1="59778" y1="17556" x2="59778" y2="17556"/>
                        <a14:foregroundMark x1="60000" y1="35111" x2="60000" y2="35111"/>
                      </a14:backgroundRemoval>
                    </a14:imgEffect>
                  </a14:imgLayer>
                </a14:imgProps>
              </a:ext>
              <a:ext uri="{28A0092B-C50C-407E-A947-70E740481C1C}">
                <a14:useLocalDpi xmlns:a14="http://schemas.microsoft.com/office/drawing/2010/main" val="0"/>
              </a:ext>
            </a:extLst>
          </a:blip>
          <a:srcRect l="49034" t="9332" r="31411" b="52890"/>
          <a:stretch/>
        </p:blipFill>
        <p:spPr bwMode="auto">
          <a:xfrm>
            <a:off x="-135035" y="809625"/>
            <a:ext cx="1002605" cy="2559354"/>
          </a:xfrm>
          <a:prstGeom prst="rect">
            <a:avLst/>
          </a:prstGeom>
          <a:noFill/>
          <a:extLst>
            <a:ext uri="{909E8E84-426E-40DD-AFC4-6F175D3DCCD1}">
              <a14:hiddenFill xmlns:a14="http://schemas.microsoft.com/office/drawing/2010/main">
                <a:solidFill>
                  <a:srgbClr val="FFFFFF"/>
                </a:solidFill>
              </a14:hiddenFill>
            </a:ext>
          </a:extLst>
        </p:spPr>
      </p:pic>
      <p:sp>
        <p:nvSpPr>
          <p:cNvPr id="8" name="מלבן 7">
            <a:extLst>
              <a:ext uri="{FF2B5EF4-FFF2-40B4-BE49-F238E27FC236}">
                <a16:creationId xmlns:a16="http://schemas.microsoft.com/office/drawing/2014/main" id="{B70FC139-3ED9-445A-9894-23073C5FDCCE}"/>
              </a:ext>
            </a:extLst>
          </p:cNvPr>
          <p:cNvSpPr/>
          <p:nvPr userDrawn="1"/>
        </p:nvSpPr>
        <p:spPr>
          <a:xfrm>
            <a:off x="0" y="0"/>
            <a:ext cx="838200" cy="6858000"/>
          </a:xfrm>
          <a:prstGeom prst="rect">
            <a:avLst/>
          </a:prstGeom>
          <a:solidFill>
            <a:schemeClr val="dk1">
              <a:alpha val="64000"/>
            </a:schemeClr>
          </a:solidFill>
          <a:ln>
            <a:noFill/>
          </a:ln>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707100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15.xml"/><Relationship Id="rId1" Type="http://schemas.openxmlformats.org/officeDocument/2006/relationships/video" Target="https://www.youtube.com/embed/o0YlctV5aCs?feature=oembed"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vib.by/v/QJb5YBCTw"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6B171D8-9C46-4FE9-B13C-52162D8379B0}"/>
              </a:ext>
            </a:extLst>
          </p:cNvPr>
          <p:cNvSpPr>
            <a:spLocks noGrp="1"/>
          </p:cNvSpPr>
          <p:nvPr>
            <p:ph type="ctrTitle"/>
          </p:nvPr>
        </p:nvSpPr>
        <p:spPr/>
        <p:txBody>
          <a:bodyPr/>
          <a:lstStyle/>
          <a:p>
            <a:r>
              <a:rPr lang="he-IL" dirty="0"/>
              <a:t>העלייה מאתיופיה</a:t>
            </a:r>
          </a:p>
        </p:txBody>
      </p:sp>
      <p:sp>
        <p:nvSpPr>
          <p:cNvPr id="3" name="כותרת משנה 2">
            <a:extLst>
              <a:ext uri="{FF2B5EF4-FFF2-40B4-BE49-F238E27FC236}">
                <a16:creationId xmlns:a16="http://schemas.microsoft.com/office/drawing/2014/main" id="{0770398B-EF89-4327-B959-B2CE4F247EB8}"/>
              </a:ext>
            </a:extLst>
          </p:cNvPr>
          <p:cNvSpPr>
            <a:spLocks noGrp="1"/>
          </p:cNvSpPr>
          <p:nvPr>
            <p:ph type="subTitle" idx="1"/>
          </p:nvPr>
        </p:nvSpPr>
        <p:spPr/>
        <p:txBody>
          <a:bodyPr>
            <a:normAutofit/>
          </a:bodyPr>
          <a:lstStyle/>
          <a:p>
            <a:r>
              <a:rPr lang="he-IL" sz="3200" dirty="0"/>
              <a:t>ע"פ תוכנית פר"ח ; מצגת 4</a:t>
            </a:r>
          </a:p>
          <a:p>
            <a:r>
              <a:rPr lang="he-IL" sz="3200" dirty="0"/>
              <a:t>שאלת יהדות הקהילה</a:t>
            </a:r>
          </a:p>
        </p:txBody>
      </p:sp>
      <p:pic>
        <p:nvPicPr>
          <p:cNvPr id="5" name="תמונה 4">
            <a:extLst>
              <a:ext uri="{FF2B5EF4-FFF2-40B4-BE49-F238E27FC236}">
                <a16:creationId xmlns:a16="http://schemas.microsoft.com/office/drawing/2014/main" id="{F868B2D1-7D15-4C19-8067-70AAEB0590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4133" y="0"/>
            <a:ext cx="2217867" cy="1239132"/>
          </a:xfrm>
          <a:prstGeom prst="rect">
            <a:avLst/>
          </a:prstGeom>
        </p:spPr>
      </p:pic>
      <p:pic>
        <p:nvPicPr>
          <p:cNvPr id="1026" name="Picture 2">
            <a:extLst>
              <a:ext uri="{FF2B5EF4-FFF2-40B4-BE49-F238E27FC236}">
                <a16:creationId xmlns:a16="http://schemas.microsoft.com/office/drawing/2014/main" id="{45A48A8B-5237-404A-9BEC-DA21675C542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007" t="8139" r="11624" b="16999"/>
          <a:stretch/>
        </p:blipFill>
        <p:spPr bwMode="auto">
          <a:xfrm>
            <a:off x="8916732" y="4736176"/>
            <a:ext cx="3275268" cy="2137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002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8B707E1-5DD2-43B0-92B4-5C892CF9DC71}"/>
              </a:ext>
            </a:extLst>
          </p:cNvPr>
          <p:cNvSpPr>
            <a:spLocks noGrp="1"/>
          </p:cNvSpPr>
          <p:nvPr>
            <p:ph type="title"/>
          </p:nvPr>
        </p:nvSpPr>
        <p:spPr/>
        <p:txBody>
          <a:bodyPr/>
          <a:lstStyle/>
          <a:p>
            <a:pPr algn="ctr"/>
            <a:r>
              <a:rPr lang="he-IL" dirty="0"/>
              <a:t>רקע</a:t>
            </a:r>
          </a:p>
        </p:txBody>
      </p:sp>
      <p:sp>
        <p:nvSpPr>
          <p:cNvPr id="3" name="מציין מיקום תוכן 2">
            <a:extLst>
              <a:ext uri="{FF2B5EF4-FFF2-40B4-BE49-F238E27FC236}">
                <a16:creationId xmlns:a16="http://schemas.microsoft.com/office/drawing/2014/main" id="{D4107EF7-280D-4AF7-993D-AB3B28F83F92}"/>
              </a:ext>
            </a:extLst>
          </p:cNvPr>
          <p:cNvSpPr>
            <a:spLocks noGrp="1"/>
          </p:cNvSpPr>
          <p:nvPr>
            <p:ph idx="1"/>
          </p:nvPr>
        </p:nvSpPr>
        <p:spPr>
          <a:xfrm>
            <a:off x="1231605" y="1690688"/>
            <a:ext cx="10515600" cy="4351338"/>
          </a:xfrm>
        </p:spPr>
        <p:txBody>
          <a:bodyPr>
            <a:normAutofit/>
          </a:bodyPr>
          <a:lstStyle/>
          <a:p>
            <a:pPr algn="just"/>
            <a:r>
              <a:rPr lang="he-IL" sz="3200" dirty="0"/>
              <a:t>הניתוק ששרר במשך דורות רבים בין קהילת יהודי אתיופיה לשאר חלקי העם היהודי, העלה ספקות בקרב פוסקי ההלכה וקובעי המדיניות בישראל לגבי יהדותם של בני העדה וממילא לגבי האפשרות לסייע לעלייתם לארץ.</a:t>
            </a:r>
          </a:p>
          <a:p>
            <a:pPr algn="just"/>
            <a:endParaRPr lang="he-IL" sz="3200" dirty="0"/>
          </a:p>
          <a:p>
            <a:pPr algn="just"/>
            <a:r>
              <a:rPr lang="he-IL" sz="3200" dirty="0"/>
              <a:t>בחוליה זו נדגיש את השורשים היהודים העמוקים של בני העדה ונכיר את התהליך שהביא להכרה ההלכתית ביהדותם. </a:t>
            </a:r>
            <a:r>
              <a:rPr lang="he-IL" sz="3200" dirty="0" err="1"/>
              <a:t>החוליה</a:t>
            </a:r>
            <a:r>
              <a:rPr lang="he-IL" sz="3200" dirty="0"/>
              <a:t> תתבסס על קטעי סרטים מתוך הסדרה "</a:t>
            </a:r>
            <a:r>
              <a:rPr lang="he-IL" sz="3200" dirty="0" err="1"/>
              <a:t>ירוסלם</a:t>
            </a:r>
            <a:r>
              <a:rPr lang="he-IL" sz="3200" dirty="0"/>
              <a:t>" ועל דיון במסריהם.</a:t>
            </a:r>
          </a:p>
        </p:txBody>
      </p:sp>
    </p:spTree>
    <p:extLst>
      <p:ext uri="{BB962C8B-B14F-4D97-AF65-F5344CB8AC3E}">
        <p14:creationId xmlns:p14="http://schemas.microsoft.com/office/powerpoint/2010/main" val="2798374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725B588-51DF-48B6-9BC0-7191702D394E}"/>
              </a:ext>
            </a:extLst>
          </p:cNvPr>
          <p:cNvSpPr>
            <a:spLocks noGrp="1"/>
          </p:cNvSpPr>
          <p:nvPr>
            <p:ph type="title"/>
          </p:nvPr>
        </p:nvSpPr>
        <p:spPr/>
        <p:txBody>
          <a:bodyPr/>
          <a:lstStyle/>
          <a:p>
            <a:pPr algn="ctr"/>
            <a:r>
              <a:rPr lang="he-IL" dirty="0"/>
              <a:t>המסע לארץ ישראל</a:t>
            </a:r>
          </a:p>
        </p:txBody>
      </p:sp>
      <p:sp>
        <p:nvSpPr>
          <p:cNvPr id="3" name="מציין מיקום תוכן 2">
            <a:extLst>
              <a:ext uri="{FF2B5EF4-FFF2-40B4-BE49-F238E27FC236}">
                <a16:creationId xmlns:a16="http://schemas.microsoft.com/office/drawing/2014/main" id="{358F0C8B-9BF4-40A6-8F0A-D1A4BB1D5F66}"/>
              </a:ext>
            </a:extLst>
          </p:cNvPr>
          <p:cNvSpPr>
            <a:spLocks noGrp="1"/>
          </p:cNvSpPr>
          <p:nvPr>
            <p:ph idx="1"/>
          </p:nvPr>
        </p:nvSpPr>
        <p:spPr/>
        <p:txBody>
          <a:bodyPr/>
          <a:lstStyle/>
          <a:p>
            <a:pPr marL="0" indent="0">
              <a:buNone/>
            </a:pPr>
            <a:r>
              <a:rPr lang="he-IL" dirty="0"/>
              <a:t>שמעו את השיר בשקופית הבאה, קראו את המילים וענו על השאלות:</a:t>
            </a:r>
          </a:p>
          <a:p>
            <a:pPr marL="0" indent="0">
              <a:buNone/>
            </a:pPr>
            <a:endParaRPr lang="he-IL" dirty="0"/>
          </a:p>
          <a:p>
            <a:pPr marL="342900" indent="-342900">
              <a:buFont typeface="+mj-lt"/>
              <a:buAutoNum type="arabicPeriod"/>
            </a:pPr>
            <a:r>
              <a:rPr lang="he-IL" dirty="0"/>
              <a:t>ציינו מיהו הדובר בשיר? מדוע לדעתכם הוא הדובר?</a:t>
            </a:r>
            <a:endParaRPr lang="he-IL" sz="3600" dirty="0"/>
          </a:p>
          <a:p>
            <a:pPr marL="342900" indent="-342900">
              <a:buFont typeface="+mj-lt"/>
              <a:buAutoNum type="arabicPeriod"/>
            </a:pPr>
            <a:r>
              <a:rPr lang="he-IL" dirty="0"/>
              <a:t>הציגו, לפי השיר, מה היו הקשיים במסע זה?</a:t>
            </a:r>
            <a:endParaRPr lang="he-IL" sz="3600" dirty="0"/>
          </a:p>
          <a:p>
            <a:pPr marL="342900" indent="-342900">
              <a:buFont typeface="+mj-lt"/>
              <a:buAutoNum type="arabicPeriod"/>
            </a:pPr>
            <a:r>
              <a:rPr lang="he-IL" dirty="0"/>
              <a:t>הסבירו מה לדעתכם מסמל הירח בשיר זה, ומה תפקידו?</a:t>
            </a:r>
            <a:endParaRPr lang="he-IL" sz="3600" dirty="0"/>
          </a:p>
          <a:p>
            <a:pPr marL="342900" indent="-342900">
              <a:buFont typeface="+mj-lt"/>
              <a:buAutoNum type="arabicPeriod"/>
            </a:pPr>
            <a:r>
              <a:rPr lang="he-IL" dirty="0"/>
              <a:t>הבית הרביעי עוסק בקשיים בסוג אחר. הציגו את הקושי העולה מבית זה? </a:t>
            </a:r>
            <a:endParaRPr lang="he-IL" sz="3600" dirty="0"/>
          </a:p>
          <a:p>
            <a:pPr marL="342900" indent="-342900">
              <a:buFont typeface="+mj-lt"/>
              <a:buAutoNum type="arabicPeriod"/>
            </a:pPr>
            <a:r>
              <a:rPr lang="he-IL" dirty="0"/>
              <a:t>האם תוכלו לשער מדוע יש צורך "לשכנע אותם"?</a:t>
            </a:r>
          </a:p>
        </p:txBody>
      </p:sp>
    </p:spTree>
    <p:extLst>
      <p:ext uri="{BB962C8B-B14F-4D97-AF65-F5344CB8AC3E}">
        <p14:creationId xmlns:p14="http://schemas.microsoft.com/office/powerpoint/2010/main" val="1944042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a16="http://schemas.microsoft.com/office/drawing/2014/main" id="{9AD4CCF9-762C-4C27-9B0E-D43CE8FC8CD3}"/>
              </a:ext>
            </a:extLst>
          </p:cNvPr>
          <p:cNvSpPr>
            <a:spLocks noGrp="1"/>
          </p:cNvSpPr>
          <p:nvPr>
            <p:ph type="title"/>
          </p:nvPr>
        </p:nvSpPr>
        <p:spPr>
          <a:xfrm>
            <a:off x="1360966" y="365125"/>
            <a:ext cx="9992833" cy="1325563"/>
          </a:xfrm>
        </p:spPr>
        <p:txBody>
          <a:bodyPr>
            <a:normAutofit/>
          </a:bodyPr>
          <a:lstStyle/>
          <a:p>
            <a:pPr algn="l"/>
            <a:r>
              <a:rPr lang="he-IL" b="1" dirty="0"/>
              <a:t>המסע לארץ ישראל</a:t>
            </a:r>
            <a:br>
              <a:rPr lang="he-IL" b="1" dirty="0"/>
            </a:br>
            <a:r>
              <a:rPr lang="he-IL" sz="3200" b="1" dirty="0"/>
              <a:t>מילים: חיים </a:t>
            </a:r>
            <a:r>
              <a:rPr lang="he-IL" sz="3200" b="1" dirty="0" err="1"/>
              <a:t>אידיסיס</a:t>
            </a:r>
            <a:r>
              <a:rPr lang="he-IL" sz="3200" b="1" dirty="0"/>
              <a:t> ; לחן: שלמה גרוניך</a:t>
            </a:r>
            <a:endParaRPr lang="he-IL" dirty="0"/>
          </a:p>
        </p:txBody>
      </p:sp>
      <p:sp>
        <p:nvSpPr>
          <p:cNvPr id="3" name="מציין מיקום תוכן 2">
            <a:extLst>
              <a:ext uri="{FF2B5EF4-FFF2-40B4-BE49-F238E27FC236}">
                <a16:creationId xmlns:a16="http://schemas.microsoft.com/office/drawing/2014/main" id="{52225587-4F47-45BF-AEFE-2DB874A31CB0}"/>
              </a:ext>
            </a:extLst>
          </p:cNvPr>
          <p:cNvSpPr>
            <a:spLocks noGrp="1"/>
          </p:cNvSpPr>
          <p:nvPr>
            <p:ph sz="half" idx="1"/>
          </p:nvPr>
        </p:nvSpPr>
        <p:spPr>
          <a:xfrm>
            <a:off x="2769782" y="1836257"/>
            <a:ext cx="5181600" cy="4351338"/>
          </a:xfrm>
        </p:spPr>
        <p:txBody>
          <a:bodyPr>
            <a:normAutofit fontScale="92500" lnSpcReduction="10000"/>
          </a:bodyPr>
          <a:lstStyle/>
          <a:p>
            <a:pPr marL="0" indent="0">
              <a:buNone/>
            </a:pPr>
            <a:br>
              <a:rPr lang="he-IL" sz="2400" dirty="0"/>
            </a:br>
            <a:br>
              <a:rPr lang="he-IL" sz="2400" dirty="0"/>
            </a:br>
            <a:r>
              <a:rPr lang="he-IL" sz="2400" dirty="0"/>
              <a:t>עוד מעט, עוד קצת, יתגשם החלום</a:t>
            </a:r>
            <a:br>
              <a:rPr lang="he-IL" sz="2400" dirty="0"/>
            </a:br>
            <a:r>
              <a:rPr lang="he-IL" sz="2400" dirty="0"/>
              <a:t>עוד מעט נגיע, לארץ ישראל.</a:t>
            </a:r>
            <a:br>
              <a:rPr lang="he-IL" sz="2400" dirty="0"/>
            </a:br>
            <a:br>
              <a:rPr lang="he-IL" sz="2400" dirty="0"/>
            </a:br>
            <a:r>
              <a:rPr lang="he-IL" sz="2400" dirty="0"/>
              <a:t>בירח דמותה של אימי,</a:t>
            </a:r>
            <a:br>
              <a:rPr lang="he-IL" sz="2400" dirty="0"/>
            </a:br>
            <a:r>
              <a:rPr lang="he-IL" sz="2400" dirty="0"/>
              <a:t>מביטה בי, אמא אל תיעלמי</a:t>
            </a:r>
            <a:br>
              <a:rPr lang="he-IL" sz="2400" dirty="0"/>
            </a:br>
            <a:r>
              <a:rPr lang="he-IL" sz="2400" dirty="0"/>
              <a:t>לו </a:t>
            </a:r>
            <a:r>
              <a:rPr lang="he-IL" sz="2400" dirty="0" err="1"/>
              <a:t>היתה</a:t>
            </a:r>
            <a:r>
              <a:rPr lang="he-IL" sz="2400" dirty="0"/>
              <a:t> לצידי, היא </a:t>
            </a:r>
            <a:r>
              <a:rPr lang="he-IL" sz="2400" dirty="0" err="1"/>
              <a:t>היתה</a:t>
            </a:r>
            <a:r>
              <a:rPr lang="he-IL" sz="2400" dirty="0"/>
              <a:t> יכולה,</a:t>
            </a:r>
            <a:br>
              <a:rPr lang="he-IL" sz="2400" dirty="0"/>
            </a:br>
            <a:r>
              <a:rPr lang="he-IL" sz="2400" dirty="0"/>
              <a:t>לשכנע אותם שאני יהודי.</a:t>
            </a:r>
            <a:br>
              <a:rPr lang="he-IL" sz="2400" dirty="0"/>
            </a:br>
            <a:br>
              <a:rPr lang="he-IL" sz="2400" dirty="0"/>
            </a:br>
            <a:r>
              <a:rPr lang="he-IL" sz="2400" dirty="0"/>
              <a:t>עוד מעט, עוד קצת, בקרוב נגאל</a:t>
            </a:r>
            <a:br>
              <a:rPr lang="he-IL" sz="2400" dirty="0"/>
            </a:br>
            <a:r>
              <a:rPr lang="he-IL" sz="2400" dirty="0"/>
              <a:t>לא נפסיק ללכת, לארץ ישראל</a:t>
            </a:r>
            <a:br>
              <a:rPr lang="he-IL" sz="2400" dirty="0"/>
            </a:br>
            <a:br>
              <a:rPr lang="he-IL" sz="2400" dirty="0"/>
            </a:br>
            <a:r>
              <a:rPr lang="he-IL" sz="2400" dirty="0"/>
              <a:t>עוד מעט, עוד קצת, להרים עיניים</a:t>
            </a:r>
            <a:br>
              <a:rPr lang="he-IL" sz="2400" dirty="0"/>
            </a:br>
            <a:r>
              <a:rPr lang="he-IL" sz="2400" dirty="0"/>
              <a:t>מאמץ אחרון, לפני ירושלים.</a:t>
            </a:r>
          </a:p>
        </p:txBody>
      </p:sp>
      <p:sp>
        <p:nvSpPr>
          <p:cNvPr id="5" name="מציין מיקום תוכן 4">
            <a:extLst>
              <a:ext uri="{FF2B5EF4-FFF2-40B4-BE49-F238E27FC236}">
                <a16:creationId xmlns:a16="http://schemas.microsoft.com/office/drawing/2014/main" id="{824FDC1D-AB83-4B77-9D34-58F7EBC98ED2}"/>
              </a:ext>
            </a:extLst>
          </p:cNvPr>
          <p:cNvSpPr>
            <a:spLocks noGrp="1"/>
          </p:cNvSpPr>
          <p:nvPr>
            <p:ph sz="half" idx="2"/>
          </p:nvPr>
        </p:nvSpPr>
        <p:spPr>
          <a:xfrm>
            <a:off x="6831419" y="365125"/>
            <a:ext cx="5181600" cy="4351338"/>
          </a:xfrm>
        </p:spPr>
        <p:txBody>
          <a:bodyPr>
            <a:noAutofit/>
          </a:bodyPr>
          <a:lstStyle/>
          <a:p>
            <a:pPr marL="0" indent="0">
              <a:buNone/>
            </a:pPr>
            <a:r>
              <a:rPr lang="he-IL" sz="2200" dirty="0"/>
              <a:t>הירח משגיח מעל,</a:t>
            </a:r>
            <a:br>
              <a:rPr lang="he-IL" sz="2200" dirty="0"/>
            </a:br>
            <a:r>
              <a:rPr lang="he-IL" sz="2200" dirty="0"/>
              <a:t>על גבי שק האוכל הדל</a:t>
            </a:r>
            <a:br>
              <a:rPr lang="he-IL" sz="2200" dirty="0"/>
            </a:br>
            <a:r>
              <a:rPr lang="he-IL" sz="2200" dirty="0"/>
              <a:t>המדבר מתחתי, אין סופו לפנים,</a:t>
            </a:r>
            <a:br>
              <a:rPr lang="he-IL" sz="2200" dirty="0"/>
            </a:br>
            <a:r>
              <a:rPr lang="he-IL" sz="2200" dirty="0"/>
              <a:t>ואמי מבטיחה לאחי הקטנים.</a:t>
            </a:r>
            <a:br>
              <a:rPr lang="he-IL" sz="2200" dirty="0"/>
            </a:br>
            <a:br>
              <a:rPr lang="he-IL" sz="2200" dirty="0"/>
            </a:br>
            <a:r>
              <a:rPr lang="he-IL" sz="2200" dirty="0"/>
              <a:t>עוד מעט, עוד קצת, להרים רגליים</a:t>
            </a:r>
            <a:br>
              <a:rPr lang="he-IL" sz="2200" dirty="0"/>
            </a:br>
            <a:r>
              <a:rPr lang="he-IL" sz="2200" dirty="0"/>
              <a:t>מאמץ אחרון, לפני ירושלים.</a:t>
            </a:r>
            <a:br>
              <a:rPr lang="he-IL" sz="2200" dirty="0"/>
            </a:br>
            <a:br>
              <a:rPr lang="he-IL" sz="2200" dirty="0"/>
            </a:br>
            <a:r>
              <a:rPr lang="he-IL" sz="2200" dirty="0"/>
              <a:t>אור ירח החזק מעמד,</a:t>
            </a:r>
            <a:br>
              <a:rPr lang="he-IL" sz="2200" dirty="0"/>
            </a:br>
            <a:r>
              <a:rPr lang="he-IL" sz="2200" dirty="0"/>
              <a:t>שק האוכל שלנו אבד</a:t>
            </a:r>
            <a:br>
              <a:rPr lang="he-IL" sz="2200" dirty="0"/>
            </a:br>
            <a:r>
              <a:rPr lang="he-IL" sz="2200" dirty="0"/>
              <a:t>המדבר לא נגמר, יללות של תנים,</a:t>
            </a:r>
            <a:br>
              <a:rPr lang="he-IL" sz="2200" dirty="0"/>
            </a:br>
            <a:r>
              <a:rPr lang="he-IL" sz="2200" dirty="0"/>
              <a:t>ואימי מרגיעה את אחי הקטנים.</a:t>
            </a:r>
            <a:br>
              <a:rPr lang="he-IL" sz="2200" dirty="0"/>
            </a:br>
            <a:br>
              <a:rPr lang="he-IL" sz="2200" dirty="0"/>
            </a:br>
            <a:r>
              <a:rPr lang="he-IL" sz="2200" dirty="0"/>
              <a:t>עוד מעט, עוד קצת, בקרוב נגאל</a:t>
            </a:r>
            <a:br>
              <a:rPr lang="he-IL" sz="2200" dirty="0"/>
            </a:br>
            <a:r>
              <a:rPr lang="he-IL" sz="2200" dirty="0"/>
              <a:t>לא נפסיק ללכת, לארץ ישראל.</a:t>
            </a:r>
            <a:br>
              <a:rPr lang="he-IL" sz="2200" dirty="0"/>
            </a:br>
            <a:br>
              <a:rPr lang="he-IL" sz="2200" dirty="0"/>
            </a:br>
            <a:r>
              <a:rPr lang="he-IL" sz="2200" dirty="0"/>
              <a:t>ובלילה תקפו שודדים,</a:t>
            </a:r>
            <a:br>
              <a:rPr lang="he-IL" sz="2200" dirty="0"/>
            </a:br>
            <a:r>
              <a:rPr lang="he-IL" sz="2200" dirty="0"/>
              <a:t>בסכין גם בחרב חדה</a:t>
            </a:r>
            <a:br>
              <a:rPr lang="he-IL" sz="2200" dirty="0"/>
            </a:br>
            <a:r>
              <a:rPr lang="he-IL" sz="2200" dirty="0"/>
              <a:t>במדבר דם אימי, הירח עדי,</a:t>
            </a:r>
            <a:br>
              <a:rPr lang="he-IL" sz="2200" dirty="0"/>
            </a:br>
            <a:r>
              <a:rPr lang="he-IL" sz="2200" dirty="0"/>
              <a:t>ואני מבטיחה לאחי הקטנים.</a:t>
            </a:r>
          </a:p>
        </p:txBody>
      </p:sp>
      <p:pic>
        <p:nvPicPr>
          <p:cNvPr id="7" name="מדיה מקוונת 6" title="ￗﾔￗﾞￗﾡￗﾢ ￗﾜￗﾐￗﾨￗﾥ ￗﾙￗﾩￗﾨￗﾐￗﾜ - ￗﾩￗﾜￗﾞￗﾔ ￗﾒￗﾨￗﾕￗﾠￗﾙￗﾚ ￗﾕￗﾞￗﾧￗﾔￗﾜￗﾪ ￗﾩￗﾑￗﾐ">
            <a:hlinkClick r:id="" action="ppaction://media"/>
            <a:extLst>
              <a:ext uri="{FF2B5EF4-FFF2-40B4-BE49-F238E27FC236}">
                <a16:creationId xmlns:a16="http://schemas.microsoft.com/office/drawing/2014/main" id="{DFF0456E-F99C-409A-A543-F06F2E916BC3}"/>
              </a:ext>
            </a:extLst>
          </p:cNvPr>
          <p:cNvPicPr>
            <a:picLocks noRot="1" noChangeAspect="1"/>
          </p:cNvPicPr>
          <p:nvPr>
            <a:videoFile r:link="rId1"/>
          </p:nvPr>
        </p:nvPicPr>
        <p:blipFill>
          <a:blip r:embed="rId3"/>
          <a:stretch>
            <a:fillRect/>
          </a:stretch>
        </p:blipFill>
        <p:spPr>
          <a:xfrm>
            <a:off x="1129267" y="2991496"/>
            <a:ext cx="2723124" cy="2040860"/>
          </a:xfrm>
          <a:prstGeom prst="rect">
            <a:avLst/>
          </a:prstGeom>
        </p:spPr>
      </p:pic>
    </p:spTree>
    <p:extLst>
      <p:ext uri="{BB962C8B-B14F-4D97-AF65-F5344CB8AC3E}">
        <p14:creationId xmlns:p14="http://schemas.microsoft.com/office/powerpoint/2010/main" val="368882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a:extLst>
              <a:ext uri="{FF2B5EF4-FFF2-40B4-BE49-F238E27FC236}">
                <a16:creationId xmlns:a16="http://schemas.microsoft.com/office/drawing/2014/main" id="{EF4AC306-32CF-4D8A-9853-5F566BE5EB4E}"/>
              </a:ext>
            </a:extLst>
          </p:cNvPr>
          <p:cNvSpPr>
            <a:spLocks noGrp="1"/>
          </p:cNvSpPr>
          <p:nvPr>
            <p:ph type="title"/>
          </p:nvPr>
        </p:nvSpPr>
        <p:spPr/>
        <p:txBody>
          <a:bodyPr/>
          <a:lstStyle/>
          <a:p>
            <a:pPr algn="ctr"/>
            <a:r>
              <a:rPr lang="he-IL" dirty="0"/>
              <a:t>צפו בסרטון הבא (מתוך הסדרה '</a:t>
            </a:r>
            <a:r>
              <a:rPr lang="he-IL" dirty="0" err="1"/>
              <a:t>ירוסלם</a:t>
            </a:r>
            <a:r>
              <a:rPr lang="he-IL" dirty="0"/>
              <a:t>') וענו על השאלות הבאות:</a:t>
            </a:r>
          </a:p>
        </p:txBody>
      </p:sp>
      <p:sp>
        <p:nvSpPr>
          <p:cNvPr id="6" name="מציין מיקום תוכן 5">
            <a:extLst>
              <a:ext uri="{FF2B5EF4-FFF2-40B4-BE49-F238E27FC236}">
                <a16:creationId xmlns:a16="http://schemas.microsoft.com/office/drawing/2014/main" id="{596A5D4C-8F2F-4638-ACDD-98A66AC37BF7}"/>
              </a:ext>
            </a:extLst>
          </p:cNvPr>
          <p:cNvSpPr>
            <a:spLocks noGrp="1"/>
          </p:cNvSpPr>
          <p:nvPr>
            <p:ph idx="1"/>
          </p:nvPr>
        </p:nvSpPr>
        <p:spPr>
          <a:xfrm>
            <a:off x="4401879" y="1825625"/>
            <a:ext cx="7260265" cy="4351338"/>
          </a:xfrm>
        </p:spPr>
        <p:txBody>
          <a:bodyPr/>
          <a:lstStyle/>
          <a:p>
            <a:pPr algn="just"/>
            <a:r>
              <a:rPr lang="he-IL" dirty="0"/>
              <a:t>מה הביא להיחלשות הקשר בין יהודי אתיופיה לשאר יהודי העולם? אילו בעיות נוצרו כתוצאה מכך?</a:t>
            </a:r>
          </a:p>
          <a:p>
            <a:pPr algn="just"/>
            <a:r>
              <a:rPr lang="he-IL" dirty="0"/>
              <a:t>כאשר קמה מדינת ישראל לא הוחל "חוק השבות" על יהודי אתיופיה. נסו לשער מדוע?</a:t>
            </a:r>
          </a:p>
          <a:p>
            <a:pPr algn="just"/>
            <a:endParaRPr lang="he-IL" dirty="0"/>
          </a:p>
          <a:p>
            <a:pPr algn="just"/>
            <a:endParaRPr lang="he-IL" dirty="0"/>
          </a:p>
          <a:p>
            <a:pPr algn="just"/>
            <a:r>
              <a:rPr lang="he-IL" dirty="0"/>
              <a:t>כתובת סרטון:</a:t>
            </a:r>
          </a:p>
          <a:p>
            <a:pPr marL="0" indent="0" algn="just">
              <a:buNone/>
            </a:pPr>
            <a:r>
              <a:rPr lang="en-US" dirty="0">
                <a:hlinkClick r:id="rId2"/>
              </a:rPr>
              <a:t>https://vib.by/v/QJb5YBCTw</a:t>
            </a:r>
            <a:r>
              <a:rPr lang="he-IL" dirty="0"/>
              <a:t> </a:t>
            </a:r>
          </a:p>
        </p:txBody>
      </p:sp>
      <p:sp>
        <p:nvSpPr>
          <p:cNvPr id="7" name="לחצן פעולה: וידאו 6">
            <a:hlinkClick r:id="rId2" highlightClick="1"/>
            <a:extLst>
              <a:ext uri="{FF2B5EF4-FFF2-40B4-BE49-F238E27FC236}">
                <a16:creationId xmlns:a16="http://schemas.microsoft.com/office/drawing/2014/main" id="{ACEECB9C-3C26-4592-A3E3-C9C75DE5D068}"/>
              </a:ext>
            </a:extLst>
          </p:cNvPr>
          <p:cNvSpPr/>
          <p:nvPr/>
        </p:nvSpPr>
        <p:spPr>
          <a:xfrm>
            <a:off x="1626782" y="3166638"/>
            <a:ext cx="2413590" cy="1669312"/>
          </a:xfrm>
          <a:prstGeom prst="actionButtonMovi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284956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1D46C3A-962A-4963-9421-49556E305CA6}"/>
              </a:ext>
            </a:extLst>
          </p:cNvPr>
          <p:cNvSpPr>
            <a:spLocks noGrp="1"/>
          </p:cNvSpPr>
          <p:nvPr>
            <p:ph type="title"/>
          </p:nvPr>
        </p:nvSpPr>
        <p:spPr/>
        <p:txBody>
          <a:bodyPr/>
          <a:lstStyle/>
          <a:p>
            <a:pPr algn="ctr"/>
            <a:r>
              <a:rPr lang="he-IL" dirty="0"/>
              <a:t>הדיון על יהדות הקהילה</a:t>
            </a:r>
          </a:p>
        </p:txBody>
      </p:sp>
      <p:sp>
        <p:nvSpPr>
          <p:cNvPr id="3" name="מציין מיקום תוכן 2">
            <a:extLst>
              <a:ext uri="{FF2B5EF4-FFF2-40B4-BE49-F238E27FC236}">
                <a16:creationId xmlns:a16="http://schemas.microsoft.com/office/drawing/2014/main" id="{AA7DE2D2-F644-4649-87F4-F59D21582811}"/>
              </a:ext>
            </a:extLst>
          </p:cNvPr>
          <p:cNvSpPr>
            <a:spLocks noGrp="1"/>
          </p:cNvSpPr>
          <p:nvPr>
            <p:ph idx="1"/>
          </p:nvPr>
        </p:nvSpPr>
        <p:spPr>
          <a:xfrm>
            <a:off x="1146544" y="1878787"/>
            <a:ext cx="10515600" cy="4351338"/>
          </a:xfrm>
        </p:spPr>
        <p:txBody>
          <a:bodyPr>
            <a:normAutofit/>
          </a:bodyPr>
          <a:lstStyle/>
          <a:p>
            <a:pPr algn="just"/>
            <a:r>
              <a:rPr lang="he-IL" sz="3200" dirty="0"/>
              <a:t>שאלת ההכרה ביהדותם של אנשי "ביתא ישראל" באתיופיה עמדה לפתחם של פוסקי ההלכה משעה שהתחדש הקשר בין קהילה זו לשאר חלקי העולם היהודי בעת החדשה. דעות שונות הובעו בנושא, לבסוף, לאחר בקשתם של חוקרים ורבנים שחקרו את הנושא ולאור קריאתם של יוצאי אתיופיה שהצליחו להגיע לארץ וביקשו לאפשר את העלאת הקהילה, נדרש לנושא הרב עובדיה יוסף בתפקידו כראשון לציון הרב הראשי לישראל. </a:t>
            </a:r>
          </a:p>
        </p:txBody>
      </p:sp>
    </p:spTree>
    <p:extLst>
      <p:ext uri="{BB962C8B-B14F-4D97-AF65-F5344CB8AC3E}">
        <p14:creationId xmlns:p14="http://schemas.microsoft.com/office/powerpoint/2010/main" val="187951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C85C5AC-A661-4ED3-AFD1-0EC5D8814E0E}"/>
              </a:ext>
            </a:extLst>
          </p:cNvPr>
          <p:cNvSpPr>
            <a:spLocks noGrp="1"/>
          </p:cNvSpPr>
          <p:nvPr>
            <p:ph type="title"/>
          </p:nvPr>
        </p:nvSpPr>
        <p:spPr/>
        <p:txBody>
          <a:bodyPr/>
          <a:lstStyle/>
          <a:p>
            <a:pPr algn="ctr"/>
            <a:r>
              <a:rPr lang="he-IL" dirty="0"/>
              <a:t>הדיון על יהדות הקהילה</a:t>
            </a:r>
          </a:p>
        </p:txBody>
      </p:sp>
      <p:sp>
        <p:nvSpPr>
          <p:cNvPr id="3" name="מציין מיקום תוכן 2">
            <a:extLst>
              <a:ext uri="{FF2B5EF4-FFF2-40B4-BE49-F238E27FC236}">
                <a16:creationId xmlns:a16="http://schemas.microsoft.com/office/drawing/2014/main" id="{BE5F38DD-60C9-4475-B5D6-72CDFE3C16A9}"/>
              </a:ext>
            </a:extLst>
          </p:cNvPr>
          <p:cNvSpPr>
            <a:spLocks noGrp="1"/>
          </p:cNvSpPr>
          <p:nvPr>
            <p:ph idx="1"/>
          </p:nvPr>
        </p:nvSpPr>
        <p:spPr>
          <a:xfrm>
            <a:off x="1072116" y="1690687"/>
            <a:ext cx="10942674" cy="4802187"/>
          </a:xfrm>
        </p:spPr>
        <p:txBody>
          <a:bodyPr>
            <a:normAutofit/>
          </a:bodyPr>
          <a:lstStyle/>
          <a:p>
            <a:pPr algn="just"/>
            <a:r>
              <a:rPr lang="he-IL" dirty="0"/>
              <a:t>הרב עובדיה בדק את המקורות השונים, התייחס להבדלי ההלכות בין הקהילה לשאר עם ישראל ובעיקר התמקד בפסקים רבניים שניתנו בנושא כבר במאה השש עשרה, לבסוף לאחר דיון ארוך הכריז הרב עובדיה כי קהילת ביתא ישראל יהודים:</a:t>
            </a:r>
          </a:p>
          <a:p>
            <a:pPr algn="just"/>
            <a:r>
              <a:rPr lang="he-IL" dirty="0"/>
              <a:t>"...והחלטתי כי הם יהודים שחייבים להצילם מטמיעה ומהתבוללות, ולהחיש ישראל היא חלק מהעם היהודי עלייתם ארצה, ולחנכם ברוח תורתנו הקדושה, ולשתפם בבניין ארצנו הקדושה. ושבו בנים לגבולם".</a:t>
            </a:r>
          </a:p>
          <a:p>
            <a:pPr algn="just"/>
            <a:r>
              <a:rPr lang="he-IL" dirty="0"/>
              <a:t>בעקבות פסיקתו של הרב יוסף הוחל חוק השבות על קהילת ביתא ישראל ומדינת ישראל יחד עם פעילי העלייה והנהגת הקהילה המקומית החלו בסדרת המבצעים שאפשרו את הגעתם לארץ.</a:t>
            </a:r>
          </a:p>
        </p:txBody>
      </p:sp>
    </p:spTree>
    <p:extLst>
      <p:ext uri="{BB962C8B-B14F-4D97-AF65-F5344CB8AC3E}">
        <p14:creationId xmlns:p14="http://schemas.microsoft.com/office/powerpoint/2010/main" val="2408236199"/>
      </p:ext>
    </p:extLst>
  </p:cSld>
  <p:clrMapOvr>
    <a:masterClrMapping/>
  </p:clrMapOvr>
</p:sld>
</file>

<file path=ppt/theme/theme1.xml><?xml version="1.0" encoding="utf-8"?>
<a:theme xmlns:a="http://schemas.openxmlformats.org/drawingml/2006/main" name="2_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1913</TotalTime>
  <Words>594</Words>
  <Application>Microsoft Office PowerPoint</Application>
  <PresentationFormat>מסך רחב</PresentationFormat>
  <Paragraphs>31</Paragraphs>
  <Slides>7</Slides>
  <Notes>0</Notes>
  <HiddenSlides>0</HiddenSlides>
  <MMClips>1</MMClips>
  <ScaleCrop>false</ScaleCrop>
  <HeadingPairs>
    <vt:vector size="6" baseType="variant">
      <vt:variant>
        <vt:lpstr>גופנים בשימוש</vt:lpstr>
      </vt:variant>
      <vt:variant>
        <vt:i4>3</vt:i4>
      </vt:variant>
      <vt:variant>
        <vt:lpstr>ערכת נושא</vt:lpstr>
      </vt:variant>
      <vt:variant>
        <vt:i4>2</vt:i4>
      </vt:variant>
      <vt:variant>
        <vt:lpstr>כותרות שקופיות</vt:lpstr>
      </vt:variant>
      <vt:variant>
        <vt:i4>7</vt:i4>
      </vt:variant>
    </vt:vector>
  </HeadingPairs>
  <TitlesOfParts>
    <vt:vector size="12" baseType="lpstr">
      <vt:lpstr>Arial</vt:lpstr>
      <vt:lpstr>Calibri</vt:lpstr>
      <vt:lpstr>Calibri Light</vt:lpstr>
      <vt:lpstr>2_ערכת נושא Office</vt:lpstr>
      <vt:lpstr>1_ערכת נושא Office</vt:lpstr>
      <vt:lpstr>העלייה מאתיופיה</vt:lpstr>
      <vt:lpstr>רקע</vt:lpstr>
      <vt:lpstr>המסע לארץ ישראל</vt:lpstr>
      <vt:lpstr>המסע לארץ ישראל מילים: חיים אידיסיס ; לחן: שלמה גרוניך</vt:lpstr>
      <vt:lpstr>צפו בסרטון הבא (מתוך הסדרה 'ירוסלם') וענו על השאלות הבאות:</vt:lpstr>
      <vt:lpstr>הדיון על יהדות הקהילה</vt:lpstr>
      <vt:lpstr>הדיון על יהדות הקהילה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העלייה מאתיופיה</dc:title>
  <dc:creator>USER</dc:creator>
  <cp:lastModifiedBy>USER</cp:lastModifiedBy>
  <cp:revision>25</cp:revision>
  <dcterms:created xsi:type="dcterms:W3CDTF">2020-05-04T17:48:43Z</dcterms:created>
  <dcterms:modified xsi:type="dcterms:W3CDTF">2020-05-10T20:28:51Z</dcterms:modified>
</cp:coreProperties>
</file>