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FC9A32-1BF7-436B-84FC-23FC6E8B3E3C}" v="18" dt="2023-10-17T15:50:59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i Zohar" userId="de93a04be69c7dc0" providerId="LiveId" clId="{89FC9A32-1BF7-436B-84FC-23FC6E8B3E3C}"/>
    <pc:docChg chg="undo custSel addSld modSld">
      <pc:chgData name="Miki Zohar" userId="de93a04be69c7dc0" providerId="LiveId" clId="{89FC9A32-1BF7-436B-84FC-23FC6E8B3E3C}" dt="2023-10-17T15:51:34.910" v="689" actId="14100"/>
      <pc:docMkLst>
        <pc:docMk/>
      </pc:docMkLst>
      <pc:sldChg chg="addSp modSp mod setBg addAnim">
        <pc:chgData name="Miki Zohar" userId="de93a04be69c7dc0" providerId="LiveId" clId="{89FC9A32-1BF7-436B-84FC-23FC6E8B3E3C}" dt="2023-10-17T06:42:43.906" v="65" actId="20577"/>
        <pc:sldMkLst>
          <pc:docMk/>
          <pc:sldMk cId="580418678" sldId="256"/>
        </pc:sldMkLst>
        <pc:spChg chg="mod ord">
          <ac:chgData name="Miki Zohar" userId="de93a04be69c7dc0" providerId="LiveId" clId="{89FC9A32-1BF7-436B-84FC-23FC6E8B3E3C}" dt="2023-10-17T06:42:14.194" v="62" actId="26606"/>
          <ac:spMkLst>
            <pc:docMk/>
            <pc:sldMk cId="580418678" sldId="256"/>
            <ac:spMk id="2" creationId="{E8653CD7-0CA9-DCC4-1785-313C3B196982}"/>
          </ac:spMkLst>
        </pc:spChg>
        <pc:spChg chg="mod ord">
          <ac:chgData name="Miki Zohar" userId="de93a04be69c7dc0" providerId="LiveId" clId="{89FC9A32-1BF7-436B-84FC-23FC6E8B3E3C}" dt="2023-10-17T06:42:43.906" v="65" actId="20577"/>
          <ac:spMkLst>
            <pc:docMk/>
            <pc:sldMk cId="580418678" sldId="256"/>
            <ac:spMk id="3" creationId="{D6FB0633-5CC5-5D2B-06CE-C0A5A24C5720}"/>
          </ac:spMkLst>
        </pc:spChg>
        <pc:spChg chg="add">
          <ac:chgData name="Miki Zohar" userId="de93a04be69c7dc0" providerId="LiveId" clId="{89FC9A32-1BF7-436B-84FC-23FC6E8B3E3C}" dt="2023-10-17T06:42:14.194" v="62" actId="26606"/>
          <ac:spMkLst>
            <pc:docMk/>
            <pc:sldMk cId="580418678" sldId="256"/>
            <ac:spMk id="1037" creationId="{A93898FF-D987-4B0E-BFB4-85F5EB356D4D}"/>
          </ac:spMkLst>
        </pc:spChg>
        <pc:spChg chg="add">
          <ac:chgData name="Miki Zohar" userId="de93a04be69c7dc0" providerId="LiveId" clId="{89FC9A32-1BF7-436B-84FC-23FC6E8B3E3C}" dt="2023-10-17T06:42:14.194" v="62" actId="26606"/>
          <ac:spMkLst>
            <pc:docMk/>
            <pc:sldMk cId="580418678" sldId="256"/>
            <ac:spMk id="1039" creationId="{612F383F-B981-4BC3-9E2B-7BE938CEF3EC}"/>
          </ac:spMkLst>
        </pc:spChg>
        <pc:spChg chg="add">
          <ac:chgData name="Miki Zohar" userId="de93a04be69c7dc0" providerId="LiveId" clId="{89FC9A32-1BF7-436B-84FC-23FC6E8B3E3C}" dt="2023-10-17T06:42:14.194" v="62" actId="26606"/>
          <ac:spMkLst>
            <pc:docMk/>
            <pc:sldMk cId="580418678" sldId="256"/>
            <ac:spMk id="1041" creationId="{5AA485AD-076E-4077-A6E6-C3C9F0C39FF2}"/>
          </ac:spMkLst>
        </pc:spChg>
        <pc:spChg chg="add">
          <ac:chgData name="Miki Zohar" userId="de93a04be69c7dc0" providerId="LiveId" clId="{89FC9A32-1BF7-436B-84FC-23FC6E8B3E3C}" dt="2023-10-17T06:42:14.194" v="62" actId="26606"/>
          <ac:spMkLst>
            <pc:docMk/>
            <pc:sldMk cId="580418678" sldId="256"/>
            <ac:spMk id="1045" creationId="{58D235B8-3D10-493F-88AC-84BB404C1B5A}"/>
          </ac:spMkLst>
        </pc:spChg>
        <pc:spChg chg="add">
          <ac:chgData name="Miki Zohar" userId="de93a04be69c7dc0" providerId="LiveId" clId="{89FC9A32-1BF7-436B-84FC-23FC6E8B3E3C}" dt="2023-10-17T06:42:14.194" v="62" actId="26606"/>
          <ac:spMkLst>
            <pc:docMk/>
            <pc:sldMk cId="580418678" sldId="256"/>
            <ac:spMk id="1047" creationId="{42A4FC2C-047E-45A5-965D-8E1E3BF09BC6}"/>
          </ac:spMkLst>
        </pc:spChg>
        <pc:picChg chg="add mod">
          <ac:chgData name="Miki Zohar" userId="de93a04be69c7dc0" providerId="LiveId" clId="{89FC9A32-1BF7-436B-84FC-23FC6E8B3E3C}" dt="2023-10-17T06:42:14.194" v="62" actId="26606"/>
          <ac:picMkLst>
            <pc:docMk/>
            <pc:sldMk cId="580418678" sldId="256"/>
            <ac:picMk id="1026" creationId="{3EB6BA12-3FA6-756B-F182-57581B928EF3}"/>
          </ac:picMkLst>
        </pc:picChg>
        <pc:picChg chg="add mod ord">
          <ac:chgData name="Miki Zohar" userId="de93a04be69c7dc0" providerId="LiveId" clId="{89FC9A32-1BF7-436B-84FC-23FC6E8B3E3C}" dt="2023-10-17T06:42:14.194" v="62" actId="26606"/>
          <ac:picMkLst>
            <pc:docMk/>
            <pc:sldMk cId="580418678" sldId="256"/>
            <ac:picMk id="1028" creationId="{327849F9-922F-B8E1-79DE-B4C4892B5F2E}"/>
          </ac:picMkLst>
        </pc:picChg>
        <pc:picChg chg="add mod ord">
          <ac:chgData name="Miki Zohar" userId="de93a04be69c7dc0" providerId="LiveId" clId="{89FC9A32-1BF7-436B-84FC-23FC6E8B3E3C}" dt="2023-10-17T06:42:14.194" v="62" actId="26606"/>
          <ac:picMkLst>
            <pc:docMk/>
            <pc:sldMk cId="580418678" sldId="256"/>
            <ac:picMk id="1030" creationId="{4239E38D-7814-B7DF-86E3-C180910A50C4}"/>
          </ac:picMkLst>
        </pc:picChg>
        <pc:picChg chg="add mod">
          <ac:chgData name="Miki Zohar" userId="de93a04be69c7dc0" providerId="LiveId" clId="{89FC9A32-1BF7-436B-84FC-23FC6E8B3E3C}" dt="2023-10-17T06:42:14.194" v="62" actId="26606"/>
          <ac:picMkLst>
            <pc:docMk/>
            <pc:sldMk cId="580418678" sldId="256"/>
            <ac:picMk id="1032" creationId="{9366A60B-EBE5-DA3E-EA7B-45AB75A514A2}"/>
          </ac:picMkLst>
        </pc:picChg>
        <pc:picChg chg="add">
          <ac:chgData name="Miki Zohar" userId="de93a04be69c7dc0" providerId="LiveId" clId="{89FC9A32-1BF7-436B-84FC-23FC6E8B3E3C}" dt="2023-10-17T06:42:14.194" v="62" actId="26606"/>
          <ac:picMkLst>
            <pc:docMk/>
            <pc:sldMk cId="580418678" sldId="256"/>
            <ac:picMk id="1043" creationId="{D088DBDF-80D5-4FC0-8A54-9D660B728DC4}"/>
          </ac:picMkLst>
        </pc:picChg>
      </pc:sldChg>
      <pc:sldChg chg="addSp modSp mod setBg">
        <pc:chgData name="Miki Zohar" userId="de93a04be69c7dc0" providerId="LiveId" clId="{89FC9A32-1BF7-436B-84FC-23FC6E8B3E3C}" dt="2023-10-17T06:43:11.857" v="66" actId="26606"/>
        <pc:sldMkLst>
          <pc:docMk/>
          <pc:sldMk cId="3685659412" sldId="257"/>
        </pc:sldMkLst>
        <pc:spChg chg="mod">
          <ac:chgData name="Miki Zohar" userId="de93a04be69c7dc0" providerId="LiveId" clId="{89FC9A32-1BF7-436B-84FC-23FC6E8B3E3C}" dt="2023-10-17T06:43:11.857" v="66" actId="26606"/>
          <ac:spMkLst>
            <pc:docMk/>
            <pc:sldMk cId="3685659412" sldId="257"/>
            <ac:spMk id="2" creationId="{F4818A6E-F5FF-E7CE-DD46-DD8B5D20128A}"/>
          </ac:spMkLst>
        </pc:spChg>
        <pc:spChg chg="add">
          <ac:chgData name="Miki Zohar" userId="de93a04be69c7dc0" providerId="LiveId" clId="{89FC9A32-1BF7-436B-84FC-23FC6E8B3E3C}" dt="2023-10-17T06:43:11.857" v="66" actId="26606"/>
          <ac:spMkLst>
            <pc:docMk/>
            <pc:sldMk cId="3685659412" sldId="257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3:11.857" v="66" actId="26606"/>
          <ac:spMkLst>
            <pc:docMk/>
            <pc:sldMk cId="3685659412" sldId="257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3:11.857" v="66" actId="26606"/>
          <ac:spMkLst>
            <pc:docMk/>
            <pc:sldMk cId="3685659412" sldId="257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3:11.857" v="66" actId="26606"/>
          <ac:spMkLst>
            <pc:docMk/>
            <pc:sldMk cId="3685659412" sldId="257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3:11.857" v="66" actId="26606"/>
          <ac:spMkLst>
            <pc:docMk/>
            <pc:sldMk cId="3685659412" sldId="257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3:11.857" v="66" actId="26606"/>
          <ac:picMkLst>
            <pc:docMk/>
            <pc:sldMk cId="3685659412" sldId="257"/>
            <ac:picMk id="5" creationId="{F37898DB-65EF-0E9C-0C17-D791AD1FB4CE}"/>
          </ac:picMkLst>
        </pc:picChg>
      </pc:sldChg>
      <pc:sldChg chg="addSp modSp mod setBg">
        <pc:chgData name="Miki Zohar" userId="de93a04be69c7dc0" providerId="LiveId" clId="{89FC9A32-1BF7-436B-84FC-23FC6E8B3E3C}" dt="2023-10-17T06:43:18.350" v="67" actId="26606"/>
        <pc:sldMkLst>
          <pc:docMk/>
          <pc:sldMk cId="2984393921" sldId="258"/>
        </pc:sldMkLst>
        <pc:spChg chg="mod">
          <ac:chgData name="Miki Zohar" userId="de93a04be69c7dc0" providerId="LiveId" clId="{89FC9A32-1BF7-436B-84FC-23FC6E8B3E3C}" dt="2023-10-17T06:43:18.350" v="67" actId="26606"/>
          <ac:spMkLst>
            <pc:docMk/>
            <pc:sldMk cId="2984393921" sldId="258"/>
            <ac:spMk id="2" creationId="{E2653681-23CC-D86E-9735-E1615F5ED54A}"/>
          </ac:spMkLst>
        </pc:spChg>
        <pc:spChg chg="add">
          <ac:chgData name="Miki Zohar" userId="de93a04be69c7dc0" providerId="LiveId" clId="{89FC9A32-1BF7-436B-84FC-23FC6E8B3E3C}" dt="2023-10-17T06:43:18.350" v="67" actId="26606"/>
          <ac:spMkLst>
            <pc:docMk/>
            <pc:sldMk cId="2984393921" sldId="258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3:18.350" v="67" actId="26606"/>
          <ac:spMkLst>
            <pc:docMk/>
            <pc:sldMk cId="2984393921" sldId="258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3:18.350" v="67" actId="26606"/>
          <ac:spMkLst>
            <pc:docMk/>
            <pc:sldMk cId="2984393921" sldId="258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3:18.350" v="67" actId="26606"/>
          <ac:spMkLst>
            <pc:docMk/>
            <pc:sldMk cId="2984393921" sldId="258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3:18.350" v="67" actId="26606"/>
          <ac:spMkLst>
            <pc:docMk/>
            <pc:sldMk cId="2984393921" sldId="258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3:18.350" v="67" actId="26606"/>
          <ac:picMkLst>
            <pc:docMk/>
            <pc:sldMk cId="2984393921" sldId="258"/>
            <ac:picMk id="5" creationId="{E074D562-FF9C-909C-CFB9-B9AA5537C89E}"/>
          </ac:picMkLst>
        </pc:picChg>
      </pc:sldChg>
      <pc:sldChg chg="addSp modSp mod setBg">
        <pc:chgData name="Miki Zohar" userId="de93a04be69c7dc0" providerId="LiveId" clId="{89FC9A32-1BF7-436B-84FC-23FC6E8B3E3C}" dt="2023-10-17T06:43:21.413" v="68" actId="26606"/>
        <pc:sldMkLst>
          <pc:docMk/>
          <pc:sldMk cId="3572652175" sldId="259"/>
        </pc:sldMkLst>
        <pc:spChg chg="mod">
          <ac:chgData name="Miki Zohar" userId="de93a04be69c7dc0" providerId="LiveId" clId="{89FC9A32-1BF7-436B-84FC-23FC6E8B3E3C}" dt="2023-10-17T06:43:21.413" v="68" actId="26606"/>
          <ac:spMkLst>
            <pc:docMk/>
            <pc:sldMk cId="3572652175" sldId="259"/>
            <ac:spMk id="2" creationId="{6811D241-4A76-5C5A-6432-5B575C7DCB5A}"/>
          </ac:spMkLst>
        </pc:spChg>
        <pc:spChg chg="add">
          <ac:chgData name="Miki Zohar" userId="de93a04be69c7dc0" providerId="LiveId" clId="{89FC9A32-1BF7-436B-84FC-23FC6E8B3E3C}" dt="2023-10-17T06:43:21.413" v="68" actId="26606"/>
          <ac:spMkLst>
            <pc:docMk/>
            <pc:sldMk cId="3572652175" sldId="259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3:21.413" v="68" actId="26606"/>
          <ac:spMkLst>
            <pc:docMk/>
            <pc:sldMk cId="3572652175" sldId="259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3:21.413" v="68" actId="26606"/>
          <ac:spMkLst>
            <pc:docMk/>
            <pc:sldMk cId="3572652175" sldId="259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3:21.413" v="68" actId="26606"/>
          <ac:spMkLst>
            <pc:docMk/>
            <pc:sldMk cId="3572652175" sldId="259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3:21.413" v="68" actId="26606"/>
          <ac:spMkLst>
            <pc:docMk/>
            <pc:sldMk cId="3572652175" sldId="259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3:21.413" v="68" actId="26606"/>
          <ac:picMkLst>
            <pc:docMk/>
            <pc:sldMk cId="3572652175" sldId="259"/>
            <ac:picMk id="5" creationId="{D16A1A3E-48C0-8487-4EAF-113E039B7A64}"/>
          </ac:picMkLst>
        </pc:picChg>
      </pc:sldChg>
      <pc:sldChg chg="addSp modSp mod setBg">
        <pc:chgData name="Miki Zohar" userId="de93a04be69c7dc0" providerId="LiveId" clId="{89FC9A32-1BF7-436B-84FC-23FC6E8B3E3C}" dt="2023-10-17T06:43:27.497" v="69" actId="26606"/>
        <pc:sldMkLst>
          <pc:docMk/>
          <pc:sldMk cId="305040200" sldId="260"/>
        </pc:sldMkLst>
        <pc:spChg chg="mod">
          <ac:chgData name="Miki Zohar" userId="de93a04be69c7dc0" providerId="LiveId" clId="{89FC9A32-1BF7-436B-84FC-23FC6E8B3E3C}" dt="2023-10-17T06:43:27.497" v="69" actId="26606"/>
          <ac:spMkLst>
            <pc:docMk/>
            <pc:sldMk cId="305040200" sldId="260"/>
            <ac:spMk id="2" creationId="{BD720774-B6F3-83E7-5ED4-B06DE94B15E4}"/>
          </ac:spMkLst>
        </pc:spChg>
        <pc:spChg chg="add">
          <ac:chgData name="Miki Zohar" userId="de93a04be69c7dc0" providerId="LiveId" clId="{89FC9A32-1BF7-436B-84FC-23FC6E8B3E3C}" dt="2023-10-17T06:43:27.497" v="69" actId="26606"/>
          <ac:spMkLst>
            <pc:docMk/>
            <pc:sldMk cId="305040200" sldId="260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3:27.497" v="69" actId="26606"/>
          <ac:spMkLst>
            <pc:docMk/>
            <pc:sldMk cId="305040200" sldId="260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3:27.497" v="69" actId="26606"/>
          <ac:spMkLst>
            <pc:docMk/>
            <pc:sldMk cId="305040200" sldId="260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3:27.497" v="69" actId="26606"/>
          <ac:spMkLst>
            <pc:docMk/>
            <pc:sldMk cId="305040200" sldId="260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3:27.497" v="69" actId="26606"/>
          <ac:spMkLst>
            <pc:docMk/>
            <pc:sldMk cId="305040200" sldId="260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3:27.497" v="69" actId="26606"/>
          <ac:picMkLst>
            <pc:docMk/>
            <pc:sldMk cId="305040200" sldId="260"/>
            <ac:picMk id="5" creationId="{54FCE4A0-4293-D533-F168-8394D74A6741}"/>
          </ac:picMkLst>
        </pc:picChg>
      </pc:sldChg>
      <pc:sldChg chg="addSp modSp mod setBg">
        <pc:chgData name="Miki Zohar" userId="de93a04be69c7dc0" providerId="LiveId" clId="{89FC9A32-1BF7-436B-84FC-23FC6E8B3E3C}" dt="2023-10-17T06:43:30.732" v="70" actId="26606"/>
        <pc:sldMkLst>
          <pc:docMk/>
          <pc:sldMk cId="1987990252" sldId="261"/>
        </pc:sldMkLst>
        <pc:spChg chg="mod">
          <ac:chgData name="Miki Zohar" userId="de93a04be69c7dc0" providerId="LiveId" clId="{89FC9A32-1BF7-436B-84FC-23FC6E8B3E3C}" dt="2023-10-17T06:43:30.732" v="70" actId="26606"/>
          <ac:spMkLst>
            <pc:docMk/>
            <pc:sldMk cId="1987990252" sldId="261"/>
            <ac:spMk id="2" creationId="{C1C2C3F7-587C-F7D2-287E-89DB4FFB76F5}"/>
          </ac:spMkLst>
        </pc:spChg>
        <pc:spChg chg="add">
          <ac:chgData name="Miki Zohar" userId="de93a04be69c7dc0" providerId="LiveId" clId="{89FC9A32-1BF7-436B-84FC-23FC6E8B3E3C}" dt="2023-10-17T06:43:30.732" v="70" actId="26606"/>
          <ac:spMkLst>
            <pc:docMk/>
            <pc:sldMk cId="1987990252" sldId="261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3:30.732" v="70" actId="26606"/>
          <ac:spMkLst>
            <pc:docMk/>
            <pc:sldMk cId="1987990252" sldId="261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3:30.732" v="70" actId="26606"/>
          <ac:spMkLst>
            <pc:docMk/>
            <pc:sldMk cId="1987990252" sldId="261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3:30.732" v="70" actId="26606"/>
          <ac:spMkLst>
            <pc:docMk/>
            <pc:sldMk cId="1987990252" sldId="261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3:30.732" v="70" actId="26606"/>
          <ac:spMkLst>
            <pc:docMk/>
            <pc:sldMk cId="1987990252" sldId="261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3:30.732" v="70" actId="26606"/>
          <ac:picMkLst>
            <pc:docMk/>
            <pc:sldMk cId="1987990252" sldId="261"/>
            <ac:picMk id="5" creationId="{9EC74FCB-3950-164E-E9BB-DC08B47C28E3}"/>
          </ac:picMkLst>
        </pc:picChg>
      </pc:sldChg>
      <pc:sldChg chg="addSp modSp mod setBg">
        <pc:chgData name="Miki Zohar" userId="de93a04be69c7dc0" providerId="LiveId" clId="{89FC9A32-1BF7-436B-84FC-23FC6E8B3E3C}" dt="2023-10-17T06:43:35.873" v="71" actId="26606"/>
        <pc:sldMkLst>
          <pc:docMk/>
          <pc:sldMk cId="1980977761" sldId="262"/>
        </pc:sldMkLst>
        <pc:spChg chg="mod">
          <ac:chgData name="Miki Zohar" userId="de93a04be69c7dc0" providerId="LiveId" clId="{89FC9A32-1BF7-436B-84FC-23FC6E8B3E3C}" dt="2023-10-17T06:43:35.873" v="71" actId="26606"/>
          <ac:spMkLst>
            <pc:docMk/>
            <pc:sldMk cId="1980977761" sldId="262"/>
            <ac:spMk id="2" creationId="{6DBF23EF-977E-30E3-BE38-3F1000007EEE}"/>
          </ac:spMkLst>
        </pc:spChg>
        <pc:spChg chg="add">
          <ac:chgData name="Miki Zohar" userId="de93a04be69c7dc0" providerId="LiveId" clId="{89FC9A32-1BF7-436B-84FC-23FC6E8B3E3C}" dt="2023-10-17T06:43:35.873" v="71" actId="26606"/>
          <ac:spMkLst>
            <pc:docMk/>
            <pc:sldMk cId="1980977761" sldId="262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3:35.873" v="71" actId="26606"/>
          <ac:spMkLst>
            <pc:docMk/>
            <pc:sldMk cId="1980977761" sldId="262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3:35.873" v="71" actId="26606"/>
          <ac:spMkLst>
            <pc:docMk/>
            <pc:sldMk cId="1980977761" sldId="262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3:35.873" v="71" actId="26606"/>
          <ac:spMkLst>
            <pc:docMk/>
            <pc:sldMk cId="1980977761" sldId="262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3:35.873" v="71" actId="26606"/>
          <ac:spMkLst>
            <pc:docMk/>
            <pc:sldMk cId="1980977761" sldId="262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3:35.873" v="71" actId="26606"/>
          <ac:picMkLst>
            <pc:docMk/>
            <pc:sldMk cId="1980977761" sldId="262"/>
            <ac:picMk id="5" creationId="{1B0A68CE-6317-A00E-CCCA-F95EA73311D5}"/>
          </ac:picMkLst>
        </pc:picChg>
      </pc:sldChg>
      <pc:sldChg chg="addSp modSp mod setBg">
        <pc:chgData name="Miki Zohar" userId="de93a04be69c7dc0" providerId="LiveId" clId="{89FC9A32-1BF7-436B-84FC-23FC6E8B3E3C}" dt="2023-10-17T06:53:57.163" v="340" actId="2711"/>
        <pc:sldMkLst>
          <pc:docMk/>
          <pc:sldMk cId="88743916" sldId="263"/>
        </pc:sldMkLst>
        <pc:spChg chg="mod">
          <ac:chgData name="Miki Zohar" userId="de93a04be69c7dc0" providerId="LiveId" clId="{89FC9A32-1BF7-436B-84FC-23FC6E8B3E3C}" dt="2023-10-17T06:53:57.163" v="340" actId="2711"/>
          <ac:spMkLst>
            <pc:docMk/>
            <pc:sldMk cId="88743916" sldId="263"/>
            <ac:spMk id="2" creationId="{477A3106-4EAF-6169-CAAB-64C21F77E89F}"/>
          </ac:spMkLst>
        </pc:spChg>
        <pc:spChg chg="add">
          <ac:chgData name="Miki Zohar" userId="de93a04be69c7dc0" providerId="LiveId" clId="{89FC9A32-1BF7-436B-84FC-23FC6E8B3E3C}" dt="2023-10-17T06:43:39.702" v="72" actId="26606"/>
          <ac:spMkLst>
            <pc:docMk/>
            <pc:sldMk cId="88743916" sldId="263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3:39.702" v="72" actId="26606"/>
          <ac:spMkLst>
            <pc:docMk/>
            <pc:sldMk cId="88743916" sldId="263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3:39.702" v="72" actId="26606"/>
          <ac:spMkLst>
            <pc:docMk/>
            <pc:sldMk cId="88743916" sldId="263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3:39.702" v="72" actId="26606"/>
          <ac:spMkLst>
            <pc:docMk/>
            <pc:sldMk cId="88743916" sldId="263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3:39.702" v="72" actId="26606"/>
          <ac:spMkLst>
            <pc:docMk/>
            <pc:sldMk cId="88743916" sldId="263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3:39.702" v="72" actId="26606"/>
          <ac:picMkLst>
            <pc:docMk/>
            <pc:sldMk cId="88743916" sldId="263"/>
            <ac:picMk id="5" creationId="{8DF0B306-0026-5223-5B69-EBF2BB3A9E00}"/>
          </ac:picMkLst>
        </pc:picChg>
      </pc:sldChg>
      <pc:sldChg chg="addSp modSp mod setBg">
        <pc:chgData name="Miki Zohar" userId="de93a04be69c7dc0" providerId="LiveId" clId="{89FC9A32-1BF7-436B-84FC-23FC6E8B3E3C}" dt="2023-10-17T06:43:42.561" v="73" actId="26606"/>
        <pc:sldMkLst>
          <pc:docMk/>
          <pc:sldMk cId="2672925562" sldId="264"/>
        </pc:sldMkLst>
        <pc:spChg chg="mod">
          <ac:chgData name="Miki Zohar" userId="de93a04be69c7dc0" providerId="LiveId" clId="{89FC9A32-1BF7-436B-84FC-23FC6E8B3E3C}" dt="2023-10-17T06:43:42.561" v="73" actId="26606"/>
          <ac:spMkLst>
            <pc:docMk/>
            <pc:sldMk cId="2672925562" sldId="264"/>
            <ac:spMk id="2" creationId="{322E4987-5832-3226-9599-64E1DBF51B1E}"/>
          </ac:spMkLst>
        </pc:spChg>
        <pc:spChg chg="add">
          <ac:chgData name="Miki Zohar" userId="de93a04be69c7dc0" providerId="LiveId" clId="{89FC9A32-1BF7-436B-84FC-23FC6E8B3E3C}" dt="2023-10-17T06:43:42.561" v="73" actId="26606"/>
          <ac:spMkLst>
            <pc:docMk/>
            <pc:sldMk cId="2672925562" sldId="264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3:42.561" v="73" actId="26606"/>
          <ac:spMkLst>
            <pc:docMk/>
            <pc:sldMk cId="2672925562" sldId="264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3:42.561" v="73" actId="26606"/>
          <ac:spMkLst>
            <pc:docMk/>
            <pc:sldMk cId="2672925562" sldId="264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3:42.561" v="73" actId="26606"/>
          <ac:spMkLst>
            <pc:docMk/>
            <pc:sldMk cId="2672925562" sldId="264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3:42.561" v="73" actId="26606"/>
          <ac:spMkLst>
            <pc:docMk/>
            <pc:sldMk cId="2672925562" sldId="264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3:42.561" v="73" actId="26606"/>
          <ac:picMkLst>
            <pc:docMk/>
            <pc:sldMk cId="2672925562" sldId="264"/>
            <ac:picMk id="5" creationId="{42E78ADA-EE01-AC5D-75E0-1B4FACA093AF}"/>
          </ac:picMkLst>
        </pc:picChg>
      </pc:sldChg>
      <pc:sldChg chg="addSp modSp mod setBg">
        <pc:chgData name="Miki Zohar" userId="de93a04be69c7dc0" providerId="LiveId" clId="{89FC9A32-1BF7-436B-84FC-23FC6E8B3E3C}" dt="2023-10-17T06:44:02.783" v="74" actId="26606"/>
        <pc:sldMkLst>
          <pc:docMk/>
          <pc:sldMk cId="4099390078" sldId="266"/>
        </pc:sldMkLst>
        <pc:spChg chg="mod">
          <ac:chgData name="Miki Zohar" userId="de93a04be69c7dc0" providerId="LiveId" clId="{89FC9A32-1BF7-436B-84FC-23FC6E8B3E3C}" dt="2023-10-17T06:44:02.783" v="74" actId="26606"/>
          <ac:spMkLst>
            <pc:docMk/>
            <pc:sldMk cId="4099390078" sldId="266"/>
            <ac:spMk id="2" creationId="{5EBACAA6-306B-857F-E757-81F03D4057DC}"/>
          </ac:spMkLst>
        </pc:spChg>
        <pc:spChg chg="add">
          <ac:chgData name="Miki Zohar" userId="de93a04be69c7dc0" providerId="LiveId" clId="{89FC9A32-1BF7-436B-84FC-23FC6E8B3E3C}" dt="2023-10-17T06:44:02.783" v="74" actId="26606"/>
          <ac:spMkLst>
            <pc:docMk/>
            <pc:sldMk cId="4099390078" sldId="266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02.783" v="74" actId="26606"/>
          <ac:spMkLst>
            <pc:docMk/>
            <pc:sldMk cId="4099390078" sldId="266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02.783" v="74" actId="26606"/>
          <ac:spMkLst>
            <pc:docMk/>
            <pc:sldMk cId="4099390078" sldId="266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02.783" v="74" actId="26606"/>
          <ac:spMkLst>
            <pc:docMk/>
            <pc:sldMk cId="4099390078" sldId="266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02.783" v="74" actId="26606"/>
          <ac:spMkLst>
            <pc:docMk/>
            <pc:sldMk cId="4099390078" sldId="266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02.783" v="74" actId="26606"/>
          <ac:picMkLst>
            <pc:docMk/>
            <pc:sldMk cId="4099390078" sldId="266"/>
            <ac:picMk id="5" creationId="{ECC26CFD-E5E6-A5C6-73B7-C257DA6199D2}"/>
          </ac:picMkLst>
        </pc:picChg>
      </pc:sldChg>
      <pc:sldChg chg="addSp modSp mod setBg">
        <pc:chgData name="Miki Zohar" userId="de93a04be69c7dc0" providerId="LiveId" clId="{89FC9A32-1BF7-436B-84FC-23FC6E8B3E3C}" dt="2023-10-17T06:53:40.797" v="339" actId="2711"/>
        <pc:sldMkLst>
          <pc:docMk/>
          <pc:sldMk cId="2066715146" sldId="267"/>
        </pc:sldMkLst>
        <pc:spChg chg="mod">
          <ac:chgData name="Miki Zohar" userId="de93a04be69c7dc0" providerId="LiveId" clId="{89FC9A32-1BF7-436B-84FC-23FC6E8B3E3C}" dt="2023-10-17T06:53:40.797" v="339" actId="2711"/>
          <ac:spMkLst>
            <pc:docMk/>
            <pc:sldMk cId="2066715146" sldId="267"/>
            <ac:spMk id="2" creationId="{63F44DC1-E757-62A0-F575-925C6D082027}"/>
          </ac:spMkLst>
        </pc:spChg>
        <pc:spChg chg="add">
          <ac:chgData name="Miki Zohar" userId="de93a04be69c7dc0" providerId="LiveId" clId="{89FC9A32-1BF7-436B-84FC-23FC6E8B3E3C}" dt="2023-10-17T06:44:06.597" v="75" actId="26606"/>
          <ac:spMkLst>
            <pc:docMk/>
            <pc:sldMk cId="2066715146" sldId="267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06.597" v="75" actId="26606"/>
          <ac:spMkLst>
            <pc:docMk/>
            <pc:sldMk cId="2066715146" sldId="267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06.597" v="75" actId="26606"/>
          <ac:spMkLst>
            <pc:docMk/>
            <pc:sldMk cId="2066715146" sldId="267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06.597" v="75" actId="26606"/>
          <ac:spMkLst>
            <pc:docMk/>
            <pc:sldMk cId="2066715146" sldId="267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06.597" v="75" actId="26606"/>
          <ac:spMkLst>
            <pc:docMk/>
            <pc:sldMk cId="2066715146" sldId="267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06.597" v="75" actId="26606"/>
          <ac:picMkLst>
            <pc:docMk/>
            <pc:sldMk cId="2066715146" sldId="267"/>
            <ac:picMk id="5" creationId="{F9565C41-241B-459B-D992-D5E3332E8BC3}"/>
          </ac:picMkLst>
        </pc:picChg>
      </pc:sldChg>
      <pc:sldChg chg="addSp modSp mod setBg">
        <pc:chgData name="Miki Zohar" userId="de93a04be69c7dc0" providerId="LiveId" clId="{89FC9A32-1BF7-436B-84FC-23FC6E8B3E3C}" dt="2023-10-17T06:53:32.109" v="337" actId="20577"/>
        <pc:sldMkLst>
          <pc:docMk/>
          <pc:sldMk cId="1158017043" sldId="268"/>
        </pc:sldMkLst>
        <pc:spChg chg="mod">
          <ac:chgData name="Miki Zohar" userId="de93a04be69c7dc0" providerId="LiveId" clId="{89FC9A32-1BF7-436B-84FC-23FC6E8B3E3C}" dt="2023-10-17T06:53:32.109" v="337" actId="20577"/>
          <ac:spMkLst>
            <pc:docMk/>
            <pc:sldMk cId="1158017043" sldId="268"/>
            <ac:spMk id="2" creationId="{6666E1C2-3B4C-D505-3C94-0F27542F7B2E}"/>
          </ac:spMkLst>
        </pc:spChg>
        <pc:spChg chg="add">
          <ac:chgData name="Miki Zohar" userId="de93a04be69c7dc0" providerId="LiveId" clId="{89FC9A32-1BF7-436B-84FC-23FC6E8B3E3C}" dt="2023-10-17T06:44:09.441" v="76" actId="26606"/>
          <ac:spMkLst>
            <pc:docMk/>
            <pc:sldMk cId="1158017043" sldId="268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09.441" v="76" actId="26606"/>
          <ac:spMkLst>
            <pc:docMk/>
            <pc:sldMk cId="1158017043" sldId="268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09.441" v="76" actId="26606"/>
          <ac:spMkLst>
            <pc:docMk/>
            <pc:sldMk cId="1158017043" sldId="268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09.441" v="76" actId="26606"/>
          <ac:spMkLst>
            <pc:docMk/>
            <pc:sldMk cId="1158017043" sldId="268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09.441" v="76" actId="26606"/>
          <ac:spMkLst>
            <pc:docMk/>
            <pc:sldMk cId="1158017043" sldId="268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09.441" v="76" actId="26606"/>
          <ac:picMkLst>
            <pc:docMk/>
            <pc:sldMk cId="1158017043" sldId="268"/>
            <ac:picMk id="5" creationId="{8702B300-F7A4-A4A0-458C-6FBFD9DEDE51}"/>
          </ac:picMkLst>
        </pc:picChg>
      </pc:sldChg>
      <pc:sldChg chg="addSp modSp mod setBg">
        <pc:chgData name="Miki Zohar" userId="de93a04be69c7dc0" providerId="LiveId" clId="{89FC9A32-1BF7-436B-84FC-23FC6E8B3E3C}" dt="2023-10-17T06:44:15.858" v="77" actId="26606"/>
        <pc:sldMkLst>
          <pc:docMk/>
          <pc:sldMk cId="3371189693" sldId="269"/>
        </pc:sldMkLst>
        <pc:spChg chg="mod">
          <ac:chgData name="Miki Zohar" userId="de93a04be69c7dc0" providerId="LiveId" clId="{89FC9A32-1BF7-436B-84FC-23FC6E8B3E3C}" dt="2023-10-17T06:44:15.858" v="77" actId="26606"/>
          <ac:spMkLst>
            <pc:docMk/>
            <pc:sldMk cId="3371189693" sldId="269"/>
            <ac:spMk id="2" creationId="{D1A77C3E-7E15-1FE0-583A-10B3292727EE}"/>
          </ac:spMkLst>
        </pc:spChg>
        <pc:spChg chg="add">
          <ac:chgData name="Miki Zohar" userId="de93a04be69c7dc0" providerId="LiveId" clId="{89FC9A32-1BF7-436B-84FC-23FC6E8B3E3C}" dt="2023-10-17T06:44:15.858" v="77" actId="26606"/>
          <ac:spMkLst>
            <pc:docMk/>
            <pc:sldMk cId="3371189693" sldId="269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15.858" v="77" actId="26606"/>
          <ac:spMkLst>
            <pc:docMk/>
            <pc:sldMk cId="3371189693" sldId="269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15.858" v="77" actId="26606"/>
          <ac:spMkLst>
            <pc:docMk/>
            <pc:sldMk cId="3371189693" sldId="269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15.858" v="77" actId="26606"/>
          <ac:spMkLst>
            <pc:docMk/>
            <pc:sldMk cId="3371189693" sldId="269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15.858" v="77" actId="26606"/>
          <ac:spMkLst>
            <pc:docMk/>
            <pc:sldMk cId="3371189693" sldId="269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15.858" v="77" actId="26606"/>
          <ac:picMkLst>
            <pc:docMk/>
            <pc:sldMk cId="3371189693" sldId="269"/>
            <ac:picMk id="5" creationId="{2CD369CB-2FDD-D0CD-EED6-394EF376000A}"/>
          </ac:picMkLst>
        </pc:picChg>
      </pc:sldChg>
      <pc:sldChg chg="addSp modSp mod setBg">
        <pc:chgData name="Miki Zohar" userId="de93a04be69c7dc0" providerId="LiveId" clId="{89FC9A32-1BF7-436B-84FC-23FC6E8B3E3C}" dt="2023-10-17T06:53:17.732" v="328" actId="113"/>
        <pc:sldMkLst>
          <pc:docMk/>
          <pc:sldMk cId="3078813124" sldId="270"/>
        </pc:sldMkLst>
        <pc:spChg chg="mod">
          <ac:chgData name="Miki Zohar" userId="de93a04be69c7dc0" providerId="LiveId" clId="{89FC9A32-1BF7-436B-84FC-23FC6E8B3E3C}" dt="2023-10-17T06:53:17.732" v="328" actId="113"/>
          <ac:spMkLst>
            <pc:docMk/>
            <pc:sldMk cId="3078813124" sldId="270"/>
            <ac:spMk id="2" creationId="{F3E0355A-8378-B781-49A0-60898092E90B}"/>
          </ac:spMkLst>
        </pc:spChg>
        <pc:spChg chg="add">
          <ac:chgData name="Miki Zohar" userId="de93a04be69c7dc0" providerId="LiveId" clId="{89FC9A32-1BF7-436B-84FC-23FC6E8B3E3C}" dt="2023-10-17T06:44:19.030" v="78" actId="26606"/>
          <ac:spMkLst>
            <pc:docMk/>
            <pc:sldMk cId="3078813124" sldId="270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19.030" v="78" actId="26606"/>
          <ac:spMkLst>
            <pc:docMk/>
            <pc:sldMk cId="3078813124" sldId="270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19.030" v="78" actId="26606"/>
          <ac:spMkLst>
            <pc:docMk/>
            <pc:sldMk cId="3078813124" sldId="270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19.030" v="78" actId="26606"/>
          <ac:spMkLst>
            <pc:docMk/>
            <pc:sldMk cId="3078813124" sldId="270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19.030" v="78" actId="26606"/>
          <ac:spMkLst>
            <pc:docMk/>
            <pc:sldMk cId="3078813124" sldId="270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19.030" v="78" actId="26606"/>
          <ac:picMkLst>
            <pc:docMk/>
            <pc:sldMk cId="3078813124" sldId="270"/>
            <ac:picMk id="5" creationId="{CD2382C2-4C4C-4F8C-3C4B-FE09CD3E9125}"/>
          </ac:picMkLst>
        </pc:picChg>
      </pc:sldChg>
      <pc:sldChg chg="addSp modSp mod setBg">
        <pc:chgData name="Miki Zohar" userId="de93a04be69c7dc0" providerId="LiveId" clId="{89FC9A32-1BF7-436B-84FC-23FC6E8B3E3C}" dt="2023-10-17T06:53:09.634" v="326" actId="20577"/>
        <pc:sldMkLst>
          <pc:docMk/>
          <pc:sldMk cId="1591490081" sldId="271"/>
        </pc:sldMkLst>
        <pc:spChg chg="mod">
          <ac:chgData name="Miki Zohar" userId="de93a04be69c7dc0" providerId="LiveId" clId="{89FC9A32-1BF7-436B-84FC-23FC6E8B3E3C}" dt="2023-10-17T06:53:09.634" v="326" actId="20577"/>
          <ac:spMkLst>
            <pc:docMk/>
            <pc:sldMk cId="1591490081" sldId="271"/>
            <ac:spMk id="2" creationId="{97344ADB-6A70-DACD-1AEB-405A88C1C2B0}"/>
          </ac:spMkLst>
        </pc:spChg>
        <pc:spChg chg="add">
          <ac:chgData name="Miki Zohar" userId="de93a04be69c7dc0" providerId="LiveId" clId="{89FC9A32-1BF7-436B-84FC-23FC6E8B3E3C}" dt="2023-10-17T06:44:21.765" v="79" actId="26606"/>
          <ac:spMkLst>
            <pc:docMk/>
            <pc:sldMk cId="1591490081" sldId="271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21.765" v="79" actId="26606"/>
          <ac:spMkLst>
            <pc:docMk/>
            <pc:sldMk cId="1591490081" sldId="271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21.765" v="79" actId="26606"/>
          <ac:spMkLst>
            <pc:docMk/>
            <pc:sldMk cId="1591490081" sldId="271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21.765" v="79" actId="26606"/>
          <ac:spMkLst>
            <pc:docMk/>
            <pc:sldMk cId="1591490081" sldId="271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21.765" v="79" actId="26606"/>
          <ac:spMkLst>
            <pc:docMk/>
            <pc:sldMk cId="1591490081" sldId="271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21.765" v="79" actId="26606"/>
          <ac:picMkLst>
            <pc:docMk/>
            <pc:sldMk cId="1591490081" sldId="271"/>
            <ac:picMk id="5" creationId="{45677264-F42C-7F96-05C3-16FD16C22217}"/>
          </ac:picMkLst>
        </pc:picChg>
      </pc:sldChg>
      <pc:sldChg chg="addSp modSp mod setBg">
        <pc:chgData name="Miki Zohar" userId="de93a04be69c7dc0" providerId="LiveId" clId="{89FC9A32-1BF7-436B-84FC-23FC6E8B3E3C}" dt="2023-10-17T06:52:57.428" v="314" actId="2711"/>
        <pc:sldMkLst>
          <pc:docMk/>
          <pc:sldMk cId="302913844" sldId="272"/>
        </pc:sldMkLst>
        <pc:spChg chg="mod">
          <ac:chgData name="Miki Zohar" userId="de93a04be69c7dc0" providerId="LiveId" clId="{89FC9A32-1BF7-436B-84FC-23FC6E8B3E3C}" dt="2023-10-17T06:52:57.428" v="314" actId="2711"/>
          <ac:spMkLst>
            <pc:docMk/>
            <pc:sldMk cId="302913844" sldId="272"/>
            <ac:spMk id="2" creationId="{567A4B8E-9EC5-90F1-60B0-CAEC98545427}"/>
          </ac:spMkLst>
        </pc:spChg>
        <pc:spChg chg="add">
          <ac:chgData name="Miki Zohar" userId="de93a04be69c7dc0" providerId="LiveId" clId="{89FC9A32-1BF7-436B-84FC-23FC6E8B3E3C}" dt="2023-10-17T06:44:23.937" v="80" actId="26606"/>
          <ac:spMkLst>
            <pc:docMk/>
            <pc:sldMk cId="302913844" sldId="272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23.937" v="80" actId="26606"/>
          <ac:spMkLst>
            <pc:docMk/>
            <pc:sldMk cId="302913844" sldId="272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23.937" v="80" actId="26606"/>
          <ac:spMkLst>
            <pc:docMk/>
            <pc:sldMk cId="302913844" sldId="272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23.937" v="80" actId="26606"/>
          <ac:spMkLst>
            <pc:docMk/>
            <pc:sldMk cId="302913844" sldId="272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23.937" v="80" actId="26606"/>
          <ac:spMkLst>
            <pc:docMk/>
            <pc:sldMk cId="302913844" sldId="272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23.937" v="80" actId="26606"/>
          <ac:picMkLst>
            <pc:docMk/>
            <pc:sldMk cId="302913844" sldId="272"/>
            <ac:picMk id="5" creationId="{F802D6E4-142D-B045-24FE-76BFBF86C950}"/>
          </ac:picMkLst>
        </pc:picChg>
      </pc:sldChg>
      <pc:sldChg chg="addSp modSp mod setBg">
        <pc:chgData name="Miki Zohar" userId="de93a04be69c7dc0" providerId="LiveId" clId="{89FC9A32-1BF7-436B-84FC-23FC6E8B3E3C}" dt="2023-10-17T06:44:26.484" v="81" actId="26606"/>
        <pc:sldMkLst>
          <pc:docMk/>
          <pc:sldMk cId="199797822" sldId="273"/>
        </pc:sldMkLst>
        <pc:spChg chg="mod">
          <ac:chgData name="Miki Zohar" userId="de93a04be69c7dc0" providerId="LiveId" clId="{89FC9A32-1BF7-436B-84FC-23FC6E8B3E3C}" dt="2023-10-17T06:44:26.484" v="81" actId="26606"/>
          <ac:spMkLst>
            <pc:docMk/>
            <pc:sldMk cId="199797822" sldId="273"/>
            <ac:spMk id="2" creationId="{864347BD-BEC1-00D3-E62E-9E3AA752508F}"/>
          </ac:spMkLst>
        </pc:spChg>
        <pc:spChg chg="add">
          <ac:chgData name="Miki Zohar" userId="de93a04be69c7dc0" providerId="LiveId" clId="{89FC9A32-1BF7-436B-84FC-23FC6E8B3E3C}" dt="2023-10-17T06:44:26.484" v="81" actId="26606"/>
          <ac:spMkLst>
            <pc:docMk/>
            <pc:sldMk cId="199797822" sldId="273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26.484" v="81" actId="26606"/>
          <ac:spMkLst>
            <pc:docMk/>
            <pc:sldMk cId="199797822" sldId="273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26.484" v="81" actId="26606"/>
          <ac:spMkLst>
            <pc:docMk/>
            <pc:sldMk cId="199797822" sldId="273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26.484" v="81" actId="26606"/>
          <ac:spMkLst>
            <pc:docMk/>
            <pc:sldMk cId="199797822" sldId="273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26.484" v="81" actId="26606"/>
          <ac:spMkLst>
            <pc:docMk/>
            <pc:sldMk cId="199797822" sldId="273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26.484" v="81" actId="26606"/>
          <ac:picMkLst>
            <pc:docMk/>
            <pc:sldMk cId="199797822" sldId="273"/>
            <ac:picMk id="5" creationId="{088121BD-0373-081B-0C95-F398D8A6F00E}"/>
          </ac:picMkLst>
        </pc:picChg>
      </pc:sldChg>
      <pc:sldChg chg="addSp modSp mod setBg">
        <pc:chgData name="Miki Zohar" userId="de93a04be69c7dc0" providerId="LiveId" clId="{89FC9A32-1BF7-436B-84FC-23FC6E8B3E3C}" dt="2023-10-17T06:44:32.360" v="82" actId="26606"/>
        <pc:sldMkLst>
          <pc:docMk/>
          <pc:sldMk cId="2467240545" sldId="274"/>
        </pc:sldMkLst>
        <pc:spChg chg="mod">
          <ac:chgData name="Miki Zohar" userId="de93a04be69c7dc0" providerId="LiveId" clId="{89FC9A32-1BF7-436B-84FC-23FC6E8B3E3C}" dt="2023-10-17T06:44:32.360" v="82" actId="26606"/>
          <ac:spMkLst>
            <pc:docMk/>
            <pc:sldMk cId="2467240545" sldId="274"/>
            <ac:spMk id="2" creationId="{156789B6-A6EA-4F34-501A-0B75F2D3AF97}"/>
          </ac:spMkLst>
        </pc:spChg>
        <pc:spChg chg="add">
          <ac:chgData name="Miki Zohar" userId="de93a04be69c7dc0" providerId="LiveId" clId="{89FC9A32-1BF7-436B-84FC-23FC6E8B3E3C}" dt="2023-10-17T06:44:32.360" v="82" actId="26606"/>
          <ac:spMkLst>
            <pc:docMk/>
            <pc:sldMk cId="2467240545" sldId="274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32.360" v="82" actId="26606"/>
          <ac:spMkLst>
            <pc:docMk/>
            <pc:sldMk cId="2467240545" sldId="274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32.360" v="82" actId="26606"/>
          <ac:spMkLst>
            <pc:docMk/>
            <pc:sldMk cId="2467240545" sldId="274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32.360" v="82" actId="26606"/>
          <ac:spMkLst>
            <pc:docMk/>
            <pc:sldMk cId="2467240545" sldId="274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32.360" v="82" actId="26606"/>
          <ac:spMkLst>
            <pc:docMk/>
            <pc:sldMk cId="2467240545" sldId="274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32.360" v="82" actId="26606"/>
          <ac:picMkLst>
            <pc:docMk/>
            <pc:sldMk cId="2467240545" sldId="274"/>
            <ac:picMk id="5" creationId="{721A60F6-AFB6-8BCB-5740-B6732AE09CEE}"/>
          </ac:picMkLst>
        </pc:picChg>
      </pc:sldChg>
      <pc:sldChg chg="addSp modSp mod setBg">
        <pc:chgData name="Miki Zohar" userId="de93a04be69c7dc0" providerId="LiveId" clId="{89FC9A32-1BF7-436B-84FC-23FC6E8B3E3C}" dt="2023-10-17T06:44:35.329" v="83" actId="26606"/>
        <pc:sldMkLst>
          <pc:docMk/>
          <pc:sldMk cId="2248340682" sldId="275"/>
        </pc:sldMkLst>
        <pc:spChg chg="mod">
          <ac:chgData name="Miki Zohar" userId="de93a04be69c7dc0" providerId="LiveId" clId="{89FC9A32-1BF7-436B-84FC-23FC6E8B3E3C}" dt="2023-10-17T06:44:35.329" v="83" actId="26606"/>
          <ac:spMkLst>
            <pc:docMk/>
            <pc:sldMk cId="2248340682" sldId="275"/>
            <ac:spMk id="2" creationId="{235999DA-C359-A26F-F993-2AFF8987E7E6}"/>
          </ac:spMkLst>
        </pc:spChg>
        <pc:spChg chg="add">
          <ac:chgData name="Miki Zohar" userId="de93a04be69c7dc0" providerId="LiveId" clId="{89FC9A32-1BF7-436B-84FC-23FC6E8B3E3C}" dt="2023-10-17T06:44:35.329" v="83" actId="26606"/>
          <ac:spMkLst>
            <pc:docMk/>
            <pc:sldMk cId="2248340682" sldId="275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35.329" v="83" actId="26606"/>
          <ac:spMkLst>
            <pc:docMk/>
            <pc:sldMk cId="2248340682" sldId="275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35.329" v="83" actId="26606"/>
          <ac:spMkLst>
            <pc:docMk/>
            <pc:sldMk cId="2248340682" sldId="275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35.329" v="83" actId="26606"/>
          <ac:spMkLst>
            <pc:docMk/>
            <pc:sldMk cId="2248340682" sldId="275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35.329" v="83" actId="26606"/>
          <ac:spMkLst>
            <pc:docMk/>
            <pc:sldMk cId="2248340682" sldId="275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35.329" v="83" actId="26606"/>
          <ac:picMkLst>
            <pc:docMk/>
            <pc:sldMk cId="2248340682" sldId="275"/>
            <ac:picMk id="5" creationId="{2E3C1779-E9A7-9B88-8143-3AAB37ACA529}"/>
          </ac:picMkLst>
        </pc:picChg>
      </pc:sldChg>
      <pc:sldChg chg="addSp modSp mod setBg">
        <pc:chgData name="Miki Zohar" userId="de93a04be69c7dc0" providerId="LiveId" clId="{89FC9A32-1BF7-436B-84FC-23FC6E8B3E3C}" dt="2023-10-17T06:44:38.032" v="84" actId="26606"/>
        <pc:sldMkLst>
          <pc:docMk/>
          <pc:sldMk cId="47497328" sldId="276"/>
        </pc:sldMkLst>
        <pc:spChg chg="mod">
          <ac:chgData name="Miki Zohar" userId="de93a04be69c7dc0" providerId="LiveId" clId="{89FC9A32-1BF7-436B-84FC-23FC6E8B3E3C}" dt="2023-10-17T06:44:38.032" v="84" actId="26606"/>
          <ac:spMkLst>
            <pc:docMk/>
            <pc:sldMk cId="47497328" sldId="276"/>
            <ac:spMk id="2" creationId="{ABE6DAA1-9031-D02D-2D77-7577FA2471E6}"/>
          </ac:spMkLst>
        </pc:spChg>
        <pc:spChg chg="add">
          <ac:chgData name="Miki Zohar" userId="de93a04be69c7dc0" providerId="LiveId" clId="{89FC9A32-1BF7-436B-84FC-23FC6E8B3E3C}" dt="2023-10-17T06:44:38.032" v="84" actId="26606"/>
          <ac:spMkLst>
            <pc:docMk/>
            <pc:sldMk cId="47497328" sldId="276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38.032" v="84" actId="26606"/>
          <ac:spMkLst>
            <pc:docMk/>
            <pc:sldMk cId="47497328" sldId="276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38.032" v="84" actId="26606"/>
          <ac:spMkLst>
            <pc:docMk/>
            <pc:sldMk cId="47497328" sldId="276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38.032" v="84" actId="26606"/>
          <ac:spMkLst>
            <pc:docMk/>
            <pc:sldMk cId="47497328" sldId="276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38.032" v="84" actId="26606"/>
          <ac:spMkLst>
            <pc:docMk/>
            <pc:sldMk cId="47497328" sldId="276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38.032" v="84" actId="26606"/>
          <ac:picMkLst>
            <pc:docMk/>
            <pc:sldMk cId="47497328" sldId="276"/>
            <ac:picMk id="5" creationId="{DE1BC21B-89BD-102A-C762-6EBF8D87F25B}"/>
          </ac:picMkLst>
        </pc:picChg>
      </pc:sldChg>
      <pc:sldChg chg="addSp modSp mod setBg">
        <pc:chgData name="Miki Zohar" userId="de93a04be69c7dc0" providerId="LiveId" clId="{89FC9A32-1BF7-436B-84FC-23FC6E8B3E3C}" dt="2023-10-17T06:44:40.486" v="85" actId="26606"/>
        <pc:sldMkLst>
          <pc:docMk/>
          <pc:sldMk cId="3464869798" sldId="277"/>
        </pc:sldMkLst>
        <pc:spChg chg="mod">
          <ac:chgData name="Miki Zohar" userId="de93a04be69c7dc0" providerId="LiveId" clId="{89FC9A32-1BF7-436B-84FC-23FC6E8B3E3C}" dt="2023-10-17T06:44:40.486" v="85" actId="26606"/>
          <ac:spMkLst>
            <pc:docMk/>
            <pc:sldMk cId="3464869798" sldId="277"/>
            <ac:spMk id="2" creationId="{CA6B5E07-8387-484D-CE41-85CDA0A6997A}"/>
          </ac:spMkLst>
        </pc:spChg>
        <pc:spChg chg="add">
          <ac:chgData name="Miki Zohar" userId="de93a04be69c7dc0" providerId="LiveId" clId="{89FC9A32-1BF7-436B-84FC-23FC6E8B3E3C}" dt="2023-10-17T06:44:40.486" v="85" actId="26606"/>
          <ac:spMkLst>
            <pc:docMk/>
            <pc:sldMk cId="3464869798" sldId="277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40.486" v="85" actId="26606"/>
          <ac:spMkLst>
            <pc:docMk/>
            <pc:sldMk cId="3464869798" sldId="277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40.486" v="85" actId="26606"/>
          <ac:spMkLst>
            <pc:docMk/>
            <pc:sldMk cId="3464869798" sldId="277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40.486" v="85" actId="26606"/>
          <ac:spMkLst>
            <pc:docMk/>
            <pc:sldMk cId="3464869798" sldId="277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40.486" v="85" actId="26606"/>
          <ac:spMkLst>
            <pc:docMk/>
            <pc:sldMk cId="3464869798" sldId="277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40.486" v="85" actId="26606"/>
          <ac:picMkLst>
            <pc:docMk/>
            <pc:sldMk cId="3464869798" sldId="277"/>
            <ac:picMk id="5" creationId="{0CAD47A6-D8D5-DDFF-A0EA-7606390A213C}"/>
          </ac:picMkLst>
        </pc:picChg>
      </pc:sldChg>
      <pc:sldChg chg="addSp modSp mod setBg">
        <pc:chgData name="Miki Zohar" userId="de93a04be69c7dc0" providerId="LiveId" clId="{89FC9A32-1BF7-436B-84FC-23FC6E8B3E3C}" dt="2023-10-17T06:44:42.767" v="86" actId="26606"/>
        <pc:sldMkLst>
          <pc:docMk/>
          <pc:sldMk cId="3391241046" sldId="278"/>
        </pc:sldMkLst>
        <pc:spChg chg="mod">
          <ac:chgData name="Miki Zohar" userId="de93a04be69c7dc0" providerId="LiveId" clId="{89FC9A32-1BF7-436B-84FC-23FC6E8B3E3C}" dt="2023-10-17T06:44:42.767" v="86" actId="26606"/>
          <ac:spMkLst>
            <pc:docMk/>
            <pc:sldMk cId="3391241046" sldId="278"/>
            <ac:spMk id="2" creationId="{6BA9E6B4-6180-98C3-5B5F-A15CD45D9889}"/>
          </ac:spMkLst>
        </pc:spChg>
        <pc:spChg chg="add">
          <ac:chgData name="Miki Zohar" userId="de93a04be69c7dc0" providerId="LiveId" clId="{89FC9A32-1BF7-436B-84FC-23FC6E8B3E3C}" dt="2023-10-17T06:44:42.767" v="86" actId="26606"/>
          <ac:spMkLst>
            <pc:docMk/>
            <pc:sldMk cId="3391241046" sldId="278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42.767" v="86" actId="26606"/>
          <ac:spMkLst>
            <pc:docMk/>
            <pc:sldMk cId="3391241046" sldId="278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42.767" v="86" actId="26606"/>
          <ac:spMkLst>
            <pc:docMk/>
            <pc:sldMk cId="3391241046" sldId="278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42.767" v="86" actId="26606"/>
          <ac:spMkLst>
            <pc:docMk/>
            <pc:sldMk cId="3391241046" sldId="278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42.767" v="86" actId="26606"/>
          <ac:spMkLst>
            <pc:docMk/>
            <pc:sldMk cId="3391241046" sldId="278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42.767" v="86" actId="26606"/>
          <ac:picMkLst>
            <pc:docMk/>
            <pc:sldMk cId="3391241046" sldId="278"/>
            <ac:picMk id="5" creationId="{487305C2-0702-1276-9D20-E3A72C615231}"/>
          </ac:picMkLst>
        </pc:picChg>
      </pc:sldChg>
      <pc:sldChg chg="addSp modSp mod setBg">
        <pc:chgData name="Miki Zohar" userId="de93a04be69c7dc0" providerId="LiveId" clId="{89FC9A32-1BF7-436B-84FC-23FC6E8B3E3C}" dt="2023-10-17T06:44:45.858" v="87" actId="26606"/>
        <pc:sldMkLst>
          <pc:docMk/>
          <pc:sldMk cId="2819221270" sldId="279"/>
        </pc:sldMkLst>
        <pc:spChg chg="mod">
          <ac:chgData name="Miki Zohar" userId="de93a04be69c7dc0" providerId="LiveId" clId="{89FC9A32-1BF7-436B-84FC-23FC6E8B3E3C}" dt="2023-10-17T06:44:45.858" v="87" actId="26606"/>
          <ac:spMkLst>
            <pc:docMk/>
            <pc:sldMk cId="2819221270" sldId="279"/>
            <ac:spMk id="2" creationId="{163BB575-468B-CF6B-60BE-4300F5419269}"/>
          </ac:spMkLst>
        </pc:spChg>
        <pc:spChg chg="add">
          <ac:chgData name="Miki Zohar" userId="de93a04be69c7dc0" providerId="LiveId" clId="{89FC9A32-1BF7-436B-84FC-23FC6E8B3E3C}" dt="2023-10-17T06:44:45.858" v="87" actId="26606"/>
          <ac:spMkLst>
            <pc:docMk/>
            <pc:sldMk cId="2819221270" sldId="279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45.858" v="87" actId="26606"/>
          <ac:spMkLst>
            <pc:docMk/>
            <pc:sldMk cId="2819221270" sldId="279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45.858" v="87" actId="26606"/>
          <ac:spMkLst>
            <pc:docMk/>
            <pc:sldMk cId="2819221270" sldId="279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45.858" v="87" actId="26606"/>
          <ac:spMkLst>
            <pc:docMk/>
            <pc:sldMk cId="2819221270" sldId="279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45.858" v="87" actId="26606"/>
          <ac:spMkLst>
            <pc:docMk/>
            <pc:sldMk cId="2819221270" sldId="279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45.858" v="87" actId="26606"/>
          <ac:picMkLst>
            <pc:docMk/>
            <pc:sldMk cId="2819221270" sldId="279"/>
            <ac:picMk id="5" creationId="{310EBBEC-1582-89F3-2676-500773D4ECE5}"/>
          </ac:picMkLst>
        </pc:picChg>
      </pc:sldChg>
      <pc:sldChg chg="addSp modSp mod setBg">
        <pc:chgData name="Miki Zohar" userId="de93a04be69c7dc0" providerId="LiveId" clId="{89FC9A32-1BF7-436B-84FC-23FC6E8B3E3C}" dt="2023-10-17T06:44:48.468" v="88" actId="26606"/>
        <pc:sldMkLst>
          <pc:docMk/>
          <pc:sldMk cId="3330073606" sldId="280"/>
        </pc:sldMkLst>
        <pc:spChg chg="mod">
          <ac:chgData name="Miki Zohar" userId="de93a04be69c7dc0" providerId="LiveId" clId="{89FC9A32-1BF7-436B-84FC-23FC6E8B3E3C}" dt="2023-10-17T06:44:48.468" v="88" actId="26606"/>
          <ac:spMkLst>
            <pc:docMk/>
            <pc:sldMk cId="3330073606" sldId="280"/>
            <ac:spMk id="2" creationId="{8E66929A-B606-644B-E0BD-E1B11D520E2E}"/>
          </ac:spMkLst>
        </pc:spChg>
        <pc:spChg chg="add">
          <ac:chgData name="Miki Zohar" userId="de93a04be69c7dc0" providerId="LiveId" clId="{89FC9A32-1BF7-436B-84FC-23FC6E8B3E3C}" dt="2023-10-17T06:44:48.468" v="88" actId="26606"/>
          <ac:spMkLst>
            <pc:docMk/>
            <pc:sldMk cId="3330073606" sldId="280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48.468" v="88" actId="26606"/>
          <ac:spMkLst>
            <pc:docMk/>
            <pc:sldMk cId="3330073606" sldId="280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48.468" v="88" actId="26606"/>
          <ac:spMkLst>
            <pc:docMk/>
            <pc:sldMk cId="3330073606" sldId="280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48.468" v="88" actId="26606"/>
          <ac:spMkLst>
            <pc:docMk/>
            <pc:sldMk cId="3330073606" sldId="280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48.468" v="88" actId="26606"/>
          <ac:spMkLst>
            <pc:docMk/>
            <pc:sldMk cId="3330073606" sldId="280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48.468" v="88" actId="26606"/>
          <ac:picMkLst>
            <pc:docMk/>
            <pc:sldMk cId="3330073606" sldId="280"/>
            <ac:picMk id="5" creationId="{A3F9AB6B-1DD3-845B-3A3D-155AC1D8E8DF}"/>
          </ac:picMkLst>
        </pc:picChg>
      </pc:sldChg>
      <pc:sldChg chg="addSp modSp mod setBg">
        <pc:chgData name="Miki Zohar" userId="de93a04be69c7dc0" providerId="LiveId" clId="{89FC9A32-1BF7-436B-84FC-23FC6E8B3E3C}" dt="2023-10-17T06:52:24.108" v="302" actId="2711"/>
        <pc:sldMkLst>
          <pc:docMk/>
          <pc:sldMk cId="4232019483" sldId="281"/>
        </pc:sldMkLst>
        <pc:spChg chg="mod">
          <ac:chgData name="Miki Zohar" userId="de93a04be69c7dc0" providerId="LiveId" clId="{89FC9A32-1BF7-436B-84FC-23FC6E8B3E3C}" dt="2023-10-17T06:52:24.108" v="302" actId="2711"/>
          <ac:spMkLst>
            <pc:docMk/>
            <pc:sldMk cId="4232019483" sldId="281"/>
            <ac:spMk id="2" creationId="{F547667F-FDC6-82D4-9738-45355388399B}"/>
          </ac:spMkLst>
        </pc:spChg>
        <pc:spChg chg="add">
          <ac:chgData name="Miki Zohar" userId="de93a04be69c7dc0" providerId="LiveId" clId="{89FC9A32-1BF7-436B-84FC-23FC6E8B3E3C}" dt="2023-10-17T06:44:50.781" v="89" actId="26606"/>
          <ac:spMkLst>
            <pc:docMk/>
            <pc:sldMk cId="4232019483" sldId="281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50.781" v="89" actId="26606"/>
          <ac:spMkLst>
            <pc:docMk/>
            <pc:sldMk cId="4232019483" sldId="281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50.781" v="89" actId="26606"/>
          <ac:spMkLst>
            <pc:docMk/>
            <pc:sldMk cId="4232019483" sldId="281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50.781" v="89" actId="26606"/>
          <ac:spMkLst>
            <pc:docMk/>
            <pc:sldMk cId="4232019483" sldId="281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50.781" v="89" actId="26606"/>
          <ac:spMkLst>
            <pc:docMk/>
            <pc:sldMk cId="4232019483" sldId="281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50.781" v="89" actId="26606"/>
          <ac:picMkLst>
            <pc:docMk/>
            <pc:sldMk cId="4232019483" sldId="281"/>
            <ac:picMk id="5" creationId="{747F604C-BDED-1E69-0A6A-BC29398FF873}"/>
          </ac:picMkLst>
        </pc:picChg>
      </pc:sldChg>
      <pc:sldChg chg="addSp modSp mod setBg">
        <pc:chgData name="Miki Zohar" userId="de93a04be69c7dc0" providerId="LiveId" clId="{89FC9A32-1BF7-436B-84FC-23FC6E8B3E3C}" dt="2023-10-17T06:44:53.109" v="90" actId="26606"/>
        <pc:sldMkLst>
          <pc:docMk/>
          <pc:sldMk cId="3573971499" sldId="282"/>
        </pc:sldMkLst>
        <pc:spChg chg="mod">
          <ac:chgData name="Miki Zohar" userId="de93a04be69c7dc0" providerId="LiveId" clId="{89FC9A32-1BF7-436B-84FC-23FC6E8B3E3C}" dt="2023-10-17T06:44:53.109" v="90" actId="26606"/>
          <ac:spMkLst>
            <pc:docMk/>
            <pc:sldMk cId="3573971499" sldId="282"/>
            <ac:spMk id="2" creationId="{896818BB-F83C-15B5-A82B-1D7E51F17E22}"/>
          </ac:spMkLst>
        </pc:spChg>
        <pc:spChg chg="add">
          <ac:chgData name="Miki Zohar" userId="de93a04be69c7dc0" providerId="LiveId" clId="{89FC9A32-1BF7-436B-84FC-23FC6E8B3E3C}" dt="2023-10-17T06:44:53.109" v="90" actId="26606"/>
          <ac:spMkLst>
            <pc:docMk/>
            <pc:sldMk cId="3573971499" sldId="282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53.109" v="90" actId="26606"/>
          <ac:spMkLst>
            <pc:docMk/>
            <pc:sldMk cId="3573971499" sldId="282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53.109" v="90" actId="26606"/>
          <ac:spMkLst>
            <pc:docMk/>
            <pc:sldMk cId="3573971499" sldId="282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53.109" v="90" actId="26606"/>
          <ac:spMkLst>
            <pc:docMk/>
            <pc:sldMk cId="3573971499" sldId="282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53.109" v="90" actId="26606"/>
          <ac:spMkLst>
            <pc:docMk/>
            <pc:sldMk cId="3573971499" sldId="282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53.109" v="90" actId="26606"/>
          <ac:picMkLst>
            <pc:docMk/>
            <pc:sldMk cId="3573971499" sldId="282"/>
            <ac:picMk id="5" creationId="{9EFE0F33-11EE-876C-A786-04DB3562B93A}"/>
          </ac:picMkLst>
        </pc:picChg>
      </pc:sldChg>
      <pc:sldChg chg="addSp modSp mod setBg">
        <pc:chgData name="Miki Zohar" userId="de93a04be69c7dc0" providerId="LiveId" clId="{89FC9A32-1BF7-436B-84FC-23FC6E8B3E3C}" dt="2023-10-17T06:52:01.445" v="286" actId="2711"/>
        <pc:sldMkLst>
          <pc:docMk/>
          <pc:sldMk cId="2057228852" sldId="283"/>
        </pc:sldMkLst>
        <pc:spChg chg="mod">
          <ac:chgData name="Miki Zohar" userId="de93a04be69c7dc0" providerId="LiveId" clId="{89FC9A32-1BF7-436B-84FC-23FC6E8B3E3C}" dt="2023-10-17T06:52:01.445" v="286" actId="2711"/>
          <ac:spMkLst>
            <pc:docMk/>
            <pc:sldMk cId="2057228852" sldId="283"/>
            <ac:spMk id="2" creationId="{2596B218-AB80-EB11-87D2-BC1F23214B4D}"/>
          </ac:spMkLst>
        </pc:spChg>
        <pc:spChg chg="add">
          <ac:chgData name="Miki Zohar" userId="de93a04be69c7dc0" providerId="LiveId" clId="{89FC9A32-1BF7-436B-84FC-23FC6E8B3E3C}" dt="2023-10-17T06:44:55.328" v="91" actId="26606"/>
          <ac:spMkLst>
            <pc:docMk/>
            <pc:sldMk cId="2057228852" sldId="283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55.328" v="91" actId="26606"/>
          <ac:spMkLst>
            <pc:docMk/>
            <pc:sldMk cId="2057228852" sldId="283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55.328" v="91" actId="26606"/>
          <ac:spMkLst>
            <pc:docMk/>
            <pc:sldMk cId="2057228852" sldId="283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55.328" v="91" actId="26606"/>
          <ac:spMkLst>
            <pc:docMk/>
            <pc:sldMk cId="2057228852" sldId="283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55.328" v="91" actId="26606"/>
          <ac:spMkLst>
            <pc:docMk/>
            <pc:sldMk cId="2057228852" sldId="283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55.328" v="91" actId="26606"/>
          <ac:picMkLst>
            <pc:docMk/>
            <pc:sldMk cId="2057228852" sldId="283"/>
            <ac:picMk id="5" creationId="{5EA95D86-661F-BA67-1C6A-4D154EB6C14C}"/>
          </ac:picMkLst>
        </pc:picChg>
      </pc:sldChg>
      <pc:sldChg chg="addSp modSp mod setBg">
        <pc:chgData name="Miki Zohar" userId="de93a04be69c7dc0" providerId="LiveId" clId="{89FC9A32-1BF7-436B-84FC-23FC6E8B3E3C}" dt="2023-10-17T06:51:33.064" v="269" actId="2711"/>
        <pc:sldMkLst>
          <pc:docMk/>
          <pc:sldMk cId="2064003004" sldId="284"/>
        </pc:sldMkLst>
        <pc:spChg chg="mod">
          <ac:chgData name="Miki Zohar" userId="de93a04be69c7dc0" providerId="LiveId" clId="{89FC9A32-1BF7-436B-84FC-23FC6E8B3E3C}" dt="2023-10-17T06:51:33.064" v="269" actId="2711"/>
          <ac:spMkLst>
            <pc:docMk/>
            <pc:sldMk cId="2064003004" sldId="284"/>
            <ac:spMk id="2" creationId="{E139A71E-E256-0EC7-EB5C-F2D542D021CD}"/>
          </ac:spMkLst>
        </pc:spChg>
        <pc:spChg chg="add">
          <ac:chgData name="Miki Zohar" userId="de93a04be69c7dc0" providerId="LiveId" clId="{89FC9A32-1BF7-436B-84FC-23FC6E8B3E3C}" dt="2023-10-17T06:44:57.775" v="92" actId="26606"/>
          <ac:spMkLst>
            <pc:docMk/>
            <pc:sldMk cId="2064003004" sldId="284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57.775" v="92" actId="26606"/>
          <ac:spMkLst>
            <pc:docMk/>
            <pc:sldMk cId="2064003004" sldId="284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57.775" v="92" actId="26606"/>
          <ac:spMkLst>
            <pc:docMk/>
            <pc:sldMk cId="2064003004" sldId="284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57.775" v="92" actId="26606"/>
          <ac:spMkLst>
            <pc:docMk/>
            <pc:sldMk cId="2064003004" sldId="284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57.775" v="92" actId="26606"/>
          <ac:spMkLst>
            <pc:docMk/>
            <pc:sldMk cId="2064003004" sldId="284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57.775" v="92" actId="26606"/>
          <ac:picMkLst>
            <pc:docMk/>
            <pc:sldMk cId="2064003004" sldId="284"/>
            <ac:picMk id="5" creationId="{58D46F46-CC7F-9EBB-3CF3-6E0FA8826941}"/>
          </ac:picMkLst>
        </pc:picChg>
      </pc:sldChg>
      <pc:sldChg chg="addSp modSp mod setBg">
        <pc:chgData name="Miki Zohar" userId="de93a04be69c7dc0" providerId="LiveId" clId="{89FC9A32-1BF7-436B-84FC-23FC6E8B3E3C}" dt="2023-10-17T06:49:24.733" v="183" actId="113"/>
        <pc:sldMkLst>
          <pc:docMk/>
          <pc:sldMk cId="3794886543" sldId="285"/>
        </pc:sldMkLst>
        <pc:spChg chg="mod">
          <ac:chgData name="Miki Zohar" userId="de93a04be69c7dc0" providerId="LiveId" clId="{89FC9A32-1BF7-436B-84FC-23FC6E8B3E3C}" dt="2023-10-17T06:49:24.733" v="183" actId="113"/>
          <ac:spMkLst>
            <pc:docMk/>
            <pc:sldMk cId="3794886543" sldId="285"/>
            <ac:spMk id="2" creationId="{D2D2E206-E1F8-A9C3-08D6-3BAA5289D534}"/>
          </ac:spMkLst>
        </pc:spChg>
        <pc:spChg chg="add">
          <ac:chgData name="Miki Zohar" userId="de93a04be69c7dc0" providerId="LiveId" clId="{89FC9A32-1BF7-436B-84FC-23FC6E8B3E3C}" dt="2023-10-17T06:44:59.901" v="93" actId="26606"/>
          <ac:spMkLst>
            <pc:docMk/>
            <pc:sldMk cId="3794886543" sldId="285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4:59.901" v="93" actId="26606"/>
          <ac:spMkLst>
            <pc:docMk/>
            <pc:sldMk cId="3794886543" sldId="285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4:59.901" v="93" actId="26606"/>
          <ac:spMkLst>
            <pc:docMk/>
            <pc:sldMk cId="3794886543" sldId="285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4:59.901" v="93" actId="26606"/>
          <ac:spMkLst>
            <pc:docMk/>
            <pc:sldMk cId="3794886543" sldId="285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4:59.901" v="93" actId="26606"/>
          <ac:spMkLst>
            <pc:docMk/>
            <pc:sldMk cId="3794886543" sldId="285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4:59.901" v="93" actId="26606"/>
          <ac:picMkLst>
            <pc:docMk/>
            <pc:sldMk cId="3794886543" sldId="285"/>
            <ac:picMk id="5" creationId="{B31F1517-1FFA-10F2-CEDD-67B18FBB42FE}"/>
          </ac:picMkLst>
        </pc:picChg>
      </pc:sldChg>
      <pc:sldChg chg="addSp modSp mod setBg">
        <pc:chgData name="Miki Zohar" userId="de93a04be69c7dc0" providerId="LiveId" clId="{89FC9A32-1BF7-436B-84FC-23FC6E8B3E3C}" dt="2023-10-17T06:49:47.531" v="205" actId="20577"/>
        <pc:sldMkLst>
          <pc:docMk/>
          <pc:sldMk cId="272991478" sldId="286"/>
        </pc:sldMkLst>
        <pc:spChg chg="mod">
          <ac:chgData name="Miki Zohar" userId="de93a04be69c7dc0" providerId="LiveId" clId="{89FC9A32-1BF7-436B-84FC-23FC6E8B3E3C}" dt="2023-10-17T06:49:47.531" v="205" actId="20577"/>
          <ac:spMkLst>
            <pc:docMk/>
            <pc:sldMk cId="272991478" sldId="286"/>
            <ac:spMk id="2" creationId="{8D5115DB-6BD7-16C9-6E2B-50131EBD5908}"/>
          </ac:spMkLst>
        </pc:spChg>
        <pc:spChg chg="add">
          <ac:chgData name="Miki Zohar" userId="de93a04be69c7dc0" providerId="LiveId" clId="{89FC9A32-1BF7-436B-84FC-23FC6E8B3E3C}" dt="2023-10-17T06:45:02.091" v="94" actId="26606"/>
          <ac:spMkLst>
            <pc:docMk/>
            <pc:sldMk cId="272991478" sldId="286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02.091" v="94" actId="26606"/>
          <ac:spMkLst>
            <pc:docMk/>
            <pc:sldMk cId="272991478" sldId="286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02.091" v="94" actId="26606"/>
          <ac:spMkLst>
            <pc:docMk/>
            <pc:sldMk cId="272991478" sldId="286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02.091" v="94" actId="26606"/>
          <ac:spMkLst>
            <pc:docMk/>
            <pc:sldMk cId="272991478" sldId="286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02.091" v="94" actId="26606"/>
          <ac:spMkLst>
            <pc:docMk/>
            <pc:sldMk cId="272991478" sldId="286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02.091" v="94" actId="26606"/>
          <ac:picMkLst>
            <pc:docMk/>
            <pc:sldMk cId="272991478" sldId="286"/>
            <ac:picMk id="5" creationId="{4ADE36AB-F25F-1095-D329-959DAF1341E4}"/>
          </ac:picMkLst>
        </pc:picChg>
      </pc:sldChg>
      <pc:sldChg chg="addSp modSp mod setBg">
        <pc:chgData name="Miki Zohar" userId="de93a04be69c7dc0" providerId="LiveId" clId="{89FC9A32-1BF7-436B-84FC-23FC6E8B3E3C}" dt="2023-10-17T06:45:04.275" v="95" actId="26606"/>
        <pc:sldMkLst>
          <pc:docMk/>
          <pc:sldMk cId="1392232751" sldId="287"/>
        </pc:sldMkLst>
        <pc:spChg chg="mod">
          <ac:chgData name="Miki Zohar" userId="de93a04be69c7dc0" providerId="LiveId" clId="{89FC9A32-1BF7-436B-84FC-23FC6E8B3E3C}" dt="2023-10-17T06:45:04.275" v="95" actId="26606"/>
          <ac:spMkLst>
            <pc:docMk/>
            <pc:sldMk cId="1392232751" sldId="287"/>
            <ac:spMk id="2" creationId="{C8FB76D9-27FA-E140-EA5F-5CCCE0764C16}"/>
          </ac:spMkLst>
        </pc:spChg>
        <pc:spChg chg="add">
          <ac:chgData name="Miki Zohar" userId="de93a04be69c7dc0" providerId="LiveId" clId="{89FC9A32-1BF7-436B-84FC-23FC6E8B3E3C}" dt="2023-10-17T06:45:04.275" v="95" actId="26606"/>
          <ac:spMkLst>
            <pc:docMk/>
            <pc:sldMk cId="1392232751" sldId="287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04.275" v="95" actId="26606"/>
          <ac:spMkLst>
            <pc:docMk/>
            <pc:sldMk cId="1392232751" sldId="287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04.275" v="95" actId="26606"/>
          <ac:spMkLst>
            <pc:docMk/>
            <pc:sldMk cId="1392232751" sldId="287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04.275" v="95" actId="26606"/>
          <ac:spMkLst>
            <pc:docMk/>
            <pc:sldMk cId="1392232751" sldId="287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04.275" v="95" actId="26606"/>
          <ac:spMkLst>
            <pc:docMk/>
            <pc:sldMk cId="1392232751" sldId="287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04.275" v="95" actId="26606"/>
          <ac:picMkLst>
            <pc:docMk/>
            <pc:sldMk cId="1392232751" sldId="287"/>
            <ac:picMk id="5" creationId="{A2B96B62-1C13-73C9-F635-2AF8607ED111}"/>
          </ac:picMkLst>
        </pc:picChg>
      </pc:sldChg>
      <pc:sldChg chg="addSp modSp mod setBg">
        <pc:chgData name="Miki Zohar" userId="de93a04be69c7dc0" providerId="LiveId" clId="{89FC9A32-1BF7-436B-84FC-23FC6E8B3E3C}" dt="2023-10-17T06:45:06.571" v="96" actId="26606"/>
        <pc:sldMkLst>
          <pc:docMk/>
          <pc:sldMk cId="3786588003" sldId="288"/>
        </pc:sldMkLst>
        <pc:spChg chg="mod">
          <ac:chgData name="Miki Zohar" userId="de93a04be69c7dc0" providerId="LiveId" clId="{89FC9A32-1BF7-436B-84FC-23FC6E8B3E3C}" dt="2023-10-17T06:45:06.571" v="96" actId="26606"/>
          <ac:spMkLst>
            <pc:docMk/>
            <pc:sldMk cId="3786588003" sldId="288"/>
            <ac:spMk id="2" creationId="{76F689B6-8B10-2CFD-C8B0-C7C8953BB4AE}"/>
          </ac:spMkLst>
        </pc:spChg>
        <pc:spChg chg="add">
          <ac:chgData name="Miki Zohar" userId="de93a04be69c7dc0" providerId="LiveId" clId="{89FC9A32-1BF7-436B-84FC-23FC6E8B3E3C}" dt="2023-10-17T06:45:06.571" v="96" actId="26606"/>
          <ac:spMkLst>
            <pc:docMk/>
            <pc:sldMk cId="3786588003" sldId="288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06.571" v="96" actId="26606"/>
          <ac:spMkLst>
            <pc:docMk/>
            <pc:sldMk cId="3786588003" sldId="288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06.571" v="96" actId="26606"/>
          <ac:spMkLst>
            <pc:docMk/>
            <pc:sldMk cId="3786588003" sldId="288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06.571" v="96" actId="26606"/>
          <ac:spMkLst>
            <pc:docMk/>
            <pc:sldMk cId="3786588003" sldId="288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06.571" v="96" actId="26606"/>
          <ac:spMkLst>
            <pc:docMk/>
            <pc:sldMk cId="3786588003" sldId="288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06.571" v="96" actId="26606"/>
          <ac:picMkLst>
            <pc:docMk/>
            <pc:sldMk cId="3786588003" sldId="288"/>
            <ac:picMk id="5" creationId="{A4F9ABD6-9349-4B96-A280-1EE6940E5F7E}"/>
          </ac:picMkLst>
        </pc:picChg>
      </pc:sldChg>
      <pc:sldChg chg="addSp modSp mod setBg">
        <pc:chgData name="Miki Zohar" userId="de93a04be69c7dc0" providerId="LiveId" clId="{89FC9A32-1BF7-436B-84FC-23FC6E8B3E3C}" dt="2023-10-17T06:45:09.712" v="97" actId="26606"/>
        <pc:sldMkLst>
          <pc:docMk/>
          <pc:sldMk cId="3193530912" sldId="289"/>
        </pc:sldMkLst>
        <pc:spChg chg="mod">
          <ac:chgData name="Miki Zohar" userId="de93a04be69c7dc0" providerId="LiveId" clId="{89FC9A32-1BF7-436B-84FC-23FC6E8B3E3C}" dt="2023-10-17T06:45:09.712" v="97" actId="26606"/>
          <ac:spMkLst>
            <pc:docMk/>
            <pc:sldMk cId="3193530912" sldId="289"/>
            <ac:spMk id="2" creationId="{9C9E57EC-8781-AF2C-43FD-287670CF27CB}"/>
          </ac:spMkLst>
        </pc:spChg>
        <pc:spChg chg="add">
          <ac:chgData name="Miki Zohar" userId="de93a04be69c7dc0" providerId="LiveId" clId="{89FC9A32-1BF7-436B-84FC-23FC6E8B3E3C}" dt="2023-10-17T06:45:09.712" v="97" actId="26606"/>
          <ac:spMkLst>
            <pc:docMk/>
            <pc:sldMk cId="3193530912" sldId="289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09.712" v="97" actId="26606"/>
          <ac:spMkLst>
            <pc:docMk/>
            <pc:sldMk cId="3193530912" sldId="289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09.712" v="97" actId="26606"/>
          <ac:spMkLst>
            <pc:docMk/>
            <pc:sldMk cId="3193530912" sldId="289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09.712" v="97" actId="26606"/>
          <ac:spMkLst>
            <pc:docMk/>
            <pc:sldMk cId="3193530912" sldId="289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09.712" v="97" actId="26606"/>
          <ac:spMkLst>
            <pc:docMk/>
            <pc:sldMk cId="3193530912" sldId="289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09.712" v="97" actId="26606"/>
          <ac:picMkLst>
            <pc:docMk/>
            <pc:sldMk cId="3193530912" sldId="289"/>
            <ac:picMk id="5" creationId="{875EA6C4-5153-9B18-39FA-D62F46424A52}"/>
          </ac:picMkLst>
        </pc:picChg>
      </pc:sldChg>
      <pc:sldChg chg="addSp modSp mod setBg">
        <pc:chgData name="Miki Zohar" userId="de93a04be69c7dc0" providerId="LiveId" clId="{89FC9A32-1BF7-436B-84FC-23FC6E8B3E3C}" dt="2023-10-17T06:50:19.472" v="231" actId="2711"/>
        <pc:sldMkLst>
          <pc:docMk/>
          <pc:sldMk cId="1938779375" sldId="290"/>
        </pc:sldMkLst>
        <pc:spChg chg="mod">
          <ac:chgData name="Miki Zohar" userId="de93a04be69c7dc0" providerId="LiveId" clId="{89FC9A32-1BF7-436B-84FC-23FC6E8B3E3C}" dt="2023-10-17T06:50:19.472" v="231" actId="2711"/>
          <ac:spMkLst>
            <pc:docMk/>
            <pc:sldMk cId="1938779375" sldId="290"/>
            <ac:spMk id="2" creationId="{7D4B0DFC-5E35-520A-2BA4-DEBDB28F8F80}"/>
          </ac:spMkLst>
        </pc:spChg>
        <pc:spChg chg="add">
          <ac:chgData name="Miki Zohar" userId="de93a04be69c7dc0" providerId="LiveId" clId="{89FC9A32-1BF7-436B-84FC-23FC6E8B3E3C}" dt="2023-10-17T06:45:11.821" v="98" actId="26606"/>
          <ac:spMkLst>
            <pc:docMk/>
            <pc:sldMk cId="1938779375" sldId="290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11.821" v="98" actId="26606"/>
          <ac:spMkLst>
            <pc:docMk/>
            <pc:sldMk cId="1938779375" sldId="290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11.821" v="98" actId="26606"/>
          <ac:spMkLst>
            <pc:docMk/>
            <pc:sldMk cId="1938779375" sldId="290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11.821" v="98" actId="26606"/>
          <ac:spMkLst>
            <pc:docMk/>
            <pc:sldMk cId="1938779375" sldId="290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11.821" v="98" actId="26606"/>
          <ac:spMkLst>
            <pc:docMk/>
            <pc:sldMk cId="1938779375" sldId="290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11.821" v="98" actId="26606"/>
          <ac:picMkLst>
            <pc:docMk/>
            <pc:sldMk cId="1938779375" sldId="290"/>
            <ac:picMk id="5" creationId="{5D642B66-5961-626D-92DA-12FE9177E10F}"/>
          </ac:picMkLst>
        </pc:picChg>
      </pc:sldChg>
      <pc:sldChg chg="addSp modSp mod setBg">
        <pc:chgData name="Miki Zohar" userId="de93a04be69c7dc0" providerId="LiveId" clId="{89FC9A32-1BF7-436B-84FC-23FC6E8B3E3C}" dt="2023-10-17T06:50:46.975" v="248" actId="2711"/>
        <pc:sldMkLst>
          <pc:docMk/>
          <pc:sldMk cId="1080117664" sldId="291"/>
        </pc:sldMkLst>
        <pc:spChg chg="mod">
          <ac:chgData name="Miki Zohar" userId="de93a04be69c7dc0" providerId="LiveId" clId="{89FC9A32-1BF7-436B-84FC-23FC6E8B3E3C}" dt="2023-10-17T06:50:46.975" v="248" actId="2711"/>
          <ac:spMkLst>
            <pc:docMk/>
            <pc:sldMk cId="1080117664" sldId="291"/>
            <ac:spMk id="2" creationId="{B6491690-6E9A-D803-D0BB-DC5320366EF1}"/>
          </ac:spMkLst>
        </pc:spChg>
        <pc:spChg chg="add">
          <ac:chgData name="Miki Zohar" userId="de93a04be69c7dc0" providerId="LiveId" clId="{89FC9A32-1BF7-436B-84FC-23FC6E8B3E3C}" dt="2023-10-17T06:45:16.264" v="99" actId="26606"/>
          <ac:spMkLst>
            <pc:docMk/>
            <pc:sldMk cId="1080117664" sldId="291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16.264" v="99" actId="26606"/>
          <ac:spMkLst>
            <pc:docMk/>
            <pc:sldMk cId="1080117664" sldId="291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16.264" v="99" actId="26606"/>
          <ac:spMkLst>
            <pc:docMk/>
            <pc:sldMk cId="1080117664" sldId="291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16.264" v="99" actId="26606"/>
          <ac:spMkLst>
            <pc:docMk/>
            <pc:sldMk cId="1080117664" sldId="291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16.264" v="99" actId="26606"/>
          <ac:spMkLst>
            <pc:docMk/>
            <pc:sldMk cId="1080117664" sldId="291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16.264" v="99" actId="26606"/>
          <ac:picMkLst>
            <pc:docMk/>
            <pc:sldMk cId="1080117664" sldId="291"/>
            <ac:picMk id="5" creationId="{A0E4AD19-E3D1-177B-4F59-362906A6F170}"/>
          </ac:picMkLst>
        </pc:picChg>
      </pc:sldChg>
      <pc:sldChg chg="addSp modSp mod setBg">
        <pc:chgData name="Miki Zohar" userId="de93a04be69c7dc0" providerId="LiveId" clId="{89FC9A32-1BF7-436B-84FC-23FC6E8B3E3C}" dt="2023-10-17T06:45:19.796" v="100" actId="26606"/>
        <pc:sldMkLst>
          <pc:docMk/>
          <pc:sldMk cId="4161092506" sldId="292"/>
        </pc:sldMkLst>
        <pc:spChg chg="mod">
          <ac:chgData name="Miki Zohar" userId="de93a04be69c7dc0" providerId="LiveId" clId="{89FC9A32-1BF7-436B-84FC-23FC6E8B3E3C}" dt="2023-10-17T06:45:19.796" v="100" actId="26606"/>
          <ac:spMkLst>
            <pc:docMk/>
            <pc:sldMk cId="4161092506" sldId="292"/>
            <ac:spMk id="2" creationId="{C40402B7-43CD-8020-AB30-315F82A3D5AE}"/>
          </ac:spMkLst>
        </pc:spChg>
        <pc:spChg chg="add">
          <ac:chgData name="Miki Zohar" userId="de93a04be69c7dc0" providerId="LiveId" clId="{89FC9A32-1BF7-436B-84FC-23FC6E8B3E3C}" dt="2023-10-17T06:45:19.796" v="100" actId="26606"/>
          <ac:spMkLst>
            <pc:docMk/>
            <pc:sldMk cId="4161092506" sldId="292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19.796" v="100" actId="26606"/>
          <ac:spMkLst>
            <pc:docMk/>
            <pc:sldMk cId="4161092506" sldId="292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19.796" v="100" actId="26606"/>
          <ac:spMkLst>
            <pc:docMk/>
            <pc:sldMk cId="4161092506" sldId="292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19.796" v="100" actId="26606"/>
          <ac:spMkLst>
            <pc:docMk/>
            <pc:sldMk cId="4161092506" sldId="292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19.796" v="100" actId="26606"/>
          <ac:spMkLst>
            <pc:docMk/>
            <pc:sldMk cId="4161092506" sldId="292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19.796" v="100" actId="26606"/>
          <ac:picMkLst>
            <pc:docMk/>
            <pc:sldMk cId="4161092506" sldId="292"/>
            <ac:picMk id="5" creationId="{E8DFD639-1576-6C78-56BC-3422830BB6C2}"/>
          </ac:picMkLst>
        </pc:picChg>
      </pc:sldChg>
      <pc:sldChg chg="addSp modSp mod setBg">
        <pc:chgData name="Miki Zohar" userId="de93a04be69c7dc0" providerId="LiveId" clId="{89FC9A32-1BF7-436B-84FC-23FC6E8B3E3C}" dt="2023-10-17T06:51:02.564" v="255" actId="2711"/>
        <pc:sldMkLst>
          <pc:docMk/>
          <pc:sldMk cId="2096811136" sldId="293"/>
        </pc:sldMkLst>
        <pc:spChg chg="mod">
          <ac:chgData name="Miki Zohar" userId="de93a04be69c7dc0" providerId="LiveId" clId="{89FC9A32-1BF7-436B-84FC-23FC6E8B3E3C}" dt="2023-10-17T06:51:02.564" v="255" actId="2711"/>
          <ac:spMkLst>
            <pc:docMk/>
            <pc:sldMk cId="2096811136" sldId="293"/>
            <ac:spMk id="2" creationId="{92E0940C-0D26-D372-29E4-B97709E6467A}"/>
          </ac:spMkLst>
        </pc:spChg>
        <pc:spChg chg="add">
          <ac:chgData name="Miki Zohar" userId="de93a04be69c7dc0" providerId="LiveId" clId="{89FC9A32-1BF7-436B-84FC-23FC6E8B3E3C}" dt="2023-10-17T06:45:22.593" v="101" actId="26606"/>
          <ac:spMkLst>
            <pc:docMk/>
            <pc:sldMk cId="2096811136" sldId="293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22.593" v="101" actId="26606"/>
          <ac:spMkLst>
            <pc:docMk/>
            <pc:sldMk cId="2096811136" sldId="293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22.593" v="101" actId="26606"/>
          <ac:spMkLst>
            <pc:docMk/>
            <pc:sldMk cId="2096811136" sldId="293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22.593" v="101" actId="26606"/>
          <ac:spMkLst>
            <pc:docMk/>
            <pc:sldMk cId="2096811136" sldId="293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22.593" v="101" actId="26606"/>
          <ac:spMkLst>
            <pc:docMk/>
            <pc:sldMk cId="2096811136" sldId="293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22.593" v="101" actId="26606"/>
          <ac:picMkLst>
            <pc:docMk/>
            <pc:sldMk cId="2096811136" sldId="293"/>
            <ac:picMk id="5" creationId="{8CB6E341-4334-DAEA-9AE3-14178D93EAA0}"/>
          </ac:picMkLst>
        </pc:picChg>
      </pc:sldChg>
      <pc:sldChg chg="addSp modSp mod setBg">
        <pc:chgData name="Miki Zohar" userId="de93a04be69c7dc0" providerId="LiveId" clId="{89FC9A32-1BF7-436B-84FC-23FC6E8B3E3C}" dt="2023-10-17T06:45:24.843" v="102" actId="26606"/>
        <pc:sldMkLst>
          <pc:docMk/>
          <pc:sldMk cId="1714063995" sldId="294"/>
        </pc:sldMkLst>
        <pc:spChg chg="mod">
          <ac:chgData name="Miki Zohar" userId="de93a04be69c7dc0" providerId="LiveId" clId="{89FC9A32-1BF7-436B-84FC-23FC6E8B3E3C}" dt="2023-10-17T06:45:24.843" v="102" actId="26606"/>
          <ac:spMkLst>
            <pc:docMk/>
            <pc:sldMk cId="1714063995" sldId="294"/>
            <ac:spMk id="2" creationId="{1F3FC50F-B3A1-4286-52DE-161776ACD538}"/>
          </ac:spMkLst>
        </pc:spChg>
        <pc:spChg chg="add">
          <ac:chgData name="Miki Zohar" userId="de93a04be69c7dc0" providerId="LiveId" clId="{89FC9A32-1BF7-436B-84FC-23FC6E8B3E3C}" dt="2023-10-17T06:45:24.843" v="102" actId="26606"/>
          <ac:spMkLst>
            <pc:docMk/>
            <pc:sldMk cId="1714063995" sldId="294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24.843" v="102" actId="26606"/>
          <ac:spMkLst>
            <pc:docMk/>
            <pc:sldMk cId="1714063995" sldId="294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24.843" v="102" actId="26606"/>
          <ac:spMkLst>
            <pc:docMk/>
            <pc:sldMk cId="1714063995" sldId="294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24.843" v="102" actId="26606"/>
          <ac:spMkLst>
            <pc:docMk/>
            <pc:sldMk cId="1714063995" sldId="294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24.843" v="102" actId="26606"/>
          <ac:spMkLst>
            <pc:docMk/>
            <pc:sldMk cId="1714063995" sldId="294"/>
            <ac:spMk id="18" creationId="{F8260ED5-17F7-4158-B241-D51DD4CF1B7E}"/>
          </ac:spMkLst>
        </pc:spChg>
        <pc:picChg chg="mod">
          <ac:chgData name="Miki Zohar" userId="de93a04be69c7dc0" providerId="LiveId" clId="{89FC9A32-1BF7-436B-84FC-23FC6E8B3E3C}" dt="2023-10-17T06:45:24.843" v="102" actId="26606"/>
          <ac:picMkLst>
            <pc:docMk/>
            <pc:sldMk cId="1714063995" sldId="294"/>
            <ac:picMk id="5" creationId="{98D5A1E7-D216-A55D-06A6-D9CE51EEEB0E}"/>
          </ac:picMkLst>
        </pc:picChg>
      </pc:sldChg>
      <pc:sldChg chg="addSp modSp mod setBg">
        <pc:chgData name="Miki Zohar" userId="de93a04be69c7dc0" providerId="LiveId" clId="{89FC9A32-1BF7-436B-84FC-23FC6E8B3E3C}" dt="2023-10-17T15:42:43.532" v="553" actId="14100"/>
        <pc:sldMkLst>
          <pc:docMk/>
          <pc:sldMk cId="3243471289" sldId="295"/>
        </pc:sldMkLst>
        <pc:spChg chg="mod">
          <ac:chgData name="Miki Zohar" userId="de93a04be69c7dc0" providerId="LiveId" clId="{89FC9A32-1BF7-436B-84FC-23FC6E8B3E3C}" dt="2023-10-17T06:45:26.954" v="103" actId="26606"/>
          <ac:spMkLst>
            <pc:docMk/>
            <pc:sldMk cId="3243471289" sldId="295"/>
            <ac:spMk id="2" creationId="{C7B0004E-7641-901B-C64D-FC4830C75BE7}"/>
          </ac:spMkLst>
        </pc:spChg>
        <pc:spChg chg="add">
          <ac:chgData name="Miki Zohar" userId="de93a04be69c7dc0" providerId="LiveId" clId="{89FC9A32-1BF7-436B-84FC-23FC6E8B3E3C}" dt="2023-10-17T06:45:26.954" v="103" actId="26606"/>
          <ac:spMkLst>
            <pc:docMk/>
            <pc:sldMk cId="3243471289" sldId="295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6:45:26.954" v="103" actId="26606"/>
          <ac:spMkLst>
            <pc:docMk/>
            <pc:sldMk cId="3243471289" sldId="295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6:45:26.954" v="103" actId="26606"/>
          <ac:spMkLst>
            <pc:docMk/>
            <pc:sldMk cId="3243471289" sldId="295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6:45:26.954" v="103" actId="26606"/>
          <ac:spMkLst>
            <pc:docMk/>
            <pc:sldMk cId="3243471289" sldId="295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6:45:26.954" v="103" actId="26606"/>
          <ac:spMkLst>
            <pc:docMk/>
            <pc:sldMk cId="3243471289" sldId="295"/>
            <ac:spMk id="18" creationId="{F8260ED5-17F7-4158-B241-D51DD4CF1B7E}"/>
          </ac:spMkLst>
        </pc:spChg>
        <pc:picChg chg="mod modCrop">
          <ac:chgData name="Miki Zohar" userId="de93a04be69c7dc0" providerId="LiveId" clId="{89FC9A32-1BF7-436B-84FC-23FC6E8B3E3C}" dt="2023-10-17T15:42:43.532" v="553" actId="14100"/>
          <ac:picMkLst>
            <pc:docMk/>
            <pc:sldMk cId="3243471289" sldId="295"/>
            <ac:picMk id="5" creationId="{F251DFC1-5E55-FFA9-25E3-CA98967F8949}"/>
          </ac:picMkLst>
        </pc:picChg>
      </pc:sldChg>
      <pc:sldChg chg="addSp delSp modSp new mod setBg">
        <pc:chgData name="Miki Zohar" userId="de93a04be69c7dc0" providerId="LiveId" clId="{89FC9A32-1BF7-436B-84FC-23FC6E8B3E3C}" dt="2023-10-17T07:52:04.659" v="358" actId="26606"/>
        <pc:sldMkLst>
          <pc:docMk/>
          <pc:sldMk cId="1675869475" sldId="296"/>
        </pc:sldMkLst>
        <pc:spChg chg="mod">
          <ac:chgData name="Miki Zohar" userId="de93a04be69c7dc0" providerId="LiveId" clId="{89FC9A32-1BF7-436B-84FC-23FC6E8B3E3C}" dt="2023-10-17T07:52:04.659" v="358" actId="26606"/>
          <ac:spMkLst>
            <pc:docMk/>
            <pc:sldMk cId="1675869475" sldId="296"/>
            <ac:spMk id="2" creationId="{AA0FAE32-365A-4BF1-0157-E64FAFB80D38}"/>
          </ac:spMkLst>
        </pc:spChg>
        <pc:spChg chg="del">
          <ac:chgData name="Miki Zohar" userId="de93a04be69c7dc0" providerId="LiveId" clId="{89FC9A32-1BF7-436B-84FC-23FC6E8B3E3C}" dt="2023-10-17T07:51:37.571" v="342"/>
          <ac:spMkLst>
            <pc:docMk/>
            <pc:sldMk cId="1675869475" sldId="296"/>
            <ac:spMk id="3" creationId="{4B893E39-BDF7-E3D6-778E-6838DB828E33}"/>
          </ac:spMkLst>
        </pc:spChg>
        <pc:spChg chg="add">
          <ac:chgData name="Miki Zohar" userId="de93a04be69c7dc0" providerId="LiveId" clId="{89FC9A32-1BF7-436B-84FC-23FC6E8B3E3C}" dt="2023-10-17T07:52:04.659" v="358" actId="26606"/>
          <ac:spMkLst>
            <pc:docMk/>
            <pc:sldMk cId="1675869475" sldId="296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7:52:04.659" v="358" actId="26606"/>
          <ac:spMkLst>
            <pc:docMk/>
            <pc:sldMk cId="1675869475" sldId="296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7:52:04.659" v="358" actId="26606"/>
          <ac:spMkLst>
            <pc:docMk/>
            <pc:sldMk cId="1675869475" sldId="296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7:52:04.659" v="358" actId="26606"/>
          <ac:spMkLst>
            <pc:docMk/>
            <pc:sldMk cId="1675869475" sldId="296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7:52:04.659" v="358" actId="26606"/>
          <ac:spMkLst>
            <pc:docMk/>
            <pc:sldMk cId="1675869475" sldId="296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07:52:04.659" v="358" actId="26606"/>
          <ac:picMkLst>
            <pc:docMk/>
            <pc:sldMk cId="1675869475" sldId="296"/>
            <ac:picMk id="5" creationId="{E69181EA-932F-2C9F-A2F3-4BA2CAE97283}"/>
          </ac:picMkLst>
        </pc:picChg>
      </pc:sldChg>
      <pc:sldChg chg="addSp delSp modSp new mod setBg">
        <pc:chgData name="Miki Zohar" userId="de93a04be69c7dc0" providerId="LiveId" clId="{89FC9A32-1BF7-436B-84FC-23FC6E8B3E3C}" dt="2023-10-17T07:53:05.876" v="387" actId="26606"/>
        <pc:sldMkLst>
          <pc:docMk/>
          <pc:sldMk cId="2459866804" sldId="297"/>
        </pc:sldMkLst>
        <pc:spChg chg="mod">
          <ac:chgData name="Miki Zohar" userId="de93a04be69c7dc0" providerId="LiveId" clId="{89FC9A32-1BF7-436B-84FC-23FC6E8B3E3C}" dt="2023-10-17T07:53:05.876" v="387" actId="26606"/>
          <ac:spMkLst>
            <pc:docMk/>
            <pc:sldMk cId="2459866804" sldId="297"/>
            <ac:spMk id="2" creationId="{44D376FD-E535-4A59-199D-72BE5A5AB8BB}"/>
          </ac:spMkLst>
        </pc:spChg>
        <pc:spChg chg="del">
          <ac:chgData name="Miki Zohar" userId="de93a04be69c7dc0" providerId="LiveId" clId="{89FC9A32-1BF7-436B-84FC-23FC6E8B3E3C}" dt="2023-10-17T07:52:34.311" v="360"/>
          <ac:spMkLst>
            <pc:docMk/>
            <pc:sldMk cId="2459866804" sldId="297"/>
            <ac:spMk id="3" creationId="{00D3F771-2942-A358-A7C0-01CDE34B03A0}"/>
          </ac:spMkLst>
        </pc:spChg>
        <pc:spChg chg="add">
          <ac:chgData name="Miki Zohar" userId="de93a04be69c7dc0" providerId="LiveId" clId="{89FC9A32-1BF7-436B-84FC-23FC6E8B3E3C}" dt="2023-10-17T07:53:05.876" v="387" actId="26606"/>
          <ac:spMkLst>
            <pc:docMk/>
            <pc:sldMk cId="2459866804" sldId="297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7:53:05.876" v="387" actId="26606"/>
          <ac:spMkLst>
            <pc:docMk/>
            <pc:sldMk cId="2459866804" sldId="297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7:53:05.876" v="387" actId="26606"/>
          <ac:spMkLst>
            <pc:docMk/>
            <pc:sldMk cId="2459866804" sldId="297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7:53:05.876" v="387" actId="26606"/>
          <ac:spMkLst>
            <pc:docMk/>
            <pc:sldMk cId="2459866804" sldId="297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7:53:05.876" v="387" actId="26606"/>
          <ac:spMkLst>
            <pc:docMk/>
            <pc:sldMk cId="2459866804" sldId="297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07:53:05.876" v="387" actId="26606"/>
          <ac:picMkLst>
            <pc:docMk/>
            <pc:sldMk cId="2459866804" sldId="297"/>
            <ac:picMk id="5" creationId="{FDDCBE81-9D59-2C60-CCBF-37A5B8BAACA5}"/>
          </ac:picMkLst>
        </pc:picChg>
      </pc:sldChg>
      <pc:sldChg chg="addSp delSp modSp new mod setBg">
        <pc:chgData name="Miki Zohar" userId="de93a04be69c7dc0" providerId="LiveId" clId="{89FC9A32-1BF7-436B-84FC-23FC6E8B3E3C}" dt="2023-10-17T07:53:45.240" v="405" actId="26606"/>
        <pc:sldMkLst>
          <pc:docMk/>
          <pc:sldMk cId="1724855077" sldId="298"/>
        </pc:sldMkLst>
        <pc:spChg chg="mod">
          <ac:chgData name="Miki Zohar" userId="de93a04be69c7dc0" providerId="LiveId" clId="{89FC9A32-1BF7-436B-84FC-23FC6E8B3E3C}" dt="2023-10-17T07:53:45.240" v="405" actId="26606"/>
          <ac:spMkLst>
            <pc:docMk/>
            <pc:sldMk cId="1724855077" sldId="298"/>
            <ac:spMk id="2" creationId="{6BFCB39B-9E98-1D53-E853-DDC01EF2B65A}"/>
          </ac:spMkLst>
        </pc:spChg>
        <pc:spChg chg="del">
          <ac:chgData name="Miki Zohar" userId="de93a04be69c7dc0" providerId="LiveId" clId="{89FC9A32-1BF7-436B-84FC-23FC6E8B3E3C}" dt="2023-10-17T07:53:26.644" v="389"/>
          <ac:spMkLst>
            <pc:docMk/>
            <pc:sldMk cId="1724855077" sldId="298"/>
            <ac:spMk id="3" creationId="{2DDE9D70-B307-20CD-F406-77AFE5B41958}"/>
          </ac:spMkLst>
        </pc:spChg>
        <pc:spChg chg="add">
          <ac:chgData name="Miki Zohar" userId="de93a04be69c7dc0" providerId="LiveId" clId="{89FC9A32-1BF7-436B-84FC-23FC6E8B3E3C}" dt="2023-10-17T07:53:45.240" v="405" actId="26606"/>
          <ac:spMkLst>
            <pc:docMk/>
            <pc:sldMk cId="1724855077" sldId="298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7:53:45.240" v="405" actId="26606"/>
          <ac:spMkLst>
            <pc:docMk/>
            <pc:sldMk cId="1724855077" sldId="298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7:53:45.240" v="405" actId="26606"/>
          <ac:spMkLst>
            <pc:docMk/>
            <pc:sldMk cId="1724855077" sldId="298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7:53:45.240" v="405" actId="26606"/>
          <ac:spMkLst>
            <pc:docMk/>
            <pc:sldMk cId="1724855077" sldId="298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7:53:45.240" v="405" actId="26606"/>
          <ac:spMkLst>
            <pc:docMk/>
            <pc:sldMk cId="1724855077" sldId="298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07:53:45.240" v="405" actId="26606"/>
          <ac:picMkLst>
            <pc:docMk/>
            <pc:sldMk cId="1724855077" sldId="298"/>
            <ac:picMk id="5" creationId="{FDAC45B1-5533-B849-14BA-97240B4DF74E}"/>
          </ac:picMkLst>
        </pc:picChg>
      </pc:sldChg>
      <pc:sldChg chg="addSp delSp modSp new mod setBg">
        <pc:chgData name="Miki Zohar" userId="de93a04be69c7dc0" providerId="LiveId" clId="{89FC9A32-1BF7-436B-84FC-23FC6E8B3E3C}" dt="2023-10-17T07:54:31.437" v="422" actId="26606"/>
        <pc:sldMkLst>
          <pc:docMk/>
          <pc:sldMk cId="713743405" sldId="299"/>
        </pc:sldMkLst>
        <pc:spChg chg="mod">
          <ac:chgData name="Miki Zohar" userId="de93a04be69c7dc0" providerId="LiveId" clId="{89FC9A32-1BF7-436B-84FC-23FC6E8B3E3C}" dt="2023-10-17T07:54:31.437" v="422" actId="26606"/>
          <ac:spMkLst>
            <pc:docMk/>
            <pc:sldMk cId="713743405" sldId="299"/>
            <ac:spMk id="2" creationId="{886572FB-AC87-8A19-197C-63DEEA0B100B}"/>
          </ac:spMkLst>
        </pc:spChg>
        <pc:spChg chg="del">
          <ac:chgData name="Miki Zohar" userId="de93a04be69c7dc0" providerId="LiveId" clId="{89FC9A32-1BF7-436B-84FC-23FC6E8B3E3C}" dt="2023-10-17T07:54:08.402" v="407"/>
          <ac:spMkLst>
            <pc:docMk/>
            <pc:sldMk cId="713743405" sldId="299"/>
            <ac:spMk id="3" creationId="{069FD5CD-660C-02C6-E04D-34604C812ECF}"/>
          </ac:spMkLst>
        </pc:spChg>
        <pc:spChg chg="add">
          <ac:chgData name="Miki Zohar" userId="de93a04be69c7dc0" providerId="LiveId" clId="{89FC9A32-1BF7-436B-84FC-23FC6E8B3E3C}" dt="2023-10-17T07:54:31.437" v="422" actId="26606"/>
          <ac:spMkLst>
            <pc:docMk/>
            <pc:sldMk cId="713743405" sldId="299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7:54:31.437" v="422" actId="26606"/>
          <ac:spMkLst>
            <pc:docMk/>
            <pc:sldMk cId="713743405" sldId="299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7:54:31.437" v="422" actId="26606"/>
          <ac:spMkLst>
            <pc:docMk/>
            <pc:sldMk cId="713743405" sldId="299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7:54:31.437" v="422" actId="26606"/>
          <ac:spMkLst>
            <pc:docMk/>
            <pc:sldMk cId="713743405" sldId="299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7:54:31.437" v="422" actId="26606"/>
          <ac:spMkLst>
            <pc:docMk/>
            <pc:sldMk cId="713743405" sldId="299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07:54:31.437" v="422" actId="26606"/>
          <ac:picMkLst>
            <pc:docMk/>
            <pc:sldMk cId="713743405" sldId="299"/>
            <ac:picMk id="5" creationId="{DAA07ACC-F7AD-64DF-8BA6-C6BF030DA2C7}"/>
          </ac:picMkLst>
        </pc:picChg>
      </pc:sldChg>
      <pc:sldChg chg="addSp delSp modSp new mod setBg">
        <pc:chgData name="Miki Zohar" userId="de93a04be69c7dc0" providerId="LiveId" clId="{89FC9A32-1BF7-436B-84FC-23FC6E8B3E3C}" dt="2023-10-17T07:55:16.735" v="442" actId="26606"/>
        <pc:sldMkLst>
          <pc:docMk/>
          <pc:sldMk cId="82259295" sldId="300"/>
        </pc:sldMkLst>
        <pc:spChg chg="mod">
          <ac:chgData name="Miki Zohar" userId="de93a04be69c7dc0" providerId="LiveId" clId="{89FC9A32-1BF7-436B-84FC-23FC6E8B3E3C}" dt="2023-10-17T07:55:16.735" v="442" actId="26606"/>
          <ac:spMkLst>
            <pc:docMk/>
            <pc:sldMk cId="82259295" sldId="300"/>
            <ac:spMk id="2" creationId="{C5978A03-BB0E-BB7A-6ABF-9B4F2C9783CC}"/>
          </ac:spMkLst>
        </pc:spChg>
        <pc:spChg chg="del">
          <ac:chgData name="Miki Zohar" userId="de93a04be69c7dc0" providerId="LiveId" clId="{89FC9A32-1BF7-436B-84FC-23FC6E8B3E3C}" dt="2023-10-17T07:55:04.371" v="424"/>
          <ac:spMkLst>
            <pc:docMk/>
            <pc:sldMk cId="82259295" sldId="300"/>
            <ac:spMk id="3" creationId="{F9B3F918-6023-E927-5AB0-C9FB7649ABF9}"/>
          </ac:spMkLst>
        </pc:spChg>
        <pc:spChg chg="add">
          <ac:chgData name="Miki Zohar" userId="de93a04be69c7dc0" providerId="LiveId" clId="{89FC9A32-1BF7-436B-84FC-23FC6E8B3E3C}" dt="2023-10-17T07:55:16.735" v="442" actId="26606"/>
          <ac:spMkLst>
            <pc:docMk/>
            <pc:sldMk cId="82259295" sldId="300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7:55:16.735" v="442" actId="26606"/>
          <ac:spMkLst>
            <pc:docMk/>
            <pc:sldMk cId="82259295" sldId="300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7:55:16.735" v="442" actId="26606"/>
          <ac:spMkLst>
            <pc:docMk/>
            <pc:sldMk cId="82259295" sldId="300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7:55:16.735" v="442" actId="26606"/>
          <ac:spMkLst>
            <pc:docMk/>
            <pc:sldMk cId="82259295" sldId="300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7:55:16.735" v="442" actId="26606"/>
          <ac:spMkLst>
            <pc:docMk/>
            <pc:sldMk cId="82259295" sldId="300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07:55:16.735" v="442" actId="26606"/>
          <ac:picMkLst>
            <pc:docMk/>
            <pc:sldMk cId="82259295" sldId="300"/>
            <ac:picMk id="5" creationId="{2C291364-2329-7372-E0B5-0542BB9A6986}"/>
          </ac:picMkLst>
        </pc:picChg>
      </pc:sldChg>
      <pc:sldChg chg="addSp delSp modSp new mod setBg">
        <pc:chgData name="Miki Zohar" userId="de93a04be69c7dc0" providerId="LiveId" clId="{89FC9A32-1BF7-436B-84FC-23FC6E8B3E3C}" dt="2023-10-17T07:55:48.898" v="456" actId="26606"/>
        <pc:sldMkLst>
          <pc:docMk/>
          <pc:sldMk cId="3575373280" sldId="301"/>
        </pc:sldMkLst>
        <pc:spChg chg="mod">
          <ac:chgData name="Miki Zohar" userId="de93a04be69c7dc0" providerId="LiveId" clId="{89FC9A32-1BF7-436B-84FC-23FC6E8B3E3C}" dt="2023-10-17T07:55:48.898" v="456" actId="26606"/>
          <ac:spMkLst>
            <pc:docMk/>
            <pc:sldMk cId="3575373280" sldId="301"/>
            <ac:spMk id="2" creationId="{C0DAFE4C-23CE-5FBF-5177-B9DB55F1C592}"/>
          </ac:spMkLst>
        </pc:spChg>
        <pc:spChg chg="del">
          <ac:chgData name="Miki Zohar" userId="de93a04be69c7dc0" providerId="LiveId" clId="{89FC9A32-1BF7-436B-84FC-23FC6E8B3E3C}" dt="2023-10-17T07:55:34.830" v="444"/>
          <ac:spMkLst>
            <pc:docMk/>
            <pc:sldMk cId="3575373280" sldId="301"/>
            <ac:spMk id="3" creationId="{FE6E58F2-CAE9-B011-057A-8787061E7146}"/>
          </ac:spMkLst>
        </pc:spChg>
        <pc:spChg chg="add">
          <ac:chgData name="Miki Zohar" userId="de93a04be69c7dc0" providerId="LiveId" clId="{89FC9A32-1BF7-436B-84FC-23FC6E8B3E3C}" dt="2023-10-17T07:55:48.898" v="456" actId="26606"/>
          <ac:spMkLst>
            <pc:docMk/>
            <pc:sldMk cId="3575373280" sldId="301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7:55:48.898" v="456" actId="26606"/>
          <ac:spMkLst>
            <pc:docMk/>
            <pc:sldMk cId="3575373280" sldId="301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7:55:48.898" v="456" actId="26606"/>
          <ac:spMkLst>
            <pc:docMk/>
            <pc:sldMk cId="3575373280" sldId="301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7:55:48.898" v="456" actId="26606"/>
          <ac:spMkLst>
            <pc:docMk/>
            <pc:sldMk cId="3575373280" sldId="301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7:55:48.898" v="456" actId="26606"/>
          <ac:spMkLst>
            <pc:docMk/>
            <pc:sldMk cId="3575373280" sldId="301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07:55:48.898" v="456" actId="26606"/>
          <ac:picMkLst>
            <pc:docMk/>
            <pc:sldMk cId="3575373280" sldId="301"/>
            <ac:picMk id="5" creationId="{2DAF5C63-DB69-7302-22A9-CB29E67381ED}"/>
          </ac:picMkLst>
        </pc:picChg>
      </pc:sldChg>
      <pc:sldChg chg="addSp delSp modSp new mod setBg">
        <pc:chgData name="Miki Zohar" userId="de93a04be69c7dc0" providerId="LiveId" clId="{89FC9A32-1BF7-436B-84FC-23FC6E8B3E3C}" dt="2023-10-17T08:39:46.418" v="511" actId="2711"/>
        <pc:sldMkLst>
          <pc:docMk/>
          <pc:sldMk cId="402748302" sldId="302"/>
        </pc:sldMkLst>
        <pc:spChg chg="mod">
          <ac:chgData name="Miki Zohar" userId="de93a04be69c7dc0" providerId="LiveId" clId="{89FC9A32-1BF7-436B-84FC-23FC6E8B3E3C}" dt="2023-10-17T08:39:46.418" v="511" actId="2711"/>
          <ac:spMkLst>
            <pc:docMk/>
            <pc:sldMk cId="402748302" sldId="302"/>
            <ac:spMk id="2" creationId="{DB6E77E1-C18D-3454-E135-08230A7B221A}"/>
          </ac:spMkLst>
        </pc:spChg>
        <pc:spChg chg="del">
          <ac:chgData name="Miki Zohar" userId="de93a04be69c7dc0" providerId="LiveId" clId="{89FC9A32-1BF7-436B-84FC-23FC6E8B3E3C}" dt="2023-10-17T07:56:04.087" v="458"/>
          <ac:spMkLst>
            <pc:docMk/>
            <pc:sldMk cId="402748302" sldId="302"/>
            <ac:spMk id="3" creationId="{800AF71D-32A9-6089-347A-403CF1B4C654}"/>
          </ac:spMkLst>
        </pc:spChg>
        <pc:spChg chg="add">
          <ac:chgData name="Miki Zohar" userId="de93a04be69c7dc0" providerId="LiveId" clId="{89FC9A32-1BF7-436B-84FC-23FC6E8B3E3C}" dt="2023-10-17T07:56:36.544" v="481" actId="26606"/>
          <ac:spMkLst>
            <pc:docMk/>
            <pc:sldMk cId="402748302" sldId="302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07:56:36.544" v="481" actId="26606"/>
          <ac:spMkLst>
            <pc:docMk/>
            <pc:sldMk cId="402748302" sldId="302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07:56:36.544" v="481" actId="26606"/>
          <ac:spMkLst>
            <pc:docMk/>
            <pc:sldMk cId="402748302" sldId="302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07:56:36.544" v="481" actId="26606"/>
          <ac:spMkLst>
            <pc:docMk/>
            <pc:sldMk cId="402748302" sldId="302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07:56:36.544" v="481" actId="26606"/>
          <ac:spMkLst>
            <pc:docMk/>
            <pc:sldMk cId="402748302" sldId="302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07:56:36.544" v="481" actId="26606"/>
          <ac:picMkLst>
            <pc:docMk/>
            <pc:sldMk cId="402748302" sldId="302"/>
            <ac:picMk id="5" creationId="{2CD1B22E-1DB3-5228-5E61-8377C54C7474}"/>
          </ac:picMkLst>
        </pc:picChg>
      </pc:sldChg>
      <pc:sldChg chg="addSp delSp modSp new mod setBg">
        <pc:chgData name="Miki Zohar" userId="de93a04be69c7dc0" providerId="LiveId" clId="{89FC9A32-1BF7-436B-84FC-23FC6E8B3E3C}" dt="2023-10-17T15:39:36.578" v="532" actId="26606"/>
        <pc:sldMkLst>
          <pc:docMk/>
          <pc:sldMk cId="253666609" sldId="303"/>
        </pc:sldMkLst>
        <pc:spChg chg="mod">
          <ac:chgData name="Miki Zohar" userId="de93a04be69c7dc0" providerId="LiveId" clId="{89FC9A32-1BF7-436B-84FC-23FC6E8B3E3C}" dt="2023-10-17T15:39:36.578" v="532" actId="26606"/>
          <ac:spMkLst>
            <pc:docMk/>
            <pc:sldMk cId="253666609" sldId="303"/>
            <ac:spMk id="2" creationId="{5C8BF77C-BBE8-0216-4BA1-83708BCDC879}"/>
          </ac:spMkLst>
        </pc:spChg>
        <pc:spChg chg="del">
          <ac:chgData name="Miki Zohar" userId="de93a04be69c7dc0" providerId="LiveId" clId="{89FC9A32-1BF7-436B-84FC-23FC6E8B3E3C}" dt="2023-10-17T15:39:14.058" v="513" actId="931"/>
          <ac:spMkLst>
            <pc:docMk/>
            <pc:sldMk cId="253666609" sldId="303"/>
            <ac:spMk id="3" creationId="{4502BBDC-4281-CCB7-FC83-E5C10F51DC85}"/>
          </ac:spMkLst>
        </pc:spChg>
        <pc:spChg chg="add">
          <ac:chgData name="Miki Zohar" userId="de93a04be69c7dc0" providerId="LiveId" clId="{89FC9A32-1BF7-436B-84FC-23FC6E8B3E3C}" dt="2023-10-17T15:39:36.578" v="532" actId="26606"/>
          <ac:spMkLst>
            <pc:docMk/>
            <pc:sldMk cId="253666609" sldId="303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15:39:36.578" v="532" actId="26606"/>
          <ac:spMkLst>
            <pc:docMk/>
            <pc:sldMk cId="253666609" sldId="303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15:39:36.578" v="532" actId="26606"/>
          <ac:spMkLst>
            <pc:docMk/>
            <pc:sldMk cId="253666609" sldId="303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15:39:36.578" v="532" actId="26606"/>
          <ac:spMkLst>
            <pc:docMk/>
            <pc:sldMk cId="253666609" sldId="303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15:39:36.578" v="532" actId="26606"/>
          <ac:spMkLst>
            <pc:docMk/>
            <pc:sldMk cId="253666609" sldId="303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15:39:36.578" v="532" actId="26606"/>
          <ac:picMkLst>
            <pc:docMk/>
            <pc:sldMk cId="253666609" sldId="303"/>
            <ac:picMk id="5" creationId="{2CBF938D-068D-5D6D-0F10-244E07BE6AD9}"/>
          </ac:picMkLst>
        </pc:picChg>
      </pc:sldChg>
      <pc:sldChg chg="addSp delSp modSp new mod setBg">
        <pc:chgData name="Miki Zohar" userId="de93a04be69c7dc0" providerId="LiveId" clId="{89FC9A32-1BF7-436B-84FC-23FC6E8B3E3C}" dt="2023-10-17T15:47:50.354" v="610" actId="26606"/>
        <pc:sldMkLst>
          <pc:docMk/>
          <pc:sldMk cId="2206726969" sldId="304"/>
        </pc:sldMkLst>
        <pc:spChg chg="mod">
          <ac:chgData name="Miki Zohar" userId="de93a04be69c7dc0" providerId="LiveId" clId="{89FC9A32-1BF7-436B-84FC-23FC6E8B3E3C}" dt="2023-10-17T15:47:50.354" v="610" actId="26606"/>
          <ac:spMkLst>
            <pc:docMk/>
            <pc:sldMk cId="2206726969" sldId="304"/>
            <ac:spMk id="2" creationId="{6F13D8CC-47A6-3875-58E5-EAF514F16673}"/>
          </ac:spMkLst>
        </pc:spChg>
        <pc:spChg chg="del">
          <ac:chgData name="Miki Zohar" userId="de93a04be69c7dc0" providerId="LiveId" clId="{89FC9A32-1BF7-436B-84FC-23FC6E8B3E3C}" dt="2023-10-17T15:40:47.854" v="534" actId="931"/>
          <ac:spMkLst>
            <pc:docMk/>
            <pc:sldMk cId="2206726969" sldId="304"/>
            <ac:spMk id="3" creationId="{E42AB3D2-1A7D-EA4F-D93F-34C14C5F5CB0}"/>
          </ac:spMkLst>
        </pc:spChg>
        <pc:spChg chg="add">
          <ac:chgData name="Miki Zohar" userId="de93a04be69c7dc0" providerId="LiveId" clId="{89FC9A32-1BF7-436B-84FC-23FC6E8B3E3C}" dt="2023-10-17T15:47:50.354" v="610" actId="26606"/>
          <ac:spMkLst>
            <pc:docMk/>
            <pc:sldMk cId="2206726969" sldId="304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15:47:50.354" v="610" actId="26606"/>
          <ac:spMkLst>
            <pc:docMk/>
            <pc:sldMk cId="2206726969" sldId="304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15:47:50.354" v="610" actId="26606"/>
          <ac:spMkLst>
            <pc:docMk/>
            <pc:sldMk cId="2206726969" sldId="304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15:47:50.354" v="610" actId="26606"/>
          <ac:spMkLst>
            <pc:docMk/>
            <pc:sldMk cId="2206726969" sldId="304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15:47:50.354" v="610" actId="26606"/>
          <ac:spMkLst>
            <pc:docMk/>
            <pc:sldMk cId="2206726969" sldId="304"/>
            <ac:spMk id="18" creationId="{F8260ED5-17F7-4158-B241-D51DD4CF1B7E}"/>
          </ac:spMkLst>
        </pc:spChg>
        <pc:picChg chg="add mod modCrop">
          <ac:chgData name="Miki Zohar" userId="de93a04be69c7dc0" providerId="LiveId" clId="{89FC9A32-1BF7-436B-84FC-23FC6E8B3E3C}" dt="2023-10-17T15:47:50.354" v="610" actId="26606"/>
          <ac:picMkLst>
            <pc:docMk/>
            <pc:sldMk cId="2206726969" sldId="304"/>
            <ac:picMk id="5" creationId="{7D9A3321-18D6-4A41-A48B-A0B4786A617F}"/>
          </ac:picMkLst>
        </pc:picChg>
      </pc:sldChg>
      <pc:sldChg chg="addSp delSp modSp new mod setBg">
        <pc:chgData name="Miki Zohar" userId="de93a04be69c7dc0" providerId="LiveId" clId="{89FC9A32-1BF7-436B-84FC-23FC6E8B3E3C}" dt="2023-10-17T15:50:00.605" v="657" actId="26606"/>
        <pc:sldMkLst>
          <pc:docMk/>
          <pc:sldMk cId="1705976311" sldId="305"/>
        </pc:sldMkLst>
        <pc:spChg chg="mod">
          <ac:chgData name="Miki Zohar" userId="de93a04be69c7dc0" providerId="LiveId" clId="{89FC9A32-1BF7-436B-84FC-23FC6E8B3E3C}" dt="2023-10-17T15:50:00.605" v="657" actId="26606"/>
          <ac:spMkLst>
            <pc:docMk/>
            <pc:sldMk cId="1705976311" sldId="305"/>
            <ac:spMk id="2" creationId="{E3291D13-598E-DB05-15BF-AA36B1E03A98}"/>
          </ac:spMkLst>
        </pc:spChg>
        <pc:spChg chg="del">
          <ac:chgData name="Miki Zohar" userId="de93a04be69c7dc0" providerId="LiveId" clId="{89FC9A32-1BF7-436B-84FC-23FC6E8B3E3C}" dt="2023-10-17T15:49:21.770" v="612" actId="931"/>
          <ac:spMkLst>
            <pc:docMk/>
            <pc:sldMk cId="1705976311" sldId="305"/>
            <ac:spMk id="3" creationId="{2FE6504E-60E9-2CA6-876E-C3A7D436E2C3}"/>
          </ac:spMkLst>
        </pc:spChg>
        <pc:spChg chg="add">
          <ac:chgData name="Miki Zohar" userId="de93a04be69c7dc0" providerId="LiveId" clId="{89FC9A32-1BF7-436B-84FC-23FC6E8B3E3C}" dt="2023-10-17T15:50:00.605" v="657" actId="26606"/>
          <ac:spMkLst>
            <pc:docMk/>
            <pc:sldMk cId="1705976311" sldId="305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15:50:00.605" v="657" actId="26606"/>
          <ac:spMkLst>
            <pc:docMk/>
            <pc:sldMk cId="1705976311" sldId="305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15:50:00.605" v="657" actId="26606"/>
          <ac:spMkLst>
            <pc:docMk/>
            <pc:sldMk cId="1705976311" sldId="305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15:50:00.605" v="657" actId="26606"/>
          <ac:spMkLst>
            <pc:docMk/>
            <pc:sldMk cId="1705976311" sldId="305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15:50:00.605" v="657" actId="26606"/>
          <ac:spMkLst>
            <pc:docMk/>
            <pc:sldMk cId="1705976311" sldId="305"/>
            <ac:spMk id="18" creationId="{F8260ED5-17F7-4158-B241-D51DD4CF1B7E}"/>
          </ac:spMkLst>
        </pc:spChg>
        <pc:picChg chg="add mod">
          <ac:chgData name="Miki Zohar" userId="de93a04be69c7dc0" providerId="LiveId" clId="{89FC9A32-1BF7-436B-84FC-23FC6E8B3E3C}" dt="2023-10-17T15:50:00.605" v="657" actId="26606"/>
          <ac:picMkLst>
            <pc:docMk/>
            <pc:sldMk cId="1705976311" sldId="305"/>
            <ac:picMk id="5" creationId="{0C2F229A-623A-089C-5E2D-B0E23AAE2042}"/>
          </ac:picMkLst>
        </pc:picChg>
      </pc:sldChg>
      <pc:sldChg chg="addSp delSp modSp new mod setBg">
        <pc:chgData name="Miki Zohar" userId="de93a04be69c7dc0" providerId="LiveId" clId="{89FC9A32-1BF7-436B-84FC-23FC6E8B3E3C}" dt="2023-10-17T15:51:34.910" v="689" actId="14100"/>
        <pc:sldMkLst>
          <pc:docMk/>
          <pc:sldMk cId="2365801575" sldId="306"/>
        </pc:sldMkLst>
        <pc:spChg chg="mod">
          <ac:chgData name="Miki Zohar" userId="de93a04be69c7dc0" providerId="LiveId" clId="{89FC9A32-1BF7-436B-84FC-23FC6E8B3E3C}" dt="2023-10-17T15:51:27.363" v="687" actId="26606"/>
          <ac:spMkLst>
            <pc:docMk/>
            <pc:sldMk cId="2365801575" sldId="306"/>
            <ac:spMk id="2" creationId="{94E9A0ED-A9C5-AB58-B353-07DB3C8F6C33}"/>
          </ac:spMkLst>
        </pc:spChg>
        <pc:spChg chg="add del">
          <ac:chgData name="Miki Zohar" userId="de93a04be69c7dc0" providerId="LiveId" clId="{89FC9A32-1BF7-436B-84FC-23FC6E8B3E3C}" dt="2023-10-17T15:50:59.503" v="672" actId="931"/>
          <ac:spMkLst>
            <pc:docMk/>
            <pc:sldMk cId="2365801575" sldId="306"/>
            <ac:spMk id="3" creationId="{A7F94E7A-ACAD-10B3-92F9-D74B061520A9}"/>
          </ac:spMkLst>
        </pc:spChg>
        <pc:spChg chg="add">
          <ac:chgData name="Miki Zohar" userId="de93a04be69c7dc0" providerId="LiveId" clId="{89FC9A32-1BF7-436B-84FC-23FC6E8B3E3C}" dt="2023-10-17T15:51:27.363" v="687" actId="26606"/>
          <ac:spMkLst>
            <pc:docMk/>
            <pc:sldMk cId="2365801575" sldId="306"/>
            <ac:spMk id="10" creationId="{A8384FB5-9ADC-4DDC-881B-597D56F5B15D}"/>
          </ac:spMkLst>
        </pc:spChg>
        <pc:spChg chg="add">
          <ac:chgData name="Miki Zohar" userId="de93a04be69c7dc0" providerId="LiveId" clId="{89FC9A32-1BF7-436B-84FC-23FC6E8B3E3C}" dt="2023-10-17T15:51:27.363" v="687" actId="26606"/>
          <ac:spMkLst>
            <pc:docMk/>
            <pc:sldMk cId="2365801575" sldId="306"/>
            <ac:spMk id="12" creationId="{91E5A9A7-95C6-4F4F-B00E-C82E07FE62EF}"/>
          </ac:spMkLst>
        </pc:spChg>
        <pc:spChg chg="add">
          <ac:chgData name="Miki Zohar" userId="de93a04be69c7dc0" providerId="LiveId" clId="{89FC9A32-1BF7-436B-84FC-23FC6E8B3E3C}" dt="2023-10-17T15:51:27.363" v="687" actId="26606"/>
          <ac:spMkLst>
            <pc:docMk/>
            <pc:sldMk cId="2365801575" sldId="306"/>
            <ac:spMk id="14" creationId="{D07DD2DE-F619-49DD-B5E7-03A290FF4ED1}"/>
          </ac:spMkLst>
        </pc:spChg>
        <pc:spChg chg="add">
          <ac:chgData name="Miki Zohar" userId="de93a04be69c7dc0" providerId="LiveId" clId="{89FC9A32-1BF7-436B-84FC-23FC6E8B3E3C}" dt="2023-10-17T15:51:27.363" v="687" actId="26606"/>
          <ac:spMkLst>
            <pc:docMk/>
            <pc:sldMk cId="2365801575" sldId="306"/>
            <ac:spMk id="16" creationId="{85149191-5F60-4A28-AAFF-039F96B0F3EC}"/>
          </ac:spMkLst>
        </pc:spChg>
        <pc:spChg chg="add">
          <ac:chgData name="Miki Zohar" userId="de93a04be69c7dc0" providerId="LiveId" clId="{89FC9A32-1BF7-436B-84FC-23FC6E8B3E3C}" dt="2023-10-17T15:51:27.363" v="687" actId="26606"/>
          <ac:spMkLst>
            <pc:docMk/>
            <pc:sldMk cId="2365801575" sldId="306"/>
            <ac:spMk id="18" creationId="{F8260ED5-17F7-4158-B241-D51DD4CF1B7E}"/>
          </ac:spMkLst>
        </pc:spChg>
        <pc:picChg chg="add del mod">
          <ac:chgData name="Miki Zohar" userId="de93a04be69c7dc0" providerId="LiveId" clId="{89FC9A32-1BF7-436B-84FC-23FC6E8B3E3C}" dt="2023-10-17T15:51:34.910" v="689" actId="14100"/>
          <ac:picMkLst>
            <pc:docMk/>
            <pc:sldMk cId="2365801575" sldId="306"/>
            <ac:picMk id="5" creationId="{7CF18F04-C062-F661-82CB-9F76AC9A9E6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DAD621-F31C-D013-7348-1B748E3A0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6B2CD6C-3E3D-0ED1-DE18-8678832FF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5047C36-7F8A-94CA-4107-85742E8E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8197D4A-EAFC-B6C5-C416-D363AD90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48D3468-7099-B150-B98D-7AAF2584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708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BF79E82-61F6-6E98-6697-0586B5D0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DD460C5-1CAA-CC87-48AA-97747AE06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A90E901-7525-4864-8426-69CFFD03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EED6EC5-0ACB-98E2-E143-C542089EE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D10029E-34C3-A14E-CC18-D37EF8D1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61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8A309AE-729F-7E73-9F7A-B0D8C9C16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F0E6C22-BE43-CC09-F85E-B92838843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911091E-759A-AFD8-1E82-0C3F6EAC1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3E60F30-0F03-03E5-5450-9918A8A9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46AEEA6-AF62-5E27-2190-1547E4BE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1523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525F27D-AB6F-3AC0-8303-96B1A53F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2F4146-92A0-96E7-AB9C-7427D7294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AC3A9CF-6FFD-1858-7704-C9676160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9BCFC58-81B8-3B1E-402B-0D786192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E226E6B-C5B7-742E-0447-DFFF6278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951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CCC037-6203-5F17-9E28-71A12E23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0AE23A7-6EFA-A1DD-B9D3-7E63CF766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1860C18-E6EB-308C-A12D-ACDEDD2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8115FA2-EDF2-8FEA-E09B-8CA7A4DA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8143489-1508-C3FD-3D6C-34861602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364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5DAA82-327A-A3F0-A12E-15276FC0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B765515-7062-2AC8-D600-B73250331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3970252-D16E-EE47-61AB-06CBF076E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2046C39-60A8-C2DD-F146-988DEC2B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23E6C39-F622-4B6D-F4A0-B5E544DD6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C0A4353-225A-6785-3257-CD36AA74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177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9029E15-8AE1-BE2D-9736-545E17018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CA23310-720F-7A58-DF00-4EC088784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1A2760A-58D2-FD3E-95D1-6BA7F1326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64EEAEC-9234-B346-785A-19043C0E2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B9D4417-AA3D-B957-3C18-38527DC75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08B19A2F-6DE6-F1A8-6936-3E3670B2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7155C0B5-A2DB-C7C9-3EEB-2D8F2277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D7C0C82A-F976-1848-053D-81A3741D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787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CD9C16-CE81-CBBF-E4E7-AD3A661F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CA72CB1-9EBF-E935-2846-599E00F8E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825764B-DA6F-13A2-F9E2-7A3A34DE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68845A0-3E7B-D67E-EFB8-6CCB1B6E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494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8E4CCF8D-4295-A1B7-3DD4-F234756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EFBFF4B-CEE1-D12A-8847-F6FE6CFC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7C4BFDD-AFC2-5132-060B-AC0C65D1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036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333723-BD54-3AE9-7434-E836528F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FDA0CAF-8BD4-C6BD-E34B-1C6E9FBA1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A3FA4E7-7A07-90B2-1329-092174F00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725A960-E80B-749A-7426-0D4DFC6F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9AB6BF8-2279-BFB1-55F8-C6F2CA01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EB862F9-1B3C-DD51-06AF-5C902007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6120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7CB415-6F6D-3B3C-0FD3-D708C81D6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E2B8D568-5984-5913-03AC-751B22E18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BB0C8A2-B5DD-2877-88DB-A0A7815BB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89F5158-82BE-CD4E-9626-0374D9FB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FFE6C74-5229-73E6-3083-87AE9173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C4E92D9-9205-741F-D1F5-71326EF9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784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275A4A0-3BE9-67E6-814D-880FC108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B2D5FC0-8A6A-9390-F32A-A8E7024C2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68D2817-BC26-E3CF-D069-06FAB92F9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A37D7-9E28-45DB-819C-76290B25FFBD}" type="datetimeFigureOut">
              <a:rPr lang="he-IL" smtClean="0"/>
              <a:t>ב'/חשון/תשפ"ד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7FFA4D6-05A0-47DD-C93A-2E6D1D639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3B5695-5B99-BDAB-6EBA-8B5951258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DE2D-3822-4055-8BF3-C7B3B6E64D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785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3" name="Picture 1042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מלחמת חרבות ברזל - ישראל היום">
            <a:extLst>
              <a:ext uri="{FF2B5EF4-FFF2-40B4-BE49-F238E27FC236}">
                <a16:creationId xmlns:a16="http://schemas.microsoft.com/office/drawing/2014/main" id="{3EB6BA12-3FA6-756B-F182-57581B928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b="7587"/>
          <a:stretch/>
        </p:blipFill>
        <p:spPr bwMode="auto">
          <a:xfrm>
            <a:off x="20" y="10"/>
            <a:ext cx="609702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קליפ חרבות ברזל מרגש מי שברך לחיילי צה&quot;ל -חיבור אחים מגיש בפניכם צפו  ושתפו!! - YouTube">
            <a:extLst>
              <a:ext uri="{FF2B5EF4-FFF2-40B4-BE49-F238E27FC236}">
                <a16:creationId xmlns:a16="http://schemas.microsoft.com/office/drawing/2014/main" id="{9366A60B-EBE5-DA3E-EA7B-45AB75A51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" b="2"/>
          <a:stretch/>
        </p:blipFill>
        <p:spPr bwMode="auto">
          <a:xfrm>
            <a:off x="6098422" y="10"/>
            <a:ext cx="609357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מועצה מקומית תל מונד | משק בשעת חירום היום ה-9 למלחמת &quot;חרבות ברזל&quot; יום א',  15.10.23">
            <a:extLst>
              <a:ext uri="{FF2B5EF4-FFF2-40B4-BE49-F238E27FC236}">
                <a16:creationId xmlns:a16="http://schemas.microsoft.com/office/drawing/2014/main" id="{4239E38D-7814-B7DF-86E3-C180910A5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r="1" b="1"/>
          <a:stretch/>
        </p:blipFill>
        <p:spPr bwMode="auto">
          <a:xfrm>
            <a:off x="7328" y="3429000"/>
            <a:ext cx="60935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אמן על הילדים - הקליפ הרשמי של מלחמת חרבות ברזל | רגע של חכמה - YouTube">
            <a:extLst>
              <a:ext uri="{FF2B5EF4-FFF2-40B4-BE49-F238E27FC236}">
                <a16:creationId xmlns:a16="http://schemas.microsoft.com/office/drawing/2014/main" id="{327849F9-922F-B8E1-79DE-B4C4892B5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" b="1"/>
          <a:stretch/>
        </p:blipFill>
        <p:spPr bwMode="auto">
          <a:xfrm>
            <a:off x="6101860" y="3429000"/>
            <a:ext cx="60935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8653CD7-0CA9-DCC4-1785-313C3B196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503" y="3512261"/>
            <a:ext cx="9801082" cy="2059637"/>
          </a:xfrm>
        </p:spPr>
        <p:txBody>
          <a:bodyPr anchor="t">
            <a:normAutofit/>
          </a:bodyPr>
          <a:lstStyle/>
          <a:p>
            <a:r>
              <a:rPr lang="he-IL" sz="4800" dirty="0">
                <a:solidFill>
                  <a:srgbClr val="FFFFFF"/>
                </a:solidFill>
              </a:rPr>
              <a:t>מלחמת "חרבות ברזל"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6FB0633-5CC5-5D2B-06CE-C0A5A24C5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842" y="2224377"/>
            <a:ext cx="9801082" cy="1116170"/>
          </a:xfrm>
        </p:spPr>
        <p:txBody>
          <a:bodyPr anchor="b">
            <a:normAutofit/>
          </a:bodyPr>
          <a:lstStyle/>
          <a:p>
            <a:r>
              <a:rPr lang="he-IL" sz="2000" dirty="0">
                <a:solidFill>
                  <a:srgbClr val="FFFFFF"/>
                </a:solidFill>
              </a:rPr>
              <a:t>אוסף כרזות, תמונות, שירים</a:t>
            </a:r>
          </a:p>
        </p:txBody>
      </p:sp>
    </p:spTree>
    <p:extLst>
      <p:ext uri="{BB962C8B-B14F-4D97-AF65-F5344CB8AC3E}">
        <p14:creationId xmlns:p14="http://schemas.microsoft.com/office/powerpoint/2010/main" val="5804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E2B9EA4-11A3-6DC7-0F7F-F95B27C4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אוסף</a:t>
            </a:r>
          </a:p>
        </p:txBody>
      </p:sp>
      <p:graphicFrame>
        <p:nvGraphicFramePr>
          <p:cNvPr id="4" name="מציין מיקום תוכן 3">
            <a:extLst>
              <a:ext uri="{FF2B5EF4-FFF2-40B4-BE49-F238E27FC236}">
                <a16:creationId xmlns:a16="http://schemas.microsoft.com/office/drawing/2014/main" id="{1E71E29D-9AFE-7CBE-0F11-66C3C2323F2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016756"/>
              </p:ext>
            </p:extLst>
          </p:nvPr>
        </p:nvGraphicFramePr>
        <p:xfrm>
          <a:off x="2052638" y="1825625"/>
          <a:ext cx="808513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576964" imgH="5153848" progId="Word.Document.12">
                  <p:embed/>
                </p:oleObj>
              </mc:Choice>
              <mc:Fallback>
                <p:oleObj name="Document" r:id="rId2" imgW="9576964" imgH="5153848" progId="Word.Document.12">
                  <p:embed/>
                  <p:pic>
                    <p:nvPicPr>
                      <p:cNvPr id="4" name="מציין מיקום תוכן 3">
                        <a:extLst>
                          <a:ext uri="{FF2B5EF4-FFF2-40B4-BE49-F238E27FC236}">
                            <a16:creationId xmlns:a16="http://schemas.microsoft.com/office/drawing/2014/main" id="{1E71E29D-9AFE-7CBE-0F11-66C3C2323F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2638" y="1825625"/>
                        <a:ext cx="808513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31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EBACAA6-306B-857F-E757-81F03D405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שמות הישובים</a:t>
            </a:r>
          </a:p>
        </p:txBody>
      </p:sp>
      <p:pic>
        <p:nvPicPr>
          <p:cNvPr id="5" name="מציין מיקום תוכן 4" descr="תמונה שמכילה טקסט, כתב יד, גופן, קליגרפיה&#10;&#10;התיאור נוצר באופן אוטומטי">
            <a:extLst>
              <a:ext uri="{FF2B5EF4-FFF2-40B4-BE49-F238E27FC236}">
                <a16:creationId xmlns:a16="http://schemas.microsoft.com/office/drawing/2014/main" id="{ECC26CFD-E5E6-A5C6-73B7-C257DA619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69" y="467208"/>
            <a:ext cx="275446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9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3F44DC1-E757-62A0-F575-925C6D08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dirty="0">
                <a:solidFill>
                  <a:srgbClr val="FFFFFF"/>
                </a:solidFill>
              </a:rPr>
              <a:t>חוסר וודאות-נועם חורב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גופן, צילום מסך, טיפוגרפיה&#10;&#10;התיאור נוצר באופן אוטומטי">
            <a:extLst>
              <a:ext uri="{FF2B5EF4-FFF2-40B4-BE49-F238E27FC236}">
                <a16:creationId xmlns:a16="http://schemas.microsoft.com/office/drawing/2014/main" id="{F9565C41-241B-459B-D992-D5E3332E8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692248"/>
            <a:ext cx="7225748" cy="54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666E1C2-3B4C-D505-3C94-0F27542F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שיר-כאב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כתב יד, גופן, קליגרפיה&#10;&#10;התיאור נוצר באופן אוטומטי">
            <a:extLst>
              <a:ext uri="{FF2B5EF4-FFF2-40B4-BE49-F238E27FC236}">
                <a16:creationId xmlns:a16="http://schemas.microsoft.com/office/drawing/2014/main" id="{8702B300-F7A4-A4A0-458C-6FBFD9DED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76" y="467208"/>
            <a:ext cx="438345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1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1A77C3E-7E15-1FE0-583A-10B32927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מפה</a:t>
            </a:r>
          </a:p>
        </p:txBody>
      </p:sp>
      <p:pic>
        <p:nvPicPr>
          <p:cNvPr id="5" name="מציין מיקום תוכן 4" descr="תמונה שמכילה טקסט, מכתב, גופן, מסמך&#10;&#10;התיאור נוצר באופן אוטומטי">
            <a:extLst>
              <a:ext uri="{FF2B5EF4-FFF2-40B4-BE49-F238E27FC236}">
                <a16:creationId xmlns:a16="http://schemas.microsoft.com/office/drawing/2014/main" id="{2CD369CB-2FDD-D0CD-EED6-394EF3760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64" y="467208"/>
            <a:ext cx="276927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8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3E0355A-8378-B781-49A0-60898092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בזכותכם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ננצח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שרטוט, אומנות ילדים, כתב יד&#10;&#10;התיאור נוצר באופן אוטומטי">
            <a:extLst>
              <a:ext uri="{FF2B5EF4-FFF2-40B4-BE49-F238E27FC236}">
                <a16:creationId xmlns:a16="http://schemas.microsoft.com/office/drawing/2014/main" id="{CD2382C2-4C4C-4F8C-3C4B-FE09CD3E9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541273"/>
            <a:ext cx="7225748" cy="37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1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7344ADB-6A70-DACD-1AEB-405A88C1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שיר- שברים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צילום מסך, עיצוב&#10;&#10;התיאור נוצר באופן אוטומטי">
            <a:extLst>
              <a:ext uri="{FF2B5EF4-FFF2-40B4-BE49-F238E27FC236}">
                <a16:creationId xmlns:a16="http://schemas.microsoft.com/office/drawing/2014/main" id="{45677264-F42C-7F96-05C3-16FD16C22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72" y="467208"/>
            <a:ext cx="340606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9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67A4B8E-9EC5-90F1-60B0-CAEC98545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kern="1200" dirty="0">
                <a:solidFill>
                  <a:srgbClr val="FFFFFF"/>
                </a:solidFill>
                <a:ea typeface="+mj-ea"/>
                <a:cs typeface="+mj-cs"/>
              </a:rPr>
              <a:t>ציור- מפה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שרטוט, ציור, אומנות, אומנות קווים&#10;&#10;התיאור נוצר באופן אוטומטי">
            <a:extLst>
              <a:ext uri="{FF2B5EF4-FFF2-40B4-BE49-F238E27FC236}">
                <a16:creationId xmlns:a16="http://schemas.microsoft.com/office/drawing/2014/main" id="{F802D6E4-142D-B045-24FE-76BFBF86C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67" y="467208"/>
            <a:ext cx="342086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3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4347BD-BEC1-00D3-E62E-9E3AA752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ילד ודגל</a:t>
            </a:r>
          </a:p>
        </p:txBody>
      </p:sp>
      <p:pic>
        <p:nvPicPr>
          <p:cNvPr id="5" name="מציין מיקום תוכן 4" descr="תמונה שמכילה בחוץ, דגל, שמיים, אדם&#10;&#10;התיאור נוצר באופן אוטומטי">
            <a:extLst>
              <a:ext uri="{FF2B5EF4-FFF2-40B4-BE49-F238E27FC236}">
                <a16:creationId xmlns:a16="http://schemas.microsoft.com/office/drawing/2014/main" id="{088121BD-0373-081B-0C95-F398D8A6F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04" y="467208"/>
            <a:ext cx="462039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56789B6-A6EA-4F34-501A-0B75F2D3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מפה ופסיכולוג</a:t>
            </a:r>
          </a:p>
        </p:txBody>
      </p:sp>
      <p:pic>
        <p:nvPicPr>
          <p:cNvPr id="5" name="מציין מיקום תוכן 4" descr="תמונה שמכילה איור, ציור, שרטוט, טקסט&#10;&#10;התיאור נוצר באופן אוטומטי">
            <a:extLst>
              <a:ext uri="{FF2B5EF4-FFF2-40B4-BE49-F238E27FC236}">
                <a16:creationId xmlns:a16="http://schemas.microsoft.com/office/drawing/2014/main" id="{721A60F6-AFB6-8BCB-5740-B6732AE09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50" y="467208"/>
            <a:ext cx="579030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4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4818A6E-F5FF-E7CE-DD46-DD8B5D201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מגן דוד מחבק</a:t>
            </a:r>
          </a:p>
        </p:txBody>
      </p:sp>
      <p:pic>
        <p:nvPicPr>
          <p:cNvPr id="5" name="מציין מיקום תוכן 4" descr="תמונה שמכילה גרפיקה, עיצוב גרפי, אומנות קליפיפם, כחול חשמלי&#10;&#10;התיאור נוצר באופן אוטומטי">
            <a:extLst>
              <a:ext uri="{FF2B5EF4-FFF2-40B4-BE49-F238E27FC236}">
                <a16:creationId xmlns:a16="http://schemas.microsoft.com/office/drawing/2014/main" id="{F37898DB-65EF-0E9C-0C17-D791AD1FB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49" y="467208"/>
            <a:ext cx="546450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5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35999DA-C359-A26F-F993-2AFF8987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אגרוף ודגל</a:t>
            </a:r>
          </a:p>
        </p:txBody>
      </p:sp>
      <p:pic>
        <p:nvPicPr>
          <p:cNvPr id="5" name="מציין מיקום תוכן 4" descr="תמונה שמכילה כחול חשמלי, כפות רגליים&#10;&#10;התיאור נוצר באופן אוטומטי">
            <a:extLst>
              <a:ext uri="{FF2B5EF4-FFF2-40B4-BE49-F238E27FC236}">
                <a16:creationId xmlns:a16="http://schemas.microsoft.com/office/drawing/2014/main" id="{2E3C1779-E9A7-9B88-8143-3AAB37ACA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37" y="467208"/>
            <a:ext cx="583473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4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BE6DAA1-9031-D02D-2D77-7577FA24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שואה</a:t>
            </a:r>
          </a:p>
        </p:txBody>
      </p:sp>
      <p:pic>
        <p:nvPicPr>
          <p:cNvPr id="5" name="מציין מיקום תוכן 4" descr="תמונה שמכילה טקסט, כתב יד, קעקוע, אדם&#10;&#10;התיאור נוצר באופן אוטומטי">
            <a:extLst>
              <a:ext uri="{FF2B5EF4-FFF2-40B4-BE49-F238E27FC236}">
                <a16:creationId xmlns:a16="http://schemas.microsoft.com/office/drawing/2014/main" id="{DE1BC21B-89BD-102A-C762-6EBF8D87F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909020"/>
            <a:ext cx="7225748" cy="50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A6B5E07-8387-484D-CE41-85CDA0A6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הלב מרוסק</a:t>
            </a:r>
          </a:p>
        </p:txBody>
      </p:sp>
      <p:pic>
        <p:nvPicPr>
          <p:cNvPr id="5" name="מציין מיקום תוכן 4" descr="תמונה שמכילה איור, שרטוט, טקסט, כתב יד&#10;&#10;התיאור נוצר באופן אוטומטי">
            <a:extLst>
              <a:ext uri="{FF2B5EF4-FFF2-40B4-BE49-F238E27FC236}">
                <a16:creationId xmlns:a16="http://schemas.microsoft.com/office/drawing/2014/main" id="{0CAD47A6-D8D5-DDFF-A0EA-7606390A2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54" y="467208"/>
            <a:ext cx="445749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69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A9E6B4-6180-98C3-5B5F-A15CD45D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אין לי ארץ אחרת</a:t>
            </a:r>
          </a:p>
        </p:txBody>
      </p:sp>
      <p:pic>
        <p:nvPicPr>
          <p:cNvPr id="5" name="מציין מיקום תוכן 4" descr="תמונה שמכילה סרט מצויר, ציור, אומנות קליפיפם, איור&#10;&#10;התיאור נוצר באופן אוטומטי">
            <a:extLst>
              <a:ext uri="{FF2B5EF4-FFF2-40B4-BE49-F238E27FC236}">
                <a16:creationId xmlns:a16="http://schemas.microsoft.com/office/drawing/2014/main" id="{487305C2-0702-1276-9D20-E3A72C615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40" y="467208"/>
            <a:ext cx="549412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41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63BB575-468B-CF6B-60BE-4300F541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סיפורון פו הדוב</a:t>
            </a:r>
          </a:p>
        </p:txBody>
      </p:sp>
      <p:pic>
        <p:nvPicPr>
          <p:cNvPr id="5" name="מציין מיקום תוכן 4" descr="תמונה שמכילה טקסט, סרט מצויר, מכתב, איור&#10;&#10;התיאור נוצר באופן אוטומטי">
            <a:extLst>
              <a:ext uri="{FF2B5EF4-FFF2-40B4-BE49-F238E27FC236}">
                <a16:creationId xmlns:a16="http://schemas.microsoft.com/office/drawing/2014/main" id="{310EBBEC-1582-89F3-2676-500773D4E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04" y="467208"/>
            <a:ext cx="561259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21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E66929A-B606-644B-E0BD-E1B11D52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מגן דויד</a:t>
            </a:r>
          </a:p>
        </p:txBody>
      </p:sp>
      <p:pic>
        <p:nvPicPr>
          <p:cNvPr id="5" name="מציין מיקום תוכן 4" descr="תמונה שמכילה עיצוב, קו, משולש, גרפיקה&#10;&#10;התיאור נוצר באופן אוטומטי">
            <a:extLst>
              <a:ext uri="{FF2B5EF4-FFF2-40B4-BE49-F238E27FC236}">
                <a16:creationId xmlns:a16="http://schemas.microsoft.com/office/drawing/2014/main" id="{A3F9AB6B-1DD3-845B-3A3D-155AC1D8E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18" y="467208"/>
            <a:ext cx="612256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73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547667F-FDC6-82D4-9738-453553883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kern="1200" dirty="0">
                <a:solidFill>
                  <a:srgbClr val="FFFFFF"/>
                </a:solidFill>
                <a:ea typeface="+mj-ea"/>
                <a:cs typeface="+mj-cs"/>
              </a:rPr>
              <a:t>שיר- אגרוף קפוץ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תפריט, מסמך, נייר&#10;&#10;התיאור נוצר באופן אוטומטי">
            <a:extLst>
              <a:ext uri="{FF2B5EF4-FFF2-40B4-BE49-F238E27FC236}">
                <a16:creationId xmlns:a16="http://schemas.microsoft.com/office/drawing/2014/main" id="{747F604C-BDED-1E69-0A6A-BC29398FF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79" y="467208"/>
            <a:ext cx="404284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19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96818BB-F83C-15B5-A82B-1D7E51F17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שיר</a:t>
            </a:r>
          </a:p>
        </p:txBody>
      </p:sp>
      <p:pic>
        <p:nvPicPr>
          <p:cNvPr id="5" name="מציין מיקום תוכן 4" descr="תמונה שמכילה טקסט, גופן, צילום מסך&#10;&#10;התיאור נוצר באופן אוטומטי">
            <a:extLst>
              <a:ext uri="{FF2B5EF4-FFF2-40B4-BE49-F238E27FC236}">
                <a16:creationId xmlns:a16="http://schemas.microsoft.com/office/drawing/2014/main" id="{9EFE0F33-11EE-876C-A786-04DB3562B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38" y="467208"/>
            <a:ext cx="656352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71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596B218-AB80-EB11-87D2-BC1F2321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dirty="0">
                <a:solidFill>
                  <a:srgbClr val="FFFFFF"/>
                </a:solidFill>
              </a:rPr>
              <a:t>שיר- למחרת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גופן, צילום מסך, צהוב&#10;&#10;התיאור נוצר באופן אוטומטי">
            <a:extLst>
              <a:ext uri="{FF2B5EF4-FFF2-40B4-BE49-F238E27FC236}">
                <a16:creationId xmlns:a16="http://schemas.microsoft.com/office/drawing/2014/main" id="{5EA95D86-661F-BA67-1C6A-4D154EB6C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06" y="467208"/>
            <a:ext cx="395399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8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139A71E-E256-0EC7-EB5C-F2D542D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dirty="0">
                <a:solidFill>
                  <a:srgbClr val="FFFFFF"/>
                </a:solidFill>
              </a:rPr>
              <a:t>שיר- תקוה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גופן, צילום מסך&#10;&#10;התיאור נוצר באופן אוטומטי">
            <a:extLst>
              <a:ext uri="{FF2B5EF4-FFF2-40B4-BE49-F238E27FC236}">
                <a16:creationId xmlns:a16="http://schemas.microsoft.com/office/drawing/2014/main" id="{58D46F46-CC7F-9EBB-3CF3-6E0FA8826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76" y="467208"/>
            <a:ext cx="537565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03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2653681-23CC-D86E-9735-E1615F5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תמונה ויד</a:t>
            </a:r>
          </a:p>
        </p:txBody>
      </p:sp>
      <p:pic>
        <p:nvPicPr>
          <p:cNvPr id="5" name="מציין מיקום תוכן 4" descr="תמונה שמכילה פסל, דגל&#10;&#10;התיאור נוצר באופן אוטומטי">
            <a:extLst>
              <a:ext uri="{FF2B5EF4-FFF2-40B4-BE49-F238E27FC236}">
                <a16:creationId xmlns:a16="http://schemas.microsoft.com/office/drawing/2014/main" id="{E074D562-FF9C-909C-CFB9-B9AA5537C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93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2D2E206-E1F8-A9C3-08D6-3BAA52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b="1" dirty="0">
                <a:solidFill>
                  <a:srgbClr val="FFFFFF"/>
                </a:solidFill>
              </a:rPr>
              <a:t>ממ"ד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גופן, גרפיקה, עיצוב גרפי&#10;&#10;התיאור נוצר באופן אוטומטי">
            <a:extLst>
              <a:ext uri="{FF2B5EF4-FFF2-40B4-BE49-F238E27FC236}">
                <a16:creationId xmlns:a16="http://schemas.microsoft.com/office/drawing/2014/main" id="{B31F1517-1FFA-10F2-CEDD-67B18FBB4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631595"/>
            <a:ext cx="7225748" cy="35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86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D5115DB-6BD7-16C9-6E2B-50131EBD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dirty="0">
                <a:solidFill>
                  <a:srgbClr val="FFFFFF"/>
                </a:solidFill>
              </a:rPr>
              <a:t>שיר- מילים טובות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גופן, צילום מסך, לבן&#10;&#10;התיאור נוצר באופן אוטומטי">
            <a:extLst>
              <a:ext uri="{FF2B5EF4-FFF2-40B4-BE49-F238E27FC236}">
                <a16:creationId xmlns:a16="http://schemas.microsoft.com/office/drawing/2014/main" id="{4ADE36AB-F25F-1095-D329-959DAF134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86" y="467208"/>
            <a:ext cx="5671831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1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8FB76D9-27FA-E140-EA5F-5CCCE076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שיר</a:t>
            </a:r>
          </a:p>
        </p:txBody>
      </p:sp>
      <p:pic>
        <p:nvPicPr>
          <p:cNvPr id="5" name="מציין מיקום תוכן 4" descr="תמונה שמכילה טקסט, גופן, צילום מסך&#10;&#10;התיאור נוצר באופן אוטומטי">
            <a:extLst>
              <a:ext uri="{FF2B5EF4-FFF2-40B4-BE49-F238E27FC236}">
                <a16:creationId xmlns:a16="http://schemas.microsoft.com/office/drawing/2014/main" id="{A2B96B62-1C13-73C9-F635-2AF8607ED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51" y="467208"/>
            <a:ext cx="281370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32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6F689B6-8B10-2CFD-C8B0-C7C8953B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דגל</a:t>
            </a:r>
          </a:p>
        </p:txBody>
      </p:sp>
      <p:pic>
        <p:nvPicPr>
          <p:cNvPr id="5" name="מציין מיקום תוכן 4" descr="תמונה שמכילה קו, גופן, טקסט, תרשים&#10;&#10;התיאור נוצר באופן אוטומטי">
            <a:extLst>
              <a:ext uri="{FF2B5EF4-FFF2-40B4-BE49-F238E27FC236}">
                <a16:creationId xmlns:a16="http://schemas.microsoft.com/office/drawing/2014/main" id="{A4F9ABD6-9349-4B96-A280-1EE6940E5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19" y="467208"/>
            <a:ext cx="599856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88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C9E57EC-8781-AF2C-43FD-287670CF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דגל</a:t>
            </a:r>
          </a:p>
        </p:txBody>
      </p:sp>
      <p:pic>
        <p:nvPicPr>
          <p:cNvPr id="5" name="מציין מיקום תוכן 4" descr="תמונה שמכילה טקסט, תמונה, כחול, כחול חשמלי&#10;&#10;התיאור נוצר באופן אוטומטי">
            <a:extLst>
              <a:ext uri="{FF2B5EF4-FFF2-40B4-BE49-F238E27FC236}">
                <a16:creationId xmlns:a16="http://schemas.microsoft.com/office/drawing/2014/main" id="{875EA6C4-5153-9B18-39FA-D62F46424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0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D4B0DFC-5E35-520A-2BA4-DEBDB28F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dirty="0">
                <a:solidFill>
                  <a:srgbClr val="FFFFFF"/>
                </a:solidFill>
              </a:rPr>
              <a:t>שיר-אי סדר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גופן, מסמך&#10;&#10;התיאור נוצר באופן אוטומטי">
            <a:extLst>
              <a:ext uri="{FF2B5EF4-FFF2-40B4-BE49-F238E27FC236}">
                <a16:creationId xmlns:a16="http://schemas.microsoft.com/office/drawing/2014/main" id="{5D642B66-5961-626D-92DA-12FE9177E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39" y="467208"/>
            <a:ext cx="318392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79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6491690-6E9A-D803-D0BB-DC532036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dirty="0">
                <a:solidFill>
                  <a:srgbClr val="FFFFFF"/>
                </a:solidFill>
              </a:rPr>
              <a:t>שיר- ברכת הדרך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צילום מסך&#10;&#10;התיאור נוצר באופן אוטומטי">
            <a:extLst>
              <a:ext uri="{FF2B5EF4-FFF2-40B4-BE49-F238E27FC236}">
                <a16:creationId xmlns:a16="http://schemas.microsoft.com/office/drawing/2014/main" id="{A0E4AD19-E3D1-177B-4F59-362906A6F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68" y="467208"/>
            <a:ext cx="473886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17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40402B7-43CD-8020-AB30-315F82A3D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שיר</a:t>
            </a:r>
          </a:p>
        </p:txBody>
      </p:sp>
      <p:pic>
        <p:nvPicPr>
          <p:cNvPr id="5" name="מציין מיקום תוכן 4" descr="תמונה שמכילה טקסט, גופן, צילום מסך, צהוב&#10;&#10;התיאור נוצר באופן אוטומטי">
            <a:extLst>
              <a:ext uri="{FF2B5EF4-FFF2-40B4-BE49-F238E27FC236}">
                <a16:creationId xmlns:a16="http://schemas.microsoft.com/office/drawing/2014/main" id="{E8DFD639-1576-6C78-56BC-3422830B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06" y="467208"/>
            <a:ext cx="395399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92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2E0940C-0D26-D372-29E4-B97709E6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kern="1200" dirty="0">
                <a:solidFill>
                  <a:srgbClr val="FFFFFF"/>
                </a:solidFill>
                <a:ea typeface="+mj-ea"/>
                <a:cs typeface="+mj-cs"/>
              </a:rPr>
              <a:t>50 שנה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גופן, צילום מסך, לבן&#10;&#10;התיאור נוצר באופן אוטומטי">
            <a:extLst>
              <a:ext uri="{FF2B5EF4-FFF2-40B4-BE49-F238E27FC236}">
                <a16:creationId xmlns:a16="http://schemas.microsoft.com/office/drawing/2014/main" id="{8CB6E341-4334-DAEA-9AE3-14178D93E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556765"/>
            <a:ext cx="7225748" cy="574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11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F3FC50F-B3A1-4286-52DE-161776AC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עצב דלוק</a:t>
            </a:r>
          </a:p>
        </p:txBody>
      </p:sp>
      <p:pic>
        <p:nvPicPr>
          <p:cNvPr id="5" name="מציין מיקום תוכן 4" descr="תמונה שמכילה טקסט, מכתב, גופן, מסמך&#10;&#10;התיאור נוצר באופן אוטומטי">
            <a:extLst>
              <a:ext uri="{FF2B5EF4-FFF2-40B4-BE49-F238E27FC236}">
                <a16:creationId xmlns:a16="http://schemas.microsoft.com/office/drawing/2014/main" id="{98D5A1E7-D216-A55D-06A6-D9CE51EEE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63" y="467208"/>
            <a:ext cx="643867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6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811D241-4A76-5C5A-6432-5B575C7DC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יד רוחצת יד</a:t>
            </a:r>
          </a:p>
        </p:txBody>
      </p:sp>
      <p:pic>
        <p:nvPicPr>
          <p:cNvPr id="5" name="מציין מיקום תוכן 4" descr="תמונה שמכילה דגל, Carmine, כחול, אדם&#10;&#10;התיאור נוצר באופן אוטומטי">
            <a:extLst>
              <a:ext uri="{FF2B5EF4-FFF2-40B4-BE49-F238E27FC236}">
                <a16:creationId xmlns:a16="http://schemas.microsoft.com/office/drawing/2014/main" id="{D16A1A3E-48C0-8487-4EAF-113E039B7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93" y="467208"/>
            <a:ext cx="598341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52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7B0004E-7641-901B-C64D-FC4830C7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לב</a:t>
            </a:r>
          </a:p>
        </p:txBody>
      </p:sp>
      <p:pic>
        <p:nvPicPr>
          <p:cNvPr id="5" name="מציין מיקום תוכן 4" descr="תמונה שמכילה טקסט, צילום מסך, תוכנה, תכונות מולטימדיה&#10;&#10;התיאור נוצר באופן אוטומטי">
            <a:extLst>
              <a:ext uri="{FF2B5EF4-FFF2-40B4-BE49-F238E27FC236}">
                <a16:creationId xmlns:a16="http://schemas.microsoft.com/office/drawing/2014/main" id="{F251DFC1-5E55-FFA9-25E3-CA98967F8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21416" b="21926"/>
          <a:stretch/>
        </p:blipFill>
        <p:spPr>
          <a:xfrm>
            <a:off x="5719665" y="513509"/>
            <a:ext cx="4758613" cy="589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71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A0FAE32-365A-4BF1-0157-E64FAFB80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ישראלי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ומוסלמי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לבוש, קרקע, איש&#10;&#10;התיאור נוצר באופן אוטומטי">
            <a:extLst>
              <a:ext uri="{FF2B5EF4-FFF2-40B4-BE49-F238E27FC236}">
                <a16:creationId xmlns:a16="http://schemas.microsoft.com/office/drawing/2014/main" id="{E69181EA-932F-2C9F-A2F3-4BA2CAE97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06" y="467208"/>
            <a:ext cx="494619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9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4D376FD-E535-4A59-199D-72BE5A5A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רחל עוגיות וגיבורי על</a:t>
            </a:r>
          </a:p>
        </p:txBody>
      </p:sp>
      <p:pic>
        <p:nvPicPr>
          <p:cNvPr id="5" name="מציין מיקום תוכן 4" descr="תמונה שמכילה פני אדם, טקסט, דיוקן, לבוש&#10;&#10;התיאור נוצר באופן אוטומטי">
            <a:extLst>
              <a:ext uri="{FF2B5EF4-FFF2-40B4-BE49-F238E27FC236}">
                <a16:creationId xmlns:a16="http://schemas.microsoft.com/office/drawing/2014/main" id="{FDDCBE81-9D59-2C60-CCBF-37A5B8BAA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86" y="467208"/>
            <a:ext cx="3687431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6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FCB39B-9E98-1D53-E853-DDC01EF2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רחל עוגיות ויעל</a:t>
            </a:r>
          </a:p>
        </p:txBody>
      </p:sp>
      <p:pic>
        <p:nvPicPr>
          <p:cNvPr id="5" name="מציין מיקום תוכן 4" descr="תמונה שמכילה טקסט, פני אדם, לבוש, אדם&#10;&#10;התיאור נוצר באופן אוטומטי">
            <a:extLst>
              <a:ext uri="{FF2B5EF4-FFF2-40B4-BE49-F238E27FC236}">
                <a16:creationId xmlns:a16="http://schemas.microsoft.com/office/drawing/2014/main" id="{FDAC45B1-5533-B849-14BA-97240B4DF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54" y="467208"/>
            <a:ext cx="445749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5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86572FB-AC87-8A19-197C-63DEEA0B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ישראל וחור בלב</a:t>
            </a:r>
          </a:p>
        </p:txBody>
      </p:sp>
      <p:pic>
        <p:nvPicPr>
          <p:cNvPr id="5" name="מציין מיקום תוכן 4" descr="תמונה שמכילה טקסט, ציור, אומנות ילדים, שרטוט&#10;&#10;התיאור נוצר באופן אוטומטי">
            <a:extLst>
              <a:ext uri="{FF2B5EF4-FFF2-40B4-BE49-F238E27FC236}">
                <a16:creationId xmlns:a16="http://schemas.microsoft.com/office/drawing/2014/main" id="{DAA07ACC-F7AD-64DF-8BA6-C6BF030DA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69" y="467208"/>
            <a:ext cx="275446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43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5978A03-BB0E-BB7A-6ABF-9B4F2C97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אז ועכשיו</a:t>
            </a:r>
          </a:p>
        </p:txBody>
      </p:sp>
      <p:pic>
        <p:nvPicPr>
          <p:cNvPr id="5" name="מציין מיקום תוכן 4" descr="תמונה שמכילה אדם, לבוש, בחוץ, הנעלה&#10;&#10;התיאור נוצר באופן אוטומטי">
            <a:extLst>
              <a:ext uri="{FF2B5EF4-FFF2-40B4-BE49-F238E27FC236}">
                <a16:creationId xmlns:a16="http://schemas.microsoft.com/office/drawing/2014/main" id="{2C291364-2329-7372-E0B5-0542BB9A6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68" y="467208"/>
            <a:ext cx="473886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9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0DAFE4C-23CE-5FBF-5177-B9DB55F1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ישראל וחמאס</a:t>
            </a:r>
          </a:p>
        </p:txBody>
      </p:sp>
      <p:pic>
        <p:nvPicPr>
          <p:cNvPr id="5" name="מציין מיקום תוכן 4" descr="תמונה שמכילה אומנות קליפיפם, סרט מצויר&#10;&#10;התיאור נוצר באופן אוטומטי">
            <a:extLst>
              <a:ext uri="{FF2B5EF4-FFF2-40B4-BE49-F238E27FC236}">
                <a16:creationId xmlns:a16="http://schemas.microsoft.com/office/drawing/2014/main" id="{2DAF5C63-DB69-7302-22A9-CB29E6738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55" y="467208"/>
            <a:ext cx="602909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73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B6E77E1-C18D-3454-E135-08230A7B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dirty="0">
                <a:solidFill>
                  <a:srgbClr val="FFFFFF"/>
                </a:solidFill>
              </a:rPr>
              <a:t>שיר- לא הכרתי אותה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טקסט, כתב יד, גופן, מכתב&#10;&#10;התיאור נוצר באופן אוטומטי">
            <a:extLst>
              <a:ext uri="{FF2B5EF4-FFF2-40B4-BE49-F238E27FC236}">
                <a16:creationId xmlns:a16="http://schemas.microsoft.com/office/drawing/2014/main" id="{2CD1B22E-1DB3-5228-5E61-8377C54C7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8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C8BF77C-BBE8-0216-4BA1-83708BCD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מגן דוד וטלאי צהוב</a:t>
            </a:r>
          </a:p>
        </p:txBody>
      </p:sp>
      <p:pic>
        <p:nvPicPr>
          <p:cNvPr id="5" name="מציין מיקום תוכן 4" descr="תמונה שמכילה גופן, גרפיקה, לוגו, כחול חשמלי&#10;&#10;התיאור נוצר באופן אוטומטי">
            <a:extLst>
              <a:ext uri="{FF2B5EF4-FFF2-40B4-BE49-F238E27FC236}">
                <a16:creationId xmlns:a16="http://schemas.microsoft.com/office/drawing/2014/main" id="{2CBF938D-068D-5D6D-0F10-244E07BE6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87" y="467208"/>
            <a:ext cx="613842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6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F13D8CC-47A6-3875-58E5-EAF514F1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הודעות וואטסאפ של קיבוץ רעים בעת החדירה </a:t>
            </a:r>
          </a:p>
        </p:txBody>
      </p:sp>
      <p:pic>
        <p:nvPicPr>
          <p:cNvPr id="5" name="מציין מיקום תוכן 4" descr="תמונה שמכילה צילום מסך, טקסט&#10;&#10;התיאור נוצר באופן אוטומטי">
            <a:extLst>
              <a:ext uri="{FF2B5EF4-FFF2-40B4-BE49-F238E27FC236}">
                <a16:creationId xmlns:a16="http://schemas.microsoft.com/office/drawing/2014/main" id="{7D9A3321-18D6-4A41-A48B-A0B4786A6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0" b="17941"/>
          <a:stretch/>
        </p:blipFill>
        <p:spPr>
          <a:xfrm rot="16200000">
            <a:off x="5612336" y="-183874"/>
            <a:ext cx="5005931" cy="72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2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D720774-B6F3-83E7-5ED4-B06DE94B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כרזה מספרים</a:t>
            </a:r>
          </a:p>
        </p:txBody>
      </p:sp>
      <p:pic>
        <p:nvPicPr>
          <p:cNvPr id="5" name="מציין מיקום תוכן 4" descr="תמונה שמכילה טקסט, גופן, צילום מסך, גרפיקה&#10;&#10;התיאור נוצר באופן אוטומטי">
            <a:extLst>
              <a:ext uri="{FF2B5EF4-FFF2-40B4-BE49-F238E27FC236}">
                <a16:creationId xmlns:a16="http://schemas.microsoft.com/office/drawing/2014/main" id="{54FCE4A0-4293-D533-F168-8394D74A6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34" y="467208"/>
            <a:ext cx="707293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0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3291D13-598E-DB05-15BF-AA36B1E0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ילד יהודי ילד ערבי</a:t>
            </a:r>
          </a:p>
        </p:txBody>
      </p:sp>
      <p:pic>
        <p:nvPicPr>
          <p:cNvPr id="5" name="מציין מיקום תוכן 4" descr="תמונה שמכילה טקסט, לבוש, גרפיטי, ציור&#10;&#10;התיאור נוצר באופן אוטומטי">
            <a:extLst>
              <a:ext uri="{FF2B5EF4-FFF2-40B4-BE49-F238E27FC236}">
                <a16:creationId xmlns:a16="http://schemas.microsoft.com/office/drawing/2014/main" id="{0C2F229A-623A-089C-5E2D-B0E23AAE2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76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4E9A0ED-A9C5-AB58-B353-07DB3C8F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כותרת בעיתון</a:t>
            </a:r>
          </a:p>
        </p:txBody>
      </p:sp>
      <p:pic>
        <p:nvPicPr>
          <p:cNvPr id="5" name="מציין מיקום תוכן 4" descr="תמונה שמכילה טקסט, עיתון, חדשות, פרסום&#10;&#10;התיאור נוצר באופן אוטומטי">
            <a:extLst>
              <a:ext uri="{FF2B5EF4-FFF2-40B4-BE49-F238E27FC236}">
                <a16:creationId xmlns:a16="http://schemas.microsoft.com/office/drawing/2014/main" id="{7CF18F04-C062-F661-82CB-9F76AC9A9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24116"/>
            <a:ext cx="4524375" cy="68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01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1C2C3F7-587C-F7D2-287E-89DB4FFB7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לא נשכח</a:t>
            </a:r>
          </a:p>
        </p:txBody>
      </p:sp>
      <p:pic>
        <p:nvPicPr>
          <p:cNvPr id="5" name="מציין מיקום תוכן 4" descr="תמונה שמכילה בחוץ, טקסט, תמונה, עץ&#10;&#10;התיאור נוצר באופן אוטומטי">
            <a:extLst>
              <a:ext uri="{FF2B5EF4-FFF2-40B4-BE49-F238E27FC236}">
                <a16:creationId xmlns:a16="http://schemas.microsoft.com/office/drawing/2014/main" id="{9EC74FCB-3950-164E-E9BB-DC08B47C2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721917"/>
            <a:ext cx="7225748" cy="34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9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DBF23EF-977E-30E3-BE38-3F100000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אין לי ארץ אחרת </a:t>
            </a:r>
          </a:p>
        </p:txBody>
      </p:sp>
      <p:pic>
        <p:nvPicPr>
          <p:cNvPr id="5" name="מציין מיקום תוכן 4" descr="תמונה שמכילה טקסט, פוסטר, מטוס, עיצוב גרפי&#10;&#10;התיאור נוצר באופן אוטומטי">
            <a:extLst>
              <a:ext uri="{FF2B5EF4-FFF2-40B4-BE49-F238E27FC236}">
                <a16:creationId xmlns:a16="http://schemas.microsoft.com/office/drawing/2014/main" id="{1B0A68CE-6317-A00E-CCCA-F95EA7331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37" y="467208"/>
            <a:ext cx="484252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77A3106-4EAF-6169-CAAB-64C21F77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he-IL" sz="4000" dirty="0">
                <a:solidFill>
                  <a:srgbClr val="FFFFFF"/>
                </a:solidFill>
              </a:rPr>
              <a:t>ג'ון לנון</a:t>
            </a:r>
            <a:endParaRPr lang="en-US" sz="4000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5" name="מציין מיקום תוכן 4" descr="תמונה שמכילה ציור, פני אדם, שרטוט, צבע אקרילי&#10;&#10;התיאור נוצר באופן אוטומטי">
            <a:extLst>
              <a:ext uri="{FF2B5EF4-FFF2-40B4-BE49-F238E27FC236}">
                <a16:creationId xmlns:a16="http://schemas.microsoft.com/office/drawing/2014/main" id="{8DF0B306-0026-5223-5B69-EBF2BB3A9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06" y="467208"/>
            <a:ext cx="395399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22E4987-5832-3226-9599-64E1DBF5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אין משהו שלא הכיר מישהו</a:t>
            </a:r>
          </a:p>
        </p:txBody>
      </p:sp>
      <p:pic>
        <p:nvPicPr>
          <p:cNvPr id="5" name="מציין מיקום תוכן 4" descr="תמונה שמכילה טקסט, גופן, צילום מסך, שחור&#10;&#10;התיאור נוצר באופן אוטומטי">
            <a:extLst>
              <a:ext uri="{FF2B5EF4-FFF2-40B4-BE49-F238E27FC236}">
                <a16:creationId xmlns:a16="http://schemas.microsoft.com/office/drawing/2014/main" id="{42E78ADA-EE01-AC5D-75E0-1B4FACA09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2001915"/>
            <a:ext cx="7225748" cy="28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2556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129</Words>
  <Application>Microsoft Office PowerPoint</Application>
  <PresentationFormat>מסך רחב</PresentationFormat>
  <Paragraphs>52</Paragraphs>
  <Slides>51</Slides>
  <Notes>0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ערכת נושא Office</vt:lpstr>
      <vt:lpstr>Document</vt:lpstr>
      <vt:lpstr>מלחמת "חרבות ברזל"</vt:lpstr>
      <vt:lpstr>מגן דוד מחבק</vt:lpstr>
      <vt:lpstr>תמונה ויד</vt:lpstr>
      <vt:lpstr>יד רוחצת יד</vt:lpstr>
      <vt:lpstr>כרזה מספרים</vt:lpstr>
      <vt:lpstr>לא נשכח</vt:lpstr>
      <vt:lpstr>אין לי ארץ אחרת </vt:lpstr>
      <vt:lpstr>ג'ון לנון</vt:lpstr>
      <vt:lpstr>אין משהו שלא הכיר מישהו</vt:lpstr>
      <vt:lpstr>אוסף</vt:lpstr>
      <vt:lpstr>שמות הישובים</vt:lpstr>
      <vt:lpstr>חוסר וודאות-נועם חורב</vt:lpstr>
      <vt:lpstr>שיר-כאב</vt:lpstr>
      <vt:lpstr>מפה</vt:lpstr>
      <vt:lpstr>בזכותכם ננצח</vt:lpstr>
      <vt:lpstr>שיר- שברים</vt:lpstr>
      <vt:lpstr>ציור- מפה</vt:lpstr>
      <vt:lpstr>ילד ודגל</vt:lpstr>
      <vt:lpstr>מפה ופסיכולוג</vt:lpstr>
      <vt:lpstr>אגרוף ודגל</vt:lpstr>
      <vt:lpstr>שואה</vt:lpstr>
      <vt:lpstr>הלב מרוסק</vt:lpstr>
      <vt:lpstr>אין לי ארץ אחרת</vt:lpstr>
      <vt:lpstr>סיפורון פו הדוב</vt:lpstr>
      <vt:lpstr>מגן דויד</vt:lpstr>
      <vt:lpstr>שיר- אגרוף קפוץ</vt:lpstr>
      <vt:lpstr>שיר</vt:lpstr>
      <vt:lpstr>שיר- למחרת</vt:lpstr>
      <vt:lpstr>שיר- תקוה</vt:lpstr>
      <vt:lpstr>ממ"ד</vt:lpstr>
      <vt:lpstr>שיר- מילים טובות</vt:lpstr>
      <vt:lpstr>שיר</vt:lpstr>
      <vt:lpstr>דגל</vt:lpstr>
      <vt:lpstr>דגל</vt:lpstr>
      <vt:lpstr>שיר-אי סדר</vt:lpstr>
      <vt:lpstr>שיר- ברכת הדרך</vt:lpstr>
      <vt:lpstr>שיר</vt:lpstr>
      <vt:lpstr>50 שנה</vt:lpstr>
      <vt:lpstr>עצב דלוק</vt:lpstr>
      <vt:lpstr>לב</vt:lpstr>
      <vt:lpstr>ישראלי ומוסלמי</vt:lpstr>
      <vt:lpstr>רחל עוגיות וגיבורי על</vt:lpstr>
      <vt:lpstr>רחל עוגיות ויעל</vt:lpstr>
      <vt:lpstr>ישראל וחור בלב</vt:lpstr>
      <vt:lpstr>אז ועכשיו</vt:lpstr>
      <vt:lpstr>ישראל וחמאס</vt:lpstr>
      <vt:lpstr>שיר- לא הכרתי אותה</vt:lpstr>
      <vt:lpstr>מגן דוד וטלאי צהוב</vt:lpstr>
      <vt:lpstr>הודעות וואטסאפ של קיבוץ רעים בעת החדירה </vt:lpstr>
      <vt:lpstr>ילד יהודי ילד ערבי</vt:lpstr>
      <vt:lpstr>כותרת בעיתון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Miki Zohar</dc:creator>
  <cp:lastModifiedBy>Miki Zohar</cp:lastModifiedBy>
  <cp:revision>1</cp:revision>
  <dcterms:created xsi:type="dcterms:W3CDTF">2023-10-16T14:14:07Z</dcterms:created>
  <dcterms:modified xsi:type="dcterms:W3CDTF">2023-10-17T15:51:40Z</dcterms:modified>
</cp:coreProperties>
</file>