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0B5DEF-9E50-11D1-0C47-57759C5F0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7A57168-2248-58C8-F2A7-C11E70B358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EBF0A2B-DF3A-6496-BA4E-B3D0708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BB9A103-A442-93C5-3085-9894C92A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0A493D2-F0C1-E4A5-5C59-902E78E7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1985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A6D237-7711-484A-951E-FD2E8B8EA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46AF1EF-C04E-5BEF-89C1-30E763EEA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9993297-9685-282A-3390-5EF26FA13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EFD25C2-BDBD-6FCF-1402-A731FAF7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74B7F41-0C22-C858-25D1-F4C13CA3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0085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659F3E52-5A40-C854-EFF8-47475A673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0DA4B10-FEBD-2353-60C2-0F81ED4C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33D0770-5197-D2ED-DCAF-F6DEC5466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D19CB39-5FB7-B10F-D108-EA7C7B94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90CFC77-463F-649D-3A7A-0E3B5AE7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893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48496AC-9E2B-D13C-B45B-6967526B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F459B0C-62C7-227D-25DF-DE608FD32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F389158-41DD-C6B6-0189-A689A1165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4293A56-DA66-1901-2805-011F3A3FA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380C94D-FBF3-0B37-257B-FB123247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130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A65BF7-3052-FE0B-E48C-39FAB970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C727385-D41D-06F3-15EA-3057E7693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A90FBB4-C3D4-9F86-9014-88661E2F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99EEB5E-E263-BB10-2CC2-A687BEC24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D87BD0D-57D3-B333-377E-24EE72C41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3958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C0B69F-D5E9-1618-44EF-394F380CA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50B9608-E03E-FB89-AAFF-CFD046DEE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736DBEF-0399-5434-BDC8-DC64DF562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A880A60-96DD-93A4-E852-AC487DAD1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A405403-6906-3A8D-E81C-9CF62E590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B527DA3-CD9C-0EBF-2193-E65C1847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294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241EF55-2F1F-A288-A008-875F0E31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5AF59F2-EB3D-7FAF-7EC2-31CEAB6F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CCBF05B-621E-0987-37C2-9F3D768E9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AF56B45C-88DB-78E0-18DF-908F6B7D4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7118731E-7F14-EEBA-23FA-72F55F288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3C498853-F495-1807-913C-4D540289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35782E2F-493C-6C04-E97E-F6D9EFB13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22F0D58-5DF6-A94C-83D2-221B2B89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73463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CDF7DC2-B3C4-4D38-4EB7-89F1DA93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AA48496E-0C05-74C9-7001-51C3E2F3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1FA590C-E69E-F4C9-14AE-8DAF15D3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A9240C2-69C9-9F37-D39A-6ECF9303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4286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978F7636-79CE-986E-839D-BCE33C37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DA6383B-1741-DD60-941C-A49075C4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7486587-52FC-C63A-A754-F972C6CC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586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D9CBBC-2202-ECB1-9B01-F9E4DE23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6E32032-D6EB-36AB-7D76-79A4129D1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706F704-0964-4BDC-0F32-D594F1BD8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B00CDB7-8519-41D9-4781-D3C6C5C81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6D7D4B4-A174-737B-D30E-E6894E92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5EF8E68-BBF8-5E7E-B7C3-65CD1E32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955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2380598-ABEA-B2B7-3050-81E5DB9C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056A4BA2-4662-CD2D-1DDC-55A9121E2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0650F81-E9DC-605B-6DEE-90BE9460D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0179EDC-2785-E65F-7945-A8079E6D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1C18C02-61E7-B41C-C553-2E2EE6202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754B6FE-B7C2-E93A-7C1F-12F45129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349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0AC3C96-CA00-66C3-DD87-4EAB62C01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7377541-4EED-A516-A1E3-83E1B4E01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D8D4484-5BA3-5796-97AD-D6EF8FC95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49D9D-D4D1-45D0-9893-6A88F5539D20}" type="datetimeFigureOut">
              <a:rPr lang="he-IL" smtClean="0"/>
              <a:t>א'/חשון/תשפ"ד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EBE9E9F-263A-6480-94F5-9C0F31CD3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A981B4E-7A11-F67C-E167-BA17C57E5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0546F-1E57-4AA7-8152-DFDF34B7239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542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1002079605_/padlet-gzmyt45lnv7phcm1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22314BB3-A67F-8FB6-AAE6-94F81600B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65" b="268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59C6C8CD-4F0B-B043-E195-26AAFDE1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חרבות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ברזל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7.10.23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CA9D6AAF-6FB0-FD66-70E2-3FE001F14477}"/>
              </a:ext>
            </a:extLst>
          </p:cNvPr>
          <p:cNvSpPr txBox="1"/>
          <p:nvPr/>
        </p:nvSpPr>
        <p:spPr>
          <a:xfrm>
            <a:off x="66675" y="5547158"/>
            <a:ext cx="24688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עיצוב ועריכה:  אילה צור </a:t>
            </a:r>
          </a:p>
        </p:txBody>
      </p:sp>
    </p:spTree>
    <p:extLst>
      <p:ext uri="{BB962C8B-B14F-4D97-AF65-F5344CB8AC3E}">
        <p14:creationId xmlns:p14="http://schemas.microsoft.com/office/powerpoint/2010/main" val="25736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6A7E289-5C87-8335-2E8B-5AD8B60DEF12}"/>
              </a:ext>
            </a:extLst>
          </p:cNvPr>
          <p:cNvSpPr txBox="1"/>
          <p:nvPr/>
        </p:nvSpPr>
        <p:spPr>
          <a:xfrm>
            <a:off x="2194560" y="508000"/>
            <a:ext cx="76200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כוחנו באחדותנו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359BEDF-7305-2F5A-3257-FF6636599873}"/>
              </a:ext>
            </a:extLst>
          </p:cNvPr>
          <p:cNvSpPr txBox="1"/>
          <p:nvPr/>
        </p:nvSpPr>
        <p:spPr>
          <a:xfrm>
            <a:off x="863600" y="1959431"/>
            <a:ext cx="10464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ביום שבת בבוקר 7.10.23 החלה מתקפת טרור רצחנית של חמאס על יישובי עוטף עזה.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46A0873-D002-C6A6-CF3D-838465265498}"/>
              </a:ext>
            </a:extLst>
          </p:cNvPr>
          <p:cNvSpPr txBox="1"/>
          <p:nvPr/>
        </p:nvSpPr>
        <p:spPr>
          <a:xfrm>
            <a:off x="863600" y="3964860"/>
            <a:ext cx="10464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מחברה מפולגת התאחדנו כהרף עין, מהר מאוד ראינו את הערכים שמאחדים אותנו. </a:t>
            </a:r>
          </a:p>
        </p:txBody>
      </p:sp>
    </p:spTree>
    <p:extLst>
      <p:ext uri="{BB962C8B-B14F-4D97-AF65-F5344CB8AC3E}">
        <p14:creationId xmlns:p14="http://schemas.microsoft.com/office/powerpoint/2010/main" val="87978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03B3BAC2-7BDB-CFA1-B0B9-57B90A44A84A}"/>
              </a:ext>
            </a:extLst>
          </p:cNvPr>
          <p:cNvSpPr/>
          <p:nvPr/>
        </p:nvSpPr>
        <p:spPr>
          <a:xfrm>
            <a:off x="6563360" y="762000"/>
            <a:ext cx="3434080" cy="1290320"/>
          </a:xfrm>
          <a:prstGeom prst="roundRect">
            <a:avLst/>
          </a:prstGeom>
          <a:solidFill>
            <a:srgbClr val="0097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dirty="0">
                <a:latin typeface="Gisha" panose="020B0502040204020203" pitchFamily="34" charset="-79"/>
                <a:cs typeface="Gisha" panose="020B0502040204020203" pitchFamily="34" charset="-79"/>
              </a:rPr>
              <a:t>נתינה </a:t>
            </a:r>
          </a:p>
        </p:txBody>
      </p:sp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A08B9493-4AC6-CA2C-3C97-2095BABEE954}"/>
              </a:ext>
            </a:extLst>
          </p:cNvPr>
          <p:cNvSpPr/>
          <p:nvPr/>
        </p:nvSpPr>
        <p:spPr>
          <a:xfrm>
            <a:off x="1808480" y="762000"/>
            <a:ext cx="3434080" cy="1290320"/>
          </a:xfrm>
          <a:prstGeom prst="roundRect">
            <a:avLst/>
          </a:prstGeom>
          <a:solidFill>
            <a:srgbClr val="0097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dirty="0">
                <a:latin typeface="Gisha" panose="020B0502040204020203" pitchFamily="34" charset="-79"/>
                <a:cs typeface="Gisha" panose="020B0502040204020203" pitchFamily="34" charset="-79"/>
              </a:rPr>
              <a:t>עזרה לזולת </a:t>
            </a:r>
            <a:r>
              <a:rPr lang="he-IL" sz="5400" dirty="0"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A40BC157-2C25-9589-EA20-BF81327DF3CD}"/>
              </a:ext>
            </a:extLst>
          </p:cNvPr>
          <p:cNvSpPr/>
          <p:nvPr/>
        </p:nvSpPr>
        <p:spPr>
          <a:xfrm>
            <a:off x="6563360" y="2621280"/>
            <a:ext cx="3434080" cy="1290320"/>
          </a:xfrm>
          <a:prstGeom prst="roundRect">
            <a:avLst/>
          </a:prstGeom>
          <a:solidFill>
            <a:srgbClr val="0097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dirty="0">
                <a:latin typeface="Gisha" panose="020B0502040204020203" pitchFamily="34" charset="-79"/>
                <a:cs typeface="Gisha" panose="020B0502040204020203" pitchFamily="34" charset="-79"/>
              </a:rPr>
              <a:t>שיתוף פעולה   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3FF64E92-1420-9B0D-79A0-BCD372007628}"/>
              </a:ext>
            </a:extLst>
          </p:cNvPr>
          <p:cNvSpPr/>
          <p:nvPr/>
        </p:nvSpPr>
        <p:spPr>
          <a:xfrm>
            <a:off x="1808480" y="2621280"/>
            <a:ext cx="3434080" cy="1290320"/>
          </a:xfrm>
          <a:prstGeom prst="roundRect">
            <a:avLst/>
          </a:prstGeom>
          <a:solidFill>
            <a:srgbClr val="0097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dirty="0">
                <a:latin typeface="Gisha" panose="020B0502040204020203" pitchFamily="34" charset="-79"/>
                <a:cs typeface="Gisha" panose="020B0502040204020203" pitchFamily="34" charset="-79"/>
              </a:rPr>
              <a:t>סולידריות 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9580E65D-4DA7-822A-6A6D-2F28B6C662F7}"/>
              </a:ext>
            </a:extLst>
          </p:cNvPr>
          <p:cNvSpPr/>
          <p:nvPr/>
        </p:nvSpPr>
        <p:spPr>
          <a:xfrm>
            <a:off x="4084320" y="4399280"/>
            <a:ext cx="3434080" cy="1290320"/>
          </a:xfrm>
          <a:prstGeom prst="roundRect">
            <a:avLst/>
          </a:prstGeom>
          <a:solidFill>
            <a:srgbClr val="0097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400" dirty="0">
                <a:latin typeface="Gisha" panose="020B0502040204020203" pitchFamily="34" charset="-79"/>
                <a:cs typeface="Gisha" panose="020B0502040204020203" pitchFamily="34" charset="-79"/>
              </a:rPr>
              <a:t>נדיבות </a:t>
            </a:r>
          </a:p>
        </p:txBody>
      </p:sp>
    </p:spTree>
    <p:extLst>
      <p:ext uri="{BB962C8B-B14F-4D97-AF65-F5344CB8AC3E}">
        <p14:creationId xmlns:p14="http://schemas.microsoft.com/office/powerpoint/2010/main" val="3184509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לבוש, אדם, פני אדם, איש&#10;&#10;התיאור נוצר באופן אוטומטי">
            <a:extLst>
              <a:ext uri="{FF2B5EF4-FFF2-40B4-BE49-F238E27FC236}">
                <a16:creationId xmlns:a16="http://schemas.microsoft.com/office/drawing/2014/main" id="{47A27498-13C6-BFD3-E703-011339F76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1" r="968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51C6A777-3EA1-A0AA-90D5-8E3E89119D55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oundRect">
            <a:avLst/>
          </a:prstGeom>
          <a:scene3d>
            <a:camera prst="orthographic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סולידריות-  צעירים חוזרים הבייתה להצטרף ללחימה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918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2C2FC69F-FDB1-C972-61F3-EF16AAB44041}"/>
              </a:ext>
            </a:extLst>
          </p:cNvPr>
          <p:cNvSpPr/>
          <p:nvPr/>
        </p:nvSpPr>
        <p:spPr>
          <a:xfrm>
            <a:off x="762001" y="5074024"/>
            <a:ext cx="10109199" cy="598032"/>
          </a:xfrm>
          <a:prstGeom prst="roundRect">
            <a:avLst/>
          </a:prstGeom>
          <a:scene3d>
            <a:camera prst="orthographic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עזרה לזולת – מארחים משפחות מהדרום בדירות פנויות  </a:t>
            </a:r>
          </a:p>
        </p:txBody>
      </p:sp>
      <p:pic>
        <p:nvPicPr>
          <p:cNvPr id="3" name="תמונה 2" descr="תמונה שמכילה טקסט, צילום מסך, אתר, דף אינטרנט&#10;&#10;התיאור נוצר באופן אוטומטי">
            <a:extLst>
              <a:ext uri="{FF2B5EF4-FFF2-40B4-BE49-F238E27FC236}">
                <a16:creationId xmlns:a16="http://schemas.microsoft.com/office/drawing/2014/main" id="{D93173AE-48A1-5E75-3029-A4DE5E746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40" b="6730"/>
          <a:stretch/>
        </p:blipFill>
        <p:spPr>
          <a:xfrm>
            <a:off x="20" y="-39"/>
            <a:ext cx="12191980" cy="417274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25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שמיים, בחוץ, רכב, מכונית&#10;&#10;התיאור נוצר באופן אוטומטי">
            <a:extLst>
              <a:ext uri="{FF2B5EF4-FFF2-40B4-BE49-F238E27FC236}">
                <a16:creationId xmlns:a16="http://schemas.microsoft.com/office/drawing/2014/main" id="{0509FF11-7F3A-573F-B3E0-995B60663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58" b="77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182F0A0A-FD9B-0214-CE9F-D8C887538663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oundRect">
            <a:avLst/>
          </a:prstGeom>
          <a:scene3d>
            <a:camera prst="orthographic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נתינה – רכישה וחלוקת ציוד לחיילים ולתושבי עוטף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565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B6DC3E7-EC5F-B511-FBE9-0060CF4C30C1}"/>
              </a:ext>
            </a:extLst>
          </p:cNvPr>
          <p:cNvSpPr txBox="1"/>
          <p:nvPr/>
        </p:nvSpPr>
        <p:spPr>
          <a:xfrm>
            <a:off x="960120" y="833120"/>
            <a:ext cx="102717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האם נחשפתם למעשה טוב , אם כן ספרו מהו?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61D9198-48E4-B1E7-1F29-FD7AC0D208C3}"/>
              </a:ext>
            </a:extLst>
          </p:cNvPr>
          <p:cNvSpPr txBox="1"/>
          <p:nvPr/>
        </p:nvSpPr>
        <p:spPr>
          <a:xfrm>
            <a:off x="960120" y="2499360"/>
            <a:ext cx="1027176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מה דעתכם על ההתארגנות הקולקטיבית של אנשים לתרום למאמץ המלחמתי?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78C8FA7-A97C-E4D8-16AC-57CCF3BE5FA0}"/>
              </a:ext>
            </a:extLst>
          </p:cNvPr>
          <p:cNvSpPr txBox="1"/>
          <p:nvPr/>
        </p:nvSpPr>
        <p:spPr>
          <a:xfrm>
            <a:off x="960120" y="4719598"/>
            <a:ext cx="1027176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חשבו על דרך שבה אתם יכולים לתרום , אפילו ברמה המשפחתית. </a:t>
            </a:r>
          </a:p>
        </p:txBody>
      </p:sp>
    </p:spTree>
    <p:extLst>
      <p:ext uri="{BB962C8B-B14F-4D97-AF65-F5344CB8AC3E}">
        <p14:creationId xmlns:p14="http://schemas.microsoft.com/office/powerpoint/2010/main" val="397014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B6DC3E7-EC5F-B511-FBE9-0060CF4C30C1}"/>
              </a:ext>
            </a:extLst>
          </p:cNvPr>
          <p:cNvSpPr txBox="1"/>
          <p:nvPr/>
        </p:nvSpPr>
        <p:spPr>
          <a:xfrm>
            <a:off x="1071880" y="592911"/>
            <a:ext cx="1027176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חשבו באיזה אופן אתם יכולים לסייע.</a:t>
            </a:r>
          </a:p>
          <a:p>
            <a:pPr algn="ctr"/>
            <a:endParaRPr lang="he-IL" sz="36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</a:rPr>
              <a:t>ללוח השיתופי </a:t>
            </a:r>
            <a:r>
              <a:rPr lang="he-IL" sz="3600" b="1" dirty="0">
                <a:latin typeface="Gisha" panose="020B0502040204020203" pitchFamily="34" charset="-79"/>
                <a:cs typeface="Gisha" panose="020B0502040204020203" pitchFamily="34" charset="-79"/>
                <a:hlinkClick r:id="rId2"/>
              </a:rPr>
              <a:t>לחצו כאן! </a:t>
            </a:r>
            <a:endParaRPr lang="he-IL" sz="3600" b="1" dirty="0"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endParaRPr lang="he-IL" sz="36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91778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להיות ישראלי">
            <a:hlinkClick r:id="" action="ppaction://media"/>
            <a:extLst>
              <a:ext uri="{FF2B5EF4-FFF2-40B4-BE49-F238E27FC236}">
                <a16:creationId xmlns:a16="http://schemas.microsoft.com/office/drawing/2014/main" id="{749F87AF-6A87-3706-101A-232C6CD24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7920" y="367453"/>
            <a:ext cx="3556000" cy="6282267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AB8CD25-0DC0-B284-B4F4-6EEC0DE93E5B}"/>
              </a:ext>
            </a:extLst>
          </p:cNvPr>
          <p:cNvSpPr txBox="1"/>
          <p:nvPr/>
        </p:nvSpPr>
        <p:spPr>
          <a:xfrm>
            <a:off x="7122160" y="367453"/>
            <a:ext cx="49377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כוחנו באחדותנו </a:t>
            </a:r>
          </a:p>
        </p:txBody>
      </p:sp>
    </p:spTree>
    <p:extLst>
      <p:ext uri="{BB962C8B-B14F-4D97-AF65-F5344CB8AC3E}">
        <p14:creationId xmlns:p14="http://schemas.microsoft.com/office/powerpoint/2010/main" val="65879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116</Words>
  <Application>Microsoft Office PowerPoint</Application>
  <PresentationFormat>מסך רחב</PresentationFormat>
  <Paragraphs>20</Paragraphs>
  <Slides>9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Gisha</vt:lpstr>
      <vt:lpstr>ערכת נושא Office</vt:lpstr>
      <vt:lpstr> חרבות ברזל  7.10.23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חרבות ברזל  7.10.23</dc:title>
  <dc:creator>ayala zur</dc:creator>
  <cp:lastModifiedBy>ayala zur</cp:lastModifiedBy>
  <cp:revision>14</cp:revision>
  <dcterms:created xsi:type="dcterms:W3CDTF">2023-10-15T06:56:26Z</dcterms:created>
  <dcterms:modified xsi:type="dcterms:W3CDTF">2023-10-16T07:42:14Z</dcterms:modified>
</cp:coreProperties>
</file>