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96" r:id="rId2"/>
  </p:sldMasterIdLst>
  <p:sldIdLst>
    <p:sldId id="257" r:id="rId3"/>
    <p:sldId id="280" r:id="rId4"/>
    <p:sldId id="259" r:id="rId5"/>
    <p:sldId id="261" r:id="rId6"/>
    <p:sldId id="258" r:id="rId7"/>
    <p:sldId id="271" r:id="rId8"/>
    <p:sldId id="273" r:id="rId9"/>
    <p:sldId id="274" r:id="rId10"/>
    <p:sldId id="272" r:id="rId11"/>
    <p:sldId id="262" r:id="rId12"/>
    <p:sldId id="279" r:id="rId13"/>
    <p:sldId id="276" r:id="rId14"/>
    <p:sldId id="282" r:id="rId15"/>
    <p:sldId id="277" r:id="rId16"/>
    <p:sldId id="265" r:id="rId17"/>
    <p:sldId id="283" r:id="rId1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5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FF9BBD-D77F-4DBF-A1F6-50104E8A6DF5}" type="doc">
      <dgm:prSet loTypeId="urn:microsoft.com/office/officeart/2005/8/layout/hProcess9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AA4AB759-AF84-47C0-B1B3-2ECD23297816}">
      <dgm:prSet phldrT="[טקסט]" custT="1"/>
      <dgm:spPr/>
      <dgm:t>
        <a:bodyPr/>
        <a:lstStyle/>
        <a:p>
          <a:pPr rtl="1"/>
          <a:r>
            <a:rPr lang="he-IL" sz="1800"/>
            <a:t>המפלגה הנאצית עולה לשלטון בגרמניה</a:t>
          </a:r>
          <a:endParaRPr lang="he-IL" sz="1800" dirty="0"/>
        </a:p>
      </dgm:t>
    </dgm:pt>
    <dgm:pt modelId="{C903E6CA-52EC-4D16-967C-FBAB3DDB6AA5}" type="parTrans" cxnId="{6B436773-D3DE-4530-893C-52391AC90C2F}">
      <dgm:prSet/>
      <dgm:spPr/>
      <dgm:t>
        <a:bodyPr/>
        <a:lstStyle/>
        <a:p>
          <a:pPr rtl="1"/>
          <a:endParaRPr lang="he-IL"/>
        </a:p>
      </dgm:t>
    </dgm:pt>
    <dgm:pt modelId="{234037C1-B262-4E5E-8665-A23FD51CAD5C}" type="sibTrans" cxnId="{6B436773-D3DE-4530-893C-52391AC90C2F}">
      <dgm:prSet/>
      <dgm:spPr/>
      <dgm:t>
        <a:bodyPr/>
        <a:lstStyle/>
        <a:p>
          <a:pPr rtl="1"/>
          <a:endParaRPr lang="he-IL"/>
        </a:p>
      </dgm:t>
    </dgm:pt>
    <dgm:pt modelId="{D1BEA8E9-2093-434B-9978-743AC8BE7196}">
      <dgm:prSet phldrT="[טקסט]" custT="1"/>
      <dgm:spPr/>
      <dgm:t>
        <a:bodyPr/>
        <a:lstStyle/>
        <a:p>
          <a:pPr rtl="1"/>
          <a:r>
            <a:rPr lang="he-IL" sz="2000"/>
            <a:t>חודשיים אחר כך:</a:t>
          </a:r>
          <a:endParaRPr lang="he-IL" sz="2000" dirty="0"/>
        </a:p>
      </dgm:t>
    </dgm:pt>
    <dgm:pt modelId="{DB041475-3F93-4F64-8F9C-BD27146C9E8B}" type="parTrans" cxnId="{F9F59DF5-425A-410A-A5AA-E2E04ED4819C}">
      <dgm:prSet/>
      <dgm:spPr/>
      <dgm:t>
        <a:bodyPr/>
        <a:lstStyle/>
        <a:p>
          <a:pPr rtl="1"/>
          <a:endParaRPr lang="he-IL"/>
        </a:p>
      </dgm:t>
    </dgm:pt>
    <dgm:pt modelId="{7D9A667B-07CB-45F7-89A3-0CBD00342AEC}" type="sibTrans" cxnId="{F9F59DF5-425A-410A-A5AA-E2E04ED4819C}">
      <dgm:prSet/>
      <dgm:spPr/>
      <dgm:t>
        <a:bodyPr/>
        <a:lstStyle/>
        <a:p>
          <a:pPr rtl="1"/>
          <a:endParaRPr lang="he-IL"/>
        </a:p>
      </dgm:t>
    </dgm:pt>
    <dgm:pt modelId="{CEF9208B-8CB3-4C30-8902-FFB4C29DBEDD}">
      <dgm:prSet phldrT="[טקסט]" custT="1"/>
      <dgm:spPr/>
      <dgm:t>
        <a:bodyPr/>
        <a:lstStyle/>
        <a:p>
          <a:pPr rtl="1"/>
          <a:r>
            <a:rPr lang="he-IL" sz="1600"/>
            <a:t>חרם כלכלי על היהודים. אין להיכנס ולקנות בחנויות של יהודים</a:t>
          </a:r>
          <a:endParaRPr lang="he-IL" sz="1600" dirty="0"/>
        </a:p>
      </dgm:t>
    </dgm:pt>
    <dgm:pt modelId="{DB7221F1-42A0-407D-8457-E76A5552F4B2}" type="parTrans" cxnId="{30328599-D585-45E9-93C8-59FF4C3A6085}">
      <dgm:prSet/>
      <dgm:spPr/>
      <dgm:t>
        <a:bodyPr/>
        <a:lstStyle/>
        <a:p>
          <a:pPr rtl="1"/>
          <a:endParaRPr lang="he-IL"/>
        </a:p>
      </dgm:t>
    </dgm:pt>
    <dgm:pt modelId="{BDFA0EEB-5A3A-4324-925E-1460D67D3F8A}" type="sibTrans" cxnId="{30328599-D585-45E9-93C8-59FF4C3A6085}">
      <dgm:prSet/>
      <dgm:spPr/>
      <dgm:t>
        <a:bodyPr/>
        <a:lstStyle/>
        <a:p>
          <a:pPr rtl="1"/>
          <a:endParaRPr lang="he-IL"/>
        </a:p>
      </dgm:t>
    </dgm:pt>
    <dgm:pt modelId="{15B1D2DA-448E-4BFF-9A48-0B1BE10BDF08}">
      <dgm:prSet phldrT="[טקסט]" custT="1"/>
      <dgm:spPr/>
      <dgm:t>
        <a:bodyPr/>
        <a:lstStyle/>
        <a:p>
          <a:pPr rtl="1"/>
          <a:r>
            <a:rPr lang="he-IL" sz="1800"/>
            <a:t>ינואר 1933</a:t>
          </a:r>
          <a:endParaRPr lang="he-IL" sz="1800" dirty="0"/>
        </a:p>
      </dgm:t>
    </dgm:pt>
    <dgm:pt modelId="{4FF7DA2E-844E-4F2C-9FA3-6E6BF0A70F57}" type="parTrans" cxnId="{8051019F-00B6-4879-B8A1-3C3BCAB680C8}">
      <dgm:prSet/>
      <dgm:spPr/>
      <dgm:t>
        <a:bodyPr/>
        <a:lstStyle/>
        <a:p>
          <a:pPr rtl="1"/>
          <a:endParaRPr lang="he-IL"/>
        </a:p>
      </dgm:t>
    </dgm:pt>
    <dgm:pt modelId="{44842881-FE8A-437C-8FBA-4464E3763856}" type="sibTrans" cxnId="{8051019F-00B6-4879-B8A1-3C3BCAB680C8}">
      <dgm:prSet/>
      <dgm:spPr/>
      <dgm:t>
        <a:bodyPr/>
        <a:lstStyle/>
        <a:p>
          <a:pPr rtl="1"/>
          <a:endParaRPr lang="he-IL"/>
        </a:p>
      </dgm:t>
    </dgm:pt>
    <dgm:pt modelId="{01258017-4F0D-499F-A218-DECC3B80A9D5}">
      <dgm:prSet phldrT="[טקסט]"/>
      <dgm:spPr/>
      <dgm:t>
        <a:bodyPr/>
        <a:lstStyle/>
        <a:p>
          <a:pPr rtl="1"/>
          <a:r>
            <a:rPr lang="he-IL"/>
            <a:t>שבוע אחר כך:</a:t>
          </a:r>
        </a:p>
        <a:p>
          <a:pPr rtl="1"/>
          <a:r>
            <a:rPr lang="he-IL"/>
            <a:t>חקיקה</a:t>
          </a:r>
          <a:endParaRPr lang="he-IL" dirty="0"/>
        </a:p>
      </dgm:t>
    </dgm:pt>
    <dgm:pt modelId="{4660B12C-4D22-4E9A-95EA-2B02A4E92BA1}" type="parTrans" cxnId="{8BB49D83-6E85-41FB-8285-B218018B0391}">
      <dgm:prSet/>
      <dgm:spPr/>
      <dgm:t>
        <a:bodyPr/>
        <a:lstStyle/>
        <a:p>
          <a:pPr rtl="1"/>
          <a:endParaRPr lang="he-IL"/>
        </a:p>
      </dgm:t>
    </dgm:pt>
    <dgm:pt modelId="{48922CBC-9E81-4829-BC2C-8987326ED158}" type="sibTrans" cxnId="{8BB49D83-6E85-41FB-8285-B218018B0391}">
      <dgm:prSet/>
      <dgm:spPr/>
      <dgm:t>
        <a:bodyPr/>
        <a:lstStyle/>
        <a:p>
          <a:pPr rtl="1"/>
          <a:endParaRPr lang="he-IL"/>
        </a:p>
      </dgm:t>
    </dgm:pt>
    <dgm:pt modelId="{DCA9E88B-94CE-4953-9950-611CD1E86D57}">
      <dgm:prSet phldrT="[טקסט]"/>
      <dgm:spPr/>
      <dgm:t>
        <a:bodyPr/>
        <a:lstStyle/>
        <a:p>
          <a:pPr rtl="1"/>
          <a:r>
            <a:rPr lang="he-IL"/>
            <a:t>ביטול האמנציפציה</a:t>
          </a:r>
          <a:endParaRPr lang="he-IL" dirty="0"/>
        </a:p>
      </dgm:t>
    </dgm:pt>
    <dgm:pt modelId="{E3D9BC13-8D99-4E28-85DE-E2835DE3292A}" type="parTrans" cxnId="{DBE0A306-DAE1-4362-9F5F-68403EE48FBA}">
      <dgm:prSet/>
      <dgm:spPr/>
      <dgm:t>
        <a:bodyPr/>
        <a:lstStyle/>
        <a:p>
          <a:pPr rtl="1"/>
          <a:endParaRPr lang="he-IL"/>
        </a:p>
      </dgm:t>
    </dgm:pt>
    <dgm:pt modelId="{57BE2E99-6ACE-4CE0-B2F7-008616CA9EDD}" type="sibTrans" cxnId="{DBE0A306-DAE1-4362-9F5F-68403EE48FBA}">
      <dgm:prSet/>
      <dgm:spPr/>
      <dgm:t>
        <a:bodyPr/>
        <a:lstStyle/>
        <a:p>
          <a:pPr rtl="1"/>
          <a:endParaRPr lang="he-IL"/>
        </a:p>
      </dgm:t>
    </dgm:pt>
    <dgm:pt modelId="{5237C645-B217-47DA-AAB7-A4E99FCBA844}">
      <dgm:prSet phldrT="[טקסט]"/>
      <dgm:spPr/>
      <dgm:t>
        <a:bodyPr/>
        <a:lstStyle/>
        <a:p>
          <a:pPr rtl="1"/>
          <a:r>
            <a:rPr lang="he-IL"/>
            <a:t>סילוק כל עובדי המדינה היהודים ממשרותיהם.</a:t>
          </a:r>
          <a:endParaRPr lang="he-IL" dirty="0"/>
        </a:p>
      </dgm:t>
    </dgm:pt>
    <dgm:pt modelId="{CD8B04EB-450B-4045-8002-3EDCE5E18488}" type="parTrans" cxnId="{24497A68-8B00-4B55-88DE-5FAD5421B66D}">
      <dgm:prSet/>
      <dgm:spPr/>
      <dgm:t>
        <a:bodyPr/>
        <a:lstStyle/>
        <a:p>
          <a:pPr rtl="1"/>
          <a:endParaRPr lang="he-IL"/>
        </a:p>
      </dgm:t>
    </dgm:pt>
    <dgm:pt modelId="{EC39B929-549F-442A-85B9-2C6F61F392D6}" type="sibTrans" cxnId="{24497A68-8B00-4B55-88DE-5FAD5421B66D}">
      <dgm:prSet/>
      <dgm:spPr/>
      <dgm:t>
        <a:bodyPr/>
        <a:lstStyle/>
        <a:p>
          <a:pPr rtl="1"/>
          <a:endParaRPr lang="he-IL"/>
        </a:p>
      </dgm:t>
    </dgm:pt>
    <dgm:pt modelId="{0BB85A9A-1B04-4745-AD78-BC519CA901DC}">
      <dgm:prSet phldrT="[טקסט]"/>
      <dgm:spPr/>
      <dgm:t>
        <a:bodyPr/>
        <a:lstStyle/>
        <a:p>
          <a:pPr rtl="1"/>
          <a:r>
            <a:rPr lang="he-IL"/>
            <a:t>פרופסורים, שופטים, רופאים.</a:t>
          </a:r>
          <a:endParaRPr lang="he-IL" dirty="0"/>
        </a:p>
      </dgm:t>
    </dgm:pt>
    <dgm:pt modelId="{D148C297-6B3C-411F-9E48-E9C1846497CB}" type="parTrans" cxnId="{014EB2A3-E02C-4FDE-B410-6CCB1833A21E}">
      <dgm:prSet/>
      <dgm:spPr/>
      <dgm:t>
        <a:bodyPr/>
        <a:lstStyle/>
        <a:p>
          <a:pPr rtl="1"/>
          <a:endParaRPr lang="he-IL"/>
        </a:p>
      </dgm:t>
    </dgm:pt>
    <dgm:pt modelId="{D5D8A2CE-1339-40C2-BA17-E4E0BE8619FB}" type="sibTrans" cxnId="{014EB2A3-E02C-4FDE-B410-6CCB1833A21E}">
      <dgm:prSet/>
      <dgm:spPr/>
      <dgm:t>
        <a:bodyPr/>
        <a:lstStyle/>
        <a:p>
          <a:pPr rtl="1"/>
          <a:endParaRPr lang="he-IL"/>
        </a:p>
      </dgm:t>
    </dgm:pt>
    <dgm:pt modelId="{986AD534-B993-4EC7-B1FC-218275585329}">
      <dgm:prSet phldrT="[טקסט]" custT="1"/>
      <dgm:spPr/>
      <dgm:t>
        <a:bodyPr/>
        <a:lstStyle/>
        <a:p>
          <a:pPr rtl="1"/>
          <a:r>
            <a:rPr lang="he-IL" sz="2400" dirty="0"/>
            <a:t>שבוע אחר כך:</a:t>
          </a:r>
        </a:p>
      </dgm:t>
    </dgm:pt>
    <dgm:pt modelId="{1C0E893E-60E8-450B-87CF-70D4C07B245E}" type="parTrans" cxnId="{EBD6CA48-ADB8-42B3-88E2-EB91B4F86838}">
      <dgm:prSet/>
      <dgm:spPr/>
      <dgm:t>
        <a:bodyPr/>
        <a:lstStyle/>
        <a:p>
          <a:pPr rtl="1"/>
          <a:endParaRPr lang="he-IL"/>
        </a:p>
      </dgm:t>
    </dgm:pt>
    <dgm:pt modelId="{0BDA07A9-BEDA-4790-BD1B-3BBF715DAE0F}" type="sibTrans" cxnId="{EBD6CA48-ADB8-42B3-88E2-EB91B4F86838}">
      <dgm:prSet/>
      <dgm:spPr/>
      <dgm:t>
        <a:bodyPr/>
        <a:lstStyle/>
        <a:p>
          <a:pPr rtl="1"/>
          <a:endParaRPr lang="he-IL"/>
        </a:p>
      </dgm:t>
    </dgm:pt>
    <dgm:pt modelId="{9F0D6373-049D-4801-9A80-FC12A9A98166}">
      <dgm:prSet phldrT="[טקסט]" custT="1"/>
      <dgm:spPr/>
      <dgm:t>
        <a:bodyPr/>
        <a:lstStyle/>
        <a:p>
          <a:pPr rtl="1"/>
          <a:r>
            <a:rPr lang="he-IL" sz="1800" dirty="0"/>
            <a:t>איסור על שחיטה יהודית.</a:t>
          </a:r>
        </a:p>
      </dgm:t>
    </dgm:pt>
    <dgm:pt modelId="{10511FBE-596D-417A-930B-9C8973859952}" type="parTrans" cxnId="{79210448-D785-401B-9A7F-8C2C08D5D499}">
      <dgm:prSet/>
      <dgm:spPr/>
      <dgm:t>
        <a:bodyPr/>
        <a:lstStyle/>
        <a:p>
          <a:pPr rtl="1"/>
          <a:endParaRPr lang="he-IL"/>
        </a:p>
      </dgm:t>
    </dgm:pt>
    <dgm:pt modelId="{977AFF3C-30EE-4B01-9428-1F444082CA45}" type="sibTrans" cxnId="{79210448-D785-401B-9A7F-8C2C08D5D499}">
      <dgm:prSet/>
      <dgm:spPr/>
      <dgm:t>
        <a:bodyPr/>
        <a:lstStyle/>
        <a:p>
          <a:pPr rtl="1"/>
          <a:endParaRPr lang="he-IL"/>
        </a:p>
      </dgm:t>
    </dgm:pt>
    <dgm:pt modelId="{43434CB9-FC74-4FE8-B38D-B69F558A0817}">
      <dgm:prSet phldrT="[טקסט]"/>
      <dgm:spPr/>
      <dgm:t>
        <a:bodyPr/>
        <a:lstStyle/>
        <a:p>
          <a:pPr algn="ctr" rtl="1"/>
          <a:r>
            <a:rPr lang="he-IL" sz="1900" dirty="0"/>
            <a:t>מאי 1933:</a:t>
          </a:r>
        </a:p>
      </dgm:t>
    </dgm:pt>
    <dgm:pt modelId="{90288495-0883-4F1D-9E38-AA2BAEE3B7EA}" type="parTrans" cxnId="{5B1164F1-B18E-448B-AA78-AC9A90A19B14}">
      <dgm:prSet/>
      <dgm:spPr/>
      <dgm:t>
        <a:bodyPr/>
        <a:lstStyle/>
        <a:p>
          <a:pPr rtl="1"/>
          <a:endParaRPr lang="he-IL"/>
        </a:p>
      </dgm:t>
    </dgm:pt>
    <dgm:pt modelId="{17426F48-C82B-4A14-AADB-F98FEC48E63B}" type="sibTrans" cxnId="{5B1164F1-B18E-448B-AA78-AC9A90A19B14}">
      <dgm:prSet/>
      <dgm:spPr/>
      <dgm:t>
        <a:bodyPr/>
        <a:lstStyle/>
        <a:p>
          <a:pPr rtl="1"/>
          <a:endParaRPr lang="he-IL"/>
        </a:p>
      </dgm:t>
    </dgm:pt>
    <dgm:pt modelId="{CB66B63A-E5BC-436F-8280-806A6D5464DE}">
      <dgm:prSet phldrT="[טקסט]" custT="1"/>
      <dgm:spPr/>
      <dgm:t>
        <a:bodyPr/>
        <a:lstStyle/>
        <a:p>
          <a:pPr algn="ctr" rtl="1"/>
          <a:r>
            <a:rPr lang="he-IL" sz="1600" dirty="0"/>
            <a:t>שריפת הספרים שנכתבו על ידי יהודים.</a:t>
          </a:r>
        </a:p>
      </dgm:t>
    </dgm:pt>
    <dgm:pt modelId="{7EF8622E-DD5D-4E70-8562-B169003A4983}" type="parTrans" cxnId="{075C4E7F-C854-419A-ADC2-EFB2E98EF8B3}">
      <dgm:prSet/>
      <dgm:spPr/>
      <dgm:t>
        <a:bodyPr/>
        <a:lstStyle/>
        <a:p>
          <a:pPr rtl="1"/>
          <a:endParaRPr lang="he-IL"/>
        </a:p>
      </dgm:t>
    </dgm:pt>
    <dgm:pt modelId="{F278300A-68E6-4E91-A49D-C63404D28996}" type="sibTrans" cxnId="{075C4E7F-C854-419A-ADC2-EFB2E98EF8B3}">
      <dgm:prSet/>
      <dgm:spPr/>
      <dgm:t>
        <a:bodyPr/>
        <a:lstStyle/>
        <a:p>
          <a:pPr rtl="1"/>
          <a:endParaRPr lang="he-IL"/>
        </a:p>
      </dgm:t>
    </dgm:pt>
    <dgm:pt modelId="{D965C3B7-3E2E-495E-8788-19723058A6B0}">
      <dgm:prSet phldrT="[טקסט]" custT="1"/>
      <dgm:spPr/>
      <dgm:t>
        <a:bodyPr/>
        <a:lstStyle/>
        <a:p>
          <a:pPr algn="ctr" rtl="1"/>
          <a:r>
            <a:rPr lang="he-IL" sz="1600" dirty="0"/>
            <a:t>מאז לא ראוי, ואפילו אסור לקרוא או לשמוע יצירה יהודית כלשהי</a:t>
          </a:r>
        </a:p>
      </dgm:t>
    </dgm:pt>
    <dgm:pt modelId="{173DA664-50B0-482C-B770-A1CE74B09101}" type="parTrans" cxnId="{BC0FB97D-ED82-4E55-B10A-B21A3162A4B6}">
      <dgm:prSet/>
      <dgm:spPr/>
      <dgm:t>
        <a:bodyPr/>
        <a:lstStyle/>
        <a:p>
          <a:pPr rtl="1"/>
          <a:endParaRPr lang="he-IL"/>
        </a:p>
      </dgm:t>
    </dgm:pt>
    <dgm:pt modelId="{72BA8D90-28D1-4D99-833D-403C44B1A95E}" type="sibTrans" cxnId="{BC0FB97D-ED82-4E55-B10A-B21A3162A4B6}">
      <dgm:prSet/>
      <dgm:spPr/>
      <dgm:t>
        <a:bodyPr/>
        <a:lstStyle/>
        <a:p>
          <a:pPr rtl="1"/>
          <a:endParaRPr lang="he-IL"/>
        </a:p>
      </dgm:t>
    </dgm:pt>
    <dgm:pt modelId="{56C23642-10B6-472C-8CF8-20149D6B44FB}" type="pres">
      <dgm:prSet presAssocID="{06FF9BBD-D77F-4DBF-A1F6-50104E8A6DF5}" presName="CompostProcess" presStyleCnt="0">
        <dgm:presLayoutVars>
          <dgm:dir/>
          <dgm:resizeHandles val="exact"/>
        </dgm:presLayoutVars>
      </dgm:prSet>
      <dgm:spPr/>
    </dgm:pt>
    <dgm:pt modelId="{D48BFA02-33B1-4F52-9A8A-737EEB012ABF}" type="pres">
      <dgm:prSet presAssocID="{06FF9BBD-D77F-4DBF-A1F6-50104E8A6DF5}" presName="arrow" presStyleLbl="bgShp" presStyleIdx="0" presStyleCnt="1"/>
      <dgm:spPr/>
    </dgm:pt>
    <dgm:pt modelId="{84FBBF15-1501-4E31-8BF4-C69DF6A8CED1}" type="pres">
      <dgm:prSet presAssocID="{06FF9BBD-D77F-4DBF-A1F6-50104E8A6DF5}" presName="linearProcess" presStyleCnt="0"/>
      <dgm:spPr/>
    </dgm:pt>
    <dgm:pt modelId="{EF2848A7-D7F2-4F9B-82E0-EB60EEDDDCC1}" type="pres">
      <dgm:prSet presAssocID="{15B1D2DA-448E-4BFF-9A48-0B1BE10BDF08}" presName="textNode" presStyleLbl="node1" presStyleIdx="0" presStyleCnt="5">
        <dgm:presLayoutVars>
          <dgm:bulletEnabled val="1"/>
        </dgm:presLayoutVars>
      </dgm:prSet>
      <dgm:spPr/>
    </dgm:pt>
    <dgm:pt modelId="{C5898284-FD07-42D8-A217-E945B7EE563E}" type="pres">
      <dgm:prSet presAssocID="{44842881-FE8A-437C-8FBA-4464E3763856}" presName="sibTrans" presStyleCnt="0"/>
      <dgm:spPr/>
    </dgm:pt>
    <dgm:pt modelId="{DF45D0CC-6BEB-4633-AF62-D5B68C792A1D}" type="pres">
      <dgm:prSet presAssocID="{D1BEA8E9-2093-434B-9978-743AC8BE7196}" presName="textNode" presStyleLbl="node1" presStyleIdx="1" presStyleCnt="5">
        <dgm:presLayoutVars>
          <dgm:bulletEnabled val="1"/>
        </dgm:presLayoutVars>
      </dgm:prSet>
      <dgm:spPr/>
    </dgm:pt>
    <dgm:pt modelId="{6954AEE3-DBBE-4087-8E6B-B9968C23DD18}" type="pres">
      <dgm:prSet presAssocID="{7D9A667B-07CB-45F7-89A3-0CBD00342AEC}" presName="sibTrans" presStyleCnt="0"/>
      <dgm:spPr/>
    </dgm:pt>
    <dgm:pt modelId="{16F99538-F2C7-4413-AB47-0D96D163AABB}" type="pres">
      <dgm:prSet presAssocID="{01258017-4F0D-499F-A218-DECC3B80A9D5}" presName="textNode" presStyleLbl="node1" presStyleIdx="2" presStyleCnt="5">
        <dgm:presLayoutVars>
          <dgm:bulletEnabled val="1"/>
        </dgm:presLayoutVars>
      </dgm:prSet>
      <dgm:spPr/>
    </dgm:pt>
    <dgm:pt modelId="{F7690B55-1D71-4180-9611-D332BDDD06D4}" type="pres">
      <dgm:prSet presAssocID="{48922CBC-9E81-4829-BC2C-8987326ED158}" presName="sibTrans" presStyleCnt="0"/>
      <dgm:spPr/>
    </dgm:pt>
    <dgm:pt modelId="{5B95117E-3F4E-4FE1-A9CD-37B33B735138}" type="pres">
      <dgm:prSet presAssocID="{986AD534-B993-4EC7-B1FC-218275585329}" presName="textNode" presStyleLbl="node1" presStyleIdx="3" presStyleCnt="5">
        <dgm:presLayoutVars>
          <dgm:bulletEnabled val="1"/>
        </dgm:presLayoutVars>
      </dgm:prSet>
      <dgm:spPr/>
    </dgm:pt>
    <dgm:pt modelId="{C9F7410F-2B18-43AB-BCA6-BC7CE4F93B69}" type="pres">
      <dgm:prSet presAssocID="{0BDA07A9-BEDA-4790-BD1B-3BBF715DAE0F}" presName="sibTrans" presStyleCnt="0"/>
      <dgm:spPr/>
    </dgm:pt>
    <dgm:pt modelId="{325B897C-8FB3-4D7D-BEEB-60D8DDE1D196}" type="pres">
      <dgm:prSet presAssocID="{43434CB9-FC74-4FE8-B38D-B69F558A0817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DBE0A306-DAE1-4362-9F5F-68403EE48FBA}" srcId="{01258017-4F0D-499F-A218-DECC3B80A9D5}" destId="{DCA9E88B-94CE-4953-9950-611CD1E86D57}" srcOrd="0" destOrd="0" parTransId="{E3D9BC13-8D99-4E28-85DE-E2835DE3292A}" sibTransId="{57BE2E99-6ACE-4CE0-B2F7-008616CA9EDD}"/>
    <dgm:cxn modelId="{82FF0920-BB27-4895-A691-AE177DE19A77}" type="presOf" srcId="{9F0D6373-049D-4801-9A80-FC12A9A98166}" destId="{5B95117E-3F4E-4FE1-A9CD-37B33B735138}" srcOrd="0" destOrd="1" presId="urn:microsoft.com/office/officeart/2005/8/layout/hProcess9"/>
    <dgm:cxn modelId="{92B52D25-5929-4AF3-A391-EEE248373CA1}" type="presOf" srcId="{D965C3B7-3E2E-495E-8788-19723058A6B0}" destId="{325B897C-8FB3-4D7D-BEEB-60D8DDE1D196}" srcOrd="0" destOrd="2" presId="urn:microsoft.com/office/officeart/2005/8/layout/hProcess9"/>
    <dgm:cxn modelId="{8C58883D-42A9-4618-9C54-CBD84B1D831D}" type="presOf" srcId="{01258017-4F0D-499F-A218-DECC3B80A9D5}" destId="{16F99538-F2C7-4413-AB47-0D96D163AABB}" srcOrd="0" destOrd="0" presId="urn:microsoft.com/office/officeart/2005/8/layout/hProcess9"/>
    <dgm:cxn modelId="{79210448-D785-401B-9A7F-8C2C08D5D499}" srcId="{986AD534-B993-4EC7-B1FC-218275585329}" destId="{9F0D6373-049D-4801-9A80-FC12A9A98166}" srcOrd="0" destOrd="0" parTransId="{10511FBE-596D-417A-930B-9C8973859952}" sibTransId="{977AFF3C-30EE-4B01-9428-1F444082CA45}"/>
    <dgm:cxn modelId="{24497A68-8B00-4B55-88DE-5FAD5421B66D}" srcId="{01258017-4F0D-499F-A218-DECC3B80A9D5}" destId="{5237C645-B217-47DA-AAB7-A4E99FCBA844}" srcOrd="1" destOrd="0" parTransId="{CD8B04EB-450B-4045-8002-3EDCE5E18488}" sibTransId="{EC39B929-549F-442A-85B9-2C6F61F392D6}"/>
    <dgm:cxn modelId="{EBD6CA48-ADB8-42B3-88E2-EB91B4F86838}" srcId="{06FF9BBD-D77F-4DBF-A1F6-50104E8A6DF5}" destId="{986AD534-B993-4EC7-B1FC-218275585329}" srcOrd="3" destOrd="0" parTransId="{1C0E893E-60E8-450B-87CF-70D4C07B245E}" sibTransId="{0BDA07A9-BEDA-4790-BD1B-3BBF715DAE0F}"/>
    <dgm:cxn modelId="{FD5C3251-6ED5-4685-AC0F-AAF18F063F35}" type="presOf" srcId="{5237C645-B217-47DA-AAB7-A4E99FCBA844}" destId="{16F99538-F2C7-4413-AB47-0D96D163AABB}" srcOrd="0" destOrd="2" presId="urn:microsoft.com/office/officeart/2005/8/layout/hProcess9"/>
    <dgm:cxn modelId="{FA369652-1891-4F46-B190-EF5234034FB4}" type="presOf" srcId="{AA4AB759-AF84-47C0-B1B3-2ECD23297816}" destId="{EF2848A7-D7F2-4F9B-82E0-EB60EEDDDCC1}" srcOrd="0" destOrd="1" presId="urn:microsoft.com/office/officeart/2005/8/layout/hProcess9"/>
    <dgm:cxn modelId="{6B436773-D3DE-4530-893C-52391AC90C2F}" srcId="{15B1D2DA-448E-4BFF-9A48-0B1BE10BDF08}" destId="{AA4AB759-AF84-47C0-B1B3-2ECD23297816}" srcOrd="0" destOrd="0" parTransId="{C903E6CA-52EC-4D16-967C-FBAB3DDB6AA5}" sibTransId="{234037C1-B262-4E5E-8665-A23FD51CAD5C}"/>
    <dgm:cxn modelId="{BC0FB97D-ED82-4E55-B10A-B21A3162A4B6}" srcId="{43434CB9-FC74-4FE8-B38D-B69F558A0817}" destId="{D965C3B7-3E2E-495E-8788-19723058A6B0}" srcOrd="1" destOrd="0" parTransId="{173DA664-50B0-482C-B770-A1CE74B09101}" sibTransId="{72BA8D90-28D1-4D99-833D-403C44B1A95E}"/>
    <dgm:cxn modelId="{075C4E7F-C854-419A-ADC2-EFB2E98EF8B3}" srcId="{43434CB9-FC74-4FE8-B38D-B69F558A0817}" destId="{CB66B63A-E5BC-436F-8280-806A6D5464DE}" srcOrd="0" destOrd="0" parTransId="{7EF8622E-DD5D-4E70-8562-B169003A4983}" sibTransId="{F278300A-68E6-4E91-A49D-C63404D28996}"/>
    <dgm:cxn modelId="{8BB49D83-6E85-41FB-8285-B218018B0391}" srcId="{06FF9BBD-D77F-4DBF-A1F6-50104E8A6DF5}" destId="{01258017-4F0D-499F-A218-DECC3B80A9D5}" srcOrd="2" destOrd="0" parTransId="{4660B12C-4D22-4E9A-95EA-2B02A4E92BA1}" sibTransId="{48922CBC-9E81-4829-BC2C-8987326ED158}"/>
    <dgm:cxn modelId="{31CC8589-1315-406C-84DF-D99DBB477FCB}" type="presOf" srcId="{15B1D2DA-448E-4BFF-9A48-0B1BE10BDF08}" destId="{EF2848A7-D7F2-4F9B-82E0-EB60EEDDDCC1}" srcOrd="0" destOrd="0" presId="urn:microsoft.com/office/officeart/2005/8/layout/hProcess9"/>
    <dgm:cxn modelId="{ADF4A88A-96FF-4DA0-843A-86079C7436CF}" type="presOf" srcId="{CEF9208B-8CB3-4C30-8902-FFB4C29DBEDD}" destId="{DF45D0CC-6BEB-4633-AF62-D5B68C792A1D}" srcOrd="0" destOrd="1" presId="urn:microsoft.com/office/officeart/2005/8/layout/hProcess9"/>
    <dgm:cxn modelId="{EF585D8E-F943-45C9-8709-C572397B341D}" type="presOf" srcId="{D1BEA8E9-2093-434B-9978-743AC8BE7196}" destId="{DF45D0CC-6BEB-4633-AF62-D5B68C792A1D}" srcOrd="0" destOrd="0" presId="urn:microsoft.com/office/officeart/2005/8/layout/hProcess9"/>
    <dgm:cxn modelId="{30328599-D585-45E9-93C8-59FF4C3A6085}" srcId="{D1BEA8E9-2093-434B-9978-743AC8BE7196}" destId="{CEF9208B-8CB3-4C30-8902-FFB4C29DBEDD}" srcOrd="0" destOrd="0" parTransId="{DB7221F1-42A0-407D-8457-E76A5552F4B2}" sibTransId="{BDFA0EEB-5A3A-4324-925E-1460D67D3F8A}"/>
    <dgm:cxn modelId="{F260A79C-59FC-4C6F-A9A7-DBCFCE6B1DD2}" type="presOf" srcId="{DCA9E88B-94CE-4953-9950-611CD1E86D57}" destId="{16F99538-F2C7-4413-AB47-0D96D163AABB}" srcOrd="0" destOrd="1" presId="urn:microsoft.com/office/officeart/2005/8/layout/hProcess9"/>
    <dgm:cxn modelId="{8051019F-00B6-4879-B8A1-3C3BCAB680C8}" srcId="{06FF9BBD-D77F-4DBF-A1F6-50104E8A6DF5}" destId="{15B1D2DA-448E-4BFF-9A48-0B1BE10BDF08}" srcOrd="0" destOrd="0" parTransId="{4FF7DA2E-844E-4F2C-9FA3-6E6BF0A70F57}" sibTransId="{44842881-FE8A-437C-8FBA-4464E3763856}"/>
    <dgm:cxn modelId="{014EB2A3-E02C-4FDE-B410-6CCB1833A21E}" srcId="{01258017-4F0D-499F-A218-DECC3B80A9D5}" destId="{0BB85A9A-1B04-4745-AD78-BC519CA901DC}" srcOrd="2" destOrd="0" parTransId="{D148C297-6B3C-411F-9E48-E9C1846497CB}" sibTransId="{D5D8A2CE-1339-40C2-BA17-E4E0BE8619FB}"/>
    <dgm:cxn modelId="{D51CDFB7-C4A4-48D5-8C1C-5B2D87CF92B8}" type="presOf" srcId="{06FF9BBD-D77F-4DBF-A1F6-50104E8A6DF5}" destId="{56C23642-10B6-472C-8CF8-20149D6B44FB}" srcOrd="0" destOrd="0" presId="urn:microsoft.com/office/officeart/2005/8/layout/hProcess9"/>
    <dgm:cxn modelId="{321623C3-C192-4BBF-A864-E37112ACCECC}" type="presOf" srcId="{CB66B63A-E5BC-436F-8280-806A6D5464DE}" destId="{325B897C-8FB3-4D7D-BEEB-60D8DDE1D196}" srcOrd="0" destOrd="1" presId="urn:microsoft.com/office/officeart/2005/8/layout/hProcess9"/>
    <dgm:cxn modelId="{E0E6DCDB-911E-4CCB-98EB-8896055E8794}" type="presOf" srcId="{986AD534-B993-4EC7-B1FC-218275585329}" destId="{5B95117E-3F4E-4FE1-A9CD-37B33B735138}" srcOrd="0" destOrd="0" presId="urn:microsoft.com/office/officeart/2005/8/layout/hProcess9"/>
    <dgm:cxn modelId="{2237A9DF-A960-42F8-ABB5-343619482503}" type="presOf" srcId="{0BB85A9A-1B04-4745-AD78-BC519CA901DC}" destId="{16F99538-F2C7-4413-AB47-0D96D163AABB}" srcOrd="0" destOrd="3" presId="urn:microsoft.com/office/officeart/2005/8/layout/hProcess9"/>
    <dgm:cxn modelId="{711054EB-3437-474D-BE0F-0166C8C81057}" type="presOf" srcId="{43434CB9-FC74-4FE8-B38D-B69F558A0817}" destId="{325B897C-8FB3-4D7D-BEEB-60D8DDE1D196}" srcOrd="0" destOrd="0" presId="urn:microsoft.com/office/officeart/2005/8/layout/hProcess9"/>
    <dgm:cxn modelId="{5B1164F1-B18E-448B-AA78-AC9A90A19B14}" srcId="{06FF9BBD-D77F-4DBF-A1F6-50104E8A6DF5}" destId="{43434CB9-FC74-4FE8-B38D-B69F558A0817}" srcOrd="4" destOrd="0" parTransId="{90288495-0883-4F1D-9E38-AA2BAEE3B7EA}" sibTransId="{17426F48-C82B-4A14-AADB-F98FEC48E63B}"/>
    <dgm:cxn modelId="{F9F59DF5-425A-410A-A5AA-E2E04ED4819C}" srcId="{06FF9BBD-D77F-4DBF-A1F6-50104E8A6DF5}" destId="{D1BEA8E9-2093-434B-9978-743AC8BE7196}" srcOrd="1" destOrd="0" parTransId="{DB041475-3F93-4F64-8F9C-BD27146C9E8B}" sibTransId="{7D9A667B-07CB-45F7-89A3-0CBD00342AEC}"/>
    <dgm:cxn modelId="{0EE35AC3-7968-4AEE-BECD-0C05E6B82753}" type="presParOf" srcId="{56C23642-10B6-472C-8CF8-20149D6B44FB}" destId="{D48BFA02-33B1-4F52-9A8A-737EEB012ABF}" srcOrd="0" destOrd="0" presId="urn:microsoft.com/office/officeart/2005/8/layout/hProcess9"/>
    <dgm:cxn modelId="{97481990-6238-4CA9-A952-8A047C68E9C7}" type="presParOf" srcId="{56C23642-10B6-472C-8CF8-20149D6B44FB}" destId="{84FBBF15-1501-4E31-8BF4-C69DF6A8CED1}" srcOrd="1" destOrd="0" presId="urn:microsoft.com/office/officeart/2005/8/layout/hProcess9"/>
    <dgm:cxn modelId="{3D5B986D-D794-466B-9F1A-4FCA63CB3580}" type="presParOf" srcId="{84FBBF15-1501-4E31-8BF4-C69DF6A8CED1}" destId="{EF2848A7-D7F2-4F9B-82E0-EB60EEDDDCC1}" srcOrd="0" destOrd="0" presId="urn:microsoft.com/office/officeart/2005/8/layout/hProcess9"/>
    <dgm:cxn modelId="{52AE1F3B-4E7F-49DC-AFB8-2814032C5C3A}" type="presParOf" srcId="{84FBBF15-1501-4E31-8BF4-C69DF6A8CED1}" destId="{C5898284-FD07-42D8-A217-E945B7EE563E}" srcOrd="1" destOrd="0" presId="urn:microsoft.com/office/officeart/2005/8/layout/hProcess9"/>
    <dgm:cxn modelId="{B92AE16A-AE24-40D8-82CA-B07AB8460CD6}" type="presParOf" srcId="{84FBBF15-1501-4E31-8BF4-C69DF6A8CED1}" destId="{DF45D0CC-6BEB-4633-AF62-D5B68C792A1D}" srcOrd="2" destOrd="0" presId="urn:microsoft.com/office/officeart/2005/8/layout/hProcess9"/>
    <dgm:cxn modelId="{AE1B9B57-AE3E-4D2F-B053-148080DDA4C7}" type="presParOf" srcId="{84FBBF15-1501-4E31-8BF4-C69DF6A8CED1}" destId="{6954AEE3-DBBE-4087-8E6B-B9968C23DD18}" srcOrd="3" destOrd="0" presId="urn:microsoft.com/office/officeart/2005/8/layout/hProcess9"/>
    <dgm:cxn modelId="{EA47F4E1-92F6-4AEC-AF33-4E78B3820F9F}" type="presParOf" srcId="{84FBBF15-1501-4E31-8BF4-C69DF6A8CED1}" destId="{16F99538-F2C7-4413-AB47-0D96D163AABB}" srcOrd="4" destOrd="0" presId="urn:microsoft.com/office/officeart/2005/8/layout/hProcess9"/>
    <dgm:cxn modelId="{0B1B7645-1946-4B18-BF1E-5FFC193B4963}" type="presParOf" srcId="{84FBBF15-1501-4E31-8BF4-C69DF6A8CED1}" destId="{F7690B55-1D71-4180-9611-D332BDDD06D4}" srcOrd="5" destOrd="0" presId="urn:microsoft.com/office/officeart/2005/8/layout/hProcess9"/>
    <dgm:cxn modelId="{E4D44C23-6494-44C3-8E20-BA075CD17B6F}" type="presParOf" srcId="{84FBBF15-1501-4E31-8BF4-C69DF6A8CED1}" destId="{5B95117E-3F4E-4FE1-A9CD-37B33B735138}" srcOrd="6" destOrd="0" presId="urn:microsoft.com/office/officeart/2005/8/layout/hProcess9"/>
    <dgm:cxn modelId="{B7D0526E-8493-441A-9ABD-BE93A922C76C}" type="presParOf" srcId="{84FBBF15-1501-4E31-8BF4-C69DF6A8CED1}" destId="{C9F7410F-2B18-43AB-BCA6-BC7CE4F93B69}" srcOrd="7" destOrd="0" presId="urn:microsoft.com/office/officeart/2005/8/layout/hProcess9"/>
    <dgm:cxn modelId="{B2C84FA0-1CCD-405F-B630-7347F2DC753B}" type="presParOf" srcId="{84FBBF15-1501-4E31-8BF4-C69DF6A8CED1}" destId="{325B897C-8FB3-4D7D-BEEB-60D8DDE1D196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6C7579-1CCE-4BF9-8607-BEF7DC0AC575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30F539CA-C6F9-415D-AB84-BF7B29980A67}">
      <dgm:prSet phldrT="[טקסט]" custT="1"/>
      <dgm:spPr/>
      <dgm:t>
        <a:bodyPr/>
        <a:lstStyle/>
        <a:p>
          <a:pPr rtl="1"/>
          <a:r>
            <a:rPr lang="he-IL" sz="16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חנויות של יהודים בברלין בעת החרם כלכלי </a:t>
          </a:r>
          <a:r>
            <a:rPr lang="he-IL" sz="1300" b="0" i="0" dirty="0"/>
            <a:t>.</a:t>
          </a:r>
          <a:endParaRPr lang="he-IL" sz="1300" dirty="0"/>
        </a:p>
      </dgm:t>
    </dgm:pt>
    <dgm:pt modelId="{7B991598-0F15-407A-B6C6-94F0ED46B39B}" type="parTrans" cxnId="{278CAB53-290B-4C59-BDA2-084A0B3C7F2B}">
      <dgm:prSet/>
      <dgm:spPr/>
      <dgm:t>
        <a:bodyPr/>
        <a:lstStyle/>
        <a:p>
          <a:pPr rtl="1"/>
          <a:endParaRPr lang="he-IL"/>
        </a:p>
      </dgm:t>
    </dgm:pt>
    <dgm:pt modelId="{385C9721-9705-4571-8560-C885B6FD1F9B}" type="sibTrans" cxnId="{278CAB53-290B-4C59-BDA2-084A0B3C7F2B}">
      <dgm:prSet/>
      <dgm:spPr/>
      <dgm:t>
        <a:bodyPr/>
        <a:lstStyle/>
        <a:p>
          <a:pPr rtl="1"/>
          <a:endParaRPr lang="he-IL"/>
        </a:p>
      </dgm:t>
    </dgm:pt>
    <dgm:pt modelId="{0EB7DF11-84F7-4D06-B0ED-9A0DAA299178}">
      <dgm:prSet phldrT="[טקסט]"/>
      <dgm:spPr/>
      <dgm:t>
        <a:bodyPr/>
        <a:lstStyle/>
        <a:p>
          <a:pPr rtl="1"/>
          <a:r>
            <a:rPr lang="he-IL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איש </a:t>
          </a:r>
          <a:r>
            <a:rPr lang="he-IL" b="1" i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ס'א</a:t>
          </a:r>
          <a:r>
            <a:rPr lang="he-IL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ליד חנויות של יהודים בברלין. בכרזות כתוב: 'גרמנים! היזהרו! אל תקנו מיהודים!</a:t>
          </a:r>
          <a:endParaRPr lang="he-IL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09DC0B-C632-43E9-9BB5-76705B43E371}" type="parTrans" cxnId="{CC66D787-905A-4231-84AF-B92E993155B9}">
      <dgm:prSet/>
      <dgm:spPr/>
      <dgm:t>
        <a:bodyPr/>
        <a:lstStyle/>
        <a:p>
          <a:pPr rtl="1"/>
          <a:endParaRPr lang="he-IL"/>
        </a:p>
      </dgm:t>
    </dgm:pt>
    <dgm:pt modelId="{A57EF808-9AA4-4D6B-91F6-5CEE2A6B15D9}" type="sibTrans" cxnId="{CC66D787-905A-4231-84AF-B92E993155B9}">
      <dgm:prSet/>
      <dgm:spPr/>
      <dgm:t>
        <a:bodyPr/>
        <a:lstStyle/>
        <a:p>
          <a:pPr rtl="1"/>
          <a:endParaRPr lang="he-IL"/>
        </a:p>
      </dgm:t>
    </dgm:pt>
    <dgm:pt modelId="{EEC70A0A-A5B8-43EB-9A11-2237638E1192}" type="pres">
      <dgm:prSet presAssocID="{1F6C7579-1CCE-4BF9-8607-BEF7DC0AC575}" presName="Name0" presStyleCnt="0">
        <dgm:presLayoutVars>
          <dgm:dir/>
          <dgm:resizeHandles val="exact"/>
        </dgm:presLayoutVars>
      </dgm:prSet>
      <dgm:spPr/>
    </dgm:pt>
    <dgm:pt modelId="{0F96CC2F-3601-4B57-9CF1-C06E90BA0809}" type="pres">
      <dgm:prSet presAssocID="{30F539CA-C6F9-415D-AB84-BF7B29980A67}" presName="composite" presStyleCnt="0"/>
      <dgm:spPr/>
    </dgm:pt>
    <dgm:pt modelId="{63100B5A-E602-41D7-9496-44787ACE35AA}" type="pres">
      <dgm:prSet presAssocID="{30F539CA-C6F9-415D-AB84-BF7B29980A67}" presName="rect1" presStyleLbl="b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1CE6FD2-2DE3-475A-AFAF-BA09B963D66A}" type="pres">
      <dgm:prSet presAssocID="{30F539CA-C6F9-415D-AB84-BF7B29980A67}" presName="wedgeRectCallout1" presStyleLbl="node1" presStyleIdx="0" presStyleCnt="2">
        <dgm:presLayoutVars>
          <dgm:bulletEnabled val="1"/>
        </dgm:presLayoutVars>
      </dgm:prSet>
      <dgm:spPr/>
    </dgm:pt>
    <dgm:pt modelId="{8986B9DC-58B7-42B0-8E81-A0102809227E}" type="pres">
      <dgm:prSet presAssocID="{385C9721-9705-4571-8560-C885B6FD1F9B}" presName="sibTrans" presStyleCnt="0"/>
      <dgm:spPr/>
    </dgm:pt>
    <dgm:pt modelId="{B3CA9AB2-490D-4635-96C3-05765E5F7CFF}" type="pres">
      <dgm:prSet presAssocID="{0EB7DF11-84F7-4D06-B0ED-9A0DAA299178}" presName="composite" presStyleCnt="0"/>
      <dgm:spPr/>
    </dgm:pt>
    <dgm:pt modelId="{35FA32EC-001B-404B-8A3C-5B40F21AB7BB}" type="pres">
      <dgm:prSet presAssocID="{0EB7DF11-84F7-4D06-B0ED-9A0DAA299178}" presName="rect1" presStyleLbl="b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65E1BCA-70E7-4331-899D-49DBF2D3D26A}" type="pres">
      <dgm:prSet presAssocID="{0EB7DF11-84F7-4D06-B0ED-9A0DAA299178}" presName="wedgeRectCallout1" presStyleLbl="node1" presStyleIdx="1" presStyleCnt="2">
        <dgm:presLayoutVars>
          <dgm:bulletEnabled val="1"/>
        </dgm:presLayoutVars>
      </dgm:prSet>
      <dgm:spPr/>
    </dgm:pt>
  </dgm:ptLst>
  <dgm:cxnLst>
    <dgm:cxn modelId="{18E8B16A-3A4C-44E2-B906-E83825BB2715}" type="presOf" srcId="{30F539CA-C6F9-415D-AB84-BF7B29980A67}" destId="{91CE6FD2-2DE3-475A-AFAF-BA09B963D66A}" srcOrd="0" destOrd="0" presId="urn:microsoft.com/office/officeart/2008/layout/BendingPictureCaptionList"/>
    <dgm:cxn modelId="{278CAB53-290B-4C59-BDA2-084A0B3C7F2B}" srcId="{1F6C7579-1CCE-4BF9-8607-BEF7DC0AC575}" destId="{30F539CA-C6F9-415D-AB84-BF7B29980A67}" srcOrd="0" destOrd="0" parTransId="{7B991598-0F15-407A-B6C6-94F0ED46B39B}" sibTransId="{385C9721-9705-4571-8560-C885B6FD1F9B}"/>
    <dgm:cxn modelId="{50961958-D509-4DA4-A76F-CB455BAFDB1D}" type="presOf" srcId="{0EB7DF11-84F7-4D06-B0ED-9A0DAA299178}" destId="{765E1BCA-70E7-4331-899D-49DBF2D3D26A}" srcOrd="0" destOrd="0" presId="urn:microsoft.com/office/officeart/2008/layout/BendingPictureCaptionList"/>
    <dgm:cxn modelId="{CC66D787-905A-4231-84AF-B92E993155B9}" srcId="{1F6C7579-1CCE-4BF9-8607-BEF7DC0AC575}" destId="{0EB7DF11-84F7-4D06-B0ED-9A0DAA299178}" srcOrd="1" destOrd="0" parTransId="{3F09DC0B-C632-43E9-9BB5-76705B43E371}" sibTransId="{A57EF808-9AA4-4D6B-91F6-5CEE2A6B15D9}"/>
    <dgm:cxn modelId="{82A3E89D-B14D-4BC8-BA96-B75880BDA205}" type="presOf" srcId="{1F6C7579-1CCE-4BF9-8607-BEF7DC0AC575}" destId="{EEC70A0A-A5B8-43EB-9A11-2237638E1192}" srcOrd="0" destOrd="0" presId="urn:microsoft.com/office/officeart/2008/layout/BendingPictureCaptionList"/>
    <dgm:cxn modelId="{65289BD1-40C6-4A4A-949F-7710DFBA6BCC}" type="presParOf" srcId="{EEC70A0A-A5B8-43EB-9A11-2237638E1192}" destId="{0F96CC2F-3601-4B57-9CF1-C06E90BA0809}" srcOrd="0" destOrd="0" presId="urn:microsoft.com/office/officeart/2008/layout/BendingPictureCaptionList"/>
    <dgm:cxn modelId="{651D16C6-9A50-432C-8168-D47340F57202}" type="presParOf" srcId="{0F96CC2F-3601-4B57-9CF1-C06E90BA0809}" destId="{63100B5A-E602-41D7-9496-44787ACE35AA}" srcOrd="0" destOrd="0" presId="urn:microsoft.com/office/officeart/2008/layout/BendingPictureCaptionList"/>
    <dgm:cxn modelId="{1D168D2D-5C70-429C-9525-E872B6F8A0E2}" type="presParOf" srcId="{0F96CC2F-3601-4B57-9CF1-C06E90BA0809}" destId="{91CE6FD2-2DE3-475A-AFAF-BA09B963D66A}" srcOrd="1" destOrd="0" presId="urn:microsoft.com/office/officeart/2008/layout/BendingPictureCaptionList"/>
    <dgm:cxn modelId="{42809BAE-8134-4478-8202-F26DC0581062}" type="presParOf" srcId="{EEC70A0A-A5B8-43EB-9A11-2237638E1192}" destId="{8986B9DC-58B7-42B0-8E81-A0102809227E}" srcOrd="1" destOrd="0" presId="urn:microsoft.com/office/officeart/2008/layout/BendingPictureCaptionList"/>
    <dgm:cxn modelId="{13FCC193-43AF-4D4A-B5F2-48A8237754C9}" type="presParOf" srcId="{EEC70A0A-A5B8-43EB-9A11-2237638E1192}" destId="{B3CA9AB2-490D-4635-96C3-05765E5F7CFF}" srcOrd="2" destOrd="0" presId="urn:microsoft.com/office/officeart/2008/layout/BendingPictureCaptionList"/>
    <dgm:cxn modelId="{4B327CF7-8E31-4D8E-9D8D-0BE03E96C550}" type="presParOf" srcId="{B3CA9AB2-490D-4635-96C3-05765E5F7CFF}" destId="{35FA32EC-001B-404B-8A3C-5B40F21AB7BB}" srcOrd="0" destOrd="0" presId="urn:microsoft.com/office/officeart/2008/layout/BendingPictureCaptionList"/>
    <dgm:cxn modelId="{0EE80BDB-D874-4180-B8E4-7D5BAEE4F5F4}" type="presParOf" srcId="{B3CA9AB2-490D-4635-96C3-05765E5F7CFF}" destId="{765E1BCA-70E7-4331-899D-49DBF2D3D26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FEA025-2C9B-470C-B9F9-DF16FF351236}" type="doc">
      <dgm:prSet loTypeId="urn:microsoft.com/office/officeart/2008/layout/CaptionedPictures" loCatId="picture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pPr rtl="1"/>
          <a:endParaRPr lang="he-IL"/>
        </a:p>
      </dgm:t>
    </dgm:pt>
    <dgm:pt modelId="{253F25C6-907C-43AA-9548-0B526F9AADA4}">
      <dgm:prSet phldrT="[טקסט]" custT="1"/>
      <dgm:spPr/>
      <dgm:t>
        <a:bodyPr/>
        <a:lstStyle/>
        <a:p>
          <a:pPr rtl="1"/>
          <a:r>
            <a:rPr lang="he-I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אלברט </a:t>
          </a:r>
          <a:r>
            <a:rPr lang="he-IL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איינשטין</a:t>
          </a:r>
          <a:endParaRPr lang="he-IL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4E4379-93AB-433F-887A-D31FEC9B2FFF}" type="parTrans" cxnId="{D88DDC35-8FCD-4366-A801-FED52BCEEC9F}">
      <dgm:prSet/>
      <dgm:spPr/>
      <dgm:t>
        <a:bodyPr/>
        <a:lstStyle/>
        <a:p>
          <a:pPr rtl="1"/>
          <a:endParaRPr lang="he-IL"/>
        </a:p>
      </dgm:t>
    </dgm:pt>
    <dgm:pt modelId="{6D981184-268A-4946-B838-50884731889F}" type="sibTrans" cxnId="{D88DDC35-8FCD-4366-A801-FED52BCEEC9F}">
      <dgm:prSet/>
      <dgm:spPr/>
      <dgm:t>
        <a:bodyPr/>
        <a:lstStyle/>
        <a:p>
          <a:pPr rtl="1"/>
          <a:endParaRPr lang="he-IL"/>
        </a:p>
      </dgm:t>
    </dgm:pt>
    <dgm:pt modelId="{3F2E5DAD-2B73-43EB-B682-78B15EA19A27}">
      <dgm:prSet phldrT="[טקסט]" custT="1"/>
      <dgm:spPr/>
      <dgm:t>
        <a:bodyPr/>
        <a:lstStyle/>
        <a:p>
          <a:pPr rtl="1"/>
          <a:r>
            <a:rPr lang="he-IL" sz="1400" dirty="0"/>
            <a:t>יהודי גרמני. מגדולי הפיזיקאים בהיסטוריה.</a:t>
          </a:r>
        </a:p>
      </dgm:t>
    </dgm:pt>
    <dgm:pt modelId="{31C1E574-B458-4DF8-8A8A-C6D298385C48}" type="parTrans" cxnId="{40D6660C-9E2D-4D57-B039-EE0B9FA86042}">
      <dgm:prSet/>
      <dgm:spPr/>
      <dgm:t>
        <a:bodyPr/>
        <a:lstStyle/>
        <a:p>
          <a:pPr rtl="1"/>
          <a:endParaRPr lang="he-IL"/>
        </a:p>
      </dgm:t>
    </dgm:pt>
    <dgm:pt modelId="{4AFB18D7-557F-462B-83CB-A5E098D45292}" type="sibTrans" cxnId="{40D6660C-9E2D-4D57-B039-EE0B9FA86042}">
      <dgm:prSet/>
      <dgm:spPr/>
      <dgm:t>
        <a:bodyPr/>
        <a:lstStyle/>
        <a:p>
          <a:pPr rtl="1"/>
          <a:endParaRPr lang="he-IL"/>
        </a:p>
      </dgm:t>
    </dgm:pt>
    <dgm:pt modelId="{01A05542-7638-48D8-A6AD-C115903505E1}">
      <dgm:prSet phldrT="[טקסט]" custT="1"/>
      <dgm:spPr/>
      <dgm:t>
        <a:bodyPr/>
        <a:lstStyle/>
        <a:p>
          <a:pPr rtl="1"/>
          <a:r>
            <a:rPr lang="he-IL" sz="1400" dirty="0"/>
            <a:t>גם הוא פוטר בגלל החוק ונשללה ממנו האזרחות הגרמנית.</a:t>
          </a:r>
        </a:p>
      </dgm:t>
    </dgm:pt>
    <dgm:pt modelId="{C6305119-7314-4474-BCE7-8362A1F0657D}" type="parTrans" cxnId="{64D80639-3E84-4E7F-97A2-2A4AC93792A2}">
      <dgm:prSet/>
      <dgm:spPr/>
      <dgm:t>
        <a:bodyPr/>
        <a:lstStyle/>
        <a:p>
          <a:pPr rtl="1"/>
          <a:endParaRPr lang="he-IL"/>
        </a:p>
      </dgm:t>
    </dgm:pt>
    <dgm:pt modelId="{DB895131-6BD0-40AD-B76D-26097084F2D5}" type="sibTrans" cxnId="{64D80639-3E84-4E7F-97A2-2A4AC93792A2}">
      <dgm:prSet/>
      <dgm:spPr/>
      <dgm:t>
        <a:bodyPr/>
        <a:lstStyle/>
        <a:p>
          <a:pPr rtl="1"/>
          <a:endParaRPr lang="he-IL"/>
        </a:p>
      </dgm:t>
    </dgm:pt>
    <dgm:pt modelId="{3DE60AB6-71F8-410B-B067-7047FA0D1031}">
      <dgm:prSet phldrT="[טקסט]" custT="1"/>
      <dgm:spPr/>
      <dgm:t>
        <a:bodyPr/>
        <a:lstStyle/>
        <a:p>
          <a:pPr rtl="1"/>
          <a:r>
            <a:rPr lang="he-IL" sz="1400" dirty="0"/>
            <a:t>היגר לארצות הברית</a:t>
          </a:r>
        </a:p>
      </dgm:t>
    </dgm:pt>
    <dgm:pt modelId="{433C6B56-D5E9-4F18-BC6D-773B4E06C4DA}" type="parTrans" cxnId="{2AC824FA-B822-4D80-A9B2-BF7063A749F2}">
      <dgm:prSet/>
      <dgm:spPr/>
      <dgm:t>
        <a:bodyPr/>
        <a:lstStyle/>
        <a:p>
          <a:pPr rtl="1"/>
          <a:endParaRPr lang="he-IL"/>
        </a:p>
      </dgm:t>
    </dgm:pt>
    <dgm:pt modelId="{4A634C55-842E-48B6-988C-49C479F162D3}" type="sibTrans" cxnId="{2AC824FA-B822-4D80-A9B2-BF7063A749F2}">
      <dgm:prSet/>
      <dgm:spPr/>
      <dgm:t>
        <a:bodyPr/>
        <a:lstStyle/>
        <a:p>
          <a:pPr rtl="1"/>
          <a:endParaRPr lang="he-IL"/>
        </a:p>
      </dgm:t>
    </dgm:pt>
    <dgm:pt modelId="{4141EBD1-C372-45E3-A215-84DDC7857EB3}" type="pres">
      <dgm:prSet presAssocID="{70FEA025-2C9B-470C-B9F9-DF16FF351236}" presName="Name0" presStyleCnt="0">
        <dgm:presLayoutVars>
          <dgm:chMax/>
          <dgm:chPref/>
          <dgm:dir/>
        </dgm:presLayoutVars>
      </dgm:prSet>
      <dgm:spPr/>
    </dgm:pt>
    <dgm:pt modelId="{76EC6DFD-77CF-4D7D-8659-4F60F801BE8D}" type="pres">
      <dgm:prSet presAssocID="{253F25C6-907C-43AA-9548-0B526F9AADA4}" presName="composite" presStyleCnt="0">
        <dgm:presLayoutVars>
          <dgm:chMax val="1"/>
          <dgm:chPref val="1"/>
        </dgm:presLayoutVars>
      </dgm:prSet>
      <dgm:spPr/>
    </dgm:pt>
    <dgm:pt modelId="{5B3678D7-D47F-4B2F-8ABD-706EA69E18F6}" type="pres">
      <dgm:prSet presAssocID="{253F25C6-907C-43AA-9548-0B526F9AADA4}" presName="Accent" presStyleLbl="trAlignAcc1" presStyleIdx="0" presStyleCnt="1">
        <dgm:presLayoutVars>
          <dgm:chMax val="0"/>
          <dgm:chPref val="0"/>
        </dgm:presLayoutVars>
      </dgm:prSet>
      <dgm:spPr/>
    </dgm:pt>
    <dgm:pt modelId="{69D1EFCA-4E6E-4538-A7DD-0903FFA87CCD}" type="pres">
      <dgm:prSet presAssocID="{253F25C6-907C-43AA-9548-0B526F9AADA4}" presName="Image" presStyleLbl="alignImgPlace1" presStyleIdx="0" presStyleCnt="1" custLinFactNeighborX="-326" custLinFactNeighborY="-2401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2E47543-CABB-40BC-8353-74933A1E9061}" type="pres">
      <dgm:prSet presAssocID="{253F25C6-907C-43AA-9548-0B526F9AADA4}" presName="ChildComposite" presStyleCnt="0"/>
      <dgm:spPr/>
    </dgm:pt>
    <dgm:pt modelId="{129B18C6-1586-4DBE-B104-652B7F84DBDD}" type="pres">
      <dgm:prSet presAssocID="{253F25C6-907C-43AA-9548-0B526F9AADA4}" presName="Child" presStyleLbl="node1" presStyleIdx="0" presStyleCnt="1" custScaleY="131026">
        <dgm:presLayoutVars>
          <dgm:chMax val="0"/>
          <dgm:chPref val="0"/>
          <dgm:bulletEnabled val="1"/>
        </dgm:presLayoutVars>
      </dgm:prSet>
      <dgm:spPr/>
    </dgm:pt>
    <dgm:pt modelId="{6EE9CDCC-C805-4647-A243-76CE796A12D8}" type="pres">
      <dgm:prSet presAssocID="{253F25C6-907C-43AA-9548-0B526F9AADA4}" presName="Parent" presStyleLbl="revTx" presStyleIdx="0" presStyleCnt="1">
        <dgm:presLayoutVars>
          <dgm:chMax val="1"/>
          <dgm:chPref val="0"/>
          <dgm:bulletEnabled val="1"/>
        </dgm:presLayoutVars>
      </dgm:prSet>
      <dgm:spPr/>
    </dgm:pt>
  </dgm:ptLst>
  <dgm:cxnLst>
    <dgm:cxn modelId="{40D6660C-9E2D-4D57-B039-EE0B9FA86042}" srcId="{253F25C6-907C-43AA-9548-0B526F9AADA4}" destId="{3F2E5DAD-2B73-43EB-B682-78B15EA19A27}" srcOrd="0" destOrd="0" parTransId="{31C1E574-B458-4DF8-8A8A-C6D298385C48}" sibTransId="{4AFB18D7-557F-462B-83CB-A5E098D45292}"/>
    <dgm:cxn modelId="{AB44C00F-1138-4F4D-936C-D55763DEA856}" type="presOf" srcId="{253F25C6-907C-43AA-9548-0B526F9AADA4}" destId="{6EE9CDCC-C805-4647-A243-76CE796A12D8}" srcOrd="0" destOrd="0" presId="urn:microsoft.com/office/officeart/2008/layout/CaptionedPictures"/>
    <dgm:cxn modelId="{0AEF6827-C046-4476-9635-0F10FC66CDE0}" type="presOf" srcId="{01A05542-7638-48D8-A6AD-C115903505E1}" destId="{129B18C6-1586-4DBE-B104-652B7F84DBDD}" srcOrd="0" destOrd="1" presId="urn:microsoft.com/office/officeart/2008/layout/CaptionedPictures"/>
    <dgm:cxn modelId="{D88DDC35-8FCD-4366-A801-FED52BCEEC9F}" srcId="{70FEA025-2C9B-470C-B9F9-DF16FF351236}" destId="{253F25C6-907C-43AA-9548-0B526F9AADA4}" srcOrd="0" destOrd="0" parTransId="{364E4379-93AB-433F-887A-D31FEC9B2FFF}" sibTransId="{6D981184-268A-4946-B838-50884731889F}"/>
    <dgm:cxn modelId="{64D80639-3E84-4E7F-97A2-2A4AC93792A2}" srcId="{253F25C6-907C-43AA-9548-0B526F9AADA4}" destId="{01A05542-7638-48D8-A6AD-C115903505E1}" srcOrd="1" destOrd="0" parTransId="{C6305119-7314-4474-BCE7-8362A1F0657D}" sibTransId="{DB895131-6BD0-40AD-B76D-26097084F2D5}"/>
    <dgm:cxn modelId="{C7FDFC6C-C0C8-401D-814E-A3CC2D45A787}" type="presOf" srcId="{3DE60AB6-71F8-410B-B067-7047FA0D1031}" destId="{129B18C6-1586-4DBE-B104-652B7F84DBDD}" srcOrd="0" destOrd="2" presId="urn:microsoft.com/office/officeart/2008/layout/CaptionedPictures"/>
    <dgm:cxn modelId="{DF419190-C001-4A28-8A82-AA34F10C5AC3}" type="presOf" srcId="{3F2E5DAD-2B73-43EB-B682-78B15EA19A27}" destId="{129B18C6-1586-4DBE-B104-652B7F84DBDD}" srcOrd="0" destOrd="0" presId="urn:microsoft.com/office/officeart/2008/layout/CaptionedPictures"/>
    <dgm:cxn modelId="{CDE6D794-D7D9-4A33-B099-297E36C09CF6}" type="presOf" srcId="{70FEA025-2C9B-470C-B9F9-DF16FF351236}" destId="{4141EBD1-C372-45E3-A215-84DDC7857EB3}" srcOrd="0" destOrd="0" presId="urn:microsoft.com/office/officeart/2008/layout/CaptionedPictures"/>
    <dgm:cxn modelId="{2AC824FA-B822-4D80-A9B2-BF7063A749F2}" srcId="{253F25C6-907C-43AA-9548-0B526F9AADA4}" destId="{3DE60AB6-71F8-410B-B067-7047FA0D1031}" srcOrd="2" destOrd="0" parTransId="{433C6B56-D5E9-4F18-BC6D-773B4E06C4DA}" sibTransId="{4A634C55-842E-48B6-988C-49C479F162D3}"/>
    <dgm:cxn modelId="{B02682C7-6EB0-405F-8E51-24E0EE843128}" type="presParOf" srcId="{4141EBD1-C372-45E3-A215-84DDC7857EB3}" destId="{76EC6DFD-77CF-4D7D-8659-4F60F801BE8D}" srcOrd="0" destOrd="0" presId="urn:microsoft.com/office/officeart/2008/layout/CaptionedPictures"/>
    <dgm:cxn modelId="{E6B12E52-228A-4FED-9465-1BBF6218B623}" type="presParOf" srcId="{76EC6DFD-77CF-4D7D-8659-4F60F801BE8D}" destId="{5B3678D7-D47F-4B2F-8ABD-706EA69E18F6}" srcOrd="0" destOrd="0" presId="urn:microsoft.com/office/officeart/2008/layout/CaptionedPictures"/>
    <dgm:cxn modelId="{8E298500-A0DC-44E9-B3B5-9782A52836BE}" type="presParOf" srcId="{76EC6DFD-77CF-4D7D-8659-4F60F801BE8D}" destId="{69D1EFCA-4E6E-4538-A7DD-0903FFA87CCD}" srcOrd="1" destOrd="0" presId="urn:microsoft.com/office/officeart/2008/layout/CaptionedPictures"/>
    <dgm:cxn modelId="{A73FB51E-B414-48AE-8EEE-940FB423B4A4}" type="presParOf" srcId="{76EC6DFD-77CF-4D7D-8659-4F60F801BE8D}" destId="{72E47543-CABB-40BC-8353-74933A1E9061}" srcOrd="2" destOrd="0" presId="urn:microsoft.com/office/officeart/2008/layout/CaptionedPictures"/>
    <dgm:cxn modelId="{DF15BEC4-276E-433A-8957-84CACC3180F2}" type="presParOf" srcId="{72E47543-CABB-40BC-8353-74933A1E9061}" destId="{129B18C6-1586-4DBE-B104-652B7F84DBDD}" srcOrd="0" destOrd="0" presId="urn:microsoft.com/office/officeart/2008/layout/CaptionedPictures"/>
    <dgm:cxn modelId="{F98D71CB-ABE7-4592-B420-C2ADE8E3F3E3}" type="presParOf" srcId="{72E47543-CABB-40BC-8353-74933A1E9061}" destId="{6EE9CDCC-C805-4647-A243-76CE796A12D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BFA02-33B1-4F52-9A8A-737EEB012ABF}">
      <dsp:nvSpPr>
        <dsp:cNvPr id="0" name=""/>
        <dsp:cNvSpPr/>
      </dsp:nvSpPr>
      <dsp:spPr>
        <a:xfrm>
          <a:off x="685799" y="0"/>
          <a:ext cx="7772400" cy="511256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848A7-D7F2-4F9B-82E0-EB60EEDDDCC1}">
      <dsp:nvSpPr>
        <dsp:cNvPr id="0" name=""/>
        <dsp:cNvSpPr/>
      </dsp:nvSpPr>
      <dsp:spPr>
        <a:xfrm>
          <a:off x="4018" y="1533770"/>
          <a:ext cx="1756916" cy="20450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kern="1200"/>
            <a:t>ינואר 1933</a:t>
          </a:r>
          <a:endParaRPr lang="he-IL" sz="1800" kern="1200" dirty="0"/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800" kern="1200"/>
            <a:t>המפלגה הנאצית עולה לשלטון בגרמניה</a:t>
          </a:r>
          <a:endParaRPr lang="he-IL" sz="1800" kern="1200" dirty="0"/>
        </a:p>
      </dsp:txBody>
      <dsp:txXfrm>
        <a:off x="89784" y="1619536"/>
        <a:ext cx="1585384" cy="1873495"/>
      </dsp:txXfrm>
    </dsp:sp>
    <dsp:sp modelId="{DF45D0CC-6BEB-4633-AF62-D5B68C792A1D}">
      <dsp:nvSpPr>
        <dsp:cNvPr id="0" name=""/>
        <dsp:cNvSpPr/>
      </dsp:nvSpPr>
      <dsp:spPr>
        <a:xfrm>
          <a:off x="1848780" y="1533770"/>
          <a:ext cx="1756916" cy="20450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/>
            <a:t>חודשיים אחר כך:</a:t>
          </a:r>
          <a:endParaRPr lang="he-IL" sz="2000" kern="1200" dirty="0"/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600" kern="1200"/>
            <a:t>חרם כלכלי על היהודים. אין להיכנס ולקנות בחנויות של יהודים</a:t>
          </a:r>
          <a:endParaRPr lang="he-IL" sz="1600" kern="1200" dirty="0"/>
        </a:p>
      </dsp:txBody>
      <dsp:txXfrm>
        <a:off x="1934546" y="1619536"/>
        <a:ext cx="1585384" cy="1873495"/>
      </dsp:txXfrm>
    </dsp:sp>
    <dsp:sp modelId="{16F99538-F2C7-4413-AB47-0D96D163AABB}">
      <dsp:nvSpPr>
        <dsp:cNvPr id="0" name=""/>
        <dsp:cNvSpPr/>
      </dsp:nvSpPr>
      <dsp:spPr>
        <a:xfrm>
          <a:off x="3693541" y="1533770"/>
          <a:ext cx="1756916" cy="204502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700" kern="1200"/>
            <a:t>שבוע אחר כך:</a:t>
          </a:r>
        </a:p>
        <a:p>
          <a:pPr marL="0" lvl="0" indent="0" algn="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700" kern="1200"/>
            <a:t>חקיקה</a:t>
          </a:r>
          <a:endParaRPr lang="he-IL" sz="1700" kern="1200" dirty="0"/>
        </a:p>
        <a:p>
          <a:pPr marL="114300" lvl="1" indent="-114300" algn="r" defTabSz="5778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300" kern="1200"/>
            <a:t>ביטול האמנציפציה</a:t>
          </a:r>
          <a:endParaRPr lang="he-IL" sz="1300" kern="1200" dirty="0"/>
        </a:p>
        <a:p>
          <a:pPr marL="114300" lvl="1" indent="-114300" algn="r" defTabSz="5778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300" kern="1200"/>
            <a:t>סילוק כל עובדי המדינה היהודים ממשרותיהם.</a:t>
          </a:r>
          <a:endParaRPr lang="he-IL" sz="1300" kern="1200" dirty="0"/>
        </a:p>
        <a:p>
          <a:pPr marL="114300" lvl="1" indent="-114300" algn="r" defTabSz="5778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300" kern="1200"/>
            <a:t>פרופסורים, שופטים, רופאים.</a:t>
          </a:r>
          <a:endParaRPr lang="he-IL" sz="1300" kern="1200" dirty="0"/>
        </a:p>
      </dsp:txBody>
      <dsp:txXfrm>
        <a:off x="3779307" y="1619536"/>
        <a:ext cx="1585384" cy="1873495"/>
      </dsp:txXfrm>
    </dsp:sp>
    <dsp:sp modelId="{5B95117E-3F4E-4FE1-A9CD-37B33B735138}">
      <dsp:nvSpPr>
        <dsp:cNvPr id="0" name=""/>
        <dsp:cNvSpPr/>
      </dsp:nvSpPr>
      <dsp:spPr>
        <a:xfrm>
          <a:off x="5538303" y="1533770"/>
          <a:ext cx="1756916" cy="204502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/>
            <a:t>שבוע אחר כך:</a:t>
          </a: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800" kern="1200" dirty="0"/>
            <a:t>איסור על שחיטה יהודית.</a:t>
          </a:r>
        </a:p>
      </dsp:txBody>
      <dsp:txXfrm>
        <a:off x="5624069" y="1619536"/>
        <a:ext cx="1585384" cy="1873495"/>
      </dsp:txXfrm>
    </dsp:sp>
    <dsp:sp modelId="{325B897C-8FB3-4D7D-BEEB-60D8DDE1D196}">
      <dsp:nvSpPr>
        <dsp:cNvPr id="0" name=""/>
        <dsp:cNvSpPr/>
      </dsp:nvSpPr>
      <dsp:spPr>
        <a:xfrm>
          <a:off x="7383065" y="1533770"/>
          <a:ext cx="1756916" cy="204502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מאי 1933:</a:t>
          </a:r>
        </a:p>
        <a:p>
          <a:pPr marL="171450" lvl="1" indent="-171450" algn="ct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600" kern="1200" dirty="0"/>
            <a:t>שריפת הספרים שנכתבו על ידי יהודים.</a:t>
          </a:r>
        </a:p>
        <a:p>
          <a:pPr marL="171450" lvl="1" indent="-171450" algn="ct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600" kern="1200" dirty="0"/>
            <a:t>מאז לא ראוי, ואפילו אסור לקרוא או לשמוע יצירה יהודית כלשהי</a:t>
          </a:r>
        </a:p>
      </dsp:txBody>
      <dsp:txXfrm>
        <a:off x="7468831" y="1619536"/>
        <a:ext cx="1585384" cy="18734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00B5A-E602-41D7-9496-44787ACE35AA}">
      <dsp:nvSpPr>
        <dsp:cNvPr id="0" name=""/>
        <dsp:cNvSpPr/>
      </dsp:nvSpPr>
      <dsp:spPr>
        <a:xfrm>
          <a:off x="1249867" y="1619"/>
          <a:ext cx="2432304" cy="194584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CE6FD2-2DE3-475A-AFAF-BA09B963D66A}">
      <dsp:nvSpPr>
        <dsp:cNvPr id="0" name=""/>
        <dsp:cNvSpPr/>
      </dsp:nvSpPr>
      <dsp:spPr>
        <a:xfrm>
          <a:off x="1468774" y="1752879"/>
          <a:ext cx="2164751" cy="68104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חנויות של יהודים בברלין בעת החרם כלכלי </a:t>
          </a:r>
          <a:r>
            <a:rPr lang="he-IL" sz="1300" b="0" i="0" kern="1200" dirty="0"/>
            <a:t>.</a:t>
          </a:r>
          <a:endParaRPr lang="he-IL" sz="1300" kern="1200" dirty="0"/>
        </a:p>
      </dsp:txBody>
      <dsp:txXfrm>
        <a:off x="1468774" y="1752879"/>
        <a:ext cx="2164751" cy="681045"/>
      </dsp:txXfrm>
    </dsp:sp>
    <dsp:sp modelId="{35FA32EC-001B-404B-8A3C-5B40F21AB7BB}">
      <dsp:nvSpPr>
        <dsp:cNvPr id="0" name=""/>
        <dsp:cNvSpPr/>
      </dsp:nvSpPr>
      <dsp:spPr>
        <a:xfrm>
          <a:off x="1249867" y="2677155"/>
          <a:ext cx="2432304" cy="194584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5E1BCA-70E7-4331-899D-49DBF2D3D26A}">
      <dsp:nvSpPr>
        <dsp:cNvPr id="0" name=""/>
        <dsp:cNvSpPr/>
      </dsp:nvSpPr>
      <dsp:spPr>
        <a:xfrm>
          <a:off x="1468774" y="4428414"/>
          <a:ext cx="2164751" cy="68104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איש </a:t>
          </a:r>
          <a:r>
            <a:rPr lang="he-IL" sz="1200" b="1" i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ס'א</a:t>
          </a:r>
          <a:r>
            <a:rPr lang="he-IL" sz="12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ליד חנויות של יהודים בברלין. בכרזות כתוב: 'גרמנים! היזהרו! אל תקנו מיהודים!</a:t>
          </a:r>
          <a:endParaRPr lang="he-I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68774" y="4428414"/>
        <a:ext cx="2164751" cy="6810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678D7-D47F-4B2F-8ABD-706EA69E18F6}">
      <dsp:nvSpPr>
        <dsp:cNvPr id="0" name=""/>
        <dsp:cNvSpPr/>
      </dsp:nvSpPr>
      <dsp:spPr>
        <a:xfrm>
          <a:off x="1996" y="152213"/>
          <a:ext cx="4085654" cy="4806652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1EFCA-4E6E-4538-A7DD-0903FFA87CCD}">
      <dsp:nvSpPr>
        <dsp:cNvPr id="0" name=""/>
        <dsp:cNvSpPr/>
      </dsp:nvSpPr>
      <dsp:spPr>
        <a:xfrm>
          <a:off x="194292" y="269465"/>
          <a:ext cx="3677088" cy="312432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29B18C6-1586-4DBE-B104-652B7F84DBDD}">
      <dsp:nvSpPr>
        <dsp:cNvPr id="0" name=""/>
        <dsp:cNvSpPr/>
      </dsp:nvSpPr>
      <dsp:spPr>
        <a:xfrm>
          <a:off x="206279" y="3759374"/>
          <a:ext cx="3677088" cy="10706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kern="1200" dirty="0"/>
            <a:t>יהודי גרמני. מגדולי הפיזיקאים בהיסטוריה.</a:t>
          </a:r>
        </a:p>
        <a:p>
          <a:pPr marL="0" lvl="0" indent="0" algn="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kern="1200" dirty="0"/>
            <a:t>גם הוא פוטר בגלל החוק ונשללה ממנו האזרחות הגרמנית.</a:t>
          </a:r>
        </a:p>
        <a:p>
          <a:pPr marL="0" lvl="0" indent="0" algn="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kern="1200" dirty="0"/>
            <a:t>היגר לארצות הברית</a:t>
          </a:r>
        </a:p>
      </dsp:txBody>
      <dsp:txXfrm>
        <a:off x="206279" y="3759374"/>
        <a:ext cx="3677088" cy="1070603"/>
      </dsp:txXfrm>
    </dsp:sp>
    <dsp:sp modelId="{6EE9CDCC-C805-4647-A243-76CE796A12D8}">
      <dsp:nvSpPr>
        <dsp:cNvPr id="0" name=""/>
        <dsp:cNvSpPr/>
      </dsp:nvSpPr>
      <dsp:spPr>
        <a:xfrm>
          <a:off x="206279" y="3405426"/>
          <a:ext cx="3677088" cy="480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אלברט </a:t>
          </a:r>
          <a:r>
            <a:rPr lang="he-IL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איינשטין</a:t>
          </a:r>
          <a:endParaRPr lang="he-IL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6279" y="3405426"/>
        <a:ext cx="3677088" cy="480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04194D-596D-4CF5-8B9C-6E873CE72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24CD95D-BA66-4EFE-8326-DDB0A4C10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13FB1FC-F23F-4F45-96CD-9562275D6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2203EEC-2FBA-4045-AB21-F39274D3C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3BC22A5-AE7D-4C9D-A677-AF6BD520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7495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E7AEAA3-C9ED-4ABC-B6DD-4D513527E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C6D2485-17DA-49B1-B1D9-E996ED2A6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B5CE815-6239-42DB-B940-A49770322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3434670-39D5-480F-BF77-3E2FA5FC4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50FB8D5-7CFB-4724-9210-7CD17DF9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9582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3B9C7DB-9FBD-413A-B133-B20B56BE4B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E236516-160A-4A1E-A837-EA92044B4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3B0C4B5-D6A4-4082-B0D9-43EA0A3CC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6B5FA84-781B-4069-8507-516D3F15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C15C4BC-87B3-4F00-9A2A-E754647A8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3358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231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858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839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8706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666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688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4097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825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EF32ADB-B4F2-4CD0-B9DF-151E5723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64C4664-D650-4970-BDCC-5AB9ADF38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BFC5EDB-B53A-45A2-B4A6-CAC9EF23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DEED2EB-B656-49CB-8756-AB85F1BCD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F279860-ECDA-4A60-8756-C6432C11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9182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257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859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046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92EF6C-27E4-491E-B99F-97C6AD68C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A50E730-9836-4E28-A6EC-D25C8C003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B2EBDFF-21F5-4C0D-8AA9-F708B4DC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73F3FA3-CB39-4E04-A50B-A88A60DAC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9DF8844-4BFB-466F-A6FB-2D5B1A526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2002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728D28-4DFD-4003-9033-7D3939F6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AF646E5-7C53-4D82-A384-DBD830725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928EB33-27BE-4799-880A-61B767AF9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C5C2BA2-C6A4-465C-AB2A-BE66A0E3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E80B534-4E99-4D18-98C3-EFAC1E5CE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E6CCAEE-8182-4B0A-A5A0-47C4F0B3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1336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B34442F-C9D9-42BD-B7FC-5AE798DB7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352346D-4B80-41AF-AB72-320718EA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C75FB48-895C-4F73-B7E4-4F7D14B87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E650E23-3385-4498-8C8A-35A5BA336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4FEC865-8B60-48D1-AED4-66A0C146C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33F3F711-2D0B-4DA2-857D-A458EFD8B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582CABC6-98A3-413C-B678-55F22752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92C9BF9E-0823-45C5-B973-009CBC726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1564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3F34D7-7AF6-4111-AF7A-664AECCA3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B671A5DD-80C5-48BC-85B6-425F5558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39AB883-E7F0-4538-8442-DD35F53D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7549B82-C941-417A-B3DA-9B29B5D16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4757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8F7A889D-749E-4860-AFCA-BE5C376D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88BF2B4C-8C28-4D3A-8D91-88D4D13D9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3057143-94E9-4C83-966C-4E9F3E23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762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D7C98D2-E6EB-4607-ABC8-17E0DC81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F05431D-8CC7-421E-982B-D351807D2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F1E5D5C-ACB0-43A0-A6F2-B2A4A71FE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1D3F845-C297-45F8-A565-DE8201FB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F730AA0-5286-43BD-95B9-95D365E61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1DD8456-75C2-4636-A026-CAA301113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686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AAEAF70-35CB-4C91-9A42-EF01EC0E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CAB7B869-70C4-47BA-BA19-53CFE3F241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65477BF-EA2D-4B18-944B-5754D4B1D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FABC7E7-F655-4F10-A73C-63A2A678B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D6087C3-1C70-47E3-9299-85F1D3E9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1BA29A0-D645-4C49-9735-EB82F389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9309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AACEA22C-8351-4271-96D7-0E9786FC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8D6E1CC-78BA-4BBC-8159-09D3FC59A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0900ED4-2599-4B23-AA03-33238163C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4D2803-8F4C-49A8-A881-28F2E16AA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01297B5-C2E0-4528-84BF-15DBE0A8E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52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58148-653C-4AA4-A3AE-8AEE6876E93D}" type="datetimeFigureOut">
              <a:rPr lang="he-IL" smtClean="0"/>
              <a:t>כ"ו/תשרי/תשפ"א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055BAE5-DB2F-48DA-9295-FE2345C86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865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1dvWlqZ9TDk?feature=oembed" TargetMode="External"/><Relationship Id="rId6" Type="http://schemas.openxmlformats.org/officeDocument/2006/relationships/hyperlink" Target="https://www.youtube.com/watch?v=1dvWlqZ9TDk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9.svg"/><Relationship Id="rId4" Type="http://schemas.openxmlformats.org/officeDocument/2006/relationships/diagramData" Target="../diagrams/data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9.svg"/><Relationship Id="rId3" Type="http://schemas.microsoft.com/office/2007/relationships/media" Target="../media/media8.m4a"/><Relationship Id="rId7" Type="http://schemas.openxmlformats.org/officeDocument/2006/relationships/diagramLayout" Target="../diagrams/layout3.xml"/><Relationship Id="rId12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Data" Target="../diagrams/data3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15.xml"/><Relationship Id="rId10" Type="http://schemas.microsoft.com/office/2007/relationships/diagramDrawing" Target="../diagrams/drawing3.xml"/><Relationship Id="rId4" Type="http://schemas.openxmlformats.org/officeDocument/2006/relationships/audio" Target="../media/media8.m4a"/><Relationship Id="rId9" Type="http://schemas.openxmlformats.org/officeDocument/2006/relationships/diagramColors" Target="../diagrams/colors3.xml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138004" y="1480929"/>
            <a:ext cx="5607908" cy="3254321"/>
          </a:xfrm>
        </p:spPr>
        <p:txBody>
          <a:bodyPr>
            <a:normAutofit/>
          </a:bodyPr>
          <a:lstStyle/>
          <a:p>
            <a:pPr algn="l"/>
            <a:r>
              <a:rPr lang="he-IL" sz="7000" dirty="0"/>
              <a:t>חקיקה אנטישמית בגרמניה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6138004" y="4804850"/>
            <a:ext cx="5607906" cy="108623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he-IL" dirty="0"/>
              <a:t>המדיניות של גרמניה הנאצית </a:t>
            </a:r>
          </a:p>
          <a:p>
            <a:pPr algn="l">
              <a:spcAft>
                <a:spcPts val="600"/>
              </a:spcAft>
            </a:pPr>
            <a:r>
              <a:rPr lang="he-IL" dirty="0"/>
              <a:t>נגד היהודים בשנים 33-38'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038"/>
          <a:stretch/>
        </p:blipFill>
        <p:spPr bwMode="auto">
          <a:xfrm>
            <a:off x="-149201" y="7937"/>
            <a:ext cx="5896672" cy="69023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תוצאת תמונה עבור חקיקה אנטי יהודית בגרמניה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>
              <a:solidFill>
                <a:prstClr val="white"/>
              </a:solidFill>
              <a:latin typeface="Gill Sans MT"/>
              <a:cs typeface="Arial" panose="020B0604020202020204" pitchFamily="34" charset="0"/>
            </a:endParaRPr>
          </a:p>
        </p:txBody>
      </p:sp>
      <p:sp>
        <p:nvSpPr>
          <p:cNvPr id="5" name="AutoShape 4" descr="תוצאת תמונה עבור חקיקה אנטי יהודית בגרמניה"/>
          <p:cNvSpPr>
            <a:spLocks noChangeAspect="1" noChangeArrowheads="1"/>
          </p:cNvSpPr>
          <p:nvPr/>
        </p:nvSpPr>
        <p:spPr bwMode="auto">
          <a:xfrm>
            <a:off x="10599738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>
              <a:solidFill>
                <a:prstClr val="white"/>
              </a:solidFill>
              <a:latin typeface="Gill Sans MT"/>
              <a:cs typeface="Arial" panose="020B0604020202020204" pitchFamily="34" charset="0"/>
            </a:endParaRPr>
          </a:p>
        </p:txBody>
      </p:sp>
      <p:sp>
        <p:nvSpPr>
          <p:cNvPr id="6" name="AutoShape 6" descr="תוצאת תמונה עבור חקיקה אנטי יהודית בגרמניה"/>
          <p:cNvSpPr>
            <a:spLocks noChangeAspect="1" noChangeArrowheads="1"/>
          </p:cNvSpPr>
          <p:nvPr/>
        </p:nvSpPr>
        <p:spPr bwMode="auto">
          <a:xfrm>
            <a:off x="12276138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>
              <a:solidFill>
                <a:prstClr val="white"/>
              </a:solidFill>
              <a:latin typeface="Gill Sans MT"/>
              <a:cs typeface="Arial" panose="020B0604020202020204" pitchFamily="34" charset="0"/>
            </a:endParaRPr>
          </a:p>
        </p:txBody>
      </p:sp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6C9DD3C-E134-4A74-86F1-5EA88D994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3476" y="358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80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איסור על השחיטה היהודית הכשרה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1"/>
          </p:nvPr>
        </p:nvSpPr>
        <p:spPr>
          <a:xfrm>
            <a:off x="6794180" y="2003083"/>
            <a:ext cx="4396341" cy="4200245"/>
          </a:xfrm>
        </p:spPr>
        <p:txBody>
          <a:bodyPr>
            <a:normAutofit fontScale="92500" lnSpcReduction="20000"/>
          </a:bodyPr>
          <a:lstStyle/>
          <a:p>
            <a:r>
              <a:rPr lang="he-IL" sz="2800" dirty="0"/>
              <a:t>ב21 באפריל 1933 חייבו הנאצים להמם בחשמל בהמות ועופות לפני שחיטתן. בכך אסרו למעשה את השחיטה היהודית.</a:t>
            </a:r>
          </a:p>
          <a:p>
            <a:r>
              <a:rPr lang="he-IL" sz="2800" dirty="0">
                <a:solidFill>
                  <a:srgbClr val="FF0000"/>
                </a:solidFill>
              </a:rPr>
              <a:t>מטרה: פגיעה </a:t>
            </a:r>
            <a:r>
              <a:rPr lang="he-IL" sz="2800" b="1" u="sng" dirty="0">
                <a:solidFill>
                  <a:srgbClr val="FF0000"/>
                </a:solidFill>
              </a:rPr>
              <a:t>בדת</a:t>
            </a:r>
            <a:r>
              <a:rPr lang="he-IL" sz="2800" dirty="0">
                <a:solidFill>
                  <a:srgbClr val="FF0000"/>
                </a:solidFill>
              </a:rPr>
              <a:t> היהודית.</a:t>
            </a:r>
          </a:p>
          <a:p>
            <a:r>
              <a:rPr lang="he-IL" sz="2800" dirty="0">
                <a:solidFill>
                  <a:srgbClr val="0070C0"/>
                </a:solidFill>
              </a:rPr>
              <a:t>הנאצים ניצלו את העניין ל</a:t>
            </a:r>
            <a:r>
              <a:rPr lang="he-IL" sz="2800" b="1" dirty="0">
                <a:solidFill>
                  <a:srgbClr val="0070C0"/>
                </a:solidFill>
              </a:rPr>
              <a:t>תעמולה</a:t>
            </a:r>
            <a:r>
              <a:rPr lang="he-IL" sz="2800" dirty="0">
                <a:solidFill>
                  <a:srgbClr val="0070C0"/>
                </a:solidFill>
              </a:rPr>
              <a:t> אנטישמית. הם הציגו את היהודים כברברים ורוצחי חיות.</a:t>
            </a:r>
          </a:p>
        </p:txBody>
      </p:sp>
      <p:pic>
        <p:nvPicPr>
          <p:cNvPr id="2050" name="Picture 2" descr="מגן דוד (כסף / זהב) - קעקועי זהב | Tattootopia">
            <a:extLst>
              <a:ext uri="{FF2B5EF4-FFF2-40B4-BE49-F238E27FC236}">
                <a16:creationId xmlns:a16="http://schemas.microsoft.com/office/drawing/2014/main" id="{F464837F-0C19-4E2E-A3D5-76B1D8A38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84" y="23622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גרפיקה 6" descr="פעמון">
            <a:extLst>
              <a:ext uri="{FF2B5EF4-FFF2-40B4-BE49-F238E27FC236}">
                <a16:creationId xmlns:a16="http://schemas.microsoft.com/office/drawing/2014/main" id="{7F5CCDEB-8E11-49A9-94AE-2A10D697F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33869" y="654672"/>
            <a:ext cx="914400" cy="914400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E993949-B2C5-4A36-B3D1-79CF93919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48" y="1181101"/>
            <a:ext cx="609600" cy="609600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A46B4055-FF5D-4142-BFCA-99BED84BF05A}"/>
              </a:ext>
            </a:extLst>
          </p:cNvPr>
          <p:cNvSpPr txBox="1">
            <a:spLocks/>
          </p:cNvSpPr>
          <p:nvPr/>
        </p:nvSpPr>
        <p:spPr>
          <a:xfrm>
            <a:off x="1137148" y="5708213"/>
            <a:ext cx="9520157" cy="10593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dirty="0"/>
              <a:t> (כבר נלמד בשיעור הקודם) שריפת הספרים, 1/5/33</a:t>
            </a:r>
          </a:p>
        </p:txBody>
      </p:sp>
    </p:spTree>
    <p:extLst>
      <p:ext uri="{BB962C8B-B14F-4D97-AF65-F5344CB8AC3E}">
        <p14:creationId xmlns:p14="http://schemas.microsoft.com/office/powerpoint/2010/main" val="2770124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6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B5648C-616C-4AAD-A7CA-D3EFD248A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חוקי נירנברג- 35' "מיהו יהודי"- צפו בסרטון המצורף:</a:t>
            </a:r>
          </a:p>
        </p:txBody>
      </p:sp>
      <p:pic>
        <p:nvPicPr>
          <p:cNvPr id="5" name="מדיה מקוונת 4" title="ￗﾞￗﾕￗﾩￗﾒ ￗﾑￗﾪￗﾕￗﾜￗﾓￗﾕￗﾪ ￗﾔￗﾩￗﾕￗﾐￗﾔ: ￗﾗￗﾕￗﾧￗﾙ ￗﾠￗﾙￗﾨￗﾠￗﾑￗﾨￗﾒ (ￗﾐￗﾠￗﾙￗﾞￗﾦￗﾙￗﾔ)">
            <a:hlinkClick r:id="" action="ppaction://media"/>
            <a:extLst>
              <a:ext uri="{FF2B5EF4-FFF2-40B4-BE49-F238E27FC236}">
                <a16:creationId xmlns:a16="http://schemas.microsoft.com/office/drawing/2014/main" id="{84E3C707-A249-450B-BAF9-48D359790433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5225" y="2526506"/>
            <a:ext cx="4572000" cy="2571750"/>
          </a:xfrm>
          <a:prstGeom prst="rect">
            <a:avLst/>
          </a:prstGeom>
        </p:spPr>
      </p:pic>
      <p:pic>
        <p:nvPicPr>
          <p:cNvPr id="7" name="גרפיקה 6" descr="פעמון">
            <a:extLst>
              <a:ext uri="{FF2B5EF4-FFF2-40B4-BE49-F238E27FC236}">
                <a16:creationId xmlns:a16="http://schemas.microsoft.com/office/drawing/2014/main" id="{423DA023-E918-41A2-95F4-49FB813BA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3200" y="685800"/>
            <a:ext cx="914400" cy="914400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17FF27FC-050C-42E7-ABC5-BE367F0CBC0D}"/>
              </a:ext>
            </a:extLst>
          </p:cNvPr>
          <p:cNvSpPr/>
          <p:nvPr/>
        </p:nvSpPr>
        <p:spPr>
          <a:xfrm>
            <a:off x="3912481" y="5324134"/>
            <a:ext cx="5036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hlinkClick r:id="rId6"/>
              </a:rPr>
              <a:t>https://www.youtube.com/watch?v=1dvWlqZ9TDk</a:t>
            </a:r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04362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1703388" y="1052514"/>
            <a:ext cx="8820150" cy="5467350"/>
            <a:chOff x="113" y="663"/>
            <a:chExt cx="5556" cy="34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381" y="663"/>
              <a:ext cx="3288" cy="1961"/>
            </a:xfrm>
            <a:prstGeom prst="rect">
              <a:avLst/>
            </a:prstGeom>
            <a:solidFill>
              <a:schemeClr val="accent1"/>
            </a:solidFill>
            <a:ln w="38100" cmpd="dbl" algn="ctr">
              <a:solidFill>
                <a:schemeClr val="tx1"/>
              </a:solidFill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anchor="ctr">
              <a:spAutoFit/>
            </a:bodyPr>
            <a:lstStyle/>
            <a:p>
              <a:r>
                <a:rPr lang="he-IL" altLang="he-IL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/>
                  <a:cs typeface="David" panose="020E0502060401010101" pitchFamily="34" charset="-79"/>
                </a:rPr>
                <a:t> </a:t>
              </a:r>
              <a:r>
                <a:rPr lang="he-IL" altLang="he-IL" sz="2800" b="1" u="sng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/>
                  <a:cs typeface="David" panose="020E0502060401010101" pitchFamily="34" charset="-79"/>
                </a:rPr>
                <a:t>החוק להגנת הדם והכבוד הגרמני</a:t>
              </a:r>
              <a:r>
                <a:rPr lang="he-IL" altLang="he-IL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/>
                  <a:cs typeface="David" panose="020E0502060401010101" pitchFamily="34" charset="-79"/>
                </a:rPr>
                <a:t> : </a:t>
              </a:r>
              <a:r>
                <a:rPr lang="he-IL" altLang="he-IL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/>
                  <a:cs typeface="David" panose="020E0502060401010101" pitchFamily="34" charset="-79"/>
                </a:rPr>
                <a:t>איסור נישואים בין יהודים ובעלי דם ארי טהור, איסור קיום יחסי מין עם היהודים. איסור על היהודים להעסיק עוזרות בית מתחת לגיל 45 כדי למנוע את עליונות היהודים על הגרמנים.</a:t>
              </a:r>
            </a:p>
            <a:p>
              <a:r>
                <a:rPr lang="he-IL" altLang="he-IL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/>
                  <a:cs typeface="David" panose="020E0502060401010101" pitchFamily="34" charset="-79"/>
                </a:rPr>
                <a:t>ליהודים אסור להניף את דגל הרייך וללבוש את צבעי הרייך, מותרים רק צבעים יהודיים. </a:t>
              </a:r>
              <a:endParaRPr lang="en-US" altLang="he-I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13" y="663"/>
              <a:ext cx="2130" cy="1041"/>
            </a:xfrm>
            <a:prstGeom prst="rect">
              <a:avLst/>
            </a:prstGeom>
            <a:solidFill>
              <a:schemeClr val="accent1"/>
            </a:solidFill>
            <a:ln w="38100" cmpd="dbl" algn="ctr">
              <a:solidFill>
                <a:schemeClr val="tx1"/>
              </a:solidFill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anchor="ctr">
              <a:spAutoFit/>
            </a:bodyPr>
            <a:lstStyle/>
            <a:p>
              <a:r>
                <a:rPr lang="he-IL" altLang="he-IL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/>
                  <a:cs typeface="David" panose="020E0502060401010101" pitchFamily="34" charset="-79"/>
                </a:rPr>
                <a:t> </a:t>
              </a:r>
              <a:r>
                <a:rPr lang="he-IL" altLang="he-IL" sz="2800" b="1" u="sng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/>
                  <a:cs typeface="David" panose="020E0502060401010101" pitchFamily="34" charset="-79"/>
                </a:rPr>
                <a:t>חוק אזרחות הרייך</a:t>
              </a:r>
              <a:r>
                <a:rPr lang="he-IL" altLang="he-IL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/>
                  <a:cs typeface="David" panose="020E0502060401010101" pitchFamily="34" charset="-79"/>
                </a:rPr>
                <a:t> : </a:t>
              </a:r>
            </a:p>
            <a:p>
              <a:r>
                <a:rPr lang="he-IL" altLang="he-IL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/>
                  <a:cs typeface="David" panose="020E0502060401010101" pitchFamily="34" charset="-79"/>
                </a:rPr>
                <a:t>רק מי שהוא בן הגזע הארי, בעל דם טהור ראוי  ויכול להיות אזרח הרייך השלישי.</a:t>
              </a:r>
              <a:endParaRPr lang="en-US" altLang="he-I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156" y="1706"/>
              <a:ext cx="0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>
                <a:solidFill>
                  <a:prstClr val="white"/>
                </a:solidFill>
                <a:latin typeface="Gill Sans MT"/>
                <a:cs typeface="Arial" panose="020B0604020202020204" pitchFamily="34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4059" y="2614"/>
              <a:ext cx="0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>
                <a:solidFill>
                  <a:prstClr val="white"/>
                </a:solidFill>
                <a:latin typeface="Gill Sans MT"/>
                <a:cs typeface="Arial" panose="020B0604020202020204" pitchFamily="34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13" y="3079"/>
              <a:ext cx="5489" cy="1028"/>
            </a:xfrm>
            <a:prstGeom prst="rect">
              <a:avLst/>
            </a:prstGeom>
            <a:noFill/>
            <a:ln w="38100" cmpd="dbl" algn="ctr">
              <a:solidFill>
                <a:schemeClr val="tx1"/>
              </a:solidFill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/>
              <a:r>
                <a:rPr lang="he-IL" altLang="he-IL" sz="28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David" panose="020E0502060401010101" pitchFamily="34" charset="-79"/>
                </a:rPr>
                <a:t>מטרות חוקי נירנברג</a:t>
              </a:r>
              <a:r>
                <a:rPr lang="he-IL" altLang="he-IL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David" panose="020E0502060401010101" pitchFamily="34" charset="-79"/>
                </a:rPr>
                <a:t>:</a:t>
              </a:r>
            </a:p>
            <a:p>
              <a:pPr algn="r" rtl="1">
                <a:buFontTx/>
                <a:buAutoNum type="arabicPeriod"/>
              </a:pPr>
              <a:r>
                <a:rPr lang="he-IL" altLang="he-IL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David" panose="020E0502060401010101" pitchFamily="34" charset="-79"/>
                </a:rPr>
                <a:t>לבודד באופן חוקי את היהודים בגרמניה משאר האזרחים.</a:t>
              </a:r>
            </a:p>
            <a:p>
              <a:pPr algn="r" rtl="1">
                <a:buFontTx/>
                <a:buAutoNum type="arabicPeriod"/>
              </a:pPr>
              <a:r>
                <a:rPr lang="he-IL" altLang="he-IL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David" panose="020E0502060401010101" pitchFamily="34" charset="-79"/>
                </a:rPr>
                <a:t>להשפיל את היהודים ולהציגם באור שלילי.</a:t>
              </a:r>
            </a:p>
            <a:p>
              <a:pPr algn="r" rtl="1">
                <a:buFontTx/>
                <a:buAutoNum type="arabicPeriod"/>
              </a:pPr>
              <a:r>
                <a:rPr lang="he-IL" altLang="he-IL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David" panose="020E0502060401010101" pitchFamily="34" charset="-79"/>
                </a:rPr>
                <a:t>למנוע מהיהודים אפשרות חוקית להתגייס בצבא.</a:t>
              </a:r>
              <a:r>
                <a:rPr lang="he-IL" altLang="he-IL" dirty="0">
                  <a:solidFill>
                    <a:srgbClr val="FF0000"/>
                  </a:solidFill>
                </a:rPr>
                <a:t> </a:t>
              </a:r>
              <a:endParaRPr lang="ru-RU" altLang="he-IL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מלבן 10"/>
          <p:cNvSpPr/>
          <p:nvPr/>
        </p:nvSpPr>
        <p:spPr>
          <a:xfrm>
            <a:off x="2476578" y="-23741"/>
            <a:ext cx="74703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b="1" dirty="0">
                <a:ln w="22225">
                  <a:solidFill>
                    <a:srgbClr val="9B2D1F"/>
                  </a:solidFill>
                  <a:prstDash val="solid"/>
                </a:ln>
                <a:solidFill>
                  <a:srgbClr val="9B2D1F">
                    <a:lumMod val="40000"/>
                    <a:lumOff val="60000"/>
                  </a:srgbClr>
                </a:solidFill>
                <a:latin typeface="Gill Sans MT"/>
                <a:cs typeface="Arial" panose="020B0604020202020204" pitchFamily="34" charset="0"/>
              </a:rPr>
              <a:t>חוקי נירנברג- העלאת מדרגה 1935</a:t>
            </a:r>
          </a:p>
        </p:txBody>
      </p:sp>
      <p:pic>
        <p:nvPicPr>
          <p:cNvPr id="12" name="גרפיקה 11" descr="פעמון">
            <a:extLst>
              <a:ext uri="{FF2B5EF4-FFF2-40B4-BE49-F238E27FC236}">
                <a16:creationId xmlns:a16="http://schemas.microsoft.com/office/drawing/2014/main" id="{3B156D06-859D-4DA9-ABA4-1FE6F8C38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8612" y="868705"/>
            <a:ext cx="914400" cy="914400"/>
          </a:xfrm>
          <a:prstGeom prst="rect">
            <a:avLst/>
          </a:prstGeom>
        </p:spPr>
      </p:pic>
      <p:pic>
        <p:nvPicPr>
          <p:cNvPr id="13" name="גרפיקה 12" descr="פעמון">
            <a:extLst>
              <a:ext uri="{FF2B5EF4-FFF2-40B4-BE49-F238E27FC236}">
                <a16:creationId xmlns:a16="http://schemas.microsoft.com/office/drawing/2014/main" id="{88363599-4292-4DB9-A81E-14F25258A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264" y="8687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01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88C84A-7526-40B2-8C0D-2FBE4F15F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E51CE3C-4F83-4AEE-9D96-C5404CA85E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D4008F1-6601-4624-947E-4FE7BC604C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12E4B72-201E-4E43-BF20-7D42EF5BA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14" y="685800"/>
            <a:ext cx="9601200" cy="587475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065388C-3DD8-4A41-899D-723237EAF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784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87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37481" y="42333"/>
            <a:ext cx="8097837" cy="52322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sz="28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avid" panose="020E0502060401010101" pitchFamily="34" charset="-79"/>
              </a:rPr>
              <a:t>משמעות והשלכות חוקי נירנברג עבור יהודי גרמניה</a:t>
            </a:r>
            <a:r>
              <a:rPr lang="he-IL" altLang="he-I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avid" panose="020E0502060401010101" pitchFamily="34" charset="-79"/>
              </a:rPr>
              <a:t>: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3827" y="5007994"/>
            <a:ext cx="11449877" cy="954107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algn="r" rtl="1"/>
            <a:r>
              <a:rPr lang="he-IL" altLang="he-IL" sz="2800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ביטוי ההסלמה</a:t>
            </a:r>
            <a:r>
              <a:rPr lang="en-US" altLang="he-IL" sz="2800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 / </a:t>
            </a:r>
            <a:r>
              <a:rPr lang="he-IL" altLang="he-IL" sz="2800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ההחמרה ליהודי גרמניה</a:t>
            </a:r>
            <a:r>
              <a:rPr lang="he-IL" altLang="he-IL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: היהודים הפכו להיות חסרי זכויות ומופרדים מהחברה הגרמנית. חוקי נירנברג פגעו במעמד החברתי משפטי של היהודים</a:t>
            </a:r>
            <a:r>
              <a:rPr lang="en-US" altLang="he-I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.</a:t>
            </a:r>
            <a:r>
              <a:rPr lang="ru-RU" altLang="he-I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David" panose="020E0502060401010101" pitchFamily="34" charset="-79"/>
              </a:rPr>
              <a:t> </a:t>
            </a:r>
          </a:p>
        </p:txBody>
      </p:sp>
      <p:sp>
        <p:nvSpPr>
          <p:cNvPr id="7" name="צורה חופשית: צורה 6">
            <a:extLst>
              <a:ext uri="{FF2B5EF4-FFF2-40B4-BE49-F238E27FC236}">
                <a16:creationId xmlns:a16="http://schemas.microsoft.com/office/drawing/2014/main" id="{0E602A08-9B83-4FAB-A3EA-BDF4C94BA4D9}"/>
              </a:ext>
            </a:extLst>
          </p:cNvPr>
          <p:cNvSpPr/>
          <p:nvPr/>
        </p:nvSpPr>
        <p:spPr>
          <a:xfrm>
            <a:off x="7532073" y="292508"/>
            <a:ext cx="2182424" cy="900305"/>
          </a:xfrm>
          <a:custGeom>
            <a:avLst/>
            <a:gdLst>
              <a:gd name="connsiteX0" fmla="*/ 0 w 1702752"/>
              <a:gd name="connsiteY0" fmla="*/ 0 h 915458"/>
              <a:gd name="connsiteX1" fmla="*/ 1702752 w 1702752"/>
              <a:gd name="connsiteY1" fmla="*/ 0 h 915458"/>
              <a:gd name="connsiteX2" fmla="*/ 1702752 w 1702752"/>
              <a:gd name="connsiteY2" fmla="*/ 915458 h 915458"/>
              <a:gd name="connsiteX3" fmla="*/ 0 w 1702752"/>
              <a:gd name="connsiteY3" fmla="*/ 915458 h 915458"/>
              <a:gd name="connsiteX4" fmla="*/ 0 w 1702752"/>
              <a:gd name="connsiteY4" fmla="*/ 0 h 91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2752" h="915458">
                <a:moveTo>
                  <a:pt x="0" y="0"/>
                </a:moveTo>
                <a:lnTo>
                  <a:pt x="1702752" y="0"/>
                </a:lnTo>
                <a:lnTo>
                  <a:pt x="1702752" y="915458"/>
                </a:lnTo>
                <a:lnTo>
                  <a:pt x="0" y="9154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marL="0" lvl="0" indent="0" algn="ctr" defTabSz="400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he-IL" sz="900" kern="1200"/>
          </a:p>
        </p:txBody>
      </p:sp>
      <p:sp>
        <p:nvSpPr>
          <p:cNvPr id="10" name="צורה חופשית: צורה 9">
            <a:extLst>
              <a:ext uri="{FF2B5EF4-FFF2-40B4-BE49-F238E27FC236}">
                <a16:creationId xmlns:a16="http://schemas.microsoft.com/office/drawing/2014/main" id="{C1D09524-F994-44DB-A7CB-5EBD3ACEE99D}"/>
              </a:ext>
            </a:extLst>
          </p:cNvPr>
          <p:cNvSpPr/>
          <p:nvPr/>
        </p:nvSpPr>
        <p:spPr>
          <a:xfrm>
            <a:off x="2674418" y="1566140"/>
            <a:ext cx="2112024" cy="900305"/>
          </a:xfrm>
          <a:custGeom>
            <a:avLst/>
            <a:gdLst>
              <a:gd name="connsiteX0" fmla="*/ 0 w 1647825"/>
              <a:gd name="connsiteY0" fmla="*/ 0 h 915458"/>
              <a:gd name="connsiteX1" fmla="*/ 1647825 w 1647825"/>
              <a:gd name="connsiteY1" fmla="*/ 0 h 915458"/>
              <a:gd name="connsiteX2" fmla="*/ 1647825 w 1647825"/>
              <a:gd name="connsiteY2" fmla="*/ 915458 h 915458"/>
              <a:gd name="connsiteX3" fmla="*/ 0 w 1647825"/>
              <a:gd name="connsiteY3" fmla="*/ 915458 h 915458"/>
              <a:gd name="connsiteX4" fmla="*/ 0 w 1647825"/>
              <a:gd name="connsiteY4" fmla="*/ 0 h 91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825" h="915458">
                <a:moveTo>
                  <a:pt x="0" y="0"/>
                </a:moveTo>
                <a:lnTo>
                  <a:pt x="1647825" y="0"/>
                </a:lnTo>
                <a:lnTo>
                  <a:pt x="1647825" y="915458"/>
                </a:lnTo>
                <a:lnTo>
                  <a:pt x="0" y="9154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marL="0" lvl="0" indent="0" algn="ctr" defTabSz="400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he-IL" sz="900" kern="1200"/>
          </a:p>
        </p:txBody>
      </p:sp>
      <p:sp>
        <p:nvSpPr>
          <p:cNvPr id="12" name="צורה חופשית: צורה 11">
            <a:extLst>
              <a:ext uri="{FF2B5EF4-FFF2-40B4-BE49-F238E27FC236}">
                <a16:creationId xmlns:a16="http://schemas.microsoft.com/office/drawing/2014/main" id="{B220A71F-6CFD-48DA-AA56-7D8EEF432A1A}"/>
              </a:ext>
            </a:extLst>
          </p:cNvPr>
          <p:cNvSpPr/>
          <p:nvPr/>
        </p:nvSpPr>
        <p:spPr>
          <a:xfrm>
            <a:off x="6858043" y="1168221"/>
            <a:ext cx="3033477" cy="3136190"/>
          </a:xfrm>
          <a:custGeom>
            <a:avLst/>
            <a:gdLst>
              <a:gd name="connsiteX0" fmla="*/ 0 w 1525763"/>
              <a:gd name="connsiteY0" fmla="*/ 663707 h 1327414"/>
              <a:gd name="connsiteX1" fmla="*/ 331854 w 1525763"/>
              <a:gd name="connsiteY1" fmla="*/ 0 h 1327414"/>
              <a:gd name="connsiteX2" fmla="*/ 1193910 w 1525763"/>
              <a:gd name="connsiteY2" fmla="*/ 0 h 1327414"/>
              <a:gd name="connsiteX3" fmla="*/ 1525763 w 1525763"/>
              <a:gd name="connsiteY3" fmla="*/ 663707 h 1327414"/>
              <a:gd name="connsiteX4" fmla="*/ 1193910 w 1525763"/>
              <a:gd name="connsiteY4" fmla="*/ 1327414 h 1327414"/>
              <a:gd name="connsiteX5" fmla="*/ 331854 w 1525763"/>
              <a:gd name="connsiteY5" fmla="*/ 1327414 h 1327414"/>
              <a:gd name="connsiteX6" fmla="*/ 0 w 1525763"/>
              <a:gd name="connsiteY6" fmla="*/ 663707 h 132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5763" h="1327414">
                <a:moveTo>
                  <a:pt x="762882" y="0"/>
                </a:moveTo>
                <a:lnTo>
                  <a:pt x="1525762" y="288713"/>
                </a:lnTo>
                <a:lnTo>
                  <a:pt x="1525762" y="1038702"/>
                </a:lnTo>
                <a:lnTo>
                  <a:pt x="762882" y="1327414"/>
                </a:lnTo>
                <a:lnTo>
                  <a:pt x="1" y="1038702"/>
                </a:lnTo>
                <a:lnTo>
                  <a:pt x="1" y="288713"/>
                </a:lnTo>
                <a:lnTo>
                  <a:pt x="762882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241145" tIns="272056" rIns="241146" bIns="272055" numCol="1" spcCol="1270" anchor="ctr" anchorCtr="0">
            <a:noAutofit/>
          </a:bodyPr>
          <a:lstStyle/>
          <a:p>
            <a:pPr marL="0" lvl="0" indent="0" algn="ctr" defTabSz="400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altLang="he-IL" sz="2000" b="1" kern="1200" dirty="0">
                <a:effectLst>
                  <a:outerShdw blurRad="38100" dist="38100" dir="2700000" algn="tl">
                    <a:srgbClr val="000000"/>
                  </a:outerShdw>
                </a:effectLst>
                <a:cs typeface="David" panose="020E0502060401010101" pitchFamily="34" charset="-79"/>
              </a:rPr>
              <a:t>חוקי נירנברג יצרו הפרדה חוקית בין היהודים לבין החברה </a:t>
            </a:r>
            <a:br>
              <a:rPr lang="en-US" altLang="he-IL" sz="2000" b="1" kern="1200" dirty="0">
                <a:effectLst>
                  <a:outerShdw blurRad="38100" dist="38100" dir="2700000" algn="tl">
                    <a:srgbClr val="000000"/>
                  </a:outerShdw>
                </a:effectLst>
                <a:cs typeface="David" panose="020E0502060401010101" pitchFamily="34" charset="-79"/>
              </a:rPr>
            </a:br>
            <a:r>
              <a:rPr lang="he-IL" altLang="he-IL" sz="2000" b="1" kern="1200" dirty="0">
                <a:effectLst>
                  <a:outerShdw blurRad="38100" dist="38100" dir="2700000" algn="tl">
                    <a:srgbClr val="000000"/>
                  </a:outerShdw>
                </a:effectLst>
                <a:cs typeface="David" panose="020E0502060401010101" pitchFamily="34" charset="-79"/>
              </a:rPr>
              <a:t>    הגרמנית בכך שהיהודים הוגדרו כבעלי גזע ודם שונה </a:t>
            </a:r>
            <a:br>
              <a:rPr lang="en-US" altLang="he-IL" sz="2000" b="1" kern="1200" dirty="0">
                <a:effectLst>
                  <a:outerShdw blurRad="38100" dist="38100" dir="2700000" algn="tl">
                    <a:srgbClr val="000000"/>
                  </a:outerShdw>
                </a:effectLst>
                <a:cs typeface="David" panose="020E0502060401010101" pitchFamily="34" charset="-79"/>
              </a:rPr>
            </a:br>
            <a:r>
              <a:rPr lang="he-IL" altLang="he-IL" sz="2000" b="1" kern="1200" dirty="0">
                <a:effectLst>
                  <a:outerShdw blurRad="38100" dist="38100" dir="2700000" algn="tl">
                    <a:srgbClr val="000000"/>
                  </a:outerShdw>
                </a:effectLst>
                <a:cs typeface="David" panose="020E0502060401010101" pitchFamily="34" charset="-79"/>
              </a:rPr>
              <a:t>    מהגרמנים.  ושימשו בסיס חוקי למדיניות אנטי יהודית</a:t>
            </a:r>
            <a:endParaRPr lang="en-US" altLang="he-IL" sz="2000" b="1" kern="1200" dirty="0">
              <a:effectLst>
                <a:outerShdw blurRad="38100" dist="38100" dir="2700000" algn="tl">
                  <a:srgbClr val="000000"/>
                </a:outerShdw>
              </a:effectLst>
              <a:cs typeface="David" panose="020E0502060401010101" pitchFamily="34" charset="-79"/>
            </a:endParaRP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A6A50F44-554D-4618-887B-7EC103FF2502}"/>
              </a:ext>
            </a:extLst>
          </p:cNvPr>
          <p:cNvSpPr/>
          <p:nvPr/>
        </p:nvSpPr>
        <p:spPr>
          <a:xfrm>
            <a:off x="7532073" y="2839771"/>
            <a:ext cx="2182424" cy="90030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צורה חופשית: צורה 14">
            <a:extLst>
              <a:ext uri="{FF2B5EF4-FFF2-40B4-BE49-F238E27FC236}">
                <a16:creationId xmlns:a16="http://schemas.microsoft.com/office/drawing/2014/main" id="{4AEE1A34-517C-4DE8-BD93-12DD946710F7}"/>
              </a:ext>
            </a:extLst>
          </p:cNvPr>
          <p:cNvSpPr/>
          <p:nvPr/>
        </p:nvSpPr>
        <p:spPr>
          <a:xfrm>
            <a:off x="3564835" y="1178954"/>
            <a:ext cx="3208107" cy="3136190"/>
          </a:xfrm>
          <a:custGeom>
            <a:avLst/>
            <a:gdLst>
              <a:gd name="connsiteX0" fmla="*/ 0 w 1525763"/>
              <a:gd name="connsiteY0" fmla="*/ 663707 h 1327414"/>
              <a:gd name="connsiteX1" fmla="*/ 331854 w 1525763"/>
              <a:gd name="connsiteY1" fmla="*/ 0 h 1327414"/>
              <a:gd name="connsiteX2" fmla="*/ 1193910 w 1525763"/>
              <a:gd name="connsiteY2" fmla="*/ 0 h 1327414"/>
              <a:gd name="connsiteX3" fmla="*/ 1525763 w 1525763"/>
              <a:gd name="connsiteY3" fmla="*/ 663707 h 1327414"/>
              <a:gd name="connsiteX4" fmla="*/ 1193910 w 1525763"/>
              <a:gd name="connsiteY4" fmla="*/ 1327414 h 1327414"/>
              <a:gd name="connsiteX5" fmla="*/ 331854 w 1525763"/>
              <a:gd name="connsiteY5" fmla="*/ 1327414 h 1327414"/>
              <a:gd name="connsiteX6" fmla="*/ 0 w 1525763"/>
              <a:gd name="connsiteY6" fmla="*/ 663707 h 132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5763" h="1327414">
                <a:moveTo>
                  <a:pt x="762882" y="0"/>
                </a:moveTo>
                <a:lnTo>
                  <a:pt x="1525762" y="288713"/>
                </a:lnTo>
                <a:lnTo>
                  <a:pt x="1525762" y="1038702"/>
                </a:lnTo>
                <a:lnTo>
                  <a:pt x="762882" y="1327414"/>
                </a:lnTo>
                <a:lnTo>
                  <a:pt x="1" y="1038702"/>
                </a:lnTo>
                <a:lnTo>
                  <a:pt x="1" y="288713"/>
                </a:lnTo>
                <a:lnTo>
                  <a:pt x="762882" y="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41145" tIns="272056" rIns="241146" bIns="272055" numCol="1" spcCol="1270" anchor="ctr" anchorCtr="0">
            <a:noAutofit/>
          </a:bodyPr>
          <a:lstStyle/>
          <a:p>
            <a:pPr marL="0" lvl="0" indent="0" algn="ctr" defTabSz="400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altLang="he-IL" sz="2000" b="1" kern="1200" dirty="0">
                <a:effectLst>
                  <a:outerShdw blurRad="38100" dist="38100" dir="2700000" algn="tl">
                    <a:srgbClr val="000000"/>
                  </a:outerShdw>
                </a:effectLst>
                <a:cs typeface="David" panose="020E0502060401010101" pitchFamily="34" charset="-79"/>
              </a:rPr>
              <a:t>שלילת זכויות האזרח מיהודים הייתה עבורם "מוות </a:t>
            </a:r>
            <a:br>
              <a:rPr lang="en-US" altLang="he-IL" sz="2000" b="1" kern="1200" dirty="0">
                <a:effectLst>
                  <a:outerShdw blurRad="38100" dist="38100" dir="2700000" algn="tl">
                    <a:srgbClr val="000000"/>
                  </a:outerShdw>
                </a:effectLst>
                <a:cs typeface="David" panose="020E0502060401010101" pitchFamily="34" charset="-79"/>
              </a:rPr>
            </a:br>
            <a:r>
              <a:rPr lang="he-IL" altLang="he-IL" sz="2000" b="1" kern="1200" dirty="0">
                <a:effectLst>
                  <a:outerShdw blurRad="38100" dist="38100" dir="2700000" algn="tl">
                    <a:srgbClr val="000000"/>
                  </a:outerShdw>
                </a:effectLst>
                <a:cs typeface="David" panose="020E0502060401010101" pitchFamily="34" charset="-79"/>
              </a:rPr>
              <a:t>    אזרחי". נשללה מהיהודים זכות להגנה ולפרנסה והם לא  יכלו לפנות לבתי משפט.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CDC3EAC8-D63A-4E57-B95C-F68C75086FFA}"/>
              </a:ext>
            </a:extLst>
          </p:cNvPr>
          <p:cNvSpPr/>
          <p:nvPr/>
        </p:nvSpPr>
        <p:spPr>
          <a:xfrm>
            <a:off x="2674418" y="4113402"/>
            <a:ext cx="2112024" cy="90030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 descr="3 סוגיות במשפט הפלילי - שלילת זכויות הנאשמים ופסילת ראיות - FXP">
            <a:extLst>
              <a:ext uri="{FF2B5EF4-FFF2-40B4-BE49-F238E27FC236}">
                <a16:creationId xmlns:a16="http://schemas.microsoft.com/office/drawing/2014/main" id="{33F28CF2-BC51-441F-909C-045EEC5CE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16" y="2070188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התעמולה הנאצית – ויקיפדיה">
            <a:extLst>
              <a:ext uri="{FF2B5EF4-FFF2-40B4-BE49-F238E27FC236}">
                <a16:creationId xmlns:a16="http://schemas.microsoft.com/office/drawing/2014/main" id="{7E5D30EE-E9EA-45DA-B409-1AF71817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622" y="1663876"/>
            <a:ext cx="1278489" cy="17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1D4E9C4-662E-4873-B25A-8A2BFFA27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827" y="113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712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12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err="1"/>
              <a:t>אריזציה</a:t>
            </a:r>
            <a:r>
              <a:rPr lang="he-IL" dirty="0"/>
              <a:t> 1/4/33 – העברת רכוש לידיים אריות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7" y="2187033"/>
            <a:ext cx="4231522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849091" y="1950075"/>
            <a:ext cx="6063135" cy="4200245"/>
          </a:xfrm>
        </p:spPr>
        <p:txBody>
          <a:bodyPr>
            <a:normAutofit fontScale="77500" lnSpcReduction="20000"/>
          </a:bodyPr>
          <a:lstStyle/>
          <a:p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במהלך השנים, מאז החרם ב1 באפריל, השלטונות פגעו ללא הפסקה בעסקים היהודים.</a:t>
            </a:r>
          </a:p>
          <a:p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באמצעות תעמולה להרחקת קונים אריים למשל.</a:t>
            </a:r>
          </a:p>
          <a:p>
            <a:r>
              <a:rPr lang="he-IL" sz="2800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מטרה: ניסיון באמצעים אלימים להשתלט על הרכוש היהודי.</a:t>
            </a:r>
          </a:p>
          <a:p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כמעט כל הונם של יהודי גרמניה (38 מיליארד דולר!) נשדד מהם והולאם</a:t>
            </a: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.	</a:t>
            </a:r>
          </a:p>
          <a:p>
            <a:r>
              <a:rPr lang="he-IL" altLang="he-IL" sz="23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ביטוי האידיאולוגיה הנאצית</a:t>
            </a:r>
            <a:r>
              <a:rPr lang="he-IL" altLang="he-IL" sz="2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: האנטישמיות הנאצית. היהודים הואשמו בכך שרצו להשתלט על הכלכלה הגרמנית ועל כן יש לנשל אותם מהכלכלה. </a:t>
            </a:r>
            <a:endParaRPr lang="en-US" altLang="he-IL" sz="23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 MT"/>
              <a:cs typeface="David" panose="020E0502060401010101" pitchFamily="34" charset="-79"/>
            </a:endParaRPr>
          </a:p>
          <a:p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059" y="5525076"/>
            <a:ext cx="38164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latin typeface="Gill Sans MT"/>
                <a:cs typeface="Arial" panose="020B0604020202020204" pitchFamily="34" charset="0"/>
              </a:rPr>
              <a:t>רכוש יהודי גנוב שנלקח לטובת העם הגרמני</a:t>
            </a:r>
          </a:p>
        </p:txBody>
      </p:sp>
      <p:pic>
        <p:nvPicPr>
          <p:cNvPr id="6" name="גרפיקה 5" descr="פעמון">
            <a:extLst>
              <a:ext uri="{FF2B5EF4-FFF2-40B4-BE49-F238E27FC236}">
                <a16:creationId xmlns:a16="http://schemas.microsoft.com/office/drawing/2014/main" id="{C337A941-8656-45C2-A9F7-D5D535401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2240" y="706557"/>
            <a:ext cx="914400" cy="9144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B6A7662-FD8B-43EC-A507-2EFECB94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942" y="101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29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8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8373B5-F4E4-4102-9D27-E17631B4C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3306E6-5D0B-439F-BB88-7F1CEA89B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D9016E-713D-40ED-A242-4F407E905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4F4B6-B981-4284-BB88-5B702BA3D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8881637-5CD0-4813-AC07-041D7C3D7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987" y="802298"/>
            <a:ext cx="9089865" cy="3656747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r"/>
            <a:r>
              <a:rPr lang="en-US" sz="6100" dirty="0" err="1"/>
              <a:t>זהו</a:t>
            </a:r>
            <a:r>
              <a:rPr lang="en-US" sz="6100" dirty="0"/>
              <a:t> </a:t>
            </a:r>
            <a:r>
              <a:rPr lang="en-US" sz="6100" dirty="0" err="1"/>
              <a:t>סיימנו</a:t>
            </a:r>
            <a:r>
              <a:rPr lang="en-US" sz="6100" dirty="0"/>
              <a:t> </a:t>
            </a:r>
            <a:r>
              <a:rPr lang="en-US" sz="6100" dirty="0" err="1"/>
              <a:t>להיום</a:t>
            </a:r>
            <a:r>
              <a:rPr lang="en-US" sz="6100" dirty="0">
                <a:sym typeface="Wingdings" panose="05000000000000000000" pitchFamily="2" charset="2"/>
              </a:rPr>
              <a:t></a:t>
            </a:r>
            <a:br>
              <a:rPr lang="en-US" sz="6100" dirty="0">
                <a:sym typeface="Wingdings" panose="05000000000000000000" pitchFamily="2" charset="2"/>
              </a:rPr>
            </a:br>
            <a:r>
              <a:rPr lang="en-US" sz="6100" dirty="0" err="1">
                <a:sym typeface="Wingdings" panose="05000000000000000000" pitchFamily="2" charset="2"/>
              </a:rPr>
              <a:t>שילחו</a:t>
            </a:r>
            <a:r>
              <a:rPr lang="en-US" sz="6100" dirty="0">
                <a:sym typeface="Wingdings" panose="05000000000000000000" pitchFamily="2" charset="2"/>
              </a:rPr>
              <a:t> </a:t>
            </a:r>
            <a:r>
              <a:rPr lang="en-US" sz="6100" dirty="0" err="1">
                <a:sym typeface="Wingdings" panose="05000000000000000000" pitchFamily="2" charset="2"/>
              </a:rPr>
              <a:t>לי</a:t>
            </a:r>
            <a:r>
              <a:rPr lang="en-US" sz="6100" dirty="0">
                <a:sym typeface="Wingdings" panose="05000000000000000000" pitchFamily="2" charset="2"/>
              </a:rPr>
              <a:t> </a:t>
            </a:r>
            <a:r>
              <a:rPr lang="en-US" sz="6100" dirty="0" err="1">
                <a:sym typeface="Wingdings" panose="05000000000000000000" pitchFamily="2" charset="2"/>
              </a:rPr>
              <a:t>בוואטסאפ</a:t>
            </a:r>
            <a:r>
              <a:rPr lang="en-US" sz="6100" dirty="0">
                <a:sym typeface="Wingdings" panose="05000000000000000000" pitchFamily="2" charset="2"/>
              </a:rPr>
              <a:t> </a:t>
            </a:r>
            <a:r>
              <a:rPr lang="en-US" sz="6100" dirty="0" err="1">
                <a:sym typeface="Wingdings" panose="05000000000000000000" pitchFamily="2" charset="2"/>
              </a:rPr>
              <a:t>צילום</a:t>
            </a:r>
            <a:r>
              <a:rPr lang="en-US" sz="6100" dirty="0">
                <a:sym typeface="Wingdings" panose="05000000000000000000" pitchFamily="2" charset="2"/>
              </a:rPr>
              <a:t> </a:t>
            </a:r>
            <a:r>
              <a:rPr lang="en-US" sz="6100" dirty="0" err="1">
                <a:sym typeface="Wingdings" panose="05000000000000000000" pitchFamily="2" charset="2"/>
              </a:rPr>
              <a:t>של</a:t>
            </a:r>
            <a:r>
              <a:rPr lang="en-US" sz="6100" dirty="0">
                <a:sym typeface="Wingdings" panose="05000000000000000000" pitchFamily="2" charset="2"/>
              </a:rPr>
              <a:t> </a:t>
            </a:r>
            <a:r>
              <a:rPr lang="en-US" sz="6100" dirty="0" err="1">
                <a:sym typeface="Wingdings" panose="05000000000000000000" pitchFamily="2" charset="2"/>
              </a:rPr>
              <a:t>דף</a:t>
            </a:r>
            <a:r>
              <a:rPr lang="en-US" sz="6100" dirty="0">
                <a:sym typeface="Wingdings" panose="05000000000000000000" pitchFamily="2" charset="2"/>
              </a:rPr>
              <a:t> </a:t>
            </a:r>
            <a:r>
              <a:rPr lang="en-US" sz="6100" dirty="0" err="1">
                <a:sym typeface="Wingdings" panose="05000000000000000000" pitchFamily="2" charset="2"/>
              </a:rPr>
              <a:t>העבודה</a:t>
            </a:r>
            <a:r>
              <a:rPr lang="en-US" sz="6100" dirty="0">
                <a:sym typeface="Wingdings" panose="05000000000000000000" pitchFamily="2" charset="2"/>
              </a:rPr>
              <a:t> </a:t>
            </a:r>
            <a:r>
              <a:rPr lang="en-US" sz="6100" dirty="0" err="1">
                <a:sym typeface="Wingdings" panose="05000000000000000000" pitchFamily="2" charset="2"/>
              </a:rPr>
              <a:t>שלכן</a:t>
            </a:r>
            <a:r>
              <a:rPr lang="en-US" sz="6100" dirty="0">
                <a:sym typeface="Wingdings" panose="05000000000000000000" pitchFamily="2" charset="2"/>
              </a:rPr>
              <a:t> </a:t>
            </a:r>
            <a:r>
              <a:rPr lang="en-US" sz="6100" dirty="0" err="1">
                <a:sym typeface="Wingdings" panose="05000000000000000000" pitchFamily="2" charset="2"/>
              </a:rPr>
              <a:t>עד</a:t>
            </a:r>
            <a:r>
              <a:rPr lang="en-US" sz="6100" dirty="0">
                <a:sym typeface="Wingdings" panose="05000000000000000000" pitchFamily="2" charset="2"/>
              </a:rPr>
              <a:t> </a:t>
            </a:r>
            <a:r>
              <a:rPr lang="en-US" sz="6100" dirty="0" err="1">
                <a:sym typeface="Wingdings" panose="05000000000000000000" pitchFamily="2" charset="2"/>
              </a:rPr>
              <a:t>הלילה</a:t>
            </a:r>
            <a:r>
              <a:rPr lang="en-US" sz="6100" dirty="0">
                <a:sym typeface="Wingdings" panose="05000000000000000000" pitchFamily="2" charset="2"/>
              </a:rPr>
              <a:t>– </a:t>
            </a:r>
            <a:r>
              <a:rPr lang="en-US" sz="6100" dirty="0" err="1">
                <a:sym typeface="Wingdings" panose="05000000000000000000" pitchFamily="2" charset="2"/>
              </a:rPr>
              <a:t>שאסמן</a:t>
            </a:r>
            <a:r>
              <a:rPr lang="en-US" sz="6100" dirty="0">
                <a:sym typeface="Wingdings" panose="05000000000000000000" pitchFamily="2" charset="2"/>
              </a:rPr>
              <a:t> </a:t>
            </a:r>
            <a:r>
              <a:rPr lang="en-US" sz="6100" dirty="0" err="1">
                <a:sym typeface="Wingdings" panose="05000000000000000000" pitchFamily="2" charset="2"/>
              </a:rPr>
              <a:t>נוכחות</a:t>
            </a:r>
            <a:endParaRPr lang="en-US" sz="61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0BC59A-2B7C-4A64-A799-D5A9D81CB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t="7249" r="15828" b="37306"/>
          <a:stretch/>
        </p:blipFill>
        <p:spPr>
          <a:xfrm>
            <a:off x="2033170" y="4727388"/>
            <a:ext cx="8689158" cy="15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F98C5B-B608-4654-AE47-5FB172651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30094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34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9DA35E5-D8E7-42E2-B352-C82FD1901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/>
              <a:t>בשיעור הקרוב ילוו אותנו 2 שאלות רוחב: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70B28C7-39FA-469A-8473-C4048B29E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e-IL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מה מטרת המעשה/ החקיקה?</a:t>
            </a:r>
          </a:p>
          <a:p>
            <a:r>
              <a:rPr lang="he-IL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כיצד באה לידי ביטוי האידיאולוגיה הנאצית?</a:t>
            </a: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CEBA2FD-6C05-4F1C-B98E-AFE2FEAE0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7163" y="407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8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5106150" y="929053"/>
            <a:ext cx="4638903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900" dirty="0"/>
              <a:t>יחס </a:t>
            </a:r>
            <a:r>
              <a:rPr lang="en-US" sz="2900" dirty="0" err="1"/>
              <a:t>הנאצים</a:t>
            </a:r>
            <a:r>
              <a:rPr lang="en-US" sz="2900" dirty="0"/>
              <a:t> </a:t>
            </a:r>
            <a:r>
              <a:rPr lang="en-US" sz="2900" dirty="0" err="1"/>
              <a:t>ליהודים:השפלה</a:t>
            </a:r>
            <a:r>
              <a:rPr lang="en-US" sz="2900" dirty="0"/>
              <a:t>, </a:t>
            </a:r>
            <a:r>
              <a:rPr lang="en-US" sz="2900" dirty="0" err="1"/>
              <a:t>בידוד</a:t>
            </a:r>
            <a:r>
              <a:rPr lang="en-US" sz="2900" dirty="0"/>
              <a:t> </a:t>
            </a:r>
            <a:r>
              <a:rPr lang="en-US" sz="2900" dirty="0" err="1"/>
              <a:t>חברתי</a:t>
            </a:r>
            <a:r>
              <a:rPr lang="en-US" sz="2900" dirty="0"/>
              <a:t>, </a:t>
            </a:r>
            <a:r>
              <a:rPr lang="en-US" sz="2900" dirty="0" err="1"/>
              <a:t>חקיקה</a:t>
            </a:r>
            <a:r>
              <a:rPr lang="en-US" sz="2900" dirty="0"/>
              <a:t> </a:t>
            </a:r>
            <a:r>
              <a:rPr lang="en-US" sz="2900" dirty="0" err="1"/>
              <a:t>והגירה</a:t>
            </a:r>
            <a:endParaRPr lang="en-US" sz="2900" dirty="0"/>
          </a:p>
        </p:txBody>
      </p:sp>
      <p:pic>
        <p:nvPicPr>
          <p:cNvPr id="2050" name="Picture 2" descr="תמונה שמכילה ספסל, חוץ, פארק, ישיבה&#10;&#10;התיאור נוצר באופן אוטומטי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r="34189" b="2"/>
          <a:stretch/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מציין מיקום תוכן 5"/>
          <p:cNvSpPr>
            <a:spLocks noGrp="1"/>
          </p:cNvSpPr>
          <p:nvPr>
            <p:ph sz="half" idx="2"/>
          </p:nvPr>
        </p:nvSpPr>
        <p:spPr>
          <a:xfrm>
            <a:off x="5410950" y="2052918"/>
            <a:ext cx="6489499" cy="4195481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הנאצים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הוקיעו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את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היהודים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והפעילו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את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השנאה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כלפיהם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בהדרגה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.</a:t>
            </a:r>
          </a:p>
          <a:p>
            <a:pPr algn="r"/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בהתחלה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רק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השפילו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אותם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וגרמו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לבידודם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החברתי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.</a:t>
            </a:r>
          </a:p>
          <a:p>
            <a:pPr algn="r"/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אחר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כך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עודדו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אותם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להגר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מגרמניה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ואף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חוקקו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נגדם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חוקים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.</a:t>
            </a:r>
          </a:p>
          <a:p>
            <a:pPr algn="r"/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בסוף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...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הגיעו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גם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האלימות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והרצח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המקומי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" y="6172202"/>
            <a:ext cx="4973099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1">
            <a:noAutofit/>
          </a:bodyPr>
          <a:lstStyle/>
          <a:p>
            <a:pPr algn="ctr">
              <a:spcAft>
                <a:spcPts val="600"/>
              </a:spcAft>
            </a:pPr>
            <a:r>
              <a:rPr lang="he-IL" dirty="0" err="1">
                <a:solidFill>
                  <a:srgbClr val="FFFFFF"/>
                </a:solidFill>
              </a:rPr>
              <a:t>אשה</a:t>
            </a:r>
            <a:r>
              <a:rPr lang="he-IL" dirty="0">
                <a:solidFill>
                  <a:srgbClr val="FFFFFF"/>
                </a:solidFill>
              </a:rPr>
              <a:t> </a:t>
            </a:r>
            <a:r>
              <a:rPr lang="he-IL" dirty="0" err="1">
                <a:solidFill>
                  <a:srgbClr val="FFFFFF"/>
                </a:solidFill>
              </a:rPr>
              <a:t>יהודיה</a:t>
            </a:r>
            <a:r>
              <a:rPr lang="he-IL" dirty="0">
                <a:solidFill>
                  <a:srgbClr val="FFFFFF"/>
                </a:solidFill>
              </a:rPr>
              <a:t> מושפלת ומצולמת כשהיא יושבת על ספסל "ליהודים בלבד</a:t>
            </a:r>
            <a:r>
              <a:rPr lang="he-IL" sz="1300" dirty="0">
                <a:solidFill>
                  <a:srgbClr val="FFFFFF"/>
                </a:solidFill>
              </a:rPr>
              <a:t>"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27CA5FA-7614-4F13-94ED-1C68CF1F19CB}"/>
              </a:ext>
            </a:extLst>
          </p:cNvPr>
          <p:cNvSpPr/>
          <p:nvPr/>
        </p:nvSpPr>
        <p:spPr>
          <a:xfrm>
            <a:off x="9407229" y="712820"/>
            <a:ext cx="2188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החב"ה</a:t>
            </a:r>
            <a:endParaRPr lang="he-I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54D1648-BC87-497E-AB43-954534484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5649" y="852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68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build="p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lang="he-IL" dirty="0"/>
              <a:t>ההשפלה והבידוד ליהודים בשנת 1933</a:t>
            </a:r>
          </a:p>
        </p:txBody>
      </p:sp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337196"/>
              </p:ext>
            </p:extLst>
          </p:nvPr>
        </p:nvGraphicFramePr>
        <p:xfrm>
          <a:off x="1524000" y="1484784"/>
          <a:ext cx="914400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00BEEBD-25FD-43CB-8095-1F4CA6BD7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" y="1123950"/>
            <a:ext cx="609600" cy="609600"/>
          </a:xfrm>
          <a:prstGeom prst="rect">
            <a:avLst/>
          </a:prstGeom>
        </p:spPr>
      </p:pic>
      <p:sp>
        <p:nvSpPr>
          <p:cNvPr id="3" name="חץ: ימינה 2">
            <a:extLst>
              <a:ext uri="{FF2B5EF4-FFF2-40B4-BE49-F238E27FC236}">
                <a16:creationId xmlns:a16="http://schemas.microsoft.com/office/drawing/2014/main" id="{DC8A47A4-8933-4D70-BE6B-A17A1698B437}"/>
              </a:ext>
            </a:extLst>
          </p:cNvPr>
          <p:cNvSpPr/>
          <p:nvPr/>
        </p:nvSpPr>
        <p:spPr>
          <a:xfrm>
            <a:off x="3546764" y="5292436"/>
            <a:ext cx="7186781" cy="471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/>
              <a:t>אריזציה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88423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8BFA02-33B1-4F52-9A8A-737EEB012A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D48BFA02-33B1-4F52-9A8A-737EEB012A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D48BFA02-33B1-4F52-9A8A-737EEB012A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2848A7-D7F2-4F9B-82E0-EB60EEDDD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EF2848A7-D7F2-4F9B-82E0-EB60EEDDD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EF2848A7-D7F2-4F9B-82E0-EB60EEDDD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45D0CC-6BEB-4633-AF62-D5B68C79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DF45D0CC-6BEB-4633-AF62-D5B68C79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DF45D0CC-6BEB-4633-AF62-D5B68C79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F99538-F2C7-4413-AB47-0D96D163A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16F99538-F2C7-4413-AB47-0D96D163A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16F99538-F2C7-4413-AB47-0D96D163A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95117E-3F4E-4FE1-A9CD-37B33B7351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5B95117E-3F4E-4FE1-A9CD-37B33B7351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5B95117E-3F4E-4FE1-A9CD-37B33B7351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5B897C-8FB3-4D7D-BEEB-60D8DDE1D1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325B897C-8FB3-4D7D-BEEB-60D8DDE1D1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325B897C-8FB3-4D7D-BEEB-60D8DDE1D1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8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788458" y="583974"/>
            <a:ext cx="7772400" cy="1143000"/>
          </a:xfrm>
        </p:spPr>
        <p:txBody>
          <a:bodyPr>
            <a:normAutofit/>
          </a:bodyPr>
          <a:lstStyle/>
          <a:p>
            <a:pPr algn="r"/>
            <a:r>
              <a:rPr lang="he-IL" sz="6000" dirty="0"/>
              <a:t>החרם הכלכלי</a:t>
            </a:r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sz="half" idx="1"/>
          </p:nvPr>
        </p:nvGraphicFramePr>
        <p:xfrm>
          <a:off x="1524000" y="908720"/>
          <a:ext cx="4932040" cy="511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מציין מיקום תוכן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באחד באפריל 1933 אסרו הנאצים לקנות ולשהות בחנויות של יהודים.</a:t>
            </a:r>
          </a:p>
          <a:p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בעיקרון היה רק יום אחד, אך הוא הצליח מאוד – החברה הגרמנית שיתפה פעולה.</a:t>
            </a:r>
          </a:p>
          <a:p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הרבה גרמנים המשיכו למעשה את החרם ולא קנו יותר אצל יהודים.</a:t>
            </a:r>
          </a:p>
        </p:txBody>
      </p:sp>
      <p:pic>
        <p:nvPicPr>
          <p:cNvPr id="8" name="גרפיקה 7" descr="פעמון">
            <a:extLst>
              <a:ext uri="{FF2B5EF4-FFF2-40B4-BE49-F238E27FC236}">
                <a16:creationId xmlns:a16="http://schemas.microsoft.com/office/drawing/2014/main" id="{4FB9EAEE-D3FE-4962-9328-46590E74E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60858" y="583974"/>
            <a:ext cx="914400" cy="9144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64C07F7-3406-463C-860A-83D522518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0299" y="29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11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100B5A-E602-41D7-9496-44787ACE3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63100B5A-E602-41D7-9496-44787ACE3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63100B5A-E602-41D7-9496-44787ACE3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CE6FD2-2DE3-475A-AFAF-BA09B963D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91CE6FD2-2DE3-475A-AFAF-BA09B963D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91CE6FD2-2DE3-475A-AFAF-BA09B963D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FA32EC-001B-404B-8A3C-5B40F21AB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35FA32EC-001B-404B-8A3C-5B40F21AB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35FA32EC-001B-404B-8A3C-5B40F21AB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5E1BCA-70E7-4331-899D-49DBF2D3D2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graphicEl>
                                              <a:dgm id="{765E1BCA-70E7-4331-899D-49DBF2D3D2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dgm id="{765E1BCA-70E7-4331-899D-49DBF2D3D2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2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6" grpId="0">
        <p:bldSub>
          <a:bldDgm bld="one"/>
        </p:bldSub>
      </p:bldGraphic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34842" y="684685"/>
            <a:ext cx="4985469" cy="17084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e-IL" altLang="he-IL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המטרה</a:t>
            </a:r>
            <a:r>
              <a:rPr lang="en-US" altLang="he-IL" sz="2800" b="0" i="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:  יום החרם נועד לדחוק את היהודים מהכלכלה הגרמנית, ובנוסף לבדוק את התגובה של הגרמנים ושל מדינות העולם.</a:t>
            </a:r>
          </a:p>
        </p:txBody>
      </p:sp>
      <p:pic>
        <p:nvPicPr>
          <p:cNvPr id="1026" name="Picture 2" descr="×ª××¦××ª ×ª××× × ×¢×××¨ ××××××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914" y="1339536"/>
            <a:ext cx="4261089" cy="42610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הסבר אליפטי 4"/>
          <p:cNvSpPr/>
          <p:nvPr/>
        </p:nvSpPr>
        <p:spPr>
          <a:xfrm>
            <a:off x="5224005" y="2337683"/>
            <a:ext cx="4985470" cy="3910716"/>
          </a:xfrm>
          <a:prstGeom prst="wedgeEllipseCallout">
            <a:avLst>
              <a:gd name="adj1" fmla="val -76263"/>
              <a:gd name="adj2" fmla="val -907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r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altLang="he-IL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תגובת מדינות העולם</a:t>
            </a:r>
            <a:r>
              <a:rPr lang="en-US" alt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: החרם הופסק בסוף אותו היום בגלל </a:t>
            </a:r>
            <a:r>
              <a:rPr lang="en-US" altLang="he-IL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המחאות</a:t>
            </a:r>
            <a:r>
              <a:rPr lang="en-US" alt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he-IL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הבינלאומיות</a:t>
            </a:r>
            <a:endParaRPr lang="en-US" altLang="he-IL" sz="28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r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altLang="he-IL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אבל</a:t>
            </a:r>
            <a:r>
              <a:rPr lang="en-US" alt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רוב הגרמנים שיתפו פעולה עם המפלגה הנאצית</a:t>
            </a: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5D390A7-3D87-4BB5-B0E2-CBC30570B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914" y="838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34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3168965" y="1408883"/>
            <a:ext cx="62464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altLang="he-IL" sz="4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ביטוי האידיאולוגיה הנאצית</a:t>
            </a:r>
            <a:r>
              <a:rPr lang="he-IL" altLang="he-IL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: האנטישמיות הנאצית. היהודים הואשמו בכך שרצו להשתלט על הכלכלה הגרמנית ועל כן יש לנשל אותם מהכלכלה</a:t>
            </a:r>
            <a:r>
              <a:rPr lang="he-IL" altLang="he-IL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. </a:t>
            </a:r>
            <a:endParaRPr lang="en-US" altLang="he-IL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 MT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66234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423592" y="35180"/>
            <a:ext cx="7772400" cy="1143000"/>
          </a:xfrm>
        </p:spPr>
        <p:txBody>
          <a:bodyPr/>
          <a:lstStyle/>
          <a:p>
            <a:pPr algn="r"/>
            <a:r>
              <a:rPr lang="he-IL" dirty="0"/>
              <a:t>ביטול האמנציפציה</a:t>
            </a:r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sz="half" idx="1"/>
          </p:nvPr>
        </p:nvGraphicFramePr>
        <p:xfrm>
          <a:off x="2438400" y="908720"/>
          <a:ext cx="4089648" cy="511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727919" y="1364137"/>
            <a:ext cx="4396341" cy="4200245"/>
          </a:xfrm>
        </p:spPr>
        <p:txBody>
          <a:bodyPr>
            <a:noAutofit/>
          </a:bodyPr>
          <a:lstStyle/>
          <a:p>
            <a:r>
              <a:rPr lang="he-IL" sz="3200" b="1" dirty="0"/>
              <a:t>7 באפריל 1933</a:t>
            </a:r>
          </a:p>
          <a:p>
            <a:r>
              <a:rPr lang="he-IL" sz="3200" b="1" dirty="0"/>
              <a:t>חוק </a:t>
            </a:r>
            <a:r>
              <a:rPr lang="he-I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החזרת הפקידות המקצועית על כנה</a:t>
            </a:r>
            <a:r>
              <a:rPr lang="he-IL" sz="3200" b="1" dirty="0">
                <a:solidFill>
                  <a:srgbClr val="FFFF00"/>
                </a:solidFill>
              </a:rPr>
              <a:t>.</a:t>
            </a:r>
          </a:p>
          <a:p>
            <a:r>
              <a:rPr lang="he-IL" sz="3200" dirty="0"/>
              <a:t>הוצאת כל היהודים ממשרות ציבוריות ולהחליפם בגרמנים</a:t>
            </a:r>
          </a:p>
          <a:p>
            <a:r>
              <a:rPr lang="he-IL" sz="3200" b="1" dirty="0"/>
              <a:t>זהו ביטול האמנציפציה ושוויון הזכויות הגרמני</a:t>
            </a:r>
            <a:endParaRPr lang="he-IL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AD07A4-37EB-40B4-A79E-202465E01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0861">
            <a:off x="211736" y="666554"/>
            <a:ext cx="2928470" cy="164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גרפיקה 6" descr="פעמון">
            <a:extLst>
              <a:ext uri="{FF2B5EF4-FFF2-40B4-BE49-F238E27FC236}">
                <a16:creationId xmlns:a16="http://schemas.microsoft.com/office/drawing/2014/main" id="{26D3FB10-6B5D-4901-BDC3-AB204CCC5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98179" y="1935696"/>
            <a:ext cx="914400" cy="9144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0D82C22-480D-4CA0-9BA5-34D38442E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50579" y="754537"/>
            <a:ext cx="609600" cy="609600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572F02C-AC92-48FF-B83D-8EA430E1AE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1821" y="299120"/>
            <a:ext cx="609600" cy="609600"/>
          </a:xfrm>
          <a:prstGeom prst="rect">
            <a:avLst/>
          </a:prstGeom>
        </p:spPr>
      </p:pic>
      <p:sp>
        <p:nvSpPr>
          <p:cNvPr id="8" name="ענן 7">
            <a:extLst>
              <a:ext uri="{FF2B5EF4-FFF2-40B4-BE49-F238E27FC236}">
                <a16:creationId xmlns:a16="http://schemas.microsoft.com/office/drawing/2014/main" id="{1D77507E-B0AB-420B-8C5C-B97FE7967954}"/>
              </a:ext>
            </a:extLst>
          </p:cNvPr>
          <p:cNvSpPr/>
          <p:nvPr/>
        </p:nvSpPr>
        <p:spPr>
          <a:xfrm>
            <a:off x="152400" y="2690192"/>
            <a:ext cx="2086129" cy="19926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/>
              <a:t>ההקלטה הזו על </a:t>
            </a:r>
            <a:r>
              <a:rPr lang="he-IL" sz="1400" dirty="0" err="1"/>
              <a:t>איינשטין</a:t>
            </a:r>
            <a:r>
              <a:rPr lang="he-IL" sz="1400" dirty="0"/>
              <a:t> היא העשרה בלבד (+</a:t>
            </a:r>
            <a:r>
              <a:rPr lang="he-IL" sz="1400" dirty="0" err="1"/>
              <a:t>ספויילר</a:t>
            </a:r>
            <a:r>
              <a:rPr lang="he-IL" sz="1400" dirty="0"/>
              <a:t> </a:t>
            </a:r>
            <a:r>
              <a:rPr lang="he-IL" sz="1400" dirty="0" err="1"/>
              <a:t>מטורףף</a:t>
            </a:r>
            <a:r>
              <a:rPr lang="he-IL" sz="1400" dirty="0"/>
              <a:t>) –אבל מומלצת</a:t>
            </a:r>
            <a:r>
              <a:rPr lang="he-IL" sz="1400" dirty="0">
                <a:sym typeface="Wingdings" panose="05000000000000000000" pitchFamily="2" charset="2"/>
              </a:rPr>
              <a:t>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960428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2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7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7273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08213" y="908050"/>
            <a:ext cx="7848600" cy="1411288"/>
          </a:xfrm>
          <a:prstGeom prst="rect">
            <a:avLst/>
          </a:prstGeom>
          <a:noFill/>
          <a:ln w="38100" cmpd="dbl" algn="ctr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r" rtl="1"/>
            <a:r>
              <a:rPr lang="he-IL" altLang="he-IL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מטרות החוק</a:t>
            </a:r>
            <a:r>
              <a:rPr lang="en-US" alt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:</a:t>
            </a:r>
            <a:endParaRPr lang="ru-RU" altLang="he-IL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David" panose="020E0502060401010101" pitchFamily="34" charset="-79"/>
            </a:endParaRPr>
          </a:p>
          <a:p>
            <a:pPr algn="r" rtl="1">
              <a:buFontTx/>
              <a:buChar char="•"/>
            </a:pPr>
            <a:r>
              <a:rPr lang="he-IL" alt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להרחיק את היהודים ממשרות ציבוריות ולפגוע </a:t>
            </a:r>
            <a:r>
              <a:rPr lang="he-IL" altLang="he-IL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בכלכלתם</a:t>
            </a:r>
            <a:r>
              <a:rPr lang="en-US" alt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.</a:t>
            </a:r>
          </a:p>
          <a:p>
            <a:pPr algn="r" rtl="1">
              <a:buFontTx/>
              <a:buChar char="•"/>
            </a:pPr>
            <a:r>
              <a:rPr lang="he-IL" alt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פתרון לאבטלת הגרמנים שתמכו במפלגה הנאצית</a:t>
            </a:r>
            <a:r>
              <a:rPr lang="en-US" altLang="he-IL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.</a:t>
            </a:r>
            <a:r>
              <a:rPr lang="ru-RU" altLang="he-IL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David" panose="020E0502060401010101" pitchFamily="34" charset="-79"/>
              </a:rPr>
              <a:t>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71700" y="4094578"/>
            <a:ext cx="7848600" cy="1411287"/>
          </a:xfrm>
          <a:prstGeom prst="rect">
            <a:avLst/>
          </a:prstGeom>
          <a:noFill/>
          <a:ln w="38100" cmpd="dbl" algn="ctr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r" rtl="1"/>
            <a:r>
              <a:rPr lang="he-IL" altLang="he-IL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ביטוי האידיאולוגיה הנאצית</a:t>
            </a:r>
            <a:r>
              <a:rPr lang="he-IL" altLang="he-I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: </a:t>
            </a:r>
          </a:p>
          <a:p>
            <a:pPr algn="r" rtl="1"/>
            <a:r>
              <a:rPr lang="he-IL" altLang="he-IL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עיקרון תורת הגזע</a:t>
            </a:r>
            <a:r>
              <a:rPr lang="he-IL" altLang="he-I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 – להפריד את יהודים מהחברה הגרמנית. </a:t>
            </a:r>
            <a:endParaRPr lang="ru-RU" altLang="he-IL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David" panose="020E0502060401010101" pitchFamily="34" charset="-79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71700" y="2636839"/>
            <a:ext cx="7848600" cy="984250"/>
          </a:xfrm>
          <a:prstGeom prst="rect">
            <a:avLst/>
          </a:prstGeom>
          <a:noFill/>
          <a:ln w="38100" cmpd="dbl" algn="ctr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r" rtl="1"/>
            <a:r>
              <a:rPr lang="he-IL" altLang="he-IL" sz="2800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ביטוי ההסלמה</a:t>
            </a:r>
            <a:r>
              <a:rPr lang="en-US" altLang="he-IL" sz="2800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 / </a:t>
            </a:r>
            <a:r>
              <a:rPr lang="he-IL" altLang="he-IL" sz="2800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ההחמרה ליהודי גרמניה</a:t>
            </a:r>
            <a:r>
              <a:rPr lang="he-IL" altLang="he-IL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: פגיעה חוקית בעובדי המדינה, הפרדת היהודים מהכלכלה הגרמנית</a:t>
            </a:r>
            <a:r>
              <a:rPr lang="he-IL" altLang="he-I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  <a:cs typeface="David" panose="020E0502060401010101" pitchFamily="34" charset="-79"/>
              </a:rPr>
              <a:t>.</a:t>
            </a:r>
            <a:r>
              <a:rPr lang="ru-RU" altLang="he-I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David" panose="020E0502060401010101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361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גלריה">
  <a:themeElements>
    <a:clrScheme name="גלריה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גלריה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גלריה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795</Words>
  <Application>Microsoft Office PowerPoint</Application>
  <PresentationFormat>מסך רחב</PresentationFormat>
  <Paragraphs>83</Paragraphs>
  <Slides>16</Slides>
  <Notes>0</Notes>
  <HiddenSlides>0</HiddenSlides>
  <MMClips>13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Gill Sans MT</vt:lpstr>
      <vt:lpstr>Gisha</vt:lpstr>
      <vt:lpstr>Wingdings 3</vt:lpstr>
      <vt:lpstr>ערכת נושא Office</vt:lpstr>
      <vt:lpstr>גלריה</vt:lpstr>
      <vt:lpstr>חקיקה אנטישמית בגרמניה</vt:lpstr>
      <vt:lpstr>בשיעור הקרוב ילוו אותנו 2 שאלות רוחב:</vt:lpstr>
      <vt:lpstr>יחס הנאצים ליהודים:השפלה, בידוד חברתי, חקיקה והגירה</vt:lpstr>
      <vt:lpstr>ההשפלה והבידוד ליהודים בשנת 1933</vt:lpstr>
      <vt:lpstr>החרם הכלכלי</vt:lpstr>
      <vt:lpstr>המטרה:  יום החרם נועד לדחוק את היהודים מהכלכלה הגרמנית, ובנוסף לבדוק את התגובה של הגרמנים ושל מדינות העולם.</vt:lpstr>
      <vt:lpstr>מצגת של PowerPoint‏</vt:lpstr>
      <vt:lpstr>ביטול האמנציפציה</vt:lpstr>
      <vt:lpstr>מצגת של PowerPoint‏</vt:lpstr>
      <vt:lpstr>איסור על השחיטה היהודית הכשרה</vt:lpstr>
      <vt:lpstr>חוקי נירנברג- 35' "מיהו יהודי"- צפו בסרטון המצורף:</vt:lpstr>
      <vt:lpstr>מצגת של PowerPoint‏</vt:lpstr>
      <vt:lpstr>מצגת של PowerPoint‏</vt:lpstr>
      <vt:lpstr>מצגת של PowerPoint‏</vt:lpstr>
      <vt:lpstr>אריזציה 1/4/33 – העברת רכוש לידיים אריות</vt:lpstr>
      <vt:lpstr>זהו סיימנו להיום שילחו לי בוואטסאפ צילום של דף העבודה שלכן עד הלילה– שאסמן נוכחות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חקיקה אנטישמית בגרמניה</dc:title>
  <dc:creator>שרה שפריר</dc:creator>
  <cp:lastModifiedBy>שרה שפריר</cp:lastModifiedBy>
  <cp:revision>2</cp:revision>
  <dcterms:created xsi:type="dcterms:W3CDTF">2020-10-14T19:45:39Z</dcterms:created>
  <dcterms:modified xsi:type="dcterms:W3CDTF">2020-10-14T20:03:05Z</dcterms:modified>
</cp:coreProperties>
</file>