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EC79369-FEA5-422C-B8D3-7A7681E6F769}" type="datetimeFigureOut">
              <a:rPr lang="he-IL" smtClean="0"/>
              <a:t>י"ב/טבת/תשפ"ב</a:t>
            </a:fld>
            <a:endParaRPr lang="he-I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1163794-8D2B-4558-8C32-9255CEE9C0DE}" type="slidenum">
              <a:rPr lang="he-IL" smtClean="0"/>
              <a:t>‹#›</a:t>
            </a:fld>
            <a:endParaRPr lang="he-I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515593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270051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279973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54645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EC79369-FEA5-422C-B8D3-7A7681E6F769}" type="datetimeFigureOut">
              <a:rPr lang="he-IL" smtClean="0"/>
              <a:t>י"ב/טבת/תשפ"ב</a:t>
            </a:fld>
            <a:endParaRPr lang="he-I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1163794-8D2B-4558-8C32-9255CEE9C0DE}" type="slidenum">
              <a:rPr lang="he-IL" smtClean="0"/>
              <a:t>‹#›</a:t>
            </a:fld>
            <a:endParaRPr lang="he-I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110273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188641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190824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288578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79369-FEA5-422C-B8D3-7A7681E6F769}" type="datetimeFigureOut">
              <a:rPr lang="he-IL" smtClean="0"/>
              <a:t>י"ב/טבת/תשפ"ב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1163794-8D2B-4558-8C32-9255CEE9C0DE}" type="slidenum">
              <a:rPr lang="he-IL" smtClean="0"/>
              <a:t>‹#›</a:t>
            </a:fld>
            <a:endParaRPr lang="he-IL"/>
          </a:p>
        </p:txBody>
      </p:sp>
    </p:spTree>
    <p:extLst>
      <p:ext uri="{BB962C8B-B14F-4D97-AF65-F5344CB8AC3E}">
        <p14:creationId xmlns:p14="http://schemas.microsoft.com/office/powerpoint/2010/main" val="424091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C79369-FEA5-422C-B8D3-7A7681E6F769}" type="datetimeFigureOut">
              <a:rPr lang="he-IL" smtClean="0"/>
              <a:t>י"ב/טבת/תשפ"ב</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1163794-8D2B-4558-8C32-9255CEE9C0DE}"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137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C79369-FEA5-422C-B8D3-7A7681E6F769}" type="datetimeFigureOut">
              <a:rPr lang="he-IL" smtClean="0"/>
              <a:t>י"ב/טבת/תשפ"ב</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1163794-8D2B-4558-8C32-9255CEE9C0DE}"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278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EC79369-FEA5-422C-B8D3-7A7681E6F769}" type="datetimeFigureOut">
              <a:rPr lang="he-IL" smtClean="0"/>
              <a:t>י"ב/טבת/תשפ"ב</a:t>
            </a:fld>
            <a:endParaRPr lang="he-I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he-I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1163794-8D2B-4558-8C32-9255CEE9C0DE}" type="slidenum">
              <a:rPr lang="he-IL" smtClean="0"/>
              <a:t>‹#›</a:t>
            </a:fld>
            <a:endParaRPr lang="he-I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8167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חמד ועד-</a:t>
            </a:r>
            <a:br>
              <a:rPr lang="he-IL" dirty="0" smtClean="0"/>
            </a:br>
            <a:r>
              <a:rPr lang="he-IL" sz="4000" dirty="0" smtClean="0"/>
              <a:t>עלייתו של סבא שלום מתימן</a:t>
            </a:r>
            <a:endParaRPr lang="he-IL" dirty="0"/>
          </a:p>
        </p:txBody>
      </p:sp>
      <p:sp>
        <p:nvSpPr>
          <p:cNvPr id="3" name="כותרת משנה 2"/>
          <p:cNvSpPr>
            <a:spLocks noGrp="1"/>
          </p:cNvSpPr>
          <p:nvPr>
            <p:ph type="subTitle" idx="1"/>
          </p:nvPr>
        </p:nvSpPr>
        <p:spPr/>
        <p:txBody>
          <a:bodyPr/>
          <a:lstStyle/>
          <a:p>
            <a:r>
              <a:rPr lang="he-IL" dirty="0" smtClean="0"/>
              <a:t>מגישות: הלל אורה ודינה</a:t>
            </a:r>
            <a:endParaRPr lang="he-IL" dirty="0"/>
          </a:p>
        </p:txBody>
      </p:sp>
    </p:spTree>
    <p:extLst>
      <p:ext uri="{BB962C8B-B14F-4D97-AF65-F5344CB8AC3E}">
        <p14:creationId xmlns:p14="http://schemas.microsoft.com/office/powerpoint/2010/main" val="235783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סבא שלום- </a:t>
            </a:r>
            <a:endParaRPr lang="he-IL" dirty="0"/>
          </a:p>
        </p:txBody>
      </p:sp>
      <p:sp>
        <p:nvSpPr>
          <p:cNvPr id="3" name="מציין מיקום תוכן 2"/>
          <p:cNvSpPr>
            <a:spLocks noGrp="1"/>
          </p:cNvSpPr>
          <p:nvPr>
            <p:ph idx="1"/>
          </p:nvPr>
        </p:nvSpPr>
        <p:spPr/>
        <p:txBody>
          <a:bodyPr>
            <a:normAutofit/>
          </a:bodyPr>
          <a:lstStyle/>
          <a:p>
            <a:pPr marL="0" indent="0">
              <a:buNone/>
            </a:pPr>
            <a:r>
              <a:rPr lang="he-IL" sz="2000" dirty="0" smtClean="0"/>
              <a:t>סבא שלום שרוני בן 82 שיחיה גר כיום במושב </a:t>
            </a:r>
            <a:r>
              <a:rPr lang="he-IL" sz="2000" dirty="0" err="1" smtClean="0"/>
              <a:t>ישעי</a:t>
            </a:r>
            <a:r>
              <a:rPr lang="he-IL" sz="2000" dirty="0" smtClean="0"/>
              <a:t> עד לפני כשלוש שנים עבד סבא שלום כחקלאי במושב ועשה עבודות במשק.</a:t>
            </a:r>
          </a:p>
          <a:p>
            <a:pPr marL="0" indent="0">
              <a:buNone/>
            </a:pPr>
            <a:r>
              <a:rPr lang="he-IL" sz="2000" dirty="0" smtClean="0"/>
              <a:t>סבא שלום נשוי לסבתא יונה שתחיה יש להם תשעה ילדים, שלושים ושמונה נכדים ועשרה נינים, חלקם גרים </a:t>
            </a:r>
            <a:r>
              <a:rPr lang="he-IL" sz="2000" dirty="0" err="1" smtClean="0"/>
              <a:t>בישעי</a:t>
            </a:r>
            <a:r>
              <a:rPr lang="he-IL" sz="2000" dirty="0" smtClean="0"/>
              <a:t> והשאר מפוזרים </a:t>
            </a:r>
            <a:r>
              <a:rPr lang="he-IL" sz="2000" dirty="0" err="1" smtClean="0"/>
              <a:t>באיזור</a:t>
            </a:r>
            <a:r>
              <a:rPr lang="he-IL" sz="2000" dirty="0" smtClean="0"/>
              <a:t> ירושלים</a:t>
            </a:r>
            <a:r>
              <a:rPr lang="he-IL" sz="2400" dirty="0" smtClean="0"/>
              <a:t>.</a:t>
            </a:r>
            <a:endParaRPr lang="he-IL" sz="2400" dirty="0"/>
          </a:p>
        </p:txBody>
      </p:sp>
      <p:pic>
        <p:nvPicPr>
          <p:cNvPr id="1026" name="Picture 2" descr="האגודה להתנדבות - מוס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53" y="3853411"/>
            <a:ext cx="3286180" cy="245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71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ילדות-</a:t>
            </a:r>
            <a:endParaRPr lang="he-IL" dirty="0"/>
          </a:p>
        </p:txBody>
      </p:sp>
      <p:sp>
        <p:nvSpPr>
          <p:cNvPr id="3" name="מציין מיקום תוכן 2"/>
          <p:cNvSpPr>
            <a:spLocks noGrp="1"/>
          </p:cNvSpPr>
          <p:nvPr>
            <p:ph idx="1"/>
          </p:nvPr>
        </p:nvSpPr>
        <p:spPr/>
        <p:txBody>
          <a:bodyPr>
            <a:normAutofit fontScale="85000" lnSpcReduction="10000"/>
          </a:bodyPr>
          <a:lstStyle/>
          <a:p>
            <a:pPr marL="0" indent="0">
              <a:buNone/>
            </a:pPr>
            <a:r>
              <a:rPr lang="he-IL" sz="2000" dirty="0" smtClean="0"/>
              <a:t>הילדות בתימן לא הייתה דומה לילדות אז בארץ, גרו בכפר זמר לא היו תנאים קלים, ללא מים זורמים בבית היה אוכל מאוד בסיסי, לא היו מסגרות חינוכיות היה להם רק את "</a:t>
            </a:r>
            <a:r>
              <a:rPr lang="he-IL" sz="2000" dirty="0" err="1" smtClean="0"/>
              <a:t>המורי</a:t>
            </a:r>
            <a:r>
              <a:rPr lang="he-IL" sz="2000" dirty="0" smtClean="0"/>
              <a:t>" [מורי= מבוגר מהכפר שלימד את כל הילדים עלייה לתורה בתימנית]</a:t>
            </a:r>
          </a:p>
          <a:p>
            <a:pPr marL="0" indent="0">
              <a:buNone/>
            </a:pPr>
            <a:r>
              <a:rPr lang="he-IL" sz="2000" dirty="0" smtClean="0"/>
              <a:t>שלום אהב לשחק עם חבריו בכפר וללמוד תורה.</a:t>
            </a:r>
          </a:p>
          <a:p>
            <a:pPr marL="0" indent="0">
              <a:buNone/>
            </a:pPr>
            <a:endParaRPr lang="he-IL" sz="2000" dirty="0" smtClean="0"/>
          </a:p>
          <a:p>
            <a:pPr marL="0" indent="0">
              <a:buNone/>
            </a:pPr>
            <a:endParaRPr lang="he-IL" sz="2400" dirty="0" smtClean="0"/>
          </a:p>
          <a:p>
            <a:pPr marL="0" indent="0">
              <a:buNone/>
            </a:pPr>
            <a:endParaRPr lang="he-IL" sz="2400" dirty="0"/>
          </a:p>
          <a:p>
            <a:pPr marL="0" indent="0">
              <a:buNone/>
            </a:pPr>
            <a:r>
              <a:rPr lang="he-IL" sz="2400" dirty="0" smtClean="0"/>
              <a:t>קצת על הקהילה בתימן-</a:t>
            </a:r>
          </a:p>
          <a:p>
            <a:pPr marL="0" indent="0">
              <a:buNone/>
            </a:pPr>
            <a:r>
              <a:rPr lang="he-IL" sz="2000" dirty="0" smtClean="0"/>
              <a:t>לפי המסורת של יהודי צפון תימן נעוצה ראשיתם של קהילתם במשך דורות רבים היו יהודים אלו מנותקים משאר תפוצות עם ישראל.</a:t>
            </a:r>
          </a:p>
          <a:p>
            <a:pPr marL="0" indent="0">
              <a:buNone/>
            </a:pPr>
            <a:r>
              <a:rPr lang="he-IL" sz="2000" dirty="0" smtClean="0"/>
              <a:t>רוב יהודי תימן היו בעלי מלאכה, בעיקר צורפי זהב וכסף, וכמו כן במסחר זעיר וברוכלות.</a:t>
            </a:r>
          </a:p>
          <a:p>
            <a:pPr marL="0" indent="0">
              <a:buNone/>
            </a:pPr>
            <a:endParaRPr lang="he-IL" sz="2000" dirty="0"/>
          </a:p>
        </p:txBody>
      </p:sp>
      <p:pic>
        <p:nvPicPr>
          <p:cNvPr id="4" name="תמונה 3"/>
          <p:cNvPicPr>
            <a:picLocks noChangeAspect="1"/>
          </p:cNvPicPr>
          <p:nvPr/>
        </p:nvPicPr>
        <p:blipFill>
          <a:blip r:embed="rId2"/>
          <a:stretch>
            <a:fillRect/>
          </a:stretch>
        </p:blipFill>
        <p:spPr>
          <a:xfrm>
            <a:off x="1162310" y="2813664"/>
            <a:ext cx="2137844" cy="1904153"/>
          </a:xfrm>
          <a:prstGeom prst="rect">
            <a:avLst/>
          </a:prstGeom>
        </p:spPr>
      </p:pic>
      <p:pic>
        <p:nvPicPr>
          <p:cNvPr id="5" name="תמונה 4"/>
          <p:cNvPicPr>
            <a:picLocks noChangeAspect="1"/>
          </p:cNvPicPr>
          <p:nvPr/>
        </p:nvPicPr>
        <p:blipFill>
          <a:blip r:embed="rId3"/>
          <a:stretch>
            <a:fillRect/>
          </a:stretch>
        </p:blipFill>
        <p:spPr>
          <a:xfrm>
            <a:off x="3686408" y="2921729"/>
            <a:ext cx="2597340" cy="1731560"/>
          </a:xfrm>
          <a:prstGeom prst="rect">
            <a:avLst/>
          </a:prstGeom>
        </p:spPr>
      </p:pic>
    </p:spTree>
    <p:extLst>
      <p:ext uri="{BB962C8B-B14F-4D97-AF65-F5344CB8AC3E}">
        <p14:creationId xmlns:p14="http://schemas.microsoft.com/office/powerpoint/2010/main" val="105063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smtClean="0"/>
              <a:t>העליה</a:t>
            </a:r>
            <a:r>
              <a:rPr lang="he-IL" dirty="0" smtClean="0"/>
              <a:t> לארץ ישראל-</a:t>
            </a:r>
            <a:endParaRPr lang="he-IL" dirty="0"/>
          </a:p>
        </p:txBody>
      </p:sp>
      <p:sp>
        <p:nvSpPr>
          <p:cNvPr id="3" name="מציין מיקום תוכן 2"/>
          <p:cNvSpPr>
            <a:spLocks noGrp="1"/>
          </p:cNvSpPr>
          <p:nvPr>
            <p:ph idx="1"/>
          </p:nvPr>
        </p:nvSpPr>
        <p:spPr>
          <a:xfrm>
            <a:off x="1662546" y="1404851"/>
            <a:ext cx="9601200" cy="4462549"/>
          </a:xfrm>
        </p:spPr>
        <p:txBody>
          <a:bodyPr>
            <a:normAutofit/>
          </a:bodyPr>
          <a:lstStyle/>
          <a:p>
            <a:pPr marL="0" indent="0">
              <a:buNone/>
            </a:pPr>
            <a:r>
              <a:rPr lang="he-IL" sz="2000" dirty="0" smtClean="0"/>
              <a:t>סבא שלום עלה בשנת 1949 כשהיה בן 7  באמצע מלחמת העצמאות. </a:t>
            </a:r>
          </a:p>
          <a:p>
            <a:pPr marL="0" indent="0">
              <a:buNone/>
            </a:pPr>
            <a:r>
              <a:rPr lang="he-IL" sz="2000" dirty="0" smtClean="0"/>
              <a:t>במסגרת מבצע כנפי נשרים שהגיעו באמצעות מטוסים. </a:t>
            </a:r>
          </a:p>
          <a:p>
            <a:pPr marL="0" indent="0">
              <a:buNone/>
            </a:pPr>
            <a:r>
              <a:rPr lang="he-IL" sz="2000" dirty="0" smtClean="0"/>
              <a:t>כשהגיעו לארץ שלחו אותם למעברה בבית ליד שם שם היו שנה וחצי ולאחר מכן הועברו למעברת בית שמש.</a:t>
            </a:r>
          </a:p>
          <a:p>
            <a:pPr marL="0" indent="0">
              <a:buNone/>
            </a:pPr>
            <a:r>
              <a:rPr lang="he-IL" sz="2000" dirty="0" smtClean="0"/>
              <a:t>הם עלו מהכפר חמישה משפחות.</a:t>
            </a:r>
          </a:p>
          <a:p>
            <a:pPr marL="0" indent="0">
              <a:buNone/>
            </a:pPr>
            <a:r>
              <a:rPr lang="he-IL" sz="2000" dirty="0" smtClean="0"/>
              <a:t>ההתאקלמות לא הייתה פשוטה בכל זאת ארץ זרה תרבות שונה ובנוסף אורח החיים במעברות היה דומה למחנה צבאי.</a:t>
            </a:r>
          </a:p>
          <a:p>
            <a:pPr marL="0" indent="0">
              <a:buNone/>
            </a:pPr>
            <a:r>
              <a:rPr lang="he-IL" sz="2000" dirty="0" smtClean="0"/>
              <a:t>כשהגיעו למעברה בבית שמש הרשויות התייחסו אליהם בצורה יפה וכמו שצריך נתנו להם בגדים מזון </a:t>
            </a:r>
            <a:r>
              <a:rPr lang="he-IL" sz="2000" dirty="0" err="1" smtClean="0"/>
              <a:t>וכו</a:t>
            </a:r>
            <a:r>
              <a:rPr lang="he-IL" sz="2000" dirty="0" smtClean="0"/>
              <a:t>.</a:t>
            </a:r>
          </a:p>
          <a:p>
            <a:pPr marL="0" indent="0">
              <a:buNone/>
            </a:pPr>
            <a:r>
              <a:rPr lang="he-IL" sz="2000" dirty="0" smtClean="0"/>
              <a:t> </a:t>
            </a:r>
          </a:p>
        </p:txBody>
      </p:sp>
      <p:pic>
        <p:nvPicPr>
          <p:cNvPr id="4" name="תמונה 3"/>
          <p:cNvPicPr>
            <a:picLocks noChangeAspect="1"/>
          </p:cNvPicPr>
          <p:nvPr/>
        </p:nvPicPr>
        <p:blipFill>
          <a:blip r:embed="rId2"/>
          <a:stretch>
            <a:fillRect/>
          </a:stretch>
        </p:blipFill>
        <p:spPr>
          <a:xfrm>
            <a:off x="5342834" y="4612507"/>
            <a:ext cx="2623679" cy="1815799"/>
          </a:xfrm>
          <a:prstGeom prst="rect">
            <a:avLst/>
          </a:prstGeom>
        </p:spPr>
      </p:pic>
      <p:pic>
        <p:nvPicPr>
          <p:cNvPr id="5" name="תמונה 4"/>
          <p:cNvPicPr>
            <a:picLocks noChangeAspect="1"/>
          </p:cNvPicPr>
          <p:nvPr/>
        </p:nvPicPr>
        <p:blipFill>
          <a:blip r:embed="rId3"/>
          <a:stretch>
            <a:fillRect/>
          </a:stretch>
        </p:blipFill>
        <p:spPr>
          <a:xfrm>
            <a:off x="8621685" y="4642895"/>
            <a:ext cx="2725189" cy="1755022"/>
          </a:xfrm>
          <a:prstGeom prst="rect">
            <a:avLst/>
          </a:prstGeom>
        </p:spPr>
      </p:pic>
      <p:pic>
        <p:nvPicPr>
          <p:cNvPr id="6" name="תמונה 5"/>
          <p:cNvPicPr>
            <a:picLocks noChangeAspect="1"/>
          </p:cNvPicPr>
          <p:nvPr/>
        </p:nvPicPr>
        <p:blipFill>
          <a:blip r:embed="rId4"/>
          <a:stretch>
            <a:fillRect/>
          </a:stretch>
        </p:blipFill>
        <p:spPr>
          <a:xfrm>
            <a:off x="1662546" y="4612507"/>
            <a:ext cx="2718262" cy="1815799"/>
          </a:xfrm>
          <a:prstGeom prst="rect">
            <a:avLst/>
          </a:prstGeom>
        </p:spPr>
      </p:pic>
    </p:spTree>
    <p:extLst>
      <p:ext uri="{BB962C8B-B14F-4D97-AF65-F5344CB8AC3E}">
        <p14:creationId xmlns:p14="http://schemas.microsoft.com/office/powerpoint/2010/main" val="235265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החיים </a:t>
            </a:r>
            <a:r>
              <a:rPr lang="he-IL" dirty="0" err="1" smtClean="0"/>
              <a:t>בישעי</a:t>
            </a:r>
            <a:r>
              <a:rPr lang="he-IL" dirty="0" smtClean="0"/>
              <a:t>-</a:t>
            </a:r>
            <a:endParaRPr lang="he-IL" dirty="0"/>
          </a:p>
        </p:txBody>
      </p:sp>
      <p:sp>
        <p:nvSpPr>
          <p:cNvPr id="3" name="מציין מיקום תוכן 2"/>
          <p:cNvSpPr>
            <a:spLocks noGrp="1"/>
          </p:cNvSpPr>
          <p:nvPr>
            <p:ph idx="1"/>
          </p:nvPr>
        </p:nvSpPr>
        <p:spPr/>
        <p:txBody>
          <a:bodyPr>
            <a:normAutofit/>
          </a:bodyPr>
          <a:lstStyle/>
          <a:p>
            <a:pPr marL="0" indent="0">
              <a:buNone/>
            </a:pPr>
            <a:r>
              <a:rPr lang="he-IL" sz="2000" dirty="0" smtClean="0"/>
              <a:t>אחרי המעברות שעברו הגיעו למושב </a:t>
            </a:r>
            <a:r>
              <a:rPr lang="he-IL" sz="2000" dirty="0" err="1" smtClean="0"/>
              <a:t>ישעי</a:t>
            </a:r>
            <a:r>
              <a:rPr lang="he-IL" sz="2000" dirty="0" smtClean="0"/>
              <a:t> כשעוד </a:t>
            </a:r>
            <a:r>
              <a:rPr lang="he-IL" sz="2000" dirty="0" err="1" smtClean="0"/>
              <a:t>הכל</a:t>
            </a:r>
            <a:r>
              <a:rPr lang="he-IL" sz="2000" dirty="0" smtClean="0"/>
              <a:t> היה מגרש חניה ולא כלום ושם דבר.</a:t>
            </a:r>
          </a:p>
          <a:p>
            <a:pPr marL="0" indent="0">
              <a:buNone/>
            </a:pPr>
            <a:r>
              <a:rPr lang="he-IL" sz="2000" dirty="0" smtClean="0"/>
              <a:t>סבא שלום ומשפחתו התחילו להקים את המושב מאפס, בנו דברים שתלו עצים ועשו </a:t>
            </a:r>
            <a:r>
              <a:rPr lang="he-IL" sz="2000" dirty="0" err="1" smtClean="0"/>
              <a:t>הכל</a:t>
            </a:r>
            <a:r>
              <a:rPr lang="he-IL" sz="2000" dirty="0" smtClean="0"/>
              <a:t> בכדי להתקיים.</a:t>
            </a:r>
          </a:p>
          <a:p>
            <a:pPr marL="0" indent="0">
              <a:buNone/>
            </a:pPr>
            <a:r>
              <a:rPr lang="he-IL" sz="2000" dirty="0" smtClean="0"/>
              <a:t>הבית שאני גרה בו היום זה הבית שסבא שלי בנה אז עם בני המושב.</a:t>
            </a:r>
          </a:p>
          <a:p>
            <a:pPr marL="0" indent="0">
              <a:buNone/>
            </a:pPr>
            <a:r>
              <a:rPr lang="he-IL" sz="2000" dirty="0" smtClean="0"/>
              <a:t>כיום כל בני המושב תמנים המושב מאוד התפתח וגדל.</a:t>
            </a:r>
          </a:p>
          <a:p>
            <a:pPr marL="0" indent="0">
              <a:buNone/>
            </a:pPr>
            <a:r>
              <a:rPr lang="he-IL" sz="2000" dirty="0" smtClean="0"/>
              <a:t>יש לסבא שלום משק במושב שעובד שנים רבות וכל משפחתו תורמת ולוקחת חלק בגידול המשק.</a:t>
            </a:r>
          </a:p>
          <a:p>
            <a:pPr marL="0" indent="0">
              <a:buNone/>
            </a:pPr>
            <a:endParaRPr lang="he-IL" sz="2000" dirty="0" smtClean="0"/>
          </a:p>
        </p:txBody>
      </p:sp>
    </p:spTree>
    <p:extLst>
      <p:ext uri="{BB962C8B-B14F-4D97-AF65-F5344CB8AC3E}">
        <p14:creationId xmlns:p14="http://schemas.microsoft.com/office/powerpoint/2010/main" val="3445059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מרכבי עדות-</a:t>
            </a:r>
            <a:endParaRPr lang="he-IL" dirty="0"/>
          </a:p>
        </p:txBody>
      </p:sp>
      <p:sp>
        <p:nvSpPr>
          <p:cNvPr id="3" name="מציין מיקום תוכן 2"/>
          <p:cNvSpPr>
            <a:spLocks noGrp="1"/>
          </p:cNvSpPr>
          <p:nvPr>
            <p:ph idx="1"/>
          </p:nvPr>
        </p:nvSpPr>
        <p:spPr/>
        <p:txBody>
          <a:bodyPr>
            <a:normAutofit lnSpcReduction="10000"/>
          </a:bodyPr>
          <a:lstStyle/>
          <a:p>
            <a:pPr marL="0" indent="0">
              <a:buNone/>
            </a:pPr>
            <a:r>
              <a:rPr lang="he-IL" sz="1800" b="1" dirty="0" smtClean="0">
                <a:solidFill>
                  <a:srgbClr val="FF0000"/>
                </a:solidFill>
              </a:rPr>
              <a:t>יהודי תימן:  </a:t>
            </a:r>
            <a:r>
              <a:rPr lang="he-IL" sz="1800" dirty="0" smtClean="0"/>
              <a:t>יהדות תימן היא קהילה יהודית עתיקת יומין. על פי החלוקה המודרנית המכנסת את מרבית קהילות היהודים יוצאי אירופה תחת הכותרת "אשכנזים", ואת קהילות צפון אפריקה, והמזרח התיכון, כ"ספרדים", יש לראות את קהילת היהודים יוצאי תימן כקהילה שלישית, מכיוון שהיא שונה במבטא, בנוסח התפילה, במנהגיה ועוד.</a:t>
            </a:r>
          </a:p>
          <a:p>
            <a:pPr marL="0" indent="0">
              <a:buNone/>
            </a:pPr>
            <a:r>
              <a:rPr lang="he-IL" sz="1800" b="1" dirty="0" smtClean="0">
                <a:solidFill>
                  <a:srgbClr val="FF0000"/>
                </a:solidFill>
              </a:rPr>
              <a:t>מבצע כנפי נשרים: </a:t>
            </a:r>
            <a:r>
              <a:rPr lang="he-IL" sz="1800" dirty="0" smtClean="0"/>
              <a:t>בשנת 1949, עלו כ-50,000 יהודי תימן ברכבת אווירית מהעיר עדן, במבצע שכונה בשם "על כנפי נשרים". שם המבצע לקוח מספר שמות, פרק </a:t>
            </a:r>
            <a:r>
              <a:rPr lang="he-IL" sz="1800" dirty="0" err="1" smtClean="0"/>
              <a:t>יט</a:t>
            </a:r>
            <a:r>
              <a:rPr lang="he-IL" sz="1800" dirty="0" smtClean="0"/>
              <a:t>', פסוק ד' שם נאמר: "ואשא אתכם על כנפי נשרים ואביא אתכם אלי…". והוא מכונה גם בשם "מרבד הקסמים"</a:t>
            </a:r>
          </a:p>
          <a:p>
            <a:pPr marL="0" indent="0">
              <a:buNone/>
            </a:pPr>
            <a:r>
              <a:rPr lang="he-IL" sz="1800" b="1" dirty="0" smtClean="0">
                <a:solidFill>
                  <a:srgbClr val="FF0000"/>
                </a:solidFill>
              </a:rPr>
              <a:t>מעברת בית שמש: </a:t>
            </a:r>
            <a:r>
              <a:rPr lang="he-IL" sz="1800" dirty="0" smtClean="0"/>
              <a:t>העיר הוקמה ב-כ"ז בכסלו ה'תשי"א 6 בדצמבר 1950 כמעברת הר-טוב, שנקראה על שם המושבה הר-טוב, שהוקמה על ידי עולים מבולגריה על האדמות שעליהם יושב היום המושב נחם. המושבה ננטשה במלחמת העצמאות והיום קרויים על שמה רחוב בבית שמש ואזור התעשייה הר-טוב.</a:t>
            </a:r>
          </a:p>
          <a:p>
            <a:pPr marL="0" indent="0">
              <a:buNone/>
            </a:pPr>
            <a:r>
              <a:rPr lang="he-IL" sz="1800" b="1" dirty="0" smtClean="0">
                <a:solidFill>
                  <a:srgbClr val="FF0000"/>
                </a:solidFill>
              </a:rPr>
              <a:t>מושב </a:t>
            </a:r>
            <a:r>
              <a:rPr lang="he-IL" sz="1800" b="1" dirty="0" err="1" smtClean="0">
                <a:solidFill>
                  <a:srgbClr val="FF0000"/>
                </a:solidFill>
              </a:rPr>
              <a:t>ישעי</a:t>
            </a:r>
            <a:r>
              <a:rPr lang="he-IL" sz="1800" b="1" dirty="0" smtClean="0">
                <a:solidFill>
                  <a:srgbClr val="FF0000"/>
                </a:solidFill>
              </a:rPr>
              <a:t>:  </a:t>
            </a:r>
            <a:r>
              <a:rPr lang="he-IL" sz="1800" dirty="0" err="1" smtClean="0"/>
              <a:t>ישעי</a:t>
            </a:r>
            <a:r>
              <a:rPr lang="he-IL" sz="1800" dirty="0" smtClean="0"/>
              <a:t> הינו מושב סמוך לבית שמש ומשתייך למועצה האזורית מטה יהודה. המושב הוקם בשנת 1950 עלי ידי עולים מתימן שהגיעו במסגרת </a:t>
            </a:r>
            <a:r>
              <a:rPr lang="he-IL" sz="1800" dirty="0" err="1" smtClean="0"/>
              <a:t>העליה</a:t>
            </a:r>
            <a:r>
              <a:rPr lang="he-IL" sz="1800" dirty="0" smtClean="0"/>
              <a:t> "על כנפי נשרים". במושב מתגוררים כ-750 תושבים ואופי הקהילה הינו מעורב. </a:t>
            </a:r>
            <a:r>
              <a:rPr lang="he-IL" sz="1800" dirty="0" err="1" smtClean="0"/>
              <a:t>ישעי</a:t>
            </a:r>
            <a:r>
              <a:rPr lang="he-IL" sz="1800" dirty="0" smtClean="0"/>
              <a:t> יושב באחד האזורים היפים בארץ, סמוך לנחל שורק ולנחל שקמה ולשורה שלמה של פארקים ואתרי נופש.</a:t>
            </a:r>
          </a:p>
        </p:txBody>
      </p:sp>
    </p:spTree>
    <p:extLst>
      <p:ext uri="{BB962C8B-B14F-4D97-AF65-F5344CB8AC3E}">
        <p14:creationId xmlns:p14="http://schemas.microsoft.com/office/powerpoint/2010/main" val="238415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רפלקציה-</a:t>
            </a:r>
            <a:endParaRPr lang="he-IL" dirty="0"/>
          </a:p>
        </p:txBody>
      </p:sp>
      <p:sp>
        <p:nvSpPr>
          <p:cNvPr id="3" name="מציין מיקום תוכן 2"/>
          <p:cNvSpPr>
            <a:spLocks noGrp="1"/>
          </p:cNvSpPr>
          <p:nvPr>
            <p:ph idx="1"/>
          </p:nvPr>
        </p:nvSpPr>
        <p:spPr/>
        <p:txBody>
          <a:bodyPr>
            <a:normAutofit/>
          </a:bodyPr>
          <a:lstStyle/>
          <a:p>
            <a:pPr marL="0" indent="0">
              <a:buNone/>
            </a:pPr>
            <a:r>
              <a:rPr lang="he-IL" sz="2000" b="1" dirty="0" smtClean="0"/>
              <a:t>אורה- </a:t>
            </a:r>
            <a:r>
              <a:rPr lang="he-IL" sz="2000" dirty="0" smtClean="0"/>
              <a:t>העבודה הייתה משמעותית למדתי אך החיים </a:t>
            </a:r>
            <a:r>
              <a:rPr lang="he-IL" sz="2000" dirty="0"/>
              <a:t>ב</a:t>
            </a:r>
            <a:r>
              <a:rPr lang="he-IL" sz="2000" dirty="0" smtClean="0"/>
              <a:t>תימן היו פעם ואך עלו לארץ והתמודדו עם הקשיים בדרך ואחרי </a:t>
            </a:r>
            <a:r>
              <a:rPr lang="he-IL" sz="2000" dirty="0" err="1" smtClean="0"/>
              <a:t>הכל</a:t>
            </a:r>
            <a:r>
              <a:rPr lang="he-IL" sz="2000" dirty="0" smtClean="0"/>
              <a:t> הצליחו לחיות ולהקים משפחות </a:t>
            </a:r>
            <a:r>
              <a:rPr lang="he-IL" sz="2000" dirty="0" err="1" smtClean="0"/>
              <a:t>בארץ,שמחתי</a:t>
            </a:r>
            <a:r>
              <a:rPr lang="he-IL" sz="2000" dirty="0" smtClean="0"/>
              <a:t> ללמוד על סבא של הלל היה מאוד מעניין. </a:t>
            </a:r>
          </a:p>
          <a:p>
            <a:pPr marL="0" indent="0">
              <a:buNone/>
            </a:pPr>
            <a:r>
              <a:rPr lang="he-IL" sz="2000" b="1" dirty="0" smtClean="0"/>
              <a:t>הלל-</a:t>
            </a:r>
            <a:r>
              <a:rPr lang="he-IL" sz="2000" dirty="0" smtClean="0"/>
              <a:t> אהבתי לעשות עבודה על סבא שלי על בנאדם שקרוב אליי שחשוב לי מאוד ועל דברים שסיפר לי כל ילדותי ועד היום וללמוד על ההיסטוריה של משפחתי ולהבין שאחרי </a:t>
            </a:r>
            <a:r>
              <a:rPr lang="he-IL" sz="2000" dirty="0" err="1" smtClean="0"/>
              <a:t>הכל</a:t>
            </a:r>
            <a:r>
              <a:rPr lang="he-IL" sz="2000" dirty="0" smtClean="0"/>
              <a:t> הם הצליחו להקים משפחה כזאת גדולה.</a:t>
            </a:r>
          </a:p>
          <a:p>
            <a:pPr marL="0" indent="0">
              <a:buNone/>
            </a:pPr>
            <a:r>
              <a:rPr lang="he-IL" sz="2000" b="1" dirty="0" smtClean="0"/>
              <a:t>דינה-</a:t>
            </a:r>
            <a:r>
              <a:rPr lang="he-IL" sz="2000" dirty="0" smtClean="0"/>
              <a:t> העבודה הייתה מעניינת ומלמדת מדהים לראות מה אנשים עברו כדי להגיע לארץ ישראל ושזה לא ברור מאליו וצריך להעריך את מה שיש לנו פה עם כמה שזה נראה לנו רחוק זה בעצם לא כזה הסבים והסבתות שלנו רובם הגיעו ממדינות שונות ונלחמו על לגור כאן.</a:t>
            </a:r>
          </a:p>
          <a:p>
            <a:pPr marL="0" indent="0">
              <a:buNone/>
            </a:pPr>
            <a:endParaRPr lang="he-IL" sz="2000" dirty="0" smtClean="0"/>
          </a:p>
        </p:txBody>
      </p:sp>
    </p:spTree>
    <p:extLst>
      <p:ext uri="{BB962C8B-B14F-4D97-AF65-F5344CB8AC3E}">
        <p14:creationId xmlns:p14="http://schemas.microsoft.com/office/powerpoint/2010/main" val="228318185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TM10001105[[fn=חיתוך]]</Template>
  <TotalTime>88</TotalTime>
  <Words>666</Words>
  <Application>Microsoft Office PowerPoint</Application>
  <PresentationFormat>מסך רחב</PresentationFormat>
  <Paragraphs>37</Paragraphs>
  <Slides>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vt:i4>
      </vt:variant>
    </vt:vector>
  </HeadingPairs>
  <TitlesOfParts>
    <vt:vector size="11" baseType="lpstr">
      <vt:lpstr>Aharoni</vt:lpstr>
      <vt:lpstr>Arial</vt:lpstr>
      <vt:lpstr>Franklin Gothic Book</vt:lpstr>
      <vt:lpstr>Crop</vt:lpstr>
      <vt:lpstr>חמד ועד- עלייתו של סבא שלום מתימן</vt:lpstr>
      <vt:lpstr>סבא שלום- </vt:lpstr>
      <vt:lpstr>ילדות-</vt:lpstr>
      <vt:lpstr>העליה לארץ ישראל-</vt:lpstr>
      <vt:lpstr>החיים בישעי-</vt:lpstr>
      <vt:lpstr>מרכבי עדות-</vt:lpstr>
      <vt:lpstr>רפלקציה-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חמד ועד- עליתו של סבא שלום מתימן</dc:title>
  <dc:creator>amit</dc:creator>
  <cp:lastModifiedBy>amit</cp:lastModifiedBy>
  <cp:revision>12</cp:revision>
  <dcterms:created xsi:type="dcterms:W3CDTF">2021-12-16T07:07:59Z</dcterms:created>
  <dcterms:modified xsi:type="dcterms:W3CDTF">2021-12-16T08:36:28Z</dcterms:modified>
</cp:coreProperties>
</file>