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2" d="100"/>
          <a:sy n="102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4037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13267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458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823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568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947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387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403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143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454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250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49B5E-8D06-4847-9026-8B835BBCB530}" type="datetimeFigureOut">
              <a:rPr lang="he-IL" smtClean="0"/>
              <a:t>י"ח/כסלו/תשע"ו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508E-97F3-4D70-8486-E720E2235F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304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hyperlink" Target="http://www.google.co.il/url?sa=i&amp;rct=j&amp;q=&amp;esrc=s&amp;frm=1&amp;source=images&amp;cd=&amp;cad=rja&amp;uact=8&amp;ved=0ahUKEwiHq_nv-LfJAhVK7RQKHXqiBKcQjRwIBw&amp;url=http%3A%2F%2Fwww.yadvashem.org%2Fyv%2Fhe%2Feducation%2Flesson_plans%2Fstudent_teacher.asp&amp;bvm=bv.108194040,d.d24&amp;psig=AFQjCNGRiUKbM03DGgdM92EMEgsg42srLg&amp;ust=144896592572898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.il/url?sa=i&amp;rct=j&amp;q=&amp;esrc=s&amp;frm=1&amp;source=images&amp;cd=&amp;cad=rja&amp;uact=8&amp;ved=0ahUKEwiLpZun-bfJAhXCaRQKHRCzAIMQjRwIBw&amp;url=http%3A%2F%2Fwarsaw.daat.ac.il%2Fk.htm&amp;bvm=bv.108194040,d.d24&amp;psig=AFQjCNGRiUKbM03DGgdM92EMEgsg42srLg&amp;ust=1448965925728985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www.google.co.il/url?sa=i&amp;rct=j&amp;q=&amp;esrc=s&amp;frm=1&amp;source=images&amp;cd=&amp;cad=rja&amp;uact=8&amp;ved=0ahUKEwjk5K-W-bfJAhVCPhQKHaFiAP4QjRwIBw&amp;url=http%3A%2F%2Fwww.yadvashem.org%2Fyv%2Fhe%2Feducation%2Flesson_plans%2Fstudent_teacher.asp&amp;bvm=bv.108194040,d.d24&amp;psig=AFQjCNGRiUKbM03DGgdM92EMEgsg42srLg&amp;ust=144896592572898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sz="6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חינוך במחתרת בגטו</a:t>
            </a:r>
            <a:endParaRPr lang="he-IL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4" name="Picture 2" descr="http://www.yadvashem.org/yv/he/education/lesson_plans/images/student_teacher2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36" y="188641"/>
            <a:ext cx="345168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yadvashem.org/yv/he/education/lesson_plans/images/student_teacher1b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33568"/>
            <a:ext cx="4417842" cy="29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arsaw.daat.ac.il/photos/small/sm086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15277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968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 smtClean="0"/>
              <a:t>עצרת הרצל-ביאליק </a:t>
            </a:r>
            <a:r>
              <a:rPr lang="he-IL" sz="3200" dirty="0" err="1" smtClean="0"/>
              <a:t>בגיטו</a:t>
            </a:r>
            <a:r>
              <a:rPr lang="he-IL" sz="3200" dirty="0" smtClean="0"/>
              <a:t> </a:t>
            </a:r>
            <a:r>
              <a:rPr lang="he-IL" sz="3200" dirty="0" err="1" smtClean="0"/>
              <a:t>לודז</a:t>
            </a:r>
            <a:r>
              <a:rPr lang="he-IL" sz="3200" dirty="0" smtClean="0"/>
              <a:t>', תמוז תש"ג; נערכה על ידי </a:t>
            </a:r>
            <a:br>
              <a:rPr lang="he-IL" sz="3200" dirty="0" smtClean="0"/>
            </a:br>
            <a:r>
              <a:rPr lang="he-IL" sz="3200" dirty="0" smtClean="0"/>
              <a:t>ארגון נוער ציוני שקרא לעצמו "חזית דור בני מדבר"</a:t>
            </a:r>
            <a:endParaRPr lang="he-IL" sz="32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26" name="Picture 2" descr="http://www.gfh.org.il/_uploads/extraimg/herzel_bial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6333"/>
            <a:ext cx="5616624" cy="375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אליפסה 3"/>
          <p:cNvSpPr/>
          <p:nvPr/>
        </p:nvSpPr>
        <p:spPr>
          <a:xfrm>
            <a:off x="107504" y="4725144"/>
            <a:ext cx="2952328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 smtClean="0"/>
              <a:t>שימו לב:</a:t>
            </a:r>
          </a:p>
          <a:p>
            <a:r>
              <a:rPr lang="he-IL" dirty="0" smtClean="0"/>
              <a:t>אילו תמונות מופיעות ברקע?</a:t>
            </a:r>
          </a:p>
          <a:p>
            <a:r>
              <a:rPr lang="he-IL" dirty="0" smtClean="0"/>
              <a:t>מה ניתן ללמוד מכך?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7830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שאלות לצפייה בסרטון: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מה היו המטרות של בתי הספר המחתרתיים בגטו?</a:t>
            </a:r>
          </a:p>
          <a:p>
            <a:r>
              <a:rPr lang="he-IL" dirty="0" smtClean="0"/>
              <a:t>מה נתנו בתי הספר לילדים בגטו? איזה משמעות </a:t>
            </a:r>
            <a:r>
              <a:rPr lang="he-IL" dirty="0" err="1" smtClean="0"/>
              <a:t>היתה</a:t>
            </a:r>
            <a:r>
              <a:rPr lang="he-IL" dirty="0" smtClean="0"/>
              <a:t> להם עבור הילדים?</a:t>
            </a:r>
          </a:p>
          <a:p>
            <a:r>
              <a:rPr lang="he-IL" dirty="0" smtClean="0"/>
              <a:t>מה משמעות הספרייה לילדים בגטו?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38178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בית ספר וספריה בגטו וילנה</a:t>
            </a:r>
            <a:endParaRPr lang="he-IL" dirty="0"/>
          </a:p>
        </p:txBody>
      </p:sp>
      <p:pic>
        <p:nvPicPr>
          <p:cNvPr id="4" name="בית ספר בגטו וילנה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6982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65</Words>
  <Application>Microsoft Office PowerPoint</Application>
  <PresentationFormat>‫הצגה על המסך (4:3)</PresentationFormat>
  <Paragraphs>10</Paragraphs>
  <Slides>4</Slides>
  <Notes>0</Notes>
  <HiddenSlides>0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</vt:i4>
      </vt:variant>
    </vt:vector>
  </HeadingPairs>
  <TitlesOfParts>
    <vt:vector size="5" baseType="lpstr">
      <vt:lpstr>ערכת נושא Office</vt:lpstr>
      <vt:lpstr>חינוך במחתרת בגטו</vt:lpstr>
      <vt:lpstr>עצרת הרצל-ביאליק בגיטו לודז', תמוז תש"ג; נערכה על ידי  ארגון נוער ציוני שקרא לעצמו "חזית דור בני מדבר"</vt:lpstr>
      <vt:lpstr>שאלות לצפייה בסרטון:</vt:lpstr>
      <vt:lpstr>בית ספר וספריה בגטו וילנה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חינוך בגטו</dc:title>
  <dc:creator>meron</dc:creator>
  <cp:lastModifiedBy>meron</cp:lastModifiedBy>
  <cp:revision>4</cp:revision>
  <dcterms:created xsi:type="dcterms:W3CDTF">2015-11-30T09:59:58Z</dcterms:created>
  <dcterms:modified xsi:type="dcterms:W3CDTF">2015-11-30T10:35:24Z</dcterms:modified>
</cp:coreProperties>
</file>