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7"/>
  </p:notesMasterIdLst>
  <p:sldIdLst>
    <p:sldId id="279" r:id="rId2"/>
    <p:sldId id="280" r:id="rId3"/>
    <p:sldId id="311" r:id="rId4"/>
    <p:sldId id="283" r:id="rId5"/>
    <p:sldId id="312" r:id="rId6"/>
    <p:sldId id="286" r:id="rId7"/>
    <p:sldId id="287" r:id="rId8"/>
    <p:sldId id="313" r:id="rId9"/>
    <p:sldId id="314" r:id="rId10"/>
    <p:sldId id="315" r:id="rId11"/>
    <p:sldId id="316" r:id="rId12"/>
    <p:sldId id="317" r:id="rId13"/>
    <p:sldId id="320" r:id="rId14"/>
    <p:sldId id="319" r:id="rId15"/>
    <p:sldId id="318" r:id="rId1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6DD0DA8-4733-4CA4-B0CE-9175976C7FCB}" type="datetimeFigureOut">
              <a:rPr lang="he-IL" smtClean="0"/>
              <a:pPr/>
              <a:t>י"ב/שבט/תשפ"ד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BC22305-F49D-40B8-BEB6-3DFB6F6BEBF5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מלבן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מלבן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מלבן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7500-1A31-46F5-AA2B-C39CC6305497}" type="datetimeFigureOut">
              <a:rPr lang="he-IL" smtClean="0"/>
              <a:pPr/>
              <a:t>י"ב/שבט/תשפ"ד</a:t>
            </a:fld>
            <a:endParaRPr lang="he-IL"/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מלבן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אליפסה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אליפסה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0B6BD8B-64F4-4509-975D-F49CB75090A0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7500-1A31-46F5-AA2B-C39CC6305497}" type="datetimeFigureOut">
              <a:rPr lang="he-IL" smtClean="0"/>
              <a:pPr/>
              <a:t>י"ב/שבט/תשפ"ד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BD8B-64F4-4509-975D-F49CB75090A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מלבן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מלבן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מלבן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אליפסה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אליפסה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0B6BD8B-64F4-4509-975D-F49CB75090A0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7500-1A31-46F5-AA2B-C39CC6305497}" type="datetimeFigureOut">
              <a:rPr lang="he-IL" smtClean="0"/>
              <a:pPr/>
              <a:t>י"ב/שבט/תשפ"ד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7500-1A31-46F5-AA2B-C39CC6305497}" type="datetimeFigureOut">
              <a:rPr lang="he-IL" smtClean="0"/>
              <a:pPr/>
              <a:t>י"ב/שבט/תשפ"ד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0B6BD8B-64F4-4509-975D-F49CB75090A0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מלבן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מלבן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מלבן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מלבן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13" name="מלבן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מלבן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7500-1A31-46F5-AA2B-C39CC6305497}" type="datetimeFigureOut">
              <a:rPr lang="he-IL" smtClean="0"/>
              <a:pPr/>
              <a:t>י"ב/שבט/תשפ"ד</a:t>
            </a:fld>
            <a:endParaRPr lang="he-IL"/>
          </a:p>
        </p:txBody>
      </p:sp>
      <p:sp>
        <p:nvSpPr>
          <p:cNvPr id="8" name="מחבר ישר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אליפסה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אליפסה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0B6BD8B-64F4-4509-975D-F49CB75090A0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9717500-1A31-46F5-AA2B-C39CC6305497}" type="datetimeFigureOut">
              <a:rPr lang="he-IL" smtClean="0"/>
              <a:pPr/>
              <a:t>י"ב/שבט/תשפ"ד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BD8B-64F4-4509-975D-F49CB75090A0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מחבר ישר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מציין מיקום תוכן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12" name="מציין מיקום תוכן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חבר ישר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מלבן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מלבן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מלבן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מלבן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מלבן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מלבן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7500-1A31-46F5-AA2B-C39CC6305497}" type="datetimeFigureOut">
              <a:rPr lang="he-IL" smtClean="0"/>
              <a:pPr/>
              <a:t>י"ב/שבט/תשפ"ד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e-IL"/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מציין מיקום תוכן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26" name="מציין מיקום תוכן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25" name="אליפסה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אליפסה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0B6BD8B-64F4-4509-975D-F49CB75090A0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3" name="כותרת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7500-1A31-46F5-AA2B-C39CC6305497}" type="datetimeFigureOut">
              <a:rPr lang="he-IL" smtClean="0"/>
              <a:pPr/>
              <a:t>י"ב/שבט/תשפ"ד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0B6BD8B-64F4-4509-975D-F49CB75090A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מלבן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מלבן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מלבן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7500-1A31-46F5-AA2B-C39CC6305497}" type="datetimeFigureOut">
              <a:rPr lang="he-IL" smtClean="0"/>
              <a:pPr/>
              <a:t>י"ב/שבט/תשפ"ד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B6BD8B-64F4-4509-975D-F49CB75090A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מלבן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מלבן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מלבן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מלבן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מציין מיקום תוכן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10" name="אליפסה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אליפסה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0B6BD8B-64F4-4509-975D-F49CB75090A0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1" name="מלבן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7500-1A31-46F5-AA2B-C39CC6305497}" type="datetimeFigureOut">
              <a:rPr lang="he-IL" smtClean="0"/>
              <a:pPr/>
              <a:t>י"ב/שבט/תשפ"ד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מחבר ישר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מלבן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מלבן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מלבן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מלבן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מלבן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מלבן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אליפסה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אליפסה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0B6BD8B-64F4-4509-975D-F49CB75090A0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/>
              <a:t>לחץ על הסמל כדי להוסיף תמונה</a:t>
            </a:r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22" name="מלבן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9717500-1A31-46F5-AA2B-C39CC6305497}" type="datetimeFigureOut">
              <a:rPr lang="he-IL" smtClean="0"/>
              <a:pPr/>
              <a:t>י"ב/שבט/תשפ"ד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מלבן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מלבן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9717500-1A31-46F5-AA2B-C39CC6305497}" type="datetimeFigureOut">
              <a:rPr lang="he-IL" smtClean="0"/>
              <a:pPr/>
              <a:t>י"ב/שבט/תשפ"ד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e-IL"/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אליפסה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אליפסה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0B6BD8B-64F4-4509-975D-F49CB75090A0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/>
              <a:t>רמה שנייה</a:t>
            </a:r>
          </a:p>
          <a:p>
            <a:pPr lvl="2" eaLnBrk="1" latinLnBrk="0" hangingPunct="1"/>
            <a:r>
              <a:rPr kumimoji="0" lang="he-IL"/>
              <a:t>רמה שלישית</a:t>
            </a:r>
          </a:p>
          <a:p>
            <a:pPr lvl="3" eaLnBrk="1" latinLnBrk="0" hangingPunct="1"/>
            <a:r>
              <a:rPr kumimoji="0" lang="he-IL"/>
              <a:t>רמה רביעית</a:t>
            </a:r>
          </a:p>
          <a:p>
            <a:pPr lvl="4" eaLnBrk="1" latinLnBrk="0" hangingPunct="1"/>
            <a:r>
              <a:rPr kumimoji="0" lang="he-IL"/>
              <a:t>רמה חמישית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f/fb/Walraversijde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00808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5816" y="2536158"/>
            <a:ext cx="86409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9600" b="1" dirty="0">
                <a:latin typeface="+mj-lt"/>
              </a:rPr>
              <a:t>+</a:t>
            </a:r>
            <a:endParaRPr lang="he-IL" sz="9600" b="1" dirty="0">
              <a:latin typeface="+mj-lt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899592" y="1484784"/>
            <a:ext cx="2348333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he-IL" sz="25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9286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58670"/>
            <a:ext cx="7512833" cy="563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09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417" y="658128"/>
            <a:ext cx="5505165" cy="55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75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×ª××× × ×§×©××¨×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2"/>
          <a:stretch/>
        </p:blipFill>
        <p:spPr bwMode="auto">
          <a:xfrm>
            <a:off x="2483768" y="284291"/>
            <a:ext cx="3800450" cy="242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/>
          <p:cNvSpPr/>
          <p:nvPr/>
        </p:nvSpPr>
        <p:spPr>
          <a:xfrm>
            <a:off x="5436096" y="3735992"/>
            <a:ext cx="70138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8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</a:t>
            </a:r>
            <a:endParaRPr lang="he-IL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3429000"/>
            <a:ext cx="2283723" cy="210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51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aritguy.co.il/image/house_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52547"/>
            <a:ext cx="43924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07904" y="2333182"/>
            <a:ext cx="148012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0" dirty="0"/>
              <a:t>+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844824"/>
            <a:ext cx="3168352" cy="3168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317" y="4979149"/>
            <a:ext cx="338437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0" dirty="0"/>
              <a:t>מ = א</a:t>
            </a:r>
          </a:p>
        </p:txBody>
      </p:sp>
    </p:spTree>
    <p:extLst>
      <p:ext uri="{BB962C8B-B14F-4D97-AF65-F5344CB8AC3E}">
        <p14:creationId xmlns:p14="http://schemas.microsoft.com/office/powerpoint/2010/main" val="3579606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4067944" y="4581128"/>
            <a:ext cx="70138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8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ד</a:t>
            </a:r>
            <a:endParaRPr lang="he-IL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/>
          <a:srcRect b="40620"/>
          <a:stretch/>
        </p:blipFill>
        <p:spPr>
          <a:xfrm>
            <a:off x="2411760" y="836712"/>
            <a:ext cx="4286250" cy="2279328"/>
          </a:xfrm>
          <a:prstGeom prst="rect">
            <a:avLst/>
          </a:prstGeom>
        </p:spPr>
      </p:pic>
      <p:sp>
        <p:nvSpPr>
          <p:cNvPr id="4" name="חץ ימינה 3"/>
          <p:cNvSpPr/>
          <p:nvPr/>
        </p:nvSpPr>
        <p:spPr>
          <a:xfrm rot="1073310">
            <a:off x="1137841" y="1038134"/>
            <a:ext cx="136815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3491880" y="3116040"/>
            <a:ext cx="140264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871567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1484784"/>
            <a:ext cx="3476972" cy="32986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2708920"/>
            <a:ext cx="140264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0" dirty="0"/>
              <a:t>+</a:t>
            </a:r>
          </a:p>
        </p:txBody>
      </p:sp>
      <p:sp>
        <p:nvSpPr>
          <p:cNvPr id="4" name="מלבן 3"/>
          <p:cNvSpPr/>
          <p:nvPr/>
        </p:nvSpPr>
        <p:spPr>
          <a:xfrm>
            <a:off x="1691680" y="2852936"/>
            <a:ext cx="95334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8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</a:t>
            </a:r>
            <a:endParaRPr lang="he-IL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15387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.nanafiles.co.il/upload/Xternal/IsraBlog/20/73/41/417320/misc/110096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04527"/>
            <a:ext cx="428625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7984" y="1964447"/>
            <a:ext cx="3816423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5000" dirty="0">
                <a:latin typeface="Guttman Haim" pitchFamily="2" charset="-79"/>
                <a:cs typeface="Guttman Haim" pitchFamily="2" charset="-79"/>
              </a:rPr>
              <a:t>ח +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5013176"/>
            <a:ext cx="338437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0" dirty="0"/>
              <a:t>פ = ד</a:t>
            </a:r>
          </a:p>
        </p:txBody>
      </p:sp>
    </p:spTree>
    <p:extLst>
      <p:ext uri="{BB962C8B-B14F-4D97-AF65-F5344CB8AC3E}">
        <p14:creationId xmlns:p14="http://schemas.microsoft.com/office/powerpoint/2010/main" val="1385798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efratnakash.com/galleries_l_pics/europe/georgia_greater_caucasus/19-92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583" y="2348880"/>
            <a:ext cx="240026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מחבר חץ ישר 3"/>
          <p:cNvCxnSpPr/>
          <p:nvPr/>
        </p:nvCxnSpPr>
        <p:spPr>
          <a:xfrm flipH="1">
            <a:off x="7563753" y="2060848"/>
            <a:ext cx="432048" cy="64807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ttp://blog.tapuz.co.il/SnowQueen/images/%7BF08E448E-1307-42EC-B991-FE0A3ABAFEE4%7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353" y="2076852"/>
            <a:ext cx="1852167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מחבר חץ ישר 5"/>
          <p:cNvCxnSpPr/>
          <p:nvPr/>
        </p:nvCxnSpPr>
        <p:spPr>
          <a:xfrm flipV="1">
            <a:off x="3623354" y="4097271"/>
            <a:ext cx="432991" cy="48733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64483" y="2348880"/>
            <a:ext cx="787102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0" dirty="0"/>
              <a:t>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15216" y="2517864"/>
            <a:ext cx="787102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0" dirty="0"/>
              <a:t>+</a:t>
            </a: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4"/>
          <a:srcRect r="7267"/>
          <a:stretch/>
        </p:blipFill>
        <p:spPr>
          <a:xfrm>
            <a:off x="460648" y="2348880"/>
            <a:ext cx="1844579" cy="1873959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655" y="4330630"/>
            <a:ext cx="1056808" cy="10650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35655" y="4097271"/>
            <a:ext cx="86409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0" dirty="0"/>
              <a:t>פ</a:t>
            </a:r>
          </a:p>
        </p:txBody>
      </p:sp>
    </p:spTree>
    <p:extLst>
      <p:ext uri="{BB962C8B-B14F-4D97-AF65-F5344CB8AC3E}">
        <p14:creationId xmlns:p14="http://schemas.microsoft.com/office/powerpoint/2010/main" val="2074241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dn.xl.thumbs.canstockphoto.co.il/canstock177366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36" y="922412"/>
            <a:ext cx="2857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1025441"/>
            <a:ext cx="266429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0" b="1" dirty="0">
                <a:ln w="15875" cap="sq" cmpd="sng">
                  <a:solidFill>
                    <a:schemeClr val="tx1"/>
                  </a:solidFill>
                  <a:prstDash val="solid"/>
                  <a:bevel/>
                </a:ln>
              </a:rPr>
              <a:t>+  </a:t>
            </a:r>
            <a:r>
              <a:rPr lang="he-IL" sz="8000" b="1" dirty="0" err="1">
                <a:ln w="15875" cap="sq" cmpd="sng">
                  <a:solidFill>
                    <a:schemeClr val="tx1"/>
                  </a:solidFill>
                  <a:prstDash val="solid"/>
                  <a:bevel/>
                </a:ln>
              </a:rPr>
              <a:t>ית</a:t>
            </a:r>
            <a:endParaRPr lang="he-IL" sz="8000" b="1" dirty="0">
              <a:ln w="15875" cap="sq" cmpd="sng">
                <a:solidFill>
                  <a:schemeClr val="tx1"/>
                </a:solidFill>
                <a:prstDash val="solid"/>
                <a:bevel/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5936" y="2108463"/>
            <a:ext cx="1152128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5000" dirty="0"/>
              <a:t>+</a:t>
            </a:r>
          </a:p>
        </p:txBody>
      </p:sp>
      <p:sp>
        <p:nvSpPr>
          <p:cNvPr id="4" name="מלבן 3"/>
          <p:cNvSpPr/>
          <p:nvPr/>
        </p:nvSpPr>
        <p:spPr>
          <a:xfrm>
            <a:off x="3822187" y="3764647"/>
            <a:ext cx="1253869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5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8</a:t>
            </a:r>
            <a:endParaRPr lang="he-IL" sz="15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2503929"/>
            <a:ext cx="1296144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000" dirty="0"/>
              <a:t>כ = ק</a:t>
            </a:r>
          </a:p>
        </p:txBody>
      </p:sp>
    </p:spTree>
    <p:extLst>
      <p:ext uri="{BB962C8B-B14F-4D97-AF65-F5344CB8AC3E}">
        <p14:creationId xmlns:p14="http://schemas.microsoft.com/office/powerpoint/2010/main" val="3104787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500" y="569728"/>
            <a:ext cx="5620999" cy="571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20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encrypted-tbn3.gstatic.com/images?q=tbn:ANd9GcSIUguYRDDqgexjo0f0U87yd4OTcD1aiAtR8Vgst9ZKeWEsLR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28839"/>
            <a:ext cx="3744416" cy="393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1844824"/>
            <a:ext cx="1008112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5000" dirty="0"/>
              <a:t>+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2383720"/>
            <a:ext cx="1800200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0" dirty="0">
                <a:latin typeface="Guttman Yad-Brush" pitchFamily="2" charset="-79"/>
                <a:cs typeface="Guttman Yad-Brush" pitchFamily="2" charset="-79"/>
              </a:rPr>
              <a:t>פה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0485" y="5517232"/>
            <a:ext cx="79208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 err="1"/>
              <a:t>ות</a:t>
            </a:r>
            <a:endParaRPr lang="he-IL" sz="4000" dirty="0"/>
          </a:p>
        </p:txBody>
      </p:sp>
      <p:cxnSp>
        <p:nvCxnSpPr>
          <p:cNvPr id="6" name="מחבר ישר 5"/>
          <p:cNvCxnSpPr/>
          <p:nvPr/>
        </p:nvCxnSpPr>
        <p:spPr>
          <a:xfrm>
            <a:off x="4788024" y="5661248"/>
            <a:ext cx="674549" cy="5638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ישר 7"/>
          <p:cNvCxnSpPr/>
          <p:nvPr/>
        </p:nvCxnSpPr>
        <p:spPr>
          <a:xfrm flipV="1">
            <a:off x="4788024" y="5661248"/>
            <a:ext cx="674549" cy="5638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587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הסבר מלבני מעוגל 1"/>
          <p:cNvSpPr/>
          <p:nvPr/>
        </p:nvSpPr>
        <p:spPr>
          <a:xfrm>
            <a:off x="1331640" y="908720"/>
            <a:ext cx="6624736" cy="4680520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TextBox 2"/>
          <p:cNvSpPr txBox="1"/>
          <p:nvPr/>
        </p:nvSpPr>
        <p:spPr>
          <a:xfrm>
            <a:off x="2015716" y="1663930"/>
            <a:ext cx="5256584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000" dirty="0" err="1">
                <a:latin typeface="Guttman-Soncino" pitchFamily="2" charset="-79"/>
                <a:cs typeface="Guttman-Soncino" pitchFamily="2" charset="-79"/>
              </a:rPr>
              <a:t>אמא</a:t>
            </a:r>
            <a:r>
              <a:rPr lang="he-IL" sz="5000" dirty="0">
                <a:latin typeface="Guttman-Soncino" pitchFamily="2" charset="-79"/>
                <a:cs typeface="Guttman-Soncino" pitchFamily="2" charset="-79"/>
              </a:rPr>
              <a:t> של נדב, </a:t>
            </a:r>
            <a:r>
              <a:rPr lang="he-IL" sz="5000" dirty="0" err="1">
                <a:latin typeface="Guttman-Soncino" pitchFamily="2" charset="-79"/>
                <a:cs typeface="Guttman-Soncino" pitchFamily="2" charset="-79"/>
              </a:rPr>
              <a:t>אמא</a:t>
            </a:r>
            <a:r>
              <a:rPr lang="he-IL" sz="5000" dirty="0">
                <a:latin typeface="Guttman-Soncino" pitchFamily="2" charset="-79"/>
                <a:cs typeface="Guttman-Soncino" pitchFamily="2" charset="-79"/>
              </a:rPr>
              <a:t> של נדב,</a:t>
            </a:r>
          </a:p>
          <a:p>
            <a:pPr algn="ctr"/>
            <a:r>
              <a:rPr lang="he-IL" sz="5000" dirty="0">
                <a:latin typeface="Guttman-Soncino" pitchFamily="2" charset="-79"/>
                <a:cs typeface="Guttman-Soncino" pitchFamily="2" charset="-79"/>
              </a:rPr>
              <a:t>נדב מחכה לך</a:t>
            </a:r>
          </a:p>
          <a:p>
            <a:pPr algn="ctr"/>
            <a:r>
              <a:rPr lang="he-IL" sz="5000" dirty="0">
                <a:latin typeface="Guttman-Soncino" pitchFamily="2" charset="-79"/>
                <a:cs typeface="Guttman-Soncino" pitchFamily="2" charset="-79"/>
              </a:rPr>
              <a:t>ב ________</a:t>
            </a:r>
          </a:p>
        </p:txBody>
      </p:sp>
    </p:spTree>
    <p:extLst>
      <p:ext uri="{BB962C8B-B14F-4D97-AF65-F5344CB8AC3E}">
        <p14:creationId xmlns:p14="http://schemas.microsoft.com/office/powerpoint/2010/main" val="1251828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12675"/>
            <a:ext cx="7056784" cy="529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75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728699"/>
            <a:ext cx="6984776" cy="523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324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זרחי">
  <a:themeElements>
    <a:clrScheme name="אזרחי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אזרחי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אזרחי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8546</TotalTime>
  <Words>42</Words>
  <Application>Microsoft Office PowerPoint</Application>
  <PresentationFormat>‫הצגה על המסך (4:3)</PresentationFormat>
  <Paragraphs>24</Paragraphs>
  <Slides>15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24" baseType="lpstr">
      <vt:lpstr>Calibri</vt:lpstr>
      <vt:lpstr>David</vt:lpstr>
      <vt:lpstr>Georgia</vt:lpstr>
      <vt:lpstr>Guttman Haim</vt:lpstr>
      <vt:lpstr>Guttman Yad-Brush</vt:lpstr>
      <vt:lpstr>Guttman-Soncino</vt:lpstr>
      <vt:lpstr>Wingdings</vt:lpstr>
      <vt:lpstr>Wingdings 2</vt:lpstr>
      <vt:lpstr>אזרחי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משימת סיום בקורס מישחוק נושא:משחקים על מקומות במדינת ישראל</dc:title>
  <dc:creator>קבצי משתמש</dc:creator>
  <cp:lastModifiedBy>רמה טרבלסי</cp:lastModifiedBy>
  <cp:revision>35</cp:revision>
  <dcterms:created xsi:type="dcterms:W3CDTF">2018-04-10T19:54:50Z</dcterms:created>
  <dcterms:modified xsi:type="dcterms:W3CDTF">2024-01-22T20:49:07Z</dcterms:modified>
</cp:coreProperties>
</file>