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5" r:id="rId1"/>
    <p:sldMasterId id="2147483825" r:id="rId2"/>
    <p:sldMasterId id="2147483756" r:id="rId3"/>
    <p:sldMasterId id="2147483737" r:id="rId4"/>
    <p:sldMasterId id="2147483712" r:id="rId5"/>
  </p:sldMasterIdLst>
  <p:sldIdLst>
    <p:sldId id="256" r:id="rId6"/>
    <p:sldId id="264" r:id="rId7"/>
    <p:sldId id="283" r:id="rId8"/>
    <p:sldId id="258" r:id="rId9"/>
    <p:sldId id="284" r:id="rId10"/>
    <p:sldId id="276" r:id="rId11"/>
    <p:sldId id="277" r:id="rId12"/>
    <p:sldId id="278" r:id="rId13"/>
    <p:sldId id="279" r:id="rId14"/>
    <p:sldId id="280" r:id="rId15"/>
    <p:sldId id="281" r:id="rId16"/>
    <p:sldId id="282" r:id="rId17"/>
    <p:sldId id="259" r:id="rId18"/>
    <p:sldId id="260" r:id="rId19"/>
    <p:sldId id="261" r:id="rId20"/>
    <p:sldId id="262" r:id="rId21"/>
    <p:sldId id="263" r:id="rId22"/>
    <p:sldId id="266" r:id="rId23"/>
    <p:sldId id="268" r:id="rId24"/>
    <p:sldId id="269" r:id="rId25"/>
    <p:sldId id="270" r:id="rId26"/>
    <p:sldId id="271" r:id="rId27"/>
    <p:sldId id="272" r:id="rId28"/>
    <p:sldId id="273" r:id="rId29"/>
    <p:sldId id="274" r:id="rId30"/>
    <p:sldId id="275" r:id="rId31"/>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F7E53E-1410-471B-A31F-CB5CD8C399C0}" v="9" dt="2022-03-22T11:27:59.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1" d="100"/>
          <a:sy n="61" d="100"/>
        </p:scale>
        <p:origin x="7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ehuda Finn" userId="712bf723e1c48967" providerId="LiveId" clId="{2FF7E53E-1410-471B-A31F-CB5CD8C399C0}"/>
    <pc:docChg chg="undo custSel addSld delSld modSld sldOrd addMainMaster delMainMaster">
      <pc:chgData name="Yehuda Finn" userId="712bf723e1c48967" providerId="LiveId" clId="{2FF7E53E-1410-471B-A31F-CB5CD8C399C0}" dt="2022-03-22T11:32:53.693" v="361" actId="115"/>
      <pc:docMkLst>
        <pc:docMk/>
      </pc:docMkLst>
      <pc:sldChg chg="modSp">
        <pc:chgData name="Yehuda Finn" userId="712bf723e1c48967" providerId="LiveId" clId="{2FF7E53E-1410-471B-A31F-CB5CD8C399C0}" dt="2022-03-21T12:19:22.738" v="1"/>
        <pc:sldMkLst>
          <pc:docMk/>
          <pc:sldMk cId="1032802133" sldId="256"/>
        </pc:sldMkLst>
        <pc:spChg chg="mod">
          <ac:chgData name="Yehuda Finn" userId="712bf723e1c48967" providerId="LiveId" clId="{2FF7E53E-1410-471B-A31F-CB5CD8C399C0}" dt="2022-03-21T12:19:22.738" v="1"/>
          <ac:spMkLst>
            <pc:docMk/>
            <pc:sldMk cId="1032802133" sldId="256"/>
            <ac:spMk id="2" creationId="{D99335B3-0229-479A-A6A4-908C8DA7674B}"/>
          </ac:spMkLst>
        </pc:spChg>
        <pc:spChg chg="mod">
          <ac:chgData name="Yehuda Finn" userId="712bf723e1c48967" providerId="LiveId" clId="{2FF7E53E-1410-471B-A31F-CB5CD8C399C0}" dt="2022-03-21T12:19:22.738" v="1"/>
          <ac:spMkLst>
            <pc:docMk/>
            <pc:sldMk cId="1032802133" sldId="256"/>
            <ac:spMk id="3" creationId="{CBF071C4-3889-45B8-9FF8-25F4842AB0D3}"/>
          </ac:spMkLst>
        </pc:spChg>
      </pc:sldChg>
      <pc:sldChg chg="del">
        <pc:chgData name="Yehuda Finn" userId="712bf723e1c48967" providerId="LiveId" clId="{2FF7E53E-1410-471B-A31F-CB5CD8C399C0}" dt="2022-03-22T10:48:13.326" v="65" actId="47"/>
        <pc:sldMkLst>
          <pc:docMk/>
          <pc:sldMk cId="4272127359" sldId="257"/>
        </pc:sldMkLst>
      </pc:sldChg>
      <pc:sldChg chg="addSp modSp mod ord">
        <pc:chgData name="Yehuda Finn" userId="712bf723e1c48967" providerId="LiveId" clId="{2FF7E53E-1410-471B-A31F-CB5CD8C399C0}" dt="2022-03-22T10:59:14.629" v="248" actId="20577"/>
        <pc:sldMkLst>
          <pc:docMk/>
          <pc:sldMk cId="352285554" sldId="258"/>
        </pc:sldMkLst>
        <pc:spChg chg="mod">
          <ac:chgData name="Yehuda Finn" userId="712bf723e1c48967" providerId="LiveId" clId="{2FF7E53E-1410-471B-A31F-CB5CD8C399C0}" dt="2022-03-22T10:58:38.569" v="240" actId="255"/>
          <ac:spMkLst>
            <pc:docMk/>
            <pc:sldMk cId="352285554" sldId="258"/>
            <ac:spMk id="2" creationId="{0CB53117-A0E1-4090-8996-5006C1C443DA}"/>
          </ac:spMkLst>
        </pc:spChg>
        <pc:spChg chg="mod">
          <ac:chgData name="Yehuda Finn" userId="712bf723e1c48967" providerId="LiveId" clId="{2FF7E53E-1410-471B-A31F-CB5CD8C399C0}" dt="2022-03-22T10:59:01.309" v="244"/>
          <ac:spMkLst>
            <pc:docMk/>
            <pc:sldMk cId="352285554" sldId="258"/>
            <ac:spMk id="3" creationId="{3F57197A-EA91-45CB-9348-140009AE177B}"/>
          </ac:spMkLst>
        </pc:spChg>
        <pc:spChg chg="add mod">
          <ac:chgData name="Yehuda Finn" userId="712bf723e1c48967" providerId="LiveId" clId="{2FF7E53E-1410-471B-A31F-CB5CD8C399C0}" dt="2022-03-22T10:59:06.839" v="245" actId="1076"/>
          <ac:spMkLst>
            <pc:docMk/>
            <pc:sldMk cId="352285554" sldId="258"/>
            <ac:spMk id="4" creationId="{B7500058-2A56-4913-8204-0050A4F1624F}"/>
          </ac:spMkLst>
        </pc:spChg>
        <pc:spChg chg="add mod">
          <ac:chgData name="Yehuda Finn" userId="712bf723e1c48967" providerId="LiveId" clId="{2FF7E53E-1410-471B-A31F-CB5CD8C399C0}" dt="2022-03-22T10:59:14.629" v="248" actId="20577"/>
          <ac:spMkLst>
            <pc:docMk/>
            <pc:sldMk cId="352285554" sldId="258"/>
            <ac:spMk id="5" creationId="{FFACD6F2-690E-4302-AFC5-35A45AD7A9CB}"/>
          </ac:spMkLst>
        </pc:spChg>
      </pc:sldChg>
      <pc:sldChg chg="modSp mod">
        <pc:chgData name="Yehuda Finn" userId="712bf723e1c48967" providerId="LiveId" clId="{2FF7E53E-1410-471B-A31F-CB5CD8C399C0}" dt="2022-03-22T10:52:07.859" v="138" actId="1076"/>
        <pc:sldMkLst>
          <pc:docMk/>
          <pc:sldMk cId="3448744106" sldId="259"/>
        </pc:sldMkLst>
        <pc:spChg chg="mod">
          <ac:chgData name="Yehuda Finn" userId="712bf723e1c48967" providerId="LiveId" clId="{2FF7E53E-1410-471B-A31F-CB5CD8C399C0}" dt="2022-03-22T10:52:04.264" v="137" actId="14100"/>
          <ac:spMkLst>
            <pc:docMk/>
            <pc:sldMk cId="3448744106" sldId="259"/>
            <ac:spMk id="2" creationId="{0573E96C-8360-43A8-92DE-DC1BDC41FD65}"/>
          </ac:spMkLst>
        </pc:spChg>
        <pc:spChg chg="mod">
          <ac:chgData name="Yehuda Finn" userId="712bf723e1c48967" providerId="LiveId" clId="{2FF7E53E-1410-471B-A31F-CB5CD8C399C0}" dt="2022-03-22T10:52:07.859" v="138" actId="1076"/>
          <ac:spMkLst>
            <pc:docMk/>
            <pc:sldMk cId="3448744106" sldId="259"/>
            <ac:spMk id="3" creationId="{32780925-E858-4BC1-A535-68926E566F6D}"/>
          </ac:spMkLst>
        </pc:spChg>
      </pc:sldChg>
      <pc:sldChg chg="modSp mod">
        <pc:chgData name="Yehuda Finn" userId="712bf723e1c48967" providerId="LiveId" clId="{2FF7E53E-1410-471B-A31F-CB5CD8C399C0}" dt="2022-03-22T11:32:39.404" v="359" actId="115"/>
        <pc:sldMkLst>
          <pc:docMk/>
          <pc:sldMk cId="422575967" sldId="262"/>
        </pc:sldMkLst>
        <pc:spChg chg="mod">
          <ac:chgData name="Yehuda Finn" userId="712bf723e1c48967" providerId="LiveId" clId="{2FF7E53E-1410-471B-A31F-CB5CD8C399C0}" dt="2022-03-22T11:32:39.404" v="359" actId="115"/>
          <ac:spMkLst>
            <pc:docMk/>
            <pc:sldMk cId="422575967" sldId="262"/>
            <ac:spMk id="3" creationId="{6DAD325A-0AD2-4DE9-90E0-5415F5829BC8}"/>
          </ac:spMkLst>
        </pc:spChg>
      </pc:sldChg>
      <pc:sldChg chg="modSp mod">
        <pc:chgData name="Yehuda Finn" userId="712bf723e1c48967" providerId="LiveId" clId="{2FF7E53E-1410-471B-A31F-CB5CD8C399C0}" dt="2022-03-22T11:32:53.693" v="361" actId="115"/>
        <pc:sldMkLst>
          <pc:docMk/>
          <pc:sldMk cId="2498554447" sldId="263"/>
        </pc:sldMkLst>
        <pc:spChg chg="mod">
          <ac:chgData name="Yehuda Finn" userId="712bf723e1c48967" providerId="LiveId" clId="{2FF7E53E-1410-471B-A31F-CB5CD8C399C0}" dt="2022-03-22T11:32:53.693" v="361" actId="115"/>
          <ac:spMkLst>
            <pc:docMk/>
            <pc:sldMk cId="2498554447" sldId="263"/>
            <ac:spMk id="3" creationId="{49067A0A-DFD5-4373-AC12-4EACCD11F550}"/>
          </ac:spMkLst>
        </pc:spChg>
      </pc:sldChg>
      <pc:sldChg chg="addSp delSp modSp new mod">
        <pc:chgData name="Yehuda Finn" userId="712bf723e1c48967" providerId="LiveId" clId="{2FF7E53E-1410-471B-A31F-CB5CD8C399C0}" dt="2022-03-22T10:50:26.375" v="106" actId="1076"/>
        <pc:sldMkLst>
          <pc:docMk/>
          <pc:sldMk cId="4044296021" sldId="264"/>
        </pc:sldMkLst>
        <pc:spChg chg="mod">
          <ac:chgData name="Yehuda Finn" userId="712bf723e1c48967" providerId="LiveId" clId="{2FF7E53E-1410-471B-A31F-CB5CD8C399C0}" dt="2022-03-22T10:50:26.375" v="106" actId="1076"/>
          <ac:spMkLst>
            <pc:docMk/>
            <pc:sldMk cId="4044296021" sldId="264"/>
            <ac:spMk id="2" creationId="{D05B0B8E-C647-4739-9494-B1C5F26E326F}"/>
          </ac:spMkLst>
        </pc:spChg>
        <pc:spChg chg="del mod">
          <ac:chgData name="Yehuda Finn" userId="712bf723e1c48967" providerId="LiveId" clId="{2FF7E53E-1410-471B-A31F-CB5CD8C399C0}" dt="2022-03-22T10:50:04.785" v="66" actId="478"/>
          <ac:spMkLst>
            <pc:docMk/>
            <pc:sldMk cId="4044296021" sldId="264"/>
            <ac:spMk id="3" creationId="{2CE867D3-C2F8-4FB9-A722-BE1592C83B28}"/>
          </ac:spMkLst>
        </pc:spChg>
        <pc:spChg chg="add del mod">
          <ac:chgData name="Yehuda Finn" userId="712bf723e1c48967" providerId="LiveId" clId="{2FF7E53E-1410-471B-A31F-CB5CD8C399C0}" dt="2022-03-22T10:50:09.540" v="67" actId="478"/>
          <ac:spMkLst>
            <pc:docMk/>
            <pc:sldMk cId="4044296021" sldId="264"/>
            <ac:spMk id="5" creationId="{1FC51F8E-1A77-4A11-B0FF-9BDE9E7C3C5E}"/>
          </ac:spMkLst>
        </pc:spChg>
      </pc:sldChg>
      <pc:sldChg chg="add del">
        <pc:chgData name="Yehuda Finn" userId="712bf723e1c48967" providerId="LiveId" clId="{2FF7E53E-1410-471B-A31F-CB5CD8C399C0}" dt="2022-03-22T10:48:10.536" v="64" actId="47"/>
        <pc:sldMkLst>
          <pc:docMk/>
          <pc:sldMk cId="3479811495" sldId="265"/>
        </pc:sldMkLst>
      </pc:sldChg>
      <pc:sldChg chg="add">
        <pc:chgData name="Yehuda Finn" userId="712bf723e1c48967" providerId="LiveId" clId="{2FF7E53E-1410-471B-A31F-CB5CD8C399C0}" dt="2022-03-22T10:48:01.587" v="62"/>
        <pc:sldMkLst>
          <pc:docMk/>
          <pc:sldMk cId="2210954119" sldId="266"/>
        </pc:sldMkLst>
      </pc:sldChg>
      <pc:sldChg chg="add del">
        <pc:chgData name="Yehuda Finn" userId="712bf723e1c48967" providerId="LiveId" clId="{2FF7E53E-1410-471B-A31F-CB5CD8C399C0}" dt="2022-03-22T10:48:07.006" v="63" actId="47"/>
        <pc:sldMkLst>
          <pc:docMk/>
          <pc:sldMk cId="2426137722" sldId="267"/>
        </pc:sldMkLst>
      </pc:sldChg>
      <pc:sldChg chg="add">
        <pc:chgData name="Yehuda Finn" userId="712bf723e1c48967" providerId="LiveId" clId="{2FF7E53E-1410-471B-A31F-CB5CD8C399C0}" dt="2022-03-22T10:48:01.587" v="62"/>
        <pc:sldMkLst>
          <pc:docMk/>
          <pc:sldMk cId="1782878257" sldId="268"/>
        </pc:sldMkLst>
      </pc:sldChg>
      <pc:sldChg chg="add">
        <pc:chgData name="Yehuda Finn" userId="712bf723e1c48967" providerId="LiveId" clId="{2FF7E53E-1410-471B-A31F-CB5CD8C399C0}" dt="2022-03-22T10:48:01.587" v="62"/>
        <pc:sldMkLst>
          <pc:docMk/>
          <pc:sldMk cId="456229094" sldId="269"/>
        </pc:sldMkLst>
      </pc:sldChg>
      <pc:sldChg chg="add">
        <pc:chgData name="Yehuda Finn" userId="712bf723e1c48967" providerId="LiveId" clId="{2FF7E53E-1410-471B-A31F-CB5CD8C399C0}" dt="2022-03-22T10:48:01.587" v="62"/>
        <pc:sldMkLst>
          <pc:docMk/>
          <pc:sldMk cId="288143921" sldId="270"/>
        </pc:sldMkLst>
      </pc:sldChg>
      <pc:sldChg chg="add">
        <pc:chgData name="Yehuda Finn" userId="712bf723e1c48967" providerId="LiveId" clId="{2FF7E53E-1410-471B-A31F-CB5CD8C399C0}" dt="2022-03-22T10:48:01.587" v="62"/>
        <pc:sldMkLst>
          <pc:docMk/>
          <pc:sldMk cId="2874379792" sldId="271"/>
        </pc:sldMkLst>
      </pc:sldChg>
      <pc:sldChg chg="add">
        <pc:chgData name="Yehuda Finn" userId="712bf723e1c48967" providerId="LiveId" clId="{2FF7E53E-1410-471B-A31F-CB5CD8C399C0}" dt="2022-03-22T10:48:01.587" v="62"/>
        <pc:sldMkLst>
          <pc:docMk/>
          <pc:sldMk cId="2493320257" sldId="272"/>
        </pc:sldMkLst>
      </pc:sldChg>
      <pc:sldChg chg="add">
        <pc:chgData name="Yehuda Finn" userId="712bf723e1c48967" providerId="LiveId" clId="{2FF7E53E-1410-471B-A31F-CB5CD8C399C0}" dt="2022-03-22T10:48:01.587" v="62"/>
        <pc:sldMkLst>
          <pc:docMk/>
          <pc:sldMk cId="3960023086" sldId="273"/>
        </pc:sldMkLst>
      </pc:sldChg>
      <pc:sldChg chg="addSp delSp modSp add mod delAnim modAnim">
        <pc:chgData name="Yehuda Finn" userId="712bf723e1c48967" providerId="LiveId" clId="{2FF7E53E-1410-471B-A31F-CB5CD8C399C0}" dt="2022-03-22T11:28:21.197" v="358" actId="478"/>
        <pc:sldMkLst>
          <pc:docMk/>
          <pc:sldMk cId="1281444276" sldId="274"/>
        </pc:sldMkLst>
        <pc:spChg chg="del">
          <ac:chgData name="Yehuda Finn" userId="712bf723e1c48967" providerId="LiveId" clId="{2FF7E53E-1410-471B-A31F-CB5CD8C399C0}" dt="2022-03-22T11:28:21.197" v="358" actId="478"/>
          <ac:spMkLst>
            <pc:docMk/>
            <pc:sldMk cId="1281444276" sldId="274"/>
            <ac:spMk id="8" creationId="{00000000-0000-0000-0000-000000000000}"/>
          </ac:spMkLst>
        </pc:spChg>
        <pc:spChg chg="add mod">
          <ac:chgData name="Yehuda Finn" userId="712bf723e1c48967" providerId="LiveId" clId="{2FF7E53E-1410-471B-A31F-CB5CD8C399C0}" dt="2022-03-22T11:27:27.562" v="352" actId="1076"/>
          <ac:spMkLst>
            <pc:docMk/>
            <pc:sldMk cId="1281444276" sldId="274"/>
            <ac:spMk id="9" creationId="{6B3B3A61-EB94-49EE-8E18-332AF0D52775}"/>
          </ac:spMkLst>
        </pc:spChg>
        <pc:cxnChg chg="add mod">
          <ac:chgData name="Yehuda Finn" userId="712bf723e1c48967" providerId="LiveId" clId="{2FF7E53E-1410-471B-A31F-CB5CD8C399C0}" dt="2022-03-22T11:27:45.568" v="355" actId="1582"/>
          <ac:cxnSpMkLst>
            <pc:docMk/>
            <pc:sldMk cId="1281444276" sldId="274"/>
            <ac:cxnSpMk id="10" creationId="{E53B6F45-FA41-4105-9090-0147DBB48EDD}"/>
          </ac:cxnSpMkLst>
        </pc:cxnChg>
      </pc:sldChg>
      <pc:sldChg chg="add">
        <pc:chgData name="Yehuda Finn" userId="712bf723e1c48967" providerId="LiveId" clId="{2FF7E53E-1410-471B-A31F-CB5CD8C399C0}" dt="2022-03-22T10:48:01.587" v="62"/>
        <pc:sldMkLst>
          <pc:docMk/>
          <pc:sldMk cId="4031141399" sldId="275"/>
        </pc:sldMkLst>
      </pc:sldChg>
      <pc:sldChg chg="add">
        <pc:chgData name="Yehuda Finn" userId="712bf723e1c48967" providerId="LiveId" clId="{2FF7E53E-1410-471B-A31F-CB5CD8C399C0}" dt="2022-03-22T10:50:41.244" v="108"/>
        <pc:sldMkLst>
          <pc:docMk/>
          <pc:sldMk cId="4093927754" sldId="276"/>
        </pc:sldMkLst>
      </pc:sldChg>
      <pc:sldChg chg="add">
        <pc:chgData name="Yehuda Finn" userId="712bf723e1c48967" providerId="LiveId" clId="{2FF7E53E-1410-471B-A31F-CB5CD8C399C0}" dt="2022-03-22T10:50:41.244" v="108"/>
        <pc:sldMkLst>
          <pc:docMk/>
          <pc:sldMk cId="1048150487" sldId="277"/>
        </pc:sldMkLst>
      </pc:sldChg>
      <pc:sldChg chg="add">
        <pc:chgData name="Yehuda Finn" userId="712bf723e1c48967" providerId="LiveId" clId="{2FF7E53E-1410-471B-A31F-CB5CD8C399C0}" dt="2022-03-22T10:50:41.244" v="108"/>
        <pc:sldMkLst>
          <pc:docMk/>
          <pc:sldMk cId="2217781675" sldId="278"/>
        </pc:sldMkLst>
      </pc:sldChg>
      <pc:sldChg chg="add">
        <pc:chgData name="Yehuda Finn" userId="712bf723e1c48967" providerId="LiveId" clId="{2FF7E53E-1410-471B-A31F-CB5CD8C399C0}" dt="2022-03-22T10:50:41.244" v="108"/>
        <pc:sldMkLst>
          <pc:docMk/>
          <pc:sldMk cId="585192761" sldId="279"/>
        </pc:sldMkLst>
      </pc:sldChg>
      <pc:sldChg chg="add">
        <pc:chgData name="Yehuda Finn" userId="712bf723e1c48967" providerId="LiveId" clId="{2FF7E53E-1410-471B-A31F-CB5CD8C399C0}" dt="2022-03-22T10:50:41.244" v="108"/>
        <pc:sldMkLst>
          <pc:docMk/>
          <pc:sldMk cId="470914082" sldId="280"/>
        </pc:sldMkLst>
      </pc:sldChg>
      <pc:sldChg chg="add">
        <pc:chgData name="Yehuda Finn" userId="712bf723e1c48967" providerId="LiveId" clId="{2FF7E53E-1410-471B-A31F-CB5CD8C399C0}" dt="2022-03-22T10:50:41.244" v="108"/>
        <pc:sldMkLst>
          <pc:docMk/>
          <pc:sldMk cId="2911997476" sldId="281"/>
        </pc:sldMkLst>
      </pc:sldChg>
      <pc:sldChg chg="add">
        <pc:chgData name="Yehuda Finn" userId="712bf723e1c48967" providerId="LiveId" clId="{2FF7E53E-1410-471B-A31F-CB5CD8C399C0}" dt="2022-03-22T10:50:41.244" v="108"/>
        <pc:sldMkLst>
          <pc:docMk/>
          <pc:sldMk cId="1011305565" sldId="282"/>
        </pc:sldMkLst>
      </pc:sldChg>
      <pc:sldChg chg="add ord">
        <pc:chgData name="Yehuda Finn" userId="712bf723e1c48967" providerId="LiveId" clId="{2FF7E53E-1410-471B-A31F-CB5CD8C399C0}" dt="2022-03-22T10:51:24.384" v="114"/>
        <pc:sldMkLst>
          <pc:docMk/>
          <pc:sldMk cId="2710700353" sldId="283"/>
        </pc:sldMkLst>
      </pc:sldChg>
      <pc:sldChg chg="delSp new del mod">
        <pc:chgData name="Yehuda Finn" userId="712bf723e1c48967" providerId="LiveId" clId="{2FF7E53E-1410-471B-A31F-CB5CD8C399C0}" dt="2022-03-22T10:55:03.912" v="142" actId="47"/>
        <pc:sldMkLst>
          <pc:docMk/>
          <pc:sldMk cId="1324227961" sldId="284"/>
        </pc:sldMkLst>
        <pc:spChg chg="del">
          <ac:chgData name="Yehuda Finn" userId="712bf723e1c48967" providerId="LiveId" clId="{2FF7E53E-1410-471B-A31F-CB5CD8C399C0}" dt="2022-03-22T10:54:54.237" v="140" actId="478"/>
          <ac:spMkLst>
            <pc:docMk/>
            <pc:sldMk cId="1324227961" sldId="284"/>
            <ac:spMk id="2" creationId="{E999B767-C78F-4A4C-8DCB-9E36248A6B15}"/>
          </ac:spMkLst>
        </pc:spChg>
        <pc:spChg chg="del">
          <ac:chgData name="Yehuda Finn" userId="712bf723e1c48967" providerId="LiveId" clId="{2FF7E53E-1410-471B-A31F-CB5CD8C399C0}" dt="2022-03-22T10:54:57.362" v="141" actId="478"/>
          <ac:spMkLst>
            <pc:docMk/>
            <pc:sldMk cId="1324227961" sldId="284"/>
            <ac:spMk id="3" creationId="{822328DC-BBB3-434C-8AC8-721AE11A8715}"/>
          </ac:spMkLst>
        </pc:spChg>
      </pc:sldChg>
      <pc:sldChg chg="addSp delSp modSp add mod ord">
        <pc:chgData name="Yehuda Finn" userId="712bf723e1c48967" providerId="LiveId" clId="{2FF7E53E-1410-471B-A31F-CB5CD8C399C0}" dt="2022-03-22T10:57:33.675" v="202" actId="1076"/>
        <pc:sldMkLst>
          <pc:docMk/>
          <pc:sldMk cId="1437391802" sldId="284"/>
        </pc:sldMkLst>
        <pc:spChg chg="del">
          <ac:chgData name="Yehuda Finn" userId="712bf723e1c48967" providerId="LiveId" clId="{2FF7E53E-1410-471B-A31F-CB5CD8C399C0}" dt="2022-03-22T10:55:39.331" v="161" actId="478"/>
          <ac:spMkLst>
            <pc:docMk/>
            <pc:sldMk cId="1437391802" sldId="284"/>
            <ac:spMk id="2" creationId="{D05B0B8E-C647-4739-9494-B1C5F26E326F}"/>
          </ac:spMkLst>
        </pc:spChg>
        <pc:spChg chg="add del mod">
          <ac:chgData name="Yehuda Finn" userId="712bf723e1c48967" providerId="LiveId" clId="{2FF7E53E-1410-471B-A31F-CB5CD8C399C0}" dt="2022-03-22T10:55:41.761" v="162" actId="478"/>
          <ac:spMkLst>
            <pc:docMk/>
            <pc:sldMk cId="1437391802" sldId="284"/>
            <ac:spMk id="4" creationId="{9A1D13E6-D131-4943-9D3E-D037F3EF9E56}"/>
          </ac:spMkLst>
        </pc:spChg>
        <pc:spChg chg="add mod">
          <ac:chgData name="Yehuda Finn" userId="712bf723e1c48967" providerId="LiveId" clId="{2FF7E53E-1410-471B-A31F-CB5CD8C399C0}" dt="2022-03-22T10:57:33.675" v="202" actId="1076"/>
          <ac:spMkLst>
            <pc:docMk/>
            <pc:sldMk cId="1437391802" sldId="284"/>
            <ac:spMk id="7" creationId="{01BB922B-502A-4F86-A134-90768D642840}"/>
          </ac:spMkLst>
        </pc:spChg>
        <pc:picChg chg="add del mod">
          <ac:chgData name="Yehuda Finn" userId="712bf723e1c48967" providerId="LiveId" clId="{2FF7E53E-1410-471B-A31F-CB5CD8C399C0}" dt="2022-03-22T10:56:02.441" v="169" actId="478"/>
          <ac:picMkLst>
            <pc:docMk/>
            <pc:sldMk cId="1437391802" sldId="284"/>
            <ac:picMk id="6" creationId="{80AC5C42-4C94-4B7A-AB03-2D904B9B0514}"/>
          </ac:picMkLst>
        </pc:picChg>
      </pc:sldChg>
      <pc:sldChg chg="addSp delSp modSp add del mod">
        <pc:chgData name="Yehuda Finn" userId="712bf723e1c48967" providerId="LiveId" clId="{2FF7E53E-1410-471B-A31F-CB5CD8C399C0}" dt="2022-03-22T10:55:30.881" v="155" actId="47"/>
        <pc:sldMkLst>
          <pc:docMk/>
          <pc:sldMk cId="3399824409" sldId="284"/>
        </pc:sldMkLst>
        <pc:spChg chg="add del mod">
          <ac:chgData name="Yehuda Finn" userId="712bf723e1c48967" providerId="LiveId" clId="{2FF7E53E-1410-471B-A31F-CB5CD8C399C0}" dt="2022-03-22T10:55:23.581" v="151" actId="478"/>
          <ac:spMkLst>
            <pc:docMk/>
            <pc:sldMk cId="3399824409" sldId="284"/>
            <ac:spMk id="2" creationId="{72F350DE-7887-413B-ABF7-46AFF1D72C9C}"/>
          </ac:spMkLst>
        </pc:spChg>
        <pc:spChg chg="del">
          <ac:chgData name="Yehuda Finn" userId="712bf723e1c48967" providerId="LiveId" clId="{2FF7E53E-1410-471B-A31F-CB5CD8C399C0}" dt="2022-03-22T10:55:25.771" v="153" actId="478"/>
          <ac:spMkLst>
            <pc:docMk/>
            <pc:sldMk cId="3399824409" sldId="284"/>
            <ac:spMk id="3" creationId="{D8D061F6-C29C-4E43-8949-CB7D3CA41554}"/>
          </ac:spMkLst>
        </pc:spChg>
        <pc:spChg chg="add del mod">
          <ac:chgData name="Yehuda Finn" userId="712bf723e1c48967" providerId="LiveId" clId="{2FF7E53E-1410-471B-A31F-CB5CD8C399C0}" dt="2022-03-22T10:55:13.242" v="147" actId="478"/>
          <ac:spMkLst>
            <pc:docMk/>
            <pc:sldMk cId="3399824409" sldId="284"/>
            <ac:spMk id="6" creationId="{74BDEE21-4D2A-4B51-B359-900E35F4FD30}"/>
          </ac:spMkLst>
        </pc:spChg>
        <pc:spChg chg="add del mod">
          <ac:chgData name="Yehuda Finn" userId="712bf723e1c48967" providerId="LiveId" clId="{2FF7E53E-1410-471B-A31F-CB5CD8C399C0}" dt="2022-03-22T10:55:24.981" v="152" actId="478"/>
          <ac:spMkLst>
            <pc:docMk/>
            <pc:sldMk cId="3399824409" sldId="284"/>
            <ac:spMk id="8" creationId="{A43DDB7E-AFEA-4D8C-BC22-0241DB9973B3}"/>
          </ac:spMkLst>
        </pc:spChg>
        <pc:spChg chg="add del mod">
          <ac:chgData name="Yehuda Finn" userId="712bf723e1c48967" providerId="LiveId" clId="{2FF7E53E-1410-471B-A31F-CB5CD8C399C0}" dt="2022-03-22T10:55:27.191" v="154" actId="478"/>
          <ac:spMkLst>
            <pc:docMk/>
            <pc:sldMk cId="3399824409" sldId="284"/>
            <ac:spMk id="12" creationId="{C250EC52-5583-4232-B114-6396831811F2}"/>
          </ac:spMkLst>
        </pc:spChg>
        <pc:picChg chg="add del mod">
          <ac:chgData name="Yehuda Finn" userId="712bf723e1c48967" providerId="LiveId" clId="{2FF7E53E-1410-471B-A31F-CB5CD8C399C0}" dt="2022-03-22T10:55:18.211" v="150" actId="1076"/>
          <ac:picMkLst>
            <pc:docMk/>
            <pc:sldMk cId="3399824409" sldId="284"/>
            <ac:picMk id="4" creationId="{61F5778D-419D-4E25-8ED1-0EF3B39C2D65}"/>
          </ac:picMkLst>
        </pc:picChg>
      </pc:sldChg>
      <pc:sldMasterChg chg="add del addSldLayout delSldLayout">
        <pc:chgData name="Yehuda Finn" userId="712bf723e1c48967" providerId="LiveId" clId="{2FF7E53E-1410-471B-A31F-CB5CD8C399C0}" dt="2022-03-22T10:48:10.536" v="64" actId="47"/>
        <pc:sldMasterMkLst>
          <pc:docMk/>
          <pc:sldMasterMk cId="4293355835" sldId="2147483648"/>
        </pc:sldMasterMkLst>
        <pc:sldLayoutChg chg="add del">
          <pc:chgData name="Yehuda Finn" userId="712bf723e1c48967" providerId="LiveId" clId="{2FF7E53E-1410-471B-A31F-CB5CD8C399C0}" dt="2022-03-22T10:48:10.536" v="64" actId="47"/>
          <pc:sldLayoutMkLst>
            <pc:docMk/>
            <pc:sldMasterMk cId="4293355835" sldId="2147483648"/>
            <pc:sldLayoutMk cId="3116230902" sldId="2147483649"/>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2117877524" sldId="2147483650"/>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1880343804" sldId="2147483651"/>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1874826060" sldId="2147483652"/>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1258053660" sldId="2147483653"/>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2670357970" sldId="2147483654"/>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3223933673" sldId="2147483655"/>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3929496942" sldId="2147483656"/>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1569372656" sldId="2147483657"/>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508140179" sldId="2147483658"/>
          </pc:sldLayoutMkLst>
        </pc:sldLayoutChg>
        <pc:sldLayoutChg chg="add del">
          <pc:chgData name="Yehuda Finn" userId="712bf723e1c48967" providerId="LiveId" clId="{2FF7E53E-1410-471B-A31F-CB5CD8C399C0}" dt="2022-03-22T10:48:10.536" v="64" actId="47"/>
          <pc:sldLayoutMkLst>
            <pc:docMk/>
            <pc:sldMasterMk cId="4293355835" sldId="2147483648"/>
            <pc:sldLayoutMk cId="3743111946" sldId="2147483659"/>
          </pc:sldLayoutMkLst>
        </pc:sldLayoutChg>
      </pc:sldMasterChg>
      <pc:sldMasterChg chg="add addSldLayout">
        <pc:chgData name="Yehuda Finn" userId="712bf723e1c48967" providerId="LiveId" clId="{2FF7E53E-1410-471B-A31F-CB5CD8C399C0}" dt="2022-03-22T10:51:22.099" v="111" actId="27028"/>
        <pc:sldMasterMkLst>
          <pc:docMk/>
          <pc:sldMasterMk cId="1111446264" sldId="2147483712"/>
        </pc:sldMasterMkLst>
        <pc:sldLayoutChg chg="add">
          <pc:chgData name="Yehuda Finn" userId="712bf723e1c48967" providerId="LiveId" clId="{2FF7E53E-1410-471B-A31F-CB5CD8C399C0}" dt="2022-03-22T10:51:22.099" v="111" actId="27028"/>
          <pc:sldLayoutMkLst>
            <pc:docMk/>
            <pc:sldMasterMk cId="1111446264" sldId="2147483712"/>
            <pc:sldLayoutMk cId="382460187" sldId="2147483707"/>
          </pc:sldLayoutMkLst>
        </pc:sldLayoutChg>
      </pc:sldMasterChg>
      <pc:sldMasterChg chg="add addSldLayout">
        <pc:chgData name="Yehuda Finn" userId="712bf723e1c48967" providerId="LiveId" clId="{2FF7E53E-1410-471B-A31F-CB5CD8C399C0}" dt="2022-03-22T10:50:41.224" v="107" actId="27028"/>
        <pc:sldMasterMkLst>
          <pc:docMk/>
          <pc:sldMasterMk cId="161992216" sldId="2147483737"/>
        </pc:sldMasterMkLst>
        <pc:sldLayoutChg chg="add">
          <pc:chgData name="Yehuda Finn" userId="712bf723e1c48967" providerId="LiveId" clId="{2FF7E53E-1410-471B-A31F-CB5CD8C399C0}" dt="2022-03-22T10:50:41.224" v="107" actId="27028"/>
          <pc:sldLayoutMkLst>
            <pc:docMk/>
            <pc:sldMasterMk cId="161992216" sldId="2147483737"/>
            <pc:sldLayoutMk cId="1623510081" sldId="2147483738"/>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2532910149" sldId="2147483739"/>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2629825193" sldId="2147483740"/>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335293304" sldId="2147483741"/>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1450985973" sldId="2147483742"/>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2918114834" sldId="2147483743"/>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4286902097" sldId="2147483744"/>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3672779882" sldId="2147483745"/>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1249631907" sldId="2147483746"/>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3919653547" sldId="2147483747"/>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2153595280" sldId="2147483748"/>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781181038" sldId="2147483749"/>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1828680383" sldId="2147483750"/>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4093677611" sldId="2147483751"/>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698628498" sldId="2147483752"/>
          </pc:sldLayoutMkLst>
        </pc:sldLayoutChg>
        <pc:sldLayoutChg chg="add">
          <pc:chgData name="Yehuda Finn" userId="712bf723e1c48967" providerId="LiveId" clId="{2FF7E53E-1410-471B-A31F-CB5CD8C399C0}" dt="2022-03-22T10:50:41.224" v="107" actId="27028"/>
          <pc:sldLayoutMkLst>
            <pc:docMk/>
            <pc:sldMasterMk cId="161992216" sldId="2147483737"/>
            <pc:sldLayoutMk cId="815643952" sldId="2147483753"/>
          </pc:sldLayoutMkLst>
        </pc:sldLayoutChg>
      </pc:sldMasterChg>
      <pc:sldMasterChg chg="add addSldLayout">
        <pc:chgData name="Yehuda Finn" userId="712bf723e1c48967" providerId="LiveId" clId="{2FF7E53E-1410-471B-A31F-CB5CD8C399C0}" dt="2022-03-22T10:48:01.556" v="61" actId="27028"/>
        <pc:sldMasterMkLst>
          <pc:docMk/>
          <pc:sldMasterMk cId="1759087696" sldId="2147483756"/>
        </pc:sldMasterMkLst>
        <pc:sldLayoutChg chg="add">
          <pc:chgData name="Yehuda Finn" userId="712bf723e1c48967" providerId="LiveId" clId="{2FF7E53E-1410-471B-A31F-CB5CD8C399C0}" dt="2022-03-22T10:48:01.556" v="61" actId="27028"/>
          <pc:sldLayoutMkLst>
            <pc:docMk/>
            <pc:sldMasterMk cId="1759087696" sldId="2147483756"/>
            <pc:sldLayoutMk cId="2986670237" sldId="2147483763"/>
          </pc:sldLayoutMkLst>
        </pc:sldLayoutChg>
      </pc:sldMasterChg>
      <pc:sldMasterChg chg="addSldLayout">
        <pc:chgData name="Yehuda Finn" userId="712bf723e1c48967" providerId="LiveId" clId="{2FF7E53E-1410-471B-A31F-CB5CD8C399C0}" dt="2022-03-22T10:48:01.556" v="61" actId="27028"/>
        <pc:sldMasterMkLst>
          <pc:docMk/>
          <pc:sldMasterMk cId="2238053330" sldId="2147483815"/>
        </pc:sldMasterMkLst>
        <pc:sldLayoutChg chg="add">
          <pc:chgData name="Yehuda Finn" userId="712bf723e1c48967" providerId="LiveId" clId="{2FF7E53E-1410-471B-A31F-CB5CD8C399C0}" dt="2022-03-22T10:48:01.556" v="61" actId="27028"/>
          <pc:sldLayoutMkLst>
            <pc:docMk/>
            <pc:sldMasterMk cId="2238053330" sldId="2147483815"/>
            <pc:sldLayoutMk cId="411384058" sldId="2147483816"/>
          </pc:sldLayoutMkLst>
        </pc:sldLayoutChg>
        <pc:sldLayoutChg chg="add">
          <pc:chgData name="Yehuda Finn" userId="712bf723e1c48967" providerId="LiveId" clId="{2FF7E53E-1410-471B-A31F-CB5CD8C399C0}" dt="2022-03-22T10:48:01.556" v="61" actId="27028"/>
          <pc:sldLayoutMkLst>
            <pc:docMk/>
            <pc:sldMasterMk cId="2238053330" sldId="2147483815"/>
            <pc:sldLayoutMk cId="4028076490" sldId="214748381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9F1B9D-58D9-47DD-B941-E72E7BA27A15}"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2145E586-0A59-4BF9-8158-ED21918241EE}">
      <dgm:prSet phldrT="[Text]"/>
      <dgm:spPr/>
      <dgm:t>
        <a:bodyPr/>
        <a:lstStyle/>
        <a:p>
          <a:pPr algn="ctr" rtl="1"/>
          <a:r>
            <a:rPr lang="he-IL" dirty="0"/>
            <a:t>יתר</a:t>
          </a:r>
          <a:endParaRPr lang="en-US" dirty="0"/>
        </a:p>
      </dgm:t>
    </dgm:pt>
    <dgm:pt modelId="{077D592A-3DBA-4FCD-B72C-DEE7E3FD6712}" type="parTrans" cxnId="{98ED5ED3-F4FD-47DD-BA6D-AA9C2F89E31F}">
      <dgm:prSet/>
      <dgm:spPr/>
      <dgm:t>
        <a:bodyPr/>
        <a:lstStyle/>
        <a:p>
          <a:pPr algn="ctr" rtl="1"/>
          <a:endParaRPr lang="en-US"/>
        </a:p>
      </dgm:t>
    </dgm:pt>
    <dgm:pt modelId="{B32A367E-8CCE-4FB0-8052-02C10FCD242B}" type="sibTrans" cxnId="{98ED5ED3-F4FD-47DD-BA6D-AA9C2F89E31F}">
      <dgm:prSet/>
      <dgm:spPr/>
      <dgm:t>
        <a:bodyPr/>
        <a:lstStyle/>
        <a:p>
          <a:pPr algn="ctr" rtl="1"/>
          <a:endParaRPr lang="en-US"/>
        </a:p>
      </dgm:t>
    </dgm:pt>
    <dgm:pt modelId="{3655A662-E865-4C80-A48A-FF426A221722}">
      <dgm:prSet phldrT="[Text]" custT="1"/>
      <dgm:spPr/>
      <dgm:t>
        <a:bodyPr/>
        <a:lstStyle/>
        <a:p>
          <a:pPr algn="ctr" rtl="1"/>
          <a:r>
            <a:rPr lang="he-IL" sz="1600" dirty="0"/>
            <a:t>על שם שיתר פרשה בתורה: "ואתה תחזה"-העצה למשה</a:t>
          </a:r>
          <a:endParaRPr lang="en-US" sz="1600" dirty="0"/>
        </a:p>
      </dgm:t>
    </dgm:pt>
    <dgm:pt modelId="{1AC9E599-38B2-4110-937A-16105590529B}" type="parTrans" cxnId="{64E74357-BA7C-4C8C-A69D-F6454274EA95}">
      <dgm:prSet/>
      <dgm:spPr/>
      <dgm:t>
        <a:bodyPr/>
        <a:lstStyle/>
        <a:p>
          <a:pPr algn="ctr" rtl="1"/>
          <a:endParaRPr lang="en-US"/>
        </a:p>
      </dgm:t>
    </dgm:pt>
    <dgm:pt modelId="{B549E68C-3A2F-4C5B-AEB1-572A01BE5594}" type="sibTrans" cxnId="{64E74357-BA7C-4C8C-A69D-F6454274EA95}">
      <dgm:prSet/>
      <dgm:spPr/>
      <dgm:t>
        <a:bodyPr/>
        <a:lstStyle/>
        <a:p>
          <a:pPr algn="ctr" rtl="1"/>
          <a:endParaRPr lang="en-US"/>
        </a:p>
      </dgm:t>
    </dgm:pt>
    <dgm:pt modelId="{CBD4231D-CB3B-45A9-B1F3-A77086992640}">
      <dgm:prSet phldrT="[Text]"/>
      <dgm:spPr/>
      <dgm:t>
        <a:bodyPr/>
        <a:lstStyle/>
        <a:p>
          <a:pPr algn="ctr" rtl="1"/>
          <a:r>
            <a:rPr lang="he-IL" dirty="0"/>
            <a:t>יתרו</a:t>
          </a:r>
          <a:endParaRPr lang="en-US" dirty="0"/>
        </a:p>
      </dgm:t>
    </dgm:pt>
    <dgm:pt modelId="{5FD51278-0DDC-40E3-B7F7-33E7809A5420}" type="parTrans" cxnId="{5639DD27-3A16-4C14-B9D7-2075862677A3}">
      <dgm:prSet/>
      <dgm:spPr/>
      <dgm:t>
        <a:bodyPr/>
        <a:lstStyle/>
        <a:p>
          <a:pPr algn="ctr" rtl="1"/>
          <a:endParaRPr lang="en-US"/>
        </a:p>
      </dgm:t>
    </dgm:pt>
    <dgm:pt modelId="{4B72AAB2-29B7-49E8-B483-B37A42581FE9}" type="sibTrans" cxnId="{5639DD27-3A16-4C14-B9D7-2075862677A3}">
      <dgm:prSet/>
      <dgm:spPr/>
      <dgm:t>
        <a:bodyPr/>
        <a:lstStyle/>
        <a:p>
          <a:pPr algn="ctr" rtl="1"/>
          <a:endParaRPr lang="en-US"/>
        </a:p>
      </dgm:t>
    </dgm:pt>
    <dgm:pt modelId="{2BEA7241-811E-4A4C-A1F7-5211FC2422AB}">
      <dgm:prSet phldrT="[Text]" custT="1"/>
      <dgm:spPr/>
      <dgm:t>
        <a:bodyPr/>
        <a:lstStyle/>
        <a:p>
          <a:pPr algn="ctr" rtl="1"/>
          <a:r>
            <a:rPr lang="he-IL" sz="1600" dirty="0"/>
            <a:t>כשנתגייר והחל לקיים מצוות הוסיפו לו את האות ו' לשם</a:t>
          </a:r>
          <a:endParaRPr lang="en-US" sz="1600" dirty="0"/>
        </a:p>
      </dgm:t>
    </dgm:pt>
    <dgm:pt modelId="{739E5FC4-0AD6-4954-BF7C-1C16C4629475}" type="parTrans" cxnId="{49AE1AE3-C38F-4F30-8203-B76B40000476}">
      <dgm:prSet/>
      <dgm:spPr/>
      <dgm:t>
        <a:bodyPr/>
        <a:lstStyle/>
        <a:p>
          <a:pPr algn="ctr" rtl="1"/>
          <a:endParaRPr lang="en-US"/>
        </a:p>
      </dgm:t>
    </dgm:pt>
    <dgm:pt modelId="{6BA8DAB0-152B-4B1D-8BBB-DE539BD33E18}" type="sibTrans" cxnId="{49AE1AE3-C38F-4F30-8203-B76B40000476}">
      <dgm:prSet/>
      <dgm:spPr/>
      <dgm:t>
        <a:bodyPr/>
        <a:lstStyle/>
        <a:p>
          <a:pPr algn="ctr" rtl="1"/>
          <a:endParaRPr lang="en-US"/>
        </a:p>
      </dgm:t>
    </dgm:pt>
    <dgm:pt modelId="{28E66486-54E4-4DA9-AC29-6296A7353DCD}">
      <dgm:prSet phldrT="[Text]"/>
      <dgm:spPr/>
      <dgm:t>
        <a:bodyPr/>
        <a:lstStyle/>
        <a:p>
          <a:pPr algn="ctr" rtl="1"/>
          <a:r>
            <a:rPr lang="he-IL" dirty="0"/>
            <a:t>חובב</a:t>
          </a:r>
          <a:endParaRPr lang="en-US" dirty="0"/>
        </a:p>
      </dgm:t>
    </dgm:pt>
    <dgm:pt modelId="{38C8D630-68C3-41C9-B4A5-96E283F41931}" type="parTrans" cxnId="{2B787F13-3127-4B50-89CB-62198EC93829}">
      <dgm:prSet/>
      <dgm:spPr/>
      <dgm:t>
        <a:bodyPr/>
        <a:lstStyle/>
        <a:p>
          <a:pPr algn="ctr" rtl="1"/>
          <a:endParaRPr lang="en-US"/>
        </a:p>
      </dgm:t>
    </dgm:pt>
    <dgm:pt modelId="{368A5DEE-6D6B-4FB1-93D9-A31FC61B485B}" type="sibTrans" cxnId="{2B787F13-3127-4B50-89CB-62198EC93829}">
      <dgm:prSet/>
      <dgm:spPr/>
      <dgm:t>
        <a:bodyPr/>
        <a:lstStyle/>
        <a:p>
          <a:pPr algn="ctr" rtl="1"/>
          <a:endParaRPr lang="en-US"/>
        </a:p>
      </dgm:t>
    </dgm:pt>
    <dgm:pt modelId="{560C9DB3-8982-4166-85B7-110F80D5FA65}">
      <dgm:prSet phldrT="[Text]" custT="1"/>
      <dgm:spPr/>
      <dgm:t>
        <a:bodyPr/>
        <a:lstStyle/>
        <a:p>
          <a:pPr algn="ctr" rtl="1"/>
          <a:r>
            <a:rPr lang="he-IL" sz="1600" dirty="0"/>
            <a:t>על שם שחבב-אהב את ה'</a:t>
          </a:r>
          <a:endParaRPr lang="en-US" sz="1600" dirty="0"/>
        </a:p>
      </dgm:t>
    </dgm:pt>
    <dgm:pt modelId="{3B133F4B-9709-4932-B4C7-4932FAF88703}" type="parTrans" cxnId="{C811D601-14FA-4F41-BCDB-D247E7C1FFB8}">
      <dgm:prSet/>
      <dgm:spPr/>
      <dgm:t>
        <a:bodyPr/>
        <a:lstStyle/>
        <a:p>
          <a:pPr algn="ctr" rtl="1"/>
          <a:endParaRPr lang="en-US"/>
        </a:p>
      </dgm:t>
    </dgm:pt>
    <dgm:pt modelId="{2900047E-791C-4D8F-9602-A09004E346B7}" type="sibTrans" cxnId="{C811D601-14FA-4F41-BCDB-D247E7C1FFB8}">
      <dgm:prSet/>
      <dgm:spPr/>
      <dgm:t>
        <a:bodyPr/>
        <a:lstStyle/>
        <a:p>
          <a:pPr algn="ctr" rtl="1"/>
          <a:endParaRPr lang="en-US"/>
        </a:p>
      </dgm:t>
    </dgm:pt>
    <dgm:pt modelId="{0FB70009-7ACD-432C-B5C9-1A9C6344A4EF}">
      <dgm:prSet/>
      <dgm:spPr/>
      <dgm:t>
        <a:bodyPr/>
        <a:lstStyle/>
        <a:p>
          <a:pPr algn="ctr" rtl="1"/>
          <a:r>
            <a:rPr lang="he-IL" dirty="0"/>
            <a:t>חבר</a:t>
          </a:r>
          <a:endParaRPr lang="en-US" dirty="0"/>
        </a:p>
      </dgm:t>
    </dgm:pt>
    <dgm:pt modelId="{FA6BC86C-2826-476C-85AE-DA1A94D995D1}" type="parTrans" cxnId="{C1542776-5226-430E-8B67-E2BE12895933}">
      <dgm:prSet/>
      <dgm:spPr/>
      <dgm:t>
        <a:bodyPr/>
        <a:lstStyle/>
        <a:p>
          <a:pPr algn="ctr" rtl="1"/>
          <a:endParaRPr lang="en-US"/>
        </a:p>
      </dgm:t>
    </dgm:pt>
    <dgm:pt modelId="{205E70AA-F21D-4597-8382-ABACF4177994}" type="sibTrans" cxnId="{C1542776-5226-430E-8B67-E2BE12895933}">
      <dgm:prSet/>
      <dgm:spPr/>
      <dgm:t>
        <a:bodyPr/>
        <a:lstStyle/>
        <a:p>
          <a:pPr algn="ctr" rtl="1"/>
          <a:endParaRPr lang="en-US"/>
        </a:p>
      </dgm:t>
    </dgm:pt>
    <dgm:pt modelId="{88A83C23-3A56-48D2-80A5-7ADD5317520C}">
      <dgm:prSet/>
      <dgm:spPr/>
      <dgm:t>
        <a:bodyPr/>
        <a:lstStyle/>
        <a:p>
          <a:pPr algn="ctr" rtl="1"/>
          <a:r>
            <a:rPr lang="he-IL" dirty="0"/>
            <a:t>קיני</a:t>
          </a:r>
          <a:endParaRPr lang="en-US" dirty="0"/>
        </a:p>
      </dgm:t>
    </dgm:pt>
    <dgm:pt modelId="{D9F06C82-A2CD-412D-AC2A-E5B5BD464CF6}" type="parTrans" cxnId="{7B90F3EA-7C2A-4924-9D8B-3CFB5444D27E}">
      <dgm:prSet/>
      <dgm:spPr/>
      <dgm:t>
        <a:bodyPr/>
        <a:lstStyle/>
        <a:p>
          <a:pPr algn="ctr" rtl="1"/>
          <a:endParaRPr lang="en-US"/>
        </a:p>
      </dgm:t>
    </dgm:pt>
    <dgm:pt modelId="{E913208A-B300-403E-AEFE-75E1708E66CC}" type="sibTrans" cxnId="{7B90F3EA-7C2A-4924-9D8B-3CFB5444D27E}">
      <dgm:prSet/>
      <dgm:spPr/>
      <dgm:t>
        <a:bodyPr/>
        <a:lstStyle/>
        <a:p>
          <a:pPr algn="ctr" rtl="1"/>
          <a:endParaRPr lang="en-US"/>
        </a:p>
      </dgm:t>
    </dgm:pt>
    <dgm:pt modelId="{2E51B51E-A64D-441E-BDD2-15B2278F1FCA}">
      <dgm:prSet/>
      <dgm:spPr/>
      <dgm:t>
        <a:bodyPr/>
        <a:lstStyle/>
        <a:p>
          <a:pPr algn="ctr" rtl="1"/>
          <a:r>
            <a:rPr lang="he-IL" dirty="0" err="1"/>
            <a:t>רעואל</a:t>
          </a:r>
          <a:endParaRPr lang="en-US" dirty="0"/>
        </a:p>
      </dgm:t>
    </dgm:pt>
    <dgm:pt modelId="{2BDFA0DD-0C5D-481F-A406-993200F6F73C}" type="parTrans" cxnId="{D96B2814-7D6E-4302-A4C3-19101D467E42}">
      <dgm:prSet/>
      <dgm:spPr/>
      <dgm:t>
        <a:bodyPr/>
        <a:lstStyle/>
        <a:p>
          <a:pPr algn="ctr" rtl="1"/>
          <a:endParaRPr lang="en-US"/>
        </a:p>
      </dgm:t>
    </dgm:pt>
    <dgm:pt modelId="{77536B4B-5887-4D2B-98F0-77F3A00C5B0F}" type="sibTrans" cxnId="{D96B2814-7D6E-4302-A4C3-19101D467E42}">
      <dgm:prSet/>
      <dgm:spPr/>
      <dgm:t>
        <a:bodyPr/>
        <a:lstStyle/>
        <a:p>
          <a:pPr algn="ctr" rtl="1"/>
          <a:endParaRPr lang="en-US"/>
        </a:p>
      </dgm:t>
    </dgm:pt>
    <dgm:pt modelId="{B67A4971-DD36-4295-AD30-868FAF4A3DE0}">
      <dgm:prSet custT="1"/>
      <dgm:spPr/>
      <dgm:t>
        <a:bodyPr/>
        <a:lstStyle/>
        <a:p>
          <a:pPr algn="ctr" rtl="1"/>
          <a:r>
            <a:rPr lang="he-IL" sz="1600" dirty="0"/>
            <a:t>על שם שהיה חבר למקום [ה']</a:t>
          </a:r>
          <a:endParaRPr lang="en-US" sz="1600" dirty="0"/>
        </a:p>
      </dgm:t>
    </dgm:pt>
    <dgm:pt modelId="{916C1F6F-EF12-4AC0-9E6F-8B4D37B18CE5}" type="parTrans" cxnId="{10CDE72C-343A-4A2B-A1DE-0E08BA0FD21A}">
      <dgm:prSet/>
      <dgm:spPr/>
      <dgm:t>
        <a:bodyPr/>
        <a:lstStyle/>
        <a:p>
          <a:pPr algn="ctr" rtl="1"/>
          <a:endParaRPr lang="en-US"/>
        </a:p>
      </dgm:t>
    </dgm:pt>
    <dgm:pt modelId="{B047C01F-7D46-42E3-8C79-3312989F817C}" type="sibTrans" cxnId="{10CDE72C-343A-4A2B-A1DE-0E08BA0FD21A}">
      <dgm:prSet/>
      <dgm:spPr/>
      <dgm:t>
        <a:bodyPr/>
        <a:lstStyle/>
        <a:p>
          <a:pPr algn="ctr" rtl="1"/>
          <a:endParaRPr lang="en-US"/>
        </a:p>
      </dgm:t>
    </dgm:pt>
    <dgm:pt modelId="{164171CC-3331-4151-BB28-602D747C72F8}">
      <dgm:prSet/>
      <dgm:spPr/>
      <dgm:t>
        <a:bodyPr/>
        <a:lstStyle/>
        <a:p>
          <a:pPr algn="ctr" rtl="1"/>
          <a:r>
            <a:rPr lang="he-IL" dirty="0" err="1"/>
            <a:t>פוטיאל</a:t>
          </a:r>
          <a:endParaRPr lang="en-US" dirty="0"/>
        </a:p>
      </dgm:t>
    </dgm:pt>
    <dgm:pt modelId="{587E057B-5BC3-49DB-9656-CF3768F53AE6}" type="parTrans" cxnId="{5AA34D5B-8AB8-43BA-B8F0-B335CC90C23D}">
      <dgm:prSet/>
      <dgm:spPr/>
      <dgm:t>
        <a:bodyPr/>
        <a:lstStyle/>
        <a:p>
          <a:pPr algn="ctr" rtl="1"/>
          <a:endParaRPr lang="en-US"/>
        </a:p>
      </dgm:t>
    </dgm:pt>
    <dgm:pt modelId="{498FE050-A74B-4C34-A9E4-C28E1E922DB9}" type="sibTrans" cxnId="{5AA34D5B-8AB8-43BA-B8F0-B335CC90C23D}">
      <dgm:prSet/>
      <dgm:spPr/>
      <dgm:t>
        <a:bodyPr/>
        <a:lstStyle/>
        <a:p>
          <a:pPr algn="ctr" rtl="1"/>
          <a:endParaRPr lang="en-US"/>
        </a:p>
      </dgm:t>
    </dgm:pt>
    <dgm:pt modelId="{34C8919E-9C84-4867-8C97-D37329A1EDDA}">
      <dgm:prSet custT="1"/>
      <dgm:spPr/>
      <dgm:t>
        <a:bodyPr/>
        <a:lstStyle/>
        <a:p>
          <a:pPr algn="ctr" rtl="1"/>
          <a:r>
            <a:rPr lang="he-IL" sz="1600" dirty="0"/>
            <a:t>על </a:t>
          </a:r>
          <a:r>
            <a:rPr lang="he-IL" sz="1600"/>
            <a:t>שם שנפטר כל מעבודה זרה.</a:t>
          </a:r>
          <a:endParaRPr lang="en-US" sz="1600" dirty="0"/>
        </a:p>
      </dgm:t>
    </dgm:pt>
    <dgm:pt modelId="{91A9CA01-56DC-435A-B461-31F0952D1BBB}" type="parTrans" cxnId="{265D0B56-9AC7-4247-A1DA-85E10B39FC59}">
      <dgm:prSet/>
      <dgm:spPr/>
      <dgm:t>
        <a:bodyPr/>
        <a:lstStyle/>
        <a:p>
          <a:pPr algn="ctr" rtl="1"/>
          <a:endParaRPr lang="en-US"/>
        </a:p>
      </dgm:t>
    </dgm:pt>
    <dgm:pt modelId="{E5EFA865-A256-4C2D-9EE2-4C86FDAC8935}" type="sibTrans" cxnId="{265D0B56-9AC7-4247-A1DA-85E10B39FC59}">
      <dgm:prSet/>
      <dgm:spPr/>
      <dgm:t>
        <a:bodyPr/>
        <a:lstStyle/>
        <a:p>
          <a:pPr algn="ctr" rtl="1"/>
          <a:endParaRPr lang="en-US"/>
        </a:p>
      </dgm:t>
    </dgm:pt>
    <dgm:pt modelId="{0890E37C-B1D8-4BEE-A68D-E29070A9A057}">
      <dgm:prSet custT="1"/>
      <dgm:spPr/>
      <dgm:t>
        <a:bodyPr/>
        <a:lstStyle/>
        <a:p>
          <a:pPr algn="ctr" rtl="1"/>
          <a:r>
            <a:rPr lang="he-IL" sz="1600" dirty="0"/>
            <a:t>על שם שקנה עולם הבא</a:t>
          </a:r>
          <a:endParaRPr lang="en-US" sz="1600" dirty="0"/>
        </a:p>
      </dgm:t>
    </dgm:pt>
    <dgm:pt modelId="{79B0A72B-DE08-4D1B-BF02-DB4833B2B549}" type="parTrans" cxnId="{1E049656-76F3-4291-B5C7-89ABA27332D2}">
      <dgm:prSet/>
      <dgm:spPr/>
      <dgm:t>
        <a:bodyPr/>
        <a:lstStyle/>
        <a:p>
          <a:pPr algn="ctr" rtl="1"/>
          <a:endParaRPr lang="en-US"/>
        </a:p>
      </dgm:t>
    </dgm:pt>
    <dgm:pt modelId="{A96886C1-73A4-4610-A237-AE666E08EE50}" type="sibTrans" cxnId="{1E049656-76F3-4291-B5C7-89ABA27332D2}">
      <dgm:prSet/>
      <dgm:spPr/>
      <dgm:t>
        <a:bodyPr/>
        <a:lstStyle/>
        <a:p>
          <a:pPr algn="ctr" rtl="1"/>
          <a:endParaRPr lang="en-US"/>
        </a:p>
      </dgm:t>
    </dgm:pt>
    <dgm:pt modelId="{6646CAB5-3302-433C-8492-C3273FDEFA50}">
      <dgm:prSet custT="1"/>
      <dgm:spPr/>
      <dgm:t>
        <a:bodyPr/>
        <a:lstStyle/>
        <a:p>
          <a:pPr algn="ctr" rtl="1"/>
          <a:r>
            <a:rPr lang="he-IL" sz="1600" dirty="0"/>
            <a:t>על שם שהיה רע-ידיד למקום [ה']</a:t>
          </a:r>
          <a:endParaRPr lang="en-US" sz="1600" dirty="0"/>
        </a:p>
      </dgm:t>
    </dgm:pt>
    <dgm:pt modelId="{F0325798-7FFC-471F-BCB6-7145DE32C053}" type="sibTrans" cxnId="{15D3B8A1-3DBE-4F3D-A4A5-8E4999451559}">
      <dgm:prSet/>
      <dgm:spPr/>
      <dgm:t>
        <a:bodyPr/>
        <a:lstStyle/>
        <a:p>
          <a:pPr algn="ctr" rtl="1"/>
          <a:endParaRPr lang="en-US"/>
        </a:p>
      </dgm:t>
    </dgm:pt>
    <dgm:pt modelId="{E1670EAF-AA5B-4751-BCE7-E82909052732}" type="parTrans" cxnId="{15D3B8A1-3DBE-4F3D-A4A5-8E4999451559}">
      <dgm:prSet/>
      <dgm:spPr/>
      <dgm:t>
        <a:bodyPr/>
        <a:lstStyle/>
        <a:p>
          <a:pPr algn="ctr" rtl="1"/>
          <a:endParaRPr lang="en-US"/>
        </a:p>
      </dgm:t>
    </dgm:pt>
    <dgm:pt modelId="{B413B5C2-DB5B-4462-8FD5-7EF0ABD411A9}" type="pres">
      <dgm:prSet presAssocID="{899F1B9D-58D9-47DD-B941-E72E7BA27A15}" presName="Name0" presStyleCnt="0">
        <dgm:presLayoutVars>
          <dgm:dir val="rev"/>
          <dgm:animLvl val="lvl"/>
          <dgm:resizeHandles val="exact"/>
        </dgm:presLayoutVars>
      </dgm:prSet>
      <dgm:spPr/>
    </dgm:pt>
    <dgm:pt modelId="{0F92ECFB-2F8B-409E-A2F6-0B4335E02C4D}" type="pres">
      <dgm:prSet presAssocID="{2E51B51E-A64D-441E-BDD2-15B2278F1FCA}" presName="linNode" presStyleCnt="0"/>
      <dgm:spPr/>
    </dgm:pt>
    <dgm:pt modelId="{B8BED7C6-AB76-4B17-A6F0-38768E8C322F}" type="pres">
      <dgm:prSet presAssocID="{2E51B51E-A64D-441E-BDD2-15B2278F1FCA}" presName="parentText" presStyleLbl="node1" presStyleIdx="0" presStyleCnt="7">
        <dgm:presLayoutVars>
          <dgm:chMax val="1"/>
          <dgm:bulletEnabled val="1"/>
        </dgm:presLayoutVars>
      </dgm:prSet>
      <dgm:spPr/>
    </dgm:pt>
    <dgm:pt modelId="{ED633593-2766-4CAE-A2BA-78F52643C68F}" type="pres">
      <dgm:prSet presAssocID="{2E51B51E-A64D-441E-BDD2-15B2278F1FCA}" presName="descendantText" presStyleLbl="alignAccFollowNode1" presStyleIdx="0" presStyleCnt="7">
        <dgm:presLayoutVars>
          <dgm:bulletEnabled val="1"/>
        </dgm:presLayoutVars>
      </dgm:prSet>
      <dgm:spPr/>
    </dgm:pt>
    <dgm:pt modelId="{C60E21E8-D916-4FB5-9617-80C5644DF9C7}" type="pres">
      <dgm:prSet presAssocID="{77536B4B-5887-4D2B-98F0-77F3A00C5B0F}" presName="sp" presStyleCnt="0"/>
      <dgm:spPr/>
    </dgm:pt>
    <dgm:pt modelId="{73B8FB01-D29E-4C0D-BFC9-6342377BAFB4}" type="pres">
      <dgm:prSet presAssocID="{2145E586-0A59-4BF9-8158-ED21918241EE}" presName="linNode" presStyleCnt="0"/>
      <dgm:spPr/>
    </dgm:pt>
    <dgm:pt modelId="{7F53AC50-8CFF-4616-B7D6-4C2566C0F5D8}" type="pres">
      <dgm:prSet presAssocID="{2145E586-0A59-4BF9-8158-ED21918241EE}" presName="parentText" presStyleLbl="node1" presStyleIdx="1" presStyleCnt="7">
        <dgm:presLayoutVars>
          <dgm:chMax val="1"/>
          <dgm:bulletEnabled val="1"/>
        </dgm:presLayoutVars>
      </dgm:prSet>
      <dgm:spPr/>
    </dgm:pt>
    <dgm:pt modelId="{9F76AA55-6B45-43EF-815D-F6DB085D451F}" type="pres">
      <dgm:prSet presAssocID="{2145E586-0A59-4BF9-8158-ED21918241EE}" presName="descendantText" presStyleLbl="alignAccFollowNode1" presStyleIdx="1" presStyleCnt="7">
        <dgm:presLayoutVars>
          <dgm:bulletEnabled val="1"/>
        </dgm:presLayoutVars>
      </dgm:prSet>
      <dgm:spPr/>
    </dgm:pt>
    <dgm:pt modelId="{8C73C048-2924-4827-B717-C3577F29A2A9}" type="pres">
      <dgm:prSet presAssocID="{B32A367E-8CCE-4FB0-8052-02C10FCD242B}" presName="sp" presStyleCnt="0"/>
      <dgm:spPr/>
    </dgm:pt>
    <dgm:pt modelId="{BE77E6C5-0FAD-465B-BB36-C9E684E882BF}" type="pres">
      <dgm:prSet presAssocID="{CBD4231D-CB3B-45A9-B1F3-A77086992640}" presName="linNode" presStyleCnt="0"/>
      <dgm:spPr/>
    </dgm:pt>
    <dgm:pt modelId="{14AB9BD7-8940-40EC-A5D1-71788A6A72B6}" type="pres">
      <dgm:prSet presAssocID="{CBD4231D-CB3B-45A9-B1F3-A77086992640}" presName="parentText" presStyleLbl="node1" presStyleIdx="2" presStyleCnt="7">
        <dgm:presLayoutVars>
          <dgm:chMax val="1"/>
          <dgm:bulletEnabled val="1"/>
        </dgm:presLayoutVars>
      </dgm:prSet>
      <dgm:spPr/>
    </dgm:pt>
    <dgm:pt modelId="{3523AA29-B339-4532-8825-D66DFFCB7D12}" type="pres">
      <dgm:prSet presAssocID="{CBD4231D-CB3B-45A9-B1F3-A77086992640}" presName="descendantText" presStyleLbl="alignAccFollowNode1" presStyleIdx="2" presStyleCnt="7">
        <dgm:presLayoutVars>
          <dgm:bulletEnabled val="1"/>
        </dgm:presLayoutVars>
      </dgm:prSet>
      <dgm:spPr/>
    </dgm:pt>
    <dgm:pt modelId="{1E646160-D201-4B7D-879E-B48ED7E800D7}" type="pres">
      <dgm:prSet presAssocID="{4B72AAB2-29B7-49E8-B483-B37A42581FE9}" presName="sp" presStyleCnt="0"/>
      <dgm:spPr/>
    </dgm:pt>
    <dgm:pt modelId="{D5ADFF61-0030-48F1-9B76-5E5E817CAA4D}" type="pres">
      <dgm:prSet presAssocID="{28E66486-54E4-4DA9-AC29-6296A7353DCD}" presName="linNode" presStyleCnt="0"/>
      <dgm:spPr/>
    </dgm:pt>
    <dgm:pt modelId="{988FD195-12BE-4FC9-815C-4041F1E441E7}" type="pres">
      <dgm:prSet presAssocID="{28E66486-54E4-4DA9-AC29-6296A7353DCD}" presName="parentText" presStyleLbl="node1" presStyleIdx="3" presStyleCnt="7">
        <dgm:presLayoutVars>
          <dgm:chMax val="1"/>
          <dgm:bulletEnabled val="1"/>
        </dgm:presLayoutVars>
      </dgm:prSet>
      <dgm:spPr/>
    </dgm:pt>
    <dgm:pt modelId="{7D8C5D51-E5F0-4F02-9A0B-FEB49D2A0C79}" type="pres">
      <dgm:prSet presAssocID="{28E66486-54E4-4DA9-AC29-6296A7353DCD}" presName="descendantText" presStyleLbl="alignAccFollowNode1" presStyleIdx="3" presStyleCnt="7">
        <dgm:presLayoutVars>
          <dgm:bulletEnabled val="1"/>
        </dgm:presLayoutVars>
      </dgm:prSet>
      <dgm:spPr/>
    </dgm:pt>
    <dgm:pt modelId="{F315E502-BE91-4933-AF38-AE180B54FC69}" type="pres">
      <dgm:prSet presAssocID="{368A5DEE-6D6B-4FB1-93D9-A31FC61B485B}" presName="sp" presStyleCnt="0"/>
      <dgm:spPr/>
    </dgm:pt>
    <dgm:pt modelId="{2152D3C9-116B-4EC0-A2E8-CDF869D28D58}" type="pres">
      <dgm:prSet presAssocID="{0FB70009-7ACD-432C-B5C9-1A9C6344A4EF}" presName="linNode" presStyleCnt="0"/>
      <dgm:spPr/>
    </dgm:pt>
    <dgm:pt modelId="{4E70D10F-B6AB-42E6-8139-22C5301C40FB}" type="pres">
      <dgm:prSet presAssocID="{0FB70009-7ACD-432C-B5C9-1A9C6344A4EF}" presName="parentText" presStyleLbl="node1" presStyleIdx="4" presStyleCnt="7">
        <dgm:presLayoutVars>
          <dgm:chMax val="1"/>
          <dgm:bulletEnabled val="1"/>
        </dgm:presLayoutVars>
      </dgm:prSet>
      <dgm:spPr/>
    </dgm:pt>
    <dgm:pt modelId="{4E426E32-FD29-4296-BE20-FB62E0A118FC}" type="pres">
      <dgm:prSet presAssocID="{0FB70009-7ACD-432C-B5C9-1A9C6344A4EF}" presName="descendantText" presStyleLbl="alignAccFollowNode1" presStyleIdx="4" presStyleCnt="7">
        <dgm:presLayoutVars>
          <dgm:bulletEnabled val="1"/>
        </dgm:presLayoutVars>
      </dgm:prSet>
      <dgm:spPr/>
    </dgm:pt>
    <dgm:pt modelId="{359BDDC4-59E2-401D-B10D-7902383CCDDA}" type="pres">
      <dgm:prSet presAssocID="{205E70AA-F21D-4597-8382-ABACF4177994}" presName="sp" presStyleCnt="0"/>
      <dgm:spPr/>
    </dgm:pt>
    <dgm:pt modelId="{26C33550-AC32-4922-AC6B-2EC3D0EF1D39}" type="pres">
      <dgm:prSet presAssocID="{88A83C23-3A56-48D2-80A5-7ADD5317520C}" presName="linNode" presStyleCnt="0"/>
      <dgm:spPr/>
    </dgm:pt>
    <dgm:pt modelId="{EB4BE32E-EB04-432F-917C-AEE2D5406CD9}" type="pres">
      <dgm:prSet presAssocID="{88A83C23-3A56-48D2-80A5-7ADD5317520C}" presName="parentText" presStyleLbl="node1" presStyleIdx="5" presStyleCnt="7">
        <dgm:presLayoutVars>
          <dgm:chMax val="1"/>
          <dgm:bulletEnabled val="1"/>
        </dgm:presLayoutVars>
      </dgm:prSet>
      <dgm:spPr/>
    </dgm:pt>
    <dgm:pt modelId="{A2C3EDC0-25D7-406A-B015-1151775EB386}" type="pres">
      <dgm:prSet presAssocID="{88A83C23-3A56-48D2-80A5-7ADD5317520C}" presName="descendantText" presStyleLbl="alignAccFollowNode1" presStyleIdx="5" presStyleCnt="7">
        <dgm:presLayoutVars>
          <dgm:bulletEnabled val="1"/>
        </dgm:presLayoutVars>
      </dgm:prSet>
      <dgm:spPr/>
    </dgm:pt>
    <dgm:pt modelId="{923201CC-1E80-4EBC-87E9-C16C0F7DF0F8}" type="pres">
      <dgm:prSet presAssocID="{E913208A-B300-403E-AEFE-75E1708E66CC}" presName="sp" presStyleCnt="0"/>
      <dgm:spPr/>
    </dgm:pt>
    <dgm:pt modelId="{58E7747D-A470-4F6C-B6A8-D50E7DC9FB2F}" type="pres">
      <dgm:prSet presAssocID="{164171CC-3331-4151-BB28-602D747C72F8}" presName="linNode" presStyleCnt="0"/>
      <dgm:spPr/>
    </dgm:pt>
    <dgm:pt modelId="{2F35D2E2-B35F-45A7-AF3E-1D1F5F302C44}" type="pres">
      <dgm:prSet presAssocID="{164171CC-3331-4151-BB28-602D747C72F8}" presName="parentText" presStyleLbl="node1" presStyleIdx="6" presStyleCnt="7">
        <dgm:presLayoutVars>
          <dgm:chMax val="1"/>
          <dgm:bulletEnabled val="1"/>
        </dgm:presLayoutVars>
      </dgm:prSet>
      <dgm:spPr/>
    </dgm:pt>
    <dgm:pt modelId="{4146CCDA-303D-4745-AFAA-616574798C5B}" type="pres">
      <dgm:prSet presAssocID="{164171CC-3331-4151-BB28-602D747C72F8}" presName="descendantText" presStyleLbl="alignAccFollowNode1" presStyleIdx="6" presStyleCnt="7">
        <dgm:presLayoutVars>
          <dgm:bulletEnabled val="1"/>
        </dgm:presLayoutVars>
      </dgm:prSet>
      <dgm:spPr/>
    </dgm:pt>
  </dgm:ptLst>
  <dgm:cxnLst>
    <dgm:cxn modelId="{C811D601-14FA-4F41-BCDB-D247E7C1FFB8}" srcId="{28E66486-54E4-4DA9-AC29-6296A7353DCD}" destId="{560C9DB3-8982-4166-85B7-110F80D5FA65}" srcOrd="0" destOrd="0" parTransId="{3B133F4B-9709-4932-B4C7-4932FAF88703}" sibTransId="{2900047E-791C-4D8F-9602-A09004E346B7}"/>
    <dgm:cxn modelId="{A5907E05-2B94-45FA-AD23-69E87BA800D7}" type="presOf" srcId="{899F1B9D-58D9-47DD-B941-E72E7BA27A15}" destId="{B413B5C2-DB5B-4462-8FD5-7EF0ABD411A9}" srcOrd="0" destOrd="0" presId="urn:microsoft.com/office/officeart/2005/8/layout/vList5"/>
    <dgm:cxn modelId="{2B787F13-3127-4B50-89CB-62198EC93829}" srcId="{899F1B9D-58D9-47DD-B941-E72E7BA27A15}" destId="{28E66486-54E4-4DA9-AC29-6296A7353DCD}" srcOrd="3" destOrd="0" parTransId="{38C8D630-68C3-41C9-B4A5-96E283F41931}" sibTransId="{368A5DEE-6D6B-4FB1-93D9-A31FC61B485B}"/>
    <dgm:cxn modelId="{D96B2814-7D6E-4302-A4C3-19101D467E42}" srcId="{899F1B9D-58D9-47DD-B941-E72E7BA27A15}" destId="{2E51B51E-A64D-441E-BDD2-15B2278F1FCA}" srcOrd="0" destOrd="0" parTransId="{2BDFA0DD-0C5D-481F-A406-993200F6F73C}" sibTransId="{77536B4B-5887-4D2B-98F0-77F3A00C5B0F}"/>
    <dgm:cxn modelId="{5639DD27-3A16-4C14-B9D7-2075862677A3}" srcId="{899F1B9D-58D9-47DD-B941-E72E7BA27A15}" destId="{CBD4231D-CB3B-45A9-B1F3-A77086992640}" srcOrd="2" destOrd="0" parTransId="{5FD51278-0DDC-40E3-B7F7-33E7809A5420}" sibTransId="{4B72AAB2-29B7-49E8-B483-B37A42581FE9}"/>
    <dgm:cxn modelId="{10CDE72C-343A-4A2B-A1DE-0E08BA0FD21A}" srcId="{0FB70009-7ACD-432C-B5C9-1A9C6344A4EF}" destId="{B67A4971-DD36-4295-AD30-868FAF4A3DE0}" srcOrd="0" destOrd="0" parTransId="{916C1F6F-EF12-4AC0-9E6F-8B4D37B18CE5}" sibTransId="{B047C01F-7D46-42E3-8C79-3312989F817C}"/>
    <dgm:cxn modelId="{5AA34D5B-8AB8-43BA-B8F0-B335CC90C23D}" srcId="{899F1B9D-58D9-47DD-B941-E72E7BA27A15}" destId="{164171CC-3331-4151-BB28-602D747C72F8}" srcOrd="6" destOrd="0" parTransId="{587E057B-5BC3-49DB-9656-CF3768F53AE6}" sibTransId="{498FE050-A74B-4C34-A9E4-C28E1E922DB9}"/>
    <dgm:cxn modelId="{58307662-62FF-4662-BF58-F49ED9D1963E}" type="presOf" srcId="{2145E586-0A59-4BF9-8158-ED21918241EE}" destId="{7F53AC50-8CFF-4616-B7D6-4C2566C0F5D8}" srcOrd="0" destOrd="0" presId="urn:microsoft.com/office/officeart/2005/8/layout/vList5"/>
    <dgm:cxn modelId="{076DB145-6F81-4C7F-B653-A2BFD3581731}" type="presOf" srcId="{164171CC-3331-4151-BB28-602D747C72F8}" destId="{2F35D2E2-B35F-45A7-AF3E-1D1F5F302C44}" srcOrd="0" destOrd="0" presId="urn:microsoft.com/office/officeart/2005/8/layout/vList5"/>
    <dgm:cxn modelId="{4D955F6C-9A0E-4A47-83AC-3B49712B475B}" type="presOf" srcId="{0FB70009-7ACD-432C-B5C9-1A9C6344A4EF}" destId="{4E70D10F-B6AB-42E6-8139-22C5301C40FB}" srcOrd="0" destOrd="0" presId="urn:microsoft.com/office/officeart/2005/8/layout/vList5"/>
    <dgm:cxn modelId="{27314A4F-A727-488C-A539-FC0CD5658BE9}" type="presOf" srcId="{0890E37C-B1D8-4BEE-A68D-E29070A9A057}" destId="{A2C3EDC0-25D7-406A-B015-1151775EB386}" srcOrd="0" destOrd="0" presId="urn:microsoft.com/office/officeart/2005/8/layout/vList5"/>
    <dgm:cxn modelId="{F7ECDB74-D7FE-49BD-8701-7E327ED3564A}" type="presOf" srcId="{34C8919E-9C84-4867-8C97-D37329A1EDDA}" destId="{4146CCDA-303D-4745-AFAA-616574798C5B}" srcOrd="0" destOrd="0" presId="urn:microsoft.com/office/officeart/2005/8/layout/vList5"/>
    <dgm:cxn modelId="{265D0B56-9AC7-4247-A1DA-85E10B39FC59}" srcId="{164171CC-3331-4151-BB28-602D747C72F8}" destId="{34C8919E-9C84-4867-8C97-D37329A1EDDA}" srcOrd="0" destOrd="0" parTransId="{91A9CA01-56DC-435A-B461-31F0952D1BBB}" sibTransId="{E5EFA865-A256-4C2D-9EE2-4C86FDAC8935}"/>
    <dgm:cxn modelId="{C1542776-5226-430E-8B67-E2BE12895933}" srcId="{899F1B9D-58D9-47DD-B941-E72E7BA27A15}" destId="{0FB70009-7ACD-432C-B5C9-1A9C6344A4EF}" srcOrd="4" destOrd="0" parTransId="{FA6BC86C-2826-476C-85AE-DA1A94D995D1}" sibTransId="{205E70AA-F21D-4597-8382-ABACF4177994}"/>
    <dgm:cxn modelId="{1E049656-76F3-4291-B5C7-89ABA27332D2}" srcId="{88A83C23-3A56-48D2-80A5-7ADD5317520C}" destId="{0890E37C-B1D8-4BEE-A68D-E29070A9A057}" srcOrd="0" destOrd="0" parTransId="{79B0A72B-DE08-4D1B-BF02-DB4833B2B549}" sibTransId="{A96886C1-73A4-4610-A237-AE666E08EE50}"/>
    <dgm:cxn modelId="{64E74357-BA7C-4C8C-A69D-F6454274EA95}" srcId="{2145E586-0A59-4BF9-8158-ED21918241EE}" destId="{3655A662-E865-4C80-A48A-FF426A221722}" srcOrd="0" destOrd="0" parTransId="{1AC9E599-38B2-4110-937A-16105590529B}" sibTransId="{B549E68C-3A2F-4C5B-AEB1-572A01BE5594}"/>
    <dgm:cxn modelId="{061ED07B-5111-4345-922E-A1EF7B727F91}" type="presOf" srcId="{2E51B51E-A64D-441E-BDD2-15B2278F1FCA}" destId="{B8BED7C6-AB76-4B17-A6F0-38768E8C322F}" srcOrd="0" destOrd="0" presId="urn:microsoft.com/office/officeart/2005/8/layout/vList5"/>
    <dgm:cxn modelId="{6C843A83-FBAB-4A7A-A122-1A8124845E50}" type="presOf" srcId="{2BEA7241-811E-4A4C-A1F7-5211FC2422AB}" destId="{3523AA29-B339-4532-8825-D66DFFCB7D12}" srcOrd="0" destOrd="0" presId="urn:microsoft.com/office/officeart/2005/8/layout/vList5"/>
    <dgm:cxn modelId="{60DBEF95-CC34-432E-8CA4-56C57BEFA133}" type="presOf" srcId="{560C9DB3-8982-4166-85B7-110F80D5FA65}" destId="{7D8C5D51-E5F0-4F02-9A0B-FEB49D2A0C79}" srcOrd="0" destOrd="0" presId="urn:microsoft.com/office/officeart/2005/8/layout/vList5"/>
    <dgm:cxn modelId="{15D3B8A1-3DBE-4F3D-A4A5-8E4999451559}" srcId="{2E51B51E-A64D-441E-BDD2-15B2278F1FCA}" destId="{6646CAB5-3302-433C-8492-C3273FDEFA50}" srcOrd="0" destOrd="0" parTransId="{E1670EAF-AA5B-4751-BCE7-E82909052732}" sibTransId="{F0325798-7FFC-471F-BCB6-7145DE32C053}"/>
    <dgm:cxn modelId="{C31D8EC2-E097-4D37-9A61-AD3163351562}" type="presOf" srcId="{6646CAB5-3302-433C-8492-C3273FDEFA50}" destId="{ED633593-2766-4CAE-A2BA-78F52643C68F}" srcOrd="0" destOrd="0" presId="urn:microsoft.com/office/officeart/2005/8/layout/vList5"/>
    <dgm:cxn modelId="{98ED5ED3-F4FD-47DD-BA6D-AA9C2F89E31F}" srcId="{899F1B9D-58D9-47DD-B941-E72E7BA27A15}" destId="{2145E586-0A59-4BF9-8158-ED21918241EE}" srcOrd="1" destOrd="0" parTransId="{077D592A-3DBA-4FCD-B72C-DEE7E3FD6712}" sibTransId="{B32A367E-8CCE-4FB0-8052-02C10FCD242B}"/>
    <dgm:cxn modelId="{0FADE5DF-5C74-4DEC-BAB1-5C36A325EECA}" type="presOf" srcId="{3655A662-E865-4C80-A48A-FF426A221722}" destId="{9F76AA55-6B45-43EF-815D-F6DB085D451F}" srcOrd="0" destOrd="0" presId="urn:microsoft.com/office/officeart/2005/8/layout/vList5"/>
    <dgm:cxn modelId="{4E190AE0-3405-4DF3-850B-43EE76625F69}" type="presOf" srcId="{88A83C23-3A56-48D2-80A5-7ADD5317520C}" destId="{EB4BE32E-EB04-432F-917C-AEE2D5406CD9}" srcOrd="0" destOrd="0" presId="urn:microsoft.com/office/officeart/2005/8/layout/vList5"/>
    <dgm:cxn modelId="{49AE1AE3-C38F-4F30-8203-B76B40000476}" srcId="{CBD4231D-CB3B-45A9-B1F3-A77086992640}" destId="{2BEA7241-811E-4A4C-A1F7-5211FC2422AB}" srcOrd="0" destOrd="0" parTransId="{739E5FC4-0AD6-4954-BF7C-1C16C4629475}" sibTransId="{6BA8DAB0-152B-4B1D-8BBB-DE539BD33E18}"/>
    <dgm:cxn modelId="{41BD54E8-1D13-428E-8F17-599263D78A3D}" type="presOf" srcId="{B67A4971-DD36-4295-AD30-868FAF4A3DE0}" destId="{4E426E32-FD29-4296-BE20-FB62E0A118FC}" srcOrd="0" destOrd="0" presId="urn:microsoft.com/office/officeart/2005/8/layout/vList5"/>
    <dgm:cxn modelId="{7B90F3EA-7C2A-4924-9D8B-3CFB5444D27E}" srcId="{899F1B9D-58D9-47DD-B941-E72E7BA27A15}" destId="{88A83C23-3A56-48D2-80A5-7ADD5317520C}" srcOrd="5" destOrd="0" parTransId="{D9F06C82-A2CD-412D-AC2A-E5B5BD464CF6}" sibTransId="{E913208A-B300-403E-AEFE-75E1708E66CC}"/>
    <dgm:cxn modelId="{87CECBFB-99A1-4878-A2D0-D0B4138C1BF9}" type="presOf" srcId="{28E66486-54E4-4DA9-AC29-6296A7353DCD}" destId="{988FD195-12BE-4FC9-815C-4041F1E441E7}" srcOrd="0" destOrd="0" presId="urn:microsoft.com/office/officeart/2005/8/layout/vList5"/>
    <dgm:cxn modelId="{D3F9A1FC-8339-4FBE-ADBE-28FA134C9CB1}" type="presOf" srcId="{CBD4231D-CB3B-45A9-B1F3-A77086992640}" destId="{14AB9BD7-8940-40EC-A5D1-71788A6A72B6}" srcOrd="0" destOrd="0" presId="urn:microsoft.com/office/officeart/2005/8/layout/vList5"/>
    <dgm:cxn modelId="{BBB41B43-A93F-4A10-9671-B5393268A2E4}" type="presParOf" srcId="{B413B5C2-DB5B-4462-8FD5-7EF0ABD411A9}" destId="{0F92ECFB-2F8B-409E-A2F6-0B4335E02C4D}" srcOrd="0" destOrd="0" presId="urn:microsoft.com/office/officeart/2005/8/layout/vList5"/>
    <dgm:cxn modelId="{37F5C235-639E-478E-88B3-81C364F17120}" type="presParOf" srcId="{0F92ECFB-2F8B-409E-A2F6-0B4335E02C4D}" destId="{B8BED7C6-AB76-4B17-A6F0-38768E8C322F}" srcOrd="0" destOrd="0" presId="urn:microsoft.com/office/officeart/2005/8/layout/vList5"/>
    <dgm:cxn modelId="{FEA99214-C3E7-47DA-B0A1-DB7049CA34D3}" type="presParOf" srcId="{0F92ECFB-2F8B-409E-A2F6-0B4335E02C4D}" destId="{ED633593-2766-4CAE-A2BA-78F52643C68F}" srcOrd="1" destOrd="0" presId="urn:microsoft.com/office/officeart/2005/8/layout/vList5"/>
    <dgm:cxn modelId="{35FB5CC1-B80B-471A-B08B-5BCE02076B04}" type="presParOf" srcId="{B413B5C2-DB5B-4462-8FD5-7EF0ABD411A9}" destId="{C60E21E8-D916-4FB5-9617-80C5644DF9C7}" srcOrd="1" destOrd="0" presId="urn:microsoft.com/office/officeart/2005/8/layout/vList5"/>
    <dgm:cxn modelId="{A45B2696-2FC0-4EA1-BD4C-A594ABB4118E}" type="presParOf" srcId="{B413B5C2-DB5B-4462-8FD5-7EF0ABD411A9}" destId="{73B8FB01-D29E-4C0D-BFC9-6342377BAFB4}" srcOrd="2" destOrd="0" presId="urn:microsoft.com/office/officeart/2005/8/layout/vList5"/>
    <dgm:cxn modelId="{8030D567-42F4-4368-A1EA-DEABC6D01CC6}" type="presParOf" srcId="{73B8FB01-D29E-4C0D-BFC9-6342377BAFB4}" destId="{7F53AC50-8CFF-4616-B7D6-4C2566C0F5D8}" srcOrd="0" destOrd="0" presId="urn:microsoft.com/office/officeart/2005/8/layout/vList5"/>
    <dgm:cxn modelId="{3AC6B19F-C212-4218-A02B-55F2C608A0BD}" type="presParOf" srcId="{73B8FB01-D29E-4C0D-BFC9-6342377BAFB4}" destId="{9F76AA55-6B45-43EF-815D-F6DB085D451F}" srcOrd="1" destOrd="0" presId="urn:microsoft.com/office/officeart/2005/8/layout/vList5"/>
    <dgm:cxn modelId="{0A3E5F72-2CB3-4442-BEE1-9EEED9CB8A89}" type="presParOf" srcId="{B413B5C2-DB5B-4462-8FD5-7EF0ABD411A9}" destId="{8C73C048-2924-4827-B717-C3577F29A2A9}" srcOrd="3" destOrd="0" presId="urn:microsoft.com/office/officeart/2005/8/layout/vList5"/>
    <dgm:cxn modelId="{BC15CC97-E5EC-4240-9C88-43046FC69E22}" type="presParOf" srcId="{B413B5C2-DB5B-4462-8FD5-7EF0ABD411A9}" destId="{BE77E6C5-0FAD-465B-BB36-C9E684E882BF}" srcOrd="4" destOrd="0" presId="urn:microsoft.com/office/officeart/2005/8/layout/vList5"/>
    <dgm:cxn modelId="{BDBF2DEE-51D9-4518-B31D-5A15DE739071}" type="presParOf" srcId="{BE77E6C5-0FAD-465B-BB36-C9E684E882BF}" destId="{14AB9BD7-8940-40EC-A5D1-71788A6A72B6}" srcOrd="0" destOrd="0" presId="urn:microsoft.com/office/officeart/2005/8/layout/vList5"/>
    <dgm:cxn modelId="{9AD76451-4BC5-4DCD-B42C-E65EE4D78E7F}" type="presParOf" srcId="{BE77E6C5-0FAD-465B-BB36-C9E684E882BF}" destId="{3523AA29-B339-4532-8825-D66DFFCB7D12}" srcOrd="1" destOrd="0" presId="urn:microsoft.com/office/officeart/2005/8/layout/vList5"/>
    <dgm:cxn modelId="{36D11075-5C9F-4B98-AA25-6AFDE02E7E30}" type="presParOf" srcId="{B413B5C2-DB5B-4462-8FD5-7EF0ABD411A9}" destId="{1E646160-D201-4B7D-879E-B48ED7E800D7}" srcOrd="5" destOrd="0" presId="urn:microsoft.com/office/officeart/2005/8/layout/vList5"/>
    <dgm:cxn modelId="{0298167E-502A-4DA1-BF2D-EA1E4D26BCA1}" type="presParOf" srcId="{B413B5C2-DB5B-4462-8FD5-7EF0ABD411A9}" destId="{D5ADFF61-0030-48F1-9B76-5E5E817CAA4D}" srcOrd="6" destOrd="0" presId="urn:microsoft.com/office/officeart/2005/8/layout/vList5"/>
    <dgm:cxn modelId="{5D84764E-6B79-4CDC-AD3B-EEAD270AC198}" type="presParOf" srcId="{D5ADFF61-0030-48F1-9B76-5E5E817CAA4D}" destId="{988FD195-12BE-4FC9-815C-4041F1E441E7}" srcOrd="0" destOrd="0" presId="urn:microsoft.com/office/officeart/2005/8/layout/vList5"/>
    <dgm:cxn modelId="{C404F328-205D-46F6-B932-E2663A25170C}" type="presParOf" srcId="{D5ADFF61-0030-48F1-9B76-5E5E817CAA4D}" destId="{7D8C5D51-E5F0-4F02-9A0B-FEB49D2A0C79}" srcOrd="1" destOrd="0" presId="urn:microsoft.com/office/officeart/2005/8/layout/vList5"/>
    <dgm:cxn modelId="{7EFE8E38-59E0-4445-98A0-8F0DC7E4EC8A}" type="presParOf" srcId="{B413B5C2-DB5B-4462-8FD5-7EF0ABD411A9}" destId="{F315E502-BE91-4933-AF38-AE180B54FC69}" srcOrd="7" destOrd="0" presId="urn:microsoft.com/office/officeart/2005/8/layout/vList5"/>
    <dgm:cxn modelId="{64A29A80-8FAB-44B6-97A8-2BB9873661BB}" type="presParOf" srcId="{B413B5C2-DB5B-4462-8FD5-7EF0ABD411A9}" destId="{2152D3C9-116B-4EC0-A2E8-CDF869D28D58}" srcOrd="8" destOrd="0" presId="urn:microsoft.com/office/officeart/2005/8/layout/vList5"/>
    <dgm:cxn modelId="{AE3594E3-AAA4-42A8-A280-6CEBD74D5A31}" type="presParOf" srcId="{2152D3C9-116B-4EC0-A2E8-CDF869D28D58}" destId="{4E70D10F-B6AB-42E6-8139-22C5301C40FB}" srcOrd="0" destOrd="0" presId="urn:microsoft.com/office/officeart/2005/8/layout/vList5"/>
    <dgm:cxn modelId="{27A57A5C-8DA5-4CE3-A900-5CEA2C016159}" type="presParOf" srcId="{2152D3C9-116B-4EC0-A2E8-CDF869D28D58}" destId="{4E426E32-FD29-4296-BE20-FB62E0A118FC}" srcOrd="1" destOrd="0" presId="urn:microsoft.com/office/officeart/2005/8/layout/vList5"/>
    <dgm:cxn modelId="{465BEBC5-350C-4703-A767-B273EE418C2C}" type="presParOf" srcId="{B413B5C2-DB5B-4462-8FD5-7EF0ABD411A9}" destId="{359BDDC4-59E2-401D-B10D-7902383CCDDA}" srcOrd="9" destOrd="0" presId="urn:microsoft.com/office/officeart/2005/8/layout/vList5"/>
    <dgm:cxn modelId="{4DD2F1B2-5243-4922-A505-19482E21A713}" type="presParOf" srcId="{B413B5C2-DB5B-4462-8FD5-7EF0ABD411A9}" destId="{26C33550-AC32-4922-AC6B-2EC3D0EF1D39}" srcOrd="10" destOrd="0" presId="urn:microsoft.com/office/officeart/2005/8/layout/vList5"/>
    <dgm:cxn modelId="{E3BEF539-3E5E-4503-B506-912A3E318B28}" type="presParOf" srcId="{26C33550-AC32-4922-AC6B-2EC3D0EF1D39}" destId="{EB4BE32E-EB04-432F-917C-AEE2D5406CD9}" srcOrd="0" destOrd="0" presId="urn:microsoft.com/office/officeart/2005/8/layout/vList5"/>
    <dgm:cxn modelId="{BC67B87F-1AF4-417B-84C0-5E8B0B8CBAA6}" type="presParOf" srcId="{26C33550-AC32-4922-AC6B-2EC3D0EF1D39}" destId="{A2C3EDC0-25D7-406A-B015-1151775EB386}" srcOrd="1" destOrd="0" presId="urn:microsoft.com/office/officeart/2005/8/layout/vList5"/>
    <dgm:cxn modelId="{ADFD457F-86AA-472B-A6E6-F2D6A68D49AC}" type="presParOf" srcId="{B413B5C2-DB5B-4462-8FD5-7EF0ABD411A9}" destId="{923201CC-1E80-4EBC-87E9-C16C0F7DF0F8}" srcOrd="11" destOrd="0" presId="urn:microsoft.com/office/officeart/2005/8/layout/vList5"/>
    <dgm:cxn modelId="{81987094-56D2-4326-B15A-CF562EF0FE56}" type="presParOf" srcId="{B413B5C2-DB5B-4462-8FD5-7EF0ABD411A9}" destId="{58E7747D-A470-4F6C-B6A8-D50E7DC9FB2F}" srcOrd="12" destOrd="0" presId="urn:microsoft.com/office/officeart/2005/8/layout/vList5"/>
    <dgm:cxn modelId="{A5F6A12D-B758-4473-AFEA-0FAFA4B3B4D3}" type="presParOf" srcId="{58E7747D-A470-4F6C-B6A8-D50E7DC9FB2F}" destId="{2F35D2E2-B35F-45A7-AF3E-1D1F5F302C44}" srcOrd="0" destOrd="0" presId="urn:microsoft.com/office/officeart/2005/8/layout/vList5"/>
    <dgm:cxn modelId="{6DD1F25E-5B8F-4B83-857E-23C4B1749F60}" type="presParOf" srcId="{58E7747D-A470-4F6C-B6A8-D50E7DC9FB2F}" destId="{4146CCDA-303D-4745-AFAA-616574798C5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9779E4-EA1F-489A-AAE3-3D943DEF0FF4}" type="doc">
      <dgm:prSet loTypeId="urn:microsoft.com/office/officeart/2005/8/layout/default" loCatId="list" qsTypeId="urn:microsoft.com/office/officeart/2005/8/quickstyle/simple1" qsCatId="simple" csTypeId="urn:microsoft.com/office/officeart/2005/8/colors/accent1_5" csCatId="accent1" phldr="1"/>
      <dgm:spPr/>
      <dgm:t>
        <a:bodyPr/>
        <a:lstStyle/>
        <a:p>
          <a:endParaRPr lang="en-US"/>
        </a:p>
      </dgm:t>
    </dgm:pt>
    <dgm:pt modelId="{09BD9895-3D59-4D38-8E8F-23F2BCEC02A7}">
      <dgm:prSet phldrT="[Text]"/>
      <dgm:spPr/>
      <dgm:t>
        <a:bodyPr/>
        <a:lstStyle/>
        <a:p>
          <a:pPr rtl="1"/>
          <a:r>
            <a:rPr lang="he-IL" dirty="0"/>
            <a:t>רש"י</a:t>
          </a:r>
          <a:endParaRPr lang="en-US" dirty="0"/>
        </a:p>
      </dgm:t>
    </dgm:pt>
    <dgm:pt modelId="{18496165-29C4-4182-BF4D-B354D19A9586}" type="parTrans" cxnId="{38E6FEDF-9E9E-47D0-BF50-DE614D3DC571}">
      <dgm:prSet/>
      <dgm:spPr/>
      <dgm:t>
        <a:bodyPr/>
        <a:lstStyle/>
        <a:p>
          <a:endParaRPr lang="en-US"/>
        </a:p>
      </dgm:t>
    </dgm:pt>
    <dgm:pt modelId="{AE819925-F770-4092-A60D-5EDA5A298BD1}" type="sibTrans" cxnId="{38E6FEDF-9E9E-47D0-BF50-DE614D3DC571}">
      <dgm:prSet/>
      <dgm:spPr/>
      <dgm:t>
        <a:bodyPr/>
        <a:lstStyle/>
        <a:p>
          <a:endParaRPr lang="en-US"/>
        </a:p>
      </dgm:t>
    </dgm:pt>
    <dgm:pt modelId="{2987D50E-466E-483C-9CC0-B9B0147440AE}">
      <dgm:prSet phldrT="[Text]"/>
      <dgm:spPr/>
      <dgm:t>
        <a:bodyPr/>
        <a:lstStyle/>
        <a:p>
          <a:pPr rtl="1"/>
          <a:r>
            <a:rPr lang="he-IL" dirty="0"/>
            <a:t>רמב"ן ואבן עזרא</a:t>
          </a:r>
          <a:endParaRPr lang="en-US" dirty="0"/>
        </a:p>
      </dgm:t>
    </dgm:pt>
    <dgm:pt modelId="{2625FB17-5932-4373-9399-195C70322F4A}" type="parTrans" cxnId="{F8DE072A-EBC9-45F1-B99A-FB0D619583FA}">
      <dgm:prSet/>
      <dgm:spPr/>
      <dgm:t>
        <a:bodyPr/>
        <a:lstStyle/>
        <a:p>
          <a:endParaRPr lang="en-US"/>
        </a:p>
      </dgm:t>
    </dgm:pt>
    <dgm:pt modelId="{7772ED9A-CDE9-4430-A6D7-2E03ACE360BB}" type="sibTrans" cxnId="{F8DE072A-EBC9-45F1-B99A-FB0D619583FA}">
      <dgm:prSet/>
      <dgm:spPr/>
      <dgm:t>
        <a:bodyPr/>
        <a:lstStyle/>
        <a:p>
          <a:endParaRPr lang="en-US"/>
        </a:p>
      </dgm:t>
    </dgm:pt>
    <dgm:pt modelId="{CA954D90-E2FE-4B19-BF07-A19D4AA76196}">
      <dgm:prSet phldrT="[Text]"/>
      <dgm:spPr/>
      <dgm:t>
        <a:bodyPr/>
        <a:lstStyle/>
        <a:p>
          <a:pPr rtl="1"/>
          <a:r>
            <a:rPr lang="he-IL" dirty="0"/>
            <a:t>ממחרת יום הכיפורים</a:t>
          </a:r>
          <a:endParaRPr lang="en-US" dirty="0"/>
        </a:p>
      </dgm:t>
    </dgm:pt>
    <dgm:pt modelId="{61015A54-4F67-4EFC-8719-A575BFF80BC5}" type="parTrans" cxnId="{AED4474E-1931-48DE-86B3-399691F8FEA8}">
      <dgm:prSet/>
      <dgm:spPr/>
      <dgm:t>
        <a:bodyPr/>
        <a:lstStyle/>
        <a:p>
          <a:endParaRPr lang="en-US"/>
        </a:p>
      </dgm:t>
    </dgm:pt>
    <dgm:pt modelId="{F2D855ED-A045-4F2E-B7AE-04B792FF86A3}" type="sibTrans" cxnId="{AED4474E-1931-48DE-86B3-399691F8FEA8}">
      <dgm:prSet/>
      <dgm:spPr/>
      <dgm:t>
        <a:bodyPr/>
        <a:lstStyle/>
        <a:p>
          <a:endParaRPr lang="en-US"/>
        </a:p>
      </dgm:t>
    </dgm:pt>
    <dgm:pt modelId="{CBD77C04-B5FD-4647-87FD-8A8AA790CCDB}">
      <dgm:prSet phldrT="[Text]"/>
      <dgm:spPr/>
      <dgm:t>
        <a:bodyPr/>
        <a:lstStyle/>
        <a:p>
          <a:pPr rtl="1"/>
          <a:r>
            <a:rPr lang="he-IL" dirty="0"/>
            <a:t>ממחרת הגעתו של יתרו</a:t>
          </a:r>
          <a:endParaRPr lang="en-US" dirty="0"/>
        </a:p>
      </dgm:t>
    </dgm:pt>
    <dgm:pt modelId="{3388B517-7DD1-4DE8-AD24-B59C339CB4E5}" type="parTrans" cxnId="{8E33D2A7-EF05-4755-A40C-3C8A98FD87A9}">
      <dgm:prSet/>
      <dgm:spPr/>
      <dgm:t>
        <a:bodyPr/>
        <a:lstStyle/>
        <a:p>
          <a:endParaRPr lang="en-US"/>
        </a:p>
      </dgm:t>
    </dgm:pt>
    <dgm:pt modelId="{59CF661C-BBD7-4B7B-A760-883BC3B282AF}" type="sibTrans" cxnId="{8E33D2A7-EF05-4755-A40C-3C8A98FD87A9}">
      <dgm:prSet/>
      <dgm:spPr/>
      <dgm:t>
        <a:bodyPr/>
        <a:lstStyle/>
        <a:p>
          <a:endParaRPr lang="en-US"/>
        </a:p>
      </dgm:t>
    </dgm:pt>
    <dgm:pt modelId="{F56603B4-31EB-4438-87A2-449DEA490B36}">
      <dgm:prSet phldrT="[Text]" custT="1"/>
      <dgm:spPr/>
      <dgm:t>
        <a:bodyPr/>
        <a:lstStyle/>
        <a:p>
          <a:pPr rtl="1"/>
          <a:r>
            <a:rPr lang="he-IL" sz="2700" dirty="0"/>
            <a:t>"ויהי </a:t>
          </a:r>
          <a:r>
            <a:rPr lang="he-IL" sz="2700" u="sng" dirty="0"/>
            <a:t>ממחרת</a:t>
          </a:r>
          <a:r>
            <a:rPr lang="he-IL" sz="2700" u="none" dirty="0"/>
            <a:t> וישב משה לשפוט את העם" </a:t>
          </a:r>
          <a:r>
            <a:rPr lang="he-IL" sz="1100" u="none" dirty="0"/>
            <a:t>(פסוק י"ג)</a:t>
          </a:r>
        </a:p>
        <a:p>
          <a:pPr rtl="1"/>
          <a:r>
            <a:rPr lang="he-IL" sz="2800" u="none" dirty="0"/>
            <a:t>ממחרת מה?</a:t>
          </a:r>
        </a:p>
      </dgm:t>
    </dgm:pt>
    <dgm:pt modelId="{55ABD6B0-9C4F-4351-BFE6-F6614A87FF38}" type="parTrans" cxnId="{643AEBBD-B550-4530-8C10-1A23486AEFB8}">
      <dgm:prSet/>
      <dgm:spPr/>
      <dgm:t>
        <a:bodyPr/>
        <a:lstStyle/>
        <a:p>
          <a:endParaRPr lang="en-US"/>
        </a:p>
      </dgm:t>
    </dgm:pt>
    <dgm:pt modelId="{0D69D41D-4A64-42AA-9394-C5F416C123C7}" type="sibTrans" cxnId="{643AEBBD-B550-4530-8C10-1A23486AEFB8}">
      <dgm:prSet/>
      <dgm:spPr/>
      <dgm:t>
        <a:bodyPr/>
        <a:lstStyle/>
        <a:p>
          <a:endParaRPr lang="en-US"/>
        </a:p>
      </dgm:t>
    </dgm:pt>
    <dgm:pt modelId="{144395B0-C890-43F4-B401-7629AA4E7A30}" type="pres">
      <dgm:prSet presAssocID="{989779E4-EA1F-489A-AAE3-3D943DEF0FF4}" presName="diagram" presStyleCnt="0">
        <dgm:presLayoutVars>
          <dgm:dir/>
          <dgm:resizeHandles val="exact"/>
        </dgm:presLayoutVars>
      </dgm:prSet>
      <dgm:spPr/>
    </dgm:pt>
    <dgm:pt modelId="{1AC09C9B-8739-4284-B094-A8D366A04081}" type="pres">
      <dgm:prSet presAssocID="{09BD9895-3D59-4D38-8E8F-23F2BCEC02A7}" presName="node" presStyleLbl="node1" presStyleIdx="0" presStyleCnt="5" custLinFactX="13375" custLinFactY="5017" custLinFactNeighborX="100000" custLinFactNeighborY="100000">
        <dgm:presLayoutVars>
          <dgm:bulletEnabled val="1"/>
        </dgm:presLayoutVars>
      </dgm:prSet>
      <dgm:spPr>
        <a:prstGeom prst="roundRect">
          <a:avLst/>
        </a:prstGeom>
      </dgm:spPr>
    </dgm:pt>
    <dgm:pt modelId="{63B010D2-CCA3-4FDF-B884-E907F3D11EC7}" type="pres">
      <dgm:prSet presAssocID="{AE819925-F770-4092-A60D-5EDA5A298BD1}" presName="sibTrans" presStyleCnt="0"/>
      <dgm:spPr/>
    </dgm:pt>
    <dgm:pt modelId="{01F573F8-D197-4A63-B0F3-CC12C137D0B6}" type="pres">
      <dgm:prSet presAssocID="{2987D50E-466E-483C-9CC0-B9B0147440AE}" presName="node" presStyleLbl="node1" presStyleIdx="1" presStyleCnt="5" custLinFactX="-21395" custLinFactY="7418" custLinFactNeighborX="-100000" custLinFactNeighborY="100000">
        <dgm:presLayoutVars>
          <dgm:bulletEnabled val="1"/>
        </dgm:presLayoutVars>
      </dgm:prSet>
      <dgm:spPr>
        <a:prstGeom prst="roundRect">
          <a:avLst/>
        </a:prstGeom>
      </dgm:spPr>
    </dgm:pt>
    <dgm:pt modelId="{7EE1F8AA-5BA4-4855-806B-7D50C1FC44AA}" type="pres">
      <dgm:prSet presAssocID="{7772ED9A-CDE9-4430-A6D7-2E03ACE360BB}" presName="sibTrans" presStyleCnt="0"/>
      <dgm:spPr/>
    </dgm:pt>
    <dgm:pt modelId="{7024FE3B-7DAA-4597-8FA3-16C7412E1552}" type="pres">
      <dgm:prSet presAssocID="{CA954D90-E2FE-4B19-BF07-A19D4AA76196}" presName="node" presStyleLbl="node1" presStyleIdx="2" presStyleCnt="5" custLinFactX="12403" custLinFactNeighborX="100000" custLinFactNeighborY="98953">
        <dgm:presLayoutVars>
          <dgm:bulletEnabled val="1"/>
        </dgm:presLayoutVars>
      </dgm:prSet>
      <dgm:spPr>
        <a:prstGeom prst="roundRect">
          <a:avLst/>
        </a:prstGeom>
      </dgm:spPr>
    </dgm:pt>
    <dgm:pt modelId="{9E296A0F-15D4-46DD-A2FF-11EC9EBBA490}" type="pres">
      <dgm:prSet presAssocID="{F2D855ED-A045-4F2E-B7AE-04B792FF86A3}" presName="sibTrans" presStyleCnt="0"/>
      <dgm:spPr/>
    </dgm:pt>
    <dgm:pt modelId="{8A892262-06CB-4046-AE98-15555DF7DFCE}" type="pres">
      <dgm:prSet presAssocID="{CBD77C04-B5FD-4647-87FD-8A8AA790CCDB}" presName="node" presStyleLbl="node1" presStyleIdx="3" presStyleCnt="5" custLinFactX="-22890" custLinFactY="515" custLinFactNeighborX="-100000" custLinFactNeighborY="100000">
        <dgm:presLayoutVars>
          <dgm:bulletEnabled val="1"/>
        </dgm:presLayoutVars>
      </dgm:prSet>
      <dgm:spPr>
        <a:prstGeom prst="roundRect">
          <a:avLst/>
        </a:prstGeom>
      </dgm:spPr>
    </dgm:pt>
    <dgm:pt modelId="{A244379A-479D-40FD-8AE0-3C991D76BA42}" type="pres">
      <dgm:prSet presAssocID="{59CF661C-BBD7-4B7B-A760-883BC3B282AF}" presName="sibTrans" presStyleCnt="0"/>
      <dgm:spPr/>
    </dgm:pt>
    <dgm:pt modelId="{3FD97C2D-B3FA-4621-9AC9-FB2698970E64}" type="pres">
      <dgm:prSet presAssocID="{F56603B4-31EB-4438-87A2-449DEA490B36}" presName="node" presStyleLbl="node1" presStyleIdx="4" presStyleCnt="5" custScaleX="260516" custLinFactY="-100000" custLinFactNeighborX="-2839" custLinFactNeighborY="-150821">
        <dgm:presLayoutVars>
          <dgm:bulletEnabled val="1"/>
        </dgm:presLayoutVars>
      </dgm:prSet>
      <dgm:spPr>
        <a:prstGeom prst="roundRect">
          <a:avLst/>
        </a:prstGeom>
      </dgm:spPr>
    </dgm:pt>
  </dgm:ptLst>
  <dgm:cxnLst>
    <dgm:cxn modelId="{F8DE072A-EBC9-45F1-B99A-FB0D619583FA}" srcId="{989779E4-EA1F-489A-AAE3-3D943DEF0FF4}" destId="{2987D50E-466E-483C-9CC0-B9B0147440AE}" srcOrd="1" destOrd="0" parTransId="{2625FB17-5932-4373-9399-195C70322F4A}" sibTransId="{7772ED9A-CDE9-4430-A6D7-2E03ACE360BB}"/>
    <dgm:cxn modelId="{67BE0B5B-D1B0-415F-A163-4606B76416C3}" type="presOf" srcId="{09BD9895-3D59-4D38-8E8F-23F2BCEC02A7}" destId="{1AC09C9B-8739-4284-B094-A8D366A04081}" srcOrd="0" destOrd="0" presId="urn:microsoft.com/office/officeart/2005/8/layout/default"/>
    <dgm:cxn modelId="{17B1BA43-8F85-4C4E-B5E1-657E5D7BC23A}" type="presOf" srcId="{CA954D90-E2FE-4B19-BF07-A19D4AA76196}" destId="{7024FE3B-7DAA-4597-8FA3-16C7412E1552}" srcOrd="0" destOrd="0" presId="urn:microsoft.com/office/officeart/2005/8/layout/default"/>
    <dgm:cxn modelId="{CE68346B-257D-4A26-883C-5BF538584C2F}" type="presOf" srcId="{989779E4-EA1F-489A-AAE3-3D943DEF0FF4}" destId="{144395B0-C890-43F4-B401-7629AA4E7A30}" srcOrd="0" destOrd="0" presId="urn:microsoft.com/office/officeart/2005/8/layout/default"/>
    <dgm:cxn modelId="{D70F9E4B-FBB3-4AEE-B58A-1D0495F0C9E3}" type="presOf" srcId="{2987D50E-466E-483C-9CC0-B9B0147440AE}" destId="{01F573F8-D197-4A63-B0F3-CC12C137D0B6}" srcOrd="0" destOrd="0" presId="urn:microsoft.com/office/officeart/2005/8/layout/default"/>
    <dgm:cxn modelId="{AED4474E-1931-48DE-86B3-399691F8FEA8}" srcId="{989779E4-EA1F-489A-AAE3-3D943DEF0FF4}" destId="{CA954D90-E2FE-4B19-BF07-A19D4AA76196}" srcOrd="2" destOrd="0" parTransId="{61015A54-4F67-4EFC-8719-A575BFF80BC5}" sibTransId="{F2D855ED-A045-4F2E-B7AE-04B792FF86A3}"/>
    <dgm:cxn modelId="{F1892D71-2C5B-4BFE-B196-1913A01BE837}" type="presOf" srcId="{F56603B4-31EB-4438-87A2-449DEA490B36}" destId="{3FD97C2D-B3FA-4621-9AC9-FB2698970E64}" srcOrd="0" destOrd="0" presId="urn:microsoft.com/office/officeart/2005/8/layout/default"/>
    <dgm:cxn modelId="{8E33D2A7-EF05-4755-A40C-3C8A98FD87A9}" srcId="{989779E4-EA1F-489A-AAE3-3D943DEF0FF4}" destId="{CBD77C04-B5FD-4647-87FD-8A8AA790CCDB}" srcOrd="3" destOrd="0" parTransId="{3388B517-7DD1-4DE8-AD24-B59C339CB4E5}" sibTransId="{59CF661C-BBD7-4B7B-A760-883BC3B282AF}"/>
    <dgm:cxn modelId="{643AEBBD-B550-4530-8C10-1A23486AEFB8}" srcId="{989779E4-EA1F-489A-AAE3-3D943DEF0FF4}" destId="{F56603B4-31EB-4438-87A2-449DEA490B36}" srcOrd="4" destOrd="0" parTransId="{55ABD6B0-9C4F-4351-BFE6-F6614A87FF38}" sibTransId="{0D69D41D-4A64-42AA-9394-C5F416C123C7}"/>
    <dgm:cxn modelId="{38E6FEDF-9E9E-47D0-BF50-DE614D3DC571}" srcId="{989779E4-EA1F-489A-AAE3-3D943DEF0FF4}" destId="{09BD9895-3D59-4D38-8E8F-23F2BCEC02A7}" srcOrd="0" destOrd="0" parTransId="{18496165-29C4-4182-BF4D-B354D19A9586}" sibTransId="{AE819925-F770-4092-A60D-5EDA5A298BD1}"/>
    <dgm:cxn modelId="{12AF0AE4-04BD-4566-9B7B-6DF6C69A7089}" type="presOf" srcId="{CBD77C04-B5FD-4647-87FD-8A8AA790CCDB}" destId="{8A892262-06CB-4046-AE98-15555DF7DFCE}" srcOrd="0" destOrd="0" presId="urn:microsoft.com/office/officeart/2005/8/layout/default"/>
    <dgm:cxn modelId="{D6BFF6BE-0159-4E7D-A70E-40A6A9526550}" type="presParOf" srcId="{144395B0-C890-43F4-B401-7629AA4E7A30}" destId="{1AC09C9B-8739-4284-B094-A8D366A04081}" srcOrd="0" destOrd="0" presId="urn:microsoft.com/office/officeart/2005/8/layout/default"/>
    <dgm:cxn modelId="{61E40625-EFA6-425F-B43D-984BE51F49D2}" type="presParOf" srcId="{144395B0-C890-43F4-B401-7629AA4E7A30}" destId="{63B010D2-CCA3-4FDF-B884-E907F3D11EC7}" srcOrd="1" destOrd="0" presId="urn:microsoft.com/office/officeart/2005/8/layout/default"/>
    <dgm:cxn modelId="{439E5277-B249-4DA0-8AE1-1DC768C3BA50}" type="presParOf" srcId="{144395B0-C890-43F4-B401-7629AA4E7A30}" destId="{01F573F8-D197-4A63-B0F3-CC12C137D0B6}" srcOrd="2" destOrd="0" presId="urn:microsoft.com/office/officeart/2005/8/layout/default"/>
    <dgm:cxn modelId="{D37BDAD8-E1E1-4EA0-91F8-7EABB0974949}" type="presParOf" srcId="{144395B0-C890-43F4-B401-7629AA4E7A30}" destId="{7EE1F8AA-5BA4-4855-806B-7D50C1FC44AA}" srcOrd="3" destOrd="0" presId="urn:microsoft.com/office/officeart/2005/8/layout/default"/>
    <dgm:cxn modelId="{DBC5BCFD-7078-4D54-91C2-2ADACEF5540F}" type="presParOf" srcId="{144395B0-C890-43F4-B401-7629AA4E7A30}" destId="{7024FE3B-7DAA-4597-8FA3-16C7412E1552}" srcOrd="4" destOrd="0" presId="urn:microsoft.com/office/officeart/2005/8/layout/default"/>
    <dgm:cxn modelId="{49085F58-2BCF-458E-B2FA-775B6ED81873}" type="presParOf" srcId="{144395B0-C890-43F4-B401-7629AA4E7A30}" destId="{9E296A0F-15D4-46DD-A2FF-11EC9EBBA490}" srcOrd="5" destOrd="0" presId="urn:microsoft.com/office/officeart/2005/8/layout/default"/>
    <dgm:cxn modelId="{9E87455F-D35B-45E6-B535-E74822D775FB}" type="presParOf" srcId="{144395B0-C890-43F4-B401-7629AA4E7A30}" destId="{8A892262-06CB-4046-AE98-15555DF7DFCE}" srcOrd="6" destOrd="0" presId="urn:microsoft.com/office/officeart/2005/8/layout/default"/>
    <dgm:cxn modelId="{E46767ED-C212-4C94-AE14-79EB261B138E}" type="presParOf" srcId="{144395B0-C890-43F4-B401-7629AA4E7A30}" destId="{A244379A-479D-40FD-8AE0-3C991D76BA42}" srcOrd="7" destOrd="0" presId="urn:microsoft.com/office/officeart/2005/8/layout/default"/>
    <dgm:cxn modelId="{847EB1E1-BB54-4B72-AEB1-0D8A21362478}" type="presParOf" srcId="{144395B0-C890-43F4-B401-7629AA4E7A30}" destId="{3FD97C2D-B3FA-4621-9AC9-FB2698970E6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DC1A75-187A-4979-9B93-67038786482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EF357A6-1C8E-4E7F-9052-330D9BE16359}">
      <dgm:prSet phldrT="[Text]"/>
      <dgm:spPr/>
      <dgm:t>
        <a:bodyPr/>
        <a:lstStyle/>
        <a:p>
          <a:r>
            <a:rPr lang="he-IL" dirty="0"/>
            <a:t>ה'</a:t>
          </a:r>
          <a:endParaRPr lang="en-US" dirty="0"/>
        </a:p>
      </dgm:t>
    </dgm:pt>
    <dgm:pt modelId="{BA15C0CB-342E-4FB8-9A83-F4348054B0A0}" type="parTrans" cxnId="{8191FACC-2A73-479B-BBD4-90945092FCAA}">
      <dgm:prSet/>
      <dgm:spPr/>
      <dgm:t>
        <a:bodyPr/>
        <a:lstStyle/>
        <a:p>
          <a:endParaRPr lang="en-US"/>
        </a:p>
      </dgm:t>
    </dgm:pt>
    <dgm:pt modelId="{3257A56F-9102-4348-A020-E3C6DF9EFE45}" type="sibTrans" cxnId="{8191FACC-2A73-479B-BBD4-90945092FCAA}">
      <dgm:prSet/>
      <dgm:spPr/>
      <dgm:t>
        <a:bodyPr/>
        <a:lstStyle/>
        <a:p>
          <a:endParaRPr lang="en-US"/>
        </a:p>
      </dgm:t>
    </dgm:pt>
    <dgm:pt modelId="{3CEF4008-03AD-45EB-AA23-0A1B42624B04}" type="asst">
      <dgm:prSet phldrT="[Text]"/>
      <dgm:spPr/>
      <dgm:t>
        <a:bodyPr/>
        <a:lstStyle/>
        <a:p>
          <a:r>
            <a:rPr lang="he-IL" dirty="0"/>
            <a:t>משה</a:t>
          </a:r>
          <a:endParaRPr lang="en-US" dirty="0"/>
        </a:p>
      </dgm:t>
    </dgm:pt>
    <dgm:pt modelId="{BA7DC79D-7387-4A8D-8BC2-310A20E915DD}" type="parTrans" cxnId="{04DD0E6E-9E3A-4E84-8C3C-979D2259B77E}">
      <dgm:prSet/>
      <dgm:spPr>
        <a:ln>
          <a:noFill/>
        </a:ln>
      </dgm:spPr>
      <dgm:t>
        <a:bodyPr/>
        <a:lstStyle/>
        <a:p>
          <a:endParaRPr lang="en-US"/>
        </a:p>
      </dgm:t>
    </dgm:pt>
    <dgm:pt modelId="{2EE5D74D-F910-440E-B193-D655BF673272}" type="sibTrans" cxnId="{04DD0E6E-9E3A-4E84-8C3C-979D2259B77E}">
      <dgm:prSet/>
      <dgm:spPr/>
      <dgm:t>
        <a:bodyPr/>
        <a:lstStyle/>
        <a:p>
          <a:endParaRPr lang="en-US"/>
        </a:p>
      </dgm:t>
    </dgm:pt>
    <dgm:pt modelId="{DDB7D86B-D573-4E7C-929E-DF350A9E26FE}">
      <dgm:prSet phldrT="[Text]"/>
      <dgm:spPr/>
      <dgm:t>
        <a:bodyPr/>
        <a:lstStyle/>
        <a:p>
          <a:r>
            <a:rPr lang="he-IL" dirty="0"/>
            <a:t>שרי עשרות</a:t>
          </a:r>
          <a:endParaRPr lang="en-US" dirty="0"/>
        </a:p>
      </dgm:t>
    </dgm:pt>
    <dgm:pt modelId="{A488AAE6-0A72-41B4-820A-1544EA60E6BE}" type="parTrans" cxnId="{C7AC4264-6EC7-4910-9BAC-07792A114183}">
      <dgm:prSet/>
      <dgm:spPr/>
      <dgm:t>
        <a:bodyPr/>
        <a:lstStyle/>
        <a:p>
          <a:endParaRPr lang="en-US"/>
        </a:p>
      </dgm:t>
    </dgm:pt>
    <dgm:pt modelId="{668CDA6F-687D-4677-B9CB-3DBB148EF80A}" type="sibTrans" cxnId="{C7AC4264-6EC7-4910-9BAC-07792A114183}">
      <dgm:prSet/>
      <dgm:spPr/>
      <dgm:t>
        <a:bodyPr/>
        <a:lstStyle/>
        <a:p>
          <a:endParaRPr lang="en-US"/>
        </a:p>
      </dgm:t>
    </dgm:pt>
    <dgm:pt modelId="{57708D65-A6C8-4BEB-A47F-D3D5B44FB87B}">
      <dgm:prSet phldrT="[Text]" custT="1"/>
      <dgm:spPr/>
      <dgm:t>
        <a:bodyPr/>
        <a:lstStyle/>
        <a:p>
          <a:r>
            <a:rPr lang="he-IL" sz="2200" dirty="0"/>
            <a:t>שרי מאות</a:t>
          </a:r>
          <a:br>
            <a:rPr lang="en-US" sz="2200" dirty="0"/>
          </a:br>
          <a:r>
            <a:rPr lang="he-IL" sz="1200" dirty="0"/>
            <a:t>(אחד לכל 100)</a:t>
          </a:r>
          <a:endParaRPr lang="en-US" sz="1200" dirty="0"/>
        </a:p>
      </dgm:t>
    </dgm:pt>
    <dgm:pt modelId="{956CBF13-EA7A-43B7-A019-ED19B41F7A65}" type="parTrans" cxnId="{B28BB417-B845-400A-BD4A-152CE9A6D6CE}">
      <dgm:prSet/>
      <dgm:spPr/>
      <dgm:t>
        <a:bodyPr/>
        <a:lstStyle/>
        <a:p>
          <a:endParaRPr lang="en-US"/>
        </a:p>
      </dgm:t>
    </dgm:pt>
    <dgm:pt modelId="{27B13493-8C93-477F-A2EF-1CDC24446704}" type="sibTrans" cxnId="{B28BB417-B845-400A-BD4A-152CE9A6D6CE}">
      <dgm:prSet/>
      <dgm:spPr/>
      <dgm:t>
        <a:bodyPr/>
        <a:lstStyle/>
        <a:p>
          <a:endParaRPr lang="en-US"/>
        </a:p>
      </dgm:t>
    </dgm:pt>
    <dgm:pt modelId="{78B80769-4FE2-4BB1-9FC7-FFED2E3307A2}">
      <dgm:prSet phldrT="[Text]" custT="1"/>
      <dgm:spPr/>
      <dgm:t>
        <a:bodyPr/>
        <a:lstStyle/>
        <a:p>
          <a:r>
            <a:rPr lang="he-IL" sz="2200" dirty="0"/>
            <a:t>שרי אלפים</a:t>
          </a:r>
          <a:br>
            <a:rPr lang="en-US" sz="2200" dirty="0"/>
          </a:br>
          <a:r>
            <a:rPr lang="he-IL" sz="1200" dirty="0"/>
            <a:t>(אחד לכל 1000)</a:t>
          </a:r>
          <a:endParaRPr lang="en-US" sz="3200" dirty="0"/>
        </a:p>
      </dgm:t>
    </dgm:pt>
    <dgm:pt modelId="{BC874009-C556-47D2-9D29-F34C3CDCC756}" type="parTrans" cxnId="{F05D68D1-1C63-47EE-9C1A-890088192E22}">
      <dgm:prSet/>
      <dgm:spPr/>
      <dgm:t>
        <a:bodyPr/>
        <a:lstStyle/>
        <a:p>
          <a:endParaRPr lang="en-US"/>
        </a:p>
      </dgm:t>
    </dgm:pt>
    <dgm:pt modelId="{10FD57B9-2718-4EA3-A1EA-6031B44DC4FC}" type="sibTrans" cxnId="{F05D68D1-1C63-47EE-9C1A-890088192E22}">
      <dgm:prSet/>
      <dgm:spPr/>
      <dgm:t>
        <a:bodyPr/>
        <a:lstStyle/>
        <a:p>
          <a:endParaRPr lang="en-US"/>
        </a:p>
      </dgm:t>
    </dgm:pt>
    <dgm:pt modelId="{B703EC83-4718-4FE0-AE92-8D68EB66FA09}">
      <dgm:prSet custT="1"/>
      <dgm:spPr/>
      <dgm:t>
        <a:bodyPr/>
        <a:lstStyle/>
        <a:p>
          <a:r>
            <a:rPr lang="he-IL" sz="2400" dirty="0"/>
            <a:t>שרי חמישים</a:t>
          </a:r>
        </a:p>
        <a:p>
          <a:r>
            <a:rPr lang="he-IL" sz="1200" dirty="0"/>
            <a:t>(אחד לכל 50)</a:t>
          </a:r>
          <a:endParaRPr lang="en-US" sz="1200" dirty="0"/>
        </a:p>
      </dgm:t>
    </dgm:pt>
    <dgm:pt modelId="{41D0910A-0884-4B3B-B1BB-15CB1100CEFA}" type="parTrans" cxnId="{302931B3-CE81-4166-B970-5C51BC745796}">
      <dgm:prSet/>
      <dgm:spPr/>
      <dgm:t>
        <a:bodyPr/>
        <a:lstStyle/>
        <a:p>
          <a:endParaRPr lang="en-US"/>
        </a:p>
      </dgm:t>
    </dgm:pt>
    <dgm:pt modelId="{9B925A0C-0935-4F32-BB5F-8DC7834694CC}" type="sibTrans" cxnId="{302931B3-CE81-4166-B970-5C51BC745796}">
      <dgm:prSet/>
      <dgm:spPr/>
      <dgm:t>
        <a:bodyPr/>
        <a:lstStyle/>
        <a:p>
          <a:endParaRPr lang="en-US"/>
        </a:p>
      </dgm:t>
    </dgm:pt>
    <dgm:pt modelId="{0770787B-BBC6-485F-98F6-83D6285FDC72}" type="pres">
      <dgm:prSet presAssocID="{1EDC1A75-187A-4979-9B93-67038786482D}" presName="hierChild1" presStyleCnt="0">
        <dgm:presLayoutVars>
          <dgm:orgChart val="1"/>
          <dgm:chPref val="1"/>
          <dgm:dir/>
          <dgm:animOne val="branch"/>
          <dgm:animLvl val="lvl"/>
          <dgm:resizeHandles/>
        </dgm:presLayoutVars>
      </dgm:prSet>
      <dgm:spPr/>
    </dgm:pt>
    <dgm:pt modelId="{153932B7-5DEE-4C2B-9D3E-8A0C461DBA3D}" type="pres">
      <dgm:prSet presAssocID="{8EF357A6-1C8E-4E7F-9052-330D9BE16359}" presName="hierRoot1" presStyleCnt="0">
        <dgm:presLayoutVars>
          <dgm:hierBranch val="init"/>
        </dgm:presLayoutVars>
      </dgm:prSet>
      <dgm:spPr/>
    </dgm:pt>
    <dgm:pt modelId="{2B3FCAC5-D2FE-4192-A246-1E7AE037881E}" type="pres">
      <dgm:prSet presAssocID="{8EF357A6-1C8E-4E7F-9052-330D9BE16359}" presName="rootComposite1" presStyleCnt="0"/>
      <dgm:spPr/>
    </dgm:pt>
    <dgm:pt modelId="{20628AF5-3DF7-45B4-BCF7-7F637947B1F1}" type="pres">
      <dgm:prSet presAssocID="{8EF357A6-1C8E-4E7F-9052-330D9BE16359}" presName="rootText1" presStyleLbl="node0" presStyleIdx="0" presStyleCnt="1">
        <dgm:presLayoutVars>
          <dgm:chPref val="3"/>
        </dgm:presLayoutVars>
      </dgm:prSet>
      <dgm:spPr/>
    </dgm:pt>
    <dgm:pt modelId="{AFA7B4A5-F1C0-441B-BAE1-573F74EF394A}" type="pres">
      <dgm:prSet presAssocID="{8EF357A6-1C8E-4E7F-9052-330D9BE16359}" presName="rootConnector1" presStyleLbl="node1" presStyleIdx="0" presStyleCnt="0"/>
      <dgm:spPr/>
    </dgm:pt>
    <dgm:pt modelId="{1A8CDFC8-A88E-429C-95DD-A9ACF7FEA20D}" type="pres">
      <dgm:prSet presAssocID="{8EF357A6-1C8E-4E7F-9052-330D9BE16359}" presName="hierChild2" presStyleCnt="0"/>
      <dgm:spPr/>
    </dgm:pt>
    <dgm:pt modelId="{065C453D-2677-48C8-98BD-E5403BF99B24}" type="pres">
      <dgm:prSet presAssocID="{A488AAE6-0A72-41B4-820A-1544EA60E6BE}" presName="Name37" presStyleLbl="parChTrans1D2" presStyleIdx="0" presStyleCnt="5"/>
      <dgm:spPr/>
    </dgm:pt>
    <dgm:pt modelId="{655920A5-2144-4C09-A6AF-53E6E08215F8}" type="pres">
      <dgm:prSet presAssocID="{DDB7D86B-D573-4E7C-929E-DF350A9E26FE}" presName="hierRoot2" presStyleCnt="0">
        <dgm:presLayoutVars>
          <dgm:hierBranch/>
        </dgm:presLayoutVars>
      </dgm:prSet>
      <dgm:spPr/>
    </dgm:pt>
    <dgm:pt modelId="{59C46397-5F69-4EE1-9D78-C26F3815B644}" type="pres">
      <dgm:prSet presAssocID="{DDB7D86B-D573-4E7C-929E-DF350A9E26FE}" presName="rootComposite" presStyleCnt="0"/>
      <dgm:spPr/>
    </dgm:pt>
    <dgm:pt modelId="{04E111BE-2266-4283-97CC-0E84FF7344A4}" type="pres">
      <dgm:prSet presAssocID="{DDB7D86B-D573-4E7C-929E-DF350A9E26FE}" presName="rootText" presStyleLbl="node2" presStyleIdx="0" presStyleCnt="4">
        <dgm:presLayoutVars>
          <dgm:chPref val="3"/>
        </dgm:presLayoutVars>
      </dgm:prSet>
      <dgm:spPr/>
    </dgm:pt>
    <dgm:pt modelId="{17D762FD-FFA6-44D3-ABA3-6D7B94EFA371}" type="pres">
      <dgm:prSet presAssocID="{DDB7D86B-D573-4E7C-929E-DF350A9E26FE}" presName="rootConnector" presStyleLbl="node2" presStyleIdx="0" presStyleCnt="4"/>
      <dgm:spPr/>
    </dgm:pt>
    <dgm:pt modelId="{4AC2E496-E658-4EAB-8F8A-1A0DAFE4C9F0}" type="pres">
      <dgm:prSet presAssocID="{DDB7D86B-D573-4E7C-929E-DF350A9E26FE}" presName="hierChild4" presStyleCnt="0"/>
      <dgm:spPr/>
    </dgm:pt>
    <dgm:pt modelId="{D68487AC-5ADD-4B7D-9410-DB7923A7D1A2}" type="pres">
      <dgm:prSet presAssocID="{DDB7D86B-D573-4E7C-929E-DF350A9E26FE}" presName="hierChild5" presStyleCnt="0"/>
      <dgm:spPr/>
    </dgm:pt>
    <dgm:pt modelId="{8FA50CCA-4C9F-4027-B73F-8E55FA4DEB7D}" type="pres">
      <dgm:prSet presAssocID="{41D0910A-0884-4B3B-B1BB-15CB1100CEFA}" presName="Name37" presStyleLbl="parChTrans1D2" presStyleIdx="1" presStyleCnt="5"/>
      <dgm:spPr/>
    </dgm:pt>
    <dgm:pt modelId="{13D5FC04-379E-4E71-B2AD-A30A7C1A3489}" type="pres">
      <dgm:prSet presAssocID="{B703EC83-4718-4FE0-AE92-8D68EB66FA09}" presName="hierRoot2" presStyleCnt="0">
        <dgm:presLayoutVars>
          <dgm:hierBranch val="init"/>
        </dgm:presLayoutVars>
      </dgm:prSet>
      <dgm:spPr/>
    </dgm:pt>
    <dgm:pt modelId="{E1C92B75-C8E9-4910-8839-EEAE4316F971}" type="pres">
      <dgm:prSet presAssocID="{B703EC83-4718-4FE0-AE92-8D68EB66FA09}" presName="rootComposite" presStyleCnt="0"/>
      <dgm:spPr/>
    </dgm:pt>
    <dgm:pt modelId="{04386F7F-83CA-465B-9F54-3D14854EA324}" type="pres">
      <dgm:prSet presAssocID="{B703EC83-4718-4FE0-AE92-8D68EB66FA09}" presName="rootText" presStyleLbl="node2" presStyleIdx="1" presStyleCnt="4">
        <dgm:presLayoutVars>
          <dgm:chPref val="3"/>
        </dgm:presLayoutVars>
      </dgm:prSet>
      <dgm:spPr/>
    </dgm:pt>
    <dgm:pt modelId="{BCAD4EF8-9DD1-4C6D-AED6-C92752A3A198}" type="pres">
      <dgm:prSet presAssocID="{B703EC83-4718-4FE0-AE92-8D68EB66FA09}" presName="rootConnector" presStyleLbl="node2" presStyleIdx="1" presStyleCnt="4"/>
      <dgm:spPr/>
    </dgm:pt>
    <dgm:pt modelId="{9160E7A5-F3EC-4133-9AC1-6F796909EDA8}" type="pres">
      <dgm:prSet presAssocID="{B703EC83-4718-4FE0-AE92-8D68EB66FA09}" presName="hierChild4" presStyleCnt="0"/>
      <dgm:spPr/>
    </dgm:pt>
    <dgm:pt modelId="{05516B1A-FB26-4706-8303-773153C0507E}" type="pres">
      <dgm:prSet presAssocID="{B703EC83-4718-4FE0-AE92-8D68EB66FA09}" presName="hierChild5" presStyleCnt="0"/>
      <dgm:spPr/>
    </dgm:pt>
    <dgm:pt modelId="{75D0EECE-A240-47A1-92F2-F5784B297C4A}" type="pres">
      <dgm:prSet presAssocID="{956CBF13-EA7A-43B7-A019-ED19B41F7A65}" presName="Name37" presStyleLbl="parChTrans1D2" presStyleIdx="2" presStyleCnt="5"/>
      <dgm:spPr/>
    </dgm:pt>
    <dgm:pt modelId="{86B0FDD1-4074-4A0D-9821-64C94D4E50FB}" type="pres">
      <dgm:prSet presAssocID="{57708D65-A6C8-4BEB-A47F-D3D5B44FB87B}" presName="hierRoot2" presStyleCnt="0">
        <dgm:presLayoutVars>
          <dgm:hierBranch val="init"/>
        </dgm:presLayoutVars>
      </dgm:prSet>
      <dgm:spPr/>
    </dgm:pt>
    <dgm:pt modelId="{49A260AB-B450-4389-ADF3-6900231B8886}" type="pres">
      <dgm:prSet presAssocID="{57708D65-A6C8-4BEB-A47F-D3D5B44FB87B}" presName="rootComposite" presStyleCnt="0"/>
      <dgm:spPr/>
    </dgm:pt>
    <dgm:pt modelId="{E1CB94E7-1069-4F84-BC09-A6183AC16D71}" type="pres">
      <dgm:prSet presAssocID="{57708D65-A6C8-4BEB-A47F-D3D5B44FB87B}" presName="rootText" presStyleLbl="node2" presStyleIdx="2" presStyleCnt="4">
        <dgm:presLayoutVars>
          <dgm:chPref val="3"/>
        </dgm:presLayoutVars>
      </dgm:prSet>
      <dgm:spPr/>
    </dgm:pt>
    <dgm:pt modelId="{C887026B-6830-4FC0-86FB-2E51DD6D2E94}" type="pres">
      <dgm:prSet presAssocID="{57708D65-A6C8-4BEB-A47F-D3D5B44FB87B}" presName="rootConnector" presStyleLbl="node2" presStyleIdx="2" presStyleCnt="4"/>
      <dgm:spPr/>
    </dgm:pt>
    <dgm:pt modelId="{AF73E836-2F8B-42DA-A16A-850C4CDF595E}" type="pres">
      <dgm:prSet presAssocID="{57708D65-A6C8-4BEB-A47F-D3D5B44FB87B}" presName="hierChild4" presStyleCnt="0"/>
      <dgm:spPr/>
    </dgm:pt>
    <dgm:pt modelId="{4F97E450-F317-4E18-AF7D-F7F845786ACA}" type="pres">
      <dgm:prSet presAssocID="{57708D65-A6C8-4BEB-A47F-D3D5B44FB87B}" presName="hierChild5" presStyleCnt="0"/>
      <dgm:spPr/>
    </dgm:pt>
    <dgm:pt modelId="{DD7E683A-2E59-4672-9C46-C3DF18EA80B2}" type="pres">
      <dgm:prSet presAssocID="{BC874009-C556-47D2-9D29-F34C3CDCC756}" presName="Name37" presStyleLbl="parChTrans1D2" presStyleIdx="3" presStyleCnt="5"/>
      <dgm:spPr/>
    </dgm:pt>
    <dgm:pt modelId="{FA61D596-537A-4D0B-8465-D20B8762CF1F}" type="pres">
      <dgm:prSet presAssocID="{78B80769-4FE2-4BB1-9FC7-FFED2E3307A2}" presName="hierRoot2" presStyleCnt="0">
        <dgm:presLayoutVars>
          <dgm:hierBranch val="init"/>
        </dgm:presLayoutVars>
      </dgm:prSet>
      <dgm:spPr/>
    </dgm:pt>
    <dgm:pt modelId="{2D14FF6E-50BA-4639-98FE-8EF1E3214AAA}" type="pres">
      <dgm:prSet presAssocID="{78B80769-4FE2-4BB1-9FC7-FFED2E3307A2}" presName="rootComposite" presStyleCnt="0"/>
      <dgm:spPr/>
    </dgm:pt>
    <dgm:pt modelId="{AC8D84AB-31C8-435D-9D67-52E433E217F0}" type="pres">
      <dgm:prSet presAssocID="{78B80769-4FE2-4BB1-9FC7-FFED2E3307A2}" presName="rootText" presStyleLbl="node2" presStyleIdx="3" presStyleCnt="4">
        <dgm:presLayoutVars>
          <dgm:chPref val="3"/>
        </dgm:presLayoutVars>
      </dgm:prSet>
      <dgm:spPr/>
    </dgm:pt>
    <dgm:pt modelId="{B1E3FDC3-600D-4404-8B44-AEC31A6EC42E}" type="pres">
      <dgm:prSet presAssocID="{78B80769-4FE2-4BB1-9FC7-FFED2E3307A2}" presName="rootConnector" presStyleLbl="node2" presStyleIdx="3" presStyleCnt="4"/>
      <dgm:spPr/>
    </dgm:pt>
    <dgm:pt modelId="{A9BD70AC-3FAD-464C-A787-984D3EBC63CB}" type="pres">
      <dgm:prSet presAssocID="{78B80769-4FE2-4BB1-9FC7-FFED2E3307A2}" presName="hierChild4" presStyleCnt="0"/>
      <dgm:spPr/>
    </dgm:pt>
    <dgm:pt modelId="{DF8EBB13-079C-4BB5-B785-2AE1D5B26B6F}" type="pres">
      <dgm:prSet presAssocID="{78B80769-4FE2-4BB1-9FC7-FFED2E3307A2}" presName="hierChild5" presStyleCnt="0"/>
      <dgm:spPr/>
    </dgm:pt>
    <dgm:pt modelId="{EBD8771D-B461-4F0F-A1BC-468C2A00C106}" type="pres">
      <dgm:prSet presAssocID="{8EF357A6-1C8E-4E7F-9052-330D9BE16359}" presName="hierChild3" presStyleCnt="0"/>
      <dgm:spPr/>
    </dgm:pt>
    <dgm:pt modelId="{024A381D-A6BE-4001-8F86-67CAC33AE0C1}" type="pres">
      <dgm:prSet presAssocID="{BA7DC79D-7387-4A8D-8BC2-310A20E915DD}" presName="Name111" presStyleLbl="parChTrans1D2" presStyleIdx="4" presStyleCnt="5"/>
      <dgm:spPr/>
    </dgm:pt>
    <dgm:pt modelId="{216FA147-263E-458B-BF65-756FD994178B}" type="pres">
      <dgm:prSet presAssocID="{3CEF4008-03AD-45EB-AA23-0A1B42624B04}" presName="hierRoot3" presStyleCnt="0">
        <dgm:presLayoutVars>
          <dgm:hierBranch val="init"/>
        </dgm:presLayoutVars>
      </dgm:prSet>
      <dgm:spPr/>
    </dgm:pt>
    <dgm:pt modelId="{2C2CDE0B-0E00-43F7-997D-7706590F0BA8}" type="pres">
      <dgm:prSet presAssocID="{3CEF4008-03AD-45EB-AA23-0A1B42624B04}" presName="rootComposite3" presStyleCnt="0"/>
      <dgm:spPr/>
    </dgm:pt>
    <dgm:pt modelId="{E8B6D23A-62F8-4275-8CFA-80EB9B723FDA}" type="pres">
      <dgm:prSet presAssocID="{3CEF4008-03AD-45EB-AA23-0A1B42624B04}" presName="rootText3" presStyleLbl="asst1" presStyleIdx="0" presStyleCnt="1" custLinFactNeighborX="57424" custLinFactNeighborY="-8288">
        <dgm:presLayoutVars>
          <dgm:chPref val="3"/>
        </dgm:presLayoutVars>
      </dgm:prSet>
      <dgm:spPr/>
    </dgm:pt>
    <dgm:pt modelId="{C79ADA1A-7E2A-4886-B878-7DFCA0F38CF2}" type="pres">
      <dgm:prSet presAssocID="{3CEF4008-03AD-45EB-AA23-0A1B42624B04}" presName="rootConnector3" presStyleLbl="asst1" presStyleIdx="0" presStyleCnt="1"/>
      <dgm:spPr/>
    </dgm:pt>
    <dgm:pt modelId="{9DA96C8B-412A-42A8-ADD2-806BB155F876}" type="pres">
      <dgm:prSet presAssocID="{3CEF4008-03AD-45EB-AA23-0A1B42624B04}" presName="hierChild6" presStyleCnt="0"/>
      <dgm:spPr/>
    </dgm:pt>
    <dgm:pt modelId="{D2818B08-F5C0-4564-BE3D-59F8D55E4232}" type="pres">
      <dgm:prSet presAssocID="{3CEF4008-03AD-45EB-AA23-0A1B42624B04}" presName="hierChild7" presStyleCnt="0"/>
      <dgm:spPr/>
    </dgm:pt>
  </dgm:ptLst>
  <dgm:cxnLst>
    <dgm:cxn modelId="{F4010608-FEB5-4D8E-9321-DEEE8BAD0AD2}" type="presOf" srcId="{BC874009-C556-47D2-9D29-F34C3CDCC756}" destId="{DD7E683A-2E59-4672-9C46-C3DF18EA80B2}" srcOrd="0" destOrd="0" presId="urn:microsoft.com/office/officeart/2005/8/layout/orgChart1"/>
    <dgm:cxn modelId="{B28BB417-B845-400A-BD4A-152CE9A6D6CE}" srcId="{8EF357A6-1C8E-4E7F-9052-330D9BE16359}" destId="{57708D65-A6C8-4BEB-A47F-D3D5B44FB87B}" srcOrd="3" destOrd="0" parTransId="{956CBF13-EA7A-43B7-A019-ED19B41F7A65}" sibTransId="{27B13493-8C93-477F-A2EF-1CDC24446704}"/>
    <dgm:cxn modelId="{FFDDD421-91C0-4028-977A-6FD054FD1D4E}" type="presOf" srcId="{8EF357A6-1C8E-4E7F-9052-330D9BE16359}" destId="{AFA7B4A5-F1C0-441B-BAE1-573F74EF394A}" srcOrd="1" destOrd="0" presId="urn:microsoft.com/office/officeart/2005/8/layout/orgChart1"/>
    <dgm:cxn modelId="{34606523-1947-41DE-9911-47F8A6E2D93C}" type="presOf" srcId="{41D0910A-0884-4B3B-B1BB-15CB1100CEFA}" destId="{8FA50CCA-4C9F-4027-B73F-8E55FA4DEB7D}" srcOrd="0" destOrd="0" presId="urn:microsoft.com/office/officeart/2005/8/layout/orgChart1"/>
    <dgm:cxn modelId="{124ECB2D-05B6-4004-A1A8-B05108CBD2B8}" type="presOf" srcId="{DDB7D86B-D573-4E7C-929E-DF350A9E26FE}" destId="{04E111BE-2266-4283-97CC-0E84FF7344A4}" srcOrd="0" destOrd="0" presId="urn:microsoft.com/office/officeart/2005/8/layout/orgChart1"/>
    <dgm:cxn modelId="{07636738-A109-48EF-AA43-62A236487EF8}" type="presOf" srcId="{3CEF4008-03AD-45EB-AA23-0A1B42624B04}" destId="{E8B6D23A-62F8-4275-8CFA-80EB9B723FDA}" srcOrd="0" destOrd="0" presId="urn:microsoft.com/office/officeart/2005/8/layout/orgChart1"/>
    <dgm:cxn modelId="{9A64853D-79B5-490F-9770-971F44608249}" type="presOf" srcId="{A488AAE6-0A72-41B4-820A-1544EA60E6BE}" destId="{065C453D-2677-48C8-98BD-E5403BF99B24}" srcOrd="0" destOrd="0" presId="urn:microsoft.com/office/officeart/2005/8/layout/orgChart1"/>
    <dgm:cxn modelId="{EC177963-8A34-4CAB-91D6-6F87CAEA819A}" type="presOf" srcId="{B703EC83-4718-4FE0-AE92-8D68EB66FA09}" destId="{BCAD4EF8-9DD1-4C6D-AED6-C92752A3A198}" srcOrd="1" destOrd="0" presId="urn:microsoft.com/office/officeart/2005/8/layout/orgChart1"/>
    <dgm:cxn modelId="{33532764-268E-4606-A4AF-872D259DDF17}" type="presOf" srcId="{8EF357A6-1C8E-4E7F-9052-330D9BE16359}" destId="{20628AF5-3DF7-45B4-BCF7-7F637947B1F1}" srcOrd="0" destOrd="0" presId="urn:microsoft.com/office/officeart/2005/8/layout/orgChart1"/>
    <dgm:cxn modelId="{C7AC4264-6EC7-4910-9BAC-07792A114183}" srcId="{8EF357A6-1C8E-4E7F-9052-330D9BE16359}" destId="{DDB7D86B-D573-4E7C-929E-DF350A9E26FE}" srcOrd="1" destOrd="0" parTransId="{A488AAE6-0A72-41B4-820A-1544EA60E6BE}" sibTransId="{668CDA6F-687D-4677-B9CB-3DBB148EF80A}"/>
    <dgm:cxn modelId="{4890BE66-34B8-4104-B542-79CBDFD15582}" type="presOf" srcId="{956CBF13-EA7A-43B7-A019-ED19B41F7A65}" destId="{75D0EECE-A240-47A1-92F2-F5784B297C4A}" srcOrd="0" destOrd="0" presId="urn:microsoft.com/office/officeart/2005/8/layout/orgChart1"/>
    <dgm:cxn modelId="{04DD0E6E-9E3A-4E84-8C3C-979D2259B77E}" srcId="{8EF357A6-1C8E-4E7F-9052-330D9BE16359}" destId="{3CEF4008-03AD-45EB-AA23-0A1B42624B04}" srcOrd="0" destOrd="0" parTransId="{BA7DC79D-7387-4A8D-8BC2-310A20E915DD}" sibTransId="{2EE5D74D-F910-440E-B193-D655BF673272}"/>
    <dgm:cxn modelId="{C408AA50-46E3-44D1-B45E-7C5E26F35BC2}" type="presOf" srcId="{1EDC1A75-187A-4979-9B93-67038786482D}" destId="{0770787B-BBC6-485F-98F6-83D6285FDC72}" srcOrd="0" destOrd="0" presId="urn:microsoft.com/office/officeart/2005/8/layout/orgChart1"/>
    <dgm:cxn modelId="{1CA22D51-68EF-43F4-BF13-70602FEBEA17}" type="presOf" srcId="{DDB7D86B-D573-4E7C-929E-DF350A9E26FE}" destId="{17D762FD-FFA6-44D3-ABA3-6D7B94EFA371}" srcOrd="1" destOrd="0" presId="urn:microsoft.com/office/officeart/2005/8/layout/orgChart1"/>
    <dgm:cxn modelId="{07870275-EBC3-4336-9786-2793CED85DE3}" type="presOf" srcId="{BA7DC79D-7387-4A8D-8BC2-310A20E915DD}" destId="{024A381D-A6BE-4001-8F86-67CAC33AE0C1}" srcOrd="0" destOrd="0" presId="urn:microsoft.com/office/officeart/2005/8/layout/orgChart1"/>
    <dgm:cxn modelId="{22817C56-C664-4BA5-8F3B-4D05A27F266E}" type="presOf" srcId="{78B80769-4FE2-4BB1-9FC7-FFED2E3307A2}" destId="{B1E3FDC3-600D-4404-8B44-AEC31A6EC42E}" srcOrd="1" destOrd="0" presId="urn:microsoft.com/office/officeart/2005/8/layout/orgChart1"/>
    <dgm:cxn modelId="{1C653986-F2B8-42B8-A79A-47B7EB258BEE}" type="presOf" srcId="{57708D65-A6C8-4BEB-A47F-D3D5B44FB87B}" destId="{E1CB94E7-1069-4F84-BC09-A6183AC16D71}" srcOrd="0" destOrd="0" presId="urn:microsoft.com/office/officeart/2005/8/layout/orgChart1"/>
    <dgm:cxn modelId="{80359296-653C-431F-B7FF-74BF53FB940A}" type="presOf" srcId="{3CEF4008-03AD-45EB-AA23-0A1B42624B04}" destId="{C79ADA1A-7E2A-4886-B878-7DFCA0F38CF2}" srcOrd="1" destOrd="0" presId="urn:microsoft.com/office/officeart/2005/8/layout/orgChart1"/>
    <dgm:cxn modelId="{388D9DB0-5802-4316-8BA4-FB2A86EE36ED}" type="presOf" srcId="{57708D65-A6C8-4BEB-A47F-D3D5B44FB87B}" destId="{C887026B-6830-4FC0-86FB-2E51DD6D2E94}" srcOrd="1" destOrd="0" presId="urn:microsoft.com/office/officeart/2005/8/layout/orgChart1"/>
    <dgm:cxn modelId="{302931B3-CE81-4166-B970-5C51BC745796}" srcId="{8EF357A6-1C8E-4E7F-9052-330D9BE16359}" destId="{B703EC83-4718-4FE0-AE92-8D68EB66FA09}" srcOrd="2" destOrd="0" parTransId="{41D0910A-0884-4B3B-B1BB-15CB1100CEFA}" sibTransId="{9B925A0C-0935-4F32-BB5F-8DC7834694CC}"/>
    <dgm:cxn modelId="{8113FBC6-F90F-4E33-9AAF-0DB3E80B0E2E}" type="presOf" srcId="{B703EC83-4718-4FE0-AE92-8D68EB66FA09}" destId="{04386F7F-83CA-465B-9F54-3D14854EA324}" srcOrd="0" destOrd="0" presId="urn:microsoft.com/office/officeart/2005/8/layout/orgChart1"/>
    <dgm:cxn modelId="{8191FACC-2A73-479B-BBD4-90945092FCAA}" srcId="{1EDC1A75-187A-4979-9B93-67038786482D}" destId="{8EF357A6-1C8E-4E7F-9052-330D9BE16359}" srcOrd="0" destOrd="0" parTransId="{BA15C0CB-342E-4FB8-9A83-F4348054B0A0}" sibTransId="{3257A56F-9102-4348-A020-E3C6DF9EFE45}"/>
    <dgm:cxn modelId="{F05D68D1-1C63-47EE-9C1A-890088192E22}" srcId="{8EF357A6-1C8E-4E7F-9052-330D9BE16359}" destId="{78B80769-4FE2-4BB1-9FC7-FFED2E3307A2}" srcOrd="4" destOrd="0" parTransId="{BC874009-C556-47D2-9D29-F34C3CDCC756}" sibTransId="{10FD57B9-2718-4EA3-A1EA-6031B44DC4FC}"/>
    <dgm:cxn modelId="{F37EE1D1-EB8A-4052-9580-65209CA8CC77}" type="presOf" srcId="{78B80769-4FE2-4BB1-9FC7-FFED2E3307A2}" destId="{AC8D84AB-31C8-435D-9D67-52E433E217F0}" srcOrd="0" destOrd="0" presId="urn:microsoft.com/office/officeart/2005/8/layout/orgChart1"/>
    <dgm:cxn modelId="{D0F92019-FEF1-41B4-B40B-FCE9C3F2043E}" type="presParOf" srcId="{0770787B-BBC6-485F-98F6-83D6285FDC72}" destId="{153932B7-5DEE-4C2B-9D3E-8A0C461DBA3D}" srcOrd="0" destOrd="0" presId="urn:microsoft.com/office/officeart/2005/8/layout/orgChart1"/>
    <dgm:cxn modelId="{0ACC86F0-E775-4993-8311-451E9FDFB184}" type="presParOf" srcId="{153932B7-5DEE-4C2B-9D3E-8A0C461DBA3D}" destId="{2B3FCAC5-D2FE-4192-A246-1E7AE037881E}" srcOrd="0" destOrd="0" presId="urn:microsoft.com/office/officeart/2005/8/layout/orgChart1"/>
    <dgm:cxn modelId="{8514BD24-203A-4408-A47C-ED7BE5087764}" type="presParOf" srcId="{2B3FCAC5-D2FE-4192-A246-1E7AE037881E}" destId="{20628AF5-3DF7-45B4-BCF7-7F637947B1F1}" srcOrd="0" destOrd="0" presId="urn:microsoft.com/office/officeart/2005/8/layout/orgChart1"/>
    <dgm:cxn modelId="{1C8F721B-4397-43AF-A43C-9C4AD77B35FD}" type="presParOf" srcId="{2B3FCAC5-D2FE-4192-A246-1E7AE037881E}" destId="{AFA7B4A5-F1C0-441B-BAE1-573F74EF394A}" srcOrd="1" destOrd="0" presId="urn:microsoft.com/office/officeart/2005/8/layout/orgChart1"/>
    <dgm:cxn modelId="{00E43AD5-02D7-4DE0-BD2B-BBC874487C7C}" type="presParOf" srcId="{153932B7-5DEE-4C2B-9D3E-8A0C461DBA3D}" destId="{1A8CDFC8-A88E-429C-95DD-A9ACF7FEA20D}" srcOrd="1" destOrd="0" presId="urn:microsoft.com/office/officeart/2005/8/layout/orgChart1"/>
    <dgm:cxn modelId="{15EC12A5-C6BA-4A3E-9D72-52BEA88248E4}" type="presParOf" srcId="{1A8CDFC8-A88E-429C-95DD-A9ACF7FEA20D}" destId="{065C453D-2677-48C8-98BD-E5403BF99B24}" srcOrd="0" destOrd="0" presId="urn:microsoft.com/office/officeart/2005/8/layout/orgChart1"/>
    <dgm:cxn modelId="{C23F0A23-0271-40D1-A70E-E65A37EB0CDF}" type="presParOf" srcId="{1A8CDFC8-A88E-429C-95DD-A9ACF7FEA20D}" destId="{655920A5-2144-4C09-A6AF-53E6E08215F8}" srcOrd="1" destOrd="0" presId="urn:microsoft.com/office/officeart/2005/8/layout/orgChart1"/>
    <dgm:cxn modelId="{A742B7B0-639C-4239-BE24-328EDD11B9F4}" type="presParOf" srcId="{655920A5-2144-4C09-A6AF-53E6E08215F8}" destId="{59C46397-5F69-4EE1-9D78-C26F3815B644}" srcOrd="0" destOrd="0" presId="urn:microsoft.com/office/officeart/2005/8/layout/orgChart1"/>
    <dgm:cxn modelId="{87F99B7B-0346-490B-BB6B-1BD43A9A0CD7}" type="presParOf" srcId="{59C46397-5F69-4EE1-9D78-C26F3815B644}" destId="{04E111BE-2266-4283-97CC-0E84FF7344A4}" srcOrd="0" destOrd="0" presId="urn:microsoft.com/office/officeart/2005/8/layout/orgChart1"/>
    <dgm:cxn modelId="{FA6C5ACF-462D-4B3D-BB0C-FB84EE46EC3C}" type="presParOf" srcId="{59C46397-5F69-4EE1-9D78-C26F3815B644}" destId="{17D762FD-FFA6-44D3-ABA3-6D7B94EFA371}" srcOrd="1" destOrd="0" presId="urn:microsoft.com/office/officeart/2005/8/layout/orgChart1"/>
    <dgm:cxn modelId="{2F2482B3-8BF9-497A-9781-A40B8FDF4AAB}" type="presParOf" srcId="{655920A5-2144-4C09-A6AF-53E6E08215F8}" destId="{4AC2E496-E658-4EAB-8F8A-1A0DAFE4C9F0}" srcOrd="1" destOrd="0" presId="urn:microsoft.com/office/officeart/2005/8/layout/orgChart1"/>
    <dgm:cxn modelId="{8271D193-4491-40B6-B1EF-80487683E11B}" type="presParOf" srcId="{655920A5-2144-4C09-A6AF-53E6E08215F8}" destId="{D68487AC-5ADD-4B7D-9410-DB7923A7D1A2}" srcOrd="2" destOrd="0" presId="urn:microsoft.com/office/officeart/2005/8/layout/orgChart1"/>
    <dgm:cxn modelId="{9F72CC9A-79DF-4A4E-A5C8-F585E895F58D}" type="presParOf" srcId="{1A8CDFC8-A88E-429C-95DD-A9ACF7FEA20D}" destId="{8FA50CCA-4C9F-4027-B73F-8E55FA4DEB7D}" srcOrd="2" destOrd="0" presId="urn:microsoft.com/office/officeart/2005/8/layout/orgChart1"/>
    <dgm:cxn modelId="{30BB2AD8-AD7C-422C-A5CF-366EF93C20E8}" type="presParOf" srcId="{1A8CDFC8-A88E-429C-95DD-A9ACF7FEA20D}" destId="{13D5FC04-379E-4E71-B2AD-A30A7C1A3489}" srcOrd="3" destOrd="0" presId="urn:microsoft.com/office/officeart/2005/8/layout/orgChart1"/>
    <dgm:cxn modelId="{578D2D7A-3B50-4C36-9248-4C36E0684AD1}" type="presParOf" srcId="{13D5FC04-379E-4E71-B2AD-A30A7C1A3489}" destId="{E1C92B75-C8E9-4910-8839-EEAE4316F971}" srcOrd="0" destOrd="0" presId="urn:microsoft.com/office/officeart/2005/8/layout/orgChart1"/>
    <dgm:cxn modelId="{B9CF5A7B-5141-4576-BF7E-E65A9ABD8F67}" type="presParOf" srcId="{E1C92B75-C8E9-4910-8839-EEAE4316F971}" destId="{04386F7F-83CA-465B-9F54-3D14854EA324}" srcOrd="0" destOrd="0" presId="urn:microsoft.com/office/officeart/2005/8/layout/orgChart1"/>
    <dgm:cxn modelId="{333CFD04-143F-48D0-B498-C7726740D394}" type="presParOf" srcId="{E1C92B75-C8E9-4910-8839-EEAE4316F971}" destId="{BCAD4EF8-9DD1-4C6D-AED6-C92752A3A198}" srcOrd="1" destOrd="0" presId="urn:microsoft.com/office/officeart/2005/8/layout/orgChart1"/>
    <dgm:cxn modelId="{9D4B8FD9-7F41-456C-AF90-EBAD2A83F9CA}" type="presParOf" srcId="{13D5FC04-379E-4E71-B2AD-A30A7C1A3489}" destId="{9160E7A5-F3EC-4133-9AC1-6F796909EDA8}" srcOrd="1" destOrd="0" presId="urn:microsoft.com/office/officeart/2005/8/layout/orgChart1"/>
    <dgm:cxn modelId="{836D7C89-4CE9-4CE6-90B0-862CBF2C2312}" type="presParOf" srcId="{13D5FC04-379E-4E71-B2AD-A30A7C1A3489}" destId="{05516B1A-FB26-4706-8303-773153C0507E}" srcOrd="2" destOrd="0" presId="urn:microsoft.com/office/officeart/2005/8/layout/orgChart1"/>
    <dgm:cxn modelId="{7A035B6F-17D0-4F3C-97AE-2672FFF57418}" type="presParOf" srcId="{1A8CDFC8-A88E-429C-95DD-A9ACF7FEA20D}" destId="{75D0EECE-A240-47A1-92F2-F5784B297C4A}" srcOrd="4" destOrd="0" presId="urn:microsoft.com/office/officeart/2005/8/layout/orgChart1"/>
    <dgm:cxn modelId="{2CCD3F99-EBF2-4186-849A-5BC88F62D8AB}" type="presParOf" srcId="{1A8CDFC8-A88E-429C-95DD-A9ACF7FEA20D}" destId="{86B0FDD1-4074-4A0D-9821-64C94D4E50FB}" srcOrd="5" destOrd="0" presId="urn:microsoft.com/office/officeart/2005/8/layout/orgChart1"/>
    <dgm:cxn modelId="{5ADAD016-98EE-4F73-951A-6814CAC5E322}" type="presParOf" srcId="{86B0FDD1-4074-4A0D-9821-64C94D4E50FB}" destId="{49A260AB-B450-4389-ADF3-6900231B8886}" srcOrd="0" destOrd="0" presId="urn:microsoft.com/office/officeart/2005/8/layout/orgChart1"/>
    <dgm:cxn modelId="{F4EC3AD7-9073-4C7A-A5E7-88373567A99C}" type="presParOf" srcId="{49A260AB-B450-4389-ADF3-6900231B8886}" destId="{E1CB94E7-1069-4F84-BC09-A6183AC16D71}" srcOrd="0" destOrd="0" presId="urn:microsoft.com/office/officeart/2005/8/layout/orgChart1"/>
    <dgm:cxn modelId="{B1BCA919-9A40-491F-9352-BC176F03288D}" type="presParOf" srcId="{49A260AB-B450-4389-ADF3-6900231B8886}" destId="{C887026B-6830-4FC0-86FB-2E51DD6D2E94}" srcOrd="1" destOrd="0" presId="urn:microsoft.com/office/officeart/2005/8/layout/orgChart1"/>
    <dgm:cxn modelId="{9A33F240-C5AA-4099-8CC1-BC9B8086195C}" type="presParOf" srcId="{86B0FDD1-4074-4A0D-9821-64C94D4E50FB}" destId="{AF73E836-2F8B-42DA-A16A-850C4CDF595E}" srcOrd="1" destOrd="0" presId="urn:microsoft.com/office/officeart/2005/8/layout/orgChart1"/>
    <dgm:cxn modelId="{2A7A0BCD-6D21-4DCD-A7C9-D04B1C575DFD}" type="presParOf" srcId="{86B0FDD1-4074-4A0D-9821-64C94D4E50FB}" destId="{4F97E450-F317-4E18-AF7D-F7F845786ACA}" srcOrd="2" destOrd="0" presId="urn:microsoft.com/office/officeart/2005/8/layout/orgChart1"/>
    <dgm:cxn modelId="{16744D2A-0864-4DCE-B8E8-411C390592E1}" type="presParOf" srcId="{1A8CDFC8-A88E-429C-95DD-A9ACF7FEA20D}" destId="{DD7E683A-2E59-4672-9C46-C3DF18EA80B2}" srcOrd="6" destOrd="0" presId="urn:microsoft.com/office/officeart/2005/8/layout/orgChart1"/>
    <dgm:cxn modelId="{63E1B593-1B1B-4AB7-B9A1-347BC0C39BE4}" type="presParOf" srcId="{1A8CDFC8-A88E-429C-95DD-A9ACF7FEA20D}" destId="{FA61D596-537A-4D0B-8465-D20B8762CF1F}" srcOrd="7" destOrd="0" presId="urn:microsoft.com/office/officeart/2005/8/layout/orgChart1"/>
    <dgm:cxn modelId="{4D0CB789-9EC2-420D-A76D-4194888C483E}" type="presParOf" srcId="{FA61D596-537A-4D0B-8465-D20B8762CF1F}" destId="{2D14FF6E-50BA-4639-98FE-8EF1E3214AAA}" srcOrd="0" destOrd="0" presId="urn:microsoft.com/office/officeart/2005/8/layout/orgChart1"/>
    <dgm:cxn modelId="{E281320D-4915-43FA-B4C6-8031CC4BB592}" type="presParOf" srcId="{2D14FF6E-50BA-4639-98FE-8EF1E3214AAA}" destId="{AC8D84AB-31C8-435D-9D67-52E433E217F0}" srcOrd="0" destOrd="0" presId="urn:microsoft.com/office/officeart/2005/8/layout/orgChart1"/>
    <dgm:cxn modelId="{16A83C40-20B0-4BF7-B5FB-B966853AF809}" type="presParOf" srcId="{2D14FF6E-50BA-4639-98FE-8EF1E3214AAA}" destId="{B1E3FDC3-600D-4404-8B44-AEC31A6EC42E}" srcOrd="1" destOrd="0" presId="urn:microsoft.com/office/officeart/2005/8/layout/orgChart1"/>
    <dgm:cxn modelId="{C7BB8276-84BA-4FAC-8BA1-324509866C22}" type="presParOf" srcId="{FA61D596-537A-4D0B-8465-D20B8762CF1F}" destId="{A9BD70AC-3FAD-464C-A787-984D3EBC63CB}" srcOrd="1" destOrd="0" presId="urn:microsoft.com/office/officeart/2005/8/layout/orgChart1"/>
    <dgm:cxn modelId="{44966455-21F8-4CE0-9630-1D4FAC47661F}" type="presParOf" srcId="{FA61D596-537A-4D0B-8465-D20B8762CF1F}" destId="{DF8EBB13-079C-4BB5-B785-2AE1D5B26B6F}" srcOrd="2" destOrd="0" presId="urn:microsoft.com/office/officeart/2005/8/layout/orgChart1"/>
    <dgm:cxn modelId="{8CE4155D-651C-4890-90E6-2D01F69EA6F9}" type="presParOf" srcId="{153932B7-5DEE-4C2B-9D3E-8A0C461DBA3D}" destId="{EBD8771D-B461-4F0F-A1BC-468C2A00C106}" srcOrd="2" destOrd="0" presId="urn:microsoft.com/office/officeart/2005/8/layout/orgChart1"/>
    <dgm:cxn modelId="{A8DF9069-2DEB-4064-A64E-5B7BE8FE27F8}" type="presParOf" srcId="{EBD8771D-B461-4F0F-A1BC-468C2A00C106}" destId="{024A381D-A6BE-4001-8F86-67CAC33AE0C1}" srcOrd="0" destOrd="0" presId="urn:microsoft.com/office/officeart/2005/8/layout/orgChart1"/>
    <dgm:cxn modelId="{C71C6036-4389-4852-BF27-CBDFBF82F1E4}" type="presParOf" srcId="{EBD8771D-B461-4F0F-A1BC-468C2A00C106}" destId="{216FA147-263E-458B-BF65-756FD994178B}" srcOrd="1" destOrd="0" presId="urn:microsoft.com/office/officeart/2005/8/layout/orgChart1"/>
    <dgm:cxn modelId="{95A9F469-C841-485E-8BC3-9A63303678EF}" type="presParOf" srcId="{216FA147-263E-458B-BF65-756FD994178B}" destId="{2C2CDE0B-0E00-43F7-997D-7706590F0BA8}" srcOrd="0" destOrd="0" presId="urn:microsoft.com/office/officeart/2005/8/layout/orgChart1"/>
    <dgm:cxn modelId="{51ACA0B5-5D2D-4B71-AF16-372E93B21CD9}" type="presParOf" srcId="{2C2CDE0B-0E00-43F7-997D-7706590F0BA8}" destId="{E8B6D23A-62F8-4275-8CFA-80EB9B723FDA}" srcOrd="0" destOrd="0" presId="urn:microsoft.com/office/officeart/2005/8/layout/orgChart1"/>
    <dgm:cxn modelId="{2507A4AC-9F7F-4957-93D7-C2ECD1F6349D}" type="presParOf" srcId="{2C2CDE0B-0E00-43F7-997D-7706590F0BA8}" destId="{C79ADA1A-7E2A-4886-B878-7DFCA0F38CF2}" srcOrd="1" destOrd="0" presId="urn:microsoft.com/office/officeart/2005/8/layout/orgChart1"/>
    <dgm:cxn modelId="{B20B5223-4468-4855-A131-476F85F0C0AB}" type="presParOf" srcId="{216FA147-263E-458B-BF65-756FD994178B}" destId="{9DA96C8B-412A-42A8-ADD2-806BB155F876}" srcOrd="1" destOrd="0" presId="urn:microsoft.com/office/officeart/2005/8/layout/orgChart1"/>
    <dgm:cxn modelId="{1245971A-49D9-4DED-88CF-11444DC34554}" type="presParOf" srcId="{216FA147-263E-458B-BF65-756FD994178B}" destId="{D2818B08-F5C0-4564-BE3D-59F8D55E423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33593-2766-4CAE-A2BA-78F52643C68F}">
      <dsp:nvSpPr>
        <dsp:cNvPr id="0" name=""/>
        <dsp:cNvSpPr/>
      </dsp:nvSpPr>
      <dsp:spPr>
        <a:xfrm rot="16200000">
          <a:off x="2304097" y="-2229418"/>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שם שהיה רע-ידיד למקום [ה']</a:t>
          </a:r>
          <a:endParaRPr lang="en-US" sz="1600" kern="1200" dirty="0"/>
        </a:p>
      </dsp:txBody>
      <dsp:txXfrm rot="5400000">
        <a:off x="28983" y="103662"/>
        <a:ext cx="5172937" cy="535759"/>
      </dsp:txXfrm>
    </dsp:sp>
    <dsp:sp modelId="{B8BED7C6-AB76-4B17-A6F0-38768E8C322F}">
      <dsp:nvSpPr>
        <dsp:cNvPr id="0" name=""/>
        <dsp:cNvSpPr/>
      </dsp:nvSpPr>
      <dsp:spPr>
        <a:xfrm>
          <a:off x="5201920" y="463"/>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err="1"/>
            <a:t>רעואל</a:t>
          </a:r>
          <a:endParaRPr lang="en-US" sz="3600" kern="1200" dirty="0"/>
        </a:p>
      </dsp:txBody>
      <dsp:txXfrm>
        <a:off x="5238149" y="36692"/>
        <a:ext cx="2853622" cy="669698"/>
      </dsp:txXfrm>
    </dsp:sp>
    <dsp:sp modelId="{9F76AA55-6B45-43EF-815D-F6DB085D451F}">
      <dsp:nvSpPr>
        <dsp:cNvPr id="0" name=""/>
        <dsp:cNvSpPr/>
      </dsp:nvSpPr>
      <dsp:spPr>
        <a:xfrm rot="16200000">
          <a:off x="2304097" y="-1450154"/>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שם שיתר פרשה בתורה: "ואתה תחזה"-העצה למשה</a:t>
          </a:r>
          <a:endParaRPr lang="en-US" sz="1600" kern="1200" dirty="0"/>
        </a:p>
      </dsp:txBody>
      <dsp:txXfrm rot="5400000">
        <a:off x="28983" y="882926"/>
        <a:ext cx="5172937" cy="535759"/>
      </dsp:txXfrm>
    </dsp:sp>
    <dsp:sp modelId="{7F53AC50-8CFF-4616-B7D6-4C2566C0F5D8}">
      <dsp:nvSpPr>
        <dsp:cNvPr id="0" name=""/>
        <dsp:cNvSpPr/>
      </dsp:nvSpPr>
      <dsp:spPr>
        <a:xfrm>
          <a:off x="5201920" y="779727"/>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a:t>יתר</a:t>
          </a:r>
          <a:endParaRPr lang="en-US" sz="3600" kern="1200" dirty="0"/>
        </a:p>
      </dsp:txBody>
      <dsp:txXfrm>
        <a:off x="5238149" y="815956"/>
        <a:ext cx="2853622" cy="669698"/>
      </dsp:txXfrm>
    </dsp:sp>
    <dsp:sp modelId="{3523AA29-B339-4532-8825-D66DFFCB7D12}">
      <dsp:nvSpPr>
        <dsp:cNvPr id="0" name=""/>
        <dsp:cNvSpPr/>
      </dsp:nvSpPr>
      <dsp:spPr>
        <a:xfrm rot="16200000">
          <a:off x="2304097" y="-670890"/>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כשנתגייר והחל לקיים מצוות הוסיפו לו את האות ו' לשם</a:t>
          </a:r>
          <a:endParaRPr lang="en-US" sz="1600" kern="1200" dirty="0"/>
        </a:p>
      </dsp:txBody>
      <dsp:txXfrm rot="5400000">
        <a:off x="28983" y="1662190"/>
        <a:ext cx="5172937" cy="535759"/>
      </dsp:txXfrm>
    </dsp:sp>
    <dsp:sp modelId="{14AB9BD7-8940-40EC-A5D1-71788A6A72B6}">
      <dsp:nvSpPr>
        <dsp:cNvPr id="0" name=""/>
        <dsp:cNvSpPr/>
      </dsp:nvSpPr>
      <dsp:spPr>
        <a:xfrm>
          <a:off x="5201920" y="1558991"/>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a:t>יתרו</a:t>
          </a:r>
          <a:endParaRPr lang="en-US" sz="3600" kern="1200" dirty="0"/>
        </a:p>
      </dsp:txBody>
      <dsp:txXfrm>
        <a:off x="5238149" y="1595220"/>
        <a:ext cx="2853622" cy="669698"/>
      </dsp:txXfrm>
    </dsp:sp>
    <dsp:sp modelId="{7D8C5D51-E5F0-4F02-9A0B-FEB49D2A0C79}">
      <dsp:nvSpPr>
        <dsp:cNvPr id="0" name=""/>
        <dsp:cNvSpPr/>
      </dsp:nvSpPr>
      <dsp:spPr>
        <a:xfrm rot="16200000">
          <a:off x="2304097" y="108373"/>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שם שחבב-אהב את ה'</a:t>
          </a:r>
          <a:endParaRPr lang="en-US" sz="1600" kern="1200" dirty="0"/>
        </a:p>
      </dsp:txBody>
      <dsp:txXfrm rot="5400000">
        <a:off x="28983" y="2441454"/>
        <a:ext cx="5172937" cy="535759"/>
      </dsp:txXfrm>
    </dsp:sp>
    <dsp:sp modelId="{988FD195-12BE-4FC9-815C-4041F1E441E7}">
      <dsp:nvSpPr>
        <dsp:cNvPr id="0" name=""/>
        <dsp:cNvSpPr/>
      </dsp:nvSpPr>
      <dsp:spPr>
        <a:xfrm>
          <a:off x="5201920" y="2338255"/>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a:t>חובב</a:t>
          </a:r>
          <a:endParaRPr lang="en-US" sz="3600" kern="1200" dirty="0"/>
        </a:p>
      </dsp:txBody>
      <dsp:txXfrm>
        <a:off x="5238149" y="2374484"/>
        <a:ext cx="2853622" cy="669698"/>
      </dsp:txXfrm>
    </dsp:sp>
    <dsp:sp modelId="{4E426E32-FD29-4296-BE20-FB62E0A118FC}">
      <dsp:nvSpPr>
        <dsp:cNvPr id="0" name=""/>
        <dsp:cNvSpPr/>
      </dsp:nvSpPr>
      <dsp:spPr>
        <a:xfrm rot="16200000">
          <a:off x="2304097" y="887637"/>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שם שהיה חבר למקום [ה']</a:t>
          </a:r>
          <a:endParaRPr lang="en-US" sz="1600" kern="1200" dirty="0"/>
        </a:p>
      </dsp:txBody>
      <dsp:txXfrm rot="5400000">
        <a:off x="28983" y="3220718"/>
        <a:ext cx="5172937" cy="535759"/>
      </dsp:txXfrm>
    </dsp:sp>
    <dsp:sp modelId="{4E70D10F-B6AB-42E6-8139-22C5301C40FB}">
      <dsp:nvSpPr>
        <dsp:cNvPr id="0" name=""/>
        <dsp:cNvSpPr/>
      </dsp:nvSpPr>
      <dsp:spPr>
        <a:xfrm>
          <a:off x="5201920" y="3117519"/>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a:t>חבר</a:t>
          </a:r>
          <a:endParaRPr lang="en-US" sz="3600" kern="1200" dirty="0"/>
        </a:p>
      </dsp:txBody>
      <dsp:txXfrm>
        <a:off x="5238149" y="3153748"/>
        <a:ext cx="2853622" cy="669698"/>
      </dsp:txXfrm>
    </dsp:sp>
    <dsp:sp modelId="{A2C3EDC0-25D7-406A-B015-1151775EB386}">
      <dsp:nvSpPr>
        <dsp:cNvPr id="0" name=""/>
        <dsp:cNvSpPr/>
      </dsp:nvSpPr>
      <dsp:spPr>
        <a:xfrm rot="16200000">
          <a:off x="2304097" y="1666901"/>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שם שקנה עולם הבא</a:t>
          </a:r>
          <a:endParaRPr lang="en-US" sz="1600" kern="1200" dirty="0"/>
        </a:p>
      </dsp:txBody>
      <dsp:txXfrm rot="5400000">
        <a:off x="28983" y="3999982"/>
        <a:ext cx="5172937" cy="535759"/>
      </dsp:txXfrm>
    </dsp:sp>
    <dsp:sp modelId="{EB4BE32E-EB04-432F-917C-AEE2D5406CD9}">
      <dsp:nvSpPr>
        <dsp:cNvPr id="0" name=""/>
        <dsp:cNvSpPr/>
      </dsp:nvSpPr>
      <dsp:spPr>
        <a:xfrm>
          <a:off x="5201920" y="3896783"/>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a:t>קיני</a:t>
          </a:r>
          <a:endParaRPr lang="en-US" sz="3600" kern="1200" dirty="0"/>
        </a:p>
      </dsp:txBody>
      <dsp:txXfrm>
        <a:off x="5238149" y="3933012"/>
        <a:ext cx="2853622" cy="669698"/>
      </dsp:txXfrm>
    </dsp:sp>
    <dsp:sp modelId="{4146CCDA-303D-4745-AFAA-616574798C5B}">
      <dsp:nvSpPr>
        <dsp:cNvPr id="0" name=""/>
        <dsp:cNvSpPr/>
      </dsp:nvSpPr>
      <dsp:spPr>
        <a:xfrm rot="16200000">
          <a:off x="2304097" y="2446165"/>
          <a:ext cx="593725" cy="5201920"/>
        </a:xfrm>
        <a:prstGeom prst="round2Same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ctr" defTabSz="711200" rtl="1">
            <a:lnSpc>
              <a:spcPct val="90000"/>
            </a:lnSpc>
            <a:spcBef>
              <a:spcPct val="0"/>
            </a:spcBef>
            <a:spcAft>
              <a:spcPct val="15000"/>
            </a:spcAft>
            <a:buChar char="•"/>
          </a:pPr>
          <a:r>
            <a:rPr lang="he-IL" sz="1600" kern="1200" dirty="0"/>
            <a:t>על </a:t>
          </a:r>
          <a:r>
            <a:rPr lang="he-IL" sz="1600" kern="1200"/>
            <a:t>שם שנפטר כל מעבודה זרה.</a:t>
          </a:r>
          <a:endParaRPr lang="en-US" sz="1600" kern="1200" dirty="0"/>
        </a:p>
      </dsp:txBody>
      <dsp:txXfrm rot="5400000">
        <a:off x="28983" y="4779246"/>
        <a:ext cx="5172937" cy="535759"/>
      </dsp:txXfrm>
    </dsp:sp>
    <dsp:sp modelId="{2F35D2E2-B35F-45A7-AF3E-1D1F5F302C44}">
      <dsp:nvSpPr>
        <dsp:cNvPr id="0" name=""/>
        <dsp:cNvSpPr/>
      </dsp:nvSpPr>
      <dsp:spPr>
        <a:xfrm>
          <a:off x="5201920" y="4676047"/>
          <a:ext cx="2926080" cy="742156"/>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1">
            <a:lnSpc>
              <a:spcPct val="90000"/>
            </a:lnSpc>
            <a:spcBef>
              <a:spcPct val="0"/>
            </a:spcBef>
            <a:spcAft>
              <a:spcPct val="35000"/>
            </a:spcAft>
            <a:buNone/>
          </a:pPr>
          <a:r>
            <a:rPr lang="he-IL" sz="3600" kern="1200" dirty="0" err="1"/>
            <a:t>פוטיאל</a:t>
          </a:r>
          <a:endParaRPr lang="en-US" sz="3600" kern="1200" dirty="0"/>
        </a:p>
      </dsp:txBody>
      <dsp:txXfrm>
        <a:off x="5238149" y="4712276"/>
        <a:ext cx="2853622" cy="669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09C9B-8739-4284-B094-A8D366A04081}">
      <dsp:nvSpPr>
        <dsp:cNvPr id="0" name=""/>
        <dsp:cNvSpPr/>
      </dsp:nvSpPr>
      <dsp:spPr>
        <a:xfrm>
          <a:off x="4306307" y="1823124"/>
          <a:ext cx="2893218" cy="1735931"/>
        </a:xfrm>
        <a:prstGeom prst="roundRect">
          <a:avLst/>
        </a:prstGeom>
        <a:solidFill>
          <a:schemeClr val="accent1">
            <a:alpha val="9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he-IL" sz="3300" kern="1200" dirty="0"/>
            <a:t>רש"י</a:t>
          </a:r>
          <a:endParaRPr lang="en-US" sz="3300" kern="1200" dirty="0"/>
        </a:p>
      </dsp:txBody>
      <dsp:txXfrm>
        <a:off x="4391048" y="1907865"/>
        <a:ext cx="2723736" cy="1566449"/>
      </dsp:txXfrm>
    </dsp:sp>
    <dsp:sp modelId="{01F573F8-D197-4A63-B0F3-CC12C137D0B6}">
      <dsp:nvSpPr>
        <dsp:cNvPr id="0" name=""/>
        <dsp:cNvSpPr/>
      </dsp:nvSpPr>
      <dsp:spPr>
        <a:xfrm>
          <a:off x="696438" y="1864804"/>
          <a:ext cx="2893218" cy="1735931"/>
        </a:xfrm>
        <a:prstGeom prst="roundRect">
          <a:avLst/>
        </a:prstGeom>
        <a:solidFill>
          <a:schemeClr val="accent1">
            <a:alpha val="90000"/>
            <a:hueOff val="0"/>
            <a:satOff val="0"/>
            <a:lumOff val="0"/>
            <a:alphaOff val="-1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he-IL" sz="3300" kern="1200" dirty="0"/>
            <a:t>רמב"ן ואבן עזרא</a:t>
          </a:r>
          <a:endParaRPr lang="en-US" sz="3300" kern="1200" dirty="0"/>
        </a:p>
      </dsp:txBody>
      <dsp:txXfrm>
        <a:off x="781179" y="1949545"/>
        <a:ext cx="2723736" cy="1566449"/>
      </dsp:txXfrm>
    </dsp:sp>
    <dsp:sp modelId="{7024FE3B-7DAA-4597-8FA3-16C7412E1552}">
      <dsp:nvSpPr>
        <dsp:cNvPr id="0" name=""/>
        <dsp:cNvSpPr/>
      </dsp:nvSpPr>
      <dsp:spPr>
        <a:xfrm>
          <a:off x="4278184" y="3743110"/>
          <a:ext cx="2893218" cy="1735931"/>
        </a:xfrm>
        <a:prstGeom prst="roundRect">
          <a:avLst/>
        </a:prstGeom>
        <a:solidFill>
          <a:schemeClr val="accent1">
            <a:alpha val="90000"/>
            <a:hueOff val="0"/>
            <a:satOff val="0"/>
            <a:lumOff val="0"/>
            <a:alphaOff val="-2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he-IL" sz="3300" kern="1200" dirty="0"/>
            <a:t>ממחרת יום הכיפורים</a:t>
          </a:r>
          <a:endParaRPr lang="en-US" sz="3300" kern="1200" dirty="0"/>
        </a:p>
      </dsp:txBody>
      <dsp:txXfrm>
        <a:off x="4362925" y="3827851"/>
        <a:ext cx="2723736" cy="1566449"/>
      </dsp:txXfrm>
    </dsp:sp>
    <dsp:sp modelId="{8A892262-06CB-4046-AE98-15555DF7DFCE}">
      <dsp:nvSpPr>
        <dsp:cNvPr id="0" name=""/>
        <dsp:cNvSpPr/>
      </dsp:nvSpPr>
      <dsp:spPr>
        <a:xfrm>
          <a:off x="653184" y="3770226"/>
          <a:ext cx="2893218" cy="1735931"/>
        </a:xfrm>
        <a:prstGeom prst="roundRect">
          <a:avLst/>
        </a:prstGeom>
        <a:solidFill>
          <a:schemeClr val="accent1">
            <a:alpha val="90000"/>
            <a:hueOff val="0"/>
            <a:satOff val="0"/>
            <a:lumOff val="0"/>
            <a:alphaOff val="-3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he-IL" sz="3300" kern="1200" dirty="0"/>
            <a:t>ממחרת הגעתו של יתרו</a:t>
          </a:r>
          <a:endParaRPr lang="en-US" sz="3300" kern="1200" dirty="0"/>
        </a:p>
      </dsp:txBody>
      <dsp:txXfrm>
        <a:off x="737925" y="3854967"/>
        <a:ext cx="2723736" cy="1566449"/>
      </dsp:txXfrm>
    </dsp:sp>
    <dsp:sp modelId="{3FD97C2D-B3FA-4621-9AC9-FB2698970E64}">
      <dsp:nvSpPr>
        <dsp:cNvPr id="0" name=""/>
        <dsp:cNvSpPr/>
      </dsp:nvSpPr>
      <dsp:spPr>
        <a:xfrm>
          <a:off x="213212" y="0"/>
          <a:ext cx="7537297" cy="1735931"/>
        </a:xfrm>
        <a:prstGeom prst="roundRect">
          <a:avLst/>
        </a:prstGeom>
        <a:solidFill>
          <a:schemeClr val="accent1">
            <a:alpha val="90000"/>
            <a:hueOff val="0"/>
            <a:satOff val="0"/>
            <a:lumOff val="0"/>
            <a:alpha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he-IL" sz="2700" kern="1200" dirty="0"/>
            <a:t>"ויהי </a:t>
          </a:r>
          <a:r>
            <a:rPr lang="he-IL" sz="2700" u="sng" kern="1200" dirty="0"/>
            <a:t>ממחרת</a:t>
          </a:r>
          <a:r>
            <a:rPr lang="he-IL" sz="2700" u="none" kern="1200" dirty="0"/>
            <a:t> וישב משה לשפוט את העם" </a:t>
          </a:r>
          <a:r>
            <a:rPr lang="he-IL" sz="1100" u="none" kern="1200" dirty="0"/>
            <a:t>(פסוק י"ג)</a:t>
          </a:r>
        </a:p>
        <a:p>
          <a:pPr marL="0" lvl="0" indent="0" algn="ctr" defTabSz="1200150" rtl="1">
            <a:lnSpc>
              <a:spcPct val="90000"/>
            </a:lnSpc>
            <a:spcBef>
              <a:spcPct val="0"/>
            </a:spcBef>
            <a:spcAft>
              <a:spcPct val="35000"/>
            </a:spcAft>
            <a:buNone/>
          </a:pPr>
          <a:r>
            <a:rPr lang="he-IL" sz="2800" u="none" kern="1200" dirty="0"/>
            <a:t>ממחרת מה?</a:t>
          </a:r>
        </a:p>
      </dsp:txBody>
      <dsp:txXfrm>
        <a:off x="297953" y="84741"/>
        <a:ext cx="7367815" cy="15664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A381D-A6BE-4001-8F86-67CAC33AE0C1}">
      <dsp:nvSpPr>
        <dsp:cNvPr id="0" name=""/>
        <dsp:cNvSpPr/>
      </dsp:nvSpPr>
      <dsp:spPr>
        <a:xfrm>
          <a:off x="4689341" y="1596733"/>
          <a:ext cx="949524" cy="846971"/>
        </a:xfrm>
        <a:custGeom>
          <a:avLst/>
          <a:gdLst/>
          <a:ahLst/>
          <a:cxnLst/>
          <a:rect l="0" t="0" r="0" b="0"/>
          <a:pathLst>
            <a:path>
              <a:moveTo>
                <a:pt x="0" y="0"/>
              </a:moveTo>
              <a:lnTo>
                <a:pt x="949524" y="846971"/>
              </a:lnTo>
            </a:path>
          </a:pathLst>
        </a:custGeom>
        <a:noFill/>
        <a:ln w="15875" cap="rnd" cmpd="sng" algn="ctr">
          <a:noFill/>
          <a:prstDash val="solid"/>
        </a:ln>
        <a:effectLst/>
      </dsp:spPr>
      <dsp:style>
        <a:lnRef idx="2">
          <a:scrgbClr r="0" g="0" b="0"/>
        </a:lnRef>
        <a:fillRef idx="0">
          <a:scrgbClr r="0" g="0" b="0"/>
        </a:fillRef>
        <a:effectRef idx="0">
          <a:scrgbClr r="0" g="0" b="0"/>
        </a:effectRef>
        <a:fontRef idx="minor"/>
      </dsp:style>
    </dsp:sp>
    <dsp:sp modelId="{DD7E683A-2E59-4672-9C46-C3DF18EA80B2}">
      <dsp:nvSpPr>
        <dsp:cNvPr id="0" name=""/>
        <dsp:cNvSpPr/>
      </dsp:nvSpPr>
      <dsp:spPr>
        <a:xfrm>
          <a:off x="4689341" y="1596733"/>
          <a:ext cx="3672720" cy="1861654"/>
        </a:xfrm>
        <a:custGeom>
          <a:avLst/>
          <a:gdLst/>
          <a:ahLst/>
          <a:cxnLst/>
          <a:rect l="0" t="0" r="0" b="0"/>
          <a:pathLst>
            <a:path>
              <a:moveTo>
                <a:pt x="0" y="0"/>
              </a:moveTo>
              <a:lnTo>
                <a:pt x="0" y="1649183"/>
              </a:lnTo>
              <a:lnTo>
                <a:pt x="3672720" y="1649183"/>
              </a:lnTo>
              <a:lnTo>
                <a:pt x="3672720" y="186165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D0EECE-A240-47A1-92F2-F5784B297C4A}">
      <dsp:nvSpPr>
        <dsp:cNvPr id="0" name=""/>
        <dsp:cNvSpPr/>
      </dsp:nvSpPr>
      <dsp:spPr>
        <a:xfrm>
          <a:off x="4689341" y="1596733"/>
          <a:ext cx="1224240" cy="1861654"/>
        </a:xfrm>
        <a:custGeom>
          <a:avLst/>
          <a:gdLst/>
          <a:ahLst/>
          <a:cxnLst/>
          <a:rect l="0" t="0" r="0" b="0"/>
          <a:pathLst>
            <a:path>
              <a:moveTo>
                <a:pt x="0" y="0"/>
              </a:moveTo>
              <a:lnTo>
                <a:pt x="0" y="1649183"/>
              </a:lnTo>
              <a:lnTo>
                <a:pt x="1224240" y="1649183"/>
              </a:lnTo>
              <a:lnTo>
                <a:pt x="1224240" y="186165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A50CCA-4C9F-4027-B73F-8E55FA4DEB7D}">
      <dsp:nvSpPr>
        <dsp:cNvPr id="0" name=""/>
        <dsp:cNvSpPr/>
      </dsp:nvSpPr>
      <dsp:spPr>
        <a:xfrm>
          <a:off x="3465100" y="1596733"/>
          <a:ext cx="1224240" cy="1861654"/>
        </a:xfrm>
        <a:custGeom>
          <a:avLst/>
          <a:gdLst/>
          <a:ahLst/>
          <a:cxnLst/>
          <a:rect l="0" t="0" r="0" b="0"/>
          <a:pathLst>
            <a:path>
              <a:moveTo>
                <a:pt x="1224240" y="0"/>
              </a:moveTo>
              <a:lnTo>
                <a:pt x="1224240" y="1649183"/>
              </a:lnTo>
              <a:lnTo>
                <a:pt x="0" y="1649183"/>
              </a:lnTo>
              <a:lnTo>
                <a:pt x="0" y="186165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5C453D-2677-48C8-98BD-E5403BF99B24}">
      <dsp:nvSpPr>
        <dsp:cNvPr id="0" name=""/>
        <dsp:cNvSpPr/>
      </dsp:nvSpPr>
      <dsp:spPr>
        <a:xfrm>
          <a:off x="1016620" y="1596733"/>
          <a:ext cx="3672720" cy="1861654"/>
        </a:xfrm>
        <a:custGeom>
          <a:avLst/>
          <a:gdLst/>
          <a:ahLst/>
          <a:cxnLst/>
          <a:rect l="0" t="0" r="0" b="0"/>
          <a:pathLst>
            <a:path>
              <a:moveTo>
                <a:pt x="3672720" y="0"/>
              </a:moveTo>
              <a:lnTo>
                <a:pt x="3672720" y="1649183"/>
              </a:lnTo>
              <a:lnTo>
                <a:pt x="0" y="1649183"/>
              </a:lnTo>
              <a:lnTo>
                <a:pt x="0" y="186165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628AF5-3DF7-45B4-BCF7-7F637947B1F1}">
      <dsp:nvSpPr>
        <dsp:cNvPr id="0" name=""/>
        <dsp:cNvSpPr/>
      </dsp:nvSpPr>
      <dsp:spPr>
        <a:xfrm>
          <a:off x="3677572" y="584964"/>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he-IL" sz="3500" kern="1200" dirty="0"/>
            <a:t>ה'</a:t>
          </a:r>
          <a:endParaRPr lang="en-US" sz="3500" kern="1200" dirty="0"/>
        </a:p>
      </dsp:txBody>
      <dsp:txXfrm>
        <a:off x="3677572" y="584964"/>
        <a:ext cx="2023537" cy="1011768"/>
      </dsp:txXfrm>
    </dsp:sp>
    <dsp:sp modelId="{04E111BE-2266-4283-97CC-0E84FF7344A4}">
      <dsp:nvSpPr>
        <dsp:cNvPr id="0" name=""/>
        <dsp:cNvSpPr/>
      </dsp:nvSpPr>
      <dsp:spPr>
        <a:xfrm>
          <a:off x="4851" y="3458387"/>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he-IL" sz="3500" kern="1200" dirty="0"/>
            <a:t>שרי עשרות</a:t>
          </a:r>
          <a:endParaRPr lang="en-US" sz="3500" kern="1200" dirty="0"/>
        </a:p>
      </dsp:txBody>
      <dsp:txXfrm>
        <a:off x="4851" y="3458387"/>
        <a:ext cx="2023537" cy="1011768"/>
      </dsp:txXfrm>
    </dsp:sp>
    <dsp:sp modelId="{04386F7F-83CA-465B-9F54-3D14854EA324}">
      <dsp:nvSpPr>
        <dsp:cNvPr id="0" name=""/>
        <dsp:cNvSpPr/>
      </dsp:nvSpPr>
      <dsp:spPr>
        <a:xfrm>
          <a:off x="2453331" y="3458387"/>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he-IL" sz="2400" kern="1200" dirty="0"/>
            <a:t>שרי חמישים</a:t>
          </a:r>
        </a:p>
        <a:p>
          <a:pPr marL="0" lvl="0" indent="0" algn="ctr" defTabSz="1066800">
            <a:lnSpc>
              <a:spcPct val="90000"/>
            </a:lnSpc>
            <a:spcBef>
              <a:spcPct val="0"/>
            </a:spcBef>
            <a:spcAft>
              <a:spcPct val="35000"/>
            </a:spcAft>
            <a:buNone/>
          </a:pPr>
          <a:r>
            <a:rPr lang="he-IL" sz="1200" kern="1200" dirty="0"/>
            <a:t>(אחד לכל 50)</a:t>
          </a:r>
          <a:endParaRPr lang="en-US" sz="1200" kern="1200" dirty="0"/>
        </a:p>
      </dsp:txBody>
      <dsp:txXfrm>
        <a:off x="2453331" y="3458387"/>
        <a:ext cx="2023537" cy="1011768"/>
      </dsp:txXfrm>
    </dsp:sp>
    <dsp:sp modelId="{E1CB94E7-1069-4F84-BC09-A6183AC16D71}">
      <dsp:nvSpPr>
        <dsp:cNvPr id="0" name=""/>
        <dsp:cNvSpPr/>
      </dsp:nvSpPr>
      <dsp:spPr>
        <a:xfrm>
          <a:off x="4901812" y="3458387"/>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he-IL" sz="2200" kern="1200" dirty="0"/>
            <a:t>שרי מאות</a:t>
          </a:r>
          <a:br>
            <a:rPr lang="en-US" sz="2200" kern="1200" dirty="0"/>
          </a:br>
          <a:r>
            <a:rPr lang="he-IL" sz="1200" kern="1200" dirty="0"/>
            <a:t>(אחד לכל 100)</a:t>
          </a:r>
          <a:endParaRPr lang="en-US" sz="1200" kern="1200" dirty="0"/>
        </a:p>
      </dsp:txBody>
      <dsp:txXfrm>
        <a:off x="4901812" y="3458387"/>
        <a:ext cx="2023537" cy="1011768"/>
      </dsp:txXfrm>
    </dsp:sp>
    <dsp:sp modelId="{AC8D84AB-31C8-435D-9D67-52E433E217F0}">
      <dsp:nvSpPr>
        <dsp:cNvPr id="0" name=""/>
        <dsp:cNvSpPr/>
      </dsp:nvSpPr>
      <dsp:spPr>
        <a:xfrm>
          <a:off x="7350293" y="3458387"/>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he-IL" sz="2200" kern="1200" dirty="0"/>
            <a:t>שרי אלפים</a:t>
          </a:r>
          <a:br>
            <a:rPr lang="en-US" sz="2200" kern="1200" dirty="0"/>
          </a:br>
          <a:r>
            <a:rPr lang="he-IL" sz="1200" kern="1200" dirty="0"/>
            <a:t>(אחד לכל 1000)</a:t>
          </a:r>
          <a:endParaRPr lang="en-US" sz="3200" kern="1200" dirty="0"/>
        </a:p>
      </dsp:txBody>
      <dsp:txXfrm>
        <a:off x="7350293" y="3458387"/>
        <a:ext cx="2023537" cy="1011768"/>
      </dsp:txXfrm>
    </dsp:sp>
    <dsp:sp modelId="{E8B6D23A-62F8-4275-8CFA-80EB9B723FDA}">
      <dsp:nvSpPr>
        <dsp:cNvPr id="0" name=""/>
        <dsp:cNvSpPr/>
      </dsp:nvSpPr>
      <dsp:spPr>
        <a:xfrm>
          <a:off x="3615328" y="1937820"/>
          <a:ext cx="2023537" cy="101176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he-IL" sz="3500" kern="1200" dirty="0"/>
            <a:t>משה</a:t>
          </a:r>
          <a:endParaRPr lang="en-US" sz="3500" kern="1200" dirty="0"/>
        </a:p>
      </dsp:txBody>
      <dsp:txXfrm>
        <a:off x="3615328" y="1937820"/>
        <a:ext cx="2023537" cy="101176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E28606-3505-40BB-86A9-F5CD61BF8A2D}"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073DB-D5F4-4FA0-9F4A-69DB7840E8D3}" type="slidenum">
              <a:rPr lang="en-US" smtClean="0"/>
              <a:t>‹#›</a:t>
            </a:fld>
            <a:endParaRPr lang="en-US"/>
          </a:p>
        </p:txBody>
      </p:sp>
    </p:spTree>
    <p:extLst>
      <p:ext uri="{BB962C8B-B14F-4D97-AF65-F5344CB8AC3E}">
        <p14:creationId xmlns:p14="http://schemas.microsoft.com/office/powerpoint/2010/main" val="402807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107791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80074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980844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3891852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e-IL"/>
              <a:t>לחץ כדי לערוך סגנון כותרת של תבנית בסיס</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826975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Date Placeholder 2"/>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3388570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6646313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08105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38439467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a:t>לחץ כדי לערוך סגנונות טקסט של תבנית בסיס</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0893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E28606-3505-40BB-86A9-F5CD61BF8A2D}"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0073DB-D5F4-4FA0-9F4A-69DB7840E8D3}" type="slidenum">
              <a:rPr lang="en-US" smtClean="0"/>
              <a:t>‹#›</a:t>
            </a:fld>
            <a:endParaRPr lang="en-US"/>
          </a:p>
        </p:txBody>
      </p:sp>
    </p:spTree>
    <p:extLst>
      <p:ext uri="{BB962C8B-B14F-4D97-AF65-F5344CB8AC3E}">
        <p14:creationId xmlns:p14="http://schemas.microsoft.com/office/powerpoint/2010/main" val="2613846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a:t>לחץ כדי לערוך סגנונות טקסט של תבנית בסיס</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35472315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4718740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6324057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E28606-3505-40BB-86A9-F5CD61BF8A2D}" type="datetimeFigureOut">
              <a:rPr lang="en-US" smtClean="0"/>
              <a:t>3/22/2022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0073DB-D5F4-4FA0-9F4A-69DB7840E8D3}" type="slidenum">
              <a:rPr lang="en-US" smtClean="0"/>
              <a:t>‹#›</a:t>
            </a:fld>
            <a:endParaRPr lang="en-US"/>
          </a:p>
        </p:txBody>
      </p:sp>
    </p:spTree>
    <p:extLst>
      <p:ext uri="{BB962C8B-B14F-4D97-AF65-F5344CB8AC3E}">
        <p14:creationId xmlns:p14="http://schemas.microsoft.com/office/powerpoint/2010/main" val="29866702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16235100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25329101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26298251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3352933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14509859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2918114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4E28606-3505-40BB-86A9-F5CD61BF8A2D}"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073DB-D5F4-4FA0-9F4A-69DB7840E8D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3840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42869020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36727798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4E131E2-C161-4867-A976-DE53AF4D8903}" type="slidenum">
              <a:rPr lang="he-IL" smtClean="0"/>
              <a:t>‹#›</a:t>
            </a:fld>
            <a:endParaRPr lang="he-IL"/>
          </a:p>
        </p:txBody>
      </p:sp>
      <p:sp>
        <p:nvSpPr>
          <p:cNvPr id="5" name="Date Placeholder 4"/>
          <p:cNvSpPr>
            <a:spLocks noGrp="1"/>
          </p:cNvSpPr>
          <p:nvPr>
            <p:ph type="dt" sz="half" idx="10"/>
          </p:nvPr>
        </p:nvSpPr>
        <p:spPr/>
        <p:txBody>
          <a:bodyPr/>
          <a:lstStyle/>
          <a:p>
            <a:fld id="{E3C377BD-609C-4CB1-A7D1-2E0252F42F8E}" type="datetimeFigureOut">
              <a:rPr lang="he-IL" smtClean="0"/>
              <a:t>י"ט אדר ב תשפ"ב</a:t>
            </a:fld>
            <a:endParaRPr lang="he-IL"/>
          </a:p>
        </p:txBody>
      </p:sp>
    </p:spTree>
    <p:extLst>
      <p:ext uri="{BB962C8B-B14F-4D97-AF65-F5344CB8AC3E}">
        <p14:creationId xmlns:p14="http://schemas.microsoft.com/office/powerpoint/2010/main" val="12496319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3919653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35952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7811810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86803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40936776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6986284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4E131E2-C161-4867-A976-DE53AF4D8903}" type="slidenum">
              <a:rPr lang="he-IL" smtClean="0"/>
              <a:t>‹#›</a:t>
            </a:fld>
            <a:endParaRPr lang="he-IL"/>
          </a:p>
        </p:txBody>
      </p:sp>
    </p:spTree>
    <p:extLst>
      <p:ext uri="{BB962C8B-B14F-4D97-AF65-F5344CB8AC3E}">
        <p14:creationId xmlns:p14="http://schemas.microsoft.com/office/powerpoint/2010/main" val="815643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3/21/2022</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6204590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3/22/2022</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2460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C43A76A3-ADC8-4477-8FC1-B9DD55D84908}" type="datetime1">
              <a:rPr lang="en-US" smtClean="0"/>
              <a:t>3/21/2022</a:t>
            </a:fld>
            <a:endParaRPr lang="en-US" dirty="0"/>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a:t>
            </a:fld>
            <a:endParaRPr lang="en-US" dirty="0"/>
          </a:p>
        </p:txBody>
      </p:sp>
    </p:spTree>
    <p:extLst>
      <p:ext uri="{BB962C8B-B14F-4D97-AF65-F5344CB8AC3E}">
        <p14:creationId xmlns:p14="http://schemas.microsoft.com/office/powerpoint/2010/main" val="1702684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768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nchor="ct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8499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257238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FDA2AE71-CA4A-4174-AA77-1993F780F0E7}" type="datetimeFigureOut">
              <a:rPr lang="he-IL" smtClean="0"/>
              <a:t>י"ח אדר ב 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8E093CA-BB5D-4368-8719-D40182DA0A95}" type="slidenum">
              <a:rPr lang="he-IL" smtClean="0"/>
              <a:t>‹#›</a:t>
            </a:fld>
            <a:endParaRPr lang="he-IL"/>
          </a:p>
        </p:txBody>
      </p:sp>
    </p:spTree>
    <p:extLst>
      <p:ext uri="{BB962C8B-B14F-4D97-AF65-F5344CB8AC3E}">
        <p14:creationId xmlns:p14="http://schemas.microsoft.com/office/powerpoint/2010/main" val="39261976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slideLayout" Target="../slideLayouts/slideLayout22.xml"/><Relationship Id="rId2" Type="http://schemas.openxmlformats.org/officeDocument/2006/relationships/slideLayout" Target="../slideLayouts/slideLayout7.xml"/><Relationship Id="rId16" Type="http://schemas.openxmlformats.org/officeDocument/2006/relationships/slideLayout" Target="../slideLayouts/slideLayout21.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theme" Target="../theme/theme4.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4E28606-3505-40BB-86A9-F5CD61BF8A2D}" type="datetimeFigureOut">
              <a:rPr lang="en-US" smtClean="0"/>
              <a:t>3/21/2022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60073DB-D5F4-4FA0-9F4A-69DB7840E8D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053330"/>
      </p:ext>
    </p:extLst>
  </p:cSld>
  <p:clrMap bg1="lt1" tx1="dk1" bg2="lt2" tx2="dk2" accent1="accent1" accent2="accent2" accent3="accent3" accent4="accent4" accent5="accent5" accent6="accent6" hlink="hlink" folHlink="folHlink"/>
  <p:sldLayoutIdLst>
    <p:sldLayoutId id="2147483819" r:id="rId1"/>
    <p:sldLayoutId id="2147483822" r:id="rId2"/>
    <p:sldLayoutId id="2147483816" r:id="rId3"/>
    <p:sldLayoutId id="2147483823" r:id="rId4"/>
    <p:sldLayoutId id="2147483824" r:id="rId5"/>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DA2AE71-CA4A-4174-AA77-1993F780F0E7}" type="datetimeFigureOut">
              <a:rPr lang="he-IL" smtClean="0"/>
              <a:t>י"ח אדר ב תשפ"ב</a:t>
            </a:fld>
            <a:endParaRPr lang="he-I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e-I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8E093CA-BB5D-4368-8719-D40182DA0A95}" type="slidenum">
              <a:rPr lang="he-IL" smtClean="0"/>
              <a:t>‹#›</a:t>
            </a:fld>
            <a:endParaRPr lang="he-IL"/>
          </a:p>
        </p:txBody>
      </p:sp>
    </p:spTree>
    <p:extLst>
      <p:ext uri="{BB962C8B-B14F-4D97-AF65-F5344CB8AC3E}">
        <p14:creationId xmlns:p14="http://schemas.microsoft.com/office/powerpoint/2010/main" val="4148675556"/>
      </p:ext>
    </p:extLst>
  </p:cSld>
  <p:clrMap bg1="dk1" tx1="lt1" bg2="dk2" tx2="lt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 id="2147483839" r:id="rId14"/>
    <p:sldLayoutId id="2147483840" r:id="rId15"/>
    <p:sldLayoutId id="2147483841" r:id="rId16"/>
    <p:sldLayoutId id="2147483842"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E28606-3505-40BB-86A9-F5CD61BF8A2D}" type="datetimeFigureOut">
              <a:rPr lang="en-US" smtClean="0"/>
              <a:t>3/22/2022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60073DB-D5F4-4FA0-9F4A-69DB7840E8D3}" type="slidenum">
              <a:rPr lang="en-US" smtClean="0"/>
              <a:t>‹#›</a:t>
            </a:fld>
            <a:endParaRPr lang="en-US"/>
          </a:p>
        </p:txBody>
      </p:sp>
    </p:spTree>
    <p:extLst>
      <p:ext uri="{BB962C8B-B14F-4D97-AF65-F5344CB8AC3E}">
        <p14:creationId xmlns:p14="http://schemas.microsoft.com/office/powerpoint/2010/main" val="1759087696"/>
      </p:ext>
    </p:extLst>
  </p:cSld>
  <p:clrMap bg1="lt1" tx1="dk1" bg2="lt2" tx2="dk2" accent1="accent1" accent2="accent2" accent3="accent3" accent4="accent4" accent5="accent5" accent6="accent6" hlink="hlink" folHlink="folHlink"/>
  <p:sldLayoutIdLst>
    <p:sldLayoutId id="2147483763" r:id="rId1"/>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C377BD-609C-4CB1-A7D1-2E0252F42F8E}" type="datetimeFigureOut">
              <a:rPr lang="he-IL" smtClean="0"/>
              <a:t>י"ט אדר ב תשפ"ב</a:t>
            </a:fld>
            <a:endParaRPr lang="he-I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E131E2-C161-4867-A976-DE53AF4D8903}" type="slidenum">
              <a:rPr lang="he-IL" smtClean="0"/>
              <a:t>‹#›</a:t>
            </a:fld>
            <a:endParaRPr lang="he-IL"/>
          </a:p>
        </p:txBody>
      </p:sp>
    </p:spTree>
    <p:extLst>
      <p:ext uri="{BB962C8B-B14F-4D97-AF65-F5344CB8AC3E}">
        <p14:creationId xmlns:p14="http://schemas.microsoft.com/office/powerpoint/2010/main" val="16199221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3/22/2022</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111446264"/>
      </p:ext>
    </p:extLst>
  </p:cSld>
  <p:clrMap bg1="lt1" tx1="dk1" bg2="lt2" tx2="dk2" accent1="accent1" accent2="accent2" accent3="accent3" accent4="accent4" accent5="accent5" accent6="accent6" hlink="hlink" folHlink="folHlink"/>
  <p:sldLayoutIdLst>
    <p:sldLayoutId id="2147483707" r:id="rId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99335B3-0229-479A-A6A4-908C8DA7674B}"/>
              </a:ext>
            </a:extLst>
          </p:cNvPr>
          <p:cNvSpPr>
            <a:spLocks noGrp="1"/>
          </p:cNvSpPr>
          <p:nvPr>
            <p:ph type="ctrTitle"/>
          </p:nvPr>
        </p:nvSpPr>
        <p:spPr/>
        <p:txBody>
          <a:bodyPr/>
          <a:lstStyle/>
          <a:p>
            <a:r>
              <a:rPr lang="he-IL" dirty="0"/>
              <a:t>חזרה למבחן פרקים </a:t>
            </a:r>
            <a:r>
              <a:rPr lang="he-IL" dirty="0" err="1"/>
              <a:t>יג-יח</a:t>
            </a:r>
            <a:endParaRPr lang="he-IL" dirty="0"/>
          </a:p>
        </p:txBody>
      </p:sp>
      <p:sp>
        <p:nvSpPr>
          <p:cNvPr id="3" name="כותרת משנה 2">
            <a:extLst>
              <a:ext uri="{FF2B5EF4-FFF2-40B4-BE49-F238E27FC236}">
                <a16:creationId xmlns:a16="http://schemas.microsoft.com/office/drawing/2014/main" id="{CBF071C4-3889-45B8-9FF8-25F4842AB0D3}"/>
              </a:ext>
            </a:extLst>
          </p:cNvPr>
          <p:cNvSpPr>
            <a:spLocks noGrp="1"/>
          </p:cNvSpPr>
          <p:nvPr>
            <p:ph type="subTitle" idx="1"/>
          </p:nvPr>
        </p:nvSpPr>
        <p:spPr/>
        <p:txBody>
          <a:bodyPr/>
          <a:lstStyle/>
          <a:p>
            <a:endParaRPr lang="he-IL"/>
          </a:p>
        </p:txBody>
      </p:sp>
    </p:spTree>
    <p:extLst>
      <p:ext uri="{BB962C8B-B14F-4D97-AF65-F5344CB8AC3E}">
        <p14:creationId xmlns:p14="http://schemas.microsoft.com/office/powerpoint/2010/main" val="1032802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6367" y="1437619"/>
            <a:ext cx="9272788" cy="5683607"/>
          </a:xfrm>
          <a:prstGeom prst="rect">
            <a:avLst/>
          </a:prstGeom>
          <a:noFill/>
        </p:spPr>
        <p:txBody>
          <a:bodyPr wrap="square" rtlCol="1">
            <a:spAutoFit/>
          </a:bodyPr>
          <a:lstStyle/>
          <a:p>
            <a:pPr>
              <a:lnSpc>
                <a:spcPct val="150000"/>
              </a:lnSpc>
              <a:spcAft>
                <a:spcPts val="1000"/>
              </a:spcAft>
            </a:pPr>
            <a:r>
              <a:rPr lang="he-IL" sz="2800" b="1" dirty="0" err="1"/>
              <a:t>יז</a:t>
            </a:r>
            <a:r>
              <a:rPr lang="he-IL" sz="2800" dirty="0"/>
              <a:t> </a:t>
            </a:r>
            <a:r>
              <a:rPr lang="he-IL" sz="2800" dirty="0" err="1">
                <a:effectLst/>
              </a:rPr>
              <a:t>תְּבִאֵמו</a:t>
            </a:r>
            <a:r>
              <a:rPr lang="he-IL" sz="2800" dirty="0">
                <a:effectLst/>
              </a:rPr>
              <a:t>ֹ וְתִטָּעֵמוֹ בְּהַר נַחֲלָתְךָ מָכוֹן לְשִׁבְתְּךָ פָּעַלְתָּ ה' מִקְּדָשׁ אֲ-דֹנָי כּוֹנֲנוּ יָדֶיךָ</a:t>
            </a:r>
            <a:r>
              <a:rPr lang="en-US" sz="2800" dirty="0">
                <a:effectLst/>
              </a:rPr>
              <a:t>: </a:t>
            </a:r>
            <a:br>
              <a:rPr lang="en-US" sz="2800" dirty="0">
                <a:effectLst/>
              </a:rPr>
            </a:br>
            <a:r>
              <a:rPr lang="he-IL" sz="2800" b="1" dirty="0" err="1">
                <a:effectLst/>
              </a:rPr>
              <a:t>יח</a:t>
            </a:r>
            <a:r>
              <a:rPr lang="en-US" sz="2800" dirty="0">
                <a:effectLst/>
              </a:rPr>
              <a:t> </a:t>
            </a:r>
            <a:r>
              <a:rPr lang="he-IL" sz="2800" dirty="0">
                <a:effectLst/>
              </a:rPr>
              <a:t>ה' </a:t>
            </a:r>
            <a:r>
              <a:rPr lang="he-IL" sz="2800" dirty="0" err="1">
                <a:effectLst/>
              </a:rPr>
              <a:t>יִמְלֹך</a:t>
            </a:r>
            <a:r>
              <a:rPr lang="he-IL" sz="2800" dirty="0">
                <a:effectLst/>
              </a:rPr>
              <a:t>ְ לְעֹלָם וָעֶד</a:t>
            </a:r>
            <a:r>
              <a:rPr lang="en-US" sz="2800" dirty="0">
                <a:effectLst/>
              </a:rPr>
              <a:t>: </a:t>
            </a:r>
            <a:endParaRPr lang="he-IL" sz="2800" dirty="0">
              <a:effectLst/>
            </a:endParaRPr>
          </a:p>
          <a:p>
            <a:pPr lvl="0">
              <a:lnSpc>
                <a:spcPct val="150000"/>
              </a:lnSpc>
              <a:spcAft>
                <a:spcPts val="1000"/>
              </a:spcAft>
            </a:pPr>
            <a:r>
              <a:rPr lang="he-IL" sz="2800" dirty="0" err="1"/>
              <a:t>יט</a:t>
            </a:r>
            <a:r>
              <a:rPr lang="en-US" sz="2800" dirty="0"/>
              <a:t> </a:t>
            </a:r>
            <a:r>
              <a:rPr lang="he-IL" sz="2800" dirty="0"/>
              <a:t>כִּי בָא סוּס פַּרְעֹה בְּרִכְבּוֹ וּבְפָרָשָׁיו בַּיָּם וַיָּשֶׁב ה' </a:t>
            </a:r>
            <a:r>
              <a:rPr lang="he-IL" sz="2800" dirty="0" err="1"/>
              <a:t>עֲלֵהֶם</a:t>
            </a:r>
            <a:r>
              <a:rPr lang="he-IL" sz="2800" dirty="0"/>
              <a:t> אֶת-מֵי הַיָּם וּבְנֵי יִשְׂרָאֵל הָלְכוּ בַיַּבָּשָׁה בְּתוֹךְ הַיָּם</a:t>
            </a:r>
            <a:r>
              <a:rPr lang="en-US" sz="2800" dirty="0"/>
              <a:t>:  </a:t>
            </a:r>
          </a:p>
          <a:p>
            <a:pPr>
              <a:lnSpc>
                <a:spcPct val="150000"/>
              </a:lnSpc>
              <a:spcAft>
                <a:spcPts val="10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1000"/>
              </a:spcAft>
            </a:pPr>
            <a:endParaRPr lang="he-IL" sz="2800" dirty="0"/>
          </a:p>
          <a:p>
            <a:pPr>
              <a:lnSpc>
                <a:spcPct val="150000"/>
              </a:lnSpc>
              <a:spcAft>
                <a:spcPts val="1000"/>
              </a:spcAft>
            </a:pPr>
            <a:endParaRPr lang="he-IL" sz="2800" dirty="0"/>
          </a:p>
        </p:txBody>
      </p:sp>
      <p:sp>
        <p:nvSpPr>
          <p:cNvPr id="4" name="TextBox 3"/>
          <p:cNvSpPr txBox="1"/>
          <p:nvPr/>
        </p:nvSpPr>
        <p:spPr>
          <a:xfrm>
            <a:off x="1590541" y="483512"/>
            <a:ext cx="6864439" cy="954107"/>
          </a:xfrm>
          <a:prstGeom prst="rect">
            <a:avLst/>
          </a:prstGeom>
          <a:noFill/>
        </p:spPr>
        <p:txBody>
          <a:bodyPr wrap="square" rtlCol="1">
            <a:spAutoFit/>
          </a:bodyPr>
          <a:lstStyle/>
          <a:p>
            <a:pPr algn="ctr"/>
            <a:r>
              <a:rPr lang="he-IL" sz="2800" b="1" u="sng" dirty="0"/>
              <a:t>חתימה וסיום: תפילה/ נבואה לביאה לארץ והכרזת מלכות ה' במקדש </a:t>
            </a:r>
            <a:endParaRPr lang="he-IL" sz="2800" u="sng" dirty="0"/>
          </a:p>
        </p:txBody>
      </p:sp>
    </p:spTree>
    <p:extLst>
      <p:ext uri="{BB962C8B-B14F-4D97-AF65-F5344CB8AC3E}">
        <p14:creationId xmlns:p14="http://schemas.microsoft.com/office/powerpoint/2010/main" val="470914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6366" y="1875501"/>
            <a:ext cx="9272788" cy="1958165"/>
          </a:xfrm>
          <a:prstGeom prst="rect">
            <a:avLst/>
          </a:prstGeom>
          <a:noFill/>
        </p:spPr>
        <p:txBody>
          <a:bodyPr wrap="square" rtlCol="1">
            <a:spAutoFit/>
          </a:bodyPr>
          <a:lstStyle/>
          <a:p>
            <a:pPr>
              <a:lnSpc>
                <a:spcPct val="150000"/>
              </a:lnSpc>
              <a:spcAft>
                <a:spcPts val="1000"/>
              </a:spcAft>
            </a:pPr>
            <a:r>
              <a:rPr lang="he-IL" sz="2800" b="1" dirty="0"/>
              <a:t>כ</a:t>
            </a:r>
            <a:r>
              <a:rPr lang="en-US" sz="2800" dirty="0"/>
              <a:t> </a:t>
            </a:r>
            <a:r>
              <a:rPr lang="he-IL" sz="2800" dirty="0" err="1"/>
              <a:t>וַתִּקַּח</a:t>
            </a:r>
            <a:r>
              <a:rPr lang="he-IL" sz="2800" dirty="0"/>
              <a:t> מִרְיָם הַנְּבִיאָה אֲחוֹת אַהֲרֹן </a:t>
            </a:r>
            <a:r>
              <a:rPr lang="he-IL" sz="2800" dirty="0" err="1"/>
              <a:t>אֶת-הַתֹּף</a:t>
            </a:r>
            <a:r>
              <a:rPr lang="he-IL" sz="2800" dirty="0"/>
              <a:t> בְּיָדָהּ </a:t>
            </a:r>
            <a:r>
              <a:rPr lang="he-IL" sz="2800" dirty="0" err="1"/>
              <a:t>וַתֵּצֶאן</a:t>
            </a:r>
            <a:r>
              <a:rPr lang="he-IL" sz="2800" dirty="0"/>
              <a:t>ָ כָל-הַנָּשִׁים אַחֲרֶיהָ </a:t>
            </a:r>
            <a:r>
              <a:rPr lang="he-IL" sz="2800" dirty="0" err="1"/>
              <a:t>בְּתֻפִּים</a:t>
            </a:r>
            <a:r>
              <a:rPr lang="he-IL" sz="2800" dirty="0"/>
              <a:t> וּבִמְחֹלֹת</a:t>
            </a:r>
            <a:r>
              <a:rPr lang="en-US" sz="2800" dirty="0"/>
              <a:t>: </a:t>
            </a:r>
            <a:br>
              <a:rPr lang="en-US" sz="2800" dirty="0"/>
            </a:br>
            <a:r>
              <a:rPr lang="he-IL" sz="2800" b="1" dirty="0" err="1"/>
              <a:t>כא</a:t>
            </a:r>
            <a:r>
              <a:rPr lang="en-US" sz="2800" dirty="0"/>
              <a:t> </a:t>
            </a:r>
            <a:r>
              <a:rPr lang="he-IL" sz="2800" dirty="0" err="1"/>
              <a:t>וַתַּעַן</a:t>
            </a:r>
            <a:r>
              <a:rPr lang="he-IL" sz="2800" dirty="0"/>
              <a:t> לָהֶם מִרְיָם שִׁירוּ לַה' כִּי-גָאֹה גָּאָה סוּס וְרֹכְבוֹ רָמָה בַיָּם</a:t>
            </a:r>
            <a:r>
              <a:rPr lang="en-US" sz="2800" dirty="0"/>
              <a:t>: </a:t>
            </a:r>
            <a:endParaRPr lang="he-IL" sz="2800" dirty="0"/>
          </a:p>
        </p:txBody>
      </p:sp>
      <p:sp>
        <p:nvSpPr>
          <p:cNvPr id="4" name="TextBox 3"/>
          <p:cNvSpPr txBox="1"/>
          <p:nvPr/>
        </p:nvSpPr>
        <p:spPr>
          <a:xfrm>
            <a:off x="1590541" y="483512"/>
            <a:ext cx="6864439" cy="523220"/>
          </a:xfrm>
          <a:prstGeom prst="rect">
            <a:avLst/>
          </a:prstGeom>
          <a:noFill/>
        </p:spPr>
        <p:txBody>
          <a:bodyPr wrap="square" rtlCol="1">
            <a:spAutoFit/>
          </a:bodyPr>
          <a:lstStyle/>
          <a:p>
            <a:pPr algn="ctr"/>
            <a:r>
              <a:rPr lang="he-IL" sz="2800" b="1" u="sng" dirty="0"/>
              <a:t>שירת מרים</a:t>
            </a:r>
            <a:endParaRPr lang="he-IL" sz="2800" u="sng" dirty="0"/>
          </a:p>
        </p:txBody>
      </p:sp>
    </p:spTree>
    <p:extLst>
      <p:ext uri="{BB962C8B-B14F-4D97-AF65-F5344CB8AC3E}">
        <p14:creationId xmlns:p14="http://schemas.microsoft.com/office/powerpoint/2010/main" val="291199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41667" y="369332"/>
            <a:ext cx="9427335" cy="6555641"/>
          </a:xfrm>
          <a:prstGeom prst="rect">
            <a:avLst/>
          </a:prstGeom>
          <a:noFill/>
        </p:spPr>
        <p:txBody>
          <a:bodyPr wrap="square" rtlCol="1">
            <a:spAutoFit/>
          </a:bodyPr>
          <a:lstStyle/>
          <a:p>
            <a:pPr algn="ctr"/>
            <a:r>
              <a:rPr lang="he-IL" sz="2800" b="1" dirty="0"/>
              <a:t>כל האומר שירת הים בכל יום זוכה לחיי העולם הבא. מפני שהוא מאמין בה' ברוך הוא ובנפלאות שעשה עם אבותינו. </a:t>
            </a:r>
            <a:r>
              <a:rPr lang="he-IL" sz="2800" b="1" dirty="0" err="1"/>
              <a:t>וגרסינן</a:t>
            </a:r>
            <a:r>
              <a:rPr lang="he-IL" sz="2800" b="1" dirty="0"/>
              <a:t> במסכת חולין בפרק גיד </a:t>
            </a:r>
            <a:r>
              <a:rPr lang="he-IL" sz="2800" b="1" dirty="0" err="1"/>
              <a:t>הנשה</a:t>
            </a:r>
            <a:r>
              <a:rPr lang="he-IL" sz="2800" b="1" dirty="0"/>
              <a:t>: </a:t>
            </a:r>
            <a:r>
              <a:rPr lang="he-IL" sz="2800" b="1" dirty="0" err="1"/>
              <a:t>חביבין</a:t>
            </a:r>
            <a:r>
              <a:rPr lang="he-IL" sz="2800" b="1" dirty="0"/>
              <a:t> ישראל לפני הקב"ה יותר ממלאכי השרת...</a:t>
            </a:r>
            <a:br>
              <a:rPr lang="en-US" sz="2800" b="1" dirty="0"/>
            </a:br>
            <a:r>
              <a:rPr lang="he-IL" sz="2800" b="1" dirty="0" err="1"/>
              <a:t>וגרסינן</a:t>
            </a:r>
            <a:r>
              <a:rPr lang="he-IL" sz="2800" b="1" dirty="0"/>
              <a:t> במדרש יהי אור, בשעה שאומר אדם שירת הים אחר פסוקי דזמרה, כנסת ישראל </a:t>
            </a:r>
            <a:r>
              <a:rPr lang="he-IL" sz="2800" b="1" dirty="0" err="1"/>
              <a:t>מתעטרת</a:t>
            </a:r>
            <a:r>
              <a:rPr lang="he-IL" sz="2800" b="1" dirty="0"/>
              <a:t> באותו כתר שמעטר בו הקב"ה למלך המשיח, ועל אותו חקוקים שמות הקדושים, ובו </a:t>
            </a:r>
            <a:r>
              <a:rPr lang="he-IL" sz="2800" b="1" dirty="0" err="1"/>
              <a:t>נתעטרו</a:t>
            </a:r>
            <a:r>
              <a:rPr lang="he-IL" sz="2800" b="1" dirty="0"/>
              <a:t> ישראל יום שקרע להם הקב"ה ים סוף...</a:t>
            </a:r>
            <a:br>
              <a:rPr lang="en-US" sz="2800" b="1" dirty="0"/>
            </a:br>
            <a:r>
              <a:rPr lang="he-IL" sz="2800" b="1" u="sng" dirty="0"/>
              <a:t>לפיכך צריך אדם לכוון את לבו בשירה זו בכל יום ויום</a:t>
            </a:r>
            <a:r>
              <a:rPr lang="he-IL" sz="2800" b="1" dirty="0"/>
              <a:t>, והזוכה בה יזכה לראות פני המשיח, בתיקון אותו כתר, </a:t>
            </a:r>
            <a:r>
              <a:rPr lang="he-IL" sz="2800" b="1" u="sng" dirty="0"/>
              <a:t>מידה כנגד מידה: </a:t>
            </a:r>
            <a:r>
              <a:rPr lang="he-IL" sz="2800" b="1" dirty="0"/>
              <a:t>הוא אומר שירת הים בכל יום, ומאמין שגאל הקב"ה את אבותיו ממצרים וקרע להם הים והעבירם בתוכו בחרבה ושקע </a:t>
            </a:r>
            <a:r>
              <a:rPr lang="he-IL" sz="2800" b="1" dirty="0" err="1"/>
              <a:t>צריהם</a:t>
            </a:r>
            <a:r>
              <a:rPr lang="he-IL" sz="2800" b="1" dirty="0"/>
              <a:t> בתוכו, לפיכך יזכה לראות ימות המשיח וגאולה שעתיד הקב"ה לגאול אותנו מגלות זה</a:t>
            </a:r>
            <a:r>
              <a:rPr lang="en-US" sz="2800" b="1" dirty="0"/>
              <a:t>.</a:t>
            </a:r>
          </a:p>
          <a:p>
            <a:pPr algn="ctr"/>
            <a:endParaRPr lang="he-IL" sz="2800" b="1" dirty="0"/>
          </a:p>
        </p:txBody>
      </p:sp>
      <p:sp>
        <p:nvSpPr>
          <p:cNvPr id="11" name="TextBox 10"/>
          <p:cNvSpPr txBox="1"/>
          <p:nvPr/>
        </p:nvSpPr>
        <p:spPr>
          <a:xfrm>
            <a:off x="3934495" y="0"/>
            <a:ext cx="2202288" cy="369332"/>
          </a:xfrm>
          <a:prstGeom prst="rect">
            <a:avLst/>
          </a:prstGeom>
          <a:noFill/>
        </p:spPr>
        <p:txBody>
          <a:bodyPr wrap="square" rtlCol="1">
            <a:spAutoFit/>
          </a:bodyPr>
          <a:lstStyle/>
          <a:p>
            <a:r>
              <a:rPr lang="he-IL" b="1" u="sng" dirty="0"/>
              <a:t>מנורת המאור פרק ב </a:t>
            </a:r>
            <a:endParaRPr lang="he-IL" dirty="0"/>
          </a:p>
        </p:txBody>
      </p:sp>
      <p:sp>
        <p:nvSpPr>
          <p:cNvPr id="12" name="TextBox 11"/>
          <p:cNvSpPr txBox="1"/>
          <p:nvPr/>
        </p:nvSpPr>
        <p:spPr>
          <a:xfrm>
            <a:off x="786063" y="6400801"/>
            <a:ext cx="7892716" cy="646331"/>
          </a:xfrm>
          <a:prstGeom prst="rect">
            <a:avLst/>
          </a:prstGeom>
          <a:noFill/>
        </p:spPr>
        <p:txBody>
          <a:bodyPr wrap="square" rtlCol="1">
            <a:spAutoFit/>
          </a:bodyPr>
          <a:lstStyle/>
          <a:p>
            <a:pPr lvl="0"/>
            <a:r>
              <a:rPr lang="he-IL" b="1" dirty="0"/>
              <a:t>משימה: מצאו פסוק בשירה שמבטא, לדעתכם, בצורה הטובה ביותר רעיון זה.</a:t>
            </a:r>
            <a:endParaRPr lang="en-US" b="1" dirty="0"/>
          </a:p>
          <a:p>
            <a:endParaRPr lang="he-IL" dirty="0"/>
          </a:p>
        </p:txBody>
      </p:sp>
    </p:spTree>
    <p:extLst>
      <p:ext uri="{BB962C8B-B14F-4D97-AF65-F5344CB8AC3E}">
        <p14:creationId xmlns:p14="http://schemas.microsoft.com/office/powerpoint/2010/main" val="1011305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3">
            <a:extLst>
              <a:ext uri="{FF2B5EF4-FFF2-40B4-BE49-F238E27FC236}">
                <a16:creationId xmlns:a16="http://schemas.microsoft.com/office/drawing/2014/main" id="{3A805CB3-9730-47D7-B508-B3538EA066C8}"/>
              </a:ext>
            </a:extLst>
          </p:cNvPr>
          <p:cNvPicPr>
            <a:picLocks noChangeAspect="1"/>
          </p:cNvPicPr>
          <p:nvPr/>
        </p:nvPicPr>
        <p:blipFill rotWithShape="1">
          <a:blip r:embed="rId2">
            <a:alphaModFix amt="40000"/>
          </a:blip>
          <a:srcRect l="728" r="10405"/>
          <a:stretch/>
        </p:blipFill>
        <p:spPr>
          <a:xfrm>
            <a:off x="1525" y="10"/>
            <a:ext cx="12188951" cy="6857990"/>
          </a:xfrm>
          <a:prstGeom prst="rect">
            <a:avLst/>
          </a:prstGeom>
        </p:spPr>
      </p:pic>
      <p:sp>
        <p:nvSpPr>
          <p:cNvPr id="2" name="כותרת 1">
            <a:extLst>
              <a:ext uri="{FF2B5EF4-FFF2-40B4-BE49-F238E27FC236}">
                <a16:creationId xmlns:a16="http://schemas.microsoft.com/office/drawing/2014/main" id="{0573E96C-8360-43A8-92DE-DC1BDC41FD65}"/>
              </a:ext>
            </a:extLst>
          </p:cNvPr>
          <p:cNvSpPr>
            <a:spLocks noGrp="1"/>
          </p:cNvSpPr>
          <p:nvPr>
            <p:ph type="ctrTitle"/>
          </p:nvPr>
        </p:nvSpPr>
        <p:spPr>
          <a:xfrm>
            <a:off x="1119352" y="1122363"/>
            <a:ext cx="8506993" cy="2387600"/>
          </a:xfrm>
        </p:spPr>
        <p:txBody>
          <a:bodyPr>
            <a:normAutofit/>
          </a:bodyPr>
          <a:lstStyle/>
          <a:p>
            <a:r>
              <a:rPr lang="he-IL" sz="6600" dirty="0">
                <a:solidFill>
                  <a:schemeClr val="tx1"/>
                </a:solidFill>
              </a:rPr>
              <a:t>תחנות בדרך להר סיני</a:t>
            </a:r>
          </a:p>
        </p:txBody>
      </p:sp>
      <p:sp>
        <p:nvSpPr>
          <p:cNvPr id="3" name="כותרת משנה 2">
            <a:extLst>
              <a:ext uri="{FF2B5EF4-FFF2-40B4-BE49-F238E27FC236}">
                <a16:creationId xmlns:a16="http://schemas.microsoft.com/office/drawing/2014/main" id="{32780925-E858-4BC1-A535-68926E566F6D}"/>
              </a:ext>
            </a:extLst>
          </p:cNvPr>
          <p:cNvSpPr>
            <a:spLocks noGrp="1"/>
          </p:cNvSpPr>
          <p:nvPr>
            <p:ph type="subTitle" idx="1"/>
          </p:nvPr>
        </p:nvSpPr>
        <p:spPr>
          <a:xfrm>
            <a:off x="2562606" y="3804435"/>
            <a:ext cx="7063739" cy="1655762"/>
          </a:xfrm>
        </p:spPr>
        <p:txBody>
          <a:bodyPr>
            <a:normAutofit/>
          </a:bodyPr>
          <a:lstStyle/>
          <a:p>
            <a:r>
              <a:rPr lang="he-IL" sz="4000" dirty="0"/>
              <a:t>פרקים </a:t>
            </a:r>
            <a:r>
              <a:rPr lang="he-IL" sz="4000" dirty="0" err="1"/>
              <a:t>טו,טז,יז</a:t>
            </a:r>
            <a:endParaRPr lang="he-IL" sz="4000" dirty="0"/>
          </a:p>
        </p:txBody>
      </p:sp>
    </p:spTree>
    <p:extLst>
      <p:ext uri="{BB962C8B-B14F-4D97-AF65-F5344CB8AC3E}">
        <p14:creationId xmlns:p14="http://schemas.microsoft.com/office/powerpoint/2010/main" val="3448744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3F4718E0-5C23-4056-8B45-86763364E03C}"/>
              </a:ext>
            </a:extLst>
          </p:cNvPr>
          <p:cNvPicPr/>
          <p:nvPr/>
        </p:nvPicPr>
        <p:blipFill>
          <a:blip r:embed="rId2"/>
          <a:stretch>
            <a:fillRect/>
          </a:stretch>
        </p:blipFill>
        <p:spPr>
          <a:xfrm>
            <a:off x="821690" y="998293"/>
            <a:ext cx="10265410" cy="5021507"/>
          </a:xfrm>
          <a:prstGeom prst="rect">
            <a:avLst/>
          </a:prstGeom>
        </p:spPr>
      </p:pic>
    </p:spTree>
    <p:extLst>
      <p:ext uri="{BB962C8B-B14F-4D97-AF65-F5344CB8AC3E}">
        <p14:creationId xmlns:p14="http://schemas.microsoft.com/office/powerpoint/2010/main" val="251396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77199B24-C74F-413B-9D9A-E1F0D002B345}"/>
              </a:ext>
            </a:extLst>
          </p:cNvPr>
          <p:cNvSpPr txBox="1"/>
          <p:nvPr/>
        </p:nvSpPr>
        <p:spPr>
          <a:xfrm>
            <a:off x="379828" y="2127256"/>
            <a:ext cx="11141612" cy="2018438"/>
          </a:xfrm>
          <a:prstGeom prst="rect">
            <a:avLst/>
          </a:prstGeom>
          <a:noFill/>
        </p:spPr>
        <p:txBody>
          <a:bodyPr wrap="square">
            <a:spAutoFit/>
          </a:bodyPr>
          <a:lstStyle/>
          <a:p>
            <a:pPr algn="ctr" rtl="1">
              <a:lnSpc>
                <a:spcPct val="107000"/>
              </a:lnSpc>
              <a:spcAft>
                <a:spcPts val="800"/>
              </a:spcAft>
            </a:pPr>
            <a:r>
              <a:rPr lang="he-IL" sz="6000" dirty="0">
                <a:effectLst/>
                <a:latin typeface="Calibri" panose="020F0502020204030204" pitchFamily="34" charset="0"/>
                <a:ea typeface="Calibri" panose="020F0502020204030204" pitchFamily="34" charset="0"/>
                <a:cs typeface="Arial" panose="020B0604020202020204" pitchFamily="34" charset="0"/>
              </a:rPr>
              <a:t>מדוע ה' לא לקח את העם ישירות מקריעת ים סוף למעמד הר סיני?</a:t>
            </a:r>
            <a:endParaRPr lang="en-US" sz="6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17575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6DAD325A-0AD2-4DE9-90E0-5415F5829BC8}"/>
              </a:ext>
            </a:extLst>
          </p:cNvPr>
          <p:cNvSpPr txBox="1"/>
          <p:nvPr/>
        </p:nvSpPr>
        <p:spPr>
          <a:xfrm>
            <a:off x="672904" y="577001"/>
            <a:ext cx="10846191" cy="5703997"/>
          </a:xfrm>
          <a:prstGeom prst="rect">
            <a:avLst/>
          </a:prstGeom>
          <a:noFill/>
        </p:spPr>
        <p:txBody>
          <a:bodyPr wrap="square">
            <a:spAutoFit/>
          </a:bodyPr>
          <a:lstStyle/>
          <a:p>
            <a:pPr algn="r" rtl="1">
              <a:lnSpc>
                <a:spcPct val="107000"/>
              </a:lnSpc>
              <a:spcAft>
                <a:spcPts val="800"/>
              </a:spcAft>
            </a:pPr>
            <a:r>
              <a:rPr lang="he-IL" sz="2800" b="1" dirty="0">
                <a:effectLst/>
                <a:latin typeface="Calibri" panose="020F0502020204030204" pitchFamily="34" charset="0"/>
                <a:ea typeface="Calibri" panose="020F0502020204030204" pitchFamily="34" charset="0"/>
                <a:cs typeface="Arial" panose="020B0604020202020204" pitchFamily="34" charset="0"/>
              </a:rPr>
              <a:t>עמוס חכם בפירוש "דעת מקרא" עמ' של"ב</a:t>
            </a:r>
            <a:r>
              <a:rPr lang="en-US" sz="2800" b="1" dirty="0">
                <a:effectLst/>
                <a:latin typeface="Calibri" panose="020F0502020204030204" pitchFamily="34" charset="0"/>
                <a:ea typeface="Calibri" panose="020F0502020204030204" pitchFamily="34" charset="0"/>
                <a:cs typeface="Arial" panose="020B0604020202020204" pitchFamily="34" charset="0"/>
              </a:rPr>
              <a:t>: ... </a:t>
            </a:r>
            <a:r>
              <a:rPr lang="he-IL" sz="2800" dirty="0">
                <a:effectLst/>
                <a:latin typeface="Calibri" panose="020F0502020204030204" pitchFamily="34" charset="0"/>
                <a:ea typeface="Calibri" panose="020F0502020204030204" pitchFamily="34" charset="0"/>
                <a:cs typeface="Arial" panose="020B0604020202020204" pitchFamily="34" charset="0"/>
              </a:rPr>
              <a:t>כוונת ההשגחה העליונה לתת רווח של זמן בין העלייה מים סוף לבין מעמד הר סיני כדי להכין את העם למעמד הזה</a:t>
            </a:r>
            <a:r>
              <a:rPr lang="en-US" sz="2800" dirty="0">
                <a:effectLst/>
                <a:latin typeface="Calibri" panose="020F0502020204030204" pitchFamily="34" charset="0"/>
                <a:ea typeface="Calibri" panose="020F0502020204030204" pitchFamily="34" charset="0"/>
                <a:cs typeface="Arial" panose="020B0604020202020204" pitchFamily="34" charset="0"/>
              </a:rPr>
              <a:t>, </a:t>
            </a:r>
            <a:r>
              <a:rPr lang="he-IL" sz="2800" dirty="0">
                <a:effectLst/>
                <a:latin typeface="Calibri" panose="020F0502020204030204" pitchFamily="34" charset="0"/>
                <a:ea typeface="Calibri" panose="020F0502020204030204" pitchFamily="34" charset="0"/>
                <a:cs typeface="Arial" panose="020B0604020202020204" pitchFamily="34" charset="0"/>
              </a:rPr>
              <a:t>לנסותו ולצרפו ולחזק את אמונתו. אמנם לאחר קריעת ים סוף ותשועת ישראל נאמר: "וַיַאֲמִינּו בַה' ובְמשֶׁה עַבְדוֹ". אבל תוכן לבות הוא ידע, שאמונה זאת, שבאה על ידי ההתלהבות וההתפעלות מן הישועה הפלאית, אינה מושרשת בעומק לבם</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sz="2800" b="1" dirty="0">
                <a:effectLst/>
                <a:latin typeface="Calibri" panose="020F0502020204030204" pitchFamily="34" charset="0"/>
                <a:ea typeface="Calibri" panose="020F0502020204030204" pitchFamily="34" charset="0"/>
                <a:cs typeface="Arial" panose="020B0604020202020204" pitchFamily="34" charset="0"/>
              </a:rPr>
              <a:t>על כן סבב את הדברים, שתארך להם הדרך אל הר סיני, ויתנסו בתלאות רבות, ובאותו זמן </a:t>
            </a:r>
            <a:r>
              <a:rPr lang="he-IL" sz="2800" b="1" dirty="0" err="1">
                <a:effectLst/>
                <a:latin typeface="Calibri" panose="020F0502020204030204" pitchFamily="34" charset="0"/>
                <a:ea typeface="Calibri" panose="020F0502020204030204" pitchFamily="34" charset="0"/>
                <a:cs typeface="Arial" panose="020B0604020202020204" pitchFamily="34" charset="0"/>
              </a:rPr>
              <a:t>ינתנו</a:t>
            </a:r>
            <a:r>
              <a:rPr lang="he-IL" sz="2800" b="1" dirty="0">
                <a:effectLst/>
                <a:latin typeface="Calibri" panose="020F0502020204030204" pitchFamily="34" charset="0"/>
                <a:ea typeface="Calibri" panose="020F0502020204030204" pitchFamily="34" charset="0"/>
                <a:cs typeface="Arial" panose="020B0604020202020204" pitchFamily="34" charset="0"/>
              </a:rPr>
              <a:t> להם קמעה קמעה חוקים ומצוות, </a:t>
            </a:r>
            <a:r>
              <a:rPr lang="he-IL" sz="2800" b="1" u="sng" dirty="0">
                <a:effectLst/>
                <a:latin typeface="Calibri" panose="020F0502020204030204" pitchFamily="34" charset="0"/>
                <a:ea typeface="Calibri" panose="020F0502020204030204" pitchFamily="34" charset="0"/>
                <a:cs typeface="Arial" panose="020B0604020202020204" pitchFamily="34" charset="0"/>
              </a:rPr>
              <a:t>וכך תתבסס אמונתם, ויהיו ראויים לגילוי שכינה</a:t>
            </a:r>
            <a:r>
              <a:rPr lang="en-US" sz="2800" dirty="0">
                <a:effectLst/>
                <a:latin typeface="Calibri" panose="020F0502020204030204" pitchFamily="34" charset="0"/>
                <a:ea typeface="Calibri" panose="020F0502020204030204" pitchFamily="34" charset="0"/>
                <a:cs typeface="Arial" panose="020B0604020202020204" pitchFamily="34" charset="0"/>
              </a:rPr>
              <a:t>. </a:t>
            </a:r>
            <a:r>
              <a:rPr lang="he-IL" sz="2800" dirty="0">
                <a:effectLst/>
                <a:latin typeface="Calibri" panose="020F0502020204030204" pitchFamily="34" charset="0"/>
                <a:ea typeface="Calibri" panose="020F0502020204030204" pitchFamily="34" charset="0"/>
                <a:cs typeface="Arial" panose="020B0604020202020204" pitchFamily="34" charset="0"/>
              </a:rPr>
              <a:t>ויש לומר, שבמסעות אלו... </a:t>
            </a:r>
            <a:r>
              <a:rPr lang="he-IL" sz="2800" dirty="0" err="1">
                <a:effectLst/>
                <a:latin typeface="Calibri" panose="020F0502020204030204" pitchFamily="34" charset="0"/>
                <a:ea typeface="Calibri" panose="020F0502020204030204" pitchFamily="34" charset="0"/>
                <a:cs typeface="Arial" panose="020B0604020202020204" pitchFamily="34" charset="0"/>
              </a:rPr>
              <a:t>נתנסו</a:t>
            </a:r>
            <a:r>
              <a:rPr lang="he-IL" sz="2800" dirty="0">
                <a:effectLst/>
                <a:latin typeface="Calibri" panose="020F0502020204030204" pitchFamily="34" charset="0"/>
                <a:ea typeface="Calibri" panose="020F0502020204030204" pitchFamily="34" charset="0"/>
                <a:cs typeface="Arial" panose="020B0604020202020204" pitchFamily="34" charset="0"/>
              </a:rPr>
              <a:t> בשלוש הפורעניות הרגילות במקרא: חולי, רעב וצמא, חרב אויב. במרה למדו לדעת שה</a:t>
            </a:r>
            <a:r>
              <a:rPr lang="en-US" sz="2800" dirty="0">
                <a:effectLst/>
                <a:latin typeface="Calibri" panose="020F0502020204030204" pitchFamily="34" charset="0"/>
                <a:ea typeface="Calibri" panose="020F0502020204030204" pitchFamily="34" charset="0"/>
                <a:cs typeface="Arial" panose="020B0604020202020204" pitchFamily="34" charset="0"/>
              </a:rPr>
              <a:t>' </a:t>
            </a:r>
            <a:r>
              <a:rPr lang="he-IL" sz="2800" dirty="0">
                <a:effectLst/>
                <a:latin typeface="Calibri" panose="020F0502020204030204" pitchFamily="34" charset="0"/>
                <a:ea typeface="Calibri" panose="020F0502020204030204" pitchFamily="34" charset="0"/>
                <a:cs typeface="Arial" panose="020B0604020202020204" pitchFamily="34" charset="0"/>
              </a:rPr>
              <a:t>מציל מחולי. באילים, במדבר סין, וממעשה הכאת הצור בחורב, למדו, שה' מציל מרעב ומצמא. ובמלחמת עמלק ברפידים נוכחו, שה' מציל מחרב אויב</a:t>
            </a:r>
            <a:r>
              <a:rPr lang="en-US" sz="2800" dirty="0">
                <a:effectLst/>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422575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49067A0A-DFD5-4373-AC12-4EACCD11F550}"/>
              </a:ext>
            </a:extLst>
          </p:cNvPr>
          <p:cNvSpPr txBox="1"/>
          <p:nvPr/>
        </p:nvSpPr>
        <p:spPr>
          <a:xfrm>
            <a:off x="393895" y="1384466"/>
            <a:ext cx="11071273" cy="4218334"/>
          </a:xfrm>
          <a:prstGeom prst="rect">
            <a:avLst/>
          </a:prstGeom>
          <a:noFill/>
        </p:spPr>
        <p:txBody>
          <a:bodyPr wrap="square">
            <a:spAutoFit/>
          </a:bodyPr>
          <a:lstStyle/>
          <a:p>
            <a:pPr algn="r" rtl="1">
              <a:lnSpc>
                <a:spcPct val="107000"/>
              </a:lnSpc>
              <a:spcAft>
                <a:spcPts val="800"/>
              </a:spcAft>
            </a:pPr>
            <a:r>
              <a:rPr lang="he-IL" sz="2800" b="1" dirty="0" err="1">
                <a:effectLst/>
                <a:latin typeface="Calibri" panose="020F0502020204030204" pitchFamily="34" charset="0"/>
                <a:ea typeface="Calibri" panose="020F0502020204030204" pitchFamily="34" charset="0"/>
                <a:cs typeface="Arial" panose="020B0604020202020204" pitchFamily="34" charset="0"/>
              </a:rPr>
              <a:t>רש"ר</a:t>
            </a:r>
            <a:r>
              <a:rPr lang="he-IL" sz="2800" b="1" dirty="0">
                <a:effectLst/>
                <a:latin typeface="Calibri" panose="020F0502020204030204" pitchFamily="34" charset="0"/>
                <a:ea typeface="Calibri" panose="020F0502020204030204" pitchFamily="34" charset="0"/>
                <a:cs typeface="Arial" panose="020B0604020202020204" pitchFamily="34" charset="0"/>
              </a:rPr>
              <a:t> הירש שמות ט"ו, כה</a:t>
            </a:r>
            <a:r>
              <a:rPr lang="en-US" sz="2800" dirty="0">
                <a:effectLst/>
                <a:latin typeface="Calibri" panose="020F0502020204030204" pitchFamily="34" charset="0"/>
                <a:ea typeface="Calibri" panose="020F0502020204030204" pitchFamily="34" charset="0"/>
                <a:cs typeface="Arial" panose="020B0604020202020204" pitchFamily="34" charset="0"/>
              </a:rPr>
              <a:t>: </a:t>
            </a:r>
            <a:r>
              <a:rPr lang="he-IL" sz="2800" dirty="0">
                <a:effectLst/>
                <a:latin typeface="Calibri" panose="020F0502020204030204" pitchFamily="34" charset="0"/>
                <a:ea typeface="Calibri" panose="020F0502020204030204" pitchFamily="34" charset="0"/>
                <a:cs typeface="Arial" panose="020B0604020202020204" pitchFamily="34" charset="0"/>
              </a:rPr>
              <a:t>יציאת מצרים וקריעת ים סוף הראו לישראל, מעתה ועד עולם, את קירבת ה' המיוחדת ברגעים מיוחדים במינם. </a:t>
            </a:r>
            <a:r>
              <a:rPr lang="he-IL" sz="2800" b="1" dirty="0">
                <a:effectLst/>
                <a:latin typeface="Calibri" panose="020F0502020204030204" pitchFamily="34" charset="0"/>
                <a:ea typeface="Calibri" panose="020F0502020204030204" pitchFamily="34" charset="0"/>
                <a:cs typeface="Arial" panose="020B0604020202020204" pitchFamily="34" charset="0"/>
              </a:rPr>
              <a:t>אולם, רק במסעם דרך המדבר, שבעצם התחיל רק עכשיו, צריכים היו ללמוד</a:t>
            </a:r>
            <a:r>
              <a:rPr lang="he-IL" sz="2800" b="1" u="sng" dirty="0">
                <a:effectLst/>
                <a:latin typeface="Calibri" panose="020F0502020204030204" pitchFamily="34" charset="0"/>
                <a:ea typeface="Calibri" panose="020F0502020204030204" pitchFamily="34" charset="0"/>
                <a:cs typeface="Arial" panose="020B0604020202020204" pitchFamily="34" charset="0"/>
              </a:rPr>
              <a:t>, שיש לבטוח בה' בכל התנאים גם לסיפוק צורכי יום</a:t>
            </a:r>
            <a:r>
              <a:rPr lang="en-US" sz="2800" b="1" u="sng" dirty="0">
                <a:effectLst/>
                <a:latin typeface="Calibri" panose="020F0502020204030204" pitchFamily="34" charset="0"/>
                <a:ea typeface="Calibri" panose="020F0502020204030204" pitchFamily="34" charset="0"/>
                <a:cs typeface="Arial" panose="020B0604020202020204" pitchFamily="34" charset="0"/>
              </a:rPr>
              <a:t>- </a:t>
            </a:r>
            <a:r>
              <a:rPr lang="he-IL" sz="2800" b="1" u="sng" dirty="0">
                <a:effectLst/>
                <a:latin typeface="Calibri" panose="020F0502020204030204" pitchFamily="34" charset="0"/>
                <a:ea typeface="Calibri" panose="020F0502020204030204" pitchFamily="34" charset="0"/>
                <a:cs typeface="Arial" panose="020B0604020202020204" pitchFamily="34" charset="0"/>
              </a:rPr>
              <a:t>יום</a:t>
            </a:r>
            <a:r>
              <a:rPr lang="he-IL" sz="2800" b="1" dirty="0">
                <a:effectLst/>
                <a:latin typeface="Calibri" panose="020F0502020204030204" pitchFamily="34" charset="0"/>
                <a:ea typeface="Calibri" panose="020F0502020204030204" pitchFamily="34" charset="0"/>
                <a:cs typeface="Arial" panose="020B0604020202020204" pitchFamily="34" charset="0"/>
              </a:rPr>
              <a:t>; </a:t>
            </a:r>
            <a:r>
              <a:rPr lang="he-IL" sz="2800" b="1" u="sng" dirty="0">
                <a:effectLst/>
                <a:latin typeface="Calibri" panose="020F0502020204030204" pitchFamily="34" charset="0"/>
                <a:ea typeface="Calibri" panose="020F0502020204030204" pitchFamily="34" charset="0"/>
                <a:cs typeface="Arial" panose="020B0604020202020204" pitchFamily="34" charset="0"/>
              </a:rPr>
              <a:t>שגם צורכי האדם היומיומיים והפעוטים אינם קטנים מכדי השגחת ה';</a:t>
            </a:r>
            <a:r>
              <a:rPr lang="he-IL" sz="2800" u="sng" dirty="0">
                <a:effectLst/>
                <a:latin typeface="Calibri" panose="020F0502020204030204" pitchFamily="34" charset="0"/>
                <a:ea typeface="Calibri" panose="020F0502020204030204" pitchFamily="34" charset="0"/>
                <a:cs typeface="Arial" panose="020B0604020202020204" pitchFamily="34" charset="0"/>
              </a:rPr>
              <a:t> </a:t>
            </a:r>
            <a:r>
              <a:rPr lang="he-IL" sz="2800" dirty="0">
                <a:effectLst/>
                <a:latin typeface="Calibri" panose="020F0502020204030204" pitchFamily="34" charset="0"/>
                <a:ea typeface="Calibri" panose="020F0502020204030204" pitchFamily="34" charset="0"/>
                <a:cs typeface="Arial" panose="020B0604020202020204" pitchFamily="34" charset="0"/>
              </a:rPr>
              <a:t>שעין ה' על </a:t>
            </a:r>
            <a:r>
              <a:rPr lang="he-IL" sz="2800" dirty="0" err="1">
                <a:effectLst/>
                <a:latin typeface="Calibri" panose="020F0502020204030204" pitchFamily="34" charset="0"/>
                <a:ea typeface="Calibri" panose="020F0502020204030204" pitchFamily="34" charset="0"/>
                <a:cs typeface="Arial" panose="020B0604020202020204" pitchFamily="34" charset="0"/>
              </a:rPr>
              <a:t>יראיו</a:t>
            </a:r>
            <a:r>
              <a:rPr lang="he-IL" sz="2800" dirty="0">
                <a:effectLst/>
                <a:latin typeface="Calibri" panose="020F0502020204030204" pitchFamily="34" charset="0"/>
                <a:ea typeface="Calibri" panose="020F0502020204030204" pitchFamily="34" charset="0"/>
                <a:cs typeface="Arial" panose="020B0604020202020204" pitchFamily="34" charset="0"/>
              </a:rPr>
              <a:t> ועל כל אשר להם - על כל נשימה ונשימה שבהם... עם קבלת התורה... צריכה ביותר לאותו בטחון במציאותו של ה' בכל זמן ובכל מקום, ולאותה וודאות, שבזכות קיום רצונו יעבירנו שמחים את מדבריות חיינו השוממים... זה היה המבוא לתורת ה', שעליהם ללמוד במדבר</a:t>
            </a:r>
            <a:r>
              <a:rPr lang="en-US" sz="2800" dirty="0">
                <a:effectLst/>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2498554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a:t>יתרו והעצות</a:t>
            </a:r>
            <a:endParaRPr lang="en-US" dirty="0"/>
          </a:p>
        </p:txBody>
      </p:sp>
      <p:sp>
        <p:nvSpPr>
          <p:cNvPr id="3" name="Subtitle 2"/>
          <p:cNvSpPr>
            <a:spLocks noGrp="1"/>
          </p:cNvSpPr>
          <p:nvPr>
            <p:ph type="subTitle" idx="1"/>
          </p:nvPr>
        </p:nvSpPr>
        <p:spPr/>
        <p:txBody>
          <a:bodyPr>
            <a:normAutofit/>
          </a:bodyPr>
          <a:lstStyle/>
          <a:p>
            <a:r>
              <a:rPr lang="he-IL" sz="3200" dirty="0"/>
              <a:t>שמות פרק י"ח</a:t>
            </a:r>
            <a:endParaRPr lang="en-US" sz="3200" dirty="0"/>
          </a:p>
        </p:txBody>
      </p:sp>
      <p:sp>
        <p:nvSpPr>
          <p:cNvPr id="4" name="TextBox 3"/>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Tree>
    <p:extLst>
      <p:ext uri="{BB962C8B-B14F-4D97-AF65-F5344CB8AC3E}">
        <p14:creationId xmlns:p14="http://schemas.microsoft.com/office/powerpoint/2010/main" val="2210954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9492" y="538034"/>
            <a:ext cx="8516203" cy="2585323"/>
          </a:xfrm>
          <a:prstGeom prst="rect">
            <a:avLst/>
          </a:prstGeom>
          <a:noFill/>
        </p:spPr>
        <p:txBody>
          <a:bodyPr wrap="square" lIns="91440" tIns="45720" rIns="91440" bIns="45720">
            <a:spAutoFit/>
          </a:bodyPr>
          <a:lstStyle/>
          <a:p>
            <a:pPr algn="ctr"/>
            <a:r>
              <a:rPr lang="he-IL" sz="5400" b="0" cap="none" spc="0" dirty="0">
                <a:ln w="0"/>
                <a:solidFill>
                  <a:schemeClr val="tx1"/>
                </a:solidFill>
                <a:effectLst>
                  <a:outerShdw blurRad="38100" dist="19050" dir="2700000" algn="tl" rotWithShape="0">
                    <a:schemeClr val="dk1">
                      <a:alpha val="40000"/>
                    </a:schemeClr>
                  </a:outerShdw>
                </a:effectLst>
              </a:rPr>
              <a:t>קראו את הפרק וחלקו אותו ל2 קטעים מרכזיים, ותנו כותרת משלכם לכל קטע</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graphicFrame>
        <p:nvGraphicFramePr>
          <p:cNvPr id="4" name="Table 3"/>
          <p:cNvGraphicFramePr>
            <a:graphicFrameLocks noGrp="1"/>
          </p:cNvGraphicFramePr>
          <p:nvPr/>
        </p:nvGraphicFramePr>
        <p:xfrm>
          <a:off x="1827284" y="3285443"/>
          <a:ext cx="8128000" cy="230891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697258">
                <a:tc>
                  <a:txBody>
                    <a:bodyPr/>
                    <a:lstStyle/>
                    <a:p>
                      <a:pPr algn="ctr" rtl="1"/>
                      <a:r>
                        <a:rPr lang="he-IL" dirty="0"/>
                        <a:t>חלק ב</a:t>
                      </a:r>
                      <a:endParaRPr lang="en-US" dirty="0"/>
                    </a:p>
                  </a:txBody>
                  <a:tcPr/>
                </a:tc>
                <a:tc>
                  <a:txBody>
                    <a:bodyPr/>
                    <a:lstStyle/>
                    <a:p>
                      <a:pPr algn="ctr" rtl="1"/>
                      <a:r>
                        <a:rPr lang="he-IL" dirty="0"/>
                        <a:t>חלק א</a:t>
                      </a:r>
                      <a:endParaRPr lang="en-US" dirty="0"/>
                    </a:p>
                  </a:txBody>
                  <a:tcPr/>
                </a:tc>
                <a:extLst>
                  <a:ext uri="{0D108BD9-81ED-4DB2-BD59-A6C34878D82A}">
                    <a16:rowId xmlns:a16="http://schemas.microsoft.com/office/drawing/2014/main" val="10000"/>
                  </a:ext>
                </a:extLst>
              </a:tr>
              <a:tr h="697258">
                <a:tc>
                  <a:txBody>
                    <a:bodyPr/>
                    <a:lstStyle/>
                    <a:p>
                      <a:endParaRPr lang="en-US" dirty="0"/>
                    </a:p>
                  </a:txBody>
                  <a:tcPr/>
                </a:tc>
                <a:tc>
                  <a:txBody>
                    <a:bodyPr/>
                    <a:lstStyle/>
                    <a:p>
                      <a:pPr algn="ctr" rtl="1"/>
                      <a:endParaRPr lang="he-IL" dirty="0"/>
                    </a:p>
                  </a:txBody>
                  <a:tcPr/>
                </a:tc>
                <a:extLst>
                  <a:ext uri="{0D108BD9-81ED-4DB2-BD59-A6C34878D82A}">
                    <a16:rowId xmlns:a16="http://schemas.microsoft.com/office/drawing/2014/main" val="10001"/>
                  </a:ext>
                </a:extLst>
              </a:tr>
              <a:tr h="697258">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a:p>
                      <a:pPr marL="0" marR="0" indent="0" algn="r" defTabSz="914400" rtl="1" eaLnBrk="1" fontAlgn="auto" latinLnBrk="0" hangingPunct="1">
                        <a:lnSpc>
                          <a:spcPct val="100000"/>
                        </a:lnSpc>
                        <a:spcBef>
                          <a:spcPts val="0"/>
                        </a:spcBef>
                        <a:spcAft>
                          <a:spcPts val="0"/>
                        </a:spcAft>
                        <a:buClrTx/>
                        <a:buSzTx/>
                        <a:buFontTx/>
                        <a:buNone/>
                        <a:tabLst/>
                        <a:defRPr/>
                      </a:pPr>
                      <a:r>
                        <a:rPr lang="he-IL" dirty="0"/>
                        <a:t>פסוקים:_____________________________</a:t>
                      </a:r>
                      <a:endParaRPr lang="en-US" dirty="0"/>
                    </a:p>
                    <a:p>
                      <a:pPr algn="r" rtl="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a:p>
                      <a:pPr marL="0" marR="0" indent="0" algn="r" defTabSz="914400" rtl="1" eaLnBrk="1" fontAlgn="auto" latinLnBrk="0" hangingPunct="1">
                        <a:lnSpc>
                          <a:spcPct val="100000"/>
                        </a:lnSpc>
                        <a:spcBef>
                          <a:spcPts val="0"/>
                        </a:spcBef>
                        <a:spcAft>
                          <a:spcPts val="0"/>
                        </a:spcAft>
                        <a:buClrTx/>
                        <a:buSzTx/>
                        <a:buFontTx/>
                        <a:buNone/>
                        <a:tabLst/>
                        <a:defRPr/>
                      </a:pPr>
                      <a:r>
                        <a:rPr lang="he-IL" dirty="0"/>
                        <a:t>פסוקים:_____________________________</a:t>
                      </a:r>
                      <a:endParaRPr lang="en-US" dirty="0"/>
                    </a:p>
                    <a:p>
                      <a:pPr algn="r" rtl="1"/>
                      <a:endParaRPr lang="en-US" dirty="0"/>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6346209" y="4148919"/>
            <a:ext cx="3289110" cy="369332"/>
          </a:xfrm>
          <a:prstGeom prst="rect">
            <a:avLst/>
          </a:prstGeom>
          <a:noFill/>
        </p:spPr>
        <p:txBody>
          <a:bodyPr wrap="square" rtlCol="0">
            <a:spAutoFit/>
          </a:bodyPr>
          <a:lstStyle/>
          <a:p>
            <a:pPr algn="ctr" rtl="1"/>
            <a:r>
              <a:rPr lang="he-IL" dirty="0"/>
              <a:t>הגעת יתרו</a:t>
            </a:r>
            <a:endParaRPr lang="en-US" dirty="0"/>
          </a:p>
        </p:txBody>
      </p:sp>
      <p:sp>
        <p:nvSpPr>
          <p:cNvPr id="6" name="TextBox 5"/>
          <p:cNvSpPr txBox="1"/>
          <p:nvPr/>
        </p:nvSpPr>
        <p:spPr>
          <a:xfrm>
            <a:off x="2144973" y="4148919"/>
            <a:ext cx="3289110" cy="369332"/>
          </a:xfrm>
          <a:prstGeom prst="rect">
            <a:avLst/>
          </a:prstGeom>
          <a:noFill/>
        </p:spPr>
        <p:txBody>
          <a:bodyPr wrap="square" rtlCol="0">
            <a:spAutoFit/>
          </a:bodyPr>
          <a:lstStyle/>
          <a:p>
            <a:pPr algn="ctr" rtl="1"/>
            <a:r>
              <a:rPr lang="he-IL" dirty="0"/>
              <a:t>עצת יתרו</a:t>
            </a:r>
            <a:endParaRPr lang="en-US" dirty="0"/>
          </a:p>
        </p:txBody>
      </p:sp>
      <p:sp>
        <p:nvSpPr>
          <p:cNvPr id="7" name="TextBox 6"/>
          <p:cNvSpPr txBox="1"/>
          <p:nvPr/>
        </p:nvSpPr>
        <p:spPr>
          <a:xfrm>
            <a:off x="6789761" y="4797608"/>
            <a:ext cx="2402006" cy="369332"/>
          </a:xfrm>
          <a:prstGeom prst="rect">
            <a:avLst/>
          </a:prstGeom>
          <a:noFill/>
        </p:spPr>
        <p:txBody>
          <a:bodyPr wrap="square" rtlCol="0">
            <a:spAutoFit/>
          </a:bodyPr>
          <a:lstStyle/>
          <a:p>
            <a:pPr algn="ctr" rtl="1"/>
            <a:r>
              <a:rPr lang="he-IL" dirty="0"/>
              <a:t>א'-י"ב</a:t>
            </a:r>
            <a:endParaRPr lang="en-US" dirty="0"/>
          </a:p>
        </p:txBody>
      </p:sp>
      <p:sp>
        <p:nvSpPr>
          <p:cNvPr id="8" name="TextBox 7"/>
          <p:cNvSpPr txBox="1"/>
          <p:nvPr/>
        </p:nvSpPr>
        <p:spPr>
          <a:xfrm>
            <a:off x="2588525" y="4797608"/>
            <a:ext cx="2402006" cy="369332"/>
          </a:xfrm>
          <a:prstGeom prst="rect">
            <a:avLst/>
          </a:prstGeom>
          <a:noFill/>
        </p:spPr>
        <p:txBody>
          <a:bodyPr wrap="square" rtlCol="0">
            <a:spAutoFit/>
          </a:bodyPr>
          <a:lstStyle/>
          <a:p>
            <a:pPr algn="ctr" rtl="1"/>
            <a:r>
              <a:rPr lang="he-IL" dirty="0"/>
              <a:t>י"ג-כ"ז</a:t>
            </a:r>
            <a:endParaRPr lang="en-US" dirty="0"/>
          </a:p>
        </p:txBody>
      </p:sp>
    </p:spTree>
    <p:extLst>
      <p:ext uri="{BB962C8B-B14F-4D97-AF65-F5344CB8AC3E}">
        <p14:creationId xmlns:p14="http://schemas.microsoft.com/office/powerpoint/2010/main" val="178287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500" fill="hold"/>
                                        <p:tgtEl>
                                          <p:spTgt spid="6"/>
                                        </p:tgtEl>
                                        <p:attrNameLst>
                                          <p:attrName>ppt_w</p:attrName>
                                        </p:attrNameLst>
                                      </p:cBhvr>
                                      <p:tavLst>
                                        <p:tav tm="0">
                                          <p:val>
                                            <p:fltVal val="0"/>
                                          </p:val>
                                        </p:tav>
                                        <p:tav tm="100000">
                                          <p:val>
                                            <p:strVal val="#ppt_w"/>
                                          </p:val>
                                        </p:tav>
                                      </p:tavLst>
                                    </p:anim>
                                    <p:anim calcmode="lin" valueType="num">
                                      <p:cBhvr>
                                        <p:cTn id="25" dur="500" fill="hold"/>
                                        <p:tgtEl>
                                          <p:spTgt spid="6"/>
                                        </p:tgtEl>
                                        <p:attrNameLst>
                                          <p:attrName>ppt_h</p:attrName>
                                        </p:attrNameLst>
                                      </p:cBhvr>
                                      <p:tavLst>
                                        <p:tav tm="0">
                                          <p:val>
                                            <p:fltVal val="0"/>
                                          </p:val>
                                        </p:tav>
                                        <p:tav tm="100000">
                                          <p:val>
                                            <p:strVal val="#ppt_h"/>
                                          </p:val>
                                        </p:tav>
                                      </p:tavLst>
                                    </p:anim>
                                    <p:animEffect transition="in" filter="fade">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05B0B8E-C647-4739-9494-B1C5F26E326F}"/>
              </a:ext>
            </a:extLst>
          </p:cNvPr>
          <p:cNvSpPr>
            <a:spLocks noGrp="1"/>
          </p:cNvSpPr>
          <p:nvPr>
            <p:ph type="title"/>
          </p:nvPr>
        </p:nvSpPr>
        <p:spPr>
          <a:xfrm>
            <a:off x="2034106" y="1414758"/>
            <a:ext cx="8534400" cy="1507067"/>
          </a:xfrm>
        </p:spPr>
        <p:txBody>
          <a:bodyPr>
            <a:normAutofit fontScale="90000"/>
          </a:bodyPr>
          <a:lstStyle/>
          <a:p>
            <a:pPr algn="ctr"/>
            <a:r>
              <a:rPr lang="he-IL" dirty="0"/>
              <a:t>פרשיות התפילין פרק </a:t>
            </a:r>
            <a:r>
              <a:rPr lang="he-IL" dirty="0" err="1"/>
              <a:t>יג</a:t>
            </a:r>
            <a:br>
              <a:rPr lang="he-IL" dirty="0"/>
            </a:br>
            <a:br>
              <a:rPr lang="he-IL" dirty="0"/>
            </a:br>
            <a:r>
              <a:rPr lang="he-IL" dirty="0"/>
              <a:t>עיינו בקובץ במודל – שאלות ותשובות</a:t>
            </a:r>
          </a:p>
        </p:txBody>
      </p:sp>
    </p:spTree>
    <p:extLst>
      <p:ext uri="{BB962C8B-B14F-4D97-AF65-F5344CB8AC3E}">
        <p14:creationId xmlns:p14="http://schemas.microsoft.com/office/powerpoint/2010/main" val="4044296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grpSp>
        <p:nvGrpSpPr>
          <p:cNvPr id="2" name="Group 1"/>
          <p:cNvGrpSpPr/>
          <p:nvPr/>
        </p:nvGrpSpPr>
        <p:grpSpPr>
          <a:xfrm>
            <a:off x="7271302" y="1383641"/>
            <a:ext cx="4139380" cy="5120188"/>
            <a:chOff x="7219200" y="1500150"/>
            <a:chExt cx="4139380" cy="5120188"/>
          </a:xfrm>
        </p:grpSpPr>
        <p:sp>
          <p:nvSpPr>
            <p:cNvPr id="3" name="Freeform 2"/>
            <p:cNvSpPr/>
            <p:nvPr/>
          </p:nvSpPr>
          <p:spPr>
            <a:xfrm>
              <a:off x="7219202" y="1500150"/>
              <a:ext cx="4139378" cy="1379645"/>
            </a:xfrm>
            <a:custGeom>
              <a:avLst/>
              <a:gdLst>
                <a:gd name="connsiteX0" fmla="*/ 0 w 2759291"/>
                <a:gd name="connsiteY0" fmla="*/ 137965 h 1379645"/>
                <a:gd name="connsiteX1" fmla="*/ 137965 w 2759291"/>
                <a:gd name="connsiteY1" fmla="*/ 0 h 1379645"/>
                <a:gd name="connsiteX2" fmla="*/ 2621327 w 2759291"/>
                <a:gd name="connsiteY2" fmla="*/ 0 h 1379645"/>
                <a:gd name="connsiteX3" fmla="*/ 2759292 w 2759291"/>
                <a:gd name="connsiteY3" fmla="*/ 137965 h 1379645"/>
                <a:gd name="connsiteX4" fmla="*/ 2759291 w 2759291"/>
                <a:gd name="connsiteY4" fmla="*/ 1241681 h 1379645"/>
                <a:gd name="connsiteX5" fmla="*/ 2621326 w 2759291"/>
                <a:gd name="connsiteY5" fmla="*/ 1379646 h 1379645"/>
                <a:gd name="connsiteX6" fmla="*/ 137965 w 2759291"/>
                <a:gd name="connsiteY6" fmla="*/ 1379645 h 1379645"/>
                <a:gd name="connsiteX7" fmla="*/ 0 w 2759291"/>
                <a:gd name="connsiteY7" fmla="*/ 1241680 h 1379645"/>
                <a:gd name="connsiteX8" fmla="*/ 0 w 2759291"/>
                <a:gd name="connsiteY8" fmla="*/ 137965 h 1379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59291" h="1379645">
                  <a:moveTo>
                    <a:pt x="0" y="137965"/>
                  </a:moveTo>
                  <a:cubicBezTo>
                    <a:pt x="0" y="61769"/>
                    <a:pt x="61769" y="0"/>
                    <a:pt x="137965" y="0"/>
                  </a:cubicBezTo>
                  <a:lnTo>
                    <a:pt x="2621327" y="0"/>
                  </a:lnTo>
                  <a:cubicBezTo>
                    <a:pt x="2697523" y="0"/>
                    <a:pt x="2759292" y="61769"/>
                    <a:pt x="2759292" y="137965"/>
                  </a:cubicBezTo>
                  <a:cubicBezTo>
                    <a:pt x="2759292" y="505870"/>
                    <a:pt x="2759291" y="873776"/>
                    <a:pt x="2759291" y="1241681"/>
                  </a:cubicBezTo>
                  <a:cubicBezTo>
                    <a:pt x="2759291" y="1317877"/>
                    <a:pt x="2697522" y="1379646"/>
                    <a:pt x="2621326" y="1379646"/>
                  </a:cubicBezTo>
                  <a:lnTo>
                    <a:pt x="137965" y="1379645"/>
                  </a:lnTo>
                  <a:cubicBezTo>
                    <a:pt x="61769" y="1379645"/>
                    <a:pt x="0" y="1317876"/>
                    <a:pt x="0" y="1241680"/>
                  </a:cubicBezTo>
                  <a:lnTo>
                    <a:pt x="0" y="13796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1373" tIns="107718" rIns="141373" bIns="107718" numCol="1" spcCol="1270" anchor="ctr" anchorCtr="0">
              <a:noAutofit/>
            </a:bodyPr>
            <a:lstStyle/>
            <a:p>
              <a:pPr lvl="0" algn="ctr" defTabSz="2355850">
                <a:lnSpc>
                  <a:spcPct val="90000"/>
                </a:lnSpc>
                <a:spcBef>
                  <a:spcPct val="0"/>
                </a:spcBef>
                <a:spcAft>
                  <a:spcPct val="35000"/>
                </a:spcAft>
              </a:pPr>
              <a:r>
                <a:rPr lang="he" sz="5300" kern="1200" dirty="0"/>
                <a:t>רמב"ן</a:t>
              </a:r>
              <a:endParaRPr lang="en-US" sz="5300" kern="1200" dirty="0"/>
            </a:p>
          </p:txBody>
        </p:sp>
        <p:sp>
          <p:nvSpPr>
            <p:cNvPr id="5" name="Freeform 4"/>
            <p:cNvSpPr/>
            <p:nvPr/>
          </p:nvSpPr>
          <p:spPr>
            <a:xfrm>
              <a:off x="7219200" y="3108804"/>
              <a:ext cx="4139379" cy="1379645"/>
            </a:xfrm>
            <a:custGeom>
              <a:avLst/>
              <a:gdLst>
                <a:gd name="connsiteX0" fmla="*/ 0 w 3986006"/>
                <a:gd name="connsiteY0" fmla="*/ 137965 h 1379645"/>
                <a:gd name="connsiteX1" fmla="*/ 137965 w 3986006"/>
                <a:gd name="connsiteY1" fmla="*/ 0 h 1379645"/>
                <a:gd name="connsiteX2" fmla="*/ 3848042 w 3986006"/>
                <a:gd name="connsiteY2" fmla="*/ 0 h 1379645"/>
                <a:gd name="connsiteX3" fmla="*/ 3986007 w 3986006"/>
                <a:gd name="connsiteY3" fmla="*/ 137965 h 1379645"/>
                <a:gd name="connsiteX4" fmla="*/ 3986006 w 3986006"/>
                <a:gd name="connsiteY4" fmla="*/ 1241681 h 1379645"/>
                <a:gd name="connsiteX5" fmla="*/ 3848041 w 3986006"/>
                <a:gd name="connsiteY5" fmla="*/ 1379646 h 1379645"/>
                <a:gd name="connsiteX6" fmla="*/ 137965 w 3986006"/>
                <a:gd name="connsiteY6" fmla="*/ 1379645 h 1379645"/>
                <a:gd name="connsiteX7" fmla="*/ 0 w 3986006"/>
                <a:gd name="connsiteY7" fmla="*/ 1241680 h 1379645"/>
                <a:gd name="connsiteX8" fmla="*/ 0 w 3986006"/>
                <a:gd name="connsiteY8" fmla="*/ 137965 h 1379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86006" h="1379645">
                  <a:moveTo>
                    <a:pt x="0" y="137965"/>
                  </a:moveTo>
                  <a:cubicBezTo>
                    <a:pt x="0" y="61769"/>
                    <a:pt x="61769" y="0"/>
                    <a:pt x="137965" y="0"/>
                  </a:cubicBezTo>
                  <a:lnTo>
                    <a:pt x="3848042" y="0"/>
                  </a:lnTo>
                  <a:cubicBezTo>
                    <a:pt x="3924238" y="0"/>
                    <a:pt x="3986007" y="61769"/>
                    <a:pt x="3986007" y="137965"/>
                  </a:cubicBezTo>
                  <a:cubicBezTo>
                    <a:pt x="3986007" y="505870"/>
                    <a:pt x="3986006" y="873776"/>
                    <a:pt x="3986006" y="1241681"/>
                  </a:cubicBezTo>
                  <a:cubicBezTo>
                    <a:pt x="3986006" y="1317877"/>
                    <a:pt x="3924237" y="1379646"/>
                    <a:pt x="3848041" y="1379646"/>
                  </a:cubicBezTo>
                  <a:lnTo>
                    <a:pt x="137965" y="1379645"/>
                  </a:lnTo>
                  <a:cubicBezTo>
                    <a:pt x="61769" y="1379645"/>
                    <a:pt x="0" y="1317876"/>
                    <a:pt x="0" y="1241680"/>
                  </a:cubicBezTo>
                  <a:lnTo>
                    <a:pt x="0" y="13796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4698" tIns="63268" rIns="74698" bIns="63268" numCol="1" spcCol="1270" anchor="ctr" anchorCtr="0">
              <a:noAutofit/>
            </a:bodyPr>
            <a:lstStyle/>
            <a:p>
              <a:pPr lvl="0" algn="ctr" defTabSz="800100" rtl="1">
                <a:lnSpc>
                  <a:spcPct val="90000"/>
                </a:lnSpc>
                <a:spcBef>
                  <a:spcPct val="0"/>
                </a:spcBef>
                <a:spcAft>
                  <a:spcPct val="35000"/>
                </a:spcAft>
              </a:pPr>
              <a:r>
                <a:rPr lang="he-IL" sz="2800" kern="1200" dirty="0"/>
                <a:t>כסדר הפסוקים:</a:t>
              </a:r>
              <a:br>
                <a:rPr lang="en-US" sz="2800" kern="1200" dirty="0"/>
              </a:br>
              <a:r>
                <a:rPr lang="he-IL" sz="2800" kern="1200" dirty="0"/>
                <a:t>מיד אחרי מלחמת עמלק </a:t>
              </a:r>
              <a:r>
                <a:rPr lang="he-IL" sz="2800" u="sng" kern="1200" dirty="0"/>
                <a:t>ולפני</a:t>
              </a:r>
              <a:r>
                <a:rPr lang="he-IL" sz="2800" kern="1200" dirty="0"/>
                <a:t> מתן תורה</a:t>
              </a:r>
              <a:endParaRPr lang="en-US" sz="2800" kern="1200" dirty="0"/>
            </a:p>
          </p:txBody>
        </p:sp>
        <p:sp>
          <p:nvSpPr>
            <p:cNvPr id="7" name="Freeform 6"/>
            <p:cNvSpPr/>
            <p:nvPr/>
          </p:nvSpPr>
          <p:spPr>
            <a:xfrm>
              <a:off x="7219200" y="4716765"/>
              <a:ext cx="4029206" cy="1903573"/>
            </a:xfrm>
            <a:custGeom>
              <a:avLst/>
              <a:gdLst>
                <a:gd name="connsiteX0" fmla="*/ 0 w 4139379"/>
                <a:gd name="connsiteY0" fmla="*/ 137965 h 1379645"/>
                <a:gd name="connsiteX1" fmla="*/ 137965 w 4139379"/>
                <a:gd name="connsiteY1" fmla="*/ 0 h 1379645"/>
                <a:gd name="connsiteX2" fmla="*/ 4001415 w 4139379"/>
                <a:gd name="connsiteY2" fmla="*/ 0 h 1379645"/>
                <a:gd name="connsiteX3" fmla="*/ 4139380 w 4139379"/>
                <a:gd name="connsiteY3" fmla="*/ 137965 h 1379645"/>
                <a:gd name="connsiteX4" fmla="*/ 4139379 w 4139379"/>
                <a:gd name="connsiteY4" fmla="*/ 1241681 h 1379645"/>
                <a:gd name="connsiteX5" fmla="*/ 4001414 w 4139379"/>
                <a:gd name="connsiteY5" fmla="*/ 1379646 h 1379645"/>
                <a:gd name="connsiteX6" fmla="*/ 137965 w 4139379"/>
                <a:gd name="connsiteY6" fmla="*/ 1379645 h 1379645"/>
                <a:gd name="connsiteX7" fmla="*/ 0 w 4139379"/>
                <a:gd name="connsiteY7" fmla="*/ 1241680 h 1379645"/>
                <a:gd name="connsiteX8" fmla="*/ 0 w 4139379"/>
                <a:gd name="connsiteY8" fmla="*/ 137965 h 1379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39379" h="1379645">
                  <a:moveTo>
                    <a:pt x="0" y="137965"/>
                  </a:moveTo>
                  <a:cubicBezTo>
                    <a:pt x="0" y="61769"/>
                    <a:pt x="61769" y="0"/>
                    <a:pt x="137965" y="0"/>
                  </a:cubicBezTo>
                  <a:lnTo>
                    <a:pt x="4001415" y="0"/>
                  </a:lnTo>
                  <a:cubicBezTo>
                    <a:pt x="4077611" y="0"/>
                    <a:pt x="4139380" y="61769"/>
                    <a:pt x="4139380" y="137965"/>
                  </a:cubicBezTo>
                  <a:cubicBezTo>
                    <a:pt x="4139380" y="505870"/>
                    <a:pt x="4139379" y="873776"/>
                    <a:pt x="4139379" y="1241681"/>
                  </a:cubicBezTo>
                  <a:cubicBezTo>
                    <a:pt x="4139379" y="1317877"/>
                    <a:pt x="4077610" y="1379646"/>
                    <a:pt x="4001414" y="1379646"/>
                  </a:cubicBezTo>
                  <a:lnTo>
                    <a:pt x="137965" y="1379645"/>
                  </a:lnTo>
                  <a:cubicBezTo>
                    <a:pt x="61769" y="1379645"/>
                    <a:pt x="0" y="1317876"/>
                    <a:pt x="0" y="1241680"/>
                  </a:cubicBezTo>
                  <a:lnTo>
                    <a:pt x="0" y="13796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4698" tIns="63268" rIns="74698" bIns="63268" numCol="1" spcCol="1270" anchor="ctr" anchorCtr="0">
              <a:noAutofit/>
            </a:bodyPr>
            <a:lstStyle/>
            <a:p>
              <a:pPr marL="342900" lvl="0" indent="-342900" algn="ctr" defTabSz="800100" rtl="1">
                <a:lnSpc>
                  <a:spcPct val="90000"/>
                </a:lnSpc>
                <a:spcBef>
                  <a:spcPct val="0"/>
                </a:spcBef>
                <a:spcAft>
                  <a:spcPct val="35000"/>
                </a:spcAft>
                <a:buAutoNum type="arabicPeriod"/>
              </a:pPr>
              <a:endParaRPr lang="he" sz="1800" kern="1200" dirty="0"/>
            </a:p>
            <a:p>
              <a:pPr marL="342900" lvl="0" indent="-342900" algn="ctr" defTabSz="800100" rtl="1">
                <a:lnSpc>
                  <a:spcPct val="90000"/>
                </a:lnSpc>
                <a:spcBef>
                  <a:spcPct val="0"/>
                </a:spcBef>
                <a:spcAft>
                  <a:spcPct val="35000"/>
                </a:spcAft>
                <a:buAutoNum type="arabicPeriod"/>
              </a:pPr>
              <a:r>
                <a:rPr lang="he-IL" sz="1800" kern="1200" dirty="0"/>
                <a:t>יתרו הגיע כי שמע על יציאת מצרים, קריעת ים סוף ומלחמת עמלק, ולא כי שמע על מתן תורה.</a:t>
              </a:r>
            </a:p>
            <a:p>
              <a:pPr marL="342900" lvl="0" indent="-342900" algn="ctr" defTabSz="800100" rtl="1">
                <a:lnSpc>
                  <a:spcPct val="90000"/>
                </a:lnSpc>
                <a:spcBef>
                  <a:spcPct val="0"/>
                </a:spcBef>
                <a:spcAft>
                  <a:spcPct val="35000"/>
                </a:spcAft>
                <a:buAutoNum type="arabicPeriod"/>
              </a:pPr>
              <a:r>
                <a:rPr lang="he-IL" sz="1800" kern="1200" dirty="0"/>
                <a:t>כשמשה מספר ליתרו על כל הדברים הגדולים שעשה ה' לעם, מדוע הוא לא מספר ליתרו על מתן תורה?!</a:t>
              </a:r>
            </a:p>
            <a:p>
              <a:pPr lvl="0" algn="ctr" defTabSz="800100" rtl="1">
                <a:lnSpc>
                  <a:spcPct val="90000"/>
                </a:lnSpc>
                <a:spcBef>
                  <a:spcPct val="0"/>
                </a:spcBef>
                <a:spcAft>
                  <a:spcPct val="35000"/>
                </a:spcAft>
              </a:pPr>
              <a:r>
                <a:rPr lang="he-IL" sz="1800" kern="1200" dirty="0"/>
                <a:t> </a:t>
              </a:r>
              <a:endParaRPr lang="en-US" sz="1800" kern="1200" dirty="0"/>
            </a:p>
          </p:txBody>
        </p:sp>
      </p:grpSp>
      <p:sp>
        <p:nvSpPr>
          <p:cNvPr id="36" name="TextBox 35">
            <a:extLst>
              <a:ext uri="{FF2B5EF4-FFF2-40B4-BE49-F238E27FC236}">
                <a16:creationId xmlns:a16="http://schemas.microsoft.com/office/drawing/2014/main" id="{5D06CEB4-9C74-4893-A86D-69CA10F5E3A0}"/>
              </a:ext>
            </a:extLst>
          </p:cNvPr>
          <p:cNvSpPr txBox="1"/>
          <p:nvPr/>
        </p:nvSpPr>
        <p:spPr>
          <a:xfrm>
            <a:off x="3753134" y="486007"/>
            <a:ext cx="4975745" cy="646331"/>
          </a:xfrm>
          <a:prstGeom prst="rect">
            <a:avLst/>
          </a:prstGeom>
          <a:noFill/>
        </p:spPr>
        <p:txBody>
          <a:bodyPr wrap="square" rtlCol="1">
            <a:spAutoFit/>
          </a:bodyPr>
          <a:lstStyle/>
          <a:p>
            <a:pPr algn="r"/>
            <a:r>
              <a:rPr lang="he-IL" sz="3600" dirty="0"/>
              <a:t>מתי קורה הסיפור שלנו?</a:t>
            </a:r>
          </a:p>
        </p:txBody>
      </p:sp>
      <p:grpSp>
        <p:nvGrpSpPr>
          <p:cNvPr id="8" name="Group 7"/>
          <p:cNvGrpSpPr/>
          <p:nvPr/>
        </p:nvGrpSpPr>
        <p:grpSpPr>
          <a:xfrm>
            <a:off x="1900811" y="1383641"/>
            <a:ext cx="4139379" cy="5120189"/>
            <a:chOff x="1510535" y="1383641"/>
            <a:chExt cx="3138647" cy="5120189"/>
          </a:xfrm>
        </p:grpSpPr>
        <p:sp>
          <p:nvSpPr>
            <p:cNvPr id="9" name="Freeform 8"/>
            <p:cNvSpPr/>
            <p:nvPr/>
          </p:nvSpPr>
          <p:spPr>
            <a:xfrm>
              <a:off x="1510535" y="1383641"/>
              <a:ext cx="3138647" cy="1379991"/>
            </a:xfrm>
            <a:custGeom>
              <a:avLst/>
              <a:gdLst>
                <a:gd name="connsiteX0" fmla="*/ 0 w 2759983"/>
                <a:gd name="connsiteY0" fmla="*/ 137999 h 1379991"/>
                <a:gd name="connsiteX1" fmla="*/ 137999 w 2759983"/>
                <a:gd name="connsiteY1" fmla="*/ 0 h 1379991"/>
                <a:gd name="connsiteX2" fmla="*/ 2621984 w 2759983"/>
                <a:gd name="connsiteY2" fmla="*/ 0 h 1379991"/>
                <a:gd name="connsiteX3" fmla="*/ 2759983 w 2759983"/>
                <a:gd name="connsiteY3" fmla="*/ 137999 h 1379991"/>
                <a:gd name="connsiteX4" fmla="*/ 2759983 w 2759983"/>
                <a:gd name="connsiteY4" fmla="*/ 1241992 h 1379991"/>
                <a:gd name="connsiteX5" fmla="*/ 2621984 w 2759983"/>
                <a:gd name="connsiteY5" fmla="*/ 1379991 h 1379991"/>
                <a:gd name="connsiteX6" fmla="*/ 137999 w 2759983"/>
                <a:gd name="connsiteY6" fmla="*/ 1379991 h 1379991"/>
                <a:gd name="connsiteX7" fmla="*/ 0 w 2759983"/>
                <a:gd name="connsiteY7" fmla="*/ 1241992 h 1379991"/>
                <a:gd name="connsiteX8" fmla="*/ 0 w 2759983"/>
                <a:gd name="connsiteY8" fmla="*/ 137999 h 137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59983" h="1379991">
                  <a:moveTo>
                    <a:pt x="0" y="137999"/>
                  </a:moveTo>
                  <a:cubicBezTo>
                    <a:pt x="0" y="61784"/>
                    <a:pt x="61784" y="0"/>
                    <a:pt x="137999" y="0"/>
                  </a:cubicBezTo>
                  <a:lnTo>
                    <a:pt x="2621984" y="0"/>
                  </a:lnTo>
                  <a:cubicBezTo>
                    <a:pt x="2698199" y="0"/>
                    <a:pt x="2759983" y="61784"/>
                    <a:pt x="2759983" y="137999"/>
                  </a:cubicBezTo>
                  <a:lnTo>
                    <a:pt x="2759983" y="1241992"/>
                  </a:lnTo>
                  <a:cubicBezTo>
                    <a:pt x="2759983" y="1318207"/>
                    <a:pt x="2698199" y="1379991"/>
                    <a:pt x="2621984" y="1379991"/>
                  </a:cubicBezTo>
                  <a:lnTo>
                    <a:pt x="137999" y="1379991"/>
                  </a:lnTo>
                  <a:cubicBezTo>
                    <a:pt x="61784" y="1379991"/>
                    <a:pt x="0" y="1318207"/>
                    <a:pt x="0" y="1241992"/>
                  </a:cubicBezTo>
                  <a:lnTo>
                    <a:pt x="0" y="13799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1384" tIns="107729" rIns="141384" bIns="107729" numCol="1" spcCol="1270" anchor="ctr" anchorCtr="0">
              <a:noAutofit/>
            </a:bodyPr>
            <a:lstStyle/>
            <a:p>
              <a:pPr lvl="0" algn="ctr" defTabSz="2355850">
                <a:lnSpc>
                  <a:spcPct val="90000"/>
                </a:lnSpc>
                <a:spcBef>
                  <a:spcPct val="0"/>
                </a:spcBef>
                <a:spcAft>
                  <a:spcPct val="35000"/>
                </a:spcAft>
              </a:pPr>
              <a:r>
                <a:rPr lang="he-IL" sz="5300" kern="1200" dirty="0"/>
                <a:t>אבן עזרא</a:t>
              </a:r>
              <a:endParaRPr lang="en-US" sz="5300" kern="1200" dirty="0"/>
            </a:p>
          </p:txBody>
        </p:sp>
        <p:sp>
          <p:nvSpPr>
            <p:cNvPr id="11" name="Freeform 10"/>
            <p:cNvSpPr/>
            <p:nvPr/>
          </p:nvSpPr>
          <p:spPr>
            <a:xfrm>
              <a:off x="1510535" y="2991949"/>
              <a:ext cx="3138647" cy="1379991"/>
            </a:xfrm>
            <a:custGeom>
              <a:avLst/>
              <a:gdLst>
                <a:gd name="connsiteX0" fmla="*/ 0 w 2207986"/>
                <a:gd name="connsiteY0" fmla="*/ 137999 h 1379991"/>
                <a:gd name="connsiteX1" fmla="*/ 137999 w 2207986"/>
                <a:gd name="connsiteY1" fmla="*/ 0 h 1379991"/>
                <a:gd name="connsiteX2" fmla="*/ 2069987 w 2207986"/>
                <a:gd name="connsiteY2" fmla="*/ 0 h 1379991"/>
                <a:gd name="connsiteX3" fmla="*/ 2207986 w 2207986"/>
                <a:gd name="connsiteY3" fmla="*/ 137999 h 1379991"/>
                <a:gd name="connsiteX4" fmla="*/ 2207986 w 2207986"/>
                <a:gd name="connsiteY4" fmla="*/ 1241992 h 1379991"/>
                <a:gd name="connsiteX5" fmla="*/ 2069987 w 2207986"/>
                <a:gd name="connsiteY5" fmla="*/ 1379991 h 1379991"/>
                <a:gd name="connsiteX6" fmla="*/ 137999 w 2207986"/>
                <a:gd name="connsiteY6" fmla="*/ 1379991 h 1379991"/>
                <a:gd name="connsiteX7" fmla="*/ 0 w 2207986"/>
                <a:gd name="connsiteY7" fmla="*/ 1241992 h 1379991"/>
                <a:gd name="connsiteX8" fmla="*/ 0 w 2207986"/>
                <a:gd name="connsiteY8" fmla="*/ 137999 h 137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7986" h="1379991">
                  <a:moveTo>
                    <a:pt x="0" y="137999"/>
                  </a:moveTo>
                  <a:cubicBezTo>
                    <a:pt x="0" y="61784"/>
                    <a:pt x="61784" y="0"/>
                    <a:pt x="137999" y="0"/>
                  </a:cubicBezTo>
                  <a:lnTo>
                    <a:pt x="2069987" y="0"/>
                  </a:lnTo>
                  <a:cubicBezTo>
                    <a:pt x="2146202" y="0"/>
                    <a:pt x="2207986" y="61784"/>
                    <a:pt x="2207986" y="137999"/>
                  </a:cubicBezTo>
                  <a:lnTo>
                    <a:pt x="2207986" y="1241992"/>
                  </a:lnTo>
                  <a:cubicBezTo>
                    <a:pt x="2207986" y="1318207"/>
                    <a:pt x="2146202" y="1379991"/>
                    <a:pt x="2069987" y="1379991"/>
                  </a:cubicBezTo>
                  <a:lnTo>
                    <a:pt x="137999" y="1379991"/>
                  </a:lnTo>
                  <a:cubicBezTo>
                    <a:pt x="61784" y="1379991"/>
                    <a:pt x="0" y="1318207"/>
                    <a:pt x="0" y="1241992"/>
                  </a:cubicBezTo>
                  <a:lnTo>
                    <a:pt x="0" y="13799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2329" tIns="68359" rIns="82329" bIns="68359" numCol="1" spcCol="1270" anchor="ctr" anchorCtr="0">
              <a:noAutofit/>
            </a:bodyPr>
            <a:lstStyle/>
            <a:p>
              <a:pPr lvl="0" algn="ctr" defTabSz="977900" rtl="1">
                <a:lnSpc>
                  <a:spcPct val="90000"/>
                </a:lnSpc>
                <a:spcBef>
                  <a:spcPct val="0"/>
                </a:spcBef>
                <a:spcAft>
                  <a:spcPct val="35000"/>
                </a:spcAft>
              </a:pPr>
              <a:r>
                <a:rPr lang="he-IL" sz="2200" kern="1200" dirty="0"/>
                <a:t>אין מוקדם ומאוחר בתורה: יתרו הגיע </a:t>
              </a:r>
              <a:r>
                <a:rPr lang="he-IL" sz="2200" u="sng" kern="1200" dirty="0"/>
                <a:t>אחרי</a:t>
              </a:r>
              <a:r>
                <a:rPr lang="he-IL" sz="2200" kern="1200" dirty="0"/>
                <a:t> מתן תורה</a:t>
              </a:r>
              <a:endParaRPr lang="en-US" sz="2200" kern="1200" dirty="0"/>
            </a:p>
          </p:txBody>
        </p:sp>
        <p:sp>
          <p:nvSpPr>
            <p:cNvPr id="14" name="Freeform 13"/>
            <p:cNvSpPr/>
            <p:nvPr/>
          </p:nvSpPr>
          <p:spPr>
            <a:xfrm>
              <a:off x="1594073" y="4600257"/>
              <a:ext cx="3055109" cy="1903573"/>
            </a:xfrm>
            <a:custGeom>
              <a:avLst/>
              <a:gdLst>
                <a:gd name="connsiteX0" fmla="*/ 0 w 2207986"/>
                <a:gd name="connsiteY0" fmla="*/ 137999 h 1379991"/>
                <a:gd name="connsiteX1" fmla="*/ 137999 w 2207986"/>
                <a:gd name="connsiteY1" fmla="*/ 0 h 1379991"/>
                <a:gd name="connsiteX2" fmla="*/ 2069987 w 2207986"/>
                <a:gd name="connsiteY2" fmla="*/ 0 h 1379991"/>
                <a:gd name="connsiteX3" fmla="*/ 2207986 w 2207986"/>
                <a:gd name="connsiteY3" fmla="*/ 137999 h 1379991"/>
                <a:gd name="connsiteX4" fmla="*/ 2207986 w 2207986"/>
                <a:gd name="connsiteY4" fmla="*/ 1241992 h 1379991"/>
                <a:gd name="connsiteX5" fmla="*/ 2069987 w 2207986"/>
                <a:gd name="connsiteY5" fmla="*/ 1379991 h 1379991"/>
                <a:gd name="connsiteX6" fmla="*/ 137999 w 2207986"/>
                <a:gd name="connsiteY6" fmla="*/ 1379991 h 1379991"/>
                <a:gd name="connsiteX7" fmla="*/ 0 w 2207986"/>
                <a:gd name="connsiteY7" fmla="*/ 1241992 h 1379991"/>
                <a:gd name="connsiteX8" fmla="*/ 0 w 2207986"/>
                <a:gd name="connsiteY8" fmla="*/ 137999 h 137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7986" h="1379991">
                  <a:moveTo>
                    <a:pt x="0" y="137999"/>
                  </a:moveTo>
                  <a:cubicBezTo>
                    <a:pt x="0" y="61784"/>
                    <a:pt x="61784" y="0"/>
                    <a:pt x="137999" y="0"/>
                  </a:cubicBezTo>
                  <a:lnTo>
                    <a:pt x="2069987" y="0"/>
                  </a:lnTo>
                  <a:cubicBezTo>
                    <a:pt x="2146202" y="0"/>
                    <a:pt x="2207986" y="61784"/>
                    <a:pt x="2207986" y="137999"/>
                  </a:cubicBezTo>
                  <a:lnTo>
                    <a:pt x="2207986" y="1241992"/>
                  </a:lnTo>
                  <a:cubicBezTo>
                    <a:pt x="2207986" y="1318207"/>
                    <a:pt x="2146202" y="1379991"/>
                    <a:pt x="2069987" y="1379991"/>
                  </a:cubicBezTo>
                  <a:lnTo>
                    <a:pt x="137999" y="1379991"/>
                  </a:lnTo>
                  <a:cubicBezTo>
                    <a:pt x="61784" y="1379991"/>
                    <a:pt x="0" y="1318207"/>
                    <a:pt x="0" y="1241992"/>
                  </a:cubicBezTo>
                  <a:lnTo>
                    <a:pt x="0" y="13799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2329" tIns="68359" rIns="82329" bIns="68359" numCol="1" spcCol="1270" anchor="ctr" anchorCtr="0">
              <a:noAutofit/>
            </a:bodyPr>
            <a:lstStyle/>
            <a:p>
              <a:pPr marL="457200" lvl="0" indent="-457200" algn="ctr" defTabSz="977900" rtl="1">
                <a:lnSpc>
                  <a:spcPct val="90000"/>
                </a:lnSpc>
                <a:spcBef>
                  <a:spcPct val="0"/>
                </a:spcBef>
                <a:spcAft>
                  <a:spcPct val="35000"/>
                </a:spcAft>
                <a:buAutoNum type="arabicPeriod"/>
              </a:pPr>
              <a:endParaRPr lang="he-IL" kern="1200" dirty="0"/>
            </a:p>
            <a:p>
              <a:pPr marL="457200" lvl="0" indent="-457200" algn="ctr" defTabSz="977900" rtl="1">
                <a:lnSpc>
                  <a:spcPct val="90000"/>
                </a:lnSpc>
                <a:spcBef>
                  <a:spcPct val="0"/>
                </a:spcBef>
                <a:spcAft>
                  <a:spcPct val="35000"/>
                </a:spcAft>
                <a:buAutoNum type="arabicPeriod"/>
              </a:pPr>
              <a:r>
                <a:rPr lang="he-IL" kern="1200" dirty="0"/>
                <a:t>יתרו מגיע למדבר, שם חונים עם ישראל במתן תורה.</a:t>
              </a:r>
            </a:p>
            <a:p>
              <a:pPr marL="457200" lvl="0" indent="-457200" algn="ctr" defTabSz="977900" rtl="1">
                <a:lnSpc>
                  <a:spcPct val="90000"/>
                </a:lnSpc>
                <a:spcBef>
                  <a:spcPct val="0"/>
                </a:spcBef>
                <a:spcAft>
                  <a:spcPct val="35000"/>
                </a:spcAft>
                <a:buAutoNum type="arabicPeriod"/>
              </a:pPr>
              <a:r>
                <a:rPr lang="he-IL" dirty="0"/>
                <a:t>משה מספר ליתרו על כך שהוא מודיע לעם את חוקי ה', זה שייך רק לאחר מתן תורה.</a:t>
              </a:r>
              <a:endParaRPr lang="he-IL" kern="1200" dirty="0"/>
            </a:p>
            <a:p>
              <a:pPr marL="457200" lvl="0" indent="-457200" algn="ctr" defTabSz="977900" rtl="1">
                <a:lnSpc>
                  <a:spcPct val="90000"/>
                </a:lnSpc>
                <a:spcBef>
                  <a:spcPct val="0"/>
                </a:spcBef>
                <a:spcAft>
                  <a:spcPct val="35000"/>
                </a:spcAft>
                <a:buAutoNum type="arabicPeriod"/>
              </a:pPr>
              <a:endParaRPr lang="en-US" kern="1200" dirty="0"/>
            </a:p>
          </p:txBody>
        </p:sp>
      </p:grpSp>
    </p:spTree>
    <p:extLst>
      <p:ext uri="{BB962C8B-B14F-4D97-AF65-F5344CB8AC3E}">
        <p14:creationId xmlns:p14="http://schemas.microsoft.com/office/powerpoint/2010/main" val="45622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randombar(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randombar(horizontal)">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9" grpId="0" animBg="1"/>
      <p:bldP spid="11"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032000" y="122194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
        <p:nvSpPr>
          <p:cNvPr id="6" name="TextBox 5"/>
          <p:cNvSpPr txBox="1"/>
          <p:nvPr/>
        </p:nvSpPr>
        <p:spPr>
          <a:xfrm>
            <a:off x="4327302" y="403277"/>
            <a:ext cx="428866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he-IL" sz="2800" dirty="0"/>
              <a:t>שמותיו של יתרו </a:t>
            </a:r>
            <a:r>
              <a:rPr lang="he-IL" sz="2000" dirty="0"/>
              <a:t>(רש"י, מכילתא)</a:t>
            </a:r>
            <a:endParaRPr lang="en-US" sz="2000" dirty="0"/>
          </a:p>
        </p:txBody>
      </p:sp>
    </p:spTree>
    <p:extLst>
      <p:ext uri="{BB962C8B-B14F-4D97-AF65-F5344CB8AC3E}">
        <p14:creationId xmlns:p14="http://schemas.microsoft.com/office/powerpoint/2010/main" val="28814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B8BED7C6-AB76-4B17-A6F0-38768E8C322F}"/>
                                            </p:graphicEl>
                                          </p:spTgt>
                                        </p:tgtEl>
                                        <p:attrNameLst>
                                          <p:attrName>style.visibility</p:attrName>
                                        </p:attrNameLst>
                                      </p:cBhvr>
                                      <p:to>
                                        <p:strVal val="visible"/>
                                      </p:to>
                                    </p:set>
                                    <p:animEffect transition="in" filter="fade">
                                      <p:cBhvr>
                                        <p:cTn id="7" dur="1000"/>
                                        <p:tgtEl>
                                          <p:spTgt spid="4">
                                            <p:graphicEl>
                                              <a:dgm id="{B8BED7C6-AB76-4B17-A6F0-38768E8C322F}"/>
                                            </p:graphicEl>
                                          </p:spTgt>
                                        </p:tgtEl>
                                      </p:cBhvr>
                                    </p:animEffect>
                                    <p:anim calcmode="lin" valueType="num">
                                      <p:cBhvr>
                                        <p:cTn id="8" dur="1000" fill="hold"/>
                                        <p:tgtEl>
                                          <p:spTgt spid="4">
                                            <p:graphicEl>
                                              <a:dgm id="{B8BED7C6-AB76-4B17-A6F0-38768E8C322F}"/>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B8BED7C6-AB76-4B17-A6F0-38768E8C322F}"/>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graphicEl>
                                              <a:dgm id="{ED633593-2766-4CAE-A2BA-78F52643C68F}"/>
                                            </p:graphicEl>
                                          </p:spTgt>
                                        </p:tgtEl>
                                        <p:attrNameLst>
                                          <p:attrName>style.visibility</p:attrName>
                                        </p:attrNameLst>
                                      </p:cBhvr>
                                      <p:to>
                                        <p:strVal val="visible"/>
                                      </p:to>
                                    </p:set>
                                    <p:animEffect transition="in" filter="fade">
                                      <p:cBhvr>
                                        <p:cTn id="14" dur="1000"/>
                                        <p:tgtEl>
                                          <p:spTgt spid="4">
                                            <p:graphicEl>
                                              <a:dgm id="{ED633593-2766-4CAE-A2BA-78F52643C68F}"/>
                                            </p:graphicEl>
                                          </p:spTgt>
                                        </p:tgtEl>
                                      </p:cBhvr>
                                    </p:animEffect>
                                    <p:anim calcmode="lin" valueType="num">
                                      <p:cBhvr>
                                        <p:cTn id="15" dur="1000" fill="hold"/>
                                        <p:tgtEl>
                                          <p:spTgt spid="4">
                                            <p:graphicEl>
                                              <a:dgm id="{ED633593-2766-4CAE-A2BA-78F52643C68F}"/>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ED633593-2766-4CAE-A2BA-78F52643C68F}"/>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graphicEl>
                                              <a:dgm id="{7F53AC50-8CFF-4616-B7D6-4C2566C0F5D8}"/>
                                            </p:graphicEl>
                                          </p:spTgt>
                                        </p:tgtEl>
                                        <p:attrNameLst>
                                          <p:attrName>style.visibility</p:attrName>
                                        </p:attrNameLst>
                                      </p:cBhvr>
                                      <p:to>
                                        <p:strVal val="visible"/>
                                      </p:to>
                                    </p:set>
                                    <p:animEffect transition="in" filter="fade">
                                      <p:cBhvr>
                                        <p:cTn id="21" dur="1000"/>
                                        <p:tgtEl>
                                          <p:spTgt spid="4">
                                            <p:graphicEl>
                                              <a:dgm id="{7F53AC50-8CFF-4616-B7D6-4C2566C0F5D8}"/>
                                            </p:graphicEl>
                                          </p:spTgt>
                                        </p:tgtEl>
                                      </p:cBhvr>
                                    </p:animEffect>
                                    <p:anim calcmode="lin" valueType="num">
                                      <p:cBhvr>
                                        <p:cTn id="22" dur="1000" fill="hold"/>
                                        <p:tgtEl>
                                          <p:spTgt spid="4">
                                            <p:graphicEl>
                                              <a:dgm id="{7F53AC50-8CFF-4616-B7D6-4C2566C0F5D8}"/>
                                            </p:graphicEl>
                                          </p:spTgt>
                                        </p:tgtEl>
                                        <p:attrNameLst>
                                          <p:attrName>ppt_x</p:attrName>
                                        </p:attrNameLst>
                                      </p:cBhvr>
                                      <p:tavLst>
                                        <p:tav tm="0">
                                          <p:val>
                                            <p:strVal val="#ppt_x"/>
                                          </p:val>
                                        </p:tav>
                                        <p:tav tm="100000">
                                          <p:val>
                                            <p:strVal val="#ppt_x"/>
                                          </p:val>
                                        </p:tav>
                                      </p:tavLst>
                                    </p:anim>
                                    <p:anim calcmode="lin" valueType="num">
                                      <p:cBhvr>
                                        <p:cTn id="23" dur="1000" fill="hold"/>
                                        <p:tgtEl>
                                          <p:spTgt spid="4">
                                            <p:graphicEl>
                                              <a:dgm id="{7F53AC50-8CFF-4616-B7D6-4C2566C0F5D8}"/>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
                                            <p:graphicEl>
                                              <a:dgm id="{9F76AA55-6B45-43EF-815D-F6DB085D451F}"/>
                                            </p:graphicEl>
                                          </p:spTgt>
                                        </p:tgtEl>
                                        <p:attrNameLst>
                                          <p:attrName>style.visibility</p:attrName>
                                        </p:attrNameLst>
                                      </p:cBhvr>
                                      <p:to>
                                        <p:strVal val="visible"/>
                                      </p:to>
                                    </p:set>
                                    <p:animEffect transition="in" filter="fade">
                                      <p:cBhvr>
                                        <p:cTn id="28" dur="1000"/>
                                        <p:tgtEl>
                                          <p:spTgt spid="4">
                                            <p:graphicEl>
                                              <a:dgm id="{9F76AA55-6B45-43EF-815D-F6DB085D451F}"/>
                                            </p:graphicEl>
                                          </p:spTgt>
                                        </p:tgtEl>
                                      </p:cBhvr>
                                    </p:animEffect>
                                    <p:anim calcmode="lin" valueType="num">
                                      <p:cBhvr>
                                        <p:cTn id="29" dur="1000" fill="hold"/>
                                        <p:tgtEl>
                                          <p:spTgt spid="4">
                                            <p:graphicEl>
                                              <a:dgm id="{9F76AA55-6B45-43EF-815D-F6DB085D451F}"/>
                                            </p:graphicEl>
                                          </p:spTgt>
                                        </p:tgtEl>
                                        <p:attrNameLst>
                                          <p:attrName>ppt_x</p:attrName>
                                        </p:attrNameLst>
                                      </p:cBhvr>
                                      <p:tavLst>
                                        <p:tav tm="0">
                                          <p:val>
                                            <p:strVal val="#ppt_x"/>
                                          </p:val>
                                        </p:tav>
                                        <p:tav tm="100000">
                                          <p:val>
                                            <p:strVal val="#ppt_x"/>
                                          </p:val>
                                        </p:tav>
                                      </p:tavLst>
                                    </p:anim>
                                    <p:anim calcmode="lin" valueType="num">
                                      <p:cBhvr>
                                        <p:cTn id="30" dur="1000" fill="hold"/>
                                        <p:tgtEl>
                                          <p:spTgt spid="4">
                                            <p:graphicEl>
                                              <a:dgm id="{9F76AA55-6B45-43EF-815D-F6DB085D451F}"/>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4">
                                            <p:graphicEl>
                                              <a:dgm id="{14AB9BD7-8940-40EC-A5D1-71788A6A72B6}"/>
                                            </p:graphicEl>
                                          </p:spTgt>
                                        </p:tgtEl>
                                        <p:attrNameLst>
                                          <p:attrName>style.visibility</p:attrName>
                                        </p:attrNameLst>
                                      </p:cBhvr>
                                      <p:to>
                                        <p:strVal val="visible"/>
                                      </p:to>
                                    </p:set>
                                    <p:animEffect transition="in" filter="fade">
                                      <p:cBhvr>
                                        <p:cTn id="35" dur="1000"/>
                                        <p:tgtEl>
                                          <p:spTgt spid="4">
                                            <p:graphicEl>
                                              <a:dgm id="{14AB9BD7-8940-40EC-A5D1-71788A6A72B6}"/>
                                            </p:graphicEl>
                                          </p:spTgt>
                                        </p:tgtEl>
                                      </p:cBhvr>
                                    </p:animEffect>
                                    <p:anim calcmode="lin" valueType="num">
                                      <p:cBhvr>
                                        <p:cTn id="36" dur="1000" fill="hold"/>
                                        <p:tgtEl>
                                          <p:spTgt spid="4">
                                            <p:graphicEl>
                                              <a:dgm id="{14AB9BD7-8940-40EC-A5D1-71788A6A72B6}"/>
                                            </p:graphicEl>
                                          </p:spTgt>
                                        </p:tgtEl>
                                        <p:attrNameLst>
                                          <p:attrName>ppt_x</p:attrName>
                                        </p:attrNameLst>
                                      </p:cBhvr>
                                      <p:tavLst>
                                        <p:tav tm="0">
                                          <p:val>
                                            <p:strVal val="#ppt_x"/>
                                          </p:val>
                                        </p:tav>
                                        <p:tav tm="100000">
                                          <p:val>
                                            <p:strVal val="#ppt_x"/>
                                          </p:val>
                                        </p:tav>
                                      </p:tavLst>
                                    </p:anim>
                                    <p:anim calcmode="lin" valueType="num">
                                      <p:cBhvr>
                                        <p:cTn id="37" dur="1000" fill="hold"/>
                                        <p:tgtEl>
                                          <p:spTgt spid="4">
                                            <p:graphicEl>
                                              <a:dgm id="{14AB9BD7-8940-40EC-A5D1-71788A6A72B6}"/>
                                            </p:graphic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4">
                                            <p:graphicEl>
                                              <a:dgm id="{3523AA29-B339-4532-8825-D66DFFCB7D12}"/>
                                            </p:graphicEl>
                                          </p:spTgt>
                                        </p:tgtEl>
                                        <p:attrNameLst>
                                          <p:attrName>style.visibility</p:attrName>
                                        </p:attrNameLst>
                                      </p:cBhvr>
                                      <p:to>
                                        <p:strVal val="visible"/>
                                      </p:to>
                                    </p:set>
                                    <p:animEffect transition="in" filter="fade">
                                      <p:cBhvr>
                                        <p:cTn id="42" dur="1000"/>
                                        <p:tgtEl>
                                          <p:spTgt spid="4">
                                            <p:graphicEl>
                                              <a:dgm id="{3523AA29-B339-4532-8825-D66DFFCB7D12}"/>
                                            </p:graphicEl>
                                          </p:spTgt>
                                        </p:tgtEl>
                                      </p:cBhvr>
                                    </p:animEffect>
                                    <p:anim calcmode="lin" valueType="num">
                                      <p:cBhvr>
                                        <p:cTn id="43" dur="1000" fill="hold"/>
                                        <p:tgtEl>
                                          <p:spTgt spid="4">
                                            <p:graphicEl>
                                              <a:dgm id="{3523AA29-B339-4532-8825-D66DFFCB7D12}"/>
                                            </p:graphicEl>
                                          </p:spTgt>
                                        </p:tgtEl>
                                        <p:attrNameLst>
                                          <p:attrName>ppt_x</p:attrName>
                                        </p:attrNameLst>
                                      </p:cBhvr>
                                      <p:tavLst>
                                        <p:tav tm="0">
                                          <p:val>
                                            <p:strVal val="#ppt_x"/>
                                          </p:val>
                                        </p:tav>
                                        <p:tav tm="100000">
                                          <p:val>
                                            <p:strVal val="#ppt_x"/>
                                          </p:val>
                                        </p:tav>
                                      </p:tavLst>
                                    </p:anim>
                                    <p:anim calcmode="lin" valueType="num">
                                      <p:cBhvr>
                                        <p:cTn id="44" dur="1000" fill="hold"/>
                                        <p:tgtEl>
                                          <p:spTgt spid="4">
                                            <p:graphicEl>
                                              <a:dgm id="{3523AA29-B339-4532-8825-D66DFFCB7D12}"/>
                                            </p:graphic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4">
                                            <p:graphicEl>
                                              <a:dgm id="{988FD195-12BE-4FC9-815C-4041F1E441E7}"/>
                                            </p:graphicEl>
                                          </p:spTgt>
                                        </p:tgtEl>
                                        <p:attrNameLst>
                                          <p:attrName>style.visibility</p:attrName>
                                        </p:attrNameLst>
                                      </p:cBhvr>
                                      <p:to>
                                        <p:strVal val="visible"/>
                                      </p:to>
                                    </p:set>
                                    <p:animEffect transition="in" filter="fade">
                                      <p:cBhvr>
                                        <p:cTn id="49" dur="1000"/>
                                        <p:tgtEl>
                                          <p:spTgt spid="4">
                                            <p:graphicEl>
                                              <a:dgm id="{988FD195-12BE-4FC9-815C-4041F1E441E7}"/>
                                            </p:graphicEl>
                                          </p:spTgt>
                                        </p:tgtEl>
                                      </p:cBhvr>
                                    </p:animEffect>
                                    <p:anim calcmode="lin" valueType="num">
                                      <p:cBhvr>
                                        <p:cTn id="50" dur="1000" fill="hold"/>
                                        <p:tgtEl>
                                          <p:spTgt spid="4">
                                            <p:graphicEl>
                                              <a:dgm id="{988FD195-12BE-4FC9-815C-4041F1E441E7}"/>
                                            </p:graphicEl>
                                          </p:spTgt>
                                        </p:tgtEl>
                                        <p:attrNameLst>
                                          <p:attrName>ppt_x</p:attrName>
                                        </p:attrNameLst>
                                      </p:cBhvr>
                                      <p:tavLst>
                                        <p:tav tm="0">
                                          <p:val>
                                            <p:strVal val="#ppt_x"/>
                                          </p:val>
                                        </p:tav>
                                        <p:tav tm="100000">
                                          <p:val>
                                            <p:strVal val="#ppt_x"/>
                                          </p:val>
                                        </p:tav>
                                      </p:tavLst>
                                    </p:anim>
                                    <p:anim calcmode="lin" valueType="num">
                                      <p:cBhvr>
                                        <p:cTn id="51" dur="1000" fill="hold"/>
                                        <p:tgtEl>
                                          <p:spTgt spid="4">
                                            <p:graphicEl>
                                              <a:dgm id="{988FD195-12BE-4FC9-815C-4041F1E441E7}"/>
                                            </p:graphic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4">
                                            <p:graphicEl>
                                              <a:dgm id="{7D8C5D51-E5F0-4F02-9A0B-FEB49D2A0C79}"/>
                                            </p:graphicEl>
                                          </p:spTgt>
                                        </p:tgtEl>
                                        <p:attrNameLst>
                                          <p:attrName>style.visibility</p:attrName>
                                        </p:attrNameLst>
                                      </p:cBhvr>
                                      <p:to>
                                        <p:strVal val="visible"/>
                                      </p:to>
                                    </p:set>
                                    <p:animEffect transition="in" filter="fade">
                                      <p:cBhvr>
                                        <p:cTn id="56" dur="1000"/>
                                        <p:tgtEl>
                                          <p:spTgt spid="4">
                                            <p:graphicEl>
                                              <a:dgm id="{7D8C5D51-E5F0-4F02-9A0B-FEB49D2A0C79}"/>
                                            </p:graphicEl>
                                          </p:spTgt>
                                        </p:tgtEl>
                                      </p:cBhvr>
                                    </p:animEffect>
                                    <p:anim calcmode="lin" valueType="num">
                                      <p:cBhvr>
                                        <p:cTn id="57" dur="1000" fill="hold"/>
                                        <p:tgtEl>
                                          <p:spTgt spid="4">
                                            <p:graphicEl>
                                              <a:dgm id="{7D8C5D51-E5F0-4F02-9A0B-FEB49D2A0C79}"/>
                                            </p:graphicEl>
                                          </p:spTgt>
                                        </p:tgtEl>
                                        <p:attrNameLst>
                                          <p:attrName>ppt_x</p:attrName>
                                        </p:attrNameLst>
                                      </p:cBhvr>
                                      <p:tavLst>
                                        <p:tav tm="0">
                                          <p:val>
                                            <p:strVal val="#ppt_x"/>
                                          </p:val>
                                        </p:tav>
                                        <p:tav tm="100000">
                                          <p:val>
                                            <p:strVal val="#ppt_x"/>
                                          </p:val>
                                        </p:tav>
                                      </p:tavLst>
                                    </p:anim>
                                    <p:anim calcmode="lin" valueType="num">
                                      <p:cBhvr>
                                        <p:cTn id="58" dur="1000" fill="hold"/>
                                        <p:tgtEl>
                                          <p:spTgt spid="4">
                                            <p:graphicEl>
                                              <a:dgm id="{7D8C5D51-E5F0-4F02-9A0B-FEB49D2A0C79}"/>
                                            </p:graphic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4">
                                            <p:graphicEl>
                                              <a:dgm id="{4E70D10F-B6AB-42E6-8139-22C5301C40FB}"/>
                                            </p:graphicEl>
                                          </p:spTgt>
                                        </p:tgtEl>
                                        <p:attrNameLst>
                                          <p:attrName>style.visibility</p:attrName>
                                        </p:attrNameLst>
                                      </p:cBhvr>
                                      <p:to>
                                        <p:strVal val="visible"/>
                                      </p:to>
                                    </p:set>
                                    <p:animEffect transition="in" filter="fade">
                                      <p:cBhvr>
                                        <p:cTn id="63" dur="1000"/>
                                        <p:tgtEl>
                                          <p:spTgt spid="4">
                                            <p:graphicEl>
                                              <a:dgm id="{4E70D10F-B6AB-42E6-8139-22C5301C40FB}"/>
                                            </p:graphicEl>
                                          </p:spTgt>
                                        </p:tgtEl>
                                      </p:cBhvr>
                                    </p:animEffect>
                                    <p:anim calcmode="lin" valueType="num">
                                      <p:cBhvr>
                                        <p:cTn id="64" dur="1000" fill="hold"/>
                                        <p:tgtEl>
                                          <p:spTgt spid="4">
                                            <p:graphicEl>
                                              <a:dgm id="{4E70D10F-B6AB-42E6-8139-22C5301C40FB}"/>
                                            </p:graphicEl>
                                          </p:spTgt>
                                        </p:tgtEl>
                                        <p:attrNameLst>
                                          <p:attrName>ppt_x</p:attrName>
                                        </p:attrNameLst>
                                      </p:cBhvr>
                                      <p:tavLst>
                                        <p:tav tm="0">
                                          <p:val>
                                            <p:strVal val="#ppt_x"/>
                                          </p:val>
                                        </p:tav>
                                        <p:tav tm="100000">
                                          <p:val>
                                            <p:strVal val="#ppt_x"/>
                                          </p:val>
                                        </p:tav>
                                      </p:tavLst>
                                    </p:anim>
                                    <p:anim calcmode="lin" valueType="num">
                                      <p:cBhvr>
                                        <p:cTn id="65" dur="1000" fill="hold"/>
                                        <p:tgtEl>
                                          <p:spTgt spid="4">
                                            <p:graphicEl>
                                              <a:dgm id="{4E70D10F-B6AB-42E6-8139-22C5301C40FB}"/>
                                            </p:graphic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4">
                                            <p:graphicEl>
                                              <a:dgm id="{4E426E32-FD29-4296-BE20-FB62E0A118FC}"/>
                                            </p:graphicEl>
                                          </p:spTgt>
                                        </p:tgtEl>
                                        <p:attrNameLst>
                                          <p:attrName>style.visibility</p:attrName>
                                        </p:attrNameLst>
                                      </p:cBhvr>
                                      <p:to>
                                        <p:strVal val="visible"/>
                                      </p:to>
                                    </p:set>
                                    <p:animEffect transition="in" filter="fade">
                                      <p:cBhvr>
                                        <p:cTn id="70" dur="1000"/>
                                        <p:tgtEl>
                                          <p:spTgt spid="4">
                                            <p:graphicEl>
                                              <a:dgm id="{4E426E32-FD29-4296-BE20-FB62E0A118FC}"/>
                                            </p:graphicEl>
                                          </p:spTgt>
                                        </p:tgtEl>
                                      </p:cBhvr>
                                    </p:animEffect>
                                    <p:anim calcmode="lin" valueType="num">
                                      <p:cBhvr>
                                        <p:cTn id="71" dur="1000" fill="hold"/>
                                        <p:tgtEl>
                                          <p:spTgt spid="4">
                                            <p:graphicEl>
                                              <a:dgm id="{4E426E32-FD29-4296-BE20-FB62E0A118FC}"/>
                                            </p:graphicEl>
                                          </p:spTgt>
                                        </p:tgtEl>
                                        <p:attrNameLst>
                                          <p:attrName>ppt_x</p:attrName>
                                        </p:attrNameLst>
                                      </p:cBhvr>
                                      <p:tavLst>
                                        <p:tav tm="0">
                                          <p:val>
                                            <p:strVal val="#ppt_x"/>
                                          </p:val>
                                        </p:tav>
                                        <p:tav tm="100000">
                                          <p:val>
                                            <p:strVal val="#ppt_x"/>
                                          </p:val>
                                        </p:tav>
                                      </p:tavLst>
                                    </p:anim>
                                    <p:anim calcmode="lin" valueType="num">
                                      <p:cBhvr>
                                        <p:cTn id="72" dur="1000" fill="hold"/>
                                        <p:tgtEl>
                                          <p:spTgt spid="4">
                                            <p:graphicEl>
                                              <a:dgm id="{4E426E32-FD29-4296-BE20-FB62E0A118FC}"/>
                                            </p:graphic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4">
                                            <p:graphicEl>
                                              <a:dgm id="{EB4BE32E-EB04-432F-917C-AEE2D5406CD9}"/>
                                            </p:graphicEl>
                                          </p:spTgt>
                                        </p:tgtEl>
                                        <p:attrNameLst>
                                          <p:attrName>style.visibility</p:attrName>
                                        </p:attrNameLst>
                                      </p:cBhvr>
                                      <p:to>
                                        <p:strVal val="visible"/>
                                      </p:to>
                                    </p:set>
                                    <p:animEffect transition="in" filter="fade">
                                      <p:cBhvr>
                                        <p:cTn id="77" dur="1000"/>
                                        <p:tgtEl>
                                          <p:spTgt spid="4">
                                            <p:graphicEl>
                                              <a:dgm id="{EB4BE32E-EB04-432F-917C-AEE2D5406CD9}"/>
                                            </p:graphicEl>
                                          </p:spTgt>
                                        </p:tgtEl>
                                      </p:cBhvr>
                                    </p:animEffect>
                                    <p:anim calcmode="lin" valueType="num">
                                      <p:cBhvr>
                                        <p:cTn id="78" dur="1000" fill="hold"/>
                                        <p:tgtEl>
                                          <p:spTgt spid="4">
                                            <p:graphicEl>
                                              <a:dgm id="{EB4BE32E-EB04-432F-917C-AEE2D5406CD9}"/>
                                            </p:graphicEl>
                                          </p:spTgt>
                                        </p:tgtEl>
                                        <p:attrNameLst>
                                          <p:attrName>ppt_x</p:attrName>
                                        </p:attrNameLst>
                                      </p:cBhvr>
                                      <p:tavLst>
                                        <p:tav tm="0">
                                          <p:val>
                                            <p:strVal val="#ppt_x"/>
                                          </p:val>
                                        </p:tav>
                                        <p:tav tm="100000">
                                          <p:val>
                                            <p:strVal val="#ppt_x"/>
                                          </p:val>
                                        </p:tav>
                                      </p:tavLst>
                                    </p:anim>
                                    <p:anim calcmode="lin" valueType="num">
                                      <p:cBhvr>
                                        <p:cTn id="79" dur="1000" fill="hold"/>
                                        <p:tgtEl>
                                          <p:spTgt spid="4">
                                            <p:graphicEl>
                                              <a:dgm id="{EB4BE32E-EB04-432F-917C-AEE2D5406CD9}"/>
                                            </p:graphic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4">
                                            <p:graphicEl>
                                              <a:dgm id="{A2C3EDC0-25D7-406A-B015-1151775EB386}"/>
                                            </p:graphicEl>
                                          </p:spTgt>
                                        </p:tgtEl>
                                        <p:attrNameLst>
                                          <p:attrName>style.visibility</p:attrName>
                                        </p:attrNameLst>
                                      </p:cBhvr>
                                      <p:to>
                                        <p:strVal val="visible"/>
                                      </p:to>
                                    </p:set>
                                    <p:animEffect transition="in" filter="fade">
                                      <p:cBhvr>
                                        <p:cTn id="84" dur="1000"/>
                                        <p:tgtEl>
                                          <p:spTgt spid="4">
                                            <p:graphicEl>
                                              <a:dgm id="{A2C3EDC0-25D7-406A-B015-1151775EB386}"/>
                                            </p:graphicEl>
                                          </p:spTgt>
                                        </p:tgtEl>
                                      </p:cBhvr>
                                    </p:animEffect>
                                    <p:anim calcmode="lin" valueType="num">
                                      <p:cBhvr>
                                        <p:cTn id="85" dur="1000" fill="hold"/>
                                        <p:tgtEl>
                                          <p:spTgt spid="4">
                                            <p:graphicEl>
                                              <a:dgm id="{A2C3EDC0-25D7-406A-B015-1151775EB386}"/>
                                            </p:graphicEl>
                                          </p:spTgt>
                                        </p:tgtEl>
                                        <p:attrNameLst>
                                          <p:attrName>ppt_x</p:attrName>
                                        </p:attrNameLst>
                                      </p:cBhvr>
                                      <p:tavLst>
                                        <p:tav tm="0">
                                          <p:val>
                                            <p:strVal val="#ppt_x"/>
                                          </p:val>
                                        </p:tav>
                                        <p:tav tm="100000">
                                          <p:val>
                                            <p:strVal val="#ppt_x"/>
                                          </p:val>
                                        </p:tav>
                                      </p:tavLst>
                                    </p:anim>
                                    <p:anim calcmode="lin" valueType="num">
                                      <p:cBhvr>
                                        <p:cTn id="86" dur="1000" fill="hold"/>
                                        <p:tgtEl>
                                          <p:spTgt spid="4">
                                            <p:graphicEl>
                                              <a:dgm id="{A2C3EDC0-25D7-406A-B015-1151775EB386}"/>
                                            </p:graphic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grpId="0" nodeType="clickEffect">
                                  <p:stCondLst>
                                    <p:cond delay="0"/>
                                  </p:stCondLst>
                                  <p:childTnLst>
                                    <p:set>
                                      <p:cBhvr>
                                        <p:cTn id="90" dur="1" fill="hold">
                                          <p:stCondLst>
                                            <p:cond delay="0"/>
                                          </p:stCondLst>
                                        </p:cTn>
                                        <p:tgtEl>
                                          <p:spTgt spid="4">
                                            <p:graphicEl>
                                              <a:dgm id="{2F35D2E2-B35F-45A7-AF3E-1D1F5F302C44}"/>
                                            </p:graphicEl>
                                          </p:spTgt>
                                        </p:tgtEl>
                                        <p:attrNameLst>
                                          <p:attrName>style.visibility</p:attrName>
                                        </p:attrNameLst>
                                      </p:cBhvr>
                                      <p:to>
                                        <p:strVal val="visible"/>
                                      </p:to>
                                    </p:set>
                                    <p:animEffect transition="in" filter="fade">
                                      <p:cBhvr>
                                        <p:cTn id="91" dur="1000"/>
                                        <p:tgtEl>
                                          <p:spTgt spid="4">
                                            <p:graphicEl>
                                              <a:dgm id="{2F35D2E2-B35F-45A7-AF3E-1D1F5F302C44}"/>
                                            </p:graphicEl>
                                          </p:spTgt>
                                        </p:tgtEl>
                                      </p:cBhvr>
                                    </p:animEffect>
                                    <p:anim calcmode="lin" valueType="num">
                                      <p:cBhvr>
                                        <p:cTn id="92" dur="1000" fill="hold"/>
                                        <p:tgtEl>
                                          <p:spTgt spid="4">
                                            <p:graphicEl>
                                              <a:dgm id="{2F35D2E2-B35F-45A7-AF3E-1D1F5F302C44}"/>
                                            </p:graphicEl>
                                          </p:spTgt>
                                        </p:tgtEl>
                                        <p:attrNameLst>
                                          <p:attrName>ppt_x</p:attrName>
                                        </p:attrNameLst>
                                      </p:cBhvr>
                                      <p:tavLst>
                                        <p:tav tm="0">
                                          <p:val>
                                            <p:strVal val="#ppt_x"/>
                                          </p:val>
                                        </p:tav>
                                        <p:tav tm="100000">
                                          <p:val>
                                            <p:strVal val="#ppt_x"/>
                                          </p:val>
                                        </p:tav>
                                      </p:tavLst>
                                    </p:anim>
                                    <p:anim calcmode="lin" valueType="num">
                                      <p:cBhvr>
                                        <p:cTn id="93" dur="1000" fill="hold"/>
                                        <p:tgtEl>
                                          <p:spTgt spid="4">
                                            <p:graphicEl>
                                              <a:dgm id="{2F35D2E2-B35F-45A7-AF3E-1D1F5F302C44}"/>
                                            </p:graphic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0" nodeType="clickEffect">
                                  <p:stCondLst>
                                    <p:cond delay="0"/>
                                  </p:stCondLst>
                                  <p:childTnLst>
                                    <p:set>
                                      <p:cBhvr>
                                        <p:cTn id="97" dur="1" fill="hold">
                                          <p:stCondLst>
                                            <p:cond delay="0"/>
                                          </p:stCondLst>
                                        </p:cTn>
                                        <p:tgtEl>
                                          <p:spTgt spid="4">
                                            <p:graphicEl>
                                              <a:dgm id="{4146CCDA-303D-4745-AFAA-616574798C5B}"/>
                                            </p:graphicEl>
                                          </p:spTgt>
                                        </p:tgtEl>
                                        <p:attrNameLst>
                                          <p:attrName>style.visibility</p:attrName>
                                        </p:attrNameLst>
                                      </p:cBhvr>
                                      <p:to>
                                        <p:strVal val="visible"/>
                                      </p:to>
                                    </p:set>
                                    <p:animEffect transition="in" filter="fade">
                                      <p:cBhvr>
                                        <p:cTn id="98" dur="1000"/>
                                        <p:tgtEl>
                                          <p:spTgt spid="4">
                                            <p:graphicEl>
                                              <a:dgm id="{4146CCDA-303D-4745-AFAA-616574798C5B}"/>
                                            </p:graphicEl>
                                          </p:spTgt>
                                        </p:tgtEl>
                                      </p:cBhvr>
                                    </p:animEffect>
                                    <p:anim calcmode="lin" valueType="num">
                                      <p:cBhvr>
                                        <p:cTn id="99" dur="1000" fill="hold"/>
                                        <p:tgtEl>
                                          <p:spTgt spid="4">
                                            <p:graphicEl>
                                              <a:dgm id="{4146CCDA-303D-4745-AFAA-616574798C5B}"/>
                                            </p:graphicEl>
                                          </p:spTgt>
                                        </p:tgtEl>
                                        <p:attrNameLst>
                                          <p:attrName>ppt_x</p:attrName>
                                        </p:attrNameLst>
                                      </p:cBhvr>
                                      <p:tavLst>
                                        <p:tav tm="0">
                                          <p:val>
                                            <p:strVal val="#ppt_x"/>
                                          </p:val>
                                        </p:tav>
                                        <p:tav tm="100000">
                                          <p:val>
                                            <p:strVal val="#ppt_x"/>
                                          </p:val>
                                        </p:tav>
                                      </p:tavLst>
                                    </p:anim>
                                    <p:anim calcmode="lin" valueType="num">
                                      <p:cBhvr>
                                        <p:cTn id="100" dur="1000" fill="hold"/>
                                        <p:tgtEl>
                                          <p:spTgt spid="4">
                                            <p:graphicEl>
                                              <a:dgm id="{4146CCDA-303D-4745-AFAA-616574798C5B}"/>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
        <p:nvSpPr>
          <p:cNvPr id="5" name="TextBox 4"/>
          <p:cNvSpPr txBox="1"/>
          <p:nvPr/>
        </p:nvSpPr>
        <p:spPr>
          <a:xfrm>
            <a:off x="2033516" y="917912"/>
            <a:ext cx="8366078" cy="6001643"/>
          </a:xfrm>
          <a:prstGeom prst="rect">
            <a:avLst/>
          </a:prstGeom>
          <a:noFill/>
        </p:spPr>
        <p:txBody>
          <a:bodyPr wrap="square" rtlCol="0">
            <a:spAutoFit/>
          </a:bodyPr>
          <a:lstStyle/>
          <a:p>
            <a:pPr marL="285750" indent="-285750" algn="just" rtl="1">
              <a:lnSpc>
                <a:spcPct val="150000"/>
              </a:lnSpc>
              <a:buFont typeface="Wingdings" panose="05000000000000000000" pitchFamily="2" charset="2"/>
              <a:buChar char="Ø"/>
            </a:pPr>
            <a:r>
              <a:rPr lang="he-IL" sz="3200" dirty="0"/>
              <a:t>יתרו שומע על קריאת ים סוף ומלחמת עמלק ויוצא להצטרף לעם ישראל.</a:t>
            </a:r>
          </a:p>
          <a:p>
            <a:pPr marL="285750" indent="-285750" algn="just" rtl="1">
              <a:lnSpc>
                <a:spcPct val="150000"/>
              </a:lnSpc>
              <a:buFont typeface="Wingdings" panose="05000000000000000000" pitchFamily="2" charset="2"/>
              <a:buChar char="Ø"/>
            </a:pPr>
            <a:r>
              <a:rPr lang="he-IL" sz="3200" dirty="0"/>
              <a:t>יתרו מגיע יחד עם ציפורה אשת משה ושני בניה גרשום ואליעזר.</a:t>
            </a:r>
          </a:p>
          <a:p>
            <a:pPr marL="285750" indent="-285750" algn="just" rtl="1">
              <a:lnSpc>
                <a:spcPct val="150000"/>
              </a:lnSpc>
              <a:buFont typeface="Wingdings" panose="05000000000000000000" pitchFamily="2" charset="2"/>
              <a:buChar char="Ø"/>
            </a:pPr>
            <a:r>
              <a:rPr lang="he-IL" sz="3200" dirty="0"/>
              <a:t>משה יוצא לקראת יתרו וכל העם אחריו.</a:t>
            </a:r>
          </a:p>
          <a:p>
            <a:pPr marL="285750" indent="-285750" algn="just" rtl="1">
              <a:lnSpc>
                <a:spcPct val="150000"/>
              </a:lnSpc>
              <a:buFont typeface="Wingdings" panose="05000000000000000000" pitchFamily="2" charset="2"/>
              <a:buChar char="Ø"/>
            </a:pPr>
            <a:r>
              <a:rPr lang="he-IL" sz="3200" dirty="0"/>
              <a:t>משה מספר ליתרו על הניסים שעשה ה' לעם ישראל.</a:t>
            </a:r>
          </a:p>
          <a:p>
            <a:pPr marL="285750" indent="-285750" algn="just" rtl="1">
              <a:lnSpc>
                <a:spcPct val="150000"/>
              </a:lnSpc>
              <a:buFont typeface="Wingdings" panose="05000000000000000000" pitchFamily="2" charset="2"/>
              <a:buChar char="Ø"/>
            </a:pPr>
            <a:r>
              <a:rPr lang="he-IL" sz="3200" dirty="0"/>
              <a:t>יתרו משבח את ה' ומקריב קרבנות.</a:t>
            </a:r>
            <a:endParaRPr lang="en-US" sz="3200" dirty="0"/>
          </a:p>
        </p:txBody>
      </p:sp>
      <p:sp>
        <p:nvSpPr>
          <p:cNvPr id="6" name="Rectangle 5"/>
          <p:cNvSpPr/>
          <p:nvPr/>
        </p:nvSpPr>
        <p:spPr>
          <a:xfrm>
            <a:off x="3989384" y="130805"/>
            <a:ext cx="4076758" cy="923330"/>
          </a:xfrm>
          <a:prstGeom prst="rect">
            <a:avLst/>
          </a:prstGeom>
          <a:noFill/>
        </p:spPr>
        <p:txBody>
          <a:bodyPr wrap="none" lIns="91440" tIns="45720" rIns="91440" bIns="45720">
            <a:spAutoFit/>
          </a:bodyPr>
          <a:lstStyle/>
          <a:p>
            <a:pPr algn="ctr"/>
            <a:r>
              <a:rPr lang="he-I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סיכום חלק א</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87437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graphicFrame>
        <p:nvGraphicFramePr>
          <p:cNvPr id="2" name="Diagram 1"/>
          <p:cNvGraphicFramePr/>
          <p:nvPr/>
        </p:nvGraphicFramePr>
        <p:xfrm>
          <a:off x="2510302" y="717452"/>
          <a:ext cx="8128000" cy="5786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Tree>
    <p:extLst>
      <p:ext uri="{BB962C8B-B14F-4D97-AF65-F5344CB8AC3E}">
        <p14:creationId xmlns:p14="http://schemas.microsoft.com/office/powerpoint/2010/main" val="2493320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graphicEl>
                                              <a:dgm id="{1AC09C9B-8739-4284-B094-A8D366A04081}"/>
                                            </p:graphicEl>
                                          </p:spTgt>
                                        </p:tgtEl>
                                        <p:attrNameLst>
                                          <p:attrName>style.visibility</p:attrName>
                                        </p:attrNameLst>
                                      </p:cBhvr>
                                      <p:to>
                                        <p:strVal val="visible"/>
                                      </p:to>
                                    </p:set>
                                    <p:animEffect transition="in" filter="wipe(down)">
                                      <p:cBhvr>
                                        <p:cTn id="7" dur="500"/>
                                        <p:tgtEl>
                                          <p:spTgt spid="2">
                                            <p:graphicEl>
                                              <a:dgm id="{1AC09C9B-8739-4284-B094-A8D366A0408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graphicEl>
                                              <a:dgm id="{01F573F8-D197-4A63-B0F3-CC12C137D0B6}"/>
                                            </p:graphicEl>
                                          </p:spTgt>
                                        </p:tgtEl>
                                        <p:attrNameLst>
                                          <p:attrName>style.visibility</p:attrName>
                                        </p:attrNameLst>
                                      </p:cBhvr>
                                      <p:to>
                                        <p:strVal val="visible"/>
                                      </p:to>
                                    </p:set>
                                    <p:animEffect transition="in" filter="wipe(down)">
                                      <p:cBhvr>
                                        <p:cTn id="12" dur="500"/>
                                        <p:tgtEl>
                                          <p:spTgt spid="2">
                                            <p:graphicEl>
                                              <a:dgm id="{01F573F8-D197-4A63-B0F3-CC12C137D0B6}"/>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graphicEl>
                                              <a:dgm id="{7024FE3B-7DAA-4597-8FA3-16C7412E1552}"/>
                                            </p:graphicEl>
                                          </p:spTgt>
                                        </p:tgtEl>
                                        <p:attrNameLst>
                                          <p:attrName>style.visibility</p:attrName>
                                        </p:attrNameLst>
                                      </p:cBhvr>
                                      <p:to>
                                        <p:strVal val="visible"/>
                                      </p:to>
                                    </p:set>
                                    <p:animEffect transition="in" filter="wipe(down)">
                                      <p:cBhvr>
                                        <p:cTn id="17" dur="500"/>
                                        <p:tgtEl>
                                          <p:spTgt spid="2">
                                            <p:graphicEl>
                                              <a:dgm id="{7024FE3B-7DAA-4597-8FA3-16C7412E1552}"/>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graphicEl>
                                              <a:dgm id="{8A892262-06CB-4046-AE98-15555DF7DFCE}"/>
                                            </p:graphicEl>
                                          </p:spTgt>
                                        </p:tgtEl>
                                        <p:attrNameLst>
                                          <p:attrName>style.visibility</p:attrName>
                                        </p:attrNameLst>
                                      </p:cBhvr>
                                      <p:to>
                                        <p:strVal val="visible"/>
                                      </p:to>
                                    </p:set>
                                    <p:animEffect transition="in" filter="wipe(down)">
                                      <p:cBhvr>
                                        <p:cTn id="22" dur="500"/>
                                        <p:tgtEl>
                                          <p:spTgt spid="2">
                                            <p:graphicEl>
                                              <a:dgm id="{8A892262-06CB-4046-AE98-15555DF7DFC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graphicFrame>
        <p:nvGraphicFramePr>
          <p:cNvPr id="2" name="Diagram 1"/>
          <p:cNvGraphicFramePr/>
          <p:nvPr/>
        </p:nvGraphicFramePr>
        <p:xfrm>
          <a:off x="2028738" y="0"/>
          <a:ext cx="9378682" cy="5055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854045" y="4686315"/>
            <a:ext cx="1098378" cy="769441"/>
          </a:xfrm>
          <a:prstGeom prst="rect">
            <a:avLst/>
          </a:prstGeom>
          <a:noFill/>
        </p:spPr>
        <p:txBody>
          <a:bodyPr wrap="none" lIns="91440" tIns="45720" rIns="91440" bIns="45720">
            <a:spAutoFit/>
          </a:bodyPr>
          <a:lstStyle/>
          <a:p>
            <a:pPr algn="ctr"/>
            <a:r>
              <a:rPr lang="he-IL" sz="4400" b="0" cap="none" spc="0" dirty="0">
                <a:ln w="0"/>
                <a:solidFill>
                  <a:schemeClr val="tx1"/>
                </a:solidFill>
                <a:effectLst>
                  <a:outerShdw blurRad="38100" dist="19050" dir="2700000" algn="tl" rotWithShape="0">
                    <a:schemeClr val="dk1">
                      <a:alpha val="40000"/>
                    </a:schemeClr>
                  </a:outerShdw>
                </a:effectLst>
              </a:rPr>
              <a:t>600</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4658610" y="4686315"/>
            <a:ext cx="1707519" cy="769441"/>
          </a:xfrm>
          <a:prstGeom prst="rect">
            <a:avLst/>
          </a:prstGeom>
          <a:noFill/>
        </p:spPr>
        <p:txBody>
          <a:bodyPr wrap="none" lIns="91440" tIns="45720" rIns="91440" bIns="45720">
            <a:spAutoFit/>
          </a:bodyPr>
          <a:lstStyle/>
          <a:p>
            <a:pPr algn="ctr"/>
            <a:r>
              <a:rPr lang="he-IL" sz="4400" dirty="0">
                <a:ln w="0"/>
                <a:effectLst>
                  <a:outerShdw blurRad="38100" dist="19050" dir="2700000" algn="tl" rotWithShape="0">
                    <a:schemeClr val="dk1">
                      <a:alpha val="40000"/>
                    </a:schemeClr>
                  </a:outerShdw>
                </a:effectLst>
              </a:rPr>
              <a:t>1200</a:t>
            </a:r>
            <a:r>
              <a:rPr lang="he-IL" sz="4400" b="0" cap="none" spc="0" dirty="0">
                <a:ln w="0"/>
                <a:solidFill>
                  <a:schemeClr val="tx1"/>
                </a:solidFill>
                <a:effectLst>
                  <a:outerShdw blurRad="38100" dist="19050" dir="2700000" algn="tl" rotWithShape="0">
                    <a:schemeClr val="dk1">
                      <a:alpha val="40000"/>
                    </a:schemeClr>
                  </a:outerShdw>
                </a:effectLst>
              </a:rPr>
              <a:t>0</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7" name="Rectangle 6"/>
          <p:cNvSpPr/>
          <p:nvPr/>
        </p:nvSpPr>
        <p:spPr>
          <a:xfrm>
            <a:off x="7184398" y="4675498"/>
            <a:ext cx="1402948" cy="769441"/>
          </a:xfrm>
          <a:prstGeom prst="rect">
            <a:avLst/>
          </a:prstGeom>
          <a:noFill/>
        </p:spPr>
        <p:txBody>
          <a:bodyPr wrap="none" lIns="91440" tIns="45720" rIns="91440" bIns="45720">
            <a:spAutoFit/>
          </a:bodyPr>
          <a:lstStyle/>
          <a:p>
            <a:pPr algn="ctr"/>
            <a:r>
              <a:rPr lang="he-IL" sz="4400" b="0" cap="none" spc="0" dirty="0">
                <a:ln w="0"/>
                <a:solidFill>
                  <a:schemeClr val="tx1"/>
                </a:solidFill>
                <a:effectLst>
                  <a:outerShdw blurRad="38100" dist="19050" dir="2700000" algn="tl" rotWithShape="0">
                    <a:schemeClr val="dk1">
                      <a:alpha val="40000"/>
                    </a:schemeClr>
                  </a:outerShdw>
                </a:effectLst>
              </a:rPr>
              <a:t>6000</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8" name="Rectangle 7"/>
          <p:cNvSpPr/>
          <p:nvPr/>
        </p:nvSpPr>
        <p:spPr>
          <a:xfrm>
            <a:off x="2132822" y="4686316"/>
            <a:ext cx="1707519" cy="769441"/>
          </a:xfrm>
          <a:prstGeom prst="rect">
            <a:avLst/>
          </a:prstGeom>
          <a:noFill/>
        </p:spPr>
        <p:txBody>
          <a:bodyPr wrap="none" lIns="91440" tIns="45720" rIns="91440" bIns="45720">
            <a:spAutoFit/>
          </a:bodyPr>
          <a:lstStyle/>
          <a:p>
            <a:pPr algn="ctr"/>
            <a:r>
              <a:rPr lang="he-IL" sz="4400" b="0" cap="none" spc="0" dirty="0">
                <a:ln w="0"/>
                <a:solidFill>
                  <a:schemeClr val="tx1"/>
                </a:solidFill>
                <a:effectLst>
                  <a:outerShdw blurRad="38100" dist="19050" dir="2700000" algn="tl" rotWithShape="0">
                    <a:schemeClr val="dk1">
                      <a:alpha val="40000"/>
                    </a:schemeClr>
                  </a:outerShdw>
                </a:effectLst>
              </a:rPr>
              <a:t>60000</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9" name="Rectangle 8"/>
          <p:cNvSpPr/>
          <p:nvPr/>
        </p:nvSpPr>
        <p:spPr>
          <a:xfrm>
            <a:off x="111442" y="0"/>
            <a:ext cx="3834591" cy="2123658"/>
          </a:xfrm>
          <a:prstGeom prst="rect">
            <a:avLst/>
          </a:prstGeom>
          <a:noFill/>
        </p:spPr>
        <p:txBody>
          <a:bodyPr wrap="square" lIns="91440" tIns="45720" rIns="91440" bIns="45720">
            <a:spAutoFit/>
          </a:bodyPr>
          <a:lstStyle/>
          <a:p>
            <a:pPr algn="ctr"/>
            <a:r>
              <a:rPr lang="he-IL" sz="4400" b="0" cap="none" spc="0" dirty="0">
                <a:ln w="0"/>
                <a:solidFill>
                  <a:schemeClr val="tx1"/>
                </a:solidFill>
                <a:effectLst>
                  <a:outerShdw blurRad="38100" dist="19050" dir="2700000" algn="tl" rotWithShape="0">
                    <a:schemeClr val="dk1">
                      <a:alpha val="40000"/>
                    </a:schemeClr>
                  </a:outerShdw>
                </a:effectLst>
              </a:rPr>
              <a:t>עם ישראל </a:t>
            </a:r>
          </a:p>
          <a:p>
            <a:pPr algn="ctr"/>
            <a:r>
              <a:rPr lang="he-IL" sz="4400" b="0" cap="none" spc="0" dirty="0">
                <a:ln w="0"/>
                <a:solidFill>
                  <a:schemeClr val="tx1"/>
                </a:solidFill>
                <a:effectLst>
                  <a:outerShdw blurRad="38100" dist="19050" dir="2700000" algn="tl" rotWithShape="0">
                    <a:schemeClr val="dk1">
                      <a:alpha val="40000"/>
                    </a:schemeClr>
                  </a:outerShdw>
                </a:effectLst>
              </a:rPr>
              <a:t>=</a:t>
            </a:r>
          </a:p>
          <a:p>
            <a:pPr algn="ctr"/>
            <a:r>
              <a:rPr lang="he-IL" sz="4400" b="0" cap="none" spc="0" dirty="0">
                <a:ln w="0"/>
                <a:solidFill>
                  <a:schemeClr val="tx1"/>
                </a:solidFill>
                <a:effectLst>
                  <a:outerShdw blurRad="38100" dist="19050" dir="2700000" algn="tl" rotWithShape="0">
                    <a:schemeClr val="dk1">
                      <a:alpha val="40000"/>
                    </a:schemeClr>
                  </a:outerShdw>
                </a:effectLst>
              </a:rPr>
              <a:t> 600000</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10" name="Rectangle 9"/>
          <p:cNvSpPr/>
          <p:nvPr/>
        </p:nvSpPr>
        <p:spPr>
          <a:xfrm>
            <a:off x="8769741" y="261610"/>
            <a:ext cx="3031600" cy="923330"/>
          </a:xfrm>
          <a:prstGeom prst="rect">
            <a:avLst/>
          </a:prstGeom>
          <a:noFill/>
        </p:spPr>
        <p:txBody>
          <a:bodyPr wrap="none" lIns="91440" tIns="45720" rIns="91440" bIns="45720">
            <a:spAutoFit/>
          </a:bodyPr>
          <a:lstStyle/>
          <a:p>
            <a:pPr algn="ctr"/>
            <a:r>
              <a:rPr lang="he-IL" sz="5400" b="1" dirty="0">
                <a:ln w="22225">
                  <a:solidFill>
                    <a:schemeClr val="accent2"/>
                  </a:solidFill>
                  <a:prstDash val="solid"/>
                </a:ln>
                <a:solidFill>
                  <a:schemeClr val="accent2">
                    <a:lumMod val="40000"/>
                    <a:lumOff val="60000"/>
                  </a:schemeClr>
                </a:solidFill>
              </a:rPr>
              <a:t>עצת יתרו</a:t>
            </a:r>
            <a:endParaRPr lang="en-US" sz="5400" b="1" dirty="0">
              <a:ln w="22225">
                <a:solidFill>
                  <a:schemeClr val="accent2"/>
                </a:solidFill>
                <a:prstDash val="solid"/>
              </a:ln>
              <a:solidFill>
                <a:schemeClr val="accent2">
                  <a:lumMod val="40000"/>
                  <a:lumOff val="60000"/>
                </a:schemeClr>
              </a:solidFill>
            </a:endParaRPr>
          </a:p>
        </p:txBody>
      </p:sp>
      <p:sp>
        <p:nvSpPr>
          <p:cNvPr id="11" name="TextBox 10"/>
          <p:cNvSpPr txBox="1"/>
          <p:nvPr/>
        </p:nvSpPr>
        <p:spPr>
          <a:xfrm>
            <a:off x="2632862" y="5930091"/>
            <a:ext cx="2025748" cy="461665"/>
          </a:xfrm>
          <a:prstGeom prst="rect">
            <a:avLst/>
          </a:prstGeom>
          <a:noFill/>
        </p:spPr>
        <p:txBody>
          <a:bodyPr wrap="square" rtlCol="0">
            <a:spAutoFit/>
          </a:bodyPr>
          <a:lstStyle/>
          <a:p>
            <a:pPr algn="ctr" rtl="1"/>
            <a:r>
              <a:rPr lang="he-IL" sz="2400" dirty="0"/>
              <a:t>סה"כ</a:t>
            </a:r>
            <a:endParaRPr lang="en-US" sz="2400" dirty="0"/>
          </a:p>
        </p:txBody>
      </p:sp>
      <p:sp>
        <p:nvSpPr>
          <p:cNvPr id="12" name="Rectangle 11"/>
          <p:cNvSpPr/>
          <p:nvPr/>
        </p:nvSpPr>
        <p:spPr>
          <a:xfrm>
            <a:off x="1692322" y="5868537"/>
            <a:ext cx="1437838" cy="584775"/>
          </a:xfrm>
          <a:prstGeom prst="rect">
            <a:avLst/>
          </a:prstGeom>
          <a:noFill/>
        </p:spPr>
        <p:txBody>
          <a:bodyPr wrap="square" lIns="91440" tIns="45720" rIns="91440" bIns="45720">
            <a:spAutoFit/>
          </a:bodyPr>
          <a:lstStyle/>
          <a:p>
            <a:pPr algn="ctr"/>
            <a:r>
              <a:rPr lang="he-IL" sz="3200" b="0" cap="none" spc="0" dirty="0">
                <a:ln w="0"/>
                <a:solidFill>
                  <a:schemeClr val="tx1"/>
                </a:solidFill>
                <a:effectLst>
                  <a:outerShdw blurRad="38100" dist="19050" dir="2700000" algn="tl" rotWithShape="0">
                    <a:schemeClr val="dk1">
                      <a:alpha val="40000"/>
                    </a:schemeClr>
                  </a:outerShdw>
                </a:effectLst>
              </a:rPr>
              <a:t>78,600</a:t>
            </a:r>
            <a:endParaRPr lang="en-US"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960023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12"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0-#ppt_w/2"/>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666641" y="2834640"/>
            <a:ext cx="5581934" cy="2089053"/>
          </a:xfrm>
        </p:spPr>
        <p:txBody>
          <a:bodyPr>
            <a:noAutofit/>
          </a:bodyPr>
          <a:lstStyle/>
          <a:p>
            <a:pPr algn="r" rtl="1">
              <a:spcBef>
                <a:spcPts val="0"/>
              </a:spcBef>
              <a:spcAft>
                <a:spcPts val="0"/>
              </a:spcAft>
            </a:pPr>
            <a:r>
              <a:rPr lang="he-IL" sz="2000" dirty="0">
                <a:latin typeface="David" panose="020E0502060401010101" pitchFamily="34" charset="-79"/>
                <a:cs typeface="David" panose="020E0502060401010101" pitchFamily="34" charset="-79"/>
              </a:rPr>
              <a:t>(כד) וַיִּשְׁמַע מֹשֶׁה לְקוֹל חֹתְנוֹ וַיַּעַשׂ כֹּל אֲשֶׁר אָמָר</a:t>
            </a:r>
            <a:r>
              <a:rPr lang="en-US" sz="2000" dirty="0">
                <a:latin typeface="David" panose="020E0502060401010101" pitchFamily="34" charset="-79"/>
                <a:cs typeface="David" panose="020E0502060401010101" pitchFamily="34" charset="-79"/>
              </a:rPr>
              <a:t>:</a:t>
            </a:r>
          </a:p>
          <a:p>
            <a:pPr algn="r" rtl="1">
              <a:spcBef>
                <a:spcPts val="0"/>
              </a:spcBef>
              <a:spcAft>
                <a:spcPts val="0"/>
              </a:spcAft>
            </a:pPr>
            <a:r>
              <a:rPr lang="he-IL" sz="2000" dirty="0">
                <a:latin typeface="David" panose="020E0502060401010101" pitchFamily="34" charset="-79"/>
                <a:cs typeface="David" panose="020E0502060401010101" pitchFamily="34" charset="-79"/>
              </a:rPr>
              <a:t>(כה) וַיִּבְחַר מֹשֶׁה </a:t>
            </a:r>
            <a:r>
              <a:rPr lang="he-IL" sz="2000" b="1" u="sng" dirty="0">
                <a:latin typeface="David" panose="020E0502060401010101" pitchFamily="34" charset="-79"/>
                <a:cs typeface="David" panose="020E0502060401010101" pitchFamily="34" charset="-79"/>
              </a:rPr>
              <a:t>אַנְשֵׁי חַיִל</a:t>
            </a:r>
            <a:r>
              <a:rPr lang="he-IL" sz="2000" dirty="0">
                <a:latin typeface="David" panose="020E0502060401010101" pitchFamily="34" charset="-79"/>
                <a:cs typeface="David" panose="020E0502060401010101" pitchFamily="34" charset="-79"/>
              </a:rPr>
              <a:t>___________________</a:t>
            </a:r>
          </a:p>
          <a:p>
            <a:pPr algn="r" rtl="1">
              <a:spcBef>
                <a:spcPts val="0"/>
              </a:spcBef>
              <a:spcAft>
                <a:spcPts val="0"/>
              </a:spcAft>
            </a:pPr>
            <a:r>
              <a:rPr lang="he-IL" sz="2000" dirty="0">
                <a:latin typeface="David" panose="020E0502060401010101" pitchFamily="34" charset="-79"/>
                <a:cs typeface="David" panose="020E0502060401010101" pitchFamily="34" charset="-79"/>
              </a:rPr>
              <a:t>מִכָּל יִשְׂרָאֵל </a:t>
            </a:r>
            <a:r>
              <a:rPr lang="he-IL" sz="2000" dirty="0" err="1">
                <a:latin typeface="David" panose="020E0502060401010101" pitchFamily="34" charset="-79"/>
                <a:cs typeface="David" panose="020E0502060401010101" pitchFamily="34" charset="-79"/>
              </a:rPr>
              <a:t>וַיִּתֵּן</a:t>
            </a:r>
            <a:r>
              <a:rPr lang="he-IL" sz="2000" dirty="0">
                <a:latin typeface="David" panose="020E0502060401010101" pitchFamily="34" charset="-79"/>
                <a:cs typeface="David" panose="020E0502060401010101" pitchFamily="34" charset="-79"/>
              </a:rPr>
              <a:t> אֹתָם רָאשִׁים עַל הָעָם שָׂרֵי אֲלָפִים שָׂרֵי מֵאוֹת שָׂרֵי חֲמִשִּׁים וְשָׂרֵי עֲשָׂרֹת</a:t>
            </a:r>
            <a:r>
              <a:rPr lang="en-US" sz="2000" dirty="0">
                <a:latin typeface="David" panose="020E0502060401010101" pitchFamily="34" charset="-79"/>
                <a:cs typeface="David" panose="020E0502060401010101" pitchFamily="34" charset="-79"/>
              </a:rPr>
              <a:t>:</a:t>
            </a:r>
          </a:p>
          <a:p>
            <a:pPr algn="r" rtl="1">
              <a:spcBef>
                <a:spcPts val="0"/>
              </a:spcBef>
              <a:spcAft>
                <a:spcPts val="0"/>
              </a:spcAft>
            </a:pPr>
            <a:r>
              <a:rPr lang="he-IL" sz="2000" dirty="0">
                <a:latin typeface="David" panose="020E0502060401010101" pitchFamily="34" charset="-79"/>
                <a:cs typeface="David" panose="020E0502060401010101" pitchFamily="34" charset="-79"/>
              </a:rPr>
              <a:t>(</a:t>
            </a:r>
            <a:r>
              <a:rPr lang="he-IL" sz="2000" dirty="0" err="1">
                <a:latin typeface="David" panose="020E0502060401010101" pitchFamily="34" charset="-79"/>
                <a:cs typeface="David" panose="020E0502060401010101" pitchFamily="34" charset="-79"/>
              </a:rPr>
              <a:t>כו</a:t>
            </a:r>
            <a:r>
              <a:rPr lang="he-IL" sz="2000" dirty="0">
                <a:latin typeface="David" panose="020E0502060401010101" pitchFamily="34" charset="-79"/>
                <a:cs typeface="David" panose="020E0502060401010101" pitchFamily="34" charset="-79"/>
              </a:rPr>
              <a:t>) וְשָׁפְטוּ אֶת הָעָם בְּכָל עֵת אֶת הַדָּבָר הַקָּשֶׁה יְבִיאוּן אֶל מֹשֶׁה וְכָל הַדָּבָר הַקָּטֹן </a:t>
            </a:r>
            <a:r>
              <a:rPr lang="he-IL" sz="2000" dirty="0" err="1">
                <a:latin typeface="David" panose="020E0502060401010101" pitchFamily="34" charset="-79"/>
                <a:cs typeface="David" panose="020E0502060401010101" pitchFamily="34" charset="-79"/>
              </a:rPr>
              <a:t>יִשְׁפּוּטו</a:t>
            </a:r>
            <a:r>
              <a:rPr lang="he-IL" sz="2000" dirty="0">
                <a:latin typeface="David" panose="020E0502060401010101" pitchFamily="34" charset="-79"/>
                <a:cs typeface="David" panose="020E0502060401010101" pitchFamily="34" charset="-79"/>
              </a:rPr>
              <a:t>ּ הֵם</a:t>
            </a:r>
            <a:r>
              <a:rPr lang="en-US" sz="2000" dirty="0">
                <a:latin typeface="David" panose="020E0502060401010101" pitchFamily="34" charset="-79"/>
                <a:cs typeface="David" panose="020E0502060401010101" pitchFamily="34" charset="-79"/>
              </a:rPr>
              <a:t>:</a:t>
            </a:r>
          </a:p>
          <a:p>
            <a:pPr algn="r" rtl="1">
              <a:spcBef>
                <a:spcPts val="0"/>
              </a:spcBef>
              <a:spcAft>
                <a:spcPts val="0"/>
              </a:spcAft>
            </a:pPr>
            <a:r>
              <a:rPr lang="he-IL" sz="2000" dirty="0">
                <a:latin typeface="David" panose="020E0502060401010101" pitchFamily="34" charset="-79"/>
                <a:cs typeface="David" panose="020E0502060401010101" pitchFamily="34" charset="-79"/>
              </a:rPr>
              <a:t>(</a:t>
            </a:r>
            <a:r>
              <a:rPr lang="he-IL" sz="2000" dirty="0" err="1">
                <a:latin typeface="David" panose="020E0502060401010101" pitchFamily="34" charset="-79"/>
                <a:cs typeface="David" panose="020E0502060401010101" pitchFamily="34" charset="-79"/>
              </a:rPr>
              <a:t>כז</a:t>
            </a:r>
            <a:r>
              <a:rPr lang="he-IL" sz="2000" dirty="0">
                <a:latin typeface="David" panose="020E0502060401010101" pitchFamily="34" charset="-79"/>
                <a:cs typeface="David" panose="020E0502060401010101" pitchFamily="34" charset="-79"/>
              </a:rPr>
              <a:t>) וַיְשַׁלַּח מֹשֶׁה אֶת חֹתְנוֹ וַיֵּלֶךְ לוֹ אֶל אַרְצוֹ: פ</a:t>
            </a:r>
            <a:endParaRPr lang="en-US" sz="2000" dirty="0">
              <a:latin typeface="David" panose="020E0502060401010101" pitchFamily="34" charset="-79"/>
              <a:cs typeface="David" panose="020E0502060401010101" pitchFamily="34" charset="-79"/>
            </a:endParaRPr>
          </a:p>
          <a:p>
            <a:pPr algn="r" rtl="1">
              <a:spcBef>
                <a:spcPts val="0"/>
              </a:spcBef>
              <a:spcAft>
                <a:spcPts val="0"/>
              </a:spcAft>
            </a:pPr>
            <a:endParaRPr lang="en-US" sz="2000" dirty="0">
              <a:latin typeface="David" panose="020E0502060401010101" pitchFamily="34" charset="-79"/>
              <a:cs typeface="David" panose="020E0502060401010101" pitchFamily="34" charset="-79"/>
            </a:endParaRPr>
          </a:p>
        </p:txBody>
      </p:sp>
      <p:sp>
        <p:nvSpPr>
          <p:cNvPr id="2" name="Content Placeholder 1"/>
          <p:cNvSpPr>
            <a:spLocks noGrp="1"/>
          </p:cNvSpPr>
          <p:nvPr>
            <p:ph sz="half" idx="2"/>
          </p:nvPr>
        </p:nvSpPr>
        <p:spPr>
          <a:xfrm>
            <a:off x="6777110" y="1723292"/>
            <a:ext cx="4754880" cy="4023360"/>
          </a:xfrm>
        </p:spPr>
        <p:txBody>
          <a:bodyPr>
            <a:normAutofit fontScale="85000" lnSpcReduction="20000"/>
          </a:bodyPr>
          <a:lstStyle/>
          <a:p>
            <a:pPr algn="r" rtl="1">
              <a:spcBef>
                <a:spcPts val="0"/>
              </a:spcBef>
              <a:spcAft>
                <a:spcPts val="0"/>
              </a:spcAft>
            </a:pPr>
            <a:r>
              <a:rPr lang="he-IL" sz="2400" dirty="0">
                <a:latin typeface="David" panose="020E0502060401010101" pitchFamily="34" charset="-79"/>
                <a:cs typeface="David" panose="020E0502060401010101" pitchFamily="34" charset="-79"/>
              </a:rPr>
              <a:t>( (</a:t>
            </a:r>
            <a:r>
              <a:rPr lang="he-IL" sz="2400" dirty="0" err="1">
                <a:latin typeface="David" panose="020E0502060401010101" pitchFamily="34" charset="-79"/>
                <a:cs typeface="David" panose="020E0502060401010101" pitchFamily="34" charset="-79"/>
              </a:rPr>
              <a:t>יז</a:t>
            </a:r>
            <a:r>
              <a:rPr lang="he-IL" sz="2400" dirty="0">
                <a:latin typeface="David" panose="020E0502060401010101" pitchFamily="34" charset="-79"/>
                <a:cs typeface="David" panose="020E0502060401010101" pitchFamily="34" charset="-79"/>
              </a:rPr>
              <a:t>) וַיֹּאמֶר חֹתֵן מֹשֶׁה אֵלָיו לֹא טוֹב הַדָּבָר אֲשֶׁר אַתָּה עֹשֶׂה</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a:t>
            </a:r>
            <a:r>
              <a:rPr lang="he-IL" sz="2400" dirty="0" err="1">
                <a:latin typeface="David" panose="020E0502060401010101" pitchFamily="34" charset="-79"/>
                <a:cs typeface="David" panose="020E0502060401010101" pitchFamily="34" charset="-79"/>
              </a:rPr>
              <a:t>יח</a:t>
            </a:r>
            <a:r>
              <a:rPr lang="he-IL" sz="2400" dirty="0">
                <a:latin typeface="David" panose="020E0502060401010101" pitchFamily="34" charset="-79"/>
                <a:cs typeface="David" panose="020E0502060401010101" pitchFamily="34" charset="-79"/>
              </a:rPr>
              <a:t>) נָבֹל תִּבֹּל גַּם אַתָּה גַּם הָעָם הַזֶּה אֲשֶׁר עִמָּךְ כִּי כָבֵד מִמְּךָ הַדָּבָר לֹא תוּכַל עֲשֹׂהוּ לְבַדֶּךָ</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a:t>
            </a:r>
            <a:r>
              <a:rPr lang="he-IL" sz="2400" dirty="0" err="1">
                <a:latin typeface="David" panose="020E0502060401010101" pitchFamily="34" charset="-79"/>
                <a:cs typeface="David" panose="020E0502060401010101" pitchFamily="34" charset="-79"/>
              </a:rPr>
              <a:t>יט</a:t>
            </a:r>
            <a:r>
              <a:rPr lang="he-IL" sz="2400" dirty="0">
                <a:latin typeface="David" panose="020E0502060401010101" pitchFamily="34" charset="-79"/>
                <a:cs typeface="David" panose="020E0502060401010101" pitchFamily="34" charset="-79"/>
              </a:rPr>
              <a:t>) עַתָּה שְׁמַע בְּקֹלִי </a:t>
            </a:r>
            <a:r>
              <a:rPr lang="he-IL" sz="2400" dirty="0" err="1">
                <a:latin typeface="David" panose="020E0502060401010101" pitchFamily="34" charset="-79"/>
                <a:cs typeface="David" panose="020E0502060401010101" pitchFamily="34" charset="-79"/>
              </a:rPr>
              <a:t>אִיעָצְך</a:t>
            </a:r>
            <a:r>
              <a:rPr lang="he-IL" sz="2400" dirty="0">
                <a:latin typeface="David" panose="020E0502060401010101" pitchFamily="34" charset="-79"/>
                <a:cs typeface="David" panose="020E0502060401010101" pitchFamily="34" charset="-79"/>
              </a:rPr>
              <a:t>ָ וִיהִי </a:t>
            </a:r>
            <a:r>
              <a:rPr lang="he-IL" sz="2400" dirty="0" err="1">
                <a:latin typeface="David" panose="020E0502060401010101" pitchFamily="34" charset="-79"/>
                <a:cs typeface="David" panose="020E0502060401010101" pitchFamily="34" charset="-79"/>
              </a:rPr>
              <a:t>אלקים</a:t>
            </a:r>
            <a:r>
              <a:rPr lang="he-IL" sz="2400" dirty="0">
                <a:latin typeface="David" panose="020E0502060401010101" pitchFamily="34" charset="-79"/>
                <a:cs typeface="David" panose="020E0502060401010101" pitchFamily="34" charset="-79"/>
              </a:rPr>
              <a:t> עִמָּךְ הֱיֵה אַתָּה לָעָם מוּל </a:t>
            </a:r>
            <a:r>
              <a:rPr lang="he-IL" sz="2400" dirty="0" err="1">
                <a:latin typeface="David" panose="020E0502060401010101" pitchFamily="34" charset="-79"/>
                <a:cs typeface="David" panose="020E0502060401010101" pitchFamily="34" charset="-79"/>
              </a:rPr>
              <a:t>הָאלקים</a:t>
            </a:r>
            <a:r>
              <a:rPr lang="he-IL" sz="2400" dirty="0">
                <a:latin typeface="David" panose="020E0502060401010101" pitchFamily="34" charset="-79"/>
                <a:cs typeface="David" panose="020E0502060401010101" pitchFamily="34" charset="-79"/>
              </a:rPr>
              <a:t> וְהֵבֵאתָ אַתָּה אֶת הַדְּבָרִים אֶל </a:t>
            </a:r>
            <a:r>
              <a:rPr lang="he-IL" sz="2400" dirty="0" err="1">
                <a:latin typeface="David" panose="020E0502060401010101" pitchFamily="34" charset="-79"/>
                <a:cs typeface="David" panose="020E0502060401010101" pitchFamily="34" charset="-79"/>
              </a:rPr>
              <a:t>הָאלקים</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(כ) וְהִזְהַרְתָּה </a:t>
            </a:r>
            <a:r>
              <a:rPr lang="he-IL" sz="2400" dirty="0" err="1">
                <a:latin typeface="David" panose="020E0502060401010101" pitchFamily="34" charset="-79"/>
                <a:cs typeface="David" panose="020E0502060401010101" pitchFamily="34" charset="-79"/>
              </a:rPr>
              <a:t>אֶתְהֶם</a:t>
            </a:r>
            <a:r>
              <a:rPr lang="he-IL" sz="2400" dirty="0">
                <a:latin typeface="David" panose="020E0502060401010101" pitchFamily="34" charset="-79"/>
                <a:cs typeface="David" panose="020E0502060401010101" pitchFamily="34" charset="-79"/>
              </a:rPr>
              <a:t> אֶת </a:t>
            </a:r>
            <a:r>
              <a:rPr lang="he-IL" sz="2400" dirty="0" err="1">
                <a:latin typeface="David" panose="020E0502060401010101" pitchFamily="34" charset="-79"/>
                <a:cs typeface="David" panose="020E0502060401010101" pitchFamily="34" charset="-79"/>
              </a:rPr>
              <a:t>הַחֻקִּים</a:t>
            </a:r>
            <a:r>
              <a:rPr lang="he-IL" sz="2400" dirty="0">
                <a:latin typeface="David" panose="020E0502060401010101" pitchFamily="34" charset="-79"/>
                <a:cs typeface="David" panose="020E0502060401010101" pitchFamily="34" charset="-79"/>
              </a:rPr>
              <a:t> וְאֶת </a:t>
            </a:r>
            <a:r>
              <a:rPr lang="he-IL" sz="2400" dirty="0" err="1">
                <a:latin typeface="David" panose="020E0502060401010101" pitchFamily="34" charset="-79"/>
                <a:cs typeface="David" panose="020E0502060401010101" pitchFamily="34" charset="-79"/>
              </a:rPr>
              <a:t>הַתּוֹרֹת</a:t>
            </a:r>
            <a:r>
              <a:rPr lang="he-IL" sz="2400" dirty="0">
                <a:latin typeface="David" panose="020E0502060401010101" pitchFamily="34" charset="-79"/>
                <a:cs typeface="David" panose="020E0502060401010101" pitchFamily="34" charset="-79"/>
              </a:rPr>
              <a:t> וְהוֹדַעְתָּ לָהֶם אֶת הַדֶּרֶךְ יֵלְכוּ בָהּ וְאֶת  הַמַּעֲשֶׂה אֲשֶׁר יַעֲשׂוּן</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a:t>
            </a:r>
            <a:r>
              <a:rPr lang="he-IL" sz="2400" dirty="0" err="1">
                <a:latin typeface="David" panose="020E0502060401010101" pitchFamily="34" charset="-79"/>
                <a:cs typeface="David" panose="020E0502060401010101" pitchFamily="34" charset="-79"/>
              </a:rPr>
              <a:t>כא</a:t>
            </a:r>
            <a:r>
              <a:rPr lang="he-IL" sz="2400" dirty="0">
                <a:latin typeface="David" panose="020E0502060401010101" pitchFamily="34" charset="-79"/>
                <a:cs typeface="David" panose="020E0502060401010101" pitchFamily="34" charset="-79"/>
              </a:rPr>
              <a:t>) וְאַתָּה תֶחֱזֶה מִכָּל הָעָם</a:t>
            </a:r>
            <a:r>
              <a:rPr lang="he-IL" sz="2400" b="1" dirty="0">
                <a:latin typeface="David" panose="020E0502060401010101" pitchFamily="34" charset="-79"/>
                <a:cs typeface="David" panose="020E0502060401010101" pitchFamily="34" charset="-79"/>
              </a:rPr>
              <a:t> אַנְשֵׁי חַיִל יִרְאֵי </a:t>
            </a:r>
            <a:r>
              <a:rPr lang="he-IL" sz="2400" b="1" dirty="0" err="1">
                <a:latin typeface="David" panose="020E0502060401010101" pitchFamily="34" charset="-79"/>
                <a:cs typeface="David" panose="020E0502060401010101" pitchFamily="34" charset="-79"/>
              </a:rPr>
              <a:t>אלקים</a:t>
            </a:r>
            <a:r>
              <a:rPr lang="he-IL" sz="2400" b="1" dirty="0">
                <a:latin typeface="David" panose="020E0502060401010101" pitchFamily="34" charset="-79"/>
                <a:cs typeface="David" panose="020E0502060401010101" pitchFamily="34" charset="-79"/>
              </a:rPr>
              <a:t> אַנְשֵׁי אֱמֶת שֹׂנְאֵי בָצַע</a:t>
            </a:r>
            <a:r>
              <a:rPr lang="he-IL" sz="2400" dirty="0">
                <a:latin typeface="David" panose="020E0502060401010101" pitchFamily="34" charset="-79"/>
                <a:cs typeface="David" panose="020E0502060401010101" pitchFamily="34" charset="-79"/>
              </a:rPr>
              <a:t> וְשַׂמְתָּ </a:t>
            </a:r>
            <a:r>
              <a:rPr lang="he-IL" sz="2400" dirty="0" err="1">
                <a:latin typeface="David" panose="020E0502060401010101" pitchFamily="34" charset="-79"/>
                <a:cs typeface="David" panose="020E0502060401010101" pitchFamily="34" charset="-79"/>
              </a:rPr>
              <a:t>עֲלֵהֶם</a:t>
            </a:r>
            <a:r>
              <a:rPr lang="he-IL" sz="2400" dirty="0">
                <a:latin typeface="David" panose="020E0502060401010101" pitchFamily="34" charset="-79"/>
                <a:cs typeface="David" panose="020E0502060401010101" pitchFamily="34" charset="-79"/>
              </a:rPr>
              <a:t> שָׂרֵי אֲלָפִים שָׂרֵי מֵאוֹת שָׂרֵי חֲמִשִּׁים וְשָׂרֵי עֲשָׂרֹת</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a:t>
            </a:r>
            <a:r>
              <a:rPr lang="he-IL" sz="2400" dirty="0" err="1">
                <a:latin typeface="David" panose="020E0502060401010101" pitchFamily="34" charset="-79"/>
                <a:cs typeface="David" panose="020E0502060401010101" pitchFamily="34" charset="-79"/>
              </a:rPr>
              <a:t>כב</a:t>
            </a:r>
            <a:r>
              <a:rPr lang="he-IL" sz="2400" dirty="0">
                <a:latin typeface="David" panose="020E0502060401010101" pitchFamily="34" charset="-79"/>
                <a:cs typeface="David" panose="020E0502060401010101" pitchFamily="34" charset="-79"/>
              </a:rPr>
              <a:t>) וְשָׁפְטוּ אֶת הָעָם בְּכָל עֵת וְהָיָה כָּל הַדָּבָר הַגָּדֹל יָבִיאוּ אֵלֶיךָ וְכָל הַדָּבָר הַקָּטֹן יִשְׁפְּטוּ  הֵם וְהָקֵל מֵעָלֶיךָ וְנָשְׂאוּ אִתָּךְ</a:t>
            </a:r>
            <a:r>
              <a:rPr lang="en-US" sz="2400" dirty="0">
                <a:latin typeface="David" panose="020E0502060401010101" pitchFamily="34" charset="-79"/>
                <a:cs typeface="David" panose="020E0502060401010101" pitchFamily="34" charset="-79"/>
              </a:rPr>
              <a:t>:</a:t>
            </a:r>
          </a:p>
          <a:p>
            <a:pPr algn="r" rtl="1">
              <a:spcBef>
                <a:spcPts val="0"/>
              </a:spcBef>
              <a:spcAft>
                <a:spcPts val="0"/>
              </a:spcAft>
            </a:pPr>
            <a:r>
              <a:rPr lang="he-IL" sz="2400" dirty="0">
                <a:latin typeface="David" panose="020E0502060401010101" pitchFamily="34" charset="-79"/>
                <a:cs typeface="David" panose="020E0502060401010101" pitchFamily="34" charset="-79"/>
              </a:rPr>
              <a:t>(</a:t>
            </a:r>
            <a:r>
              <a:rPr lang="he-IL" sz="2400" dirty="0" err="1">
                <a:latin typeface="David" panose="020E0502060401010101" pitchFamily="34" charset="-79"/>
                <a:cs typeface="David" panose="020E0502060401010101" pitchFamily="34" charset="-79"/>
              </a:rPr>
              <a:t>כג</a:t>
            </a:r>
            <a:r>
              <a:rPr lang="he-IL" sz="2400" dirty="0">
                <a:latin typeface="David" panose="020E0502060401010101" pitchFamily="34" charset="-79"/>
                <a:cs typeface="David" panose="020E0502060401010101" pitchFamily="34" charset="-79"/>
              </a:rPr>
              <a:t>) אִם אֶת הַדָּבָר הַזֶּה תַּעֲשֶׂה </a:t>
            </a:r>
            <a:r>
              <a:rPr lang="he-IL" sz="2400" dirty="0" err="1">
                <a:latin typeface="David" panose="020E0502060401010101" pitchFamily="34" charset="-79"/>
                <a:cs typeface="David" panose="020E0502060401010101" pitchFamily="34" charset="-79"/>
              </a:rPr>
              <a:t>וְצִוְּך</a:t>
            </a:r>
            <a:r>
              <a:rPr lang="he-IL" sz="2400" dirty="0">
                <a:latin typeface="David" panose="020E0502060401010101" pitchFamily="34" charset="-79"/>
                <a:cs typeface="David" panose="020E0502060401010101" pitchFamily="34" charset="-79"/>
              </a:rPr>
              <a:t>ָ </a:t>
            </a:r>
            <a:r>
              <a:rPr lang="he-IL" sz="2400" dirty="0" err="1">
                <a:latin typeface="David" panose="020E0502060401010101" pitchFamily="34" charset="-79"/>
                <a:cs typeface="David" panose="020E0502060401010101" pitchFamily="34" charset="-79"/>
              </a:rPr>
              <a:t>אלקים</a:t>
            </a:r>
            <a:r>
              <a:rPr lang="he-IL" sz="2400" dirty="0">
                <a:latin typeface="David" panose="020E0502060401010101" pitchFamily="34" charset="-79"/>
                <a:cs typeface="David" panose="020E0502060401010101" pitchFamily="34" charset="-79"/>
              </a:rPr>
              <a:t> </a:t>
            </a:r>
            <a:r>
              <a:rPr lang="he-IL" sz="2400" dirty="0" err="1">
                <a:latin typeface="David" panose="020E0502060401010101" pitchFamily="34" charset="-79"/>
                <a:cs typeface="David" panose="020E0502060401010101" pitchFamily="34" charset="-79"/>
              </a:rPr>
              <a:t>וְיָכָלְת</a:t>
            </a:r>
            <a:r>
              <a:rPr lang="he-IL" sz="2400" dirty="0">
                <a:latin typeface="David" panose="020E0502060401010101" pitchFamily="34" charset="-79"/>
                <a:cs typeface="David" panose="020E0502060401010101" pitchFamily="34" charset="-79"/>
              </a:rPr>
              <a:t>ָּ עֲמֹד וְגַם כָּל הָעָם הַזֶּה עַל מְקֹמוֹ יָבֹא בְשָׁלוֹם</a:t>
            </a:r>
            <a:r>
              <a:rPr lang="en-US" sz="2400" dirty="0">
                <a:latin typeface="David" panose="020E0502060401010101" pitchFamily="34" charset="-79"/>
                <a:cs typeface="David" panose="020E0502060401010101" pitchFamily="34" charset="-79"/>
              </a:rPr>
              <a:t>:</a:t>
            </a:r>
          </a:p>
          <a:p>
            <a:pPr algn="r" rtl="1"/>
            <a:endParaRPr lang="en-US" dirty="0"/>
          </a:p>
        </p:txBody>
      </p:sp>
      <p:sp>
        <p:nvSpPr>
          <p:cNvPr id="3" name="Rectangle 2"/>
          <p:cNvSpPr/>
          <p:nvPr/>
        </p:nvSpPr>
        <p:spPr>
          <a:xfrm>
            <a:off x="8308085" y="674301"/>
            <a:ext cx="1906291" cy="923330"/>
          </a:xfrm>
          <a:prstGeom prst="rect">
            <a:avLst/>
          </a:prstGeom>
          <a:noFill/>
        </p:spPr>
        <p:txBody>
          <a:bodyPr wrap="none" lIns="91440" tIns="45720" rIns="91440" bIns="45720">
            <a:spAutoFit/>
          </a:bodyPr>
          <a:lstStyle/>
          <a:p>
            <a:pPr algn="ctr"/>
            <a:r>
              <a:rPr lang="he-IL" sz="5400" b="0" cap="none" spc="0" dirty="0">
                <a:ln w="0"/>
                <a:solidFill>
                  <a:schemeClr val="accent1"/>
                </a:solidFill>
                <a:effectLst>
                  <a:outerShdw blurRad="38100" dist="25400" dir="5400000" algn="ctr" rotWithShape="0">
                    <a:srgbClr val="6E747A">
                      <a:alpha val="43000"/>
                    </a:srgbClr>
                  </a:outerShdw>
                </a:effectLst>
              </a:rPr>
              <a:t>העצה</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6" name="Rectangle 5"/>
          <p:cNvSpPr/>
          <p:nvPr/>
        </p:nvSpPr>
        <p:spPr>
          <a:xfrm>
            <a:off x="2717799" y="1911310"/>
            <a:ext cx="2278188" cy="923330"/>
          </a:xfrm>
          <a:prstGeom prst="rect">
            <a:avLst/>
          </a:prstGeom>
          <a:noFill/>
        </p:spPr>
        <p:txBody>
          <a:bodyPr wrap="none" lIns="91440" tIns="45720" rIns="91440" bIns="45720">
            <a:spAutoFit/>
          </a:bodyPr>
          <a:lstStyle/>
          <a:p>
            <a:pPr algn="ctr"/>
            <a:r>
              <a:rPr lang="he-IL" sz="5400" b="0" cap="none" spc="0" dirty="0">
                <a:ln w="0"/>
                <a:solidFill>
                  <a:schemeClr val="accent1"/>
                </a:solidFill>
                <a:effectLst>
                  <a:outerShdw blurRad="38100" dist="25400" dir="5400000" algn="ctr" rotWithShape="0">
                    <a:srgbClr val="6E747A">
                      <a:alpha val="43000"/>
                    </a:srgbClr>
                  </a:outerShdw>
                </a:effectLst>
              </a:rPr>
              <a:t>הביצוע</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7" name="TextBox 6"/>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
        <p:nvSpPr>
          <p:cNvPr id="9" name="Content Placeholder 3">
            <a:extLst>
              <a:ext uri="{FF2B5EF4-FFF2-40B4-BE49-F238E27FC236}">
                <a16:creationId xmlns:a16="http://schemas.microsoft.com/office/drawing/2014/main" id="{6B3B3A61-EB94-49EE-8E18-332AF0D52775}"/>
              </a:ext>
            </a:extLst>
          </p:cNvPr>
          <p:cNvSpPr txBox="1">
            <a:spLocks/>
          </p:cNvSpPr>
          <p:nvPr/>
        </p:nvSpPr>
        <p:spPr>
          <a:xfrm>
            <a:off x="666641" y="5588351"/>
            <a:ext cx="5581934" cy="761782"/>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r" rtl="1">
              <a:spcBef>
                <a:spcPts val="0"/>
              </a:spcBef>
              <a:spcAft>
                <a:spcPts val="0"/>
              </a:spcAft>
            </a:pPr>
            <a:r>
              <a:rPr lang="he-IL" sz="2000" dirty="0">
                <a:latin typeface="David" panose="020E0502060401010101" pitchFamily="34" charset="-79"/>
                <a:cs typeface="David" panose="020E0502060401010101" pitchFamily="34" charset="-79"/>
              </a:rPr>
              <a:t>לא ניתן לדעת באמת מי ירא </a:t>
            </a:r>
            <a:r>
              <a:rPr lang="he-IL" sz="2000" dirty="0" err="1">
                <a:latin typeface="David" panose="020E0502060401010101" pitchFamily="34" charset="-79"/>
                <a:cs typeface="David" panose="020E0502060401010101" pitchFamily="34" charset="-79"/>
              </a:rPr>
              <a:t>אלקים</a:t>
            </a:r>
            <a:r>
              <a:rPr lang="he-IL" sz="2000" dirty="0">
                <a:latin typeface="David" panose="020E0502060401010101" pitchFamily="34" charset="-79"/>
                <a:cs typeface="David" panose="020E0502060401010101" pitchFamily="34" charset="-79"/>
              </a:rPr>
              <a:t> ושונא בצע.. לעומת זאת אנשי חיל – ניתן לראות חוזק גופני וכושר לחימה</a:t>
            </a:r>
            <a:endParaRPr lang="en-US" sz="2000" dirty="0">
              <a:latin typeface="David" panose="020E0502060401010101" pitchFamily="34" charset="-79"/>
              <a:cs typeface="David" panose="020E0502060401010101" pitchFamily="34" charset="-79"/>
            </a:endParaRPr>
          </a:p>
        </p:txBody>
      </p:sp>
      <p:cxnSp>
        <p:nvCxnSpPr>
          <p:cNvPr id="10" name="מחבר חץ ישר 9">
            <a:extLst>
              <a:ext uri="{FF2B5EF4-FFF2-40B4-BE49-F238E27FC236}">
                <a16:creationId xmlns:a16="http://schemas.microsoft.com/office/drawing/2014/main" id="{E53B6F45-FA41-4105-9090-0147DBB48EDD}"/>
              </a:ext>
            </a:extLst>
          </p:cNvPr>
          <p:cNvCxnSpPr>
            <a:stCxn id="4" idx="2"/>
            <a:endCxn id="9" idx="0"/>
          </p:cNvCxnSpPr>
          <p:nvPr/>
        </p:nvCxnSpPr>
        <p:spPr>
          <a:xfrm>
            <a:off x="3457608" y="4923693"/>
            <a:ext cx="0" cy="66465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144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10682" y="0"/>
            <a:ext cx="781318" cy="261610"/>
          </a:xfrm>
          <a:prstGeom prst="rect">
            <a:avLst/>
          </a:prstGeom>
          <a:noFill/>
        </p:spPr>
        <p:txBody>
          <a:bodyPr wrap="square" rtlCol="0">
            <a:spAutoFit/>
          </a:bodyPr>
          <a:lstStyle/>
          <a:p>
            <a:pPr algn="r" rtl="1"/>
            <a:r>
              <a:rPr lang="he-IL" sz="1100" dirty="0"/>
              <a:t>בס"ד</a:t>
            </a:r>
            <a:endParaRPr lang="en-US" sz="1100" dirty="0"/>
          </a:p>
        </p:txBody>
      </p:sp>
      <p:sp>
        <p:nvSpPr>
          <p:cNvPr id="5" name="TextBox 4"/>
          <p:cNvSpPr txBox="1"/>
          <p:nvPr/>
        </p:nvSpPr>
        <p:spPr>
          <a:xfrm>
            <a:off x="2033516" y="917912"/>
            <a:ext cx="8366078" cy="5262979"/>
          </a:xfrm>
          <a:prstGeom prst="rect">
            <a:avLst/>
          </a:prstGeom>
          <a:noFill/>
        </p:spPr>
        <p:txBody>
          <a:bodyPr wrap="square" rtlCol="0">
            <a:spAutoFit/>
          </a:bodyPr>
          <a:lstStyle/>
          <a:p>
            <a:pPr marL="285750" indent="-285750" algn="just" rtl="1">
              <a:lnSpc>
                <a:spcPct val="150000"/>
              </a:lnSpc>
              <a:buFont typeface="Wingdings" panose="05000000000000000000" pitchFamily="2" charset="2"/>
              <a:buChar char="Ø"/>
            </a:pPr>
            <a:r>
              <a:rPr lang="he-IL" sz="3200" dirty="0"/>
              <a:t>משה יושב לשפוט את העם לבדו וללמד אותם את חוקי ה' ואת תורותיו.</a:t>
            </a:r>
          </a:p>
          <a:p>
            <a:pPr marL="285750" indent="-285750" algn="just" rtl="1">
              <a:lnSpc>
                <a:spcPct val="150000"/>
              </a:lnSpc>
              <a:buFont typeface="Wingdings" panose="05000000000000000000" pitchFamily="2" charset="2"/>
              <a:buChar char="Ø"/>
            </a:pPr>
            <a:r>
              <a:rPr lang="he-IL" sz="3200" dirty="0"/>
              <a:t>יתרו רואה זאת ומשתומם.</a:t>
            </a:r>
          </a:p>
          <a:p>
            <a:pPr marL="285750" indent="-285750" algn="just" rtl="1">
              <a:lnSpc>
                <a:spcPct val="150000"/>
              </a:lnSpc>
              <a:buFont typeface="Wingdings" panose="05000000000000000000" pitchFamily="2" charset="2"/>
              <a:buChar char="Ø"/>
            </a:pPr>
            <a:r>
              <a:rPr lang="he-IL" sz="3200" dirty="0"/>
              <a:t>יתרו מציע למשה הצעת ייעול וחלוקת עבודה.</a:t>
            </a:r>
          </a:p>
          <a:p>
            <a:pPr marL="285750" indent="-285750" algn="just" rtl="1">
              <a:lnSpc>
                <a:spcPct val="150000"/>
              </a:lnSpc>
              <a:buFont typeface="Wingdings" panose="05000000000000000000" pitchFamily="2" charset="2"/>
              <a:buChar char="Ø"/>
            </a:pPr>
            <a:r>
              <a:rPr lang="he-IL" sz="3200" dirty="0"/>
              <a:t>משה מקשיב ליתרו ומיישם את העצה: ממנה שרי אלפים, מאות, חמישים ועשרות.</a:t>
            </a:r>
          </a:p>
          <a:p>
            <a:pPr marL="285750" indent="-285750" algn="just" rtl="1">
              <a:lnSpc>
                <a:spcPct val="150000"/>
              </a:lnSpc>
              <a:buFont typeface="Wingdings" panose="05000000000000000000" pitchFamily="2" charset="2"/>
              <a:buChar char="Ø"/>
            </a:pPr>
            <a:r>
              <a:rPr lang="he-IL" sz="3200" dirty="0"/>
              <a:t>משה משלח את יתרו בכבוד חזרה אל ארצו.</a:t>
            </a:r>
            <a:endParaRPr lang="en-US" sz="3200" dirty="0"/>
          </a:p>
        </p:txBody>
      </p:sp>
      <p:sp>
        <p:nvSpPr>
          <p:cNvPr id="6" name="Rectangle 5"/>
          <p:cNvSpPr/>
          <p:nvPr/>
        </p:nvSpPr>
        <p:spPr>
          <a:xfrm>
            <a:off x="3989384" y="130805"/>
            <a:ext cx="4076758" cy="923330"/>
          </a:xfrm>
          <a:prstGeom prst="rect">
            <a:avLst/>
          </a:prstGeom>
          <a:noFill/>
        </p:spPr>
        <p:txBody>
          <a:bodyPr wrap="none" lIns="91440" tIns="45720" rIns="91440" bIns="45720">
            <a:spAutoFit/>
          </a:bodyPr>
          <a:lstStyle/>
          <a:p>
            <a:pPr algn="ctr"/>
            <a:r>
              <a:rPr lang="he-I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סיכום חלק ב</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03114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גל גדול ב-ים">
            <a:extLst>
              <a:ext uri="{FF2B5EF4-FFF2-40B4-BE49-F238E27FC236}">
                <a16:creationId xmlns:a16="http://schemas.microsoft.com/office/drawing/2014/main" id="{61F5778D-419D-4E25-8ED1-0EF3B39C2D65}"/>
              </a:ext>
            </a:extLst>
          </p:cNvPr>
          <p:cNvPicPr>
            <a:picLocks noChangeAspect="1"/>
          </p:cNvPicPr>
          <p:nvPr/>
        </p:nvPicPr>
        <p:blipFill rotWithShape="1">
          <a:blip r:embed="rId2">
            <a:alphaModFix amt="50000"/>
          </a:blip>
          <a:srcRect t="7677" r="-1" b="8031"/>
          <a:stretch/>
        </p:blipFill>
        <p:spPr>
          <a:xfrm>
            <a:off x="20" y="10"/>
            <a:ext cx="12188930" cy="6857990"/>
          </a:xfrm>
          <a:prstGeom prst="rect">
            <a:avLst/>
          </a:prstGeom>
        </p:spPr>
      </p:pic>
      <p:sp>
        <p:nvSpPr>
          <p:cNvPr id="2" name="כותרת 1">
            <a:extLst>
              <a:ext uri="{FF2B5EF4-FFF2-40B4-BE49-F238E27FC236}">
                <a16:creationId xmlns:a16="http://schemas.microsoft.com/office/drawing/2014/main" id="{72F350DE-7887-413B-ABF7-46AFF1D72C9C}"/>
              </a:ext>
            </a:extLst>
          </p:cNvPr>
          <p:cNvSpPr>
            <a:spLocks noGrp="1"/>
          </p:cNvSpPr>
          <p:nvPr>
            <p:ph type="ctrTitle"/>
          </p:nvPr>
        </p:nvSpPr>
        <p:spPr>
          <a:xfrm>
            <a:off x="1524000" y="1122363"/>
            <a:ext cx="9144000" cy="3063240"/>
          </a:xfrm>
        </p:spPr>
        <p:txBody>
          <a:bodyPr>
            <a:normAutofit/>
          </a:bodyPr>
          <a:lstStyle/>
          <a:p>
            <a:pPr algn="ctr"/>
            <a:r>
              <a:rPr lang="he-IL" dirty="0"/>
              <a:t>פרשת בשלח</a:t>
            </a:r>
          </a:p>
        </p:txBody>
      </p:sp>
      <p:sp>
        <p:nvSpPr>
          <p:cNvPr id="3" name="כותרת משנה 2">
            <a:extLst>
              <a:ext uri="{FF2B5EF4-FFF2-40B4-BE49-F238E27FC236}">
                <a16:creationId xmlns:a16="http://schemas.microsoft.com/office/drawing/2014/main" id="{D8D061F6-C29C-4E43-8949-CB7D3CA41554}"/>
              </a:ext>
            </a:extLst>
          </p:cNvPr>
          <p:cNvSpPr>
            <a:spLocks noGrp="1"/>
          </p:cNvSpPr>
          <p:nvPr>
            <p:ph type="subTitle" idx="1"/>
          </p:nvPr>
        </p:nvSpPr>
        <p:spPr>
          <a:xfrm>
            <a:off x="1524000" y="4599432"/>
            <a:ext cx="9144000" cy="1225296"/>
          </a:xfrm>
        </p:spPr>
        <p:txBody>
          <a:bodyPr>
            <a:normAutofit/>
          </a:bodyPr>
          <a:lstStyle/>
          <a:p>
            <a:pPr algn="ctr"/>
            <a:r>
              <a:rPr lang="he-IL" sz="3200" dirty="0"/>
              <a:t>יציאת מצרים וקריעת ים סוף</a:t>
            </a:r>
          </a:p>
        </p:txBody>
      </p:sp>
      <p:sp>
        <p:nvSpPr>
          <p:cNvPr id="11"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070035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CB53117-A0E1-4090-8996-5006C1C443DA}"/>
              </a:ext>
            </a:extLst>
          </p:cNvPr>
          <p:cNvSpPr>
            <a:spLocks noGrp="1"/>
          </p:cNvSpPr>
          <p:nvPr>
            <p:ph type="title"/>
          </p:nvPr>
        </p:nvSpPr>
        <p:spPr>
          <a:xfrm>
            <a:off x="551793" y="585216"/>
            <a:ext cx="10802007" cy="1499616"/>
          </a:xfrm>
        </p:spPr>
        <p:txBody>
          <a:bodyPr>
            <a:normAutofit/>
          </a:bodyPr>
          <a:lstStyle/>
          <a:p>
            <a:pPr algn="r" rtl="1"/>
            <a:r>
              <a:rPr lang="he-IL" sz="3700" dirty="0"/>
              <a:t>רמב"ם מורה נבוכים – מדוע האריך ה' את הדרך?</a:t>
            </a:r>
          </a:p>
        </p:txBody>
      </p:sp>
      <p:sp>
        <p:nvSpPr>
          <p:cNvPr id="3" name="מציין מיקום תוכן 2">
            <a:extLst>
              <a:ext uri="{FF2B5EF4-FFF2-40B4-BE49-F238E27FC236}">
                <a16:creationId xmlns:a16="http://schemas.microsoft.com/office/drawing/2014/main" id="{3F57197A-EA91-45CB-9348-140009AE177B}"/>
              </a:ext>
            </a:extLst>
          </p:cNvPr>
          <p:cNvSpPr>
            <a:spLocks noGrp="1"/>
          </p:cNvSpPr>
          <p:nvPr>
            <p:ph idx="1"/>
          </p:nvPr>
        </p:nvSpPr>
        <p:spPr>
          <a:xfrm>
            <a:off x="838200" y="1929383"/>
            <a:ext cx="10515600" cy="4736459"/>
          </a:xfrm>
        </p:spPr>
        <p:txBody>
          <a:bodyPr>
            <a:normAutofit lnSpcReduction="10000"/>
          </a:bodyPr>
          <a:lstStyle/>
          <a:p>
            <a:pPr algn="just" rtl="1"/>
            <a:r>
              <a:rPr lang="he-IL" dirty="0">
                <a:latin typeface="David" panose="020E0502060401010101" pitchFamily="34" charset="-79"/>
                <a:cs typeface="David" panose="020E0502060401010101" pitchFamily="34" charset="-79"/>
              </a:rPr>
              <a:t>חלק שלישי פרק כ"ד: הוא יתעלה הקדים להרגילכם לעינוי במדבר, כדי שיגדל אושרכם כאשר תכנסו לארץ. וזה נכון, כי היציאה מן היגיעה אל הנחת נעימה יותר מן ההתמדה על הנחת. </a:t>
            </a:r>
            <a:r>
              <a:rPr lang="he-IL" b="1" dirty="0">
                <a:latin typeface="David" panose="020E0502060401010101" pitchFamily="34" charset="-79"/>
                <a:cs typeface="David" panose="020E0502060401010101" pitchFamily="34" charset="-79"/>
              </a:rPr>
              <a:t>וידוע שאלמלי עינויים ויגיעתם במדבר, לא היו יכולים לכבוש את הארץ ולא </a:t>
            </a:r>
            <a:r>
              <a:rPr lang="he-IL" b="1" dirty="0" err="1">
                <a:latin typeface="David" panose="020E0502060401010101" pitchFamily="34" charset="-79"/>
                <a:cs typeface="David" panose="020E0502060401010101" pitchFamily="34" charset="-79"/>
              </a:rPr>
              <a:t>להלחם</a:t>
            </a:r>
            <a:r>
              <a:rPr lang="he-IL" b="1" dirty="0">
                <a:latin typeface="David" panose="020E0502060401010101" pitchFamily="34" charset="-79"/>
                <a:cs typeface="David" panose="020E0502060401010101" pitchFamily="34" charset="-79"/>
              </a:rPr>
              <a:t> </a:t>
            </a:r>
            <a:r>
              <a:rPr lang="he-IL" dirty="0">
                <a:latin typeface="David" panose="020E0502060401010101" pitchFamily="34" charset="-79"/>
                <a:cs typeface="David" panose="020E0502060401010101" pitchFamily="34" charset="-79"/>
              </a:rPr>
              <a:t>. וכבר ביארה תורה את זה, 'כי אמר אלוהים פן ינחם העם בראותם מלחמה ושבו מצרימה ויסב אלוהים את העם דרך המדבר ים סוף' , </a:t>
            </a:r>
            <a:r>
              <a:rPr lang="he-IL" b="1" dirty="0">
                <a:latin typeface="David" panose="020E0502060401010101" pitchFamily="34" charset="-79"/>
                <a:cs typeface="David" panose="020E0502060401010101" pitchFamily="34" charset="-79"/>
              </a:rPr>
              <a:t>כי ההתענגות מאבדת את האומץ, וצמצום המזון והעינוי מביאים את האומץ</a:t>
            </a:r>
            <a:r>
              <a:rPr lang="he-IL" dirty="0">
                <a:latin typeface="David" panose="020E0502060401010101" pitchFamily="34" charset="-79"/>
                <a:cs typeface="David" panose="020E0502060401010101" pitchFamily="34" charset="-79"/>
              </a:rPr>
              <a:t>, והיא הטובה אשר באה בפרשה זו באחריתם. </a:t>
            </a:r>
          </a:p>
          <a:p>
            <a:pPr algn="just" rtl="1"/>
            <a:r>
              <a:rPr lang="he-IL" dirty="0">
                <a:latin typeface="David" panose="020E0502060401010101" pitchFamily="34" charset="-79"/>
                <a:cs typeface="David" panose="020E0502060401010101" pitchFamily="34" charset="-79"/>
              </a:rPr>
              <a:t>חלק שלישי פרק ל"ב: ...כי כשם שאין בטבע האדם שיגדל בשעבוד העבדות בחומר ובלבנים וכדומה להם, וישטוף ידיו לשעתו מלכלוכם, וילחם עם ילידי הענק מיד; כך אין בטבעו שיגדל על מינים רבים מאוד מן העבודות ... ויעזוב את כולן בבת אחת . </a:t>
            </a:r>
            <a:r>
              <a:rPr lang="he-IL" b="1" dirty="0">
                <a:latin typeface="David" panose="020E0502060401010101" pitchFamily="34" charset="-79"/>
                <a:cs typeface="David" panose="020E0502060401010101" pitchFamily="34" charset="-79"/>
              </a:rPr>
              <a:t>וכמו שניהלם ה' בעיכובם במדבר עד </a:t>
            </a:r>
            <a:r>
              <a:rPr lang="he-IL" b="1" dirty="0" err="1">
                <a:latin typeface="David" panose="020E0502060401010101" pitchFamily="34" charset="-79"/>
                <a:cs typeface="David" panose="020E0502060401010101" pitchFamily="34" charset="-79"/>
              </a:rPr>
              <a:t>שנתאמצו</a:t>
            </a:r>
            <a:r>
              <a:rPr lang="he-IL" b="1" dirty="0">
                <a:latin typeface="David" panose="020E0502060401010101" pitchFamily="34" charset="-79"/>
                <a:cs typeface="David" panose="020E0502060401010101" pitchFamily="34" charset="-79"/>
              </a:rPr>
              <a:t> נפשותיהם ... וגם נולד עם אשר לא הורגל לכניעה ולעבדות</a:t>
            </a:r>
            <a:r>
              <a:rPr lang="he-IL" dirty="0">
                <a:latin typeface="David" panose="020E0502060401010101" pitchFamily="34" charset="-79"/>
                <a:cs typeface="David" panose="020E0502060401010101" pitchFamily="34" charset="-79"/>
              </a:rPr>
              <a:t>...</a:t>
            </a:r>
          </a:p>
        </p:txBody>
      </p:sp>
      <p:sp>
        <p:nvSpPr>
          <p:cNvPr id="4" name="כותרת 1">
            <a:extLst>
              <a:ext uri="{FF2B5EF4-FFF2-40B4-BE49-F238E27FC236}">
                <a16:creationId xmlns:a16="http://schemas.microsoft.com/office/drawing/2014/main" id="{B7500058-2A56-4913-8204-0050A4F1624F}"/>
              </a:ext>
            </a:extLst>
          </p:cNvPr>
          <p:cNvSpPr txBox="1">
            <a:spLocks/>
          </p:cNvSpPr>
          <p:nvPr/>
        </p:nvSpPr>
        <p:spPr>
          <a:xfrm>
            <a:off x="11452334" y="2361464"/>
            <a:ext cx="375745"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r" rtl="1"/>
            <a:r>
              <a:rPr lang="he-IL" sz="3700" dirty="0"/>
              <a:t>1</a:t>
            </a:r>
          </a:p>
        </p:txBody>
      </p:sp>
      <p:sp>
        <p:nvSpPr>
          <p:cNvPr id="5" name="כותרת 1">
            <a:extLst>
              <a:ext uri="{FF2B5EF4-FFF2-40B4-BE49-F238E27FC236}">
                <a16:creationId xmlns:a16="http://schemas.microsoft.com/office/drawing/2014/main" id="{FFACD6F2-690E-4302-AFC5-35A45AD7A9CB}"/>
              </a:ext>
            </a:extLst>
          </p:cNvPr>
          <p:cNvSpPr txBox="1">
            <a:spLocks/>
          </p:cNvSpPr>
          <p:nvPr/>
        </p:nvSpPr>
        <p:spPr>
          <a:xfrm>
            <a:off x="11519337" y="4563381"/>
            <a:ext cx="375745"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r" rtl="1"/>
            <a:r>
              <a:rPr lang="he-IL" sz="3700" dirty="0"/>
              <a:t>2</a:t>
            </a:r>
          </a:p>
        </p:txBody>
      </p:sp>
    </p:spTree>
    <p:extLst>
      <p:ext uri="{BB962C8B-B14F-4D97-AF65-F5344CB8AC3E}">
        <p14:creationId xmlns:p14="http://schemas.microsoft.com/office/powerpoint/2010/main" val="352285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1">
            <a:extLst>
              <a:ext uri="{FF2B5EF4-FFF2-40B4-BE49-F238E27FC236}">
                <a16:creationId xmlns:a16="http://schemas.microsoft.com/office/drawing/2014/main" id="{01BB922B-502A-4F86-A134-90768D642840}"/>
              </a:ext>
            </a:extLst>
          </p:cNvPr>
          <p:cNvSpPr>
            <a:spLocks noGrp="1"/>
          </p:cNvSpPr>
          <p:nvPr>
            <p:ph type="title"/>
          </p:nvPr>
        </p:nvSpPr>
        <p:spPr>
          <a:xfrm>
            <a:off x="1828800" y="2076909"/>
            <a:ext cx="8534400" cy="1507067"/>
          </a:xfrm>
        </p:spPr>
        <p:txBody>
          <a:bodyPr>
            <a:normAutofit fontScale="90000"/>
          </a:bodyPr>
          <a:lstStyle/>
          <a:p>
            <a:pPr algn="ctr"/>
            <a:r>
              <a:rPr lang="he-IL" dirty="0"/>
              <a:t>קריעת ים סוף</a:t>
            </a:r>
            <a:br>
              <a:rPr lang="he-IL" dirty="0"/>
            </a:br>
            <a:br>
              <a:rPr lang="he-IL" dirty="0"/>
            </a:br>
            <a:r>
              <a:rPr lang="he-IL" dirty="0"/>
              <a:t>עיינו בקובץ במודל – טבלת 2 המטרות של ה'</a:t>
            </a:r>
          </a:p>
        </p:txBody>
      </p:sp>
    </p:spTree>
    <p:extLst>
      <p:ext uri="{BB962C8B-B14F-4D97-AF65-F5344CB8AC3E}">
        <p14:creationId xmlns:p14="http://schemas.microsoft.com/office/powerpoint/2010/main" val="1437391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he-IL" dirty="0"/>
              <a:t>שמות פרק טו</a:t>
            </a:r>
          </a:p>
        </p:txBody>
      </p:sp>
      <p:sp>
        <p:nvSpPr>
          <p:cNvPr id="3" name="Subtitle 2"/>
          <p:cNvSpPr>
            <a:spLocks noGrp="1"/>
          </p:cNvSpPr>
          <p:nvPr>
            <p:ph type="subTitle" idx="1"/>
          </p:nvPr>
        </p:nvSpPr>
        <p:spPr/>
        <p:txBody>
          <a:bodyPr>
            <a:normAutofit/>
          </a:bodyPr>
          <a:lstStyle/>
          <a:p>
            <a:pPr algn="ctr"/>
            <a:r>
              <a:rPr lang="he-IL" sz="4800" dirty="0">
                <a:solidFill>
                  <a:schemeClr val="tx1"/>
                </a:solidFill>
              </a:rPr>
              <a:t>שירת הים</a:t>
            </a:r>
          </a:p>
        </p:txBody>
      </p:sp>
    </p:spTree>
    <p:extLst>
      <p:ext uri="{BB962C8B-B14F-4D97-AF65-F5344CB8AC3E}">
        <p14:creationId xmlns:p14="http://schemas.microsoft.com/office/powerpoint/2010/main" val="4093927754"/>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8186" y="968317"/>
            <a:ext cx="10045522" cy="6186309"/>
          </a:xfrm>
          <a:prstGeom prst="rect">
            <a:avLst/>
          </a:prstGeom>
          <a:noFill/>
        </p:spPr>
        <p:txBody>
          <a:bodyPr wrap="square" rtlCol="1">
            <a:spAutoFit/>
          </a:bodyPr>
          <a:lstStyle/>
          <a:p>
            <a:r>
              <a:rPr lang="he-IL" sz="3600" b="1" dirty="0">
                <a:solidFill>
                  <a:schemeClr val="tx1">
                    <a:lumMod val="95000"/>
                  </a:schemeClr>
                </a:solidFill>
              </a:rPr>
              <a:t>א</a:t>
            </a:r>
            <a:r>
              <a:rPr lang="en-US" sz="3600" dirty="0">
                <a:solidFill>
                  <a:schemeClr val="tx1">
                    <a:lumMod val="95000"/>
                  </a:schemeClr>
                </a:solidFill>
              </a:rPr>
              <a:t> </a:t>
            </a:r>
            <a:r>
              <a:rPr lang="he-IL" sz="3600" dirty="0">
                <a:solidFill>
                  <a:schemeClr val="tx1">
                    <a:lumMod val="95000"/>
                  </a:schemeClr>
                </a:solidFill>
              </a:rPr>
              <a:t>אָז יָשִׁיר-משֶׁה וּבְנֵי יִשְׂרָאֵל אֶת-הַשִּׁירָה הַזֹּאת לַה' וַיֹּאמְרוּ </a:t>
            </a:r>
            <a:r>
              <a:rPr lang="he-IL" sz="3600" dirty="0" err="1">
                <a:solidFill>
                  <a:schemeClr val="tx1">
                    <a:lumMod val="95000"/>
                  </a:schemeClr>
                </a:solidFill>
              </a:rPr>
              <a:t>לֵאמֹר</a:t>
            </a:r>
            <a:r>
              <a:rPr lang="he-IL" sz="3600" dirty="0">
                <a:solidFill>
                  <a:schemeClr val="tx1">
                    <a:lumMod val="95000"/>
                  </a:schemeClr>
                </a:solidFill>
              </a:rPr>
              <a:t> </a:t>
            </a:r>
            <a:r>
              <a:rPr lang="he-IL" sz="3600" dirty="0">
                <a:solidFill>
                  <a:schemeClr val="tx1">
                    <a:lumMod val="95000"/>
                  </a:schemeClr>
                </a:solidFill>
                <a:effectLst/>
              </a:rPr>
              <a:t>אָשִׁירָה לַה' כִּי-גָאֹה גָּאָה סוּס וְרֹכְבוֹ רָמָה בַיָּם</a:t>
            </a:r>
            <a:r>
              <a:rPr lang="en-US" sz="3600" dirty="0">
                <a:solidFill>
                  <a:schemeClr val="tx1">
                    <a:lumMod val="95000"/>
                  </a:schemeClr>
                </a:solidFill>
                <a:effectLst/>
              </a:rPr>
              <a:t>: </a:t>
            </a:r>
            <a:br>
              <a:rPr lang="en-US" sz="3600" dirty="0">
                <a:solidFill>
                  <a:schemeClr val="tx1">
                    <a:lumMod val="95000"/>
                  </a:schemeClr>
                </a:solidFill>
                <a:effectLst/>
              </a:rPr>
            </a:br>
            <a:r>
              <a:rPr lang="he-IL" sz="3600" dirty="0">
                <a:solidFill>
                  <a:schemeClr val="tx1">
                    <a:lumMod val="95000"/>
                  </a:schemeClr>
                </a:solidFill>
                <a:effectLst/>
              </a:rPr>
              <a:t>ב</a:t>
            </a:r>
            <a:r>
              <a:rPr lang="en-US" sz="3600" dirty="0">
                <a:solidFill>
                  <a:schemeClr val="tx1">
                    <a:lumMod val="95000"/>
                  </a:schemeClr>
                </a:solidFill>
                <a:effectLst/>
              </a:rPr>
              <a:t> </a:t>
            </a:r>
            <a:r>
              <a:rPr lang="he-IL" sz="3600" dirty="0">
                <a:solidFill>
                  <a:schemeClr val="tx1">
                    <a:lumMod val="95000"/>
                  </a:schemeClr>
                </a:solidFill>
                <a:effectLst/>
              </a:rPr>
              <a:t>עָזִּי וְזִמְרָת יָ-הּ וַיְהִי-לִי לִישׁוּעָה זֶה אֵלִי </a:t>
            </a:r>
            <a:r>
              <a:rPr lang="he-IL" sz="3600" dirty="0" err="1">
                <a:solidFill>
                  <a:schemeClr val="tx1">
                    <a:lumMod val="95000"/>
                  </a:schemeClr>
                </a:solidFill>
                <a:effectLst/>
              </a:rPr>
              <a:t>וְאַנְוֵהו</a:t>
            </a:r>
            <a:r>
              <a:rPr lang="he-IL" sz="3600" dirty="0">
                <a:solidFill>
                  <a:schemeClr val="tx1">
                    <a:lumMod val="95000"/>
                  </a:schemeClr>
                </a:solidFill>
                <a:effectLst/>
              </a:rPr>
              <a:t>ּ </a:t>
            </a:r>
            <a:r>
              <a:rPr lang="he-IL" sz="3600" dirty="0" err="1">
                <a:solidFill>
                  <a:schemeClr val="tx1">
                    <a:lumMod val="95000"/>
                  </a:schemeClr>
                </a:solidFill>
                <a:effectLst/>
              </a:rPr>
              <a:t>אֱלֹקי</a:t>
            </a:r>
            <a:r>
              <a:rPr lang="he-IL" sz="3600" dirty="0">
                <a:solidFill>
                  <a:schemeClr val="tx1">
                    <a:lumMod val="95000"/>
                  </a:schemeClr>
                </a:solidFill>
                <a:effectLst/>
              </a:rPr>
              <a:t> אָבִי </a:t>
            </a:r>
            <a:r>
              <a:rPr lang="he-IL" sz="3600" dirty="0" err="1">
                <a:solidFill>
                  <a:schemeClr val="tx1">
                    <a:lumMod val="95000"/>
                  </a:schemeClr>
                </a:solidFill>
                <a:effectLst/>
              </a:rPr>
              <a:t>וַאֲרֹמֲמֶנְהו</a:t>
            </a:r>
            <a:r>
              <a:rPr lang="he-IL" sz="3600" dirty="0">
                <a:solidFill>
                  <a:schemeClr val="tx1">
                    <a:lumMod val="95000"/>
                  </a:schemeClr>
                </a:solidFill>
                <a:effectLst/>
              </a:rPr>
              <a:t>ּ</a:t>
            </a:r>
            <a:r>
              <a:rPr lang="en-US" sz="3600" dirty="0">
                <a:solidFill>
                  <a:schemeClr val="tx1">
                    <a:lumMod val="95000"/>
                  </a:schemeClr>
                </a:solidFill>
                <a:effectLst/>
              </a:rPr>
              <a:t>: </a:t>
            </a:r>
            <a:br>
              <a:rPr lang="en-US" sz="3600" dirty="0">
                <a:solidFill>
                  <a:schemeClr val="tx1">
                    <a:lumMod val="95000"/>
                  </a:schemeClr>
                </a:solidFill>
                <a:effectLst/>
              </a:rPr>
            </a:br>
            <a:r>
              <a:rPr lang="he-IL" sz="3600" dirty="0">
                <a:solidFill>
                  <a:schemeClr val="tx1">
                    <a:lumMod val="95000"/>
                  </a:schemeClr>
                </a:solidFill>
                <a:effectLst/>
              </a:rPr>
              <a:t>ג</a:t>
            </a:r>
            <a:r>
              <a:rPr lang="en-US" sz="3600" dirty="0">
                <a:solidFill>
                  <a:schemeClr val="tx1">
                    <a:lumMod val="95000"/>
                  </a:schemeClr>
                </a:solidFill>
                <a:effectLst/>
              </a:rPr>
              <a:t> </a:t>
            </a:r>
            <a:r>
              <a:rPr lang="he-IL" sz="3600" dirty="0">
                <a:solidFill>
                  <a:schemeClr val="tx1">
                    <a:lumMod val="95000"/>
                  </a:schemeClr>
                </a:solidFill>
                <a:effectLst/>
              </a:rPr>
              <a:t>ה' אִישׁ מִלְחָמָה ה' שְׁמוֹ</a:t>
            </a:r>
            <a:r>
              <a:rPr lang="en-US" sz="3600" dirty="0">
                <a:solidFill>
                  <a:schemeClr val="tx1">
                    <a:lumMod val="95000"/>
                  </a:schemeClr>
                </a:solidFill>
                <a:effectLst/>
              </a:rPr>
              <a:t>: </a:t>
            </a:r>
            <a:br>
              <a:rPr lang="en-US" sz="3600" dirty="0">
                <a:solidFill>
                  <a:schemeClr val="tx1">
                    <a:lumMod val="95000"/>
                  </a:schemeClr>
                </a:solidFill>
                <a:effectLst/>
              </a:rPr>
            </a:br>
            <a:r>
              <a:rPr lang="he-IL" sz="3600" dirty="0">
                <a:solidFill>
                  <a:schemeClr val="tx1">
                    <a:lumMod val="95000"/>
                  </a:schemeClr>
                </a:solidFill>
                <a:effectLst/>
              </a:rPr>
              <a:t>ד</a:t>
            </a:r>
            <a:r>
              <a:rPr lang="en-US" sz="3600" dirty="0">
                <a:solidFill>
                  <a:schemeClr val="tx1">
                    <a:lumMod val="95000"/>
                  </a:schemeClr>
                </a:solidFill>
                <a:effectLst/>
              </a:rPr>
              <a:t> </a:t>
            </a:r>
            <a:r>
              <a:rPr lang="he-IL" sz="3600" dirty="0">
                <a:solidFill>
                  <a:schemeClr val="tx1">
                    <a:lumMod val="95000"/>
                  </a:schemeClr>
                </a:solidFill>
                <a:effectLst/>
              </a:rPr>
              <a:t>מַרְכְּבֹת פַּרְעֹה וְחֵילוֹ יָרָה בַיָּם וּמִבְחַר </a:t>
            </a:r>
            <a:r>
              <a:rPr lang="he-IL" sz="3600" dirty="0" err="1">
                <a:solidFill>
                  <a:schemeClr val="tx1">
                    <a:lumMod val="95000"/>
                  </a:schemeClr>
                </a:solidFill>
                <a:effectLst/>
              </a:rPr>
              <a:t>שָׁלִשָׁיו</a:t>
            </a:r>
            <a:r>
              <a:rPr lang="he-IL" sz="3600" dirty="0">
                <a:solidFill>
                  <a:schemeClr val="tx1">
                    <a:lumMod val="95000"/>
                  </a:schemeClr>
                </a:solidFill>
                <a:effectLst/>
              </a:rPr>
              <a:t> טֻבְּעוּ בְיַם-סוּף</a:t>
            </a:r>
            <a:r>
              <a:rPr lang="en-US" sz="3600" dirty="0">
                <a:solidFill>
                  <a:schemeClr val="tx1">
                    <a:lumMod val="95000"/>
                  </a:schemeClr>
                </a:solidFill>
                <a:effectLst/>
              </a:rPr>
              <a:t>: </a:t>
            </a:r>
            <a:br>
              <a:rPr lang="en-US" sz="3600" dirty="0">
                <a:solidFill>
                  <a:schemeClr val="tx1">
                    <a:lumMod val="95000"/>
                  </a:schemeClr>
                </a:solidFill>
                <a:effectLst/>
              </a:rPr>
            </a:br>
            <a:r>
              <a:rPr lang="he-IL" sz="3600" dirty="0">
                <a:solidFill>
                  <a:schemeClr val="tx1">
                    <a:lumMod val="95000"/>
                  </a:schemeClr>
                </a:solidFill>
                <a:effectLst/>
              </a:rPr>
              <a:t>ה</a:t>
            </a:r>
            <a:r>
              <a:rPr lang="en-US" sz="3600" dirty="0">
                <a:solidFill>
                  <a:schemeClr val="tx1">
                    <a:lumMod val="95000"/>
                  </a:schemeClr>
                </a:solidFill>
                <a:effectLst/>
              </a:rPr>
              <a:t> </a:t>
            </a:r>
            <a:r>
              <a:rPr lang="he-IL" sz="3600" dirty="0" err="1">
                <a:solidFill>
                  <a:schemeClr val="tx1">
                    <a:lumMod val="95000"/>
                  </a:schemeClr>
                </a:solidFill>
                <a:effectLst/>
              </a:rPr>
              <a:t>תְּהֹמֹת</a:t>
            </a:r>
            <a:r>
              <a:rPr lang="he-IL" sz="3600" dirty="0">
                <a:solidFill>
                  <a:schemeClr val="tx1">
                    <a:lumMod val="95000"/>
                  </a:schemeClr>
                </a:solidFill>
                <a:effectLst/>
              </a:rPr>
              <a:t> </a:t>
            </a:r>
            <a:r>
              <a:rPr lang="he-IL" sz="3600" dirty="0" err="1">
                <a:solidFill>
                  <a:schemeClr val="tx1">
                    <a:lumMod val="95000"/>
                  </a:schemeClr>
                </a:solidFill>
                <a:effectLst/>
              </a:rPr>
              <a:t>יְכַסְיֻמו</a:t>
            </a:r>
            <a:r>
              <a:rPr lang="he-IL" sz="3600" dirty="0">
                <a:solidFill>
                  <a:schemeClr val="tx1">
                    <a:lumMod val="95000"/>
                  </a:schemeClr>
                </a:solidFill>
                <a:effectLst/>
              </a:rPr>
              <a:t>ּ יָרְדוּ בִמְצוֹלֹת כְּמוֹ-אָבֶן</a:t>
            </a:r>
            <a:r>
              <a:rPr lang="en-US" sz="3600" dirty="0">
                <a:solidFill>
                  <a:schemeClr val="tx1">
                    <a:lumMod val="95000"/>
                  </a:schemeClr>
                </a:solidFill>
                <a:effectLst/>
              </a:rPr>
              <a:t>: </a:t>
            </a:r>
            <a:br>
              <a:rPr lang="en-US" sz="3600" dirty="0">
                <a:solidFill>
                  <a:schemeClr val="tx1">
                    <a:lumMod val="95000"/>
                  </a:schemeClr>
                </a:solidFill>
                <a:effectLst/>
              </a:rPr>
            </a:br>
            <a:r>
              <a:rPr lang="he-IL" sz="3600" dirty="0">
                <a:solidFill>
                  <a:schemeClr val="tx1">
                    <a:lumMod val="95000"/>
                  </a:schemeClr>
                </a:solidFill>
                <a:effectLst/>
              </a:rPr>
              <a:t>ו</a:t>
            </a:r>
            <a:r>
              <a:rPr lang="en-US" sz="3600" dirty="0">
                <a:solidFill>
                  <a:schemeClr val="tx1">
                    <a:lumMod val="95000"/>
                  </a:schemeClr>
                </a:solidFill>
                <a:effectLst/>
              </a:rPr>
              <a:t> </a:t>
            </a:r>
            <a:r>
              <a:rPr lang="he-IL" sz="3600" dirty="0">
                <a:solidFill>
                  <a:schemeClr val="tx1">
                    <a:lumMod val="95000"/>
                  </a:schemeClr>
                </a:solidFill>
                <a:effectLst/>
              </a:rPr>
              <a:t>יְמִינְךָ ה' </a:t>
            </a:r>
            <a:r>
              <a:rPr lang="he-IL" sz="3600" dirty="0" err="1">
                <a:solidFill>
                  <a:schemeClr val="tx1">
                    <a:lumMod val="95000"/>
                  </a:schemeClr>
                </a:solidFill>
                <a:effectLst/>
              </a:rPr>
              <a:t>נֶאְדָּרִי</a:t>
            </a:r>
            <a:r>
              <a:rPr lang="he-IL" sz="3600" dirty="0">
                <a:solidFill>
                  <a:schemeClr val="tx1">
                    <a:lumMod val="95000"/>
                  </a:schemeClr>
                </a:solidFill>
                <a:effectLst/>
              </a:rPr>
              <a:t> </a:t>
            </a:r>
            <a:r>
              <a:rPr lang="he-IL" sz="3600" dirty="0" err="1">
                <a:solidFill>
                  <a:schemeClr val="tx1">
                    <a:lumMod val="95000"/>
                  </a:schemeClr>
                </a:solidFill>
                <a:effectLst/>
              </a:rPr>
              <a:t>בַּכֹּח</a:t>
            </a:r>
            <a:r>
              <a:rPr lang="he-IL" sz="3600" dirty="0">
                <a:solidFill>
                  <a:schemeClr val="tx1">
                    <a:lumMod val="95000"/>
                  </a:schemeClr>
                </a:solidFill>
                <a:effectLst/>
              </a:rPr>
              <a:t>ַ יְמִינְךָ ה' </a:t>
            </a:r>
            <a:r>
              <a:rPr lang="he-IL" sz="3600" dirty="0" err="1">
                <a:solidFill>
                  <a:schemeClr val="tx1">
                    <a:lumMod val="95000"/>
                  </a:schemeClr>
                </a:solidFill>
                <a:effectLst/>
              </a:rPr>
              <a:t>תִּרְעַץ</a:t>
            </a:r>
            <a:r>
              <a:rPr lang="he-IL" sz="3600" dirty="0">
                <a:solidFill>
                  <a:schemeClr val="tx1">
                    <a:lumMod val="95000"/>
                  </a:schemeClr>
                </a:solidFill>
                <a:effectLst/>
              </a:rPr>
              <a:t> אוֹיֵב</a:t>
            </a:r>
            <a:r>
              <a:rPr lang="en-US" sz="3600" dirty="0">
                <a:solidFill>
                  <a:schemeClr val="tx1">
                    <a:lumMod val="95000"/>
                  </a:schemeClr>
                </a:solidFill>
                <a:effectLst/>
              </a:rPr>
              <a:t>: </a:t>
            </a:r>
            <a:endParaRPr lang="en-US" sz="3600" dirty="0">
              <a:solidFill>
                <a:schemeClr val="tx1">
                  <a:lumMod val="9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he-IL" sz="3600" dirty="0">
              <a:solidFill>
                <a:schemeClr val="tx1">
                  <a:lumMod val="95000"/>
                </a:schemeClr>
              </a:solidFill>
            </a:endParaRPr>
          </a:p>
        </p:txBody>
      </p:sp>
      <p:sp>
        <p:nvSpPr>
          <p:cNvPr id="4" name="TextBox 3"/>
          <p:cNvSpPr txBox="1"/>
          <p:nvPr/>
        </p:nvSpPr>
        <p:spPr>
          <a:xfrm>
            <a:off x="528034" y="296213"/>
            <a:ext cx="6864439" cy="523220"/>
          </a:xfrm>
          <a:prstGeom prst="rect">
            <a:avLst/>
          </a:prstGeom>
          <a:noFill/>
        </p:spPr>
        <p:txBody>
          <a:bodyPr wrap="square" rtlCol="1">
            <a:spAutoFit/>
          </a:bodyPr>
          <a:lstStyle/>
          <a:p>
            <a:r>
              <a:rPr lang="he-IL" sz="2800" b="1" u="sng" dirty="0"/>
              <a:t>שבחי ה' במלחמתו עם אויביו</a:t>
            </a:r>
            <a:endParaRPr lang="he-IL" sz="2800" u="sng" dirty="0"/>
          </a:p>
        </p:txBody>
      </p:sp>
    </p:spTree>
    <p:extLst>
      <p:ext uri="{BB962C8B-B14F-4D97-AF65-F5344CB8AC3E}">
        <p14:creationId xmlns:p14="http://schemas.microsoft.com/office/powerpoint/2010/main" val="104815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819433"/>
            <a:ext cx="9684914" cy="5262979"/>
          </a:xfrm>
          <a:prstGeom prst="rect">
            <a:avLst/>
          </a:prstGeom>
          <a:noFill/>
        </p:spPr>
        <p:txBody>
          <a:bodyPr wrap="square" rtlCol="1">
            <a:spAutoFit/>
          </a:bodyPr>
          <a:lstStyle/>
          <a:p>
            <a:pPr>
              <a:lnSpc>
                <a:spcPct val="150000"/>
              </a:lnSpc>
              <a:spcAft>
                <a:spcPts val="1000"/>
              </a:spcAft>
            </a:pPr>
            <a:r>
              <a:rPr lang="he-IL" sz="2800" b="1" dirty="0">
                <a:effectLst/>
              </a:rPr>
              <a:t>ז</a:t>
            </a:r>
            <a:r>
              <a:rPr lang="en-US" sz="2800" b="1" dirty="0">
                <a:effectLst/>
              </a:rPr>
              <a:t> </a:t>
            </a:r>
            <a:r>
              <a:rPr lang="he-IL" sz="2800" dirty="0">
                <a:effectLst/>
              </a:rPr>
              <a:t>וּבְרֹב גְּאוֹנְךָ </a:t>
            </a:r>
            <a:r>
              <a:rPr lang="he-IL" sz="2800" dirty="0" err="1">
                <a:effectLst/>
              </a:rPr>
              <a:t>תַּהֲרֹס</a:t>
            </a:r>
            <a:r>
              <a:rPr lang="he-IL" sz="2800" dirty="0">
                <a:effectLst/>
              </a:rPr>
              <a:t> </a:t>
            </a:r>
            <a:r>
              <a:rPr lang="he-IL" sz="2800" dirty="0" err="1">
                <a:effectLst/>
              </a:rPr>
              <a:t>קָמֶיך</a:t>
            </a:r>
            <a:r>
              <a:rPr lang="he-IL" sz="2800" dirty="0">
                <a:effectLst/>
              </a:rPr>
              <a:t>ָ תְּשַׁלַּח </a:t>
            </a:r>
            <a:r>
              <a:rPr lang="he-IL" sz="2800" dirty="0" err="1">
                <a:effectLst/>
              </a:rPr>
              <a:t>חֲרֹנְך</a:t>
            </a:r>
            <a:r>
              <a:rPr lang="he-IL" sz="2800" dirty="0">
                <a:effectLst/>
              </a:rPr>
              <a:t>ָ </a:t>
            </a:r>
            <a:r>
              <a:rPr lang="he-IL" sz="2800" dirty="0" err="1">
                <a:effectLst/>
              </a:rPr>
              <a:t>יֹאכְלֵמו</a:t>
            </a:r>
            <a:r>
              <a:rPr lang="he-IL" sz="2800" dirty="0">
                <a:effectLst/>
              </a:rPr>
              <a:t>ֹ כַּקַּשׁ</a:t>
            </a:r>
            <a:r>
              <a:rPr lang="en-US" sz="2800" dirty="0">
                <a:effectLst/>
              </a:rPr>
              <a:t>: </a:t>
            </a:r>
            <a:br>
              <a:rPr lang="en-US" sz="2800" dirty="0">
                <a:effectLst/>
              </a:rPr>
            </a:br>
            <a:r>
              <a:rPr lang="he-IL" sz="2800" b="1" dirty="0">
                <a:effectLst/>
              </a:rPr>
              <a:t>ח</a:t>
            </a:r>
            <a:r>
              <a:rPr lang="en-US" sz="2800" dirty="0">
                <a:effectLst/>
              </a:rPr>
              <a:t> </a:t>
            </a:r>
            <a:r>
              <a:rPr lang="he-IL" sz="2800" dirty="0">
                <a:effectLst/>
              </a:rPr>
              <a:t>וּבְרוּחַ אַפֶּיךָ נֶעֶרְמוּ מַיִם נִצְּבוּ כְמוֹ-נֵד </a:t>
            </a:r>
            <a:r>
              <a:rPr lang="he-IL" sz="2800" dirty="0" err="1">
                <a:effectLst/>
              </a:rPr>
              <a:t>נֹזְלִים</a:t>
            </a:r>
            <a:r>
              <a:rPr lang="he-IL" sz="2800" dirty="0">
                <a:effectLst/>
              </a:rPr>
              <a:t> קָפְאוּ </a:t>
            </a:r>
            <a:r>
              <a:rPr lang="he-IL" sz="2800" dirty="0" err="1">
                <a:effectLst/>
              </a:rPr>
              <a:t>תְהֹמֹת</a:t>
            </a:r>
            <a:r>
              <a:rPr lang="he-IL" sz="2800" dirty="0">
                <a:effectLst/>
              </a:rPr>
              <a:t> בְּלֶב-יָם</a:t>
            </a:r>
            <a:r>
              <a:rPr lang="en-US" sz="2800" dirty="0">
                <a:effectLst/>
              </a:rPr>
              <a:t>: </a:t>
            </a:r>
            <a:br>
              <a:rPr lang="en-US" sz="2800" dirty="0">
                <a:effectLst/>
              </a:rPr>
            </a:br>
            <a:r>
              <a:rPr lang="he-IL" sz="2800" b="1" dirty="0">
                <a:effectLst/>
              </a:rPr>
              <a:t>ט</a:t>
            </a:r>
            <a:r>
              <a:rPr lang="en-US" sz="2800" dirty="0">
                <a:effectLst/>
              </a:rPr>
              <a:t> </a:t>
            </a:r>
            <a:r>
              <a:rPr lang="he-IL" sz="2800" dirty="0">
                <a:effectLst/>
              </a:rPr>
              <a:t>אָמַר אוֹיֵב </a:t>
            </a:r>
            <a:r>
              <a:rPr lang="he-IL" sz="2800" dirty="0" err="1">
                <a:effectLst/>
              </a:rPr>
              <a:t>אֶרְדֹּף</a:t>
            </a:r>
            <a:r>
              <a:rPr lang="he-IL" sz="2800" dirty="0">
                <a:effectLst/>
              </a:rPr>
              <a:t> אַשִּׂיג אֲחַלֵּק שָׁלָל </a:t>
            </a:r>
            <a:r>
              <a:rPr lang="he-IL" sz="2800" dirty="0" err="1">
                <a:effectLst/>
              </a:rPr>
              <a:t>תִּמְלָאֵמו</a:t>
            </a:r>
            <a:r>
              <a:rPr lang="he-IL" sz="2800" dirty="0">
                <a:effectLst/>
              </a:rPr>
              <a:t>ֹ נַפְשִׁי אָרִיק חַרְבִּי </a:t>
            </a:r>
            <a:r>
              <a:rPr lang="he-IL" sz="2800" dirty="0" err="1">
                <a:effectLst/>
              </a:rPr>
              <a:t>תּוֹרִישֵׁמו</a:t>
            </a:r>
            <a:r>
              <a:rPr lang="he-IL" sz="2800" dirty="0">
                <a:effectLst/>
              </a:rPr>
              <a:t>ֹ יָדִי</a:t>
            </a:r>
            <a:r>
              <a:rPr lang="en-US" sz="2800" dirty="0">
                <a:effectLst/>
              </a:rPr>
              <a:t>: </a:t>
            </a:r>
            <a:br>
              <a:rPr lang="en-US" sz="2800" dirty="0">
                <a:effectLst/>
              </a:rPr>
            </a:br>
            <a:r>
              <a:rPr lang="he-IL" sz="2800" b="1" dirty="0">
                <a:effectLst/>
              </a:rPr>
              <a:t>י</a:t>
            </a:r>
            <a:r>
              <a:rPr lang="en-US" sz="2800" b="1" dirty="0">
                <a:effectLst/>
              </a:rPr>
              <a:t> </a:t>
            </a:r>
            <a:r>
              <a:rPr lang="he-IL" sz="2800" dirty="0">
                <a:effectLst/>
              </a:rPr>
              <a:t>נָשַׁפְתָּ בְרוּחֲךָ כִּסָּמוֹ יָם צָלֲלוּ כַּעוֹפֶרֶת בְּמַיִם אַדִּירִים</a:t>
            </a:r>
            <a:r>
              <a:rPr lang="en-US" sz="2800" dirty="0">
                <a:effectLst/>
              </a:rPr>
              <a:t>: </a:t>
            </a:r>
            <a:br>
              <a:rPr lang="en-US" sz="2800" dirty="0">
                <a:effectLst/>
              </a:rPr>
            </a:br>
            <a:r>
              <a:rPr lang="he-IL" sz="2800" b="1" dirty="0">
                <a:effectLst/>
              </a:rPr>
              <a:t>יא</a:t>
            </a:r>
            <a:r>
              <a:rPr lang="en-US" sz="2800" dirty="0">
                <a:effectLst/>
              </a:rPr>
              <a:t> </a:t>
            </a:r>
            <a:r>
              <a:rPr lang="he-IL" sz="2800" dirty="0">
                <a:effectLst/>
              </a:rPr>
              <a:t>מִי-כָמֹכָה בָּאֵלִם ה' מִי כָּמֹכָה נֶאְדָּר בַּקֹּדֶשׁ נוֹרָא </a:t>
            </a:r>
            <a:r>
              <a:rPr lang="he-IL" sz="2800" dirty="0" err="1">
                <a:effectLst/>
              </a:rPr>
              <a:t>תְהִלֹּת</a:t>
            </a:r>
            <a:r>
              <a:rPr lang="he-IL" sz="2800" dirty="0">
                <a:effectLst/>
              </a:rPr>
              <a:t> עֹשֵׂה פֶלֶא</a:t>
            </a:r>
            <a:r>
              <a:rPr lang="en-US" sz="2800" dirty="0">
                <a:effectLst/>
              </a:rPr>
              <a:t>: </a:t>
            </a:r>
            <a:br>
              <a:rPr lang="en-US" sz="2800" dirty="0">
                <a:effectLst/>
              </a:rPr>
            </a:br>
            <a:r>
              <a:rPr lang="he-IL" sz="2800" b="1" dirty="0" err="1"/>
              <a:t>יב</a:t>
            </a:r>
            <a:r>
              <a:rPr lang="he-IL" sz="2800" dirty="0"/>
              <a:t> נָטִיתָ יְמִינְךָ </a:t>
            </a:r>
            <a:r>
              <a:rPr lang="he-IL" sz="2800" dirty="0" err="1"/>
              <a:t>תִּבְלָעֵמו</a:t>
            </a:r>
            <a:r>
              <a:rPr lang="he-IL" sz="2800" dirty="0"/>
              <a:t>ֹ אָרֶץ</a:t>
            </a:r>
            <a:r>
              <a:rPr lang="en-US" sz="2800" dirty="0"/>
              <a:t>: </a:t>
            </a:r>
            <a:br>
              <a:rPr lang="en-US" sz="2800" dirty="0"/>
            </a:br>
            <a:r>
              <a:rPr lang="he-IL" sz="2800" b="1" dirty="0" err="1"/>
              <a:t>יג</a:t>
            </a:r>
            <a:r>
              <a:rPr lang="en-US" sz="2800" dirty="0"/>
              <a:t> </a:t>
            </a:r>
            <a:r>
              <a:rPr lang="he-IL" sz="2800" dirty="0" err="1"/>
              <a:t>נָחִית</a:t>
            </a:r>
            <a:r>
              <a:rPr lang="he-IL" sz="2800" dirty="0"/>
              <a:t>ָ בְחַסְדְּךָ עַם-זוּ גָּאָלְתָּ </a:t>
            </a:r>
            <a:r>
              <a:rPr lang="he-IL" sz="2800" dirty="0" err="1"/>
              <a:t>נֵהַלְת</a:t>
            </a:r>
            <a:r>
              <a:rPr lang="he-IL" sz="2800" dirty="0"/>
              <a:t>ָּ בְעָזְּךָ </a:t>
            </a:r>
            <a:r>
              <a:rPr lang="he-IL" sz="2800" dirty="0" err="1"/>
              <a:t>אֶל-נְוֵה</a:t>
            </a:r>
            <a:r>
              <a:rPr lang="he-IL" sz="2800" dirty="0"/>
              <a:t> </a:t>
            </a:r>
            <a:r>
              <a:rPr lang="he-IL" sz="2800" dirty="0" err="1"/>
              <a:t>קָדְשֶׁך</a:t>
            </a:r>
            <a:r>
              <a:rPr lang="he-IL" sz="2800" dirty="0"/>
              <a:t>ָ</a:t>
            </a:r>
            <a:r>
              <a:rPr lang="en-US" sz="2800" dirty="0"/>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extBox 3"/>
          <p:cNvSpPr txBox="1"/>
          <p:nvPr/>
        </p:nvSpPr>
        <p:spPr>
          <a:xfrm>
            <a:off x="528034" y="296213"/>
            <a:ext cx="6864439" cy="523220"/>
          </a:xfrm>
          <a:prstGeom prst="rect">
            <a:avLst/>
          </a:prstGeom>
          <a:noFill/>
        </p:spPr>
        <p:txBody>
          <a:bodyPr wrap="square" rtlCol="1">
            <a:spAutoFit/>
          </a:bodyPr>
          <a:lstStyle/>
          <a:p>
            <a:r>
              <a:rPr lang="he-IL" sz="2800" b="1" u="sng" dirty="0"/>
              <a:t>פירוט גבורות ה' בהריסת אויביו</a:t>
            </a:r>
            <a:endParaRPr lang="he-IL" sz="2800" u="sng" dirty="0"/>
          </a:p>
        </p:txBody>
      </p:sp>
    </p:spTree>
    <p:extLst>
      <p:ext uri="{BB962C8B-B14F-4D97-AF65-F5344CB8AC3E}">
        <p14:creationId xmlns:p14="http://schemas.microsoft.com/office/powerpoint/2010/main" val="221778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6367" y="1437619"/>
            <a:ext cx="9079606" cy="3254545"/>
          </a:xfrm>
          <a:prstGeom prst="rect">
            <a:avLst/>
          </a:prstGeom>
          <a:noFill/>
        </p:spPr>
        <p:txBody>
          <a:bodyPr wrap="square" rtlCol="1">
            <a:spAutoFit/>
          </a:bodyPr>
          <a:lstStyle/>
          <a:p>
            <a:pPr>
              <a:lnSpc>
                <a:spcPct val="150000"/>
              </a:lnSpc>
              <a:spcAft>
                <a:spcPts val="1000"/>
              </a:spcAft>
            </a:pPr>
            <a:r>
              <a:rPr lang="he-IL" sz="2800" b="1" dirty="0"/>
              <a:t>יד</a:t>
            </a:r>
            <a:r>
              <a:rPr lang="en-US" sz="2800" dirty="0"/>
              <a:t> </a:t>
            </a:r>
            <a:r>
              <a:rPr lang="he-IL" sz="2800" dirty="0"/>
              <a:t>שָׁמְעוּ עַמִּים </a:t>
            </a:r>
            <a:r>
              <a:rPr lang="he-IL" sz="2800" dirty="0" err="1"/>
              <a:t>יִרְגָּזוּן</a:t>
            </a:r>
            <a:r>
              <a:rPr lang="he-IL" sz="2800" dirty="0"/>
              <a:t> חִיל אָחַז ישְׁבֵי פְּלָשֶׁת</a:t>
            </a:r>
            <a:r>
              <a:rPr lang="en-US" sz="2800" dirty="0"/>
              <a:t>: </a:t>
            </a:r>
            <a:br>
              <a:rPr lang="en-US" sz="2800" dirty="0"/>
            </a:br>
            <a:r>
              <a:rPr lang="he-IL" sz="2800" b="1" dirty="0"/>
              <a:t>טו</a:t>
            </a:r>
            <a:r>
              <a:rPr lang="en-US" sz="2800" dirty="0"/>
              <a:t> </a:t>
            </a:r>
            <a:r>
              <a:rPr lang="he-IL" sz="2800" dirty="0"/>
              <a:t>אָז נִבְהֲלוּ אַלּוּפֵי אֱדוֹם אֵילֵי מוֹאָב </a:t>
            </a:r>
            <a:r>
              <a:rPr lang="he-IL" sz="2800" dirty="0" err="1"/>
              <a:t>יֹאחֲזֵמו</a:t>
            </a:r>
            <a:r>
              <a:rPr lang="he-IL" sz="2800" dirty="0"/>
              <a:t>ֹ רָעַד </a:t>
            </a:r>
            <a:r>
              <a:rPr lang="he-IL" sz="2800" dirty="0" err="1"/>
              <a:t>נָמֹגו</a:t>
            </a:r>
            <a:r>
              <a:rPr lang="he-IL" sz="2800" dirty="0"/>
              <a:t>ּ כֹּל ישְׁבֵי כְנָעַן</a:t>
            </a:r>
            <a:r>
              <a:rPr lang="en-US" sz="2800" dirty="0"/>
              <a:t>: </a:t>
            </a:r>
            <a:br>
              <a:rPr lang="en-US" sz="2800" dirty="0"/>
            </a:br>
            <a:r>
              <a:rPr lang="he-IL" sz="2800" b="1" dirty="0" err="1"/>
              <a:t>טז</a:t>
            </a:r>
            <a:r>
              <a:rPr lang="en-US" sz="2800" dirty="0"/>
              <a:t> </a:t>
            </a:r>
            <a:r>
              <a:rPr lang="he-IL" sz="2800" dirty="0"/>
              <a:t>תִּפֹּל עֲלֵיהֶם אֵימָתָה וָפַחַד בִּגְדֹל זְרוֹעֲךָ יִדְּמוּ כָּאָבֶן עַד-יַעֲבֹר עַמְּךָ ה' עַד-יַעֲבֹר עַם-זוּ קָנִיתָ</a:t>
            </a:r>
            <a:r>
              <a:rPr lang="en-US" sz="2800" dirty="0"/>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extBox 3"/>
          <p:cNvSpPr txBox="1"/>
          <p:nvPr/>
        </p:nvSpPr>
        <p:spPr>
          <a:xfrm>
            <a:off x="528034" y="296213"/>
            <a:ext cx="6864439" cy="523220"/>
          </a:xfrm>
          <a:prstGeom prst="rect">
            <a:avLst/>
          </a:prstGeom>
          <a:noFill/>
        </p:spPr>
        <p:txBody>
          <a:bodyPr wrap="square" rtlCol="1">
            <a:spAutoFit/>
          </a:bodyPr>
          <a:lstStyle/>
          <a:p>
            <a:r>
              <a:rPr lang="he-IL" sz="2800" b="1" u="sng" dirty="0"/>
              <a:t>פחד נפל על העמים</a:t>
            </a:r>
            <a:endParaRPr lang="he-IL" sz="2800" u="sng" dirty="0"/>
          </a:p>
        </p:txBody>
      </p:sp>
    </p:spTree>
    <p:extLst>
      <p:ext uri="{BB962C8B-B14F-4D97-AF65-F5344CB8AC3E}">
        <p14:creationId xmlns:p14="http://schemas.microsoft.com/office/powerpoint/2010/main" val="58519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פרוסה">
  <a:themeElements>
    <a:clrScheme name="פרוסה">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פרוסה">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פרוסה">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5.xml><?xml version="1.0" encoding="utf-8"?>
<a:theme xmlns:a="http://schemas.openxmlformats.org/drawingml/2006/main" name="SketchyVTI">
  <a:themeElements>
    <a:clrScheme name="AnalogousFromRegularSeed_2SEEDS">
      <a:dk1>
        <a:srgbClr val="000000"/>
      </a:dk1>
      <a:lt1>
        <a:srgbClr val="FFFFFF"/>
      </a:lt1>
      <a:dk2>
        <a:srgbClr val="1D3233"/>
      </a:dk2>
      <a:lt2>
        <a:srgbClr val="E2E5E8"/>
      </a:lt2>
      <a:accent1>
        <a:srgbClr val="B17B3B"/>
      </a:accent1>
      <a:accent2>
        <a:srgbClr val="C35B4D"/>
      </a:accent2>
      <a:accent3>
        <a:srgbClr val="A8A442"/>
      </a:accent3>
      <a:accent4>
        <a:srgbClr val="3BB18A"/>
      </a:accent4>
      <a:accent5>
        <a:srgbClr val="49B0BA"/>
      </a:accent5>
      <a:accent6>
        <a:srgbClr val="3B76B1"/>
      </a:accent6>
      <a:hlink>
        <a:srgbClr val="3F7ABF"/>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1397</TotalTime>
  <Words>1645</Words>
  <Application>Microsoft Office PowerPoint</Application>
  <PresentationFormat>מסך רחב</PresentationFormat>
  <Paragraphs>132</Paragraphs>
  <Slides>26</Slides>
  <Notes>0</Notes>
  <HiddenSlides>0</HiddenSlides>
  <MMClips>0</MMClips>
  <ScaleCrop>false</ScaleCrop>
  <HeadingPairs>
    <vt:vector size="6" baseType="variant">
      <vt:variant>
        <vt:lpstr>גופנים בשימוש</vt:lpstr>
      </vt:variant>
      <vt:variant>
        <vt:i4>11</vt:i4>
      </vt:variant>
      <vt:variant>
        <vt:lpstr>ערכת נושא</vt:lpstr>
      </vt:variant>
      <vt:variant>
        <vt:i4>5</vt:i4>
      </vt:variant>
      <vt:variant>
        <vt:lpstr>כותרות שקופיות</vt:lpstr>
      </vt:variant>
      <vt:variant>
        <vt:i4>26</vt:i4>
      </vt:variant>
    </vt:vector>
  </HeadingPairs>
  <TitlesOfParts>
    <vt:vector size="42" baseType="lpstr">
      <vt:lpstr>Arial</vt:lpstr>
      <vt:lpstr>Calibri</vt:lpstr>
      <vt:lpstr>Century Gothic</vt:lpstr>
      <vt:lpstr>David</vt:lpstr>
      <vt:lpstr>Modern Love</vt:lpstr>
      <vt:lpstr>The Hand</vt:lpstr>
      <vt:lpstr>Trebuchet MS</vt:lpstr>
      <vt:lpstr>Tw Cen MT</vt:lpstr>
      <vt:lpstr>Tw Cen MT Condensed</vt:lpstr>
      <vt:lpstr>Wingdings</vt:lpstr>
      <vt:lpstr>Wingdings 3</vt:lpstr>
      <vt:lpstr>Integral</vt:lpstr>
      <vt:lpstr>פרוסה</vt:lpstr>
      <vt:lpstr>Wisp</vt:lpstr>
      <vt:lpstr>Facet</vt:lpstr>
      <vt:lpstr>SketchyVTI</vt:lpstr>
      <vt:lpstr>חזרה למבחן פרקים יג-יח</vt:lpstr>
      <vt:lpstr>פרשיות התפילין פרק יג  עיינו בקובץ במודל – שאלות ותשובות</vt:lpstr>
      <vt:lpstr>פרשת בשלח</vt:lpstr>
      <vt:lpstr>רמב"ם מורה נבוכים – מדוע האריך ה' את הדרך?</vt:lpstr>
      <vt:lpstr>קריעת ים סוף  עיינו בקובץ במודל – טבלת 2 המטרות של ה'</vt:lpstr>
      <vt:lpstr>שמות פרק טו</vt:lpstr>
      <vt:lpstr>מצגת של PowerPoint‏</vt:lpstr>
      <vt:lpstr>מצגת של PowerPoint‏</vt:lpstr>
      <vt:lpstr>מצגת של PowerPoint‏</vt:lpstr>
      <vt:lpstr>מצגת של PowerPoint‏</vt:lpstr>
      <vt:lpstr>מצגת של PowerPoint‏</vt:lpstr>
      <vt:lpstr>מצגת של PowerPoint‏</vt:lpstr>
      <vt:lpstr>תחנות בדרך להר סיני</vt:lpstr>
      <vt:lpstr>מצגת של PowerPoint‏</vt:lpstr>
      <vt:lpstr>מצגת של PowerPoint‏</vt:lpstr>
      <vt:lpstr>מצגת של PowerPoint‏</vt:lpstr>
      <vt:lpstr>מצגת של PowerPoint‏</vt:lpstr>
      <vt:lpstr>יתרו והעצות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חזרה למבחן פרקים יג-יח</dc:title>
  <dc:creator>Yehuda Finn</dc:creator>
  <cp:lastModifiedBy>Yehuda Finn</cp:lastModifiedBy>
  <cp:revision>1</cp:revision>
  <dcterms:created xsi:type="dcterms:W3CDTF">2022-03-09T11:38:26Z</dcterms:created>
  <dcterms:modified xsi:type="dcterms:W3CDTF">2022-03-22T11:32:55Z</dcterms:modified>
</cp:coreProperties>
</file>