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09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3543A-9776-4F07-A4E4-6233772B88A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6449BD2-0053-4997-94BE-8E73CBF85E85}">
      <dgm:prSet phldrT="[טקסט]"/>
      <dgm:spPr/>
      <dgm:t>
        <a:bodyPr/>
        <a:lstStyle/>
        <a:p>
          <a:pPr rtl="1"/>
          <a:r>
            <a:rPr lang="he-IL" dirty="0" smtClean="0"/>
            <a:t>יוזף </a:t>
          </a:r>
          <a:r>
            <a:rPr lang="he-IL" dirty="0" err="1" smtClean="0"/>
            <a:t>גבלס</a:t>
          </a:r>
          <a:endParaRPr lang="he-IL" dirty="0"/>
        </a:p>
      </dgm:t>
    </dgm:pt>
    <dgm:pt modelId="{D87EEDDA-23B0-4A0C-83C6-09A769B4706C}" type="parTrans" cxnId="{1FEC4A55-4719-44BC-AC94-5D0370CAF23E}">
      <dgm:prSet/>
      <dgm:spPr/>
      <dgm:t>
        <a:bodyPr/>
        <a:lstStyle/>
        <a:p>
          <a:pPr rtl="1"/>
          <a:endParaRPr lang="he-IL"/>
        </a:p>
      </dgm:t>
    </dgm:pt>
    <dgm:pt modelId="{FF431B3A-C3DE-4AD6-925D-5DBF7975B818}" type="sibTrans" cxnId="{1FEC4A55-4719-44BC-AC94-5D0370CAF23E}">
      <dgm:prSet/>
      <dgm:spPr/>
      <dgm:t>
        <a:bodyPr/>
        <a:lstStyle/>
        <a:p>
          <a:pPr rtl="1"/>
          <a:endParaRPr lang="he-IL"/>
        </a:p>
      </dgm:t>
    </dgm:pt>
    <dgm:pt modelId="{3AEABB02-DFD7-4AED-B031-285727C0A60C}">
      <dgm:prSet phldrT="[טקסט]" custT="1"/>
      <dgm:spPr/>
      <dgm:t>
        <a:bodyPr/>
        <a:lstStyle/>
        <a:p>
          <a:pPr rtl="1"/>
          <a:r>
            <a:rPr lang="he-IL" sz="1600" b="1" dirty="0" smtClean="0"/>
            <a:t>שר התעמולה הנאצי</a:t>
          </a:r>
          <a:endParaRPr lang="he-IL" sz="1600" b="1" dirty="0"/>
        </a:p>
      </dgm:t>
    </dgm:pt>
    <dgm:pt modelId="{F339DD56-1B91-4B0C-A567-E93E1435D5C5}" type="parTrans" cxnId="{905DAC4A-F690-4414-82D2-71CD79A4946A}">
      <dgm:prSet/>
      <dgm:spPr/>
      <dgm:t>
        <a:bodyPr/>
        <a:lstStyle/>
        <a:p>
          <a:pPr rtl="1"/>
          <a:endParaRPr lang="he-IL"/>
        </a:p>
      </dgm:t>
    </dgm:pt>
    <dgm:pt modelId="{08ED9371-BC25-4E74-A1DA-5721D4B6CFA0}" type="sibTrans" cxnId="{905DAC4A-F690-4414-82D2-71CD79A4946A}">
      <dgm:prSet/>
      <dgm:spPr/>
      <dgm:t>
        <a:bodyPr/>
        <a:lstStyle/>
        <a:p>
          <a:pPr rtl="1"/>
          <a:endParaRPr lang="he-IL"/>
        </a:p>
      </dgm:t>
    </dgm:pt>
    <dgm:pt modelId="{EDC14CF5-D52C-468B-AA0D-370F5025914A}">
      <dgm:prSet phldrT="[טקסט]"/>
      <dgm:spPr/>
      <dgm:t>
        <a:bodyPr/>
        <a:lstStyle/>
        <a:p>
          <a:pPr rtl="1"/>
          <a:r>
            <a:rPr lang="he-IL" dirty="0" smtClean="0"/>
            <a:t>דר </a:t>
          </a:r>
          <a:r>
            <a:rPr lang="he-IL" dirty="0" err="1" smtClean="0"/>
            <a:t>שטרימר</a:t>
          </a:r>
          <a:endParaRPr lang="he-IL" dirty="0"/>
        </a:p>
      </dgm:t>
    </dgm:pt>
    <dgm:pt modelId="{D28CC86B-3AFA-446B-B825-7F837F1313D6}" type="parTrans" cxnId="{0ADBF06F-5E40-4FC6-8557-A591F9F1832E}">
      <dgm:prSet/>
      <dgm:spPr/>
      <dgm:t>
        <a:bodyPr/>
        <a:lstStyle/>
        <a:p>
          <a:pPr rtl="1"/>
          <a:endParaRPr lang="he-IL"/>
        </a:p>
      </dgm:t>
    </dgm:pt>
    <dgm:pt modelId="{E55CC6C9-5AA2-43E8-A82C-D1FB223EF8FF}" type="sibTrans" cxnId="{0ADBF06F-5E40-4FC6-8557-A591F9F1832E}">
      <dgm:prSet/>
      <dgm:spPr/>
      <dgm:t>
        <a:bodyPr/>
        <a:lstStyle/>
        <a:p>
          <a:pPr rtl="1"/>
          <a:endParaRPr lang="he-IL"/>
        </a:p>
      </dgm:t>
    </dgm:pt>
    <dgm:pt modelId="{29137978-E4EA-4DD1-AF7F-E027B8FEF94B}">
      <dgm:prSet phldrT="[טקסט]" custT="1"/>
      <dgm:spPr/>
      <dgm:t>
        <a:bodyPr/>
        <a:lstStyle/>
        <a:p>
          <a:pPr algn="r" rtl="1"/>
          <a:r>
            <a:rPr lang="he-IL" sz="1600" b="0" i="0" dirty="0" smtClean="0"/>
            <a:t>עיתון נאצי נגד יהודים.</a:t>
          </a:r>
        </a:p>
        <a:p>
          <a:pPr algn="r" rtl="1"/>
          <a:r>
            <a:rPr lang="he-IL" sz="1600" b="0" i="0" dirty="0" smtClean="0"/>
            <a:t>הפיץ המון שקרים וקריקטורות אנטישמיות.</a:t>
          </a:r>
        </a:p>
        <a:p>
          <a:pPr algn="r" rtl="1"/>
          <a:r>
            <a:rPr lang="he-IL" sz="1600" b="0" i="0" dirty="0" smtClean="0"/>
            <a:t>בתמונה: אזרחים גרמנים קוראים את העיתון המופץ על לוח מודעות ברחוב.</a:t>
          </a:r>
          <a:endParaRPr lang="he-IL" sz="1600" dirty="0"/>
        </a:p>
      </dgm:t>
    </dgm:pt>
    <dgm:pt modelId="{B7D2FFB5-2E5A-4EF0-9EE2-A9CFCD6C20F7}" type="parTrans" cxnId="{FF1FCCE9-1E8C-4DBE-9E49-07325CE1419E}">
      <dgm:prSet/>
      <dgm:spPr/>
      <dgm:t>
        <a:bodyPr/>
        <a:lstStyle/>
        <a:p>
          <a:pPr rtl="1"/>
          <a:endParaRPr lang="he-IL"/>
        </a:p>
      </dgm:t>
    </dgm:pt>
    <dgm:pt modelId="{F5AE99E4-9009-4DF6-A100-A33EC1242DD2}" type="sibTrans" cxnId="{FF1FCCE9-1E8C-4DBE-9E49-07325CE1419E}">
      <dgm:prSet/>
      <dgm:spPr/>
      <dgm:t>
        <a:bodyPr/>
        <a:lstStyle/>
        <a:p>
          <a:pPr rtl="1"/>
          <a:endParaRPr lang="he-IL"/>
        </a:p>
      </dgm:t>
    </dgm:pt>
    <dgm:pt modelId="{75FB15B3-E160-40B6-A391-B79E3112D236}">
      <dgm:prSet phldrT="[טקסט]"/>
      <dgm:spPr/>
      <dgm:t>
        <a:bodyPr/>
        <a:lstStyle/>
        <a:p>
          <a:pPr rtl="1"/>
          <a:r>
            <a:rPr lang="he-IL" dirty="0" smtClean="0"/>
            <a:t>חינוך לאנטישמיות בבתי הספר</a:t>
          </a:r>
          <a:endParaRPr lang="he-IL" dirty="0"/>
        </a:p>
      </dgm:t>
    </dgm:pt>
    <dgm:pt modelId="{D34F1EFA-E179-4DC2-A38E-5336D1F7B88B}" type="parTrans" cxnId="{48D57B82-C942-4770-8742-B5187DA5D2A3}">
      <dgm:prSet/>
      <dgm:spPr/>
      <dgm:t>
        <a:bodyPr/>
        <a:lstStyle/>
        <a:p>
          <a:pPr rtl="1"/>
          <a:endParaRPr lang="he-IL"/>
        </a:p>
      </dgm:t>
    </dgm:pt>
    <dgm:pt modelId="{23FD4AC9-7777-4E5C-BAE1-9D7F3FE2CAA7}" type="sibTrans" cxnId="{48D57B82-C942-4770-8742-B5187DA5D2A3}">
      <dgm:prSet/>
      <dgm:spPr/>
      <dgm:t>
        <a:bodyPr/>
        <a:lstStyle/>
        <a:p>
          <a:pPr rtl="1"/>
          <a:endParaRPr lang="he-IL"/>
        </a:p>
      </dgm:t>
    </dgm:pt>
    <dgm:pt modelId="{9363ED7F-E3C5-4D31-BF82-33767F611BA8}">
      <dgm:prSet phldrT="[טקסט]" custT="1"/>
      <dgm:spPr/>
      <dgm:t>
        <a:bodyPr/>
        <a:lstStyle/>
        <a:p>
          <a:pPr rtl="1"/>
          <a:r>
            <a:rPr lang="he-IL" sz="1800" b="0" i="0" dirty="0" smtClean="0"/>
            <a:t>ילדים יהודים מושפלים בכיתה - כיתוב: "היהודי הוא האויב הכי גדול שלנו! היזהרו</a:t>
          </a:r>
          <a:endParaRPr lang="he-IL" sz="1800" dirty="0"/>
        </a:p>
      </dgm:t>
    </dgm:pt>
    <dgm:pt modelId="{D582209E-0EE2-4D81-8A07-9249D2554856}" type="parTrans" cxnId="{B0D07FFB-C0B5-45A3-9C11-2CA0052C8DAD}">
      <dgm:prSet/>
      <dgm:spPr/>
      <dgm:t>
        <a:bodyPr/>
        <a:lstStyle/>
        <a:p>
          <a:pPr rtl="1"/>
          <a:endParaRPr lang="he-IL"/>
        </a:p>
      </dgm:t>
    </dgm:pt>
    <dgm:pt modelId="{A46754E5-8F8F-4D62-989E-A4203B3F2695}" type="sibTrans" cxnId="{B0D07FFB-C0B5-45A3-9C11-2CA0052C8DAD}">
      <dgm:prSet/>
      <dgm:spPr/>
      <dgm:t>
        <a:bodyPr/>
        <a:lstStyle/>
        <a:p>
          <a:pPr rtl="1"/>
          <a:endParaRPr lang="he-IL"/>
        </a:p>
      </dgm:t>
    </dgm:pt>
    <dgm:pt modelId="{0C5A81A7-AAA1-4B06-97C2-D58200E14F3F}">
      <dgm:prSet custT="1"/>
      <dgm:spPr/>
      <dgm:t>
        <a:bodyPr/>
        <a:lstStyle/>
        <a:p>
          <a:pPr rtl="1"/>
          <a:r>
            <a:rPr lang="he-IL" sz="1600" b="0" dirty="0" smtClean="0"/>
            <a:t>שלט בכל התקשורת ודאג שהאנטישמיות תישמע בכל מקום</a:t>
          </a:r>
          <a:endParaRPr lang="he-IL" sz="1600" b="0" dirty="0"/>
        </a:p>
      </dgm:t>
    </dgm:pt>
    <dgm:pt modelId="{5D21ADDA-4179-4FA7-BFA2-36A13E092DB2}" type="parTrans" cxnId="{3C12A581-1EB4-48CB-B8C2-9F22F5B77A21}">
      <dgm:prSet/>
      <dgm:spPr/>
      <dgm:t>
        <a:bodyPr/>
        <a:lstStyle/>
        <a:p>
          <a:pPr rtl="1"/>
          <a:endParaRPr lang="he-IL"/>
        </a:p>
      </dgm:t>
    </dgm:pt>
    <dgm:pt modelId="{9DD22A68-99DF-40DD-847C-B06578840D85}" type="sibTrans" cxnId="{3C12A581-1EB4-48CB-B8C2-9F22F5B77A21}">
      <dgm:prSet/>
      <dgm:spPr/>
      <dgm:t>
        <a:bodyPr/>
        <a:lstStyle/>
        <a:p>
          <a:pPr rtl="1"/>
          <a:endParaRPr lang="he-IL"/>
        </a:p>
      </dgm:t>
    </dgm:pt>
    <dgm:pt modelId="{A51A536D-36C6-4E2B-8086-89C9E4D9358B}" type="pres">
      <dgm:prSet presAssocID="{B7E3543A-9776-4F07-A4E4-6233772B88A4}" presName="rootNode" presStyleCnt="0">
        <dgm:presLayoutVars>
          <dgm:chMax/>
          <dgm:chPref/>
          <dgm:dir/>
          <dgm:animLvl val="lvl"/>
        </dgm:presLayoutVars>
      </dgm:prSet>
      <dgm:spPr/>
    </dgm:pt>
    <dgm:pt modelId="{0EB86AAD-6CF5-4BC6-A7F3-49FC70093E1C}" type="pres">
      <dgm:prSet presAssocID="{76449BD2-0053-4997-94BE-8E73CBF85E85}" presName="composite" presStyleCnt="0"/>
      <dgm:spPr/>
    </dgm:pt>
    <dgm:pt modelId="{0BF8270E-E2FB-4C26-A110-8BF7C07464E9}" type="pres">
      <dgm:prSet presAssocID="{76449BD2-0053-4997-94BE-8E73CBF85E8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8D940D8A-61BE-49E3-9D9C-6F12676E9068}" type="pres">
      <dgm:prSet presAssocID="{76449BD2-0053-4997-94BE-8E73CBF85E85}" presName="Image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F3B102-7B62-4EDF-B437-DE95121C8C39}" type="pres">
      <dgm:prSet presAssocID="{76449BD2-0053-4997-94BE-8E73CBF85E85}" presName="ChildText" presStyleLbl="fgAcc1" presStyleIdx="0" presStyleCnt="3" custScaleX="171933" custScaleY="200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55636A-18FF-4423-9E2C-7CFF20DFE46C}" type="pres">
      <dgm:prSet presAssocID="{FF431B3A-C3DE-4AD6-925D-5DBF7975B818}" presName="sibTrans" presStyleCnt="0"/>
      <dgm:spPr/>
    </dgm:pt>
    <dgm:pt modelId="{31740610-5243-49C2-AB19-4BF72BE361CB}" type="pres">
      <dgm:prSet presAssocID="{EDC14CF5-D52C-468B-AA0D-370F5025914A}" presName="composite" presStyleCnt="0"/>
      <dgm:spPr/>
    </dgm:pt>
    <dgm:pt modelId="{7E7A2518-4F0B-4956-991A-32F968A68F19}" type="pres">
      <dgm:prSet presAssocID="{EDC14CF5-D52C-468B-AA0D-370F5025914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537B95-C03E-41AB-916E-9CC58B3B842A}" type="pres">
      <dgm:prSet presAssocID="{EDC14CF5-D52C-468B-AA0D-370F5025914A}" presName="Image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DB7807-7940-482B-BB69-143721EE9CBD}" type="pres">
      <dgm:prSet presAssocID="{EDC14CF5-D52C-468B-AA0D-370F5025914A}" presName="ChildText" presStyleLbl="fgAcc1" presStyleIdx="1" presStyleCnt="3" custScaleX="187066" custScaleY="205135" custLinFactNeighborX="59345" custLinFactNeighborY="-4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6587A4-4CB0-4EE3-B973-FE32B1EC3A35}" type="pres">
      <dgm:prSet presAssocID="{E55CC6C9-5AA2-43E8-A82C-D1FB223EF8FF}" presName="sibTrans" presStyleCnt="0"/>
      <dgm:spPr/>
    </dgm:pt>
    <dgm:pt modelId="{680D9B33-2F62-4AE4-ADCC-040A91191A42}" type="pres">
      <dgm:prSet presAssocID="{75FB15B3-E160-40B6-A391-B79E3112D236}" presName="composite" presStyleCnt="0"/>
      <dgm:spPr/>
    </dgm:pt>
    <dgm:pt modelId="{669439A2-D3A5-4F30-9355-9FC710605869}" type="pres">
      <dgm:prSet presAssocID="{75FB15B3-E160-40B6-A391-B79E3112D23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32521851-0D3C-43D9-8792-E472883E46D2}" type="pres">
      <dgm:prSet presAssocID="{75FB15B3-E160-40B6-A391-B79E3112D236}" presName="Image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EE940D-41A9-429B-B96E-72933D950D1D}" type="pres">
      <dgm:prSet presAssocID="{75FB15B3-E160-40B6-A391-B79E3112D236}" presName="ChildText" presStyleLbl="fgAcc1" presStyleIdx="2" presStyleCnt="3" custScaleX="142313" custScaleY="206464" custLinFactNeighborX="56065" custLinFactNeighborY="-4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DCEDB3D-F731-4EE2-AF82-2BA603C3C195}" type="presOf" srcId="{B7E3543A-9776-4F07-A4E4-6233772B88A4}" destId="{A51A536D-36C6-4E2B-8086-89C9E4D9358B}" srcOrd="0" destOrd="0" presId="urn:microsoft.com/office/officeart/2008/layout/TitledPictureBlocks"/>
    <dgm:cxn modelId="{416228AA-03B6-4C58-BBF2-75D05D8D9DA9}" type="presOf" srcId="{75FB15B3-E160-40B6-A391-B79E3112D236}" destId="{669439A2-D3A5-4F30-9355-9FC710605869}" srcOrd="0" destOrd="0" presId="urn:microsoft.com/office/officeart/2008/layout/TitledPictureBlocks"/>
    <dgm:cxn modelId="{FF1FCCE9-1E8C-4DBE-9E49-07325CE1419E}" srcId="{EDC14CF5-D52C-468B-AA0D-370F5025914A}" destId="{29137978-E4EA-4DD1-AF7F-E027B8FEF94B}" srcOrd="0" destOrd="0" parTransId="{B7D2FFB5-2E5A-4EF0-9EE2-A9CFCD6C20F7}" sibTransId="{F5AE99E4-9009-4DF6-A100-A33EC1242DD2}"/>
    <dgm:cxn modelId="{D6E7B0A8-B5E2-453C-B907-9ABCD1BDC412}" type="presOf" srcId="{EDC14CF5-D52C-468B-AA0D-370F5025914A}" destId="{7E7A2518-4F0B-4956-991A-32F968A68F19}" srcOrd="0" destOrd="0" presId="urn:microsoft.com/office/officeart/2008/layout/TitledPictureBlocks"/>
    <dgm:cxn modelId="{5691B40F-DBF9-44E5-BC1E-6EDC132019C2}" type="presOf" srcId="{9363ED7F-E3C5-4D31-BF82-33767F611BA8}" destId="{30EE940D-41A9-429B-B96E-72933D950D1D}" srcOrd="0" destOrd="0" presId="urn:microsoft.com/office/officeart/2008/layout/TitledPictureBlocks"/>
    <dgm:cxn modelId="{AF6FF9B9-B774-4637-8B06-6571AE666BD2}" type="presOf" srcId="{0C5A81A7-AAA1-4B06-97C2-D58200E14F3F}" destId="{6AF3B102-7B62-4EDF-B437-DE95121C8C39}" srcOrd="0" destOrd="1" presId="urn:microsoft.com/office/officeart/2008/layout/TitledPictureBlocks"/>
    <dgm:cxn modelId="{7DC984B4-CC5C-4841-8A25-17B7D8EFD83F}" type="presOf" srcId="{29137978-E4EA-4DD1-AF7F-E027B8FEF94B}" destId="{D4DB7807-7940-482B-BB69-143721EE9CBD}" srcOrd="0" destOrd="0" presId="urn:microsoft.com/office/officeart/2008/layout/TitledPictureBlocks"/>
    <dgm:cxn modelId="{B0D07FFB-C0B5-45A3-9C11-2CA0052C8DAD}" srcId="{75FB15B3-E160-40B6-A391-B79E3112D236}" destId="{9363ED7F-E3C5-4D31-BF82-33767F611BA8}" srcOrd="0" destOrd="0" parTransId="{D582209E-0EE2-4D81-8A07-9249D2554856}" sibTransId="{A46754E5-8F8F-4D62-989E-A4203B3F2695}"/>
    <dgm:cxn modelId="{905DAC4A-F690-4414-82D2-71CD79A4946A}" srcId="{76449BD2-0053-4997-94BE-8E73CBF85E85}" destId="{3AEABB02-DFD7-4AED-B031-285727C0A60C}" srcOrd="0" destOrd="0" parTransId="{F339DD56-1B91-4B0C-A567-E93E1435D5C5}" sibTransId="{08ED9371-BC25-4E74-A1DA-5721D4B6CFA0}"/>
    <dgm:cxn modelId="{1BAA6DFE-040D-493D-AF65-BCED088CA1F1}" type="presOf" srcId="{3AEABB02-DFD7-4AED-B031-285727C0A60C}" destId="{6AF3B102-7B62-4EDF-B437-DE95121C8C39}" srcOrd="0" destOrd="0" presId="urn:microsoft.com/office/officeart/2008/layout/TitledPictureBlocks"/>
    <dgm:cxn modelId="{1FEC4A55-4719-44BC-AC94-5D0370CAF23E}" srcId="{B7E3543A-9776-4F07-A4E4-6233772B88A4}" destId="{76449BD2-0053-4997-94BE-8E73CBF85E85}" srcOrd="0" destOrd="0" parTransId="{D87EEDDA-23B0-4A0C-83C6-09A769B4706C}" sibTransId="{FF431B3A-C3DE-4AD6-925D-5DBF7975B818}"/>
    <dgm:cxn modelId="{48D57B82-C942-4770-8742-B5187DA5D2A3}" srcId="{B7E3543A-9776-4F07-A4E4-6233772B88A4}" destId="{75FB15B3-E160-40B6-A391-B79E3112D236}" srcOrd="2" destOrd="0" parTransId="{D34F1EFA-E179-4DC2-A38E-5336D1F7B88B}" sibTransId="{23FD4AC9-7777-4E5C-BAE1-9D7F3FE2CAA7}"/>
    <dgm:cxn modelId="{3C12A581-1EB4-48CB-B8C2-9F22F5B77A21}" srcId="{76449BD2-0053-4997-94BE-8E73CBF85E85}" destId="{0C5A81A7-AAA1-4B06-97C2-D58200E14F3F}" srcOrd="1" destOrd="0" parTransId="{5D21ADDA-4179-4FA7-BFA2-36A13E092DB2}" sibTransId="{9DD22A68-99DF-40DD-847C-B06578840D85}"/>
    <dgm:cxn modelId="{7BEAA5C9-0757-489D-8225-CEEC186B075C}" type="presOf" srcId="{76449BD2-0053-4997-94BE-8E73CBF85E85}" destId="{0BF8270E-E2FB-4C26-A110-8BF7C07464E9}" srcOrd="0" destOrd="0" presId="urn:microsoft.com/office/officeart/2008/layout/TitledPictureBlocks"/>
    <dgm:cxn modelId="{0ADBF06F-5E40-4FC6-8557-A591F9F1832E}" srcId="{B7E3543A-9776-4F07-A4E4-6233772B88A4}" destId="{EDC14CF5-D52C-468B-AA0D-370F5025914A}" srcOrd="1" destOrd="0" parTransId="{D28CC86B-3AFA-446B-B825-7F837F1313D6}" sibTransId="{E55CC6C9-5AA2-43E8-A82C-D1FB223EF8FF}"/>
    <dgm:cxn modelId="{DFA2F268-8A58-411D-A8A0-E3050BE697E5}" type="presParOf" srcId="{A51A536D-36C6-4E2B-8086-89C9E4D9358B}" destId="{0EB86AAD-6CF5-4BC6-A7F3-49FC70093E1C}" srcOrd="0" destOrd="0" presId="urn:microsoft.com/office/officeart/2008/layout/TitledPictureBlocks"/>
    <dgm:cxn modelId="{8CBCA428-4216-4FCA-BAB0-1E9B065627E6}" type="presParOf" srcId="{0EB86AAD-6CF5-4BC6-A7F3-49FC70093E1C}" destId="{0BF8270E-E2FB-4C26-A110-8BF7C07464E9}" srcOrd="0" destOrd="0" presId="urn:microsoft.com/office/officeart/2008/layout/TitledPictureBlocks"/>
    <dgm:cxn modelId="{4742B103-3F7F-42B0-BD07-D30257064164}" type="presParOf" srcId="{0EB86AAD-6CF5-4BC6-A7F3-49FC70093E1C}" destId="{8D940D8A-61BE-49E3-9D9C-6F12676E9068}" srcOrd="1" destOrd="0" presId="urn:microsoft.com/office/officeart/2008/layout/TitledPictureBlocks"/>
    <dgm:cxn modelId="{564EA4F8-0DB8-4012-B609-B2B145C3D418}" type="presParOf" srcId="{0EB86AAD-6CF5-4BC6-A7F3-49FC70093E1C}" destId="{6AF3B102-7B62-4EDF-B437-DE95121C8C39}" srcOrd="2" destOrd="0" presId="urn:microsoft.com/office/officeart/2008/layout/TitledPictureBlocks"/>
    <dgm:cxn modelId="{B013FF39-6F0E-4E25-A3F0-A6CD5CB98BA8}" type="presParOf" srcId="{A51A536D-36C6-4E2B-8086-89C9E4D9358B}" destId="{AF55636A-18FF-4423-9E2C-7CFF20DFE46C}" srcOrd="1" destOrd="0" presId="urn:microsoft.com/office/officeart/2008/layout/TitledPictureBlocks"/>
    <dgm:cxn modelId="{BC48850A-A535-4D09-AB30-177D7040C947}" type="presParOf" srcId="{A51A536D-36C6-4E2B-8086-89C9E4D9358B}" destId="{31740610-5243-49C2-AB19-4BF72BE361CB}" srcOrd="2" destOrd="0" presId="urn:microsoft.com/office/officeart/2008/layout/TitledPictureBlocks"/>
    <dgm:cxn modelId="{E6C04444-6C8F-47EF-900F-0C906BC1AC02}" type="presParOf" srcId="{31740610-5243-49C2-AB19-4BF72BE361CB}" destId="{7E7A2518-4F0B-4956-991A-32F968A68F19}" srcOrd="0" destOrd="0" presId="urn:microsoft.com/office/officeart/2008/layout/TitledPictureBlocks"/>
    <dgm:cxn modelId="{3E701350-3B07-46BD-B027-83FAC672452D}" type="presParOf" srcId="{31740610-5243-49C2-AB19-4BF72BE361CB}" destId="{8F537B95-C03E-41AB-916E-9CC58B3B842A}" srcOrd="1" destOrd="0" presId="urn:microsoft.com/office/officeart/2008/layout/TitledPictureBlocks"/>
    <dgm:cxn modelId="{C31FB328-B1B4-4D2D-90EE-F2D06D6993D0}" type="presParOf" srcId="{31740610-5243-49C2-AB19-4BF72BE361CB}" destId="{D4DB7807-7940-482B-BB69-143721EE9CBD}" srcOrd="2" destOrd="0" presId="urn:microsoft.com/office/officeart/2008/layout/TitledPictureBlocks"/>
    <dgm:cxn modelId="{6DEB0BB2-3756-4AD6-9722-AC7ACDA637AC}" type="presParOf" srcId="{A51A536D-36C6-4E2B-8086-89C9E4D9358B}" destId="{526587A4-4CB0-4EE3-B973-FE32B1EC3A35}" srcOrd="3" destOrd="0" presId="urn:microsoft.com/office/officeart/2008/layout/TitledPictureBlocks"/>
    <dgm:cxn modelId="{17E428A6-B0B5-4D53-B526-C30D5AD7DF95}" type="presParOf" srcId="{A51A536D-36C6-4E2B-8086-89C9E4D9358B}" destId="{680D9B33-2F62-4AE4-ADCC-040A91191A42}" srcOrd="4" destOrd="0" presId="urn:microsoft.com/office/officeart/2008/layout/TitledPictureBlocks"/>
    <dgm:cxn modelId="{C9F673D9-BEC2-4CD1-8161-CB6028536C64}" type="presParOf" srcId="{680D9B33-2F62-4AE4-ADCC-040A91191A42}" destId="{669439A2-D3A5-4F30-9355-9FC710605869}" srcOrd="0" destOrd="0" presId="urn:microsoft.com/office/officeart/2008/layout/TitledPictureBlocks"/>
    <dgm:cxn modelId="{AD1565C6-E7A6-42C8-9193-7E9774076A8D}" type="presParOf" srcId="{680D9B33-2F62-4AE4-ADCC-040A91191A42}" destId="{32521851-0D3C-43D9-8792-E472883E46D2}" srcOrd="1" destOrd="0" presId="urn:microsoft.com/office/officeart/2008/layout/TitledPictureBlocks"/>
    <dgm:cxn modelId="{9759AD9D-F54A-4A28-BB44-B70189947DE0}" type="presParOf" srcId="{680D9B33-2F62-4AE4-ADCC-040A91191A42}" destId="{30EE940D-41A9-429B-B96E-72933D950D1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F9BBD-D77F-4DBF-A1F6-50104E8A6DF5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AA4AB759-AF84-47C0-B1B3-2ECD23297816}">
      <dgm:prSet phldrT="[טקסט]"/>
      <dgm:spPr/>
      <dgm:t>
        <a:bodyPr/>
        <a:lstStyle/>
        <a:p>
          <a:pPr rtl="1"/>
          <a:r>
            <a:rPr lang="he-IL" dirty="0" smtClean="0"/>
            <a:t>המפלגה הנאצית עולה לשלטון בגרמניה</a:t>
          </a:r>
          <a:endParaRPr lang="he-IL" dirty="0"/>
        </a:p>
      </dgm:t>
    </dgm:pt>
    <dgm:pt modelId="{C903E6CA-52EC-4D16-967C-FBAB3DDB6AA5}" type="parTrans" cxnId="{6B436773-D3DE-4530-893C-52391AC90C2F}">
      <dgm:prSet/>
      <dgm:spPr/>
      <dgm:t>
        <a:bodyPr/>
        <a:lstStyle/>
        <a:p>
          <a:pPr rtl="1"/>
          <a:endParaRPr lang="he-IL"/>
        </a:p>
      </dgm:t>
    </dgm:pt>
    <dgm:pt modelId="{234037C1-B262-4E5E-8665-A23FD51CAD5C}" type="sibTrans" cxnId="{6B436773-D3DE-4530-893C-52391AC90C2F}">
      <dgm:prSet/>
      <dgm:spPr/>
      <dgm:t>
        <a:bodyPr/>
        <a:lstStyle/>
        <a:p>
          <a:pPr rtl="1"/>
          <a:endParaRPr lang="he-IL"/>
        </a:p>
      </dgm:t>
    </dgm:pt>
    <dgm:pt modelId="{D1BEA8E9-2093-434B-9978-743AC8BE7196}">
      <dgm:prSet phldrT="[טקסט]"/>
      <dgm:spPr/>
      <dgm:t>
        <a:bodyPr/>
        <a:lstStyle/>
        <a:p>
          <a:pPr rtl="1"/>
          <a:r>
            <a:rPr lang="he-IL" dirty="0" smtClean="0"/>
            <a:t>חודשיים אחר כך:</a:t>
          </a:r>
          <a:endParaRPr lang="he-IL" dirty="0"/>
        </a:p>
      </dgm:t>
    </dgm:pt>
    <dgm:pt modelId="{DB041475-3F93-4F64-8F9C-BD27146C9E8B}" type="parTrans" cxnId="{F9F59DF5-425A-410A-A5AA-E2E04ED4819C}">
      <dgm:prSet/>
      <dgm:spPr/>
      <dgm:t>
        <a:bodyPr/>
        <a:lstStyle/>
        <a:p>
          <a:pPr rtl="1"/>
          <a:endParaRPr lang="he-IL"/>
        </a:p>
      </dgm:t>
    </dgm:pt>
    <dgm:pt modelId="{7D9A667B-07CB-45F7-89A3-0CBD00342AEC}" type="sibTrans" cxnId="{F9F59DF5-425A-410A-A5AA-E2E04ED4819C}">
      <dgm:prSet/>
      <dgm:spPr/>
      <dgm:t>
        <a:bodyPr/>
        <a:lstStyle/>
        <a:p>
          <a:pPr rtl="1"/>
          <a:endParaRPr lang="he-IL"/>
        </a:p>
      </dgm:t>
    </dgm:pt>
    <dgm:pt modelId="{CEF9208B-8CB3-4C30-8902-FFB4C29DBEDD}">
      <dgm:prSet phldrT="[טקסט]"/>
      <dgm:spPr/>
      <dgm:t>
        <a:bodyPr/>
        <a:lstStyle/>
        <a:p>
          <a:pPr rtl="1"/>
          <a:r>
            <a:rPr lang="he-IL" dirty="0" smtClean="0"/>
            <a:t>חרם כלכלי על היהודים. אין להיכנס ולקנות בחנויות של יהודים</a:t>
          </a:r>
          <a:endParaRPr lang="he-IL" dirty="0"/>
        </a:p>
      </dgm:t>
    </dgm:pt>
    <dgm:pt modelId="{DB7221F1-42A0-407D-8457-E76A5552F4B2}" type="parTrans" cxnId="{30328599-D585-45E9-93C8-59FF4C3A6085}">
      <dgm:prSet/>
      <dgm:spPr/>
      <dgm:t>
        <a:bodyPr/>
        <a:lstStyle/>
        <a:p>
          <a:pPr rtl="1"/>
          <a:endParaRPr lang="he-IL"/>
        </a:p>
      </dgm:t>
    </dgm:pt>
    <dgm:pt modelId="{BDFA0EEB-5A3A-4324-925E-1460D67D3F8A}" type="sibTrans" cxnId="{30328599-D585-45E9-93C8-59FF4C3A6085}">
      <dgm:prSet/>
      <dgm:spPr/>
      <dgm:t>
        <a:bodyPr/>
        <a:lstStyle/>
        <a:p>
          <a:pPr rtl="1"/>
          <a:endParaRPr lang="he-IL"/>
        </a:p>
      </dgm:t>
    </dgm:pt>
    <dgm:pt modelId="{15B1D2DA-448E-4BFF-9A48-0B1BE10BDF08}">
      <dgm:prSet phldrT="[טקסט]"/>
      <dgm:spPr/>
      <dgm:t>
        <a:bodyPr/>
        <a:lstStyle/>
        <a:p>
          <a:pPr rtl="1"/>
          <a:r>
            <a:rPr lang="he-IL" dirty="0" smtClean="0"/>
            <a:t>ינואר 1933</a:t>
          </a:r>
          <a:endParaRPr lang="he-IL" dirty="0"/>
        </a:p>
      </dgm:t>
    </dgm:pt>
    <dgm:pt modelId="{4FF7DA2E-844E-4F2C-9FA3-6E6BF0A70F57}" type="parTrans" cxnId="{8051019F-00B6-4879-B8A1-3C3BCAB680C8}">
      <dgm:prSet/>
      <dgm:spPr/>
      <dgm:t>
        <a:bodyPr/>
        <a:lstStyle/>
        <a:p>
          <a:pPr rtl="1"/>
          <a:endParaRPr lang="he-IL"/>
        </a:p>
      </dgm:t>
    </dgm:pt>
    <dgm:pt modelId="{44842881-FE8A-437C-8FBA-4464E3763856}" type="sibTrans" cxnId="{8051019F-00B6-4879-B8A1-3C3BCAB680C8}">
      <dgm:prSet/>
      <dgm:spPr/>
      <dgm:t>
        <a:bodyPr/>
        <a:lstStyle/>
        <a:p>
          <a:pPr rtl="1"/>
          <a:endParaRPr lang="he-IL"/>
        </a:p>
      </dgm:t>
    </dgm:pt>
    <dgm:pt modelId="{01258017-4F0D-499F-A218-DECC3B80A9D5}">
      <dgm:prSet phldrT="[טקסט]"/>
      <dgm:spPr/>
      <dgm:t>
        <a:bodyPr/>
        <a:lstStyle/>
        <a:p>
          <a:pPr rtl="1"/>
          <a:r>
            <a:rPr lang="he-IL" dirty="0" smtClean="0"/>
            <a:t>שבוע אחר כך:</a:t>
          </a:r>
          <a:endParaRPr lang="he-IL" dirty="0"/>
        </a:p>
      </dgm:t>
    </dgm:pt>
    <dgm:pt modelId="{4660B12C-4D22-4E9A-95EA-2B02A4E92BA1}" type="parTrans" cxnId="{8BB49D83-6E85-41FB-8285-B218018B0391}">
      <dgm:prSet/>
      <dgm:spPr/>
      <dgm:t>
        <a:bodyPr/>
        <a:lstStyle/>
        <a:p>
          <a:pPr rtl="1"/>
          <a:endParaRPr lang="he-IL"/>
        </a:p>
      </dgm:t>
    </dgm:pt>
    <dgm:pt modelId="{48922CBC-9E81-4829-BC2C-8987326ED158}" type="sibTrans" cxnId="{8BB49D83-6E85-41FB-8285-B218018B0391}">
      <dgm:prSet/>
      <dgm:spPr/>
      <dgm:t>
        <a:bodyPr/>
        <a:lstStyle/>
        <a:p>
          <a:pPr rtl="1"/>
          <a:endParaRPr lang="he-IL"/>
        </a:p>
      </dgm:t>
    </dgm:pt>
    <dgm:pt modelId="{DCA9E88B-94CE-4953-9950-611CD1E86D57}">
      <dgm:prSet phldrT="[טקסט]"/>
      <dgm:spPr/>
      <dgm:t>
        <a:bodyPr/>
        <a:lstStyle/>
        <a:p>
          <a:pPr rtl="1"/>
          <a:r>
            <a:rPr lang="he-IL" dirty="0" smtClean="0"/>
            <a:t>ביטול האמנציפציה</a:t>
          </a:r>
          <a:endParaRPr lang="he-IL" dirty="0"/>
        </a:p>
      </dgm:t>
    </dgm:pt>
    <dgm:pt modelId="{E3D9BC13-8D99-4E28-85DE-E2835DE3292A}" type="parTrans" cxnId="{DBE0A306-DAE1-4362-9F5F-68403EE48FBA}">
      <dgm:prSet/>
      <dgm:spPr/>
      <dgm:t>
        <a:bodyPr/>
        <a:lstStyle/>
        <a:p>
          <a:pPr rtl="1"/>
          <a:endParaRPr lang="he-IL"/>
        </a:p>
      </dgm:t>
    </dgm:pt>
    <dgm:pt modelId="{57BE2E99-6ACE-4CE0-B2F7-008616CA9EDD}" type="sibTrans" cxnId="{DBE0A306-DAE1-4362-9F5F-68403EE48FBA}">
      <dgm:prSet/>
      <dgm:spPr/>
      <dgm:t>
        <a:bodyPr/>
        <a:lstStyle/>
        <a:p>
          <a:pPr rtl="1"/>
          <a:endParaRPr lang="he-IL"/>
        </a:p>
      </dgm:t>
    </dgm:pt>
    <dgm:pt modelId="{5237C645-B217-47DA-AAB7-A4E99FCBA844}">
      <dgm:prSet phldrT="[טקסט]"/>
      <dgm:spPr/>
      <dgm:t>
        <a:bodyPr/>
        <a:lstStyle/>
        <a:p>
          <a:pPr rtl="1"/>
          <a:r>
            <a:rPr lang="he-IL" dirty="0" smtClean="0"/>
            <a:t>סילוק כל עובדי המדינה היהודים ממשרותיהם.</a:t>
          </a:r>
          <a:endParaRPr lang="he-IL" dirty="0"/>
        </a:p>
      </dgm:t>
    </dgm:pt>
    <dgm:pt modelId="{CD8B04EB-450B-4045-8002-3EDCE5E18488}" type="parTrans" cxnId="{24497A68-8B00-4B55-88DE-5FAD5421B66D}">
      <dgm:prSet/>
      <dgm:spPr/>
      <dgm:t>
        <a:bodyPr/>
        <a:lstStyle/>
        <a:p>
          <a:pPr rtl="1"/>
          <a:endParaRPr lang="he-IL"/>
        </a:p>
      </dgm:t>
    </dgm:pt>
    <dgm:pt modelId="{EC39B929-549F-442A-85B9-2C6F61F392D6}" type="sibTrans" cxnId="{24497A68-8B00-4B55-88DE-5FAD5421B66D}">
      <dgm:prSet/>
      <dgm:spPr/>
      <dgm:t>
        <a:bodyPr/>
        <a:lstStyle/>
        <a:p>
          <a:pPr rtl="1"/>
          <a:endParaRPr lang="he-IL"/>
        </a:p>
      </dgm:t>
    </dgm:pt>
    <dgm:pt modelId="{0BB85A9A-1B04-4745-AD78-BC519CA901DC}">
      <dgm:prSet phldrT="[טקסט]"/>
      <dgm:spPr/>
      <dgm:t>
        <a:bodyPr/>
        <a:lstStyle/>
        <a:p>
          <a:pPr rtl="1"/>
          <a:r>
            <a:rPr lang="he-IL" dirty="0" smtClean="0"/>
            <a:t>פרופסורים, שופטים, רופאים.</a:t>
          </a:r>
          <a:endParaRPr lang="he-IL" dirty="0"/>
        </a:p>
      </dgm:t>
    </dgm:pt>
    <dgm:pt modelId="{D148C297-6B3C-411F-9E48-E9C1846497CB}" type="parTrans" cxnId="{014EB2A3-E02C-4FDE-B410-6CCB1833A21E}">
      <dgm:prSet/>
      <dgm:spPr/>
      <dgm:t>
        <a:bodyPr/>
        <a:lstStyle/>
        <a:p>
          <a:pPr rtl="1"/>
          <a:endParaRPr lang="he-IL"/>
        </a:p>
      </dgm:t>
    </dgm:pt>
    <dgm:pt modelId="{D5D8A2CE-1339-40C2-BA17-E4E0BE8619FB}" type="sibTrans" cxnId="{014EB2A3-E02C-4FDE-B410-6CCB1833A21E}">
      <dgm:prSet/>
      <dgm:spPr/>
      <dgm:t>
        <a:bodyPr/>
        <a:lstStyle/>
        <a:p>
          <a:pPr rtl="1"/>
          <a:endParaRPr lang="he-IL"/>
        </a:p>
      </dgm:t>
    </dgm:pt>
    <dgm:pt modelId="{986AD534-B993-4EC7-B1FC-218275585329}">
      <dgm:prSet phldrT="[טקסט]"/>
      <dgm:spPr/>
      <dgm:t>
        <a:bodyPr/>
        <a:lstStyle/>
        <a:p>
          <a:pPr rtl="1"/>
          <a:r>
            <a:rPr lang="he-IL" dirty="0" smtClean="0"/>
            <a:t>שבוע אחר כך:</a:t>
          </a:r>
          <a:endParaRPr lang="he-IL" dirty="0"/>
        </a:p>
      </dgm:t>
    </dgm:pt>
    <dgm:pt modelId="{1C0E893E-60E8-450B-87CF-70D4C07B245E}" type="parTrans" cxnId="{EBD6CA48-ADB8-42B3-88E2-EB91B4F86838}">
      <dgm:prSet/>
      <dgm:spPr/>
      <dgm:t>
        <a:bodyPr/>
        <a:lstStyle/>
        <a:p>
          <a:pPr rtl="1"/>
          <a:endParaRPr lang="he-IL"/>
        </a:p>
      </dgm:t>
    </dgm:pt>
    <dgm:pt modelId="{0BDA07A9-BEDA-4790-BD1B-3BBF715DAE0F}" type="sibTrans" cxnId="{EBD6CA48-ADB8-42B3-88E2-EB91B4F86838}">
      <dgm:prSet/>
      <dgm:spPr/>
      <dgm:t>
        <a:bodyPr/>
        <a:lstStyle/>
        <a:p>
          <a:pPr rtl="1"/>
          <a:endParaRPr lang="he-IL"/>
        </a:p>
      </dgm:t>
    </dgm:pt>
    <dgm:pt modelId="{9F0D6373-049D-4801-9A80-FC12A9A98166}">
      <dgm:prSet phldrT="[טקסט]"/>
      <dgm:spPr/>
      <dgm:t>
        <a:bodyPr/>
        <a:lstStyle/>
        <a:p>
          <a:pPr rtl="1"/>
          <a:r>
            <a:rPr lang="he-IL" dirty="0" smtClean="0"/>
            <a:t>איסור על שחיטה יהודית.</a:t>
          </a:r>
          <a:endParaRPr lang="he-IL" dirty="0"/>
        </a:p>
      </dgm:t>
    </dgm:pt>
    <dgm:pt modelId="{10511FBE-596D-417A-930B-9C8973859952}" type="parTrans" cxnId="{79210448-D785-401B-9A7F-8C2C08D5D499}">
      <dgm:prSet/>
      <dgm:spPr/>
      <dgm:t>
        <a:bodyPr/>
        <a:lstStyle/>
        <a:p>
          <a:pPr rtl="1"/>
          <a:endParaRPr lang="he-IL"/>
        </a:p>
      </dgm:t>
    </dgm:pt>
    <dgm:pt modelId="{977AFF3C-30EE-4B01-9428-1F444082CA45}" type="sibTrans" cxnId="{79210448-D785-401B-9A7F-8C2C08D5D499}">
      <dgm:prSet/>
      <dgm:spPr/>
      <dgm:t>
        <a:bodyPr/>
        <a:lstStyle/>
        <a:p>
          <a:pPr rtl="1"/>
          <a:endParaRPr lang="he-IL"/>
        </a:p>
      </dgm:t>
    </dgm:pt>
    <dgm:pt modelId="{43434CB9-FC74-4FE8-B38D-B69F558A0817}">
      <dgm:prSet phldrT="[טקסט]"/>
      <dgm:spPr/>
      <dgm:t>
        <a:bodyPr/>
        <a:lstStyle/>
        <a:p>
          <a:pPr rtl="1"/>
          <a:r>
            <a:rPr lang="he-IL" dirty="0" smtClean="0"/>
            <a:t>מאי 1933:</a:t>
          </a:r>
          <a:endParaRPr lang="he-IL" dirty="0"/>
        </a:p>
      </dgm:t>
    </dgm:pt>
    <dgm:pt modelId="{90288495-0883-4F1D-9E38-AA2BAEE3B7EA}" type="parTrans" cxnId="{5B1164F1-B18E-448B-AA78-AC9A90A19B14}">
      <dgm:prSet/>
      <dgm:spPr/>
      <dgm:t>
        <a:bodyPr/>
        <a:lstStyle/>
        <a:p>
          <a:pPr rtl="1"/>
          <a:endParaRPr lang="he-IL"/>
        </a:p>
      </dgm:t>
    </dgm:pt>
    <dgm:pt modelId="{17426F48-C82B-4A14-AADB-F98FEC48E63B}" type="sibTrans" cxnId="{5B1164F1-B18E-448B-AA78-AC9A90A19B14}">
      <dgm:prSet/>
      <dgm:spPr/>
      <dgm:t>
        <a:bodyPr/>
        <a:lstStyle/>
        <a:p>
          <a:pPr rtl="1"/>
          <a:endParaRPr lang="he-IL"/>
        </a:p>
      </dgm:t>
    </dgm:pt>
    <dgm:pt modelId="{CB66B63A-E5BC-436F-8280-806A6D5464DE}">
      <dgm:prSet phldrT="[טקסט]"/>
      <dgm:spPr/>
      <dgm:t>
        <a:bodyPr/>
        <a:lstStyle/>
        <a:p>
          <a:pPr rtl="1"/>
          <a:r>
            <a:rPr lang="he-IL" dirty="0" smtClean="0"/>
            <a:t>שריפת הספרים שנכתבו על ידי יהודים.</a:t>
          </a:r>
          <a:endParaRPr lang="he-IL" dirty="0"/>
        </a:p>
      </dgm:t>
    </dgm:pt>
    <dgm:pt modelId="{7EF8622E-DD5D-4E70-8562-B169003A4983}" type="parTrans" cxnId="{075C4E7F-C854-419A-ADC2-EFB2E98EF8B3}">
      <dgm:prSet/>
      <dgm:spPr/>
      <dgm:t>
        <a:bodyPr/>
        <a:lstStyle/>
        <a:p>
          <a:pPr rtl="1"/>
          <a:endParaRPr lang="he-IL"/>
        </a:p>
      </dgm:t>
    </dgm:pt>
    <dgm:pt modelId="{F278300A-68E6-4E91-A49D-C63404D28996}" type="sibTrans" cxnId="{075C4E7F-C854-419A-ADC2-EFB2E98EF8B3}">
      <dgm:prSet/>
      <dgm:spPr/>
      <dgm:t>
        <a:bodyPr/>
        <a:lstStyle/>
        <a:p>
          <a:pPr rtl="1"/>
          <a:endParaRPr lang="he-IL"/>
        </a:p>
      </dgm:t>
    </dgm:pt>
    <dgm:pt modelId="{D965C3B7-3E2E-495E-8788-19723058A6B0}">
      <dgm:prSet phldrT="[טקסט]"/>
      <dgm:spPr/>
      <dgm:t>
        <a:bodyPr/>
        <a:lstStyle/>
        <a:p>
          <a:pPr rtl="1"/>
          <a:r>
            <a:rPr lang="he-IL" dirty="0" smtClean="0"/>
            <a:t>מאז לא ראוי, ואפילו אסור לקרוא או לשמוע יצירה יהודית כלשהי</a:t>
          </a:r>
          <a:endParaRPr lang="he-IL" dirty="0"/>
        </a:p>
      </dgm:t>
    </dgm:pt>
    <dgm:pt modelId="{173DA664-50B0-482C-B770-A1CE74B09101}" type="parTrans" cxnId="{BC0FB97D-ED82-4E55-B10A-B21A3162A4B6}">
      <dgm:prSet/>
      <dgm:spPr/>
      <dgm:t>
        <a:bodyPr/>
        <a:lstStyle/>
        <a:p>
          <a:pPr rtl="1"/>
          <a:endParaRPr lang="he-IL"/>
        </a:p>
      </dgm:t>
    </dgm:pt>
    <dgm:pt modelId="{72BA8D90-28D1-4D99-833D-403C44B1A95E}" type="sibTrans" cxnId="{BC0FB97D-ED82-4E55-B10A-B21A3162A4B6}">
      <dgm:prSet/>
      <dgm:spPr/>
      <dgm:t>
        <a:bodyPr/>
        <a:lstStyle/>
        <a:p>
          <a:pPr rtl="1"/>
          <a:endParaRPr lang="he-IL"/>
        </a:p>
      </dgm:t>
    </dgm:pt>
    <dgm:pt modelId="{56C23642-10B6-472C-8CF8-20149D6B44FB}" type="pres">
      <dgm:prSet presAssocID="{06FF9BBD-D77F-4DBF-A1F6-50104E8A6D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48BFA02-33B1-4F52-9A8A-737EEB012ABF}" type="pres">
      <dgm:prSet presAssocID="{06FF9BBD-D77F-4DBF-A1F6-50104E8A6DF5}" presName="arrow" presStyleLbl="bgShp" presStyleIdx="0" presStyleCnt="1"/>
      <dgm:spPr/>
      <dgm:t>
        <a:bodyPr/>
        <a:lstStyle/>
        <a:p>
          <a:pPr rtl="1"/>
          <a:endParaRPr lang="he-IL"/>
        </a:p>
      </dgm:t>
    </dgm:pt>
    <dgm:pt modelId="{84FBBF15-1501-4E31-8BF4-C69DF6A8CED1}" type="pres">
      <dgm:prSet presAssocID="{06FF9BBD-D77F-4DBF-A1F6-50104E8A6DF5}" presName="linearProcess" presStyleCnt="0"/>
      <dgm:spPr/>
      <dgm:t>
        <a:bodyPr/>
        <a:lstStyle/>
        <a:p>
          <a:pPr rtl="1"/>
          <a:endParaRPr lang="he-IL"/>
        </a:p>
      </dgm:t>
    </dgm:pt>
    <dgm:pt modelId="{EF2848A7-D7F2-4F9B-82E0-EB60EEDDDCC1}" type="pres">
      <dgm:prSet presAssocID="{15B1D2DA-448E-4BFF-9A48-0B1BE10BDF0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898284-FD07-42D8-A217-E945B7EE563E}" type="pres">
      <dgm:prSet presAssocID="{44842881-FE8A-437C-8FBA-4464E3763856}" presName="sibTrans" presStyleCnt="0"/>
      <dgm:spPr/>
      <dgm:t>
        <a:bodyPr/>
        <a:lstStyle/>
        <a:p>
          <a:pPr rtl="1"/>
          <a:endParaRPr lang="he-IL"/>
        </a:p>
      </dgm:t>
    </dgm:pt>
    <dgm:pt modelId="{DF45D0CC-6BEB-4633-AF62-D5B68C792A1D}" type="pres">
      <dgm:prSet presAssocID="{D1BEA8E9-2093-434B-9978-743AC8BE719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54AEE3-DBBE-4087-8E6B-B9968C23DD18}" type="pres">
      <dgm:prSet presAssocID="{7D9A667B-07CB-45F7-89A3-0CBD00342AEC}" presName="sibTrans" presStyleCnt="0"/>
      <dgm:spPr/>
      <dgm:t>
        <a:bodyPr/>
        <a:lstStyle/>
        <a:p>
          <a:pPr rtl="1"/>
          <a:endParaRPr lang="he-IL"/>
        </a:p>
      </dgm:t>
    </dgm:pt>
    <dgm:pt modelId="{16F99538-F2C7-4413-AB47-0D96D163AABB}" type="pres">
      <dgm:prSet presAssocID="{01258017-4F0D-499F-A218-DECC3B80A9D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690B55-1D71-4180-9611-D332BDDD06D4}" type="pres">
      <dgm:prSet presAssocID="{48922CBC-9E81-4829-BC2C-8987326ED158}" presName="sibTrans" presStyleCnt="0"/>
      <dgm:spPr/>
      <dgm:t>
        <a:bodyPr/>
        <a:lstStyle/>
        <a:p>
          <a:pPr rtl="1"/>
          <a:endParaRPr lang="he-IL"/>
        </a:p>
      </dgm:t>
    </dgm:pt>
    <dgm:pt modelId="{5B95117E-3F4E-4FE1-A9CD-37B33B735138}" type="pres">
      <dgm:prSet presAssocID="{986AD534-B993-4EC7-B1FC-21827558532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F7410F-2B18-43AB-BCA6-BC7CE4F93B69}" type="pres">
      <dgm:prSet presAssocID="{0BDA07A9-BEDA-4790-BD1B-3BBF715DAE0F}" presName="sibTrans" presStyleCnt="0"/>
      <dgm:spPr/>
      <dgm:t>
        <a:bodyPr/>
        <a:lstStyle/>
        <a:p>
          <a:pPr rtl="1"/>
          <a:endParaRPr lang="he-IL"/>
        </a:p>
      </dgm:t>
    </dgm:pt>
    <dgm:pt modelId="{325B897C-8FB3-4D7D-BEEB-60D8DDE1D196}" type="pres">
      <dgm:prSet presAssocID="{43434CB9-FC74-4FE8-B38D-B69F558A081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DF4A88A-96FF-4DA0-843A-86079C7436CF}" type="presOf" srcId="{CEF9208B-8CB3-4C30-8902-FFB4C29DBEDD}" destId="{DF45D0CC-6BEB-4633-AF62-D5B68C792A1D}" srcOrd="0" destOrd="1" presId="urn:microsoft.com/office/officeart/2005/8/layout/hProcess9"/>
    <dgm:cxn modelId="{31CC8589-1315-406C-84DF-D99DBB477FCB}" type="presOf" srcId="{15B1D2DA-448E-4BFF-9A48-0B1BE10BDF08}" destId="{EF2848A7-D7F2-4F9B-82E0-EB60EEDDDCC1}" srcOrd="0" destOrd="0" presId="urn:microsoft.com/office/officeart/2005/8/layout/hProcess9"/>
    <dgm:cxn modelId="{EBD6CA48-ADB8-42B3-88E2-EB91B4F86838}" srcId="{06FF9BBD-D77F-4DBF-A1F6-50104E8A6DF5}" destId="{986AD534-B993-4EC7-B1FC-218275585329}" srcOrd="3" destOrd="0" parTransId="{1C0E893E-60E8-450B-87CF-70D4C07B245E}" sibTransId="{0BDA07A9-BEDA-4790-BD1B-3BBF715DAE0F}"/>
    <dgm:cxn modelId="{014EB2A3-E02C-4FDE-B410-6CCB1833A21E}" srcId="{01258017-4F0D-499F-A218-DECC3B80A9D5}" destId="{0BB85A9A-1B04-4745-AD78-BC519CA901DC}" srcOrd="2" destOrd="0" parTransId="{D148C297-6B3C-411F-9E48-E9C1846497CB}" sibTransId="{D5D8A2CE-1339-40C2-BA17-E4E0BE8619FB}"/>
    <dgm:cxn modelId="{711054EB-3437-474D-BE0F-0166C8C81057}" type="presOf" srcId="{43434CB9-FC74-4FE8-B38D-B69F558A0817}" destId="{325B897C-8FB3-4D7D-BEEB-60D8DDE1D196}" srcOrd="0" destOrd="0" presId="urn:microsoft.com/office/officeart/2005/8/layout/hProcess9"/>
    <dgm:cxn modelId="{E0E6DCDB-911E-4CCB-98EB-8896055E8794}" type="presOf" srcId="{986AD534-B993-4EC7-B1FC-218275585329}" destId="{5B95117E-3F4E-4FE1-A9CD-37B33B735138}" srcOrd="0" destOrd="0" presId="urn:microsoft.com/office/officeart/2005/8/layout/hProcess9"/>
    <dgm:cxn modelId="{FA369652-1891-4F46-B190-EF5234034FB4}" type="presOf" srcId="{AA4AB759-AF84-47C0-B1B3-2ECD23297816}" destId="{EF2848A7-D7F2-4F9B-82E0-EB60EEDDDCC1}" srcOrd="0" destOrd="1" presId="urn:microsoft.com/office/officeart/2005/8/layout/hProcess9"/>
    <dgm:cxn modelId="{FD5C3251-6ED5-4685-AC0F-AAF18F063F35}" type="presOf" srcId="{5237C645-B217-47DA-AAB7-A4E99FCBA844}" destId="{16F99538-F2C7-4413-AB47-0D96D163AABB}" srcOrd="0" destOrd="2" presId="urn:microsoft.com/office/officeart/2005/8/layout/hProcess9"/>
    <dgm:cxn modelId="{F260A79C-59FC-4C6F-A9A7-DBCFCE6B1DD2}" type="presOf" srcId="{DCA9E88B-94CE-4953-9950-611CD1E86D57}" destId="{16F99538-F2C7-4413-AB47-0D96D163AABB}" srcOrd="0" destOrd="1" presId="urn:microsoft.com/office/officeart/2005/8/layout/hProcess9"/>
    <dgm:cxn modelId="{8C58883D-42A9-4618-9C54-CBD84B1D831D}" type="presOf" srcId="{01258017-4F0D-499F-A218-DECC3B80A9D5}" destId="{16F99538-F2C7-4413-AB47-0D96D163AABB}" srcOrd="0" destOrd="0" presId="urn:microsoft.com/office/officeart/2005/8/layout/hProcess9"/>
    <dgm:cxn modelId="{6B436773-D3DE-4530-893C-52391AC90C2F}" srcId="{15B1D2DA-448E-4BFF-9A48-0B1BE10BDF08}" destId="{AA4AB759-AF84-47C0-B1B3-2ECD23297816}" srcOrd="0" destOrd="0" parTransId="{C903E6CA-52EC-4D16-967C-FBAB3DDB6AA5}" sibTransId="{234037C1-B262-4E5E-8665-A23FD51CAD5C}"/>
    <dgm:cxn modelId="{321623C3-C192-4BBF-A864-E37112ACCECC}" type="presOf" srcId="{CB66B63A-E5BC-436F-8280-806A6D5464DE}" destId="{325B897C-8FB3-4D7D-BEEB-60D8DDE1D196}" srcOrd="0" destOrd="1" presId="urn:microsoft.com/office/officeart/2005/8/layout/hProcess9"/>
    <dgm:cxn modelId="{30328599-D585-45E9-93C8-59FF4C3A6085}" srcId="{D1BEA8E9-2093-434B-9978-743AC8BE7196}" destId="{CEF9208B-8CB3-4C30-8902-FFB4C29DBEDD}" srcOrd="0" destOrd="0" parTransId="{DB7221F1-42A0-407D-8457-E76A5552F4B2}" sibTransId="{BDFA0EEB-5A3A-4324-925E-1460D67D3F8A}"/>
    <dgm:cxn modelId="{BC0FB97D-ED82-4E55-B10A-B21A3162A4B6}" srcId="{43434CB9-FC74-4FE8-B38D-B69F558A0817}" destId="{D965C3B7-3E2E-495E-8788-19723058A6B0}" srcOrd="1" destOrd="0" parTransId="{173DA664-50B0-482C-B770-A1CE74B09101}" sibTransId="{72BA8D90-28D1-4D99-833D-403C44B1A95E}"/>
    <dgm:cxn modelId="{8BB49D83-6E85-41FB-8285-B218018B0391}" srcId="{06FF9BBD-D77F-4DBF-A1F6-50104E8A6DF5}" destId="{01258017-4F0D-499F-A218-DECC3B80A9D5}" srcOrd="2" destOrd="0" parTransId="{4660B12C-4D22-4E9A-95EA-2B02A4E92BA1}" sibTransId="{48922CBC-9E81-4829-BC2C-8987326ED158}"/>
    <dgm:cxn modelId="{79210448-D785-401B-9A7F-8C2C08D5D499}" srcId="{986AD534-B993-4EC7-B1FC-218275585329}" destId="{9F0D6373-049D-4801-9A80-FC12A9A98166}" srcOrd="0" destOrd="0" parTransId="{10511FBE-596D-417A-930B-9C8973859952}" sibTransId="{977AFF3C-30EE-4B01-9428-1F444082CA45}"/>
    <dgm:cxn modelId="{5B1164F1-B18E-448B-AA78-AC9A90A19B14}" srcId="{06FF9BBD-D77F-4DBF-A1F6-50104E8A6DF5}" destId="{43434CB9-FC74-4FE8-B38D-B69F558A0817}" srcOrd="4" destOrd="0" parTransId="{90288495-0883-4F1D-9E38-AA2BAEE3B7EA}" sibTransId="{17426F48-C82B-4A14-AADB-F98FEC48E63B}"/>
    <dgm:cxn modelId="{92B52D25-5929-4AF3-A391-EEE248373CA1}" type="presOf" srcId="{D965C3B7-3E2E-495E-8788-19723058A6B0}" destId="{325B897C-8FB3-4D7D-BEEB-60D8DDE1D196}" srcOrd="0" destOrd="2" presId="urn:microsoft.com/office/officeart/2005/8/layout/hProcess9"/>
    <dgm:cxn modelId="{EF585D8E-F943-45C9-8709-C572397B341D}" type="presOf" srcId="{D1BEA8E9-2093-434B-9978-743AC8BE7196}" destId="{DF45D0CC-6BEB-4633-AF62-D5B68C792A1D}" srcOrd="0" destOrd="0" presId="urn:microsoft.com/office/officeart/2005/8/layout/hProcess9"/>
    <dgm:cxn modelId="{DBE0A306-DAE1-4362-9F5F-68403EE48FBA}" srcId="{01258017-4F0D-499F-A218-DECC3B80A9D5}" destId="{DCA9E88B-94CE-4953-9950-611CD1E86D57}" srcOrd="0" destOrd="0" parTransId="{E3D9BC13-8D99-4E28-85DE-E2835DE3292A}" sibTransId="{57BE2E99-6ACE-4CE0-B2F7-008616CA9EDD}"/>
    <dgm:cxn modelId="{D51CDFB7-C4A4-48D5-8C1C-5B2D87CF92B8}" type="presOf" srcId="{06FF9BBD-D77F-4DBF-A1F6-50104E8A6DF5}" destId="{56C23642-10B6-472C-8CF8-20149D6B44FB}" srcOrd="0" destOrd="0" presId="urn:microsoft.com/office/officeart/2005/8/layout/hProcess9"/>
    <dgm:cxn modelId="{24497A68-8B00-4B55-88DE-5FAD5421B66D}" srcId="{01258017-4F0D-499F-A218-DECC3B80A9D5}" destId="{5237C645-B217-47DA-AAB7-A4E99FCBA844}" srcOrd="1" destOrd="0" parTransId="{CD8B04EB-450B-4045-8002-3EDCE5E18488}" sibTransId="{EC39B929-549F-442A-85B9-2C6F61F392D6}"/>
    <dgm:cxn modelId="{82FF0920-BB27-4895-A691-AE177DE19A77}" type="presOf" srcId="{9F0D6373-049D-4801-9A80-FC12A9A98166}" destId="{5B95117E-3F4E-4FE1-A9CD-37B33B735138}" srcOrd="0" destOrd="1" presId="urn:microsoft.com/office/officeart/2005/8/layout/hProcess9"/>
    <dgm:cxn modelId="{2237A9DF-A960-42F8-ABB5-343619482503}" type="presOf" srcId="{0BB85A9A-1B04-4745-AD78-BC519CA901DC}" destId="{16F99538-F2C7-4413-AB47-0D96D163AABB}" srcOrd="0" destOrd="3" presId="urn:microsoft.com/office/officeart/2005/8/layout/hProcess9"/>
    <dgm:cxn modelId="{F9F59DF5-425A-410A-A5AA-E2E04ED4819C}" srcId="{06FF9BBD-D77F-4DBF-A1F6-50104E8A6DF5}" destId="{D1BEA8E9-2093-434B-9978-743AC8BE7196}" srcOrd="1" destOrd="0" parTransId="{DB041475-3F93-4F64-8F9C-BD27146C9E8B}" sibTransId="{7D9A667B-07CB-45F7-89A3-0CBD00342AEC}"/>
    <dgm:cxn modelId="{075C4E7F-C854-419A-ADC2-EFB2E98EF8B3}" srcId="{43434CB9-FC74-4FE8-B38D-B69F558A0817}" destId="{CB66B63A-E5BC-436F-8280-806A6D5464DE}" srcOrd="0" destOrd="0" parTransId="{7EF8622E-DD5D-4E70-8562-B169003A4983}" sibTransId="{F278300A-68E6-4E91-A49D-C63404D28996}"/>
    <dgm:cxn modelId="{8051019F-00B6-4879-B8A1-3C3BCAB680C8}" srcId="{06FF9BBD-D77F-4DBF-A1F6-50104E8A6DF5}" destId="{15B1D2DA-448E-4BFF-9A48-0B1BE10BDF08}" srcOrd="0" destOrd="0" parTransId="{4FF7DA2E-844E-4F2C-9FA3-6E6BF0A70F57}" sibTransId="{44842881-FE8A-437C-8FBA-4464E3763856}"/>
    <dgm:cxn modelId="{0EE35AC3-7968-4AEE-BECD-0C05E6B82753}" type="presParOf" srcId="{56C23642-10B6-472C-8CF8-20149D6B44FB}" destId="{D48BFA02-33B1-4F52-9A8A-737EEB012ABF}" srcOrd="0" destOrd="0" presId="urn:microsoft.com/office/officeart/2005/8/layout/hProcess9"/>
    <dgm:cxn modelId="{97481990-6238-4CA9-A952-8A047C68E9C7}" type="presParOf" srcId="{56C23642-10B6-472C-8CF8-20149D6B44FB}" destId="{84FBBF15-1501-4E31-8BF4-C69DF6A8CED1}" srcOrd="1" destOrd="0" presId="urn:microsoft.com/office/officeart/2005/8/layout/hProcess9"/>
    <dgm:cxn modelId="{3D5B986D-D794-466B-9F1A-4FCA63CB3580}" type="presParOf" srcId="{84FBBF15-1501-4E31-8BF4-C69DF6A8CED1}" destId="{EF2848A7-D7F2-4F9B-82E0-EB60EEDDDCC1}" srcOrd="0" destOrd="0" presId="urn:microsoft.com/office/officeart/2005/8/layout/hProcess9"/>
    <dgm:cxn modelId="{52AE1F3B-4E7F-49DC-AFB8-2814032C5C3A}" type="presParOf" srcId="{84FBBF15-1501-4E31-8BF4-C69DF6A8CED1}" destId="{C5898284-FD07-42D8-A217-E945B7EE563E}" srcOrd="1" destOrd="0" presId="urn:microsoft.com/office/officeart/2005/8/layout/hProcess9"/>
    <dgm:cxn modelId="{B92AE16A-AE24-40D8-82CA-B07AB8460CD6}" type="presParOf" srcId="{84FBBF15-1501-4E31-8BF4-C69DF6A8CED1}" destId="{DF45D0CC-6BEB-4633-AF62-D5B68C792A1D}" srcOrd="2" destOrd="0" presId="urn:microsoft.com/office/officeart/2005/8/layout/hProcess9"/>
    <dgm:cxn modelId="{AE1B9B57-AE3E-4D2F-B053-148080DDA4C7}" type="presParOf" srcId="{84FBBF15-1501-4E31-8BF4-C69DF6A8CED1}" destId="{6954AEE3-DBBE-4087-8E6B-B9968C23DD18}" srcOrd="3" destOrd="0" presId="urn:microsoft.com/office/officeart/2005/8/layout/hProcess9"/>
    <dgm:cxn modelId="{EA47F4E1-92F6-4AEC-AF33-4E78B3820F9F}" type="presParOf" srcId="{84FBBF15-1501-4E31-8BF4-C69DF6A8CED1}" destId="{16F99538-F2C7-4413-AB47-0D96D163AABB}" srcOrd="4" destOrd="0" presId="urn:microsoft.com/office/officeart/2005/8/layout/hProcess9"/>
    <dgm:cxn modelId="{0B1B7645-1946-4B18-BF1E-5FFC193B4963}" type="presParOf" srcId="{84FBBF15-1501-4E31-8BF4-C69DF6A8CED1}" destId="{F7690B55-1D71-4180-9611-D332BDDD06D4}" srcOrd="5" destOrd="0" presId="urn:microsoft.com/office/officeart/2005/8/layout/hProcess9"/>
    <dgm:cxn modelId="{E4D44C23-6494-44C3-8E20-BA075CD17B6F}" type="presParOf" srcId="{84FBBF15-1501-4E31-8BF4-C69DF6A8CED1}" destId="{5B95117E-3F4E-4FE1-A9CD-37B33B735138}" srcOrd="6" destOrd="0" presId="urn:microsoft.com/office/officeart/2005/8/layout/hProcess9"/>
    <dgm:cxn modelId="{B7D0526E-8493-441A-9ABD-BE93A922C76C}" type="presParOf" srcId="{84FBBF15-1501-4E31-8BF4-C69DF6A8CED1}" destId="{C9F7410F-2B18-43AB-BCA6-BC7CE4F93B69}" srcOrd="7" destOrd="0" presId="urn:microsoft.com/office/officeart/2005/8/layout/hProcess9"/>
    <dgm:cxn modelId="{B2C84FA0-1CCD-405F-B630-7347F2DC753B}" type="presParOf" srcId="{84FBBF15-1501-4E31-8BF4-C69DF6A8CED1}" destId="{325B897C-8FB3-4D7D-BEEB-60D8DDE1D19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6C7579-1CCE-4BF9-8607-BEF7DC0AC575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0F539CA-C6F9-415D-AB84-BF7B29980A67}">
      <dgm:prSet phldrT="[טקסט]"/>
      <dgm:spPr/>
      <dgm:t>
        <a:bodyPr/>
        <a:lstStyle/>
        <a:p>
          <a:pPr rtl="1"/>
          <a:r>
            <a:rPr lang="he-IL" b="0" i="0" dirty="0" smtClean="0"/>
            <a:t>חנויות של יהודים בברלין בעת החרם כלכלי .</a:t>
          </a:r>
          <a:endParaRPr lang="he-IL" dirty="0"/>
        </a:p>
      </dgm:t>
    </dgm:pt>
    <dgm:pt modelId="{7B991598-0F15-407A-B6C6-94F0ED46B39B}" type="parTrans" cxnId="{278CAB53-290B-4C59-BDA2-084A0B3C7F2B}">
      <dgm:prSet/>
      <dgm:spPr/>
      <dgm:t>
        <a:bodyPr/>
        <a:lstStyle/>
        <a:p>
          <a:pPr rtl="1"/>
          <a:endParaRPr lang="he-IL"/>
        </a:p>
      </dgm:t>
    </dgm:pt>
    <dgm:pt modelId="{385C9721-9705-4571-8560-C885B6FD1F9B}" type="sibTrans" cxnId="{278CAB53-290B-4C59-BDA2-084A0B3C7F2B}">
      <dgm:prSet/>
      <dgm:spPr/>
      <dgm:t>
        <a:bodyPr/>
        <a:lstStyle/>
        <a:p>
          <a:pPr rtl="1"/>
          <a:endParaRPr lang="he-IL"/>
        </a:p>
      </dgm:t>
    </dgm:pt>
    <dgm:pt modelId="{0EB7DF11-84F7-4D06-B0ED-9A0DAA299178}">
      <dgm:prSet phldrT="[טקסט]"/>
      <dgm:spPr/>
      <dgm:t>
        <a:bodyPr/>
        <a:lstStyle/>
        <a:p>
          <a:pPr rtl="1"/>
          <a:r>
            <a:rPr lang="he-IL" b="0" i="0" dirty="0" smtClean="0"/>
            <a:t>איש </a:t>
          </a:r>
          <a:r>
            <a:rPr lang="he-IL" b="0" i="0" dirty="0" err="1" smtClean="0"/>
            <a:t>ס'א</a:t>
          </a:r>
          <a:r>
            <a:rPr lang="he-IL" b="0" i="0" dirty="0" smtClean="0"/>
            <a:t> ליד חנויות של יהודים בברלין. בכרזות כתוב: 'גרמנים! היזהרו! אל תקנו מיהודים!</a:t>
          </a:r>
          <a:endParaRPr lang="he-IL" dirty="0"/>
        </a:p>
      </dgm:t>
    </dgm:pt>
    <dgm:pt modelId="{3F09DC0B-C632-43E9-9BB5-76705B43E371}" type="parTrans" cxnId="{CC66D787-905A-4231-84AF-B92E993155B9}">
      <dgm:prSet/>
      <dgm:spPr/>
      <dgm:t>
        <a:bodyPr/>
        <a:lstStyle/>
        <a:p>
          <a:pPr rtl="1"/>
          <a:endParaRPr lang="he-IL"/>
        </a:p>
      </dgm:t>
    </dgm:pt>
    <dgm:pt modelId="{A57EF808-9AA4-4D6B-91F6-5CEE2A6B15D9}" type="sibTrans" cxnId="{CC66D787-905A-4231-84AF-B92E993155B9}">
      <dgm:prSet/>
      <dgm:spPr/>
      <dgm:t>
        <a:bodyPr/>
        <a:lstStyle/>
        <a:p>
          <a:pPr rtl="1"/>
          <a:endParaRPr lang="he-IL"/>
        </a:p>
      </dgm:t>
    </dgm:pt>
    <dgm:pt modelId="{EEC70A0A-A5B8-43EB-9A11-2237638E1192}" type="pres">
      <dgm:prSet presAssocID="{1F6C7579-1CCE-4BF9-8607-BEF7DC0AC575}" presName="Name0" presStyleCnt="0">
        <dgm:presLayoutVars>
          <dgm:dir/>
          <dgm:resizeHandles val="exact"/>
        </dgm:presLayoutVars>
      </dgm:prSet>
      <dgm:spPr/>
    </dgm:pt>
    <dgm:pt modelId="{0F96CC2F-3601-4B57-9CF1-C06E90BA0809}" type="pres">
      <dgm:prSet presAssocID="{30F539CA-C6F9-415D-AB84-BF7B29980A67}" presName="composite" presStyleCnt="0"/>
      <dgm:spPr/>
    </dgm:pt>
    <dgm:pt modelId="{63100B5A-E602-41D7-9496-44787ACE35AA}" type="pres">
      <dgm:prSet presAssocID="{30F539CA-C6F9-415D-AB84-BF7B29980A67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CE6FD2-2DE3-475A-AFAF-BA09B963D66A}" type="pres">
      <dgm:prSet presAssocID="{30F539CA-C6F9-415D-AB84-BF7B29980A67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86B9DC-58B7-42B0-8E81-A0102809227E}" type="pres">
      <dgm:prSet presAssocID="{385C9721-9705-4571-8560-C885B6FD1F9B}" presName="sibTrans" presStyleCnt="0"/>
      <dgm:spPr/>
    </dgm:pt>
    <dgm:pt modelId="{B3CA9AB2-490D-4635-96C3-05765E5F7CFF}" type="pres">
      <dgm:prSet presAssocID="{0EB7DF11-84F7-4D06-B0ED-9A0DAA299178}" presName="composite" presStyleCnt="0"/>
      <dgm:spPr/>
    </dgm:pt>
    <dgm:pt modelId="{35FA32EC-001B-404B-8A3C-5B40F21AB7BB}" type="pres">
      <dgm:prSet presAssocID="{0EB7DF11-84F7-4D06-B0ED-9A0DAA299178}" presName="rect1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5E1BCA-70E7-4331-899D-49DBF2D3D26A}" type="pres">
      <dgm:prSet presAssocID="{0EB7DF11-84F7-4D06-B0ED-9A0DAA29917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8E8B16A-3A4C-44E2-B906-E83825BB2715}" type="presOf" srcId="{30F539CA-C6F9-415D-AB84-BF7B29980A67}" destId="{91CE6FD2-2DE3-475A-AFAF-BA09B963D66A}" srcOrd="0" destOrd="0" presId="urn:microsoft.com/office/officeart/2008/layout/BendingPictureCaptionList"/>
    <dgm:cxn modelId="{50961958-D509-4DA4-A76F-CB455BAFDB1D}" type="presOf" srcId="{0EB7DF11-84F7-4D06-B0ED-9A0DAA299178}" destId="{765E1BCA-70E7-4331-899D-49DBF2D3D26A}" srcOrd="0" destOrd="0" presId="urn:microsoft.com/office/officeart/2008/layout/BendingPictureCaptionList"/>
    <dgm:cxn modelId="{278CAB53-290B-4C59-BDA2-084A0B3C7F2B}" srcId="{1F6C7579-1CCE-4BF9-8607-BEF7DC0AC575}" destId="{30F539CA-C6F9-415D-AB84-BF7B29980A67}" srcOrd="0" destOrd="0" parTransId="{7B991598-0F15-407A-B6C6-94F0ED46B39B}" sibTransId="{385C9721-9705-4571-8560-C885B6FD1F9B}"/>
    <dgm:cxn modelId="{CC66D787-905A-4231-84AF-B92E993155B9}" srcId="{1F6C7579-1CCE-4BF9-8607-BEF7DC0AC575}" destId="{0EB7DF11-84F7-4D06-B0ED-9A0DAA299178}" srcOrd="1" destOrd="0" parTransId="{3F09DC0B-C632-43E9-9BB5-76705B43E371}" sibTransId="{A57EF808-9AA4-4D6B-91F6-5CEE2A6B15D9}"/>
    <dgm:cxn modelId="{82A3E89D-B14D-4BC8-BA96-B75880BDA205}" type="presOf" srcId="{1F6C7579-1CCE-4BF9-8607-BEF7DC0AC575}" destId="{EEC70A0A-A5B8-43EB-9A11-2237638E1192}" srcOrd="0" destOrd="0" presId="urn:microsoft.com/office/officeart/2008/layout/BendingPictureCaptionList"/>
    <dgm:cxn modelId="{65289BD1-40C6-4A4A-949F-7710DFBA6BCC}" type="presParOf" srcId="{EEC70A0A-A5B8-43EB-9A11-2237638E1192}" destId="{0F96CC2F-3601-4B57-9CF1-C06E90BA0809}" srcOrd="0" destOrd="0" presId="urn:microsoft.com/office/officeart/2008/layout/BendingPictureCaptionList"/>
    <dgm:cxn modelId="{651D16C6-9A50-432C-8168-D47340F57202}" type="presParOf" srcId="{0F96CC2F-3601-4B57-9CF1-C06E90BA0809}" destId="{63100B5A-E602-41D7-9496-44787ACE35AA}" srcOrd="0" destOrd="0" presId="urn:microsoft.com/office/officeart/2008/layout/BendingPictureCaptionList"/>
    <dgm:cxn modelId="{1D168D2D-5C70-429C-9525-E872B6F8A0E2}" type="presParOf" srcId="{0F96CC2F-3601-4B57-9CF1-C06E90BA0809}" destId="{91CE6FD2-2DE3-475A-AFAF-BA09B963D66A}" srcOrd="1" destOrd="0" presId="urn:microsoft.com/office/officeart/2008/layout/BendingPictureCaptionList"/>
    <dgm:cxn modelId="{42809BAE-8134-4478-8202-F26DC0581062}" type="presParOf" srcId="{EEC70A0A-A5B8-43EB-9A11-2237638E1192}" destId="{8986B9DC-58B7-42B0-8E81-A0102809227E}" srcOrd="1" destOrd="0" presId="urn:microsoft.com/office/officeart/2008/layout/BendingPictureCaptionList"/>
    <dgm:cxn modelId="{13FCC193-43AF-4D4A-B5F2-48A8237754C9}" type="presParOf" srcId="{EEC70A0A-A5B8-43EB-9A11-2237638E1192}" destId="{B3CA9AB2-490D-4635-96C3-05765E5F7CFF}" srcOrd="2" destOrd="0" presId="urn:microsoft.com/office/officeart/2008/layout/BendingPictureCaptionList"/>
    <dgm:cxn modelId="{4B327CF7-8E31-4D8E-9D8D-0BE03E96C550}" type="presParOf" srcId="{B3CA9AB2-490D-4635-96C3-05765E5F7CFF}" destId="{35FA32EC-001B-404B-8A3C-5B40F21AB7BB}" srcOrd="0" destOrd="0" presId="urn:microsoft.com/office/officeart/2008/layout/BendingPictureCaptionList"/>
    <dgm:cxn modelId="{0EE80BDB-D874-4180-B8E4-7D5BAEE4F5F4}" type="presParOf" srcId="{B3CA9AB2-490D-4635-96C3-05765E5F7CFF}" destId="{765E1BCA-70E7-4331-899D-49DBF2D3D26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EA025-2C9B-470C-B9F9-DF16FF351236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253F25C6-907C-43AA-9548-0B526F9AADA4}">
      <dgm:prSet phldrT="[טקסט]" custT="1"/>
      <dgm:spPr/>
      <dgm:t>
        <a:bodyPr/>
        <a:lstStyle/>
        <a:p>
          <a:pPr rtl="1"/>
          <a:r>
            <a:rPr lang="he-I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אלברט </a:t>
          </a:r>
          <a:r>
            <a:rPr lang="he-IL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איינשטין</a:t>
          </a:r>
          <a:endParaRPr lang="he-IL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E4379-93AB-433F-887A-D31FEC9B2FFF}" type="parTrans" cxnId="{D88DDC35-8FCD-4366-A801-FED52BCEEC9F}">
      <dgm:prSet/>
      <dgm:spPr/>
      <dgm:t>
        <a:bodyPr/>
        <a:lstStyle/>
        <a:p>
          <a:pPr rtl="1"/>
          <a:endParaRPr lang="he-IL"/>
        </a:p>
      </dgm:t>
    </dgm:pt>
    <dgm:pt modelId="{6D981184-268A-4946-B838-50884731889F}" type="sibTrans" cxnId="{D88DDC35-8FCD-4366-A801-FED52BCEEC9F}">
      <dgm:prSet/>
      <dgm:spPr/>
      <dgm:t>
        <a:bodyPr/>
        <a:lstStyle/>
        <a:p>
          <a:pPr rtl="1"/>
          <a:endParaRPr lang="he-IL"/>
        </a:p>
      </dgm:t>
    </dgm:pt>
    <dgm:pt modelId="{3F2E5DAD-2B73-43EB-B682-78B15EA19A27}">
      <dgm:prSet phldrT="[טקסט]" custT="1"/>
      <dgm:spPr/>
      <dgm:t>
        <a:bodyPr/>
        <a:lstStyle/>
        <a:p>
          <a:pPr rtl="1"/>
          <a:r>
            <a:rPr lang="he-IL" sz="1400" dirty="0" smtClean="0"/>
            <a:t>יהודי גרמני. מגדולי הפיזיקאים בהיסטוריה.</a:t>
          </a:r>
          <a:endParaRPr lang="he-IL" sz="1400" dirty="0"/>
        </a:p>
      </dgm:t>
    </dgm:pt>
    <dgm:pt modelId="{31C1E574-B458-4DF8-8A8A-C6D298385C48}" type="parTrans" cxnId="{40D6660C-9E2D-4D57-B039-EE0B9FA86042}">
      <dgm:prSet/>
      <dgm:spPr/>
      <dgm:t>
        <a:bodyPr/>
        <a:lstStyle/>
        <a:p>
          <a:pPr rtl="1"/>
          <a:endParaRPr lang="he-IL"/>
        </a:p>
      </dgm:t>
    </dgm:pt>
    <dgm:pt modelId="{4AFB18D7-557F-462B-83CB-A5E098D45292}" type="sibTrans" cxnId="{40D6660C-9E2D-4D57-B039-EE0B9FA86042}">
      <dgm:prSet/>
      <dgm:spPr/>
      <dgm:t>
        <a:bodyPr/>
        <a:lstStyle/>
        <a:p>
          <a:pPr rtl="1"/>
          <a:endParaRPr lang="he-IL"/>
        </a:p>
      </dgm:t>
    </dgm:pt>
    <dgm:pt modelId="{01A05542-7638-48D8-A6AD-C115903505E1}">
      <dgm:prSet phldrT="[טקסט]" custT="1"/>
      <dgm:spPr/>
      <dgm:t>
        <a:bodyPr/>
        <a:lstStyle/>
        <a:p>
          <a:pPr rtl="1"/>
          <a:r>
            <a:rPr lang="he-IL" sz="1400" dirty="0" smtClean="0"/>
            <a:t>גם הוא פוטר בגלל החוק ונשללה ממנו האזרחות הגרמנית.</a:t>
          </a:r>
          <a:endParaRPr lang="he-IL" sz="1400" dirty="0"/>
        </a:p>
      </dgm:t>
    </dgm:pt>
    <dgm:pt modelId="{C6305119-7314-4474-BCE7-8362A1F0657D}" type="parTrans" cxnId="{64D80639-3E84-4E7F-97A2-2A4AC93792A2}">
      <dgm:prSet/>
      <dgm:spPr/>
      <dgm:t>
        <a:bodyPr/>
        <a:lstStyle/>
        <a:p>
          <a:pPr rtl="1"/>
          <a:endParaRPr lang="he-IL"/>
        </a:p>
      </dgm:t>
    </dgm:pt>
    <dgm:pt modelId="{DB895131-6BD0-40AD-B76D-26097084F2D5}" type="sibTrans" cxnId="{64D80639-3E84-4E7F-97A2-2A4AC93792A2}">
      <dgm:prSet/>
      <dgm:spPr/>
      <dgm:t>
        <a:bodyPr/>
        <a:lstStyle/>
        <a:p>
          <a:pPr rtl="1"/>
          <a:endParaRPr lang="he-IL"/>
        </a:p>
      </dgm:t>
    </dgm:pt>
    <dgm:pt modelId="{3DE60AB6-71F8-410B-B067-7047FA0D1031}">
      <dgm:prSet phldrT="[טקסט]" custT="1"/>
      <dgm:spPr/>
      <dgm:t>
        <a:bodyPr/>
        <a:lstStyle/>
        <a:p>
          <a:pPr rtl="1"/>
          <a:r>
            <a:rPr lang="he-IL" sz="1400" dirty="0" smtClean="0"/>
            <a:t>היגר לארצות הברית</a:t>
          </a:r>
          <a:endParaRPr lang="he-IL" sz="1400" dirty="0"/>
        </a:p>
      </dgm:t>
    </dgm:pt>
    <dgm:pt modelId="{433C6B56-D5E9-4F18-BC6D-773B4E06C4DA}" type="parTrans" cxnId="{2AC824FA-B822-4D80-A9B2-BF7063A749F2}">
      <dgm:prSet/>
      <dgm:spPr/>
      <dgm:t>
        <a:bodyPr/>
        <a:lstStyle/>
        <a:p>
          <a:pPr rtl="1"/>
          <a:endParaRPr lang="he-IL"/>
        </a:p>
      </dgm:t>
    </dgm:pt>
    <dgm:pt modelId="{4A634C55-842E-48B6-988C-49C479F162D3}" type="sibTrans" cxnId="{2AC824FA-B822-4D80-A9B2-BF7063A749F2}">
      <dgm:prSet/>
      <dgm:spPr/>
      <dgm:t>
        <a:bodyPr/>
        <a:lstStyle/>
        <a:p>
          <a:pPr rtl="1"/>
          <a:endParaRPr lang="he-IL"/>
        </a:p>
      </dgm:t>
    </dgm:pt>
    <dgm:pt modelId="{4141EBD1-C372-45E3-A215-84DDC7857EB3}" type="pres">
      <dgm:prSet presAssocID="{70FEA025-2C9B-470C-B9F9-DF16FF351236}" presName="Name0" presStyleCnt="0">
        <dgm:presLayoutVars>
          <dgm:chMax/>
          <dgm:chPref/>
          <dgm:dir/>
        </dgm:presLayoutVars>
      </dgm:prSet>
      <dgm:spPr/>
    </dgm:pt>
    <dgm:pt modelId="{76EC6DFD-77CF-4D7D-8659-4F60F801BE8D}" type="pres">
      <dgm:prSet presAssocID="{253F25C6-907C-43AA-9548-0B526F9AADA4}" presName="composite" presStyleCnt="0">
        <dgm:presLayoutVars>
          <dgm:chMax val="1"/>
          <dgm:chPref val="1"/>
        </dgm:presLayoutVars>
      </dgm:prSet>
      <dgm:spPr/>
    </dgm:pt>
    <dgm:pt modelId="{5B3678D7-D47F-4B2F-8ABD-706EA69E18F6}" type="pres">
      <dgm:prSet presAssocID="{253F25C6-907C-43AA-9548-0B526F9AADA4}" presName="Accent" presStyleLbl="trAlignAcc1" presStyleIdx="0" presStyleCnt="1">
        <dgm:presLayoutVars>
          <dgm:chMax val="0"/>
          <dgm:chPref val="0"/>
        </dgm:presLayoutVars>
      </dgm:prSet>
      <dgm:spPr/>
    </dgm:pt>
    <dgm:pt modelId="{69D1EFCA-4E6E-4538-A7DD-0903FFA87CCD}" type="pres">
      <dgm:prSet presAssocID="{253F25C6-907C-43AA-9548-0B526F9AADA4}" presName="Image" presStyleLbl="alignImgPlace1" presStyleIdx="0" presStyleCnt="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E47543-CABB-40BC-8353-74933A1E9061}" type="pres">
      <dgm:prSet presAssocID="{253F25C6-907C-43AA-9548-0B526F9AADA4}" presName="ChildComposite" presStyleCnt="0"/>
      <dgm:spPr/>
    </dgm:pt>
    <dgm:pt modelId="{129B18C6-1586-4DBE-B104-652B7F84DBDD}" type="pres">
      <dgm:prSet presAssocID="{253F25C6-907C-43AA-9548-0B526F9AADA4}" presName="Child" presStyleLbl="node1" presStyleIdx="0" presStyleCnt="1" custScaleY="131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E9CDCC-C805-4647-A243-76CE796A12D8}" type="pres">
      <dgm:prSet presAssocID="{253F25C6-907C-43AA-9548-0B526F9AADA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AB44C00F-1138-4F4D-936C-D55763DEA856}" type="presOf" srcId="{253F25C6-907C-43AA-9548-0B526F9AADA4}" destId="{6EE9CDCC-C805-4647-A243-76CE796A12D8}" srcOrd="0" destOrd="0" presId="urn:microsoft.com/office/officeart/2008/layout/CaptionedPictures"/>
    <dgm:cxn modelId="{CDE6D794-D7D9-4A33-B099-297E36C09CF6}" type="presOf" srcId="{70FEA025-2C9B-470C-B9F9-DF16FF351236}" destId="{4141EBD1-C372-45E3-A215-84DDC7857EB3}" srcOrd="0" destOrd="0" presId="urn:microsoft.com/office/officeart/2008/layout/CaptionedPictures"/>
    <dgm:cxn modelId="{2AC824FA-B822-4D80-A9B2-BF7063A749F2}" srcId="{253F25C6-907C-43AA-9548-0B526F9AADA4}" destId="{3DE60AB6-71F8-410B-B067-7047FA0D1031}" srcOrd="2" destOrd="0" parTransId="{433C6B56-D5E9-4F18-BC6D-773B4E06C4DA}" sibTransId="{4A634C55-842E-48B6-988C-49C479F162D3}"/>
    <dgm:cxn modelId="{C7FDFC6C-C0C8-401D-814E-A3CC2D45A787}" type="presOf" srcId="{3DE60AB6-71F8-410B-B067-7047FA0D1031}" destId="{129B18C6-1586-4DBE-B104-652B7F84DBDD}" srcOrd="0" destOrd="2" presId="urn:microsoft.com/office/officeart/2008/layout/CaptionedPictures"/>
    <dgm:cxn modelId="{64D80639-3E84-4E7F-97A2-2A4AC93792A2}" srcId="{253F25C6-907C-43AA-9548-0B526F9AADA4}" destId="{01A05542-7638-48D8-A6AD-C115903505E1}" srcOrd="1" destOrd="0" parTransId="{C6305119-7314-4474-BCE7-8362A1F0657D}" sibTransId="{DB895131-6BD0-40AD-B76D-26097084F2D5}"/>
    <dgm:cxn modelId="{DF419190-C001-4A28-8A82-AA34F10C5AC3}" type="presOf" srcId="{3F2E5DAD-2B73-43EB-B682-78B15EA19A27}" destId="{129B18C6-1586-4DBE-B104-652B7F84DBDD}" srcOrd="0" destOrd="0" presId="urn:microsoft.com/office/officeart/2008/layout/CaptionedPictures"/>
    <dgm:cxn modelId="{0AEF6827-C046-4476-9635-0F10FC66CDE0}" type="presOf" srcId="{01A05542-7638-48D8-A6AD-C115903505E1}" destId="{129B18C6-1586-4DBE-B104-652B7F84DBDD}" srcOrd="0" destOrd="1" presId="urn:microsoft.com/office/officeart/2008/layout/CaptionedPictures"/>
    <dgm:cxn modelId="{40D6660C-9E2D-4D57-B039-EE0B9FA86042}" srcId="{253F25C6-907C-43AA-9548-0B526F9AADA4}" destId="{3F2E5DAD-2B73-43EB-B682-78B15EA19A27}" srcOrd="0" destOrd="0" parTransId="{31C1E574-B458-4DF8-8A8A-C6D298385C48}" sibTransId="{4AFB18D7-557F-462B-83CB-A5E098D45292}"/>
    <dgm:cxn modelId="{D88DDC35-8FCD-4366-A801-FED52BCEEC9F}" srcId="{70FEA025-2C9B-470C-B9F9-DF16FF351236}" destId="{253F25C6-907C-43AA-9548-0B526F9AADA4}" srcOrd="0" destOrd="0" parTransId="{364E4379-93AB-433F-887A-D31FEC9B2FFF}" sibTransId="{6D981184-268A-4946-B838-50884731889F}"/>
    <dgm:cxn modelId="{B02682C7-6EB0-405F-8E51-24E0EE843128}" type="presParOf" srcId="{4141EBD1-C372-45E3-A215-84DDC7857EB3}" destId="{76EC6DFD-77CF-4D7D-8659-4F60F801BE8D}" srcOrd="0" destOrd="0" presId="urn:microsoft.com/office/officeart/2008/layout/CaptionedPictures"/>
    <dgm:cxn modelId="{E6B12E52-228A-4FED-9465-1BBF6218B623}" type="presParOf" srcId="{76EC6DFD-77CF-4D7D-8659-4F60F801BE8D}" destId="{5B3678D7-D47F-4B2F-8ABD-706EA69E18F6}" srcOrd="0" destOrd="0" presId="urn:microsoft.com/office/officeart/2008/layout/CaptionedPictures"/>
    <dgm:cxn modelId="{8E298500-A0DC-44E9-B3B5-9782A52836BE}" type="presParOf" srcId="{76EC6DFD-77CF-4D7D-8659-4F60F801BE8D}" destId="{69D1EFCA-4E6E-4538-A7DD-0903FFA87CCD}" srcOrd="1" destOrd="0" presId="urn:microsoft.com/office/officeart/2008/layout/CaptionedPictures"/>
    <dgm:cxn modelId="{A73FB51E-B414-48AE-8EEE-940FB423B4A4}" type="presParOf" srcId="{76EC6DFD-77CF-4D7D-8659-4F60F801BE8D}" destId="{72E47543-CABB-40BC-8353-74933A1E9061}" srcOrd="2" destOrd="0" presId="urn:microsoft.com/office/officeart/2008/layout/CaptionedPictures"/>
    <dgm:cxn modelId="{DF15BEC4-276E-433A-8957-84CACC3180F2}" type="presParOf" srcId="{72E47543-CABB-40BC-8353-74933A1E9061}" destId="{129B18C6-1586-4DBE-B104-652B7F84DBDD}" srcOrd="0" destOrd="0" presId="urn:microsoft.com/office/officeart/2008/layout/CaptionedPictures"/>
    <dgm:cxn modelId="{F98D71CB-ABE7-4592-B420-C2ADE8E3F3E3}" type="presParOf" srcId="{72E47543-CABB-40BC-8353-74933A1E9061}" destId="{6EE9CDCC-C805-4647-A243-76CE796A12D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6E494C-BACB-49CA-802A-FBC6C05FC20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A597908-EBB3-48E1-806B-C9FA861D98B5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92410D6A-D823-4D14-B527-0087F1C91FE8}" type="parTrans" cxnId="{72B3FF3B-81D6-48DF-93E9-09355CEAE6BF}">
      <dgm:prSet/>
      <dgm:spPr/>
      <dgm:t>
        <a:bodyPr/>
        <a:lstStyle/>
        <a:p>
          <a:pPr rtl="1"/>
          <a:endParaRPr lang="he-IL"/>
        </a:p>
      </dgm:t>
    </dgm:pt>
    <dgm:pt modelId="{82571809-2D08-480E-973F-9A0DB94189F2}" type="sibTrans" cxnId="{72B3FF3B-81D6-48DF-93E9-09355CEAE6BF}">
      <dgm:prSet/>
      <dgm:spPr/>
      <dgm:t>
        <a:bodyPr/>
        <a:lstStyle/>
        <a:p>
          <a:pPr rtl="1"/>
          <a:endParaRPr lang="he-IL"/>
        </a:p>
      </dgm:t>
    </dgm:pt>
    <dgm:pt modelId="{D5C14385-3D4E-40E4-A305-6B83991AE996}">
      <dgm:prSet phldrT="[טקסט]"/>
      <dgm:spPr/>
      <dgm:t>
        <a:bodyPr/>
        <a:lstStyle/>
        <a:p>
          <a:pPr rtl="1"/>
          <a:r>
            <a:rPr lang="he-IL" dirty="0" smtClean="0"/>
            <a:t>שריפת הספרים היהודים</a:t>
          </a:r>
          <a:endParaRPr lang="he-IL" dirty="0"/>
        </a:p>
      </dgm:t>
    </dgm:pt>
    <dgm:pt modelId="{C31020A7-DDFD-4F28-BAA3-0372168068A0}" type="parTrans" cxnId="{4E98F939-5E12-4C64-827E-2628372B30BC}">
      <dgm:prSet/>
      <dgm:spPr/>
      <dgm:t>
        <a:bodyPr/>
        <a:lstStyle/>
        <a:p>
          <a:pPr rtl="1"/>
          <a:endParaRPr lang="he-IL"/>
        </a:p>
      </dgm:t>
    </dgm:pt>
    <dgm:pt modelId="{9B83504F-2D7A-4E09-BD73-2EE07EEDC3DB}" type="sibTrans" cxnId="{4E98F939-5E12-4C64-827E-2628372B30BC}">
      <dgm:prSet/>
      <dgm:spPr/>
      <dgm:t>
        <a:bodyPr/>
        <a:lstStyle/>
        <a:p>
          <a:pPr rtl="1"/>
          <a:endParaRPr lang="he-IL"/>
        </a:p>
      </dgm:t>
    </dgm:pt>
    <dgm:pt modelId="{2C5BD767-EEFB-41B9-B14A-066AEC629214}" type="pres">
      <dgm:prSet presAssocID="{366E494C-BACB-49CA-802A-FBC6C05FC20D}" presName="Name0" presStyleCnt="0">
        <dgm:presLayoutVars>
          <dgm:chMax/>
          <dgm:chPref/>
          <dgm:dir/>
          <dgm:animLvl val="lvl"/>
        </dgm:presLayoutVars>
      </dgm:prSet>
      <dgm:spPr/>
    </dgm:pt>
    <dgm:pt modelId="{4DAF190C-12FA-42FD-B662-E5EF36463B79}" type="pres">
      <dgm:prSet presAssocID="{1A597908-EBB3-48E1-806B-C9FA861D98B5}" presName="composite" presStyleCnt="0"/>
      <dgm:spPr/>
    </dgm:pt>
    <dgm:pt modelId="{787070A0-AF4F-42F5-BF7A-C90EABF73003}" type="pres">
      <dgm:prSet presAssocID="{1A597908-EBB3-48E1-806B-C9FA861D98B5}" presName="ParentAccentShape" presStyleLbl="trBgShp" presStyleIdx="0" presStyleCnt="2" custScaleX="193667" custScaleY="215424" custLinFactNeighborX="14976" custLinFactNeighborY="-57099"/>
      <dgm:spPr/>
    </dgm:pt>
    <dgm:pt modelId="{CD0465B9-6DA3-435A-80DE-75D88E4A9486}" type="pres">
      <dgm:prSet presAssocID="{1A597908-EBB3-48E1-806B-C9FA861D98B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FF475E0-ED81-4E7C-A945-94793FB2C30B}" type="pres">
      <dgm:prSet presAssocID="{1A597908-EBB3-48E1-806B-C9FA861D98B5}" presName="ChildText" presStyleLbl="revTx" presStyleIdx="1" presStyleCnt="2" custScaleX="185003" custLinFactX="-22079" custLinFactNeighborX="-100000" custLinFactNeighborY="95310">
        <dgm:presLayoutVars>
          <dgm:chMax val="0"/>
          <dgm:chPref val="0"/>
        </dgm:presLayoutVars>
      </dgm:prSet>
      <dgm:spPr/>
    </dgm:pt>
    <dgm:pt modelId="{E78C17C8-23C6-48B9-86F6-CBD1B5605A02}" type="pres">
      <dgm:prSet presAssocID="{1A597908-EBB3-48E1-806B-C9FA861D98B5}" presName="ChildAccentShape" presStyleLbl="trBgShp" presStyleIdx="1" presStyleCnt="2" custLinFactX="-1700000" custLinFactNeighborX="-1729370" custLinFactNeighborY="94342"/>
      <dgm:spPr/>
    </dgm:pt>
    <dgm:pt modelId="{16B4E227-2152-452C-A1EE-1D1665D30E66}" type="pres">
      <dgm:prSet presAssocID="{1A597908-EBB3-48E1-806B-C9FA861D98B5}" presName="Image" presStyleLbl="alignImgPlace1" presStyleIdx="0" presStyleCnt="1" custScaleX="193667" custScaleY="215424" custLinFactNeighborX="15575" custLinFactNeighborY="-603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E98F939-5E12-4C64-827E-2628372B30BC}" srcId="{1A597908-EBB3-48E1-806B-C9FA861D98B5}" destId="{D5C14385-3D4E-40E4-A305-6B83991AE996}" srcOrd="0" destOrd="0" parTransId="{C31020A7-DDFD-4F28-BAA3-0372168068A0}" sibTransId="{9B83504F-2D7A-4E09-BD73-2EE07EEDC3DB}"/>
    <dgm:cxn modelId="{84E223F9-639A-4E77-BA65-42A13D10D8D5}" type="presOf" srcId="{D5C14385-3D4E-40E4-A305-6B83991AE996}" destId="{AFF475E0-ED81-4E7C-A945-94793FB2C30B}" srcOrd="0" destOrd="0" presId="urn:microsoft.com/office/officeart/2009/3/layout/SnapshotPictureList"/>
    <dgm:cxn modelId="{27384DCF-5A41-4F37-ABAC-7141F4DF68AA}" type="presOf" srcId="{1A597908-EBB3-48E1-806B-C9FA861D98B5}" destId="{CD0465B9-6DA3-435A-80DE-75D88E4A9486}" srcOrd="0" destOrd="0" presId="urn:microsoft.com/office/officeart/2009/3/layout/SnapshotPictureList"/>
    <dgm:cxn modelId="{2F06D587-5CB1-4D64-8B9E-D08A8D8E6253}" type="presOf" srcId="{366E494C-BACB-49CA-802A-FBC6C05FC20D}" destId="{2C5BD767-EEFB-41B9-B14A-066AEC629214}" srcOrd="0" destOrd="0" presId="urn:microsoft.com/office/officeart/2009/3/layout/SnapshotPictureList"/>
    <dgm:cxn modelId="{72B3FF3B-81D6-48DF-93E9-09355CEAE6BF}" srcId="{366E494C-BACB-49CA-802A-FBC6C05FC20D}" destId="{1A597908-EBB3-48E1-806B-C9FA861D98B5}" srcOrd="0" destOrd="0" parTransId="{92410D6A-D823-4D14-B527-0087F1C91FE8}" sibTransId="{82571809-2D08-480E-973F-9A0DB94189F2}"/>
    <dgm:cxn modelId="{144F5B88-CEE7-4251-8979-A5DECEFAF4A5}" type="presParOf" srcId="{2C5BD767-EEFB-41B9-B14A-066AEC629214}" destId="{4DAF190C-12FA-42FD-B662-E5EF36463B79}" srcOrd="0" destOrd="0" presId="urn:microsoft.com/office/officeart/2009/3/layout/SnapshotPictureList"/>
    <dgm:cxn modelId="{2BC9ADD4-EB0D-4805-931A-6FC306285194}" type="presParOf" srcId="{4DAF190C-12FA-42FD-B662-E5EF36463B79}" destId="{787070A0-AF4F-42F5-BF7A-C90EABF73003}" srcOrd="0" destOrd="0" presId="urn:microsoft.com/office/officeart/2009/3/layout/SnapshotPictureList"/>
    <dgm:cxn modelId="{92694483-6212-4177-A9DB-7053DB30EDBB}" type="presParOf" srcId="{4DAF190C-12FA-42FD-B662-E5EF36463B79}" destId="{CD0465B9-6DA3-435A-80DE-75D88E4A9486}" srcOrd="1" destOrd="0" presId="urn:microsoft.com/office/officeart/2009/3/layout/SnapshotPictureList"/>
    <dgm:cxn modelId="{85CCF0A7-CC89-4F49-9C55-859D55737DA3}" type="presParOf" srcId="{4DAF190C-12FA-42FD-B662-E5EF36463B79}" destId="{AFF475E0-ED81-4E7C-A945-94793FB2C30B}" srcOrd="2" destOrd="0" presId="urn:microsoft.com/office/officeart/2009/3/layout/SnapshotPictureList"/>
    <dgm:cxn modelId="{31F4114A-3AF8-4454-BD42-8736364838AC}" type="presParOf" srcId="{4DAF190C-12FA-42FD-B662-E5EF36463B79}" destId="{E78C17C8-23C6-48B9-86F6-CBD1B5605A02}" srcOrd="3" destOrd="0" presId="urn:microsoft.com/office/officeart/2009/3/layout/SnapshotPictureList"/>
    <dgm:cxn modelId="{2B640F5A-CF25-4B55-8F90-E7DF725432E0}" type="presParOf" srcId="{4DAF190C-12FA-42FD-B662-E5EF36463B79}" destId="{16B4E227-2152-452C-A1EE-1D1665D30E6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97CB9-E092-498D-A688-6CF272EB3862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9C6079B7-D9D3-4219-9981-89A7CCD80A60}">
      <dgm:prSet phldrT="[טקסט]"/>
      <dgm:spPr/>
      <dgm:t>
        <a:bodyPr/>
        <a:lstStyle/>
        <a:p>
          <a:pPr rtl="1"/>
          <a:r>
            <a:rPr lang="he-IL" dirty="0" smtClean="0"/>
            <a:t>אפליה</a:t>
          </a:r>
          <a:endParaRPr lang="he-IL" dirty="0"/>
        </a:p>
      </dgm:t>
    </dgm:pt>
    <dgm:pt modelId="{E625A6CF-C4E8-4E57-9504-B856956635D7}" type="parTrans" cxnId="{4318DBBB-DBC5-41C0-A675-966320919F80}">
      <dgm:prSet/>
      <dgm:spPr/>
      <dgm:t>
        <a:bodyPr/>
        <a:lstStyle/>
        <a:p>
          <a:pPr rtl="1"/>
          <a:endParaRPr lang="he-IL"/>
        </a:p>
      </dgm:t>
    </dgm:pt>
    <dgm:pt modelId="{6C2FC256-1018-44B9-8244-FADD87F23F05}" type="sibTrans" cxnId="{4318DBBB-DBC5-41C0-A675-966320919F80}">
      <dgm:prSet/>
      <dgm:spPr/>
      <dgm:t>
        <a:bodyPr/>
        <a:lstStyle/>
        <a:p>
          <a:pPr rtl="1"/>
          <a:endParaRPr lang="he-IL"/>
        </a:p>
      </dgm:t>
    </dgm:pt>
    <dgm:pt modelId="{398074B0-1223-44BD-9862-63ED7777E0AE}">
      <dgm:prSet phldrT="[טקסט]"/>
      <dgm:spPr/>
      <dgm:t>
        <a:bodyPr/>
        <a:lstStyle/>
        <a:p>
          <a:pPr rtl="1"/>
          <a:r>
            <a:rPr lang="he-IL" dirty="0" smtClean="0"/>
            <a:t>שלילת האזרחות הגרמנית ליהודים</a:t>
          </a:r>
          <a:endParaRPr lang="he-IL" dirty="0"/>
        </a:p>
      </dgm:t>
    </dgm:pt>
    <dgm:pt modelId="{1408B843-599C-4B2A-8C93-B452AB546D51}" type="parTrans" cxnId="{F8EF0FC1-E6E4-473F-9B1E-40FB422CD3BB}">
      <dgm:prSet/>
      <dgm:spPr/>
      <dgm:t>
        <a:bodyPr/>
        <a:lstStyle/>
        <a:p>
          <a:pPr rtl="1"/>
          <a:endParaRPr lang="he-IL"/>
        </a:p>
      </dgm:t>
    </dgm:pt>
    <dgm:pt modelId="{103C16A6-D6E2-4EE0-8118-D410755C6301}" type="sibTrans" cxnId="{F8EF0FC1-E6E4-473F-9B1E-40FB422CD3BB}">
      <dgm:prSet/>
      <dgm:spPr/>
      <dgm:t>
        <a:bodyPr/>
        <a:lstStyle/>
        <a:p>
          <a:pPr rtl="1"/>
          <a:endParaRPr lang="he-IL"/>
        </a:p>
      </dgm:t>
    </dgm:pt>
    <dgm:pt modelId="{117EE307-378D-4471-8DF6-D517160D264A}">
      <dgm:prSet phldrT="[טקסט]"/>
      <dgm:spPr/>
      <dgm:t>
        <a:bodyPr/>
        <a:lstStyle/>
        <a:p>
          <a:pPr rtl="1"/>
          <a:r>
            <a:rPr lang="he-IL" dirty="0" smtClean="0"/>
            <a:t>ליהודי אסור להניף את דגל גרמניה</a:t>
          </a:r>
          <a:endParaRPr lang="he-IL" dirty="0"/>
        </a:p>
      </dgm:t>
    </dgm:pt>
    <dgm:pt modelId="{4792D500-7291-40F3-98F1-06BEF2269B6A}" type="parTrans" cxnId="{0F87AB66-733E-46BD-875C-526A7136F86A}">
      <dgm:prSet/>
      <dgm:spPr/>
      <dgm:t>
        <a:bodyPr/>
        <a:lstStyle/>
        <a:p>
          <a:pPr rtl="1"/>
          <a:endParaRPr lang="he-IL"/>
        </a:p>
      </dgm:t>
    </dgm:pt>
    <dgm:pt modelId="{D1A63EA7-77C1-4E22-8F33-0628A68CAF15}" type="sibTrans" cxnId="{0F87AB66-733E-46BD-875C-526A7136F86A}">
      <dgm:prSet/>
      <dgm:spPr/>
      <dgm:t>
        <a:bodyPr/>
        <a:lstStyle/>
        <a:p>
          <a:pPr rtl="1"/>
          <a:endParaRPr lang="he-IL"/>
        </a:p>
      </dgm:t>
    </dgm:pt>
    <dgm:pt modelId="{5A95CF10-B6A5-4DF4-9397-D66FDE6F4CE7}">
      <dgm:prSet phldrT="[טקסט]"/>
      <dgm:spPr/>
      <dgm:t>
        <a:bodyPr/>
        <a:lstStyle/>
        <a:p>
          <a:pPr rtl="1"/>
          <a:r>
            <a:rPr lang="he-IL" dirty="0" smtClean="0"/>
            <a:t>חוקי הגזע</a:t>
          </a:r>
          <a:endParaRPr lang="he-IL" dirty="0"/>
        </a:p>
      </dgm:t>
    </dgm:pt>
    <dgm:pt modelId="{E5A49FA0-3A3C-4E39-BD3D-3E0CDC3D4344}" type="parTrans" cxnId="{56395D34-2E3A-43A5-8C08-495D248BB485}">
      <dgm:prSet/>
      <dgm:spPr/>
      <dgm:t>
        <a:bodyPr/>
        <a:lstStyle/>
        <a:p>
          <a:pPr rtl="1"/>
          <a:endParaRPr lang="he-IL"/>
        </a:p>
      </dgm:t>
    </dgm:pt>
    <dgm:pt modelId="{8C412D00-2355-4468-BF65-2149F8C14633}" type="sibTrans" cxnId="{56395D34-2E3A-43A5-8C08-495D248BB485}">
      <dgm:prSet/>
      <dgm:spPr/>
      <dgm:t>
        <a:bodyPr/>
        <a:lstStyle/>
        <a:p>
          <a:pPr rtl="1"/>
          <a:endParaRPr lang="he-IL"/>
        </a:p>
      </dgm:t>
    </dgm:pt>
    <dgm:pt modelId="{DD02A50E-A39F-46BF-8575-6EF594739102}">
      <dgm:prSet phldrT="[טקסט]"/>
      <dgm:spPr/>
      <dgm:t>
        <a:bodyPr/>
        <a:lstStyle/>
        <a:p>
          <a:pPr rtl="1"/>
          <a:r>
            <a:rPr lang="he-IL" dirty="0" smtClean="0"/>
            <a:t>מיהו יהודי? נקבע בחוק.</a:t>
          </a:r>
          <a:endParaRPr lang="he-IL" dirty="0"/>
        </a:p>
      </dgm:t>
    </dgm:pt>
    <dgm:pt modelId="{1AC0EA91-7773-452D-A68D-0E4B5351185C}" type="parTrans" cxnId="{426E2758-78F1-43A0-8802-4B696BDE244C}">
      <dgm:prSet/>
      <dgm:spPr/>
      <dgm:t>
        <a:bodyPr/>
        <a:lstStyle/>
        <a:p>
          <a:pPr rtl="1"/>
          <a:endParaRPr lang="he-IL"/>
        </a:p>
      </dgm:t>
    </dgm:pt>
    <dgm:pt modelId="{B0A19300-CB13-454E-94FF-DC3880ACD6DF}" type="sibTrans" cxnId="{426E2758-78F1-43A0-8802-4B696BDE244C}">
      <dgm:prSet/>
      <dgm:spPr/>
      <dgm:t>
        <a:bodyPr/>
        <a:lstStyle/>
        <a:p>
          <a:pPr rtl="1"/>
          <a:endParaRPr lang="he-IL"/>
        </a:p>
      </dgm:t>
    </dgm:pt>
    <dgm:pt modelId="{1F00D643-1C11-4F2E-9C93-D9424B17D10C}">
      <dgm:prSet phldrT="[טקסט]"/>
      <dgm:spPr/>
      <dgm:t>
        <a:bodyPr/>
        <a:lstStyle/>
        <a:p>
          <a:pPr rtl="1"/>
          <a:r>
            <a:rPr lang="he-IL" dirty="0" smtClean="0"/>
            <a:t>כל מי שזורם בעורקיו דם יהודי. גם חצי מדמו – נחשב יהודי.</a:t>
          </a:r>
          <a:endParaRPr lang="he-IL" dirty="0"/>
        </a:p>
      </dgm:t>
    </dgm:pt>
    <dgm:pt modelId="{1387A025-901C-414E-B3FB-9F71DB58442B}" type="parTrans" cxnId="{D9C08CB8-CFD0-40DB-A970-3ABC3843E27F}">
      <dgm:prSet/>
      <dgm:spPr/>
      <dgm:t>
        <a:bodyPr/>
        <a:lstStyle/>
        <a:p>
          <a:pPr rtl="1"/>
          <a:endParaRPr lang="he-IL"/>
        </a:p>
      </dgm:t>
    </dgm:pt>
    <dgm:pt modelId="{B5F4B60C-0393-4A64-B4C1-3A1536F09A10}" type="sibTrans" cxnId="{D9C08CB8-CFD0-40DB-A970-3ABC3843E27F}">
      <dgm:prSet/>
      <dgm:spPr/>
      <dgm:t>
        <a:bodyPr/>
        <a:lstStyle/>
        <a:p>
          <a:pPr rtl="1"/>
          <a:endParaRPr lang="he-IL"/>
        </a:p>
      </dgm:t>
    </dgm:pt>
    <dgm:pt modelId="{2936D247-2E1F-4EBB-B953-996CBFDCC0CD}">
      <dgm:prSet phldrT="[טקסט]"/>
      <dgm:spPr/>
      <dgm:t>
        <a:bodyPr/>
        <a:lstStyle/>
        <a:p>
          <a:pPr rtl="1"/>
          <a:r>
            <a:rPr lang="he-IL" dirty="0" smtClean="0"/>
            <a:t>שלילת זכויות</a:t>
          </a:r>
          <a:endParaRPr lang="he-IL" dirty="0"/>
        </a:p>
      </dgm:t>
    </dgm:pt>
    <dgm:pt modelId="{31859B55-BD4B-4880-9AB0-07BA5BB15529}" type="parTrans" cxnId="{0FA3BA61-E41D-4609-9675-5C57FDA662F1}">
      <dgm:prSet/>
      <dgm:spPr/>
      <dgm:t>
        <a:bodyPr/>
        <a:lstStyle/>
        <a:p>
          <a:pPr rtl="1"/>
          <a:endParaRPr lang="he-IL"/>
        </a:p>
      </dgm:t>
    </dgm:pt>
    <dgm:pt modelId="{A02EDAC3-80F0-464E-96C1-DD3B1D266125}" type="sibTrans" cxnId="{0FA3BA61-E41D-4609-9675-5C57FDA662F1}">
      <dgm:prSet/>
      <dgm:spPr/>
      <dgm:t>
        <a:bodyPr/>
        <a:lstStyle/>
        <a:p>
          <a:pPr rtl="1"/>
          <a:endParaRPr lang="he-IL"/>
        </a:p>
      </dgm:t>
    </dgm:pt>
    <dgm:pt modelId="{23347060-7B9C-4BC6-BE9D-6A2ECCC1920B}">
      <dgm:prSet phldrT="[טקסט]"/>
      <dgm:spPr/>
      <dgm:t>
        <a:bodyPr/>
        <a:lstStyle/>
        <a:p>
          <a:pPr rtl="1"/>
          <a:r>
            <a:rPr lang="he-IL" dirty="0" smtClean="0"/>
            <a:t>החרמת רכוש.</a:t>
          </a:r>
          <a:endParaRPr lang="he-IL" dirty="0"/>
        </a:p>
      </dgm:t>
    </dgm:pt>
    <dgm:pt modelId="{E3B472D7-461E-427B-9562-713F5B94D675}" type="parTrans" cxnId="{334C0E0E-8574-40CF-BC1E-5A7483E54371}">
      <dgm:prSet/>
      <dgm:spPr/>
      <dgm:t>
        <a:bodyPr/>
        <a:lstStyle/>
        <a:p>
          <a:pPr rtl="1"/>
          <a:endParaRPr lang="he-IL"/>
        </a:p>
      </dgm:t>
    </dgm:pt>
    <dgm:pt modelId="{9456AC02-25D7-4149-B63A-5918FFB78675}" type="sibTrans" cxnId="{334C0E0E-8574-40CF-BC1E-5A7483E54371}">
      <dgm:prSet/>
      <dgm:spPr/>
      <dgm:t>
        <a:bodyPr/>
        <a:lstStyle/>
        <a:p>
          <a:pPr rtl="1"/>
          <a:endParaRPr lang="he-IL"/>
        </a:p>
      </dgm:t>
    </dgm:pt>
    <dgm:pt modelId="{979F3FA9-A5E1-4CA4-8598-F3F1250353A8}">
      <dgm:prSet phldrT="[טקסט]"/>
      <dgm:spPr/>
      <dgm:t>
        <a:bodyPr/>
        <a:lstStyle/>
        <a:p>
          <a:pPr rtl="1"/>
          <a:r>
            <a:rPr lang="he-IL" dirty="0" smtClean="0"/>
            <a:t>ליהודי אסור להתחתן עם גרמני/ה</a:t>
          </a:r>
          <a:endParaRPr lang="he-IL" dirty="0"/>
        </a:p>
      </dgm:t>
    </dgm:pt>
    <dgm:pt modelId="{75DBCB74-EEED-40F4-B7D2-F8C4550894E6}" type="parTrans" cxnId="{07921288-7176-4854-9220-39DD0F853CF0}">
      <dgm:prSet/>
      <dgm:spPr/>
      <dgm:t>
        <a:bodyPr/>
        <a:lstStyle/>
        <a:p>
          <a:pPr rtl="1"/>
          <a:endParaRPr lang="he-IL"/>
        </a:p>
      </dgm:t>
    </dgm:pt>
    <dgm:pt modelId="{7DCAB1CC-36A8-4E35-BF8B-9D3B8E8BA43F}" type="sibTrans" cxnId="{07921288-7176-4854-9220-39DD0F853CF0}">
      <dgm:prSet/>
      <dgm:spPr/>
      <dgm:t>
        <a:bodyPr/>
        <a:lstStyle/>
        <a:p>
          <a:pPr rtl="1"/>
          <a:endParaRPr lang="he-IL"/>
        </a:p>
      </dgm:t>
    </dgm:pt>
    <dgm:pt modelId="{A7785FF1-07FD-4567-AEB2-91E7ADC3E5A6}" type="pres">
      <dgm:prSet presAssocID="{2C697CB9-E092-498D-A688-6CF272EB3862}" presName="Name0" presStyleCnt="0">
        <dgm:presLayoutVars>
          <dgm:dir/>
          <dgm:animLvl val="lvl"/>
          <dgm:resizeHandles val="exact"/>
        </dgm:presLayoutVars>
      </dgm:prSet>
      <dgm:spPr/>
    </dgm:pt>
    <dgm:pt modelId="{82256A5A-27FF-4063-B20C-CCEF466AB2F1}" type="pres">
      <dgm:prSet presAssocID="{9C6079B7-D9D3-4219-9981-89A7CCD80A60}" presName="linNode" presStyleCnt="0"/>
      <dgm:spPr/>
    </dgm:pt>
    <dgm:pt modelId="{4A12B567-AF34-490F-9EA4-9B0E3729D64E}" type="pres">
      <dgm:prSet presAssocID="{9C6079B7-D9D3-4219-9981-89A7CCD80A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45BBED-1443-40DB-BF58-13C9E147F6BE}" type="pres">
      <dgm:prSet presAssocID="{9C6079B7-D9D3-4219-9981-89A7CCD80A60}" presName="descendantText" presStyleLbl="alignAccFollowNode1" presStyleIdx="0" presStyleCnt="3">
        <dgm:presLayoutVars>
          <dgm:bulletEnabled val="1"/>
        </dgm:presLayoutVars>
      </dgm:prSet>
      <dgm:spPr/>
    </dgm:pt>
    <dgm:pt modelId="{3EE419A4-3DA9-477A-8DED-080F0E48795C}" type="pres">
      <dgm:prSet presAssocID="{6C2FC256-1018-44B9-8244-FADD87F23F05}" presName="sp" presStyleCnt="0"/>
      <dgm:spPr/>
    </dgm:pt>
    <dgm:pt modelId="{252118A3-0B69-45D6-B2DC-6C24202F870A}" type="pres">
      <dgm:prSet presAssocID="{2936D247-2E1F-4EBB-B953-996CBFDCC0CD}" presName="linNode" presStyleCnt="0"/>
      <dgm:spPr/>
    </dgm:pt>
    <dgm:pt modelId="{054BC344-3BDB-4F3F-B24E-C8E165AF6E2D}" type="pres">
      <dgm:prSet presAssocID="{2936D247-2E1F-4EBB-B953-996CBFDCC0C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7D326A7-ABF1-4D58-B9D0-07CA474CF49D}" type="pres">
      <dgm:prSet presAssocID="{2936D247-2E1F-4EBB-B953-996CBFDCC0CD}" presName="descendantText" presStyleLbl="alignAccFollowNode1" presStyleIdx="1" presStyleCnt="3">
        <dgm:presLayoutVars>
          <dgm:bulletEnabled val="1"/>
        </dgm:presLayoutVars>
      </dgm:prSet>
      <dgm:spPr/>
    </dgm:pt>
    <dgm:pt modelId="{F4008048-2C3B-45C8-8727-90C2FE81D9BC}" type="pres">
      <dgm:prSet presAssocID="{A02EDAC3-80F0-464E-96C1-DD3B1D266125}" presName="sp" presStyleCnt="0"/>
      <dgm:spPr/>
    </dgm:pt>
    <dgm:pt modelId="{45DCB6A5-1CBF-4DB3-8804-5B8D2746076E}" type="pres">
      <dgm:prSet presAssocID="{5A95CF10-B6A5-4DF4-9397-D66FDE6F4CE7}" presName="linNode" presStyleCnt="0"/>
      <dgm:spPr/>
    </dgm:pt>
    <dgm:pt modelId="{23AB6A60-AA38-440D-B5C9-593631C8C174}" type="pres">
      <dgm:prSet presAssocID="{5A95CF10-B6A5-4DF4-9397-D66FDE6F4CE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47E5B4-269E-49AF-9A2A-EB303096E912}" type="pres">
      <dgm:prSet presAssocID="{5A95CF10-B6A5-4DF4-9397-D66FDE6F4CE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34C0E0E-8574-40CF-BC1E-5A7483E54371}" srcId="{2936D247-2E1F-4EBB-B953-996CBFDCC0CD}" destId="{23347060-7B9C-4BC6-BE9D-6A2ECCC1920B}" srcOrd="0" destOrd="0" parTransId="{E3B472D7-461E-427B-9562-713F5B94D675}" sibTransId="{9456AC02-25D7-4149-B63A-5918FFB78675}"/>
    <dgm:cxn modelId="{E78A83DB-1E99-4F5D-80FB-D77560FADFDC}" type="presOf" srcId="{5A95CF10-B6A5-4DF4-9397-D66FDE6F4CE7}" destId="{23AB6A60-AA38-440D-B5C9-593631C8C174}" srcOrd="0" destOrd="0" presId="urn:microsoft.com/office/officeart/2005/8/layout/vList5"/>
    <dgm:cxn modelId="{64067A19-FEA3-4A52-813D-641FA81D8A65}" type="presOf" srcId="{23347060-7B9C-4BC6-BE9D-6A2ECCC1920B}" destId="{97D326A7-ABF1-4D58-B9D0-07CA474CF49D}" srcOrd="0" destOrd="0" presId="urn:microsoft.com/office/officeart/2005/8/layout/vList5"/>
    <dgm:cxn modelId="{F8EF0FC1-E6E4-473F-9B1E-40FB422CD3BB}" srcId="{9C6079B7-D9D3-4219-9981-89A7CCD80A60}" destId="{398074B0-1223-44BD-9862-63ED7777E0AE}" srcOrd="0" destOrd="0" parTransId="{1408B843-599C-4B2A-8C93-B452AB546D51}" sibTransId="{103C16A6-D6E2-4EE0-8118-D410755C6301}"/>
    <dgm:cxn modelId="{78C3ADB7-3B29-41E0-BE15-A5BAF3F1F1A3}" type="presOf" srcId="{117EE307-378D-4471-8DF6-D517160D264A}" destId="{A245BBED-1443-40DB-BF58-13C9E147F6BE}" srcOrd="0" destOrd="1" presId="urn:microsoft.com/office/officeart/2005/8/layout/vList5"/>
    <dgm:cxn modelId="{0FA3BA61-E41D-4609-9675-5C57FDA662F1}" srcId="{2C697CB9-E092-498D-A688-6CF272EB3862}" destId="{2936D247-2E1F-4EBB-B953-996CBFDCC0CD}" srcOrd="1" destOrd="0" parTransId="{31859B55-BD4B-4880-9AB0-07BA5BB15529}" sibTransId="{A02EDAC3-80F0-464E-96C1-DD3B1D266125}"/>
    <dgm:cxn modelId="{85A65828-EF65-43D2-BA4E-84A6B3CCDE9D}" type="presOf" srcId="{979F3FA9-A5E1-4CA4-8598-F3F1250353A8}" destId="{97D326A7-ABF1-4D58-B9D0-07CA474CF49D}" srcOrd="0" destOrd="1" presId="urn:microsoft.com/office/officeart/2005/8/layout/vList5"/>
    <dgm:cxn modelId="{5E1DD6BD-20A7-43AC-9E64-499279A2A211}" type="presOf" srcId="{398074B0-1223-44BD-9862-63ED7777E0AE}" destId="{A245BBED-1443-40DB-BF58-13C9E147F6BE}" srcOrd="0" destOrd="0" presId="urn:microsoft.com/office/officeart/2005/8/layout/vList5"/>
    <dgm:cxn modelId="{78D4940B-6A5D-4617-9698-5B78999B27A3}" type="presOf" srcId="{9C6079B7-D9D3-4219-9981-89A7CCD80A60}" destId="{4A12B567-AF34-490F-9EA4-9B0E3729D64E}" srcOrd="0" destOrd="0" presId="urn:microsoft.com/office/officeart/2005/8/layout/vList5"/>
    <dgm:cxn modelId="{E650234D-4BBB-47FC-B724-573B839E4AC2}" type="presOf" srcId="{1F00D643-1C11-4F2E-9C93-D9424B17D10C}" destId="{CA47E5B4-269E-49AF-9A2A-EB303096E912}" srcOrd="0" destOrd="1" presId="urn:microsoft.com/office/officeart/2005/8/layout/vList5"/>
    <dgm:cxn modelId="{0F87AB66-733E-46BD-875C-526A7136F86A}" srcId="{9C6079B7-D9D3-4219-9981-89A7CCD80A60}" destId="{117EE307-378D-4471-8DF6-D517160D264A}" srcOrd="1" destOrd="0" parTransId="{4792D500-7291-40F3-98F1-06BEF2269B6A}" sibTransId="{D1A63EA7-77C1-4E22-8F33-0628A68CAF15}"/>
    <dgm:cxn modelId="{07921288-7176-4854-9220-39DD0F853CF0}" srcId="{2936D247-2E1F-4EBB-B953-996CBFDCC0CD}" destId="{979F3FA9-A5E1-4CA4-8598-F3F1250353A8}" srcOrd="1" destOrd="0" parTransId="{75DBCB74-EEED-40F4-B7D2-F8C4550894E6}" sibTransId="{7DCAB1CC-36A8-4E35-BF8B-9D3B8E8BA43F}"/>
    <dgm:cxn modelId="{56395D34-2E3A-43A5-8C08-495D248BB485}" srcId="{2C697CB9-E092-498D-A688-6CF272EB3862}" destId="{5A95CF10-B6A5-4DF4-9397-D66FDE6F4CE7}" srcOrd="2" destOrd="0" parTransId="{E5A49FA0-3A3C-4E39-BD3D-3E0CDC3D4344}" sibTransId="{8C412D00-2355-4468-BF65-2149F8C14633}"/>
    <dgm:cxn modelId="{D9C08CB8-CFD0-40DB-A970-3ABC3843E27F}" srcId="{5A95CF10-B6A5-4DF4-9397-D66FDE6F4CE7}" destId="{1F00D643-1C11-4F2E-9C93-D9424B17D10C}" srcOrd="1" destOrd="0" parTransId="{1387A025-901C-414E-B3FB-9F71DB58442B}" sibTransId="{B5F4B60C-0393-4A64-B4C1-3A1536F09A10}"/>
    <dgm:cxn modelId="{4318DBBB-DBC5-41C0-A675-966320919F80}" srcId="{2C697CB9-E092-498D-A688-6CF272EB3862}" destId="{9C6079B7-D9D3-4219-9981-89A7CCD80A60}" srcOrd="0" destOrd="0" parTransId="{E625A6CF-C4E8-4E57-9504-B856956635D7}" sibTransId="{6C2FC256-1018-44B9-8244-FADD87F23F05}"/>
    <dgm:cxn modelId="{64D77309-EC7F-4D79-B217-1202369A7906}" type="presOf" srcId="{DD02A50E-A39F-46BF-8575-6EF594739102}" destId="{CA47E5B4-269E-49AF-9A2A-EB303096E912}" srcOrd="0" destOrd="0" presId="urn:microsoft.com/office/officeart/2005/8/layout/vList5"/>
    <dgm:cxn modelId="{0BF66EBC-2EFB-487D-85C7-F5F15275ABC3}" type="presOf" srcId="{2C697CB9-E092-498D-A688-6CF272EB3862}" destId="{A7785FF1-07FD-4567-AEB2-91E7ADC3E5A6}" srcOrd="0" destOrd="0" presId="urn:microsoft.com/office/officeart/2005/8/layout/vList5"/>
    <dgm:cxn modelId="{426E2758-78F1-43A0-8802-4B696BDE244C}" srcId="{5A95CF10-B6A5-4DF4-9397-D66FDE6F4CE7}" destId="{DD02A50E-A39F-46BF-8575-6EF594739102}" srcOrd="0" destOrd="0" parTransId="{1AC0EA91-7773-452D-A68D-0E4B5351185C}" sibTransId="{B0A19300-CB13-454E-94FF-DC3880ACD6DF}"/>
    <dgm:cxn modelId="{BA99D48C-D04F-480F-9589-07E0B18A9DD8}" type="presOf" srcId="{2936D247-2E1F-4EBB-B953-996CBFDCC0CD}" destId="{054BC344-3BDB-4F3F-B24E-C8E165AF6E2D}" srcOrd="0" destOrd="0" presId="urn:microsoft.com/office/officeart/2005/8/layout/vList5"/>
    <dgm:cxn modelId="{FE86FA25-350F-4AC8-8C60-5F8B69D6D9C8}" type="presParOf" srcId="{A7785FF1-07FD-4567-AEB2-91E7ADC3E5A6}" destId="{82256A5A-27FF-4063-B20C-CCEF466AB2F1}" srcOrd="0" destOrd="0" presId="urn:microsoft.com/office/officeart/2005/8/layout/vList5"/>
    <dgm:cxn modelId="{7DC6ED86-F48D-4187-A5CB-FD7A75A8D74B}" type="presParOf" srcId="{82256A5A-27FF-4063-B20C-CCEF466AB2F1}" destId="{4A12B567-AF34-490F-9EA4-9B0E3729D64E}" srcOrd="0" destOrd="0" presId="urn:microsoft.com/office/officeart/2005/8/layout/vList5"/>
    <dgm:cxn modelId="{27003A31-3613-4584-89A2-47ACBCE193F1}" type="presParOf" srcId="{82256A5A-27FF-4063-B20C-CCEF466AB2F1}" destId="{A245BBED-1443-40DB-BF58-13C9E147F6BE}" srcOrd="1" destOrd="0" presId="urn:microsoft.com/office/officeart/2005/8/layout/vList5"/>
    <dgm:cxn modelId="{39E4E93D-7CC3-4019-A651-747078CAD298}" type="presParOf" srcId="{A7785FF1-07FD-4567-AEB2-91E7ADC3E5A6}" destId="{3EE419A4-3DA9-477A-8DED-080F0E48795C}" srcOrd="1" destOrd="0" presId="urn:microsoft.com/office/officeart/2005/8/layout/vList5"/>
    <dgm:cxn modelId="{8C3D76C4-15EF-4ADA-8F89-85D552D7DEA9}" type="presParOf" srcId="{A7785FF1-07FD-4567-AEB2-91E7ADC3E5A6}" destId="{252118A3-0B69-45D6-B2DC-6C24202F870A}" srcOrd="2" destOrd="0" presId="urn:microsoft.com/office/officeart/2005/8/layout/vList5"/>
    <dgm:cxn modelId="{D44C97C4-6F44-48AA-9A34-36D44B7C69C5}" type="presParOf" srcId="{252118A3-0B69-45D6-B2DC-6C24202F870A}" destId="{054BC344-3BDB-4F3F-B24E-C8E165AF6E2D}" srcOrd="0" destOrd="0" presId="urn:microsoft.com/office/officeart/2005/8/layout/vList5"/>
    <dgm:cxn modelId="{83A85651-D0DA-4539-A181-AD024A76899C}" type="presParOf" srcId="{252118A3-0B69-45D6-B2DC-6C24202F870A}" destId="{97D326A7-ABF1-4D58-B9D0-07CA474CF49D}" srcOrd="1" destOrd="0" presId="urn:microsoft.com/office/officeart/2005/8/layout/vList5"/>
    <dgm:cxn modelId="{65F56F68-04AD-4AC9-9B9A-ABB6D2086B7A}" type="presParOf" srcId="{A7785FF1-07FD-4567-AEB2-91E7ADC3E5A6}" destId="{F4008048-2C3B-45C8-8727-90C2FE81D9BC}" srcOrd="3" destOrd="0" presId="urn:microsoft.com/office/officeart/2005/8/layout/vList5"/>
    <dgm:cxn modelId="{9A5A2D1B-6BB9-4D9E-9E1B-262230155A35}" type="presParOf" srcId="{A7785FF1-07FD-4567-AEB2-91E7ADC3E5A6}" destId="{45DCB6A5-1CBF-4DB3-8804-5B8D2746076E}" srcOrd="4" destOrd="0" presId="urn:microsoft.com/office/officeart/2005/8/layout/vList5"/>
    <dgm:cxn modelId="{2C0E833D-84B8-4C14-94EA-B4C4F98196A7}" type="presParOf" srcId="{45DCB6A5-1CBF-4DB3-8804-5B8D2746076E}" destId="{23AB6A60-AA38-440D-B5C9-593631C8C174}" srcOrd="0" destOrd="0" presId="urn:microsoft.com/office/officeart/2005/8/layout/vList5"/>
    <dgm:cxn modelId="{A6BF2A62-FC80-462A-9177-63DA741F7812}" type="presParOf" srcId="{45DCB6A5-1CBF-4DB3-8804-5B8D2746076E}" destId="{CA47E5B4-269E-49AF-9A2A-EB303096E9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2A71D3-9918-4F96-B90D-BFADCC9D85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7C6D4BC-B348-49E7-B1AB-0806B66A562F}">
      <dgm:prSet phldrT="[טקסט]"/>
      <dgm:spPr/>
      <dgm:t>
        <a:bodyPr/>
        <a:lstStyle/>
        <a:p>
          <a:pPr rtl="1"/>
          <a:r>
            <a:rPr lang="he-IL" dirty="0" smtClean="0"/>
            <a:t>יהודים נשלחו למחנות ריכוז:</a:t>
          </a:r>
          <a:endParaRPr lang="he-IL" dirty="0"/>
        </a:p>
      </dgm:t>
    </dgm:pt>
    <dgm:pt modelId="{22F0E3AC-D2E4-4954-B738-DE3FFA8453FF}" type="parTrans" cxnId="{BAC3291D-1B7D-428A-A34F-43C1F7928312}">
      <dgm:prSet/>
      <dgm:spPr/>
      <dgm:t>
        <a:bodyPr/>
        <a:lstStyle/>
        <a:p>
          <a:pPr rtl="1"/>
          <a:endParaRPr lang="he-IL"/>
        </a:p>
      </dgm:t>
    </dgm:pt>
    <dgm:pt modelId="{6D978A26-95C1-47EA-9B3D-39645FD79334}" type="sibTrans" cxnId="{BAC3291D-1B7D-428A-A34F-43C1F7928312}">
      <dgm:prSet/>
      <dgm:spPr/>
      <dgm:t>
        <a:bodyPr/>
        <a:lstStyle/>
        <a:p>
          <a:pPr rtl="1"/>
          <a:endParaRPr lang="he-IL"/>
        </a:p>
      </dgm:t>
    </dgm:pt>
    <dgm:pt modelId="{DD536934-EF73-4522-AC93-926BB44E449E}">
      <dgm:prSet phldrT="[טקסט]"/>
      <dgm:spPr/>
      <dgm:t>
        <a:bodyPr/>
        <a:lstStyle/>
        <a:p>
          <a:pPr rtl="1"/>
          <a:r>
            <a:rPr lang="he-IL" dirty="0" smtClean="0"/>
            <a:t>30,000</a:t>
          </a:r>
          <a:endParaRPr lang="he-IL" dirty="0"/>
        </a:p>
      </dgm:t>
    </dgm:pt>
    <dgm:pt modelId="{3827D861-D49C-4C38-B0E4-85BD35A49E2C}" type="parTrans" cxnId="{9293A264-CB1E-4970-9607-A90516D434A3}">
      <dgm:prSet/>
      <dgm:spPr/>
      <dgm:t>
        <a:bodyPr/>
        <a:lstStyle/>
        <a:p>
          <a:pPr rtl="1"/>
          <a:endParaRPr lang="he-IL"/>
        </a:p>
      </dgm:t>
    </dgm:pt>
    <dgm:pt modelId="{2DE4E41E-3EDC-4797-BB70-168DA12538CF}" type="sibTrans" cxnId="{9293A264-CB1E-4970-9607-A90516D434A3}">
      <dgm:prSet/>
      <dgm:spPr/>
      <dgm:t>
        <a:bodyPr/>
        <a:lstStyle/>
        <a:p>
          <a:pPr rtl="1"/>
          <a:endParaRPr lang="he-IL"/>
        </a:p>
      </dgm:t>
    </dgm:pt>
    <dgm:pt modelId="{D355BAF6-443A-46F7-8367-51018441E0CE}">
      <dgm:prSet phldrT="[טקסט]"/>
      <dgm:spPr/>
      <dgm:t>
        <a:bodyPr/>
        <a:lstStyle/>
        <a:p>
          <a:pPr rtl="1"/>
          <a:r>
            <a:rPr lang="he-IL" dirty="0" smtClean="0"/>
            <a:t>יהודים נרצחים:</a:t>
          </a:r>
          <a:endParaRPr lang="he-IL" dirty="0"/>
        </a:p>
      </dgm:t>
    </dgm:pt>
    <dgm:pt modelId="{E201EE5A-F117-4E65-84F0-B1A882DF21A5}" type="parTrans" cxnId="{614FEBAB-6CCF-49FE-AA1C-83207A147B47}">
      <dgm:prSet/>
      <dgm:spPr/>
      <dgm:t>
        <a:bodyPr/>
        <a:lstStyle/>
        <a:p>
          <a:pPr rtl="1"/>
          <a:endParaRPr lang="he-IL"/>
        </a:p>
      </dgm:t>
    </dgm:pt>
    <dgm:pt modelId="{ECA931E4-74B4-446E-9D3F-9349629D5F58}" type="sibTrans" cxnId="{614FEBAB-6CCF-49FE-AA1C-83207A147B47}">
      <dgm:prSet/>
      <dgm:spPr/>
      <dgm:t>
        <a:bodyPr/>
        <a:lstStyle/>
        <a:p>
          <a:pPr rtl="1"/>
          <a:endParaRPr lang="he-IL"/>
        </a:p>
      </dgm:t>
    </dgm:pt>
    <dgm:pt modelId="{A308EA1D-7DA8-461F-81AC-F9C7D0800E41}">
      <dgm:prSet phldrT="[טקסט]"/>
      <dgm:spPr/>
      <dgm:t>
        <a:bodyPr/>
        <a:lstStyle/>
        <a:p>
          <a:pPr rtl="1"/>
          <a:r>
            <a:rPr lang="he-IL" dirty="0" smtClean="0"/>
            <a:t>900 בערך</a:t>
          </a:r>
          <a:endParaRPr lang="he-IL" dirty="0"/>
        </a:p>
      </dgm:t>
    </dgm:pt>
    <dgm:pt modelId="{71AD67E9-FE02-4DA0-A1B5-05302CAE3621}" type="parTrans" cxnId="{E6644902-187B-4F1F-B29B-2CA525FF0B9A}">
      <dgm:prSet/>
      <dgm:spPr/>
      <dgm:t>
        <a:bodyPr/>
        <a:lstStyle/>
        <a:p>
          <a:pPr rtl="1"/>
          <a:endParaRPr lang="he-IL"/>
        </a:p>
      </dgm:t>
    </dgm:pt>
    <dgm:pt modelId="{FFB892F0-E48F-4D97-A902-EAE70EF2B765}" type="sibTrans" cxnId="{E6644902-187B-4F1F-B29B-2CA525FF0B9A}">
      <dgm:prSet/>
      <dgm:spPr/>
      <dgm:t>
        <a:bodyPr/>
        <a:lstStyle/>
        <a:p>
          <a:pPr rtl="1"/>
          <a:endParaRPr lang="he-IL"/>
        </a:p>
      </dgm:t>
    </dgm:pt>
    <dgm:pt modelId="{CF0CA883-9A44-429E-9D3A-8111EC07978C}">
      <dgm:prSet phldrT="[טקסט]"/>
      <dgm:spPr/>
      <dgm:t>
        <a:bodyPr/>
        <a:lstStyle/>
        <a:p>
          <a:pPr rtl="1"/>
          <a:r>
            <a:rPr lang="he-IL" dirty="0" smtClean="0"/>
            <a:t>בתי כנסת הרוסים:</a:t>
          </a:r>
          <a:endParaRPr lang="he-IL" dirty="0"/>
        </a:p>
      </dgm:t>
    </dgm:pt>
    <dgm:pt modelId="{5F2397FD-619A-4E7A-AD68-F5C19ED55B36}" type="parTrans" cxnId="{79D6E4CF-A5C3-4FCD-91E6-8F68C91E3771}">
      <dgm:prSet/>
      <dgm:spPr/>
      <dgm:t>
        <a:bodyPr/>
        <a:lstStyle/>
        <a:p>
          <a:pPr rtl="1"/>
          <a:endParaRPr lang="he-IL"/>
        </a:p>
      </dgm:t>
    </dgm:pt>
    <dgm:pt modelId="{277612C4-6361-4E63-B5C3-CAEECF227261}" type="sibTrans" cxnId="{79D6E4CF-A5C3-4FCD-91E6-8F68C91E3771}">
      <dgm:prSet/>
      <dgm:spPr/>
      <dgm:t>
        <a:bodyPr/>
        <a:lstStyle/>
        <a:p>
          <a:pPr rtl="1"/>
          <a:endParaRPr lang="he-IL"/>
        </a:p>
      </dgm:t>
    </dgm:pt>
    <dgm:pt modelId="{1E505EEB-8D9E-4754-B0E7-23DEF6454CA5}">
      <dgm:prSet phldrT="[טקסט]"/>
      <dgm:spPr/>
      <dgm:t>
        <a:bodyPr/>
        <a:lstStyle/>
        <a:p>
          <a:pPr rtl="1"/>
          <a:r>
            <a:rPr lang="he-IL" dirty="0" smtClean="0"/>
            <a:t>1400 בערך.</a:t>
          </a:r>
          <a:endParaRPr lang="he-IL" dirty="0"/>
        </a:p>
      </dgm:t>
    </dgm:pt>
    <dgm:pt modelId="{B488CC92-7EE1-4CFC-9A0A-98FBE118B9A3}" type="parTrans" cxnId="{AF849DC1-AF1E-40FD-A422-486AF40F08AA}">
      <dgm:prSet/>
      <dgm:spPr/>
      <dgm:t>
        <a:bodyPr/>
        <a:lstStyle/>
        <a:p>
          <a:pPr rtl="1"/>
          <a:endParaRPr lang="he-IL"/>
        </a:p>
      </dgm:t>
    </dgm:pt>
    <dgm:pt modelId="{63FCA2ED-1C9B-4991-A801-585334964C30}" type="sibTrans" cxnId="{AF849DC1-AF1E-40FD-A422-486AF40F08AA}">
      <dgm:prSet/>
      <dgm:spPr/>
      <dgm:t>
        <a:bodyPr/>
        <a:lstStyle/>
        <a:p>
          <a:pPr rtl="1"/>
          <a:endParaRPr lang="he-IL"/>
        </a:p>
      </dgm:t>
    </dgm:pt>
    <dgm:pt modelId="{61D61227-FEC4-49A6-A443-6356D42FFE79}" type="pres">
      <dgm:prSet presAssocID="{E62A71D3-9918-4F96-B90D-BFADCC9D856B}" presName="linear" presStyleCnt="0">
        <dgm:presLayoutVars>
          <dgm:animLvl val="lvl"/>
          <dgm:resizeHandles val="exact"/>
        </dgm:presLayoutVars>
      </dgm:prSet>
      <dgm:spPr/>
    </dgm:pt>
    <dgm:pt modelId="{2F06062B-15E9-48E0-99A1-E3618DA041D9}" type="pres">
      <dgm:prSet presAssocID="{A7C6D4BC-B348-49E7-B1AB-0806B66A56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BF2424-333D-42B1-ABF3-55F5D9E486FE}" type="pres">
      <dgm:prSet presAssocID="{A7C6D4BC-B348-49E7-B1AB-0806B66A562F}" presName="childText" presStyleLbl="revTx" presStyleIdx="0" presStyleCnt="3">
        <dgm:presLayoutVars>
          <dgm:bulletEnabled val="1"/>
        </dgm:presLayoutVars>
      </dgm:prSet>
      <dgm:spPr/>
    </dgm:pt>
    <dgm:pt modelId="{C294B369-3BE3-4251-9B6A-A95CF4C3E984}" type="pres">
      <dgm:prSet presAssocID="{D355BAF6-443A-46F7-8367-51018441E0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1F0772-D93D-4128-AD41-C6A1DD2B0010}" type="pres">
      <dgm:prSet presAssocID="{D355BAF6-443A-46F7-8367-51018441E0C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80EBCD-54D2-4959-A0A4-44FC9D4D06EE}" type="pres">
      <dgm:prSet presAssocID="{CF0CA883-9A44-429E-9D3A-8111EC07978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5E09AE-3E30-4A6B-AA43-A4D3A33A436A}" type="pres">
      <dgm:prSet presAssocID="{CF0CA883-9A44-429E-9D3A-8111EC07978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14FEBAB-6CCF-49FE-AA1C-83207A147B47}" srcId="{E62A71D3-9918-4F96-B90D-BFADCC9D856B}" destId="{D355BAF6-443A-46F7-8367-51018441E0CE}" srcOrd="1" destOrd="0" parTransId="{E201EE5A-F117-4E65-84F0-B1A882DF21A5}" sibTransId="{ECA931E4-74B4-446E-9D3F-9349629D5F58}"/>
    <dgm:cxn modelId="{317551CC-7ECE-4484-ABCB-F581D795060E}" type="presOf" srcId="{A308EA1D-7DA8-461F-81AC-F9C7D0800E41}" destId="{591F0772-D93D-4128-AD41-C6A1DD2B0010}" srcOrd="0" destOrd="0" presId="urn:microsoft.com/office/officeart/2005/8/layout/vList2"/>
    <dgm:cxn modelId="{AF849DC1-AF1E-40FD-A422-486AF40F08AA}" srcId="{CF0CA883-9A44-429E-9D3A-8111EC07978C}" destId="{1E505EEB-8D9E-4754-B0E7-23DEF6454CA5}" srcOrd="0" destOrd="0" parTransId="{B488CC92-7EE1-4CFC-9A0A-98FBE118B9A3}" sibTransId="{63FCA2ED-1C9B-4991-A801-585334964C30}"/>
    <dgm:cxn modelId="{9030C05A-D665-4B4A-9EB9-42436C1A9208}" type="presOf" srcId="{CF0CA883-9A44-429E-9D3A-8111EC07978C}" destId="{8480EBCD-54D2-4959-A0A4-44FC9D4D06EE}" srcOrd="0" destOrd="0" presId="urn:microsoft.com/office/officeart/2005/8/layout/vList2"/>
    <dgm:cxn modelId="{9293A264-CB1E-4970-9607-A90516D434A3}" srcId="{A7C6D4BC-B348-49E7-B1AB-0806B66A562F}" destId="{DD536934-EF73-4522-AC93-926BB44E449E}" srcOrd="0" destOrd="0" parTransId="{3827D861-D49C-4C38-B0E4-85BD35A49E2C}" sibTransId="{2DE4E41E-3EDC-4797-BB70-168DA12538CF}"/>
    <dgm:cxn modelId="{4E0B7D6F-59B5-4BC4-8DC8-3CE48B0F3E10}" type="presOf" srcId="{DD536934-EF73-4522-AC93-926BB44E449E}" destId="{1BBF2424-333D-42B1-ABF3-55F5D9E486FE}" srcOrd="0" destOrd="0" presId="urn:microsoft.com/office/officeart/2005/8/layout/vList2"/>
    <dgm:cxn modelId="{E6644902-187B-4F1F-B29B-2CA525FF0B9A}" srcId="{D355BAF6-443A-46F7-8367-51018441E0CE}" destId="{A308EA1D-7DA8-461F-81AC-F9C7D0800E41}" srcOrd="0" destOrd="0" parTransId="{71AD67E9-FE02-4DA0-A1B5-05302CAE3621}" sibTransId="{FFB892F0-E48F-4D97-A902-EAE70EF2B765}"/>
    <dgm:cxn modelId="{E8F514E5-65AA-4B07-962C-F313FC6D9903}" type="presOf" srcId="{A7C6D4BC-B348-49E7-B1AB-0806B66A562F}" destId="{2F06062B-15E9-48E0-99A1-E3618DA041D9}" srcOrd="0" destOrd="0" presId="urn:microsoft.com/office/officeart/2005/8/layout/vList2"/>
    <dgm:cxn modelId="{CC81B3EA-4212-4000-858E-7F5B06C363DF}" type="presOf" srcId="{D355BAF6-443A-46F7-8367-51018441E0CE}" destId="{C294B369-3BE3-4251-9B6A-A95CF4C3E984}" srcOrd="0" destOrd="0" presId="urn:microsoft.com/office/officeart/2005/8/layout/vList2"/>
    <dgm:cxn modelId="{79D6E4CF-A5C3-4FCD-91E6-8F68C91E3771}" srcId="{E62A71D3-9918-4F96-B90D-BFADCC9D856B}" destId="{CF0CA883-9A44-429E-9D3A-8111EC07978C}" srcOrd="2" destOrd="0" parTransId="{5F2397FD-619A-4E7A-AD68-F5C19ED55B36}" sibTransId="{277612C4-6361-4E63-B5C3-CAEECF227261}"/>
    <dgm:cxn modelId="{3EEFF8FF-48B7-481D-B94E-431F4E92F46B}" type="presOf" srcId="{1E505EEB-8D9E-4754-B0E7-23DEF6454CA5}" destId="{E25E09AE-3E30-4A6B-AA43-A4D3A33A436A}" srcOrd="0" destOrd="0" presId="urn:microsoft.com/office/officeart/2005/8/layout/vList2"/>
    <dgm:cxn modelId="{BAC3291D-1B7D-428A-A34F-43C1F7928312}" srcId="{E62A71D3-9918-4F96-B90D-BFADCC9D856B}" destId="{A7C6D4BC-B348-49E7-B1AB-0806B66A562F}" srcOrd="0" destOrd="0" parTransId="{22F0E3AC-D2E4-4954-B738-DE3FFA8453FF}" sibTransId="{6D978A26-95C1-47EA-9B3D-39645FD79334}"/>
    <dgm:cxn modelId="{E08410BF-CB4E-4CC5-ADBE-F4B20BC04855}" type="presOf" srcId="{E62A71D3-9918-4F96-B90D-BFADCC9D856B}" destId="{61D61227-FEC4-49A6-A443-6356D42FFE79}" srcOrd="0" destOrd="0" presId="urn:microsoft.com/office/officeart/2005/8/layout/vList2"/>
    <dgm:cxn modelId="{B4682B56-3836-43EB-AE8F-C80BAC552F25}" type="presParOf" srcId="{61D61227-FEC4-49A6-A443-6356D42FFE79}" destId="{2F06062B-15E9-48E0-99A1-E3618DA041D9}" srcOrd="0" destOrd="0" presId="urn:microsoft.com/office/officeart/2005/8/layout/vList2"/>
    <dgm:cxn modelId="{684F94DC-277E-4EC7-8279-AE24C33B3C38}" type="presParOf" srcId="{61D61227-FEC4-49A6-A443-6356D42FFE79}" destId="{1BBF2424-333D-42B1-ABF3-55F5D9E486FE}" srcOrd="1" destOrd="0" presId="urn:microsoft.com/office/officeart/2005/8/layout/vList2"/>
    <dgm:cxn modelId="{0C8AE305-CA8B-4B6D-B2C8-A4664D21730A}" type="presParOf" srcId="{61D61227-FEC4-49A6-A443-6356D42FFE79}" destId="{C294B369-3BE3-4251-9B6A-A95CF4C3E984}" srcOrd="2" destOrd="0" presId="urn:microsoft.com/office/officeart/2005/8/layout/vList2"/>
    <dgm:cxn modelId="{70461C85-FF89-4783-9060-18F28BF28392}" type="presParOf" srcId="{61D61227-FEC4-49A6-A443-6356D42FFE79}" destId="{591F0772-D93D-4128-AD41-C6A1DD2B0010}" srcOrd="3" destOrd="0" presId="urn:microsoft.com/office/officeart/2005/8/layout/vList2"/>
    <dgm:cxn modelId="{A1B228CC-32CE-46A5-8D85-220AE0516D80}" type="presParOf" srcId="{61D61227-FEC4-49A6-A443-6356D42FFE79}" destId="{8480EBCD-54D2-4959-A0A4-44FC9D4D06EE}" srcOrd="4" destOrd="0" presId="urn:microsoft.com/office/officeart/2005/8/layout/vList2"/>
    <dgm:cxn modelId="{B7127B26-9461-4243-A0CA-0E263D6A875D}" type="presParOf" srcId="{61D61227-FEC4-49A6-A443-6356D42FFE79}" destId="{E25E09AE-3E30-4A6B-AA43-A4D3A33A43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40D8A-61BE-49E3-9D9C-6F12676E9068}">
      <dsp:nvSpPr>
        <dsp:cNvPr id="0" name=""/>
        <dsp:cNvSpPr/>
      </dsp:nvSpPr>
      <dsp:spPr>
        <a:xfrm>
          <a:off x="591685" y="381431"/>
          <a:ext cx="2038837" cy="17274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3B102-7B62-4EDF-B437-DE95121C8C39}">
      <dsp:nvSpPr>
        <dsp:cNvPr id="0" name=""/>
        <dsp:cNvSpPr/>
      </dsp:nvSpPr>
      <dsp:spPr>
        <a:xfrm>
          <a:off x="2011305" y="119039"/>
          <a:ext cx="1662225" cy="2014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1" kern="1200" dirty="0" smtClean="0"/>
            <a:t>שר התעמולה הנאצי</a:t>
          </a:r>
          <a:endParaRPr lang="he-IL" sz="1600" b="1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b="0" kern="1200" dirty="0" smtClean="0"/>
            <a:t>שלט בכל התקשורת ודאג שהאנטישמיות תישמע בכל מקום</a:t>
          </a:r>
          <a:endParaRPr lang="he-IL" sz="1600" b="0" kern="1200" dirty="0"/>
        </a:p>
      </dsp:txBody>
      <dsp:txXfrm>
        <a:off x="2059990" y="167724"/>
        <a:ext cx="1564855" cy="1917131"/>
      </dsp:txXfrm>
    </dsp:sp>
    <dsp:sp modelId="{0BF8270E-E2FB-4C26-A110-8BF7C07464E9}">
      <dsp:nvSpPr>
        <dsp:cNvPr id="0" name=""/>
        <dsp:cNvSpPr/>
      </dsp:nvSpPr>
      <dsp:spPr>
        <a:xfrm>
          <a:off x="591685" y="52035"/>
          <a:ext cx="2038837" cy="297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יוזף </a:t>
          </a:r>
          <a:r>
            <a:rPr lang="he-IL" sz="1300" kern="1200" dirty="0" err="1" smtClean="0"/>
            <a:t>גבלס</a:t>
          </a:r>
          <a:endParaRPr lang="he-IL" sz="1300" kern="1200" dirty="0"/>
        </a:p>
      </dsp:txBody>
      <dsp:txXfrm>
        <a:off x="591685" y="52035"/>
        <a:ext cx="2038837" cy="297467"/>
      </dsp:txXfrm>
    </dsp:sp>
    <dsp:sp modelId="{8F537B95-C03E-41AB-916E-9CC58B3B842A}">
      <dsp:nvSpPr>
        <dsp:cNvPr id="0" name=""/>
        <dsp:cNvSpPr/>
      </dsp:nvSpPr>
      <dsp:spPr>
        <a:xfrm>
          <a:off x="4025717" y="369021"/>
          <a:ext cx="2038837" cy="172749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7807-7940-482B-BB69-143721EE9CBD}">
      <dsp:nvSpPr>
        <dsp:cNvPr id="0" name=""/>
        <dsp:cNvSpPr/>
      </dsp:nvSpPr>
      <dsp:spPr>
        <a:xfrm>
          <a:off x="5945924" y="36984"/>
          <a:ext cx="1808529" cy="2064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i="0" kern="1200" dirty="0" smtClean="0"/>
            <a:t>עיתון נאצי נגד יהודים.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i="0" kern="1200" dirty="0" smtClean="0"/>
            <a:t>הפיץ המון שקרים וקריקטורות אנטישמיות.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i="0" kern="1200" dirty="0" smtClean="0"/>
            <a:t>בתמונה: אזרחים גרמנים קוראים את העיתון המופץ על לוח מודעות ברחוב.</a:t>
          </a:r>
          <a:endParaRPr lang="he-IL" sz="1600" kern="1200" dirty="0"/>
        </a:p>
      </dsp:txBody>
      <dsp:txXfrm>
        <a:off x="5998894" y="89954"/>
        <a:ext cx="1702589" cy="1958198"/>
      </dsp:txXfrm>
    </dsp:sp>
    <dsp:sp modelId="{7E7A2518-4F0B-4956-991A-32F968A68F19}">
      <dsp:nvSpPr>
        <dsp:cNvPr id="0" name=""/>
        <dsp:cNvSpPr/>
      </dsp:nvSpPr>
      <dsp:spPr>
        <a:xfrm>
          <a:off x="4025717" y="39625"/>
          <a:ext cx="2038837" cy="297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דר </a:t>
          </a:r>
          <a:r>
            <a:rPr lang="he-IL" sz="1300" kern="1200" dirty="0" err="1" smtClean="0"/>
            <a:t>שטרימר</a:t>
          </a:r>
          <a:endParaRPr lang="he-IL" sz="1300" kern="1200" dirty="0"/>
        </a:p>
      </dsp:txBody>
      <dsp:txXfrm>
        <a:off x="4025717" y="39625"/>
        <a:ext cx="2038837" cy="297467"/>
      </dsp:txXfrm>
    </dsp:sp>
    <dsp:sp modelId="{32521851-0D3C-43D9-8792-E472883E46D2}">
      <dsp:nvSpPr>
        <dsp:cNvPr id="0" name=""/>
        <dsp:cNvSpPr/>
      </dsp:nvSpPr>
      <dsp:spPr>
        <a:xfrm>
          <a:off x="2416868" y="2748759"/>
          <a:ext cx="2038837" cy="17274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E940D-41A9-429B-B96E-72933D950D1D}">
      <dsp:nvSpPr>
        <dsp:cNvPr id="0" name=""/>
        <dsp:cNvSpPr/>
      </dsp:nvSpPr>
      <dsp:spPr>
        <a:xfrm>
          <a:off x="4521697" y="2413244"/>
          <a:ext cx="1375863" cy="2077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i="0" kern="1200" dirty="0" smtClean="0"/>
            <a:t>ילדים יהודים מושפלים בכיתה - כיתוב: "היהודי הוא האויב הכי גדול שלנו! היזהרו</a:t>
          </a:r>
          <a:endParaRPr lang="he-IL" sz="1800" kern="1200" dirty="0"/>
        </a:p>
      </dsp:txBody>
      <dsp:txXfrm>
        <a:off x="4561995" y="2453542"/>
        <a:ext cx="1295267" cy="1996915"/>
      </dsp:txXfrm>
    </dsp:sp>
    <dsp:sp modelId="{669439A2-D3A5-4F30-9355-9FC710605869}">
      <dsp:nvSpPr>
        <dsp:cNvPr id="0" name=""/>
        <dsp:cNvSpPr/>
      </dsp:nvSpPr>
      <dsp:spPr>
        <a:xfrm>
          <a:off x="2416868" y="2419363"/>
          <a:ext cx="2038837" cy="297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kern="1200" dirty="0" smtClean="0"/>
            <a:t>חינוך לאנטישמיות בבתי הספר</a:t>
          </a:r>
          <a:endParaRPr lang="he-IL" sz="1300" kern="1200" dirty="0"/>
        </a:p>
      </dsp:txBody>
      <dsp:txXfrm>
        <a:off x="2416868" y="2419363"/>
        <a:ext cx="2038837" cy="297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BFA02-33B1-4F52-9A8A-737EEB012ABF}">
      <dsp:nvSpPr>
        <dsp:cNvPr id="0" name=""/>
        <dsp:cNvSpPr/>
      </dsp:nvSpPr>
      <dsp:spPr>
        <a:xfrm>
          <a:off x="685799" y="0"/>
          <a:ext cx="7772400" cy="5112568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2848A7-D7F2-4F9B-82E0-EB60EEDDDCC1}">
      <dsp:nvSpPr>
        <dsp:cNvPr id="0" name=""/>
        <dsp:cNvSpPr/>
      </dsp:nvSpPr>
      <dsp:spPr>
        <a:xfrm>
          <a:off x="4018" y="1533770"/>
          <a:ext cx="1756916" cy="20450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ינואר 1933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המפלגה הנאצית עולה לשלטון בגרמניה</a:t>
          </a:r>
          <a:endParaRPr lang="he-IL" sz="1400" kern="1200" dirty="0"/>
        </a:p>
      </dsp:txBody>
      <dsp:txXfrm>
        <a:off x="89784" y="1619536"/>
        <a:ext cx="1585384" cy="1873495"/>
      </dsp:txXfrm>
    </dsp:sp>
    <dsp:sp modelId="{DF45D0CC-6BEB-4633-AF62-D5B68C792A1D}">
      <dsp:nvSpPr>
        <dsp:cNvPr id="0" name=""/>
        <dsp:cNvSpPr/>
      </dsp:nvSpPr>
      <dsp:spPr>
        <a:xfrm>
          <a:off x="1848780" y="1533770"/>
          <a:ext cx="1756916" cy="20450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חודשיים אחר כך: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חרם כלכלי על היהודים. אין להיכנס ולקנות בחנויות של יהודים</a:t>
          </a:r>
          <a:endParaRPr lang="he-IL" sz="1400" kern="1200" dirty="0"/>
        </a:p>
      </dsp:txBody>
      <dsp:txXfrm>
        <a:off x="1934546" y="1619536"/>
        <a:ext cx="1585384" cy="1873495"/>
      </dsp:txXfrm>
    </dsp:sp>
    <dsp:sp modelId="{16F99538-F2C7-4413-AB47-0D96D163AABB}">
      <dsp:nvSpPr>
        <dsp:cNvPr id="0" name=""/>
        <dsp:cNvSpPr/>
      </dsp:nvSpPr>
      <dsp:spPr>
        <a:xfrm>
          <a:off x="3693541" y="1533770"/>
          <a:ext cx="1756916" cy="20450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שבוע אחר כך: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ביטול האמנציפציה</a:t>
          </a: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סילוק כל עובדי המדינה היהודים ממשרותיהם.</a:t>
          </a: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פרופסורים, שופטים, רופאים.</a:t>
          </a:r>
          <a:endParaRPr lang="he-IL" sz="1400" kern="1200" dirty="0"/>
        </a:p>
      </dsp:txBody>
      <dsp:txXfrm>
        <a:off x="3779307" y="1619536"/>
        <a:ext cx="1585384" cy="1873495"/>
      </dsp:txXfrm>
    </dsp:sp>
    <dsp:sp modelId="{5B95117E-3F4E-4FE1-A9CD-37B33B735138}">
      <dsp:nvSpPr>
        <dsp:cNvPr id="0" name=""/>
        <dsp:cNvSpPr/>
      </dsp:nvSpPr>
      <dsp:spPr>
        <a:xfrm>
          <a:off x="5538303" y="1533770"/>
          <a:ext cx="1756916" cy="20450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שבוע אחר כך: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איסור על שחיטה יהודית.</a:t>
          </a:r>
          <a:endParaRPr lang="he-IL" sz="1400" kern="1200" dirty="0"/>
        </a:p>
      </dsp:txBody>
      <dsp:txXfrm>
        <a:off x="5624069" y="1619536"/>
        <a:ext cx="1585384" cy="1873495"/>
      </dsp:txXfrm>
    </dsp:sp>
    <dsp:sp modelId="{325B897C-8FB3-4D7D-BEEB-60D8DDE1D196}">
      <dsp:nvSpPr>
        <dsp:cNvPr id="0" name=""/>
        <dsp:cNvSpPr/>
      </dsp:nvSpPr>
      <dsp:spPr>
        <a:xfrm>
          <a:off x="7383065" y="1533770"/>
          <a:ext cx="1756916" cy="204502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מאי 1933:</a:t>
          </a:r>
          <a:endParaRPr lang="he-IL" sz="18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שריפת הספרים שנכתבו על ידי יהודים.</a:t>
          </a:r>
          <a:endParaRPr lang="he-IL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400" kern="1200" dirty="0" smtClean="0"/>
            <a:t>מאז לא ראוי, ואפילו אסור לקרוא או לשמוע יצירה יהודית כלשהי</a:t>
          </a:r>
          <a:endParaRPr lang="he-IL" sz="1400" kern="1200" dirty="0"/>
        </a:p>
      </dsp:txBody>
      <dsp:txXfrm>
        <a:off x="7468831" y="1619536"/>
        <a:ext cx="1585384" cy="1873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00B5A-E602-41D7-9496-44787ACE35AA}">
      <dsp:nvSpPr>
        <dsp:cNvPr id="0" name=""/>
        <dsp:cNvSpPr/>
      </dsp:nvSpPr>
      <dsp:spPr>
        <a:xfrm>
          <a:off x="1249867" y="1619"/>
          <a:ext cx="2432304" cy="19458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CE6FD2-2DE3-475A-AFAF-BA09B963D66A}">
      <dsp:nvSpPr>
        <dsp:cNvPr id="0" name=""/>
        <dsp:cNvSpPr/>
      </dsp:nvSpPr>
      <dsp:spPr>
        <a:xfrm>
          <a:off x="1468774" y="1752879"/>
          <a:ext cx="2164751" cy="6810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0" i="0" kern="1200" dirty="0" smtClean="0"/>
            <a:t>חנויות של יהודים בברלין בעת החרם כלכלי .</a:t>
          </a:r>
          <a:endParaRPr lang="he-IL" sz="1300" kern="1200" dirty="0"/>
        </a:p>
      </dsp:txBody>
      <dsp:txXfrm>
        <a:off x="1468774" y="1752879"/>
        <a:ext cx="2164751" cy="681045"/>
      </dsp:txXfrm>
    </dsp:sp>
    <dsp:sp modelId="{35FA32EC-001B-404B-8A3C-5B40F21AB7BB}">
      <dsp:nvSpPr>
        <dsp:cNvPr id="0" name=""/>
        <dsp:cNvSpPr/>
      </dsp:nvSpPr>
      <dsp:spPr>
        <a:xfrm>
          <a:off x="1249867" y="2677155"/>
          <a:ext cx="2432304" cy="19458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5E1BCA-70E7-4331-899D-49DBF2D3D26A}">
      <dsp:nvSpPr>
        <dsp:cNvPr id="0" name=""/>
        <dsp:cNvSpPr/>
      </dsp:nvSpPr>
      <dsp:spPr>
        <a:xfrm>
          <a:off x="1468774" y="4428414"/>
          <a:ext cx="2164751" cy="6810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0" i="0" kern="1200" dirty="0" smtClean="0"/>
            <a:t>איש </a:t>
          </a:r>
          <a:r>
            <a:rPr lang="he-IL" sz="1300" b="0" i="0" kern="1200" dirty="0" err="1" smtClean="0"/>
            <a:t>ס'א</a:t>
          </a:r>
          <a:r>
            <a:rPr lang="he-IL" sz="1300" b="0" i="0" kern="1200" dirty="0" smtClean="0"/>
            <a:t> ליד חנויות של יהודים בברלין. בכרזות כתוב: 'גרמנים! היזהרו! אל תקנו מיהודים!</a:t>
          </a:r>
          <a:endParaRPr lang="he-IL" sz="1300" kern="1200" dirty="0"/>
        </a:p>
      </dsp:txBody>
      <dsp:txXfrm>
        <a:off x="1468774" y="4428414"/>
        <a:ext cx="2164751" cy="681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678D7-D47F-4B2F-8ABD-706EA69E18F6}">
      <dsp:nvSpPr>
        <dsp:cNvPr id="0" name=""/>
        <dsp:cNvSpPr/>
      </dsp:nvSpPr>
      <dsp:spPr>
        <a:xfrm>
          <a:off x="1996" y="152213"/>
          <a:ext cx="4085654" cy="4806652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1EFCA-4E6E-4538-A7DD-0903FFA87CCD}">
      <dsp:nvSpPr>
        <dsp:cNvPr id="0" name=""/>
        <dsp:cNvSpPr/>
      </dsp:nvSpPr>
      <dsp:spPr>
        <a:xfrm>
          <a:off x="206279" y="344480"/>
          <a:ext cx="3677088" cy="31243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9B18C6-1586-4DBE-B104-652B7F84DBDD}">
      <dsp:nvSpPr>
        <dsp:cNvPr id="0" name=""/>
        <dsp:cNvSpPr/>
      </dsp:nvSpPr>
      <dsp:spPr>
        <a:xfrm>
          <a:off x="206279" y="3759374"/>
          <a:ext cx="3677088" cy="1070603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יהודי גרמני. מגדולי הפיזיקאים בהיסטוריה.</a:t>
          </a:r>
          <a:endParaRPr lang="he-IL" sz="1400" kern="1200" dirty="0"/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גם הוא פוטר בגלל החוק ונשללה ממנו האזרחות הגרמנית.</a:t>
          </a:r>
          <a:endParaRPr lang="he-IL" sz="1400" kern="1200" dirty="0"/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היגר לארצות הברית</a:t>
          </a:r>
          <a:endParaRPr lang="he-IL" sz="1400" kern="1200" dirty="0"/>
        </a:p>
      </dsp:txBody>
      <dsp:txXfrm>
        <a:off x="206279" y="3759374"/>
        <a:ext cx="3677088" cy="1070603"/>
      </dsp:txXfrm>
    </dsp:sp>
    <dsp:sp modelId="{6EE9CDCC-C805-4647-A243-76CE796A12D8}">
      <dsp:nvSpPr>
        <dsp:cNvPr id="0" name=""/>
        <dsp:cNvSpPr/>
      </dsp:nvSpPr>
      <dsp:spPr>
        <a:xfrm>
          <a:off x="206279" y="3405426"/>
          <a:ext cx="3677088" cy="48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אלברט </a:t>
          </a:r>
          <a:r>
            <a:rPr lang="he-IL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איינשטין</a:t>
          </a:r>
          <a:endParaRPr lang="he-IL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79" y="3405426"/>
        <a:ext cx="3677088" cy="480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C17C8-23C6-48B9-86F6-CBD1B5605A02}">
      <dsp:nvSpPr>
        <dsp:cNvPr id="0" name=""/>
        <dsp:cNvSpPr/>
      </dsp:nvSpPr>
      <dsp:spPr>
        <a:xfrm>
          <a:off x="1219084" y="2882306"/>
          <a:ext cx="66060" cy="122263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070A0-AF4F-42F5-BF7A-C90EABF73003}">
      <dsp:nvSpPr>
        <dsp:cNvPr id="0" name=""/>
        <dsp:cNvSpPr/>
      </dsp:nvSpPr>
      <dsp:spPr>
        <a:xfrm>
          <a:off x="293664" y="325131"/>
          <a:ext cx="3327431" cy="263384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E227-2152-452C-A1EE-1D1665D30E66}">
      <dsp:nvSpPr>
        <dsp:cNvPr id="0" name=""/>
        <dsp:cNvSpPr/>
      </dsp:nvSpPr>
      <dsp:spPr>
        <a:xfrm>
          <a:off x="258545" y="216798"/>
          <a:ext cx="3199494" cy="24913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465B9-6DA3-435A-80DE-75D88E4A9486}">
      <dsp:nvSpPr>
        <dsp:cNvPr id="0" name=""/>
        <dsp:cNvSpPr/>
      </dsp:nvSpPr>
      <dsp:spPr>
        <a:xfrm>
          <a:off x="908185" y="2739267"/>
          <a:ext cx="1584889" cy="145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2860" rIns="60960" bIns="2286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00" kern="1200" dirty="0"/>
        </a:p>
      </dsp:txBody>
      <dsp:txXfrm>
        <a:off x="908185" y="2739267"/>
        <a:ext cx="1584889" cy="145127"/>
      </dsp:txXfrm>
    </dsp:sp>
    <dsp:sp modelId="{AFF475E0-ED81-4E7C-A945-94793FB2C30B}">
      <dsp:nvSpPr>
        <dsp:cNvPr id="0" name=""/>
        <dsp:cNvSpPr/>
      </dsp:nvSpPr>
      <dsp:spPr>
        <a:xfrm>
          <a:off x="1336291" y="2894141"/>
          <a:ext cx="1453209" cy="122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שריפת הספרים היהודים</a:t>
          </a:r>
          <a:endParaRPr lang="he-IL" sz="3100" kern="1200" dirty="0"/>
        </a:p>
      </dsp:txBody>
      <dsp:txXfrm>
        <a:off x="1336291" y="2894141"/>
        <a:ext cx="1453209" cy="1222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5BBED-1443-40DB-BF58-13C9E147F6BE}">
      <dsp:nvSpPr>
        <dsp:cNvPr id="0" name=""/>
        <dsp:cNvSpPr/>
      </dsp:nvSpPr>
      <dsp:spPr>
        <a:xfrm rot="5400000">
          <a:off x="1960419" y="-460964"/>
          <a:ext cx="1178718" cy="23997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שלילת האזרחות הגרמנית ליהודים</a:t>
          </a: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ליהודי אסור להניף את דגל גרמניה</a:t>
          </a:r>
          <a:endParaRPr lang="he-IL" sz="1700" kern="1200" dirty="0"/>
        </a:p>
      </dsp:txBody>
      <dsp:txXfrm rot="-5400000">
        <a:off x="1349882" y="207113"/>
        <a:ext cx="2342252" cy="1063638"/>
      </dsp:txXfrm>
    </dsp:sp>
    <dsp:sp modelId="{4A12B567-AF34-490F-9EA4-9B0E3729D64E}">
      <dsp:nvSpPr>
        <dsp:cNvPr id="0" name=""/>
        <dsp:cNvSpPr/>
      </dsp:nvSpPr>
      <dsp:spPr>
        <a:xfrm>
          <a:off x="0" y="2232"/>
          <a:ext cx="1349883" cy="14733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אפליה</a:t>
          </a:r>
          <a:endParaRPr lang="he-IL" sz="3000" kern="1200" dirty="0"/>
        </a:p>
      </dsp:txBody>
      <dsp:txXfrm>
        <a:off x="65896" y="68128"/>
        <a:ext cx="1218091" cy="1341606"/>
      </dsp:txXfrm>
    </dsp:sp>
    <dsp:sp modelId="{97D326A7-ABF1-4D58-B9D0-07CA474CF49D}">
      <dsp:nvSpPr>
        <dsp:cNvPr id="0" name=""/>
        <dsp:cNvSpPr/>
      </dsp:nvSpPr>
      <dsp:spPr>
        <a:xfrm rot="5400000">
          <a:off x="1960419" y="1086104"/>
          <a:ext cx="1178718" cy="2399792"/>
        </a:xfrm>
        <a:prstGeom prst="round2SameRect">
          <a:avLst/>
        </a:prstGeom>
        <a:solidFill>
          <a:schemeClr val="accent2">
            <a:tint val="40000"/>
            <a:alpha val="90000"/>
            <a:hueOff val="987281"/>
            <a:satOff val="-2587"/>
            <a:lumOff val="9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החרמת רכוש.</a:t>
          </a: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ליהודי אסור להתחתן עם גרמני/ה</a:t>
          </a:r>
          <a:endParaRPr lang="he-IL" sz="1700" kern="1200" dirty="0"/>
        </a:p>
      </dsp:txBody>
      <dsp:txXfrm rot="-5400000">
        <a:off x="1349882" y="1754181"/>
        <a:ext cx="2342252" cy="1063638"/>
      </dsp:txXfrm>
    </dsp:sp>
    <dsp:sp modelId="{054BC344-3BDB-4F3F-B24E-C8E165AF6E2D}">
      <dsp:nvSpPr>
        <dsp:cNvPr id="0" name=""/>
        <dsp:cNvSpPr/>
      </dsp:nvSpPr>
      <dsp:spPr>
        <a:xfrm>
          <a:off x="0" y="1549300"/>
          <a:ext cx="1349883" cy="1473398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שלילת זכויות</a:t>
          </a:r>
          <a:endParaRPr lang="he-IL" sz="3000" kern="1200" dirty="0"/>
        </a:p>
      </dsp:txBody>
      <dsp:txXfrm>
        <a:off x="65896" y="1615196"/>
        <a:ext cx="1218091" cy="1341606"/>
      </dsp:txXfrm>
    </dsp:sp>
    <dsp:sp modelId="{CA47E5B4-269E-49AF-9A2A-EB303096E912}">
      <dsp:nvSpPr>
        <dsp:cNvPr id="0" name=""/>
        <dsp:cNvSpPr/>
      </dsp:nvSpPr>
      <dsp:spPr>
        <a:xfrm rot="5400000">
          <a:off x="1960419" y="2633172"/>
          <a:ext cx="1178718" cy="2399792"/>
        </a:xfrm>
        <a:prstGeom prst="round2SameRect">
          <a:avLst/>
        </a:prstGeom>
        <a:solidFill>
          <a:schemeClr val="accent2">
            <a:tint val="40000"/>
            <a:alpha val="90000"/>
            <a:hueOff val="1974561"/>
            <a:satOff val="-5173"/>
            <a:lumOff val="18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מיהו יהודי? נקבע בחוק.</a:t>
          </a: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700" kern="1200" dirty="0" smtClean="0"/>
            <a:t>כל מי שזורם בעורקיו דם יהודי. גם חצי מדמו – נחשב יהודי.</a:t>
          </a:r>
          <a:endParaRPr lang="he-IL" sz="1700" kern="1200" dirty="0"/>
        </a:p>
      </dsp:txBody>
      <dsp:txXfrm rot="-5400000">
        <a:off x="1349882" y="3301249"/>
        <a:ext cx="2342252" cy="1063638"/>
      </dsp:txXfrm>
    </dsp:sp>
    <dsp:sp modelId="{23AB6A60-AA38-440D-B5C9-593631C8C174}">
      <dsp:nvSpPr>
        <dsp:cNvPr id="0" name=""/>
        <dsp:cNvSpPr/>
      </dsp:nvSpPr>
      <dsp:spPr>
        <a:xfrm>
          <a:off x="0" y="3096369"/>
          <a:ext cx="1349883" cy="1473398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חוקי הגזע</a:t>
          </a:r>
          <a:endParaRPr lang="he-IL" sz="3000" kern="1200" dirty="0"/>
        </a:p>
      </dsp:txBody>
      <dsp:txXfrm>
        <a:off x="65896" y="3162265"/>
        <a:ext cx="1218091" cy="1341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6062B-15E9-48E0-99A1-E3618DA041D9}">
      <dsp:nvSpPr>
        <dsp:cNvPr id="0" name=""/>
        <dsp:cNvSpPr/>
      </dsp:nvSpPr>
      <dsp:spPr>
        <a:xfrm>
          <a:off x="0" y="51615"/>
          <a:ext cx="3749675" cy="1042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יהודים נשלחו למחנות ריכוז:</a:t>
          </a:r>
          <a:endParaRPr lang="he-IL" sz="2700" kern="1200" dirty="0"/>
        </a:p>
      </dsp:txBody>
      <dsp:txXfrm>
        <a:off x="50889" y="102504"/>
        <a:ext cx="3647897" cy="940692"/>
      </dsp:txXfrm>
    </dsp:sp>
    <dsp:sp modelId="{1BBF2424-333D-42B1-ABF3-55F5D9E486FE}">
      <dsp:nvSpPr>
        <dsp:cNvPr id="0" name=""/>
        <dsp:cNvSpPr/>
      </dsp:nvSpPr>
      <dsp:spPr>
        <a:xfrm>
          <a:off x="0" y="1094085"/>
          <a:ext cx="374967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52" tIns="34290" rIns="192024" bIns="34290" numCol="1" spcCol="1270" anchor="t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100" kern="1200" dirty="0" smtClean="0"/>
            <a:t>30,000</a:t>
          </a:r>
          <a:endParaRPr lang="he-IL" sz="2100" kern="1200" dirty="0"/>
        </a:p>
      </dsp:txBody>
      <dsp:txXfrm>
        <a:off x="0" y="1094085"/>
        <a:ext cx="3749675" cy="447120"/>
      </dsp:txXfrm>
    </dsp:sp>
    <dsp:sp modelId="{C294B369-3BE3-4251-9B6A-A95CF4C3E984}">
      <dsp:nvSpPr>
        <dsp:cNvPr id="0" name=""/>
        <dsp:cNvSpPr/>
      </dsp:nvSpPr>
      <dsp:spPr>
        <a:xfrm>
          <a:off x="0" y="1541205"/>
          <a:ext cx="3749675" cy="1042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יהודים נרצחים:</a:t>
          </a:r>
          <a:endParaRPr lang="he-IL" sz="2700" kern="1200" dirty="0"/>
        </a:p>
      </dsp:txBody>
      <dsp:txXfrm>
        <a:off x="50889" y="1592094"/>
        <a:ext cx="3647897" cy="940692"/>
      </dsp:txXfrm>
    </dsp:sp>
    <dsp:sp modelId="{591F0772-D93D-4128-AD41-C6A1DD2B0010}">
      <dsp:nvSpPr>
        <dsp:cNvPr id="0" name=""/>
        <dsp:cNvSpPr/>
      </dsp:nvSpPr>
      <dsp:spPr>
        <a:xfrm>
          <a:off x="0" y="2583675"/>
          <a:ext cx="374967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52" tIns="34290" rIns="192024" bIns="34290" numCol="1" spcCol="1270" anchor="t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100" kern="1200" dirty="0" smtClean="0"/>
            <a:t>900 בערך</a:t>
          </a:r>
          <a:endParaRPr lang="he-IL" sz="2100" kern="1200" dirty="0"/>
        </a:p>
      </dsp:txBody>
      <dsp:txXfrm>
        <a:off x="0" y="2583675"/>
        <a:ext cx="3749675" cy="447120"/>
      </dsp:txXfrm>
    </dsp:sp>
    <dsp:sp modelId="{8480EBCD-54D2-4959-A0A4-44FC9D4D06EE}">
      <dsp:nvSpPr>
        <dsp:cNvPr id="0" name=""/>
        <dsp:cNvSpPr/>
      </dsp:nvSpPr>
      <dsp:spPr>
        <a:xfrm>
          <a:off x="0" y="3030795"/>
          <a:ext cx="3749675" cy="10424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בתי כנסת הרוסים:</a:t>
          </a:r>
          <a:endParaRPr lang="he-IL" sz="2700" kern="1200" dirty="0"/>
        </a:p>
      </dsp:txBody>
      <dsp:txXfrm>
        <a:off x="50889" y="3081684"/>
        <a:ext cx="3647897" cy="940692"/>
      </dsp:txXfrm>
    </dsp:sp>
    <dsp:sp modelId="{E25E09AE-3E30-4A6B-AA43-A4D3A33A436A}">
      <dsp:nvSpPr>
        <dsp:cNvPr id="0" name=""/>
        <dsp:cNvSpPr/>
      </dsp:nvSpPr>
      <dsp:spPr>
        <a:xfrm>
          <a:off x="0" y="4073265"/>
          <a:ext cx="374967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52" tIns="34290" rIns="192024" bIns="34290" numCol="1" spcCol="1270" anchor="t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e-IL" sz="2100" kern="1200" dirty="0" smtClean="0"/>
            <a:t>1400 בערך.</a:t>
          </a:r>
          <a:endParaRPr lang="he-IL" sz="2100" kern="1200" dirty="0"/>
        </a:p>
      </dsp:txBody>
      <dsp:txXfrm>
        <a:off x="0" y="4073265"/>
        <a:ext cx="3749675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מלבן מעוגל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מלבן מעוגל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מלבן מעוגל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לבן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מלבן מעוגל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719ED4-5DFE-4E6E-B7C5-316E564CEC1E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663696-21CF-453F-B2D9-FEC10E388E4F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XfI0rJWsLX4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acWt4XyD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youtube.com/watch?v=DXnnDs0UMzg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המדיניות של גרמניה הנאצית נגד היהודים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חקיקה אנטישמית בגרמניה</a:t>
            </a:r>
            <a:endParaRPr lang="he-IL" dirty="0"/>
          </a:p>
        </p:txBody>
      </p:sp>
      <p:sp>
        <p:nvSpPr>
          <p:cNvPr id="4" name="AutoShape 2" descr="תוצאת תמונה עבור חקיקה אנטי יהודית בגרמני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תוצאת תמונה עבור חקיקה אנטי יהודית בגרמניה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תוצאת תמונה עבור חקיקה אנטי יהודית בגרמניה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5"/>
          <a:stretch/>
        </p:blipFill>
        <p:spPr bwMode="auto">
          <a:xfrm>
            <a:off x="2555776" y="3713251"/>
            <a:ext cx="3024336" cy="300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err="1" smtClean="0"/>
              <a:t>ארי</a:t>
            </a:r>
            <a:r>
              <a:rPr lang="he-IL" dirty="0" err="1" smtClean="0"/>
              <a:t>זציה</a:t>
            </a:r>
            <a:r>
              <a:rPr lang="he-IL" dirty="0" smtClean="0"/>
              <a:t> – העברת רכוש לידיים אריות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במהלך השנים, מאז החרם ב1 באפריל, השלטונות פגעו ללא הפסקה בעסקים היהודים.</a:t>
            </a:r>
          </a:p>
          <a:p>
            <a:r>
              <a:rPr lang="he-IL" dirty="0" smtClean="0"/>
              <a:t>באמצעות תעמולה להרחקת קונים אריים למשל.</a:t>
            </a:r>
          </a:p>
          <a:p>
            <a:r>
              <a:rPr lang="he-IL" dirty="0" smtClean="0"/>
              <a:t>ניסיון באמצעים אלימים להשתלט על הרכוש היהודי.</a:t>
            </a:r>
          </a:p>
          <a:p>
            <a:r>
              <a:rPr lang="he-IL" dirty="0" smtClean="0"/>
              <a:t>כמעט כל הונם של יהודי גרמניה (38 מיליארד דולר!) נשדד מהם והולאם.	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6" y="1628800"/>
            <a:ext cx="4231522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955" y="5157192"/>
            <a:ext cx="3816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רכוש יהודי גנוב שנלקח לטובת העם הגרמני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55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הבידוד החברתי.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e-IL" dirty="0" smtClean="0"/>
              <a:t>ליהודים אסור לשהות במקומות ציבוריים: תאטרון, בתי קפה ופארקים.</a:t>
            </a:r>
          </a:p>
          <a:p>
            <a:r>
              <a:rPr lang="he-IL" dirty="0" smtClean="0"/>
              <a:t>ליהודים ספסלי רחוב נפרדים וגם קרונות רכבת נפרדים.</a:t>
            </a:r>
          </a:p>
          <a:p>
            <a:r>
              <a:rPr lang="he-IL" b="1" dirty="0" smtClean="0"/>
              <a:t>העם הגרמני נרתם בשמחה לבודד את היהודים.</a:t>
            </a:r>
            <a:endParaRPr lang="he-IL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749675" cy="283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ליל הבדולח</a:t>
            </a:r>
            <a:endParaRPr lang="he-IL"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1938 – שנת ההקצנה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02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hlinkClick r:id="rId2"/>
              </a:rPr>
              <a:t>ליל הבדולח – 9-10.11.1938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בית כנסת יהודי עולה בלהבות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e-IL" dirty="0" smtClean="0"/>
              <a:t>עוברים לאלימות קשה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בעקבות התנקשות של יהודי צעיר בדיפלומט גרמני (סתם תרוץ...) פרצו מהומות נוראיות נגד יהודים בגרמניה.</a:t>
            </a:r>
          </a:p>
          <a:p>
            <a:r>
              <a:rPr lang="he-IL" dirty="0" smtClean="0"/>
              <a:t>נחרבו כמעט כל בתי הכנסת ובתי העסק היהודים.</a:t>
            </a:r>
          </a:p>
          <a:p>
            <a:r>
              <a:rPr lang="he-IL" dirty="0" smtClean="0"/>
              <a:t>נקרא ליל הבדולח בגלל הכמות המטורפת של זכוכיות שבורות ברחובות.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5" y="2913260"/>
            <a:ext cx="4435915" cy="303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פגיעות בנפש</a:t>
            </a:r>
            <a:endParaRPr lang="he-IL" dirty="0"/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07939939"/>
              </p:ext>
            </p:extLst>
          </p:nvPr>
        </p:nvGraphicFramePr>
        <p:xfrm>
          <a:off x="493395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4" y="1700808"/>
            <a:ext cx="393909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4797152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גברים יהודים נשלחים למחנות ריכוז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01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hlinkClick r:id="rId2"/>
              </a:rPr>
              <a:t>סיכום – ועבודת הגשה לציון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הצג כל אחד מהמושגים להלן:</a:t>
            </a:r>
          </a:p>
          <a:p>
            <a:pPr lvl="1"/>
            <a:r>
              <a:rPr lang="he-IL" dirty="0" err="1"/>
              <a:t>אריזציה</a:t>
            </a:r>
            <a:r>
              <a:rPr lang="he-IL" dirty="0"/>
              <a:t>, חוקי נירנברג, ליל הבדולח, דר </a:t>
            </a:r>
            <a:r>
              <a:rPr lang="he-IL" dirty="0" err="1"/>
              <a:t>שטרימר</a:t>
            </a:r>
            <a:r>
              <a:rPr lang="he-IL" dirty="0"/>
              <a:t>, החרם הכלכלי, שרפת הספרים היהודים.</a:t>
            </a:r>
          </a:p>
          <a:p>
            <a:pPr lvl="1"/>
            <a:r>
              <a:rPr lang="he-IL" dirty="0"/>
              <a:t>על כל מושג השתדל לרשום דמות בולטת, תאריך ותיאור כללי של המושג.</a:t>
            </a:r>
          </a:p>
          <a:p>
            <a:endParaRPr lang="he-IL" dirty="0" smtClean="0"/>
          </a:p>
          <a:p>
            <a:r>
              <a:rPr lang="he-IL" dirty="0" smtClean="0"/>
              <a:t>קרא את קטע הקריאה בעמוד 36. האם הגרמנים שיתפו פעולה עם המדיניות הנאצית? הוכח מתוך הקטע.</a:t>
            </a:r>
          </a:p>
          <a:p>
            <a:endParaRPr lang="he-IL" dirty="0" smtClean="0"/>
          </a:p>
          <a:p>
            <a:r>
              <a:rPr lang="he-IL" dirty="0" smtClean="0"/>
              <a:t>ענה על השאלות בעמוד 43</a:t>
            </a:r>
            <a:endParaRPr lang="he-IL" dirty="0"/>
          </a:p>
          <a:p>
            <a:pPr marL="320040" lvl="1" indent="0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771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יחס הנאצים ליהודים: השפלה, בידוד חברתי, חקיקה והגירה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הנאצים הוקיעו את היהודים והפעילו את השנאה כלפיהם בהדרגה.</a:t>
            </a:r>
          </a:p>
          <a:p>
            <a:r>
              <a:rPr lang="he-IL" dirty="0" smtClean="0"/>
              <a:t>בהתחלה רק </a:t>
            </a:r>
            <a:r>
              <a:rPr lang="he-IL" b="1" dirty="0" smtClean="0"/>
              <a:t>השפילו</a:t>
            </a:r>
            <a:r>
              <a:rPr lang="he-IL" dirty="0" smtClean="0"/>
              <a:t> אותם וגרמו ל</a:t>
            </a:r>
            <a:r>
              <a:rPr lang="he-IL" b="1" dirty="0" smtClean="0"/>
              <a:t>בידודם</a:t>
            </a:r>
            <a:r>
              <a:rPr lang="he-IL" dirty="0" smtClean="0"/>
              <a:t> החברתי.</a:t>
            </a:r>
          </a:p>
          <a:p>
            <a:r>
              <a:rPr lang="he-IL" dirty="0" smtClean="0"/>
              <a:t>אחר כך עודדו אותם </a:t>
            </a:r>
            <a:r>
              <a:rPr lang="he-IL" b="1" dirty="0" smtClean="0"/>
              <a:t>להגר</a:t>
            </a:r>
            <a:r>
              <a:rPr lang="he-IL" dirty="0" smtClean="0"/>
              <a:t> מגרמניה ואף</a:t>
            </a:r>
            <a:r>
              <a:rPr lang="he-IL" b="1" dirty="0" smtClean="0"/>
              <a:t> חוקקו </a:t>
            </a:r>
            <a:r>
              <a:rPr lang="he-IL" dirty="0" smtClean="0"/>
              <a:t>נגדם חוקים.</a:t>
            </a:r>
          </a:p>
          <a:p>
            <a:r>
              <a:rPr lang="he-IL" dirty="0" smtClean="0"/>
              <a:t>בסוף... הגיעו גם האלימות והרצח המקומי.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82986" cy="3162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41764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אשה</a:t>
            </a:r>
            <a:r>
              <a:rPr lang="he-IL" dirty="0" smtClean="0"/>
              <a:t> </a:t>
            </a:r>
            <a:r>
              <a:rPr lang="he-IL" dirty="0" err="1" smtClean="0"/>
              <a:t>יהודיה</a:t>
            </a:r>
            <a:r>
              <a:rPr lang="he-IL" dirty="0" smtClean="0"/>
              <a:t> מושפלת ומצולמת כשהיא יושבת על ספסל "ליהודים בלבד"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46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תעמולה נאצית אנטי יהודית</a:t>
            </a:r>
            <a:endParaRPr lang="he-IL" dirty="0"/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2386577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7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940D8A-61BE-49E3-9D9C-6F12676E9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D940D8A-61BE-49E3-9D9C-6F12676E9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F8270E-E2FB-4C26-A110-8BF7C0746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0BF8270E-E2FB-4C26-A110-8BF7C0746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F3B102-7B62-4EDF-B437-DE95121C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6AF3B102-7B62-4EDF-B437-DE95121C8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537B95-C03E-41AB-916E-9CC58B3B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8F537B95-C03E-41AB-916E-9CC58B3B8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7A2518-4F0B-4956-991A-32F968A68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7E7A2518-4F0B-4956-991A-32F968A68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DB7807-7940-482B-BB69-143721EE9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D4DB7807-7940-482B-BB69-143721EE9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521851-0D3C-43D9-8792-E472883E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32521851-0D3C-43D9-8792-E472883E4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69439A2-D3A5-4F30-9355-9FC71060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669439A2-D3A5-4F30-9355-9FC71060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EE940D-41A9-429B-B96E-72933D950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30EE940D-41A9-429B-B96E-72933D950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he-IL" dirty="0" smtClean="0"/>
              <a:t>ההשפלה והבידוד ליהודים בשנת 1933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9779477"/>
              </p:ext>
            </p:extLst>
          </p:nvPr>
        </p:nvGraphicFramePr>
        <p:xfrm>
          <a:off x="0" y="1484784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4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BFA02-33B1-4F52-9A8A-737EEB012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48BFA02-33B1-4F52-9A8A-737EEB012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48BFA02-33B1-4F52-9A8A-737EEB012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848A7-D7F2-4F9B-82E0-EB60EEDD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F2848A7-D7F2-4F9B-82E0-EB60EEDD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F2848A7-D7F2-4F9B-82E0-EB60EEDD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45D0CC-6BEB-4633-AF62-D5B68C79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F45D0CC-6BEB-4633-AF62-D5B68C79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F45D0CC-6BEB-4633-AF62-D5B68C79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99538-F2C7-4413-AB47-0D96D163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6F99538-F2C7-4413-AB47-0D96D163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6F99538-F2C7-4413-AB47-0D96D163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5117E-3F4E-4FE1-A9CD-37B33B735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B95117E-3F4E-4FE1-A9CD-37B33B735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B95117E-3F4E-4FE1-A9CD-37B33B735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B897C-8FB3-4D7D-BEEB-60D8DDE1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25B897C-8FB3-4D7D-BEEB-60D8DDE1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25B897C-8FB3-4D7D-BEEB-60D8DDE1D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772400" cy="1143000"/>
          </a:xfrm>
        </p:spPr>
        <p:txBody>
          <a:bodyPr/>
          <a:lstStyle/>
          <a:p>
            <a:pPr algn="r"/>
            <a:r>
              <a:rPr lang="he-IL" dirty="0" smtClean="0"/>
              <a:t>החרם הכלכלי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2139479"/>
              </p:ext>
            </p:extLst>
          </p:nvPr>
        </p:nvGraphicFramePr>
        <p:xfrm>
          <a:off x="0" y="908720"/>
          <a:ext cx="4932040" cy="511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באחד באפריל 1933 אסרו הנאצים לקנות ולשהות בחנויות של יהודים.</a:t>
            </a:r>
          </a:p>
          <a:p>
            <a:r>
              <a:rPr lang="he-IL" dirty="0" smtClean="0"/>
              <a:t>בעיקרון היה רק יום אחד, אך הוא הצליח מאוד – החברה הגרמנית שיתפה פעולה.</a:t>
            </a:r>
          </a:p>
          <a:p>
            <a:r>
              <a:rPr lang="he-IL" dirty="0" smtClean="0"/>
              <a:t>הרבה גרמנים המשיכו למעשה את החרם ולא קנו יותר אצל יהודים.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0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00B5A-E602-41D7-9496-44787ACE3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63100B5A-E602-41D7-9496-44787ACE3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3100B5A-E602-41D7-9496-44787ACE3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CE6FD2-2DE3-475A-AFAF-BA09B963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1CE6FD2-2DE3-475A-AFAF-BA09B963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1CE6FD2-2DE3-475A-AFAF-BA09B963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A32EC-001B-404B-8A3C-5B40F21A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35FA32EC-001B-404B-8A3C-5B40F21A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35FA32EC-001B-404B-8A3C-5B40F21A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5E1BCA-70E7-4331-899D-49DBF2D3D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65E1BCA-70E7-4331-899D-49DBF2D3D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765E1BCA-70E7-4331-899D-49DBF2D3D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9592" y="35180"/>
            <a:ext cx="7772400" cy="1143000"/>
          </a:xfrm>
        </p:spPr>
        <p:txBody>
          <a:bodyPr/>
          <a:lstStyle/>
          <a:p>
            <a:pPr algn="r"/>
            <a:r>
              <a:rPr lang="he-IL" dirty="0" smtClean="0"/>
              <a:t>ביטול האמנציפציה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e-IL" b="1" dirty="0" smtClean="0"/>
              <a:t>7 באפריל 1933</a:t>
            </a:r>
          </a:p>
          <a:p>
            <a:r>
              <a:rPr lang="he-IL" b="1" dirty="0" smtClean="0"/>
              <a:t>חוק החזרת הפקידות המקצועית על כנה.</a:t>
            </a:r>
          </a:p>
          <a:p>
            <a:r>
              <a:rPr lang="he-IL" dirty="0" smtClean="0"/>
              <a:t>תכלס, אומר שצריך להעיף את כל היהודים ממשרות ציבוריות ולהחליפם בגרמנים</a:t>
            </a:r>
          </a:p>
          <a:p>
            <a:r>
              <a:rPr lang="he-IL" dirty="0" smtClean="0"/>
              <a:t>עוד יותר תכלס, </a:t>
            </a:r>
            <a:r>
              <a:rPr lang="he-IL" b="1" dirty="0" smtClean="0"/>
              <a:t>זהו ביטול האמנציפציה ושוויון הזכויות הגרמני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4423182"/>
              </p:ext>
            </p:extLst>
          </p:nvPr>
        </p:nvGraphicFramePr>
        <p:xfrm>
          <a:off x="914400" y="908720"/>
          <a:ext cx="4089648" cy="511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4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איסור על השחיטה היהודית הכשרה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ב21 בינואר 1933 חייבו הנאצים להמם בחשמל בהמות ועופות לפני שחיטתן. בכך אסרו למעשה את השחיטה היהודית.</a:t>
            </a:r>
          </a:p>
          <a:p>
            <a:r>
              <a:rPr lang="he-IL" dirty="0" smtClean="0"/>
              <a:t>פגיעה </a:t>
            </a:r>
            <a:r>
              <a:rPr lang="he-IL" b="1" u="sng" dirty="0" smtClean="0"/>
              <a:t>בדת</a:t>
            </a:r>
            <a:r>
              <a:rPr lang="he-IL" dirty="0" smtClean="0"/>
              <a:t> היהודית.</a:t>
            </a:r>
          </a:p>
          <a:p>
            <a:r>
              <a:rPr lang="he-IL" dirty="0" smtClean="0"/>
              <a:t>הנאצים ניצלו את העניין ל</a:t>
            </a:r>
            <a:r>
              <a:rPr lang="he-IL" b="1" dirty="0" smtClean="0"/>
              <a:t>תעמולה</a:t>
            </a:r>
            <a:r>
              <a:rPr lang="he-IL" dirty="0" smtClean="0"/>
              <a:t> אנטישמית. הם הציגו את היהודים כברברים ורוצחי חיות.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" y="2204865"/>
            <a:ext cx="4403462" cy="2662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hlinkClick r:id="rId2"/>
              </a:rPr>
              <a:t>שריפת הספרים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2307376"/>
              </p:ext>
            </p:extLst>
          </p:nvPr>
        </p:nvGraphicFramePr>
        <p:xfrm>
          <a:off x="91440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e-IL" dirty="0" smtClean="0"/>
              <a:t>ב10.5.1933 שרפו בברלין בניצוחו של יוזף </a:t>
            </a:r>
            <a:r>
              <a:rPr lang="he-IL" dirty="0" err="1" smtClean="0"/>
              <a:t>גבלס</a:t>
            </a:r>
            <a:r>
              <a:rPr lang="he-IL" dirty="0" smtClean="0"/>
              <a:t>, את כל הספרים שכותביהם יהודים.</a:t>
            </a:r>
          </a:p>
          <a:p>
            <a:r>
              <a:rPr lang="he-IL" dirty="0" smtClean="0"/>
              <a:t>מאותו יום היה אסור לקרוא ספר של יהודי או לשמוע שיר שמולחן על ידו ואפילו ללמוד את המצאותיו המדעיות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33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העלאת מדרגה. </a:t>
            </a:r>
            <a:r>
              <a:rPr lang="he-IL" dirty="0" smtClean="0"/>
              <a:t>חוקי נירנברג - 1935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7763092"/>
              </p:ext>
            </p:extLst>
          </p:nvPr>
        </p:nvGraphicFramePr>
        <p:xfrm>
          <a:off x="4933950" y="1447800"/>
          <a:ext cx="37496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929186" cy="468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12B567-AF34-490F-9EA4-9B0E3729D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4A12B567-AF34-490F-9EA4-9B0E3729D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45BBED-1443-40DB-BF58-13C9E147F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A245BBED-1443-40DB-BF58-13C9E147F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4BC344-3BDB-4F3F-B24E-C8E165AF6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054BC344-3BDB-4F3F-B24E-C8E165AF6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D326A7-ABF1-4D58-B9D0-07CA474CF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97D326A7-ABF1-4D58-B9D0-07CA474CF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AB6A60-AA38-440D-B5C9-593631C8C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3AB6A60-AA38-440D-B5C9-593631C8C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47E5B4-269E-49AF-9A2A-EB303096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CA47E5B4-269E-49AF-9A2A-EB303096E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שר">
  <a:themeElements>
    <a:clrScheme name="יוש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מקור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ש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695</TotalTime>
  <Words>702</Words>
  <Application>Microsoft Office PowerPoint</Application>
  <PresentationFormat>‫הצגה על המסך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יושר</vt:lpstr>
      <vt:lpstr>חקיקה אנטישמית בגרמניה</vt:lpstr>
      <vt:lpstr>יחס הנאצים ליהודים: השפלה, בידוד חברתי, חקיקה והגירה</vt:lpstr>
      <vt:lpstr>תעמולה נאצית אנטי יהודית</vt:lpstr>
      <vt:lpstr>ההשפלה והבידוד ליהודים בשנת 1933</vt:lpstr>
      <vt:lpstr>החרם הכלכלי</vt:lpstr>
      <vt:lpstr>ביטול האמנציפציה</vt:lpstr>
      <vt:lpstr>איסור על השחיטה היהודית הכשרה</vt:lpstr>
      <vt:lpstr>שריפת הספרים</vt:lpstr>
      <vt:lpstr>העלאת מדרגה. חוקי נירנברג - 1935</vt:lpstr>
      <vt:lpstr>אריזציה – העברת רכוש לידיים אריות</vt:lpstr>
      <vt:lpstr>הבידוד החברתי.</vt:lpstr>
      <vt:lpstr>1938 – שנת ההקצנה</vt:lpstr>
      <vt:lpstr>ליל הבדולח – 9-10.11.1938</vt:lpstr>
      <vt:lpstr>פגיעות בנפש</vt:lpstr>
      <vt:lpstr>סיכום – ועבודת הגשה לציון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השואה</dc:title>
  <dc:creator>oz-1</dc:creator>
  <cp:lastModifiedBy>חזקיהו דרמון</cp:lastModifiedBy>
  <cp:revision>35</cp:revision>
  <dcterms:created xsi:type="dcterms:W3CDTF">2016-09-18T12:12:21Z</dcterms:created>
  <dcterms:modified xsi:type="dcterms:W3CDTF">2016-10-05T21:19:25Z</dcterms:modified>
</cp:coreProperties>
</file>