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9" r:id="rId2"/>
    <p:sldId id="263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6" r:id="rId17"/>
    <p:sldId id="274" r:id="rId18"/>
    <p:sldId id="275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7" r:id="rId29"/>
    <p:sldId id="286" r:id="rId30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90" d="100"/>
          <a:sy n="90" d="100"/>
        </p:scale>
        <p:origin x="-1656" y="-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ata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rawing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AF061C-5CD4-419B-AC53-96457E0C3205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BAD92E60-7FD0-4B00-8804-DB90DCCFDF39}">
      <dgm:prSet phldrT="[טקסט]"/>
      <dgm:spPr/>
      <dgm:t>
        <a:bodyPr/>
        <a:lstStyle/>
        <a:p>
          <a:pPr rtl="1"/>
          <a:r>
            <a:rPr lang="he-IL" dirty="0" smtClean="0"/>
            <a:t>גרמנים מצטלמים עם היהודי מהסרטים ושולחים הביתה</a:t>
          </a:r>
          <a:endParaRPr lang="he-IL" dirty="0"/>
        </a:p>
      </dgm:t>
    </dgm:pt>
    <dgm:pt modelId="{E727AFFC-F0AA-4B8E-BA3C-AFB85DA399D6}" type="parTrans" cxnId="{5F732C16-6E28-40C2-B101-4762DB82149D}">
      <dgm:prSet/>
      <dgm:spPr/>
      <dgm:t>
        <a:bodyPr/>
        <a:lstStyle/>
        <a:p>
          <a:pPr rtl="1"/>
          <a:endParaRPr lang="he-IL"/>
        </a:p>
      </dgm:t>
    </dgm:pt>
    <dgm:pt modelId="{0266A87D-4AC8-4BE1-8216-50957BBAEC40}" type="sibTrans" cxnId="{5F732C16-6E28-40C2-B101-4762DB82149D}">
      <dgm:prSet/>
      <dgm:spPr/>
      <dgm:t>
        <a:bodyPr/>
        <a:lstStyle/>
        <a:p>
          <a:pPr rtl="1"/>
          <a:endParaRPr lang="he-IL"/>
        </a:p>
      </dgm:t>
    </dgm:pt>
    <dgm:pt modelId="{4675EA0F-4FB4-4AAB-8968-234A8E272CA4}" type="pres">
      <dgm:prSet presAssocID="{FFAF061C-5CD4-419B-AC53-96457E0C320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pPr rtl="1"/>
          <a:endParaRPr lang="he-IL"/>
        </a:p>
      </dgm:t>
    </dgm:pt>
    <dgm:pt modelId="{A5395D60-DE83-4A8E-AA9D-C9001575B1FE}" type="pres">
      <dgm:prSet presAssocID="{BAD92E60-7FD0-4B00-8804-DB90DCCFDF39}" presName="composite" presStyleCnt="0"/>
      <dgm:spPr/>
    </dgm:pt>
    <dgm:pt modelId="{B4C63511-6B22-4F46-8BCA-092EB1AAD72D}" type="pres">
      <dgm:prSet presAssocID="{BAD92E60-7FD0-4B00-8804-DB90DCCFDF39}" presName="ParentAccentShape" presStyleLbl="trBgShp" presStyleIdx="0" presStyleCnt="1"/>
      <dgm:spPr/>
    </dgm:pt>
    <dgm:pt modelId="{A1F6A363-5DFA-4766-88AF-4220E758546E}" type="pres">
      <dgm:prSet presAssocID="{BAD92E60-7FD0-4B00-8804-DB90DCCFDF39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56C0FF0-95A7-4195-AD06-7D92B92124DF}" type="pres">
      <dgm:prSet presAssocID="{BAD92E60-7FD0-4B00-8804-DB90DCCFDF39}" presName="ChildText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pPr rtl="1"/>
          <a:endParaRPr lang="he-IL"/>
        </a:p>
      </dgm:t>
    </dgm:pt>
    <dgm:pt modelId="{D9329955-C6BF-48F6-8262-1F224778A893}" type="pres">
      <dgm:prSet presAssocID="{BAD92E60-7FD0-4B00-8804-DB90DCCFDF39}" presName="ChildAccentShape" presStyleLbl="trBgShp" presStyleIdx="0" presStyleCnt="1"/>
      <dgm:spPr/>
    </dgm:pt>
    <dgm:pt modelId="{D2B82C97-0813-4B64-B1BA-2D9905E388AC}" type="pres">
      <dgm:prSet presAssocID="{BAD92E60-7FD0-4B00-8804-DB90DCCFDF39}" presName="Image" presStyleLbl="align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F571050F-8CCC-4C00-B42C-75B36449BF1B}" type="presOf" srcId="{BAD92E60-7FD0-4B00-8804-DB90DCCFDF39}" destId="{A1F6A363-5DFA-4766-88AF-4220E758546E}" srcOrd="0" destOrd="0" presId="urn:microsoft.com/office/officeart/2009/3/layout/SnapshotPictureList"/>
    <dgm:cxn modelId="{762A3FF8-EDD5-4D9F-BB87-62C13871D0D9}" type="presOf" srcId="{FFAF061C-5CD4-419B-AC53-96457E0C3205}" destId="{4675EA0F-4FB4-4AAB-8968-234A8E272CA4}" srcOrd="0" destOrd="0" presId="urn:microsoft.com/office/officeart/2009/3/layout/SnapshotPictureList"/>
    <dgm:cxn modelId="{5F732C16-6E28-40C2-B101-4762DB82149D}" srcId="{FFAF061C-5CD4-419B-AC53-96457E0C3205}" destId="{BAD92E60-7FD0-4B00-8804-DB90DCCFDF39}" srcOrd="0" destOrd="0" parTransId="{E727AFFC-F0AA-4B8E-BA3C-AFB85DA399D6}" sibTransId="{0266A87D-4AC8-4BE1-8216-50957BBAEC40}"/>
    <dgm:cxn modelId="{E9415942-6254-4780-958C-E2CCEF1C9BB5}" type="presParOf" srcId="{4675EA0F-4FB4-4AAB-8968-234A8E272CA4}" destId="{A5395D60-DE83-4A8E-AA9D-C9001575B1FE}" srcOrd="0" destOrd="0" presId="urn:microsoft.com/office/officeart/2009/3/layout/SnapshotPictureList"/>
    <dgm:cxn modelId="{CDC32217-E0A4-4BF0-B0CA-964DBCFBEDA9}" type="presParOf" srcId="{A5395D60-DE83-4A8E-AA9D-C9001575B1FE}" destId="{B4C63511-6B22-4F46-8BCA-092EB1AAD72D}" srcOrd="0" destOrd="0" presId="urn:microsoft.com/office/officeart/2009/3/layout/SnapshotPictureList"/>
    <dgm:cxn modelId="{DBA83280-5081-41F0-9E56-256075C097B5}" type="presParOf" srcId="{A5395D60-DE83-4A8E-AA9D-C9001575B1FE}" destId="{A1F6A363-5DFA-4766-88AF-4220E758546E}" srcOrd="1" destOrd="0" presId="urn:microsoft.com/office/officeart/2009/3/layout/SnapshotPictureList"/>
    <dgm:cxn modelId="{F32FC509-32AC-4CF0-895F-170A60D3DBA4}" type="presParOf" srcId="{A5395D60-DE83-4A8E-AA9D-C9001575B1FE}" destId="{356C0FF0-95A7-4195-AD06-7D92B92124DF}" srcOrd="2" destOrd="0" presId="urn:microsoft.com/office/officeart/2009/3/layout/SnapshotPictureList"/>
    <dgm:cxn modelId="{14B8B334-73D8-494B-A97E-AB1810DF422C}" type="presParOf" srcId="{A5395D60-DE83-4A8E-AA9D-C9001575B1FE}" destId="{D9329955-C6BF-48F6-8262-1F224778A893}" srcOrd="3" destOrd="0" presId="urn:microsoft.com/office/officeart/2009/3/layout/SnapshotPictureList"/>
    <dgm:cxn modelId="{CCA77CF1-2316-4884-A646-FEDE793AB43E}" type="presParOf" srcId="{A5395D60-DE83-4A8E-AA9D-C9001575B1FE}" destId="{D2B82C97-0813-4B64-B1BA-2D9905E388AC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2477AB3-2620-43A3-9855-0CE7048950DC}" type="doc">
      <dgm:prSet loTypeId="urn:microsoft.com/office/officeart/2005/8/layout/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23BF24D1-D902-413F-87AB-E14975E45D91}">
      <dgm:prSet phldrT="[טקסט]"/>
      <dgm:spPr/>
      <dgm:t>
        <a:bodyPr/>
        <a:lstStyle/>
        <a:p>
          <a:pPr rtl="1"/>
          <a:r>
            <a:rPr lang="he-IL" dirty="0" smtClean="0"/>
            <a:t>סוף 1941</a:t>
          </a:r>
        </a:p>
      </dgm:t>
    </dgm:pt>
    <dgm:pt modelId="{F0028071-8A38-4990-9678-F4FD1230AE17}" type="parTrans" cxnId="{5A9A8A60-D5F0-46E0-AA7C-87E8685CC693}">
      <dgm:prSet/>
      <dgm:spPr/>
      <dgm:t>
        <a:bodyPr/>
        <a:lstStyle/>
        <a:p>
          <a:pPr rtl="1"/>
          <a:endParaRPr lang="he-IL"/>
        </a:p>
      </dgm:t>
    </dgm:pt>
    <dgm:pt modelId="{1FB1010E-979E-4485-9F3F-485316D1E6BA}" type="sibTrans" cxnId="{5A9A8A60-D5F0-46E0-AA7C-87E8685CC693}">
      <dgm:prSet/>
      <dgm:spPr/>
      <dgm:t>
        <a:bodyPr/>
        <a:lstStyle/>
        <a:p>
          <a:pPr rtl="1"/>
          <a:endParaRPr lang="he-IL"/>
        </a:p>
      </dgm:t>
    </dgm:pt>
    <dgm:pt modelId="{4FB0C29A-9A56-4CC8-932B-199B1E195AA3}">
      <dgm:prSet phldrT="[טקסט]"/>
      <dgm:spPr/>
      <dgm:t>
        <a:bodyPr/>
        <a:lstStyle/>
        <a:p>
          <a:pPr rtl="1"/>
          <a:r>
            <a:rPr lang="he-IL" dirty="0" smtClean="0"/>
            <a:t>המספרים</a:t>
          </a:r>
        </a:p>
      </dgm:t>
    </dgm:pt>
    <dgm:pt modelId="{8FCC5CE3-CF76-4E5C-96D8-2F4820D0E48E}" type="parTrans" cxnId="{312F8CCF-9AA7-440C-BFA8-2A40050CBC28}">
      <dgm:prSet/>
      <dgm:spPr/>
      <dgm:t>
        <a:bodyPr/>
        <a:lstStyle/>
        <a:p>
          <a:pPr rtl="1"/>
          <a:endParaRPr lang="he-IL"/>
        </a:p>
      </dgm:t>
    </dgm:pt>
    <dgm:pt modelId="{AD6AF790-E656-4B72-A2E9-B54C502444DD}" type="sibTrans" cxnId="{312F8CCF-9AA7-440C-BFA8-2A40050CBC28}">
      <dgm:prSet/>
      <dgm:spPr/>
      <dgm:t>
        <a:bodyPr/>
        <a:lstStyle/>
        <a:p>
          <a:pPr rtl="1"/>
          <a:endParaRPr lang="he-IL"/>
        </a:p>
      </dgm:t>
    </dgm:pt>
    <dgm:pt modelId="{522F2BB6-4A14-406C-8C9B-5F3A6F14B7B8}">
      <dgm:prSet phldrT="[טקסט]"/>
      <dgm:spPr/>
      <dgm:t>
        <a:bodyPr/>
        <a:lstStyle/>
        <a:p>
          <a:pPr rtl="1"/>
          <a:r>
            <a:rPr lang="he-IL" dirty="0" smtClean="0"/>
            <a:t>מוקם מחנה ההשמדה חלמנו.</a:t>
          </a:r>
        </a:p>
      </dgm:t>
    </dgm:pt>
    <dgm:pt modelId="{1FF4D95B-C494-42B2-A7B1-0DCAD1E6E8CD}" type="parTrans" cxnId="{CC901B86-4AAD-4B0D-8D7D-ED222DF1D256}">
      <dgm:prSet/>
      <dgm:spPr/>
      <dgm:t>
        <a:bodyPr/>
        <a:lstStyle/>
        <a:p>
          <a:pPr rtl="1"/>
          <a:endParaRPr lang="he-IL"/>
        </a:p>
      </dgm:t>
    </dgm:pt>
    <dgm:pt modelId="{FF9FD8A0-1F10-485D-A51F-23AC0CDAAA7C}" type="sibTrans" cxnId="{CC901B86-4AAD-4B0D-8D7D-ED222DF1D256}">
      <dgm:prSet/>
      <dgm:spPr/>
      <dgm:t>
        <a:bodyPr/>
        <a:lstStyle/>
        <a:p>
          <a:pPr rtl="1"/>
          <a:endParaRPr lang="he-IL"/>
        </a:p>
      </dgm:t>
    </dgm:pt>
    <dgm:pt modelId="{D00A5AAB-B168-46D7-A8C4-DD6113B7DB2C}">
      <dgm:prSet phldrT="[טקסט]"/>
      <dgm:spPr/>
      <dgm:t>
        <a:bodyPr/>
        <a:lstStyle/>
        <a:p>
          <a:pPr rtl="1"/>
          <a:r>
            <a:rPr lang="he-IL" dirty="0" smtClean="0"/>
            <a:t>ההשמדה מתבצעת ע"י הכנסה של היהודים למשאיות אטומות עם פליטת גזי האגזוז.</a:t>
          </a:r>
        </a:p>
      </dgm:t>
    </dgm:pt>
    <dgm:pt modelId="{D5177E40-D336-4EFB-BB54-60D434BE3950}" type="parTrans" cxnId="{69891C26-D3EB-4578-81EB-844DF54B6269}">
      <dgm:prSet/>
      <dgm:spPr/>
      <dgm:t>
        <a:bodyPr/>
        <a:lstStyle/>
        <a:p>
          <a:pPr rtl="1"/>
          <a:endParaRPr lang="he-IL"/>
        </a:p>
      </dgm:t>
    </dgm:pt>
    <dgm:pt modelId="{529ACE46-38A5-4C52-860D-B4578F781442}" type="sibTrans" cxnId="{69891C26-D3EB-4578-81EB-844DF54B6269}">
      <dgm:prSet/>
      <dgm:spPr/>
      <dgm:t>
        <a:bodyPr/>
        <a:lstStyle/>
        <a:p>
          <a:pPr rtl="1"/>
          <a:endParaRPr lang="he-IL"/>
        </a:p>
      </dgm:t>
    </dgm:pt>
    <dgm:pt modelId="{7FCB4577-45A3-4BC7-9420-A5F0C3EBAD24}">
      <dgm:prSet phldrT="[טקסט]"/>
      <dgm:spPr/>
      <dgm:t>
        <a:bodyPr/>
        <a:lstStyle/>
        <a:p>
          <a:pPr rtl="1"/>
          <a:r>
            <a:rPr lang="he-IL" dirty="0" smtClean="0"/>
            <a:t>3 משאיות גז</a:t>
          </a:r>
        </a:p>
      </dgm:t>
    </dgm:pt>
    <dgm:pt modelId="{292C4481-A6F3-4214-B1FE-9E1C1E396C58}" type="parTrans" cxnId="{F0DA9095-AC1C-4AED-8119-799497C6C00B}">
      <dgm:prSet/>
      <dgm:spPr/>
      <dgm:t>
        <a:bodyPr/>
        <a:lstStyle/>
        <a:p>
          <a:pPr rtl="1"/>
          <a:endParaRPr lang="he-IL"/>
        </a:p>
      </dgm:t>
    </dgm:pt>
    <dgm:pt modelId="{DC9BB626-25D1-4F6B-A7FD-F941BB3E975D}" type="sibTrans" cxnId="{F0DA9095-AC1C-4AED-8119-799497C6C00B}">
      <dgm:prSet/>
      <dgm:spPr/>
      <dgm:t>
        <a:bodyPr/>
        <a:lstStyle/>
        <a:p>
          <a:pPr rtl="1"/>
          <a:endParaRPr lang="he-IL"/>
        </a:p>
      </dgm:t>
    </dgm:pt>
    <dgm:pt modelId="{1BF3A5B9-2A32-41F2-BDC9-2167EDE45C61}">
      <dgm:prSet phldrT="[טקסט]"/>
      <dgm:spPr/>
      <dgm:t>
        <a:bodyPr/>
        <a:lstStyle/>
        <a:p>
          <a:pPr rtl="1"/>
          <a:r>
            <a:rPr lang="he-IL" dirty="0" smtClean="0"/>
            <a:t>300,000 יהודים נרצחים</a:t>
          </a:r>
        </a:p>
      </dgm:t>
    </dgm:pt>
    <dgm:pt modelId="{F85863E4-319E-42E9-8C9F-54D219D0226B}" type="parTrans" cxnId="{CCE9B0B9-C15B-4ABD-91D0-A004CB3628C4}">
      <dgm:prSet/>
      <dgm:spPr/>
      <dgm:t>
        <a:bodyPr/>
        <a:lstStyle/>
        <a:p>
          <a:pPr rtl="1"/>
          <a:endParaRPr lang="he-IL"/>
        </a:p>
      </dgm:t>
    </dgm:pt>
    <dgm:pt modelId="{D79E8921-F1C6-4B03-9B63-4EEE18E081DC}" type="sibTrans" cxnId="{CCE9B0B9-C15B-4ABD-91D0-A004CB3628C4}">
      <dgm:prSet/>
      <dgm:spPr/>
      <dgm:t>
        <a:bodyPr/>
        <a:lstStyle/>
        <a:p>
          <a:pPr rtl="1"/>
          <a:endParaRPr lang="he-IL"/>
        </a:p>
      </dgm:t>
    </dgm:pt>
    <dgm:pt modelId="{6854919A-B5B2-481D-9914-BAC7C73FC620}">
      <dgm:prSet phldrT="[טקסט]"/>
      <dgm:spPr/>
      <dgm:t>
        <a:bodyPr/>
        <a:lstStyle/>
        <a:p>
          <a:pPr rtl="1"/>
          <a:r>
            <a:rPr lang="he-IL" dirty="0" smtClean="0"/>
            <a:t>2 שנות פעילות</a:t>
          </a:r>
        </a:p>
      </dgm:t>
    </dgm:pt>
    <dgm:pt modelId="{5CDAADAA-684A-49DA-A676-4A448C2E71AB}" type="parTrans" cxnId="{A910ED51-A80E-4DE3-BFC1-DF9715E7B972}">
      <dgm:prSet/>
      <dgm:spPr/>
      <dgm:t>
        <a:bodyPr/>
        <a:lstStyle/>
        <a:p>
          <a:pPr rtl="1"/>
          <a:endParaRPr lang="he-IL"/>
        </a:p>
      </dgm:t>
    </dgm:pt>
    <dgm:pt modelId="{70F74A68-CDA6-46B6-AAD2-E22D30F91ABD}" type="sibTrans" cxnId="{A910ED51-A80E-4DE3-BFC1-DF9715E7B972}">
      <dgm:prSet/>
      <dgm:spPr/>
      <dgm:t>
        <a:bodyPr/>
        <a:lstStyle/>
        <a:p>
          <a:pPr rtl="1"/>
          <a:endParaRPr lang="he-IL"/>
        </a:p>
      </dgm:t>
    </dgm:pt>
    <dgm:pt modelId="{3635A0C4-5047-4319-A869-AE812C221116}">
      <dgm:prSet phldrT="[טקסט]"/>
      <dgm:spPr/>
      <dgm:t>
        <a:bodyPr/>
        <a:lstStyle/>
        <a:p>
          <a:pPr rtl="1"/>
          <a:r>
            <a:rPr lang="he-IL" dirty="0" smtClean="0"/>
            <a:t>למחנה חלמנו גורשו בין היתר, ילדי גטו </a:t>
          </a:r>
          <a:r>
            <a:rPr lang="he-IL" dirty="0" err="1" smtClean="0"/>
            <a:t>לודז</a:t>
          </a:r>
          <a:r>
            <a:rPr lang="he-IL" dirty="0" smtClean="0"/>
            <a:t>'.</a:t>
          </a:r>
        </a:p>
      </dgm:t>
    </dgm:pt>
    <dgm:pt modelId="{76DBEC26-B842-4EA6-81C4-6AEE2088A71F}" type="parTrans" cxnId="{7C022FC9-377E-4ECE-BDB8-A0FC4AD27620}">
      <dgm:prSet/>
      <dgm:spPr/>
      <dgm:t>
        <a:bodyPr/>
        <a:lstStyle/>
        <a:p>
          <a:pPr rtl="1"/>
          <a:endParaRPr lang="he-IL"/>
        </a:p>
      </dgm:t>
    </dgm:pt>
    <dgm:pt modelId="{2E727A9C-4327-455D-86A8-9BCB36319F2F}" type="sibTrans" cxnId="{7C022FC9-377E-4ECE-BDB8-A0FC4AD27620}">
      <dgm:prSet/>
      <dgm:spPr/>
      <dgm:t>
        <a:bodyPr/>
        <a:lstStyle/>
        <a:p>
          <a:pPr rtl="1"/>
          <a:endParaRPr lang="he-IL"/>
        </a:p>
      </dgm:t>
    </dgm:pt>
    <dgm:pt modelId="{8EA961E3-9DF7-485E-90A1-5E86F9681EA8}" type="pres">
      <dgm:prSet presAssocID="{02477AB3-2620-43A3-9855-0CE7048950D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8B9CA22C-9568-4A38-97B8-54037F984C88}" type="pres">
      <dgm:prSet presAssocID="{23BF24D1-D902-413F-87AB-E14975E45D91}" presName="parentLin" presStyleCnt="0"/>
      <dgm:spPr/>
    </dgm:pt>
    <dgm:pt modelId="{6D3D6B82-CF6E-4E71-A1E4-24F382B5AAEF}" type="pres">
      <dgm:prSet presAssocID="{23BF24D1-D902-413F-87AB-E14975E45D91}" presName="parentLeftMargin" presStyleLbl="node1" presStyleIdx="0" presStyleCnt="2"/>
      <dgm:spPr/>
      <dgm:t>
        <a:bodyPr/>
        <a:lstStyle/>
        <a:p>
          <a:pPr rtl="1"/>
          <a:endParaRPr lang="he-IL"/>
        </a:p>
      </dgm:t>
    </dgm:pt>
    <dgm:pt modelId="{BEC755E3-C5B8-4646-932E-ED925F9DFFD8}" type="pres">
      <dgm:prSet presAssocID="{23BF24D1-D902-413F-87AB-E14975E45D9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99E39A4-C19B-4855-8B30-7B15DEDD0960}" type="pres">
      <dgm:prSet presAssocID="{23BF24D1-D902-413F-87AB-E14975E45D91}" presName="negativeSpace" presStyleCnt="0"/>
      <dgm:spPr/>
    </dgm:pt>
    <dgm:pt modelId="{749BBAE5-D03A-4D0A-975E-A915800408FF}" type="pres">
      <dgm:prSet presAssocID="{23BF24D1-D902-413F-87AB-E14975E45D91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C9D2ABA-8955-45DE-91A1-6224E960925B}" type="pres">
      <dgm:prSet presAssocID="{1FB1010E-979E-4485-9F3F-485316D1E6BA}" presName="spaceBetweenRectangles" presStyleCnt="0"/>
      <dgm:spPr/>
    </dgm:pt>
    <dgm:pt modelId="{A5C75C38-BBE1-4434-9C13-75D2C4A09B0A}" type="pres">
      <dgm:prSet presAssocID="{4FB0C29A-9A56-4CC8-932B-199B1E195AA3}" presName="parentLin" presStyleCnt="0"/>
      <dgm:spPr/>
    </dgm:pt>
    <dgm:pt modelId="{9D290908-5A2F-465D-BE8B-71249ED3977F}" type="pres">
      <dgm:prSet presAssocID="{4FB0C29A-9A56-4CC8-932B-199B1E195AA3}" presName="parentLeftMargin" presStyleLbl="node1" presStyleIdx="0" presStyleCnt="2"/>
      <dgm:spPr/>
      <dgm:t>
        <a:bodyPr/>
        <a:lstStyle/>
        <a:p>
          <a:pPr rtl="1"/>
          <a:endParaRPr lang="he-IL"/>
        </a:p>
      </dgm:t>
    </dgm:pt>
    <dgm:pt modelId="{48B1E67C-C9A3-466F-9E8D-BB0BDF7A8608}" type="pres">
      <dgm:prSet presAssocID="{4FB0C29A-9A56-4CC8-932B-199B1E195AA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A1EC206-B858-40F5-B0BB-D641657000A7}" type="pres">
      <dgm:prSet presAssocID="{4FB0C29A-9A56-4CC8-932B-199B1E195AA3}" presName="negativeSpace" presStyleCnt="0"/>
      <dgm:spPr/>
    </dgm:pt>
    <dgm:pt modelId="{08B02053-5AC4-4AF8-819C-4F336155949C}" type="pres">
      <dgm:prSet presAssocID="{4FB0C29A-9A56-4CC8-932B-199B1E195AA3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678BD533-64B7-476D-9F1A-95E13312065C}" type="presOf" srcId="{7FCB4577-45A3-4BC7-9420-A5F0C3EBAD24}" destId="{08B02053-5AC4-4AF8-819C-4F336155949C}" srcOrd="0" destOrd="0" presId="urn:microsoft.com/office/officeart/2005/8/layout/list1"/>
    <dgm:cxn modelId="{84E035E3-7241-43BA-8DE5-26280A4A8FF0}" type="presOf" srcId="{23BF24D1-D902-413F-87AB-E14975E45D91}" destId="{6D3D6B82-CF6E-4E71-A1E4-24F382B5AAEF}" srcOrd="0" destOrd="0" presId="urn:microsoft.com/office/officeart/2005/8/layout/list1"/>
    <dgm:cxn modelId="{6D7C8280-BC41-4A03-BB8D-DB1B30859C53}" type="presOf" srcId="{4FB0C29A-9A56-4CC8-932B-199B1E195AA3}" destId="{48B1E67C-C9A3-466F-9E8D-BB0BDF7A8608}" srcOrd="1" destOrd="0" presId="urn:microsoft.com/office/officeart/2005/8/layout/list1"/>
    <dgm:cxn modelId="{CC901B86-4AAD-4B0D-8D7D-ED222DF1D256}" srcId="{23BF24D1-D902-413F-87AB-E14975E45D91}" destId="{522F2BB6-4A14-406C-8C9B-5F3A6F14B7B8}" srcOrd="0" destOrd="0" parTransId="{1FF4D95B-C494-42B2-A7B1-0DCAD1E6E8CD}" sibTransId="{FF9FD8A0-1F10-485D-A51F-23AC0CDAAA7C}"/>
    <dgm:cxn modelId="{E5AEF80D-B4FA-4733-98F6-15F36A64DB59}" type="presOf" srcId="{23BF24D1-D902-413F-87AB-E14975E45D91}" destId="{BEC755E3-C5B8-4646-932E-ED925F9DFFD8}" srcOrd="1" destOrd="0" presId="urn:microsoft.com/office/officeart/2005/8/layout/list1"/>
    <dgm:cxn modelId="{5A9A8A60-D5F0-46E0-AA7C-87E8685CC693}" srcId="{02477AB3-2620-43A3-9855-0CE7048950DC}" destId="{23BF24D1-D902-413F-87AB-E14975E45D91}" srcOrd="0" destOrd="0" parTransId="{F0028071-8A38-4990-9678-F4FD1230AE17}" sibTransId="{1FB1010E-979E-4485-9F3F-485316D1E6BA}"/>
    <dgm:cxn modelId="{F0DA9095-AC1C-4AED-8119-799497C6C00B}" srcId="{4FB0C29A-9A56-4CC8-932B-199B1E195AA3}" destId="{7FCB4577-45A3-4BC7-9420-A5F0C3EBAD24}" srcOrd="0" destOrd="0" parTransId="{292C4481-A6F3-4214-B1FE-9E1C1E396C58}" sibTransId="{DC9BB626-25D1-4F6B-A7FD-F941BB3E975D}"/>
    <dgm:cxn modelId="{FC848F75-AB17-42FC-83B3-F4567E9D9C69}" type="presOf" srcId="{D00A5AAB-B168-46D7-A8C4-DD6113B7DB2C}" destId="{749BBAE5-D03A-4D0A-975E-A915800408FF}" srcOrd="0" destOrd="1" presId="urn:microsoft.com/office/officeart/2005/8/layout/list1"/>
    <dgm:cxn modelId="{6CE4C395-D282-442B-AB33-8A27C0CAA5B4}" type="presOf" srcId="{6854919A-B5B2-481D-9914-BAC7C73FC620}" destId="{08B02053-5AC4-4AF8-819C-4F336155949C}" srcOrd="0" destOrd="2" presId="urn:microsoft.com/office/officeart/2005/8/layout/list1"/>
    <dgm:cxn modelId="{F7351644-6A75-47C2-9C10-DA743FCDFA4F}" type="presOf" srcId="{02477AB3-2620-43A3-9855-0CE7048950DC}" destId="{8EA961E3-9DF7-485E-90A1-5E86F9681EA8}" srcOrd="0" destOrd="0" presId="urn:microsoft.com/office/officeart/2005/8/layout/list1"/>
    <dgm:cxn modelId="{312F8CCF-9AA7-440C-BFA8-2A40050CBC28}" srcId="{02477AB3-2620-43A3-9855-0CE7048950DC}" destId="{4FB0C29A-9A56-4CC8-932B-199B1E195AA3}" srcOrd="1" destOrd="0" parTransId="{8FCC5CE3-CF76-4E5C-96D8-2F4820D0E48E}" sibTransId="{AD6AF790-E656-4B72-A2E9-B54C502444DD}"/>
    <dgm:cxn modelId="{7C022FC9-377E-4ECE-BDB8-A0FC4AD27620}" srcId="{4FB0C29A-9A56-4CC8-932B-199B1E195AA3}" destId="{3635A0C4-5047-4319-A869-AE812C221116}" srcOrd="3" destOrd="0" parTransId="{76DBEC26-B842-4EA6-81C4-6AEE2088A71F}" sibTransId="{2E727A9C-4327-455D-86A8-9BCB36319F2F}"/>
    <dgm:cxn modelId="{69891C26-D3EB-4578-81EB-844DF54B6269}" srcId="{23BF24D1-D902-413F-87AB-E14975E45D91}" destId="{D00A5AAB-B168-46D7-A8C4-DD6113B7DB2C}" srcOrd="1" destOrd="0" parTransId="{D5177E40-D336-4EFB-BB54-60D434BE3950}" sibTransId="{529ACE46-38A5-4C52-860D-B4578F781442}"/>
    <dgm:cxn modelId="{E370C475-350E-4C19-A66F-596CF36BA112}" type="presOf" srcId="{3635A0C4-5047-4319-A869-AE812C221116}" destId="{08B02053-5AC4-4AF8-819C-4F336155949C}" srcOrd="0" destOrd="3" presId="urn:microsoft.com/office/officeart/2005/8/layout/list1"/>
    <dgm:cxn modelId="{CCE9B0B9-C15B-4ABD-91D0-A004CB3628C4}" srcId="{4FB0C29A-9A56-4CC8-932B-199B1E195AA3}" destId="{1BF3A5B9-2A32-41F2-BDC9-2167EDE45C61}" srcOrd="1" destOrd="0" parTransId="{F85863E4-319E-42E9-8C9F-54D219D0226B}" sibTransId="{D79E8921-F1C6-4B03-9B63-4EEE18E081DC}"/>
    <dgm:cxn modelId="{A910ED51-A80E-4DE3-BFC1-DF9715E7B972}" srcId="{4FB0C29A-9A56-4CC8-932B-199B1E195AA3}" destId="{6854919A-B5B2-481D-9914-BAC7C73FC620}" srcOrd="2" destOrd="0" parTransId="{5CDAADAA-684A-49DA-A676-4A448C2E71AB}" sibTransId="{70F74A68-CDA6-46B6-AAD2-E22D30F91ABD}"/>
    <dgm:cxn modelId="{C7D5D9B6-9BE5-4ABE-9885-35E59C243A08}" type="presOf" srcId="{4FB0C29A-9A56-4CC8-932B-199B1E195AA3}" destId="{9D290908-5A2F-465D-BE8B-71249ED3977F}" srcOrd="0" destOrd="0" presId="urn:microsoft.com/office/officeart/2005/8/layout/list1"/>
    <dgm:cxn modelId="{3FFEDB60-D4AE-4026-B0D3-9A7D43083BDB}" type="presOf" srcId="{522F2BB6-4A14-406C-8C9B-5F3A6F14B7B8}" destId="{749BBAE5-D03A-4D0A-975E-A915800408FF}" srcOrd="0" destOrd="0" presId="urn:microsoft.com/office/officeart/2005/8/layout/list1"/>
    <dgm:cxn modelId="{314904C1-0C6A-4613-8E51-AB1E164DA67D}" type="presOf" srcId="{1BF3A5B9-2A32-41F2-BDC9-2167EDE45C61}" destId="{08B02053-5AC4-4AF8-819C-4F336155949C}" srcOrd="0" destOrd="1" presId="urn:microsoft.com/office/officeart/2005/8/layout/list1"/>
    <dgm:cxn modelId="{C7729F22-B7B5-4908-9199-283B2E09C5CB}" type="presParOf" srcId="{8EA961E3-9DF7-485E-90A1-5E86F9681EA8}" destId="{8B9CA22C-9568-4A38-97B8-54037F984C88}" srcOrd="0" destOrd="0" presId="urn:microsoft.com/office/officeart/2005/8/layout/list1"/>
    <dgm:cxn modelId="{8DEAF1A2-E4BE-4350-B84A-119D82FDF19D}" type="presParOf" srcId="{8B9CA22C-9568-4A38-97B8-54037F984C88}" destId="{6D3D6B82-CF6E-4E71-A1E4-24F382B5AAEF}" srcOrd="0" destOrd="0" presId="urn:microsoft.com/office/officeart/2005/8/layout/list1"/>
    <dgm:cxn modelId="{FBCF9986-2B02-4680-8303-2FD8C062A766}" type="presParOf" srcId="{8B9CA22C-9568-4A38-97B8-54037F984C88}" destId="{BEC755E3-C5B8-4646-932E-ED925F9DFFD8}" srcOrd="1" destOrd="0" presId="urn:microsoft.com/office/officeart/2005/8/layout/list1"/>
    <dgm:cxn modelId="{6834910A-9668-4100-A737-D399E10093E7}" type="presParOf" srcId="{8EA961E3-9DF7-485E-90A1-5E86F9681EA8}" destId="{699E39A4-C19B-4855-8B30-7B15DEDD0960}" srcOrd="1" destOrd="0" presId="urn:microsoft.com/office/officeart/2005/8/layout/list1"/>
    <dgm:cxn modelId="{8F1E1A5C-A7D3-438F-9EFA-613112406861}" type="presParOf" srcId="{8EA961E3-9DF7-485E-90A1-5E86F9681EA8}" destId="{749BBAE5-D03A-4D0A-975E-A915800408FF}" srcOrd="2" destOrd="0" presId="urn:microsoft.com/office/officeart/2005/8/layout/list1"/>
    <dgm:cxn modelId="{D7641A72-0792-4B57-B0C8-7AB48AE528ED}" type="presParOf" srcId="{8EA961E3-9DF7-485E-90A1-5E86F9681EA8}" destId="{8C9D2ABA-8955-45DE-91A1-6224E960925B}" srcOrd="3" destOrd="0" presId="urn:microsoft.com/office/officeart/2005/8/layout/list1"/>
    <dgm:cxn modelId="{3E197209-78EF-4E33-833C-804AF1224D18}" type="presParOf" srcId="{8EA961E3-9DF7-485E-90A1-5E86F9681EA8}" destId="{A5C75C38-BBE1-4434-9C13-75D2C4A09B0A}" srcOrd="4" destOrd="0" presId="urn:microsoft.com/office/officeart/2005/8/layout/list1"/>
    <dgm:cxn modelId="{B9DA008D-DB86-4335-9017-7316990CFD89}" type="presParOf" srcId="{A5C75C38-BBE1-4434-9C13-75D2C4A09B0A}" destId="{9D290908-5A2F-465D-BE8B-71249ED3977F}" srcOrd="0" destOrd="0" presId="urn:microsoft.com/office/officeart/2005/8/layout/list1"/>
    <dgm:cxn modelId="{A8D8D311-9356-4AD1-B3F0-E49BDBC2F82D}" type="presParOf" srcId="{A5C75C38-BBE1-4434-9C13-75D2C4A09B0A}" destId="{48B1E67C-C9A3-466F-9E8D-BB0BDF7A8608}" srcOrd="1" destOrd="0" presId="urn:microsoft.com/office/officeart/2005/8/layout/list1"/>
    <dgm:cxn modelId="{1839B949-95BE-4803-AA5E-A5C0A3D608DE}" type="presParOf" srcId="{8EA961E3-9DF7-485E-90A1-5E86F9681EA8}" destId="{4A1EC206-B858-40F5-B0BB-D641657000A7}" srcOrd="5" destOrd="0" presId="urn:microsoft.com/office/officeart/2005/8/layout/list1"/>
    <dgm:cxn modelId="{0B7CA48B-83CB-42E7-8A30-D3D0569B7FE4}" type="presParOf" srcId="{8EA961E3-9DF7-485E-90A1-5E86F9681EA8}" destId="{08B02053-5AC4-4AF8-819C-4F336155949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CFBD022-49E2-463A-8842-968422BD9B39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B213B176-AB20-44BF-83D4-B0F936B45743}">
      <dgm:prSet phldrT="[טקסט]"/>
      <dgm:spPr/>
      <dgm:t>
        <a:bodyPr/>
        <a:lstStyle/>
        <a:p>
          <a:pPr rtl="1"/>
          <a:r>
            <a:rPr lang="he-IL" b="0" i="0" dirty="0" smtClean="0"/>
            <a:t>מספרי היהודים בארצות השונות על פי הוועידה.</a:t>
          </a:r>
        </a:p>
        <a:p>
          <a:pPr rtl="1"/>
          <a:endParaRPr lang="he-IL" dirty="0"/>
        </a:p>
      </dgm:t>
    </dgm:pt>
    <dgm:pt modelId="{33051645-7FAC-4BB1-92E4-97B9A65A33A0}" type="parTrans" cxnId="{977057A4-9870-474A-907D-8FCFDB0B610A}">
      <dgm:prSet/>
      <dgm:spPr/>
      <dgm:t>
        <a:bodyPr/>
        <a:lstStyle/>
        <a:p>
          <a:pPr rtl="1"/>
          <a:endParaRPr lang="he-IL"/>
        </a:p>
      </dgm:t>
    </dgm:pt>
    <dgm:pt modelId="{B6AE823E-0ACD-429D-9BDE-AAA84B677C09}" type="sibTrans" cxnId="{977057A4-9870-474A-907D-8FCFDB0B610A}">
      <dgm:prSet/>
      <dgm:spPr/>
      <dgm:t>
        <a:bodyPr/>
        <a:lstStyle/>
        <a:p>
          <a:pPr rtl="1"/>
          <a:endParaRPr lang="he-IL"/>
        </a:p>
      </dgm:t>
    </dgm:pt>
    <dgm:pt modelId="{497B4D10-10FF-40A2-89A0-91E897E8522D}" type="pres">
      <dgm:prSet presAssocID="{BCFBD022-49E2-463A-8842-968422BD9B3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pPr rtl="1"/>
          <a:endParaRPr lang="he-IL"/>
        </a:p>
      </dgm:t>
    </dgm:pt>
    <dgm:pt modelId="{0B368B46-413A-4F8A-9987-9C0A972F0C36}" type="pres">
      <dgm:prSet presAssocID="{B213B176-AB20-44BF-83D4-B0F936B45743}" presName="composite" presStyleCnt="0">
        <dgm:presLayoutVars>
          <dgm:chMax val="1"/>
          <dgm:chPref val="1"/>
        </dgm:presLayoutVars>
      </dgm:prSet>
      <dgm:spPr/>
    </dgm:pt>
    <dgm:pt modelId="{822A32A8-742D-4239-8467-F7AC5B5A5E87}" type="pres">
      <dgm:prSet presAssocID="{B213B176-AB20-44BF-83D4-B0F936B45743}" presName="Accent" presStyleLbl="trAlignAcc1" presStyleIdx="0" presStyleCnt="1">
        <dgm:presLayoutVars>
          <dgm:chMax val="0"/>
          <dgm:chPref val="0"/>
        </dgm:presLayoutVars>
      </dgm:prSet>
      <dgm:spPr/>
    </dgm:pt>
    <dgm:pt modelId="{7B1E274F-E0CA-4D3B-A67A-0A59EC5488A0}" type="pres">
      <dgm:prSet presAssocID="{B213B176-AB20-44BF-83D4-B0F936B45743}" presName="Image" presStyleLbl="alignImgPlace1" presStyleIdx="0" presStyleCnt="1" custScaleY="135797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FF5A277-3C64-473D-AFC8-4F92711ACA91}" type="pres">
      <dgm:prSet presAssocID="{B213B176-AB20-44BF-83D4-B0F936B45743}" presName="ChildComposite" presStyleCnt="0"/>
      <dgm:spPr/>
    </dgm:pt>
    <dgm:pt modelId="{AD884572-C739-4158-B8AB-76C89D97A7AB}" type="pres">
      <dgm:prSet presAssocID="{B213B176-AB20-44BF-83D4-B0F936B4574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1E17A0E-EA06-4711-80ED-6B8E43E1D1AA}" type="pres">
      <dgm:prSet presAssocID="{B213B176-AB20-44BF-83D4-B0F936B45743}" presName="Parent" presStyleLbl="revTx" presStyleIdx="0" presStyleCnt="1" custScaleY="75802" custLinFactNeighborX="5144" custLinFactNeighborY="2704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2EBE30D-D73F-45C8-9118-836E92947DB3}" type="presOf" srcId="{BCFBD022-49E2-463A-8842-968422BD9B39}" destId="{497B4D10-10FF-40A2-89A0-91E897E8522D}" srcOrd="0" destOrd="0" presId="urn:microsoft.com/office/officeart/2008/layout/CaptionedPictures"/>
    <dgm:cxn modelId="{C9BA9DD6-2E93-4F3F-987D-684844B8E99C}" type="presOf" srcId="{B213B176-AB20-44BF-83D4-B0F936B45743}" destId="{A1E17A0E-EA06-4711-80ED-6B8E43E1D1AA}" srcOrd="0" destOrd="0" presId="urn:microsoft.com/office/officeart/2008/layout/CaptionedPictures"/>
    <dgm:cxn modelId="{977057A4-9870-474A-907D-8FCFDB0B610A}" srcId="{BCFBD022-49E2-463A-8842-968422BD9B39}" destId="{B213B176-AB20-44BF-83D4-B0F936B45743}" srcOrd="0" destOrd="0" parTransId="{33051645-7FAC-4BB1-92E4-97B9A65A33A0}" sibTransId="{B6AE823E-0ACD-429D-9BDE-AAA84B677C09}"/>
    <dgm:cxn modelId="{7D1EB5CB-C554-4FD3-969E-1A050B70CEC8}" type="presParOf" srcId="{497B4D10-10FF-40A2-89A0-91E897E8522D}" destId="{0B368B46-413A-4F8A-9987-9C0A972F0C36}" srcOrd="0" destOrd="0" presId="urn:microsoft.com/office/officeart/2008/layout/CaptionedPictures"/>
    <dgm:cxn modelId="{AF2D4F17-1110-48D8-8517-CE7F6924097B}" type="presParOf" srcId="{0B368B46-413A-4F8A-9987-9C0A972F0C36}" destId="{822A32A8-742D-4239-8467-F7AC5B5A5E87}" srcOrd="0" destOrd="0" presId="urn:microsoft.com/office/officeart/2008/layout/CaptionedPictures"/>
    <dgm:cxn modelId="{886A7122-DD57-4345-BD20-FCC88F9A91FA}" type="presParOf" srcId="{0B368B46-413A-4F8A-9987-9C0A972F0C36}" destId="{7B1E274F-E0CA-4D3B-A67A-0A59EC5488A0}" srcOrd="1" destOrd="0" presId="urn:microsoft.com/office/officeart/2008/layout/CaptionedPictures"/>
    <dgm:cxn modelId="{CA2C1772-AAEA-4C13-BEDD-8F9FC85C7A68}" type="presParOf" srcId="{0B368B46-413A-4F8A-9987-9C0A972F0C36}" destId="{6FF5A277-3C64-473D-AFC8-4F92711ACA91}" srcOrd="2" destOrd="0" presId="urn:microsoft.com/office/officeart/2008/layout/CaptionedPictures"/>
    <dgm:cxn modelId="{B165DE91-7A24-47F3-97D9-466CCEA71DE9}" type="presParOf" srcId="{6FF5A277-3C64-473D-AFC8-4F92711ACA91}" destId="{AD884572-C739-4158-B8AB-76C89D97A7AB}" srcOrd="0" destOrd="0" presId="urn:microsoft.com/office/officeart/2008/layout/CaptionedPictures"/>
    <dgm:cxn modelId="{DCBFF03A-1E91-44EA-B53E-692356BF9A3B}" type="presParOf" srcId="{6FF5A277-3C64-473D-AFC8-4F92711ACA91}" destId="{A1E17A0E-EA06-4711-80ED-6B8E43E1D1A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04C5576-9B3F-45A7-9473-F466CD8AC4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7DB1978F-5C1D-4A43-A4BE-ADF20AA6E377}">
      <dgm:prSet phldrT="[טקסט]"/>
      <dgm:spPr/>
      <dgm:t>
        <a:bodyPr/>
        <a:lstStyle/>
        <a:p>
          <a:pPr rtl="1"/>
          <a:r>
            <a:rPr lang="he-IL" dirty="0" smtClean="0"/>
            <a:t>המטרה:</a:t>
          </a:r>
          <a:endParaRPr lang="he-IL" dirty="0"/>
        </a:p>
      </dgm:t>
    </dgm:pt>
    <dgm:pt modelId="{2E84C6CA-9B38-49F2-B1AD-821F289E3287}" type="parTrans" cxnId="{A7A808CB-9757-47FC-96DD-3394CD4AC367}">
      <dgm:prSet/>
      <dgm:spPr/>
      <dgm:t>
        <a:bodyPr/>
        <a:lstStyle/>
        <a:p>
          <a:pPr rtl="1"/>
          <a:endParaRPr lang="he-IL"/>
        </a:p>
      </dgm:t>
    </dgm:pt>
    <dgm:pt modelId="{B988E845-5360-4A60-A2B4-6DA4C4FE5D8B}" type="sibTrans" cxnId="{A7A808CB-9757-47FC-96DD-3394CD4AC367}">
      <dgm:prSet/>
      <dgm:spPr/>
      <dgm:t>
        <a:bodyPr/>
        <a:lstStyle/>
        <a:p>
          <a:pPr rtl="1"/>
          <a:endParaRPr lang="he-IL"/>
        </a:p>
      </dgm:t>
    </dgm:pt>
    <dgm:pt modelId="{28CE3185-6D9B-4D8F-84A8-1DA142843A72}">
      <dgm:prSet phldrT="[טקסט]"/>
      <dgm:spPr/>
      <dgm:t>
        <a:bodyPr/>
        <a:lstStyle/>
        <a:p>
          <a:pPr rtl="1"/>
          <a:r>
            <a:rPr lang="he-IL" dirty="0" smtClean="0"/>
            <a:t>לתאם את כל דרכי הפעולה – בשביל יעילות מקסימלית של הפתרון הסופי.</a:t>
          </a:r>
          <a:endParaRPr lang="he-IL" dirty="0"/>
        </a:p>
      </dgm:t>
    </dgm:pt>
    <dgm:pt modelId="{3EB8CCFD-9359-4058-BF3B-5AB947C8053A}" type="parTrans" cxnId="{37DEA744-04B3-4959-A40F-84BB49005D5C}">
      <dgm:prSet/>
      <dgm:spPr/>
      <dgm:t>
        <a:bodyPr/>
        <a:lstStyle/>
        <a:p>
          <a:pPr rtl="1"/>
          <a:endParaRPr lang="he-IL"/>
        </a:p>
      </dgm:t>
    </dgm:pt>
    <dgm:pt modelId="{7F0673FB-80FE-4B58-A106-55EC71CC815C}" type="sibTrans" cxnId="{37DEA744-04B3-4959-A40F-84BB49005D5C}">
      <dgm:prSet/>
      <dgm:spPr/>
      <dgm:t>
        <a:bodyPr/>
        <a:lstStyle/>
        <a:p>
          <a:pPr rtl="1"/>
          <a:endParaRPr lang="he-IL"/>
        </a:p>
      </dgm:t>
    </dgm:pt>
    <dgm:pt modelId="{C6627928-F938-470A-B63B-0CC27587E924}">
      <dgm:prSet phldrT="[טקסט]"/>
      <dgm:spPr/>
      <dgm:t>
        <a:bodyPr/>
        <a:lstStyle/>
        <a:p>
          <a:pPr rtl="1"/>
          <a:r>
            <a:rPr lang="he-IL" dirty="0" smtClean="0"/>
            <a:t>מי השותפים:</a:t>
          </a:r>
          <a:endParaRPr lang="he-IL" dirty="0"/>
        </a:p>
      </dgm:t>
    </dgm:pt>
    <dgm:pt modelId="{33A60D52-CF47-4D49-8B37-FD197EC19D1E}" type="parTrans" cxnId="{377B230F-D60A-4946-8D07-C0225C4FE391}">
      <dgm:prSet/>
      <dgm:spPr/>
      <dgm:t>
        <a:bodyPr/>
        <a:lstStyle/>
        <a:p>
          <a:pPr rtl="1"/>
          <a:endParaRPr lang="he-IL"/>
        </a:p>
      </dgm:t>
    </dgm:pt>
    <dgm:pt modelId="{C418EB06-8E04-4E5D-954A-5ED924D51FC5}" type="sibTrans" cxnId="{377B230F-D60A-4946-8D07-C0225C4FE391}">
      <dgm:prSet/>
      <dgm:spPr/>
      <dgm:t>
        <a:bodyPr/>
        <a:lstStyle/>
        <a:p>
          <a:pPr rtl="1"/>
          <a:endParaRPr lang="he-IL"/>
        </a:p>
      </dgm:t>
    </dgm:pt>
    <dgm:pt modelId="{072506A8-D6AC-4B41-B796-858AF05A1EA8}">
      <dgm:prSet phldrT="[טקסט]"/>
      <dgm:spPr/>
      <dgm:t>
        <a:bodyPr/>
        <a:lstStyle/>
        <a:p>
          <a:pPr rtl="1"/>
          <a:r>
            <a:rPr lang="he-IL" dirty="0" smtClean="0"/>
            <a:t>ראש הוועדה: </a:t>
          </a:r>
          <a:r>
            <a:rPr lang="he-IL" dirty="0" err="1" smtClean="0"/>
            <a:t>ריינהד</a:t>
          </a:r>
          <a:r>
            <a:rPr lang="he-IL" dirty="0" smtClean="0"/>
            <a:t> </a:t>
          </a:r>
          <a:r>
            <a:rPr lang="he-IL" dirty="0" err="1" smtClean="0"/>
            <a:t>היידריך</a:t>
          </a:r>
          <a:r>
            <a:rPr lang="he-IL" dirty="0" smtClean="0"/>
            <a:t>, ראש שירות הביטחון של ה</a:t>
          </a:r>
          <a:r>
            <a:rPr lang="en-US" dirty="0" err="1" smtClean="0"/>
            <a:t>s.s</a:t>
          </a:r>
          <a:endParaRPr lang="he-IL" dirty="0"/>
        </a:p>
      </dgm:t>
    </dgm:pt>
    <dgm:pt modelId="{8C8786A9-52BD-46B3-88F5-CC39D177947D}" type="parTrans" cxnId="{8DD0BBDA-202C-417C-9F33-FD5626AF4371}">
      <dgm:prSet/>
      <dgm:spPr/>
      <dgm:t>
        <a:bodyPr/>
        <a:lstStyle/>
        <a:p>
          <a:pPr rtl="1"/>
          <a:endParaRPr lang="he-IL"/>
        </a:p>
      </dgm:t>
    </dgm:pt>
    <dgm:pt modelId="{C1AF15B3-4863-41AA-8119-6371DCA0025C}" type="sibTrans" cxnId="{8DD0BBDA-202C-417C-9F33-FD5626AF4371}">
      <dgm:prSet/>
      <dgm:spPr/>
      <dgm:t>
        <a:bodyPr/>
        <a:lstStyle/>
        <a:p>
          <a:pPr rtl="1"/>
          <a:endParaRPr lang="he-IL"/>
        </a:p>
      </dgm:t>
    </dgm:pt>
    <dgm:pt modelId="{558F7378-AB74-47E9-BF1A-9A236C0E4BD2}">
      <dgm:prSet phldrT="[טקסט]"/>
      <dgm:spPr/>
      <dgm:t>
        <a:bodyPr/>
        <a:lstStyle/>
        <a:p>
          <a:pPr rtl="1"/>
          <a:r>
            <a:rPr lang="he-IL" dirty="0" smtClean="0"/>
            <a:t>ההחלטה, לרצוח בצורה שיטתית את היהודים, התקבלה כבר מזמן.</a:t>
          </a:r>
          <a:endParaRPr lang="he-IL" dirty="0"/>
        </a:p>
      </dgm:t>
    </dgm:pt>
    <dgm:pt modelId="{D4E76882-FDD4-4B2F-91F7-3F394A97B2EA}" type="parTrans" cxnId="{5FE9DC93-9B92-4CBC-A235-97719D0C3B89}">
      <dgm:prSet/>
      <dgm:spPr/>
      <dgm:t>
        <a:bodyPr/>
        <a:lstStyle/>
        <a:p>
          <a:pPr rtl="1"/>
          <a:endParaRPr lang="he-IL"/>
        </a:p>
      </dgm:t>
    </dgm:pt>
    <dgm:pt modelId="{5768C9B1-6ABA-40B8-8197-B161058DA30B}" type="sibTrans" cxnId="{5FE9DC93-9B92-4CBC-A235-97719D0C3B89}">
      <dgm:prSet/>
      <dgm:spPr/>
      <dgm:t>
        <a:bodyPr/>
        <a:lstStyle/>
        <a:p>
          <a:pPr rtl="1"/>
          <a:endParaRPr lang="he-IL"/>
        </a:p>
      </dgm:t>
    </dgm:pt>
    <dgm:pt modelId="{295FAE75-6BE8-4D37-8209-23CBE7071A7E}">
      <dgm:prSet phldrT="[טקסט]"/>
      <dgm:spPr/>
      <dgm:t>
        <a:bodyPr/>
        <a:lstStyle/>
        <a:p>
          <a:pPr rtl="1"/>
          <a:r>
            <a:rPr lang="he-IL" dirty="0" smtClean="0"/>
            <a:t>ראש ה</a:t>
          </a:r>
          <a:r>
            <a:rPr lang="en-US" dirty="0" err="1" smtClean="0"/>
            <a:t>s.s</a:t>
          </a:r>
          <a:r>
            <a:rPr lang="he-IL" dirty="0" smtClean="0"/>
            <a:t>: היינריך הימלר. המוציא לפועל.</a:t>
          </a:r>
          <a:endParaRPr lang="he-IL" dirty="0"/>
        </a:p>
      </dgm:t>
    </dgm:pt>
    <dgm:pt modelId="{42FFBDC9-B236-4F8F-9336-D69E3C7DAC01}" type="parTrans" cxnId="{F12DFB2F-FE85-4F43-B595-CCB7CC2E46C3}">
      <dgm:prSet/>
      <dgm:spPr/>
      <dgm:t>
        <a:bodyPr/>
        <a:lstStyle/>
        <a:p>
          <a:pPr rtl="1"/>
          <a:endParaRPr lang="he-IL"/>
        </a:p>
      </dgm:t>
    </dgm:pt>
    <dgm:pt modelId="{A6565152-70DB-4810-A4D7-D23351AF8E5F}" type="sibTrans" cxnId="{F12DFB2F-FE85-4F43-B595-CCB7CC2E46C3}">
      <dgm:prSet/>
      <dgm:spPr/>
      <dgm:t>
        <a:bodyPr/>
        <a:lstStyle/>
        <a:p>
          <a:pPr rtl="1"/>
          <a:endParaRPr lang="he-IL"/>
        </a:p>
      </dgm:t>
    </dgm:pt>
    <dgm:pt modelId="{9EBE1D54-F04D-4B0B-9AAD-B27A0BF3E7C8}">
      <dgm:prSet phldrT="[טקסט]"/>
      <dgm:spPr/>
      <dgm:t>
        <a:bodyPr/>
        <a:lstStyle/>
        <a:p>
          <a:pPr rtl="1"/>
          <a:r>
            <a:rPr lang="he-IL" dirty="0" smtClean="0"/>
            <a:t>אייכמן, מתאם התחבורה.</a:t>
          </a:r>
          <a:endParaRPr lang="he-IL" dirty="0"/>
        </a:p>
      </dgm:t>
    </dgm:pt>
    <dgm:pt modelId="{35F8C40C-3B2F-459F-A7B0-21B788472E19}" type="parTrans" cxnId="{2ADF7A79-2982-4359-B1CB-C1976BE5C927}">
      <dgm:prSet/>
      <dgm:spPr/>
      <dgm:t>
        <a:bodyPr/>
        <a:lstStyle/>
        <a:p>
          <a:pPr rtl="1"/>
          <a:endParaRPr lang="he-IL"/>
        </a:p>
      </dgm:t>
    </dgm:pt>
    <dgm:pt modelId="{5BF112C9-9E70-47B7-A7C1-EB6FE54E39FF}" type="sibTrans" cxnId="{2ADF7A79-2982-4359-B1CB-C1976BE5C927}">
      <dgm:prSet/>
      <dgm:spPr/>
      <dgm:t>
        <a:bodyPr/>
        <a:lstStyle/>
        <a:p>
          <a:pPr rtl="1"/>
          <a:endParaRPr lang="he-IL"/>
        </a:p>
      </dgm:t>
    </dgm:pt>
    <dgm:pt modelId="{7778AC86-91C5-466E-8EDD-487013B46747}" type="pres">
      <dgm:prSet presAssocID="{D04C5576-9B3F-45A7-9473-F466CD8AC4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963CBC39-86F2-47AD-B7BC-88B0A1B9F83F}" type="pres">
      <dgm:prSet presAssocID="{7DB1978F-5C1D-4A43-A4BE-ADF20AA6E37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25A5EB5-C51E-42AD-B487-90E2F1127B4E}" type="pres">
      <dgm:prSet presAssocID="{7DB1978F-5C1D-4A43-A4BE-ADF20AA6E377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0CC4041-8322-473C-8366-30B3A472AA5F}" type="pres">
      <dgm:prSet presAssocID="{C6627928-F938-470A-B63B-0CC27587E92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FFB3770-1496-4E0F-8092-18F14F04DD7F}" type="pres">
      <dgm:prSet presAssocID="{C6627928-F938-470A-B63B-0CC27587E924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2ADF7A79-2982-4359-B1CB-C1976BE5C927}" srcId="{C6627928-F938-470A-B63B-0CC27587E924}" destId="{9EBE1D54-F04D-4B0B-9AAD-B27A0BF3E7C8}" srcOrd="2" destOrd="0" parTransId="{35F8C40C-3B2F-459F-A7B0-21B788472E19}" sibTransId="{5BF112C9-9E70-47B7-A7C1-EB6FE54E39FF}"/>
    <dgm:cxn modelId="{5FE9DC93-9B92-4CBC-A235-97719D0C3B89}" srcId="{7DB1978F-5C1D-4A43-A4BE-ADF20AA6E377}" destId="{558F7378-AB74-47E9-BF1A-9A236C0E4BD2}" srcOrd="1" destOrd="0" parTransId="{D4E76882-FDD4-4B2F-91F7-3F394A97B2EA}" sibTransId="{5768C9B1-6ABA-40B8-8197-B161058DA30B}"/>
    <dgm:cxn modelId="{37DEA744-04B3-4959-A40F-84BB49005D5C}" srcId="{7DB1978F-5C1D-4A43-A4BE-ADF20AA6E377}" destId="{28CE3185-6D9B-4D8F-84A8-1DA142843A72}" srcOrd="0" destOrd="0" parTransId="{3EB8CCFD-9359-4058-BF3B-5AB947C8053A}" sibTransId="{7F0673FB-80FE-4B58-A106-55EC71CC815C}"/>
    <dgm:cxn modelId="{EDD243AC-54B9-4C3D-8664-7CDD3F4C1642}" type="presOf" srcId="{28CE3185-6D9B-4D8F-84A8-1DA142843A72}" destId="{425A5EB5-C51E-42AD-B487-90E2F1127B4E}" srcOrd="0" destOrd="0" presId="urn:microsoft.com/office/officeart/2005/8/layout/vList2"/>
    <dgm:cxn modelId="{C3C4CA4D-A7F2-4BEC-91B5-EA0D904C31FB}" type="presOf" srcId="{9EBE1D54-F04D-4B0B-9AAD-B27A0BF3E7C8}" destId="{7FFB3770-1496-4E0F-8092-18F14F04DD7F}" srcOrd="0" destOrd="2" presId="urn:microsoft.com/office/officeart/2005/8/layout/vList2"/>
    <dgm:cxn modelId="{A1BD2036-0090-4E26-9271-AE589064AEF7}" type="presOf" srcId="{D04C5576-9B3F-45A7-9473-F466CD8AC4E4}" destId="{7778AC86-91C5-466E-8EDD-487013B46747}" srcOrd="0" destOrd="0" presId="urn:microsoft.com/office/officeart/2005/8/layout/vList2"/>
    <dgm:cxn modelId="{8DD0BBDA-202C-417C-9F33-FD5626AF4371}" srcId="{C6627928-F938-470A-B63B-0CC27587E924}" destId="{072506A8-D6AC-4B41-B796-858AF05A1EA8}" srcOrd="0" destOrd="0" parTransId="{8C8786A9-52BD-46B3-88F5-CC39D177947D}" sibTransId="{C1AF15B3-4863-41AA-8119-6371DCA0025C}"/>
    <dgm:cxn modelId="{683CC716-5C1C-411A-B8D4-DB983A88FF74}" type="presOf" srcId="{C6627928-F938-470A-B63B-0CC27587E924}" destId="{C0CC4041-8322-473C-8366-30B3A472AA5F}" srcOrd="0" destOrd="0" presId="urn:microsoft.com/office/officeart/2005/8/layout/vList2"/>
    <dgm:cxn modelId="{8E9B70D4-45F3-4D1C-9C96-C0595DF608F4}" type="presOf" srcId="{7DB1978F-5C1D-4A43-A4BE-ADF20AA6E377}" destId="{963CBC39-86F2-47AD-B7BC-88B0A1B9F83F}" srcOrd="0" destOrd="0" presId="urn:microsoft.com/office/officeart/2005/8/layout/vList2"/>
    <dgm:cxn modelId="{F12DFB2F-FE85-4F43-B595-CCB7CC2E46C3}" srcId="{C6627928-F938-470A-B63B-0CC27587E924}" destId="{295FAE75-6BE8-4D37-8209-23CBE7071A7E}" srcOrd="1" destOrd="0" parTransId="{42FFBDC9-B236-4F8F-9336-D69E3C7DAC01}" sibTransId="{A6565152-70DB-4810-A4D7-D23351AF8E5F}"/>
    <dgm:cxn modelId="{8D84CF13-F03D-4ADD-B44C-A22D349F68FC}" type="presOf" srcId="{295FAE75-6BE8-4D37-8209-23CBE7071A7E}" destId="{7FFB3770-1496-4E0F-8092-18F14F04DD7F}" srcOrd="0" destOrd="1" presId="urn:microsoft.com/office/officeart/2005/8/layout/vList2"/>
    <dgm:cxn modelId="{E76F7E92-F54A-4042-B7C9-B17949B647A2}" type="presOf" srcId="{558F7378-AB74-47E9-BF1A-9A236C0E4BD2}" destId="{425A5EB5-C51E-42AD-B487-90E2F1127B4E}" srcOrd="0" destOrd="1" presId="urn:microsoft.com/office/officeart/2005/8/layout/vList2"/>
    <dgm:cxn modelId="{A7A808CB-9757-47FC-96DD-3394CD4AC367}" srcId="{D04C5576-9B3F-45A7-9473-F466CD8AC4E4}" destId="{7DB1978F-5C1D-4A43-A4BE-ADF20AA6E377}" srcOrd="0" destOrd="0" parTransId="{2E84C6CA-9B38-49F2-B1AD-821F289E3287}" sibTransId="{B988E845-5360-4A60-A2B4-6DA4C4FE5D8B}"/>
    <dgm:cxn modelId="{377B230F-D60A-4946-8D07-C0225C4FE391}" srcId="{D04C5576-9B3F-45A7-9473-F466CD8AC4E4}" destId="{C6627928-F938-470A-B63B-0CC27587E924}" srcOrd="1" destOrd="0" parTransId="{33A60D52-CF47-4D49-8B37-FD197EC19D1E}" sibTransId="{C418EB06-8E04-4E5D-954A-5ED924D51FC5}"/>
    <dgm:cxn modelId="{860540BE-F9D5-44D9-93C2-330F93588354}" type="presOf" srcId="{072506A8-D6AC-4B41-B796-858AF05A1EA8}" destId="{7FFB3770-1496-4E0F-8092-18F14F04DD7F}" srcOrd="0" destOrd="0" presId="urn:microsoft.com/office/officeart/2005/8/layout/vList2"/>
    <dgm:cxn modelId="{FC00BAD2-120E-4299-A697-E833D335D982}" type="presParOf" srcId="{7778AC86-91C5-466E-8EDD-487013B46747}" destId="{963CBC39-86F2-47AD-B7BC-88B0A1B9F83F}" srcOrd="0" destOrd="0" presId="urn:microsoft.com/office/officeart/2005/8/layout/vList2"/>
    <dgm:cxn modelId="{C81E21C7-A6EF-4070-BD3B-77E708D0C672}" type="presParOf" srcId="{7778AC86-91C5-466E-8EDD-487013B46747}" destId="{425A5EB5-C51E-42AD-B487-90E2F1127B4E}" srcOrd="1" destOrd="0" presId="urn:microsoft.com/office/officeart/2005/8/layout/vList2"/>
    <dgm:cxn modelId="{484BA552-360F-4DE5-B653-20B2ACC451CE}" type="presParOf" srcId="{7778AC86-91C5-466E-8EDD-487013B46747}" destId="{C0CC4041-8322-473C-8366-30B3A472AA5F}" srcOrd="2" destOrd="0" presId="urn:microsoft.com/office/officeart/2005/8/layout/vList2"/>
    <dgm:cxn modelId="{11FC49A5-0FF4-4341-8B1A-45A67033679B}" type="presParOf" srcId="{7778AC86-91C5-466E-8EDD-487013B46747}" destId="{7FFB3770-1496-4E0F-8092-18F14F04DD7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CC29E54-1139-42A3-83F6-3CC9FA4F2DBE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4B3A4281-E8AB-4F0C-BD9E-0D92FB74C4C0}">
      <dgm:prSet phldrT="[טקסט]"/>
      <dgm:spPr/>
      <dgm:t>
        <a:bodyPr/>
        <a:lstStyle/>
        <a:p>
          <a:pPr rtl="1"/>
          <a:r>
            <a:rPr lang="he-IL" dirty="0" smtClean="0"/>
            <a:t>יהודים אחרי המיון – מובלים להשמדה.</a:t>
          </a:r>
        </a:p>
        <a:p>
          <a:pPr rtl="1"/>
          <a:r>
            <a:rPr lang="he-IL" dirty="0" smtClean="0"/>
            <a:t>התבוננו בפרצופים – תוך 20 דקות והם היו לאפר</a:t>
          </a:r>
          <a:endParaRPr lang="he-IL" dirty="0"/>
        </a:p>
      </dgm:t>
    </dgm:pt>
    <dgm:pt modelId="{98E0B9DC-FC81-4458-BB74-FBF6BEEDB77C}" type="parTrans" cxnId="{25CCE255-792D-45B5-90E7-CC633F1744EA}">
      <dgm:prSet/>
      <dgm:spPr/>
      <dgm:t>
        <a:bodyPr/>
        <a:lstStyle/>
        <a:p>
          <a:pPr rtl="1"/>
          <a:endParaRPr lang="he-IL"/>
        </a:p>
      </dgm:t>
    </dgm:pt>
    <dgm:pt modelId="{98709E25-96CB-40B5-8F34-DF1CFCE12733}" type="sibTrans" cxnId="{25CCE255-792D-45B5-90E7-CC633F1744EA}">
      <dgm:prSet/>
      <dgm:spPr/>
      <dgm:t>
        <a:bodyPr/>
        <a:lstStyle/>
        <a:p>
          <a:pPr rtl="1"/>
          <a:endParaRPr lang="he-IL"/>
        </a:p>
      </dgm:t>
    </dgm:pt>
    <dgm:pt modelId="{689BF1C2-41CC-4B88-A988-6BF9ABD0BCE3}" type="pres">
      <dgm:prSet presAssocID="{4CC29E54-1139-42A3-83F6-3CC9FA4F2DBE}" presName="Name0" presStyleCnt="0">
        <dgm:presLayoutVars>
          <dgm:dir/>
        </dgm:presLayoutVars>
      </dgm:prSet>
      <dgm:spPr/>
      <dgm:t>
        <a:bodyPr/>
        <a:lstStyle/>
        <a:p>
          <a:pPr rtl="1"/>
          <a:endParaRPr lang="he-IL"/>
        </a:p>
      </dgm:t>
    </dgm:pt>
    <dgm:pt modelId="{087C77D7-2039-447B-A970-1DD3CB4B32A0}" type="pres">
      <dgm:prSet presAssocID="{4B3A4281-E8AB-4F0C-BD9E-0D92FB74C4C0}" presName="composite" presStyleCnt="0"/>
      <dgm:spPr/>
    </dgm:pt>
    <dgm:pt modelId="{22028B58-0087-43B1-B31D-68C1D788872E}" type="pres">
      <dgm:prSet presAssocID="{4B3A4281-E8AB-4F0C-BD9E-0D92FB74C4C0}" presName="rect2" presStyleLbl="revTx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BB1782B-0171-4E44-94CA-D620794ED211}" type="pres">
      <dgm:prSet presAssocID="{4B3A4281-E8AB-4F0C-BD9E-0D92FB74C4C0}" presName="rect1" presStyleLbl="align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687E47D7-9EC2-422B-84BF-B6E4D481B276}" type="presOf" srcId="{4CC29E54-1139-42A3-83F6-3CC9FA4F2DBE}" destId="{689BF1C2-41CC-4B88-A988-6BF9ABD0BCE3}" srcOrd="0" destOrd="0" presId="urn:microsoft.com/office/officeart/2008/layout/PictureGrid"/>
    <dgm:cxn modelId="{ADCAF7D0-B3C9-4F1C-A4B2-845F84C3F720}" type="presOf" srcId="{4B3A4281-E8AB-4F0C-BD9E-0D92FB74C4C0}" destId="{22028B58-0087-43B1-B31D-68C1D788872E}" srcOrd="0" destOrd="0" presId="urn:microsoft.com/office/officeart/2008/layout/PictureGrid"/>
    <dgm:cxn modelId="{25CCE255-792D-45B5-90E7-CC633F1744EA}" srcId="{4CC29E54-1139-42A3-83F6-3CC9FA4F2DBE}" destId="{4B3A4281-E8AB-4F0C-BD9E-0D92FB74C4C0}" srcOrd="0" destOrd="0" parTransId="{98E0B9DC-FC81-4458-BB74-FBF6BEEDB77C}" sibTransId="{98709E25-96CB-40B5-8F34-DF1CFCE12733}"/>
    <dgm:cxn modelId="{BE5EA12B-70F6-46B9-9F1D-2CD61C36D614}" type="presParOf" srcId="{689BF1C2-41CC-4B88-A988-6BF9ABD0BCE3}" destId="{087C77D7-2039-447B-A970-1DD3CB4B32A0}" srcOrd="0" destOrd="0" presId="urn:microsoft.com/office/officeart/2008/layout/PictureGrid"/>
    <dgm:cxn modelId="{25D38448-0689-4ACD-ADC4-2DF70D90FECF}" type="presParOf" srcId="{087C77D7-2039-447B-A970-1DD3CB4B32A0}" destId="{22028B58-0087-43B1-B31D-68C1D788872E}" srcOrd="0" destOrd="0" presId="urn:microsoft.com/office/officeart/2008/layout/PictureGrid"/>
    <dgm:cxn modelId="{6AB5FA87-81B7-4EEA-AD60-43185DA57104}" type="presParOf" srcId="{087C77D7-2039-447B-A970-1DD3CB4B32A0}" destId="{1BB1782B-0171-4E44-94CA-D620794ED211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35EF4D6-5947-425C-8EFB-8670B745407A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C45D0761-7914-4E32-8F6C-C8AF83C89B3D}">
      <dgm:prSet phldrT="[טקסט]"/>
      <dgm:spPr/>
      <dgm:t>
        <a:bodyPr/>
        <a:lstStyle/>
        <a:p>
          <a:pPr rtl="1"/>
          <a:r>
            <a:rPr lang="he-IL" dirty="0" smtClean="0"/>
            <a:t>הסלקציה</a:t>
          </a:r>
          <a:endParaRPr lang="he-IL" dirty="0"/>
        </a:p>
      </dgm:t>
    </dgm:pt>
    <dgm:pt modelId="{2F80DFD9-FBD8-4480-B842-DC939283E83B}" type="parTrans" cxnId="{8E51E48C-3441-419C-9650-D2574A43EE76}">
      <dgm:prSet/>
      <dgm:spPr/>
      <dgm:t>
        <a:bodyPr/>
        <a:lstStyle/>
        <a:p>
          <a:pPr rtl="1"/>
          <a:endParaRPr lang="he-IL"/>
        </a:p>
      </dgm:t>
    </dgm:pt>
    <dgm:pt modelId="{9E0193EE-2D07-4345-8B09-D5D72837A006}" type="sibTrans" cxnId="{8E51E48C-3441-419C-9650-D2574A43EE76}">
      <dgm:prSet/>
      <dgm:spPr/>
      <dgm:t>
        <a:bodyPr/>
        <a:lstStyle/>
        <a:p>
          <a:pPr rtl="1"/>
          <a:endParaRPr lang="he-IL"/>
        </a:p>
      </dgm:t>
    </dgm:pt>
    <dgm:pt modelId="{2D794D88-ED23-495E-B63B-B843DF908323}">
      <dgm:prSet phldrT="[טקסט]"/>
      <dgm:spPr/>
      <dgm:t>
        <a:bodyPr/>
        <a:lstStyle/>
        <a:p>
          <a:pPr rtl="1"/>
          <a:r>
            <a:rPr lang="he-IL" dirty="0" smtClean="0"/>
            <a:t>תאי הגז  </a:t>
          </a:r>
          <a:r>
            <a:rPr lang="he-IL" dirty="0" err="1" smtClean="0"/>
            <a:t>במיידאנק</a:t>
          </a:r>
          <a:endParaRPr lang="he-IL" dirty="0"/>
        </a:p>
      </dgm:t>
    </dgm:pt>
    <dgm:pt modelId="{C5AE882E-1B1A-46F5-9EBF-B65F7A2AD283}" type="parTrans" cxnId="{C777043F-55C3-4AF8-BE05-171543A59D79}">
      <dgm:prSet/>
      <dgm:spPr/>
      <dgm:t>
        <a:bodyPr/>
        <a:lstStyle/>
        <a:p>
          <a:pPr rtl="1"/>
          <a:endParaRPr lang="he-IL"/>
        </a:p>
      </dgm:t>
    </dgm:pt>
    <dgm:pt modelId="{F40072A4-21D7-411A-A33C-9EEFDB835A2C}" type="sibTrans" cxnId="{C777043F-55C3-4AF8-BE05-171543A59D79}">
      <dgm:prSet/>
      <dgm:spPr/>
      <dgm:t>
        <a:bodyPr/>
        <a:lstStyle/>
        <a:p>
          <a:pPr rtl="1"/>
          <a:endParaRPr lang="he-IL"/>
        </a:p>
      </dgm:t>
    </dgm:pt>
    <dgm:pt modelId="{F7F3226C-260C-4377-A966-AB370559893A}">
      <dgm:prSet phldrT="[טקסט]"/>
      <dgm:spPr/>
      <dgm:t>
        <a:bodyPr/>
        <a:lstStyle/>
        <a:p>
          <a:pPr rtl="1"/>
          <a:r>
            <a:rPr lang="he-IL" dirty="0" smtClean="0"/>
            <a:t>דגם של תאי הגז באושוויץ</a:t>
          </a:r>
          <a:endParaRPr lang="he-IL" dirty="0"/>
        </a:p>
      </dgm:t>
    </dgm:pt>
    <dgm:pt modelId="{48B2E635-DBD3-4FFB-97BC-13BA998542DB}" type="parTrans" cxnId="{1C76230C-3953-419B-A295-4CB789EBB20D}">
      <dgm:prSet/>
      <dgm:spPr/>
      <dgm:t>
        <a:bodyPr/>
        <a:lstStyle/>
        <a:p>
          <a:pPr rtl="1"/>
          <a:endParaRPr lang="he-IL"/>
        </a:p>
      </dgm:t>
    </dgm:pt>
    <dgm:pt modelId="{602D4C16-E61C-493F-A9B2-1F9568B10A2A}" type="sibTrans" cxnId="{1C76230C-3953-419B-A295-4CB789EBB20D}">
      <dgm:prSet/>
      <dgm:spPr/>
      <dgm:t>
        <a:bodyPr/>
        <a:lstStyle/>
        <a:p>
          <a:pPr rtl="1"/>
          <a:endParaRPr lang="he-IL"/>
        </a:p>
      </dgm:t>
    </dgm:pt>
    <dgm:pt modelId="{AE389F6C-9528-4ADF-A1CC-FFD1FED549FF}">
      <dgm:prSet phldrT="[טקסט]"/>
      <dgm:spPr/>
      <dgm:t>
        <a:bodyPr/>
        <a:lstStyle/>
        <a:p>
          <a:pPr rtl="1"/>
          <a:r>
            <a:rPr lang="he-IL" dirty="0" smtClean="0"/>
            <a:t>המשרפות</a:t>
          </a:r>
          <a:endParaRPr lang="he-IL" dirty="0"/>
        </a:p>
      </dgm:t>
    </dgm:pt>
    <dgm:pt modelId="{FCE3E8BD-FEA4-43CE-968A-991A9958A6AD}" type="parTrans" cxnId="{8AAF9601-60FE-4363-9F75-6FB79A24675C}">
      <dgm:prSet/>
      <dgm:spPr/>
      <dgm:t>
        <a:bodyPr/>
        <a:lstStyle/>
        <a:p>
          <a:pPr rtl="1"/>
          <a:endParaRPr lang="he-IL"/>
        </a:p>
      </dgm:t>
    </dgm:pt>
    <dgm:pt modelId="{1C4FF486-6D69-47CB-9A53-AA9DD5CB663E}" type="sibTrans" cxnId="{8AAF9601-60FE-4363-9F75-6FB79A24675C}">
      <dgm:prSet/>
      <dgm:spPr/>
      <dgm:t>
        <a:bodyPr/>
        <a:lstStyle/>
        <a:p>
          <a:pPr rtl="1"/>
          <a:endParaRPr lang="he-IL"/>
        </a:p>
      </dgm:t>
    </dgm:pt>
    <dgm:pt modelId="{7C38A32E-21DC-44DE-8BF7-D2AA9EC4F97C}" type="pres">
      <dgm:prSet presAssocID="{835EF4D6-5947-425C-8EFB-8670B745407A}" presName="diagram" presStyleCnt="0">
        <dgm:presLayoutVars>
          <dgm:dir/>
        </dgm:presLayoutVars>
      </dgm:prSet>
      <dgm:spPr/>
      <dgm:t>
        <a:bodyPr/>
        <a:lstStyle/>
        <a:p>
          <a:pPr rtl="1"/>
          <a:endParaRPr lang="he-IL"/>
        </a:p>
      </dgm:t>
    </dgm:pt>
    <dgm:pt modelId="{6F057558-1110-4C71-93A7-D1C435E6C6DF}" type="pres">
      <dgm:prSet presAssocID="{C45D0761-7914-4E32-8F6C-C8AF83C89B3D}" presName="composite" presStyleCnt="0"/>
      <dgm:spPr/>
    </dgm:pt>
    <dgm:pt modelId="{9FD6469C-C10C-41EC-9700-1246984ADA48}" type="pres">
      <dgm:prSet presAssocID="{C45D0761-7914-4E32-8F6C-C8AF83C89B3D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B16A574-F8B8-4804-98A2-04F322396567}" type="pres">
      <dgm:prSet presAssocID="{C45D0761-7914-4E32-8F6C-C8AF83C89B3D}" presName="Parent" presStyleLbl="node0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A387B95-B0A2-4577-B1F8-AC84AE656272}" type="pres">
      <dgm:prSet presAssocID="{9E0193EE-2D07-4345-8B09-D5D72837A006}" presName="sibTrans" presStyleCnt="0"/>
      <dgm:spPr/>
    </dgm:pt>
    <dgm:pt modelId="{DEC5A495-56F0-4431-864E-331FFA5D75C0}" type="pres">
      <dgm:prSet presAssocID="{2D794D88-ED23-495E-B63B-B843DF908323}" presName="composite" presStyleCnt="0"/>
      <dgm:spPr/>
    </dgm:pt>
    <dgm:pt modelId="{DB588DF4-23D5-49E5-9301-96B0B1E52EEF}" type="pres">
      <dgm:prSet presAssocID="{2D794D88-ED23-495E-B63B-B843DF908323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8AC508C-C7C6-4763-B823-BFD9ACD38CBB}" type="pres">
      <dgm:prSet presAssocID="{2D794D88-ED23-495E-B63B-B843DF908323}" presName="Parent" presStyleLbl="node0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78C3A8F-1B01-401E-B5B8-C3027497A63B}" type="pres">
      <dgm:prSet presAssocID="{F40072A4-21D7-411A-A33C-9EEFDB835A2C}" presName="sibTrans" presStyleCnt="0"/>
      <dgm:spPr/>
    </dgm:pt>
    <dgm:pt modelId="{CFCEE36F-1A2D-4FE9-8627-3E642188928C}" type="pres">
      <dgm:prSet presAssocID="{F7F3226C-260C-4377-A966-AB370559893A}" presName="composite" presStyleCnt="0"/>
      <dgm:spPr/>
    </dgm:pt>
    <dgm:pt modelId="{D1357827-FD49-48C9-9C70-FF9F50A050B0}" type="pres">
      <dgm:prSet presAssocID="{F7F3226C-260C-4377-A966-AB370559893A}" presName="Image" presStyleLbl="bgShp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E2B72AE-0CAF-4C4E-92AA-0259FA006072}" type="pres">
      <dgm:prSet presAssocID="{F7F3226C-260C-4377-A966-AB370559893A}" presName="Parent" presStyleLbl="node0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941A695-792C-4ECB-B794-6A253F21F0CA}" type="pres">
      <dgm:prSet presAssocID="{602D4C16-E61C-493F-A9B2-1F9568B10A2A}" presName="sibTrans" presStyleCnt="0"/>
      <dgm:spPr/>
    </dgm:pt>
    <dgm:pt modelId="{C5CE89ED-A53A-4FF8-820F-6FEDE4A6AC85}" type="pres">
      <dgm:prSet presAssocID="{AE389F6C-9528-4ADF-A1CC-FFD1FED549FF}" presName="composite" presStyleCnt="0"/>
      <dgm:spPr/>
    </dgm:pt>
    <dgm:pt modelId="{371BE45F-1465-44D5-A180-128AAA498023}" type="pres">
      <dgm:prSet presAssocID="{AE389F6C-9528-4ADF-A1CC-FFD1FED549FF}" presName="Image" presStyleLbl="bgShp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1E009C8-9EB2-4292-B041-3657E657BCFB}" type="pres">
      <dgm:prSet presAssocID="{AE389F6C-9528-4ADF-A1CC-FFD1FED549FF}" presName="Parent" presStyleLbl="node0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9DCCE427-C834-491E-8F12-47C0E53DA0C7}" type="presOf" srcId="{AE389F6C-9528-4ADF-A1CC-FFD1FED549FF}" destId="{31E009C8-9EB2-4292-B041-3657E657BCFB}" srcOrd="0" destOrd="0" presId="urn:microsoft.com/office/officeart/2008/layout/BendingPictureCaption"/>
    <dgm:cxn modelId="{C777043F-55C3-4AF8-BE05-171543A59D79}" srcId="{835EF4D6-5947-425C-8EFB-8670B745407A}" destId="{2D794D88-ED23-495E-B63B-B843DF908323}" srcOrd="1" destOrd="0" parTransId="{C5AE882E-1B1A-46F5-9EBF-B65F7A2AD283}" sibTransId="{F40072A4-21D7-411A-A33C-9EEFDB835A2C}"/>
    <dgm:cxn modelId="{550646A5-4DDF-4030-9DCB-26CFD4D1A4A5}" type="presOf" srcId="{F7F3226C-260C-4377-A966-AB370559893A}" destId="{CE2B72AE-0CAF-4C4E-92AA-0259FA006072}" srcOrd="0" destOrd="0" presId="urn:microsoft.com/office/officeart/2008/layout/BendingPictureCaption"/>
    <dgm:cxn modelId="{1C76230C-3953-419B-A295-4CB789EBB20D}" srcId="{835EF4D6-5947-425C-8EFB-8670B745407A}" destId="{F7F3226C-260C-4377-A966-AB370559893A}" srcOrd="2" destOrd="0" parTransId="{48B2E635-DBD3-4FFB-97BC-13BA998542DB}" sibTransId="{602D4C16-E61C-493F-A9B2-1F9568B10A2A}"/>
    <dgm:cxn modelId="{8AAF9601-60FE-4363-9F75-6FB79A24675C}" srcId="{835EF4D6-5947-425C-8EFB-8670B745407A}" destId="{AE389F6C-9528-4ADF-A1CC-FFD1FED549FF}" srcOrd="3" destOrd="0" parTransId="{FCE3E8BD-FEA4-43CE-968A-991A9958A6AD}" sibTransId="{1C4FF486-6D69-47CB-9A53-AA9DD5CB663E}"/>
    <dgm:cxn modelId="{34477BC2-FE06-4579-8D4A-ADD7F073CF73}" type="presOf" srcId="{835EF4D6-5947-425C-8EFB-8670B745407A}" destId="{7C38A32E-21DC-44DE-8BF7-D2AA9EC4F97C}" srcOrd="0" destOrd="0" presId="urn:microsoft.com/office/officeart/2008/layout/BendingPictureCaption"/>
    <dgm:cxn modelId="{8E51E48C-3441-419C-9650-D2574A43EE76}" srcId="{835EF4D6-5947-425C-8EFB-8670B745407A}" destId="{C45D0761-7914-4E32-8F6C-C8AF83C89B3D}" srcOrd="0" destOrd="0" parTransId="{2F80DFD9-FBD8-4480-B842-DC939283E83B}" sibTransId="{9E0193EE-2D07-4345-8B09-D5D72837A006}"/>
    <dgm:cxn modelId="{FC743C75-46DE-4ADA-93DF-D6E88B009469}" type="presOf" srcId="{2D794D88-ED23-495E-B63B-B843DF908323}" destId="{08AC508C-C7C6-4763-B823-BFD9ACD38CBB}" srcOrd="0" destOrd="0" presId="urn:microsoft.com/office/officeart/2008/layout/BendingPictureCaption"/>
    <dgm:cxn modelId="{D950C9B7-7693-4CAC-A7FA-0234E0B2CD9B}" type="presOf" srcId="{C45D0761-7914-4E32-8F6C-C8AF83C89B3D}" destId="{3B16A574-F8B8-4804-98A2-04F322396567}" srcOrd="0" destOrd="0" presId="urn:microsoft.com/office/officeart/2008/layout/BendingPictureCaption"/>
    <dgm:cxn modelId="{209DFEC4-2F0F-48DD-9A71-487A7E3109CD}" type="presParOf" srcId="{7C38A32E-21DC-44DE-8BF7-D2AA9EC4F97C}" destId="{6F057558-1110-4C71-93A7-D1C435E6C6DF}" srcOrd="0" destOrd="0" presId="urn:microsoft.com/office/officeart/2008/layout/BendingPictureCaption"/>
    <dgm:cxn modelId="{6052645E-8470-4F87-A8FD-37D528973E7D}" type="presParOf" srcId="{6F057558-1110-4C71-93A7-D1C435E6C6DF}" destId="{9FD6469C-C10C-41EC-9700-1246984ADA48}" srcOrd="0" destOrd="0" presId="urn:microsoft.com/office/officeart/2008/layout/BendingPictureCaption"/>
    <dgm:cxn modelId="{C22F3227-63BB-43B1-8CC7-F38B3AF5E268}" type="presParOf" srcId="{6F057558-1110-4C71-93A7-D1C435E6C6DF}" destId="{3B16A574-F8B8-4804-98A2-04F322396567}" srcOrd="1" destOrd="0" presId="urn:microsoft.com/office/officeart/2008/layout/BendingPictureCaption"/>
    <dgm:cxn modelId="{C1580419-3F63-4FC9-B17C-E61292BBE4B6}" type="presParOf" srcId="{7C38A32E-21DC-44DE-8BF7-D2AA9EC4F97C}" destId="{1A387B95-B0A2-4577-B1F8-AC84AE656272}" srcOrd="1" destOrd="0" presId="urn:microsoft.com/office/officeart/2008/layout/BendingPictureCaption"/>
    <dgm:cxn modelId="{39E6A628-1E83-4680-B3A5-44B35C761B53}" type="presParOf" srcId="{7C38A32E-21DC-44DE-8BF7-D2AA9EC4F97C}" destId="{DEC5A495-56F0-4431-864E-331FFA5D75C0}" srcOrd="2" destOrd="0" presId="urn:microsoft.com/office/officeart/2008/layout/BendingPictureCaption"/>
    <dgm:cxn modelId="{57F44851-7B06-48F7-AB8D-2E7360300BFC}" type="presParOf" srcId="{DEC5A495-56F0-4431-864E-331FFA5D75C0}" destId="{DB588DF4-23D5-49E5-9301-96B0B1E52EEF}" srcOrd="0" destOrd="0" presId="urn:microsoft.com/office/officeart/2008/layout/BendingPictureCaption"/>
    <dgm:cxn modelId="{519B1699-1412-4E54-96BC-104FC3394D7F}" type="presParOf" srcId="{DEC5A495-56F0-4431-864E-331FFA5D75C0}" destId="{08AC508C-C7C6-4763-B823-BFD9ACD38CBB}" srcOrd="1" destOrd="0" presId="urn:microsoft.com/office/officeart/2008/layout/BendingPictureCaption"/>
    <dgm:cxn modelId="{DF75A9D8-9E24-410A-93FC-FD77D32003AD}" type="presParOf" srcId="{7C38A32E-21DC-44DE-8BF7-D2AA9EC4F97C}" destId="{678C3A8F-1B01-401E-B5B8-C3027497A63B}" srcOrd="3" destOrd="0" presId="urn:microsoft.com/office/officeart/2008/layout/BendingPictureCaption"/>
    <dgm:cxn modelId="{515D6721-0676-44AC-8527-4E5BC52C7F9C}" type="presParOf" srcId="{7C38A32E-21DC-44DE-8BF7-D2AA9EC4F97C}" destId="{CFCEE36F-1A2D-4FE9-8627-3E642188928C}" srcOrd="4" destOrd="0" presId="urn:microsoft.com/office/officeart/2008/layout/BendingPictureCaption"/>
    <dgm:cxn modelId="{E6609F14-F6DC-4E65-95A6-0DF1D672698C}" type="presParOf" srcId="{CFCEE36F-1A2D-4FE9-8627-3E642188928C}" destId="{D1357827-FD49-48C9-9C70-FF9F50A050B0}" srcOrd="0" destOrd="0" presId="urn:microsoft.com/office/officeart/2008/layout/BendingPictureCaption"/>
    <dgm:cxn modelId="{117B38D7-015F-43D7-99B1-B42BC49D1B0B}" type="presParOf" srcId="{CFCEE36F-1A2D-4FE9-8627-3E642188928C}" destId="{CE2B72AE-0CAF-4C4E-92AA-0259FA006072}" srcOrd="1" destOrd="0" presId="urn:microsoft.com/office/officeart/2008/layout/BendingPictureCaption"/>
    <dgm:cxn modelId="{53F796BA-9183-4CCB-A006-30364F184252}" type="presParOf" srcId="{7C38A32E-21DC-44DE-8BF7-D2AA9EC4F97C}" destId="{8941A695-792C-4ECB-B794-6A253F21F0CA}" srcOrd="5" destOrd="0" presId="urn:microsoft.com/office/officeart/2008/layout/BendingPictureCaption"/>
    <dgm:cxn modelId="{781EF8F7-48C7-4D24-9142-B37B4FCB143C}" type="presParOf" srcId="{7C38A32E-21DC-44DE-8BF7-D2AA9EC4F97C}" destId="{C5CE89ED-A53A-4FF8-820F-6FEDE4A6AC85}" srcOrd="6" destOrd="0" presId="urn:microsoft.com/office/officeart/2008/layout/BendingPictureCaption"/>
    <dgm:cxn modelId="{51610E08-13F3-467D-B21A-8FDD3B9BA42D}" type="presParOf" srcId="{C5CE89ED-A53A-4FF8-820F-6FEDE4A6AC85}" destId="{371BE45F-1465-44D5-A180-128AAA498023}" srcOrd="0" destOrd="0" presId="urn:microsoft.com/office/officeart/2008/layout/BendingPictureCaption"/>
    <dgm:cxn modelId="{60074A7A-B052-43B6-A171-77976859BD61}" type="presParOf" srcId="{C5CE89ED-A53A-4FF8-820F-6FEDE4A6AC85}" destId="{31E009C8-9EB2-4292-B041-3657E657BCF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6383DC5-0827-4943-96D3-FD316F6027A9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446C751E-38E7-4E79-8E46-8B7E5CF849DD}">
      <dgm:prSet phldrT="[טקסט]"/>
      <dgm:spPr/>
      <dgm:t>
        <a:bodyPr/>
        <a:lstStyle/>
        <a:p>
          <a:pPr rtl="1"/>
          <a:r>
            <a:rPr lang="he-IL" dirty="0" smtClean="0"/>
            <a:t>הסלקציה – "מיון"</a:t>
          </a:r>
          <a:endParaRPr lang="he-IL" dirty="0"/>
        </a:p>
      </dgm:t>
    </dgm:pt>
    <dgm:pt modelId="{413E4150-8281-4090-98E6-7183D3BECA02}" type="parTrans" cxnId="{96FCFE70-FF6B-45B3-8BDA-FC11B0521F3F}">
      <dgm:prSet/>
      <dgm:spPr/>
      <dgm:t>
        <a:bodyPr/>
        <a:lstStyle/>
        <a:p>
          <a:pPr rtl="1"/>
          <a:endParaRPr lang="he-IL"/>
        </a:p>
      </dgm:t>
    </dgm:pt>
    <dgm:pt modelId="{F0334C66-3B33-47D8-ACE9-1DB62DDDBD7A}" type="sibTrans" cxnId="{96FCFE70-FF6B-45B3-8BDA-FC11B0521F3F}">
      <dgm:prSet/>
      <dgm:spPr/>
      <dgm:t>
        <a:bodyPr/>
        <a:lstStyle/>
        <a:p>
          <a:pPr rtl="1"/>
          <a:endParaRPr lang="he-IL"/>
        </a:p>
      </dgm:t>
    </dgm:pt>
    <dgm:pt modelId="{CD79269F-A40E-400F-80D5-BE2626B02715}">
      <dgm:prSet phldrT="[טקסט]"/>
      <dgm:spPr/>
      <dgm:t>
        <a:bodyPr/>
        <a:lstStyle/>
        <a:p>
          <a:pPr rtl="1"/>
          <a:r>
            <a:rPr lang="he-IL" dirty="0" smtClean="0"/>
            <a:t>עם הירידה מהרכבת – היהודים היו </a:t>
          </a:r>
          <a:r>
            <a:rPr lang="he-IL" dirty="0" err="1" smtClean="0"/>
            <a:t>ממויינים</a:t>
          </a:r>
          <a:r>
            <a:rPr lang="he-IL" dirty="0" smtClean="0"/>
            <a:t> ע"י רופא נאצי</a:t>
          </a:r>
          <a:endParaRPr lang="he-IL" dirty="0"/>
        </a:p>
      </dgm:t>
    </dgm:pt>
    <dgm:pt modelId="{8AB2AC48-42DA-46D6-9A54-96591DBBF52A}" type="parTrans" cxnId="{19500248-1953-4326-9E73-A137D075E4F7}">
      <dgm:prSet/>
      <dgm:spPr/>
      <dgm:t>
        <a:bodyPr/>
        <a:lstStyle/>
        <a:p>
          <a:pPr rtl="1"/>
          <a:endParaRPr lang="he-IL"/>
        </a:p>
      </dgm:t>
    </dgm:pt>
    <dgm:pt modelId="{6833B8D1-67E0-4157-B244-9C479E878628}" type="sibTrans" cxnId="{19500248-1953-4326-9E73-A137D075E4F7}">
      <dgm:prSet/>
      <dgm:spPr/>
      <dgm:t>
        <a:bodyPr/>
        <a:lstStyle/>
        <a:p>
          <a:pPr rtl="1"/>
          <a:endParaRPr lang="he-IL"/>
        </a:p>
      </dgm:t>
    </dgm:pt>
    <dgm:pt modelId="{863997F5-214E-47D6-976A-3F794A391032}">
      <dgm:prSet phldrT="[טקסט]"/>
      <dgm:spPr/>
      <dgm:t>
        <a:bodyPr/>
        <a:lstStyle/>
        <a:p>
          <a:pPr rtl="1"/>
          <a:r>
            <a:rPr lang="he-IL" dirty="0" smtClean="0"/>
            <a:t>הבריאים לעבודת כפייה – הזקנים, </a:t>
          </a:r>
          <a:r>
            <a:rPr lang="he-IL" dirty="0" err="1" smtClean="0"/>
            <a:t>האמהות</a:t>
          </a:r>
          <a:r>
            <a:rPr lang="he-IL" dirty="0" smtClean="0"/>
            <a:t> והילדים לרצח.</a:t>
          </a:r>
          <a:endParaRPr lang="he-IL" dirty="0"/>
        </a:p>
      </dgm:t>
    </dgm:pt>
    <dgm:pt modelId="{260E5D8F-2C23-4B7C-9152-E5A0CAEB4088}" type="parTrans" cxnId="{86D2022C-C7D1-4E1D-88D0-8DD5E1AA5520}">
      <dgm:prSet/>
      <dgm:spPr/>
      <dgm:t>
        <a:bodyPr/>
        <a:lstStyle/>
        <a:p>
          <a:pPr rtl="1"/>
          <a:endParaRPr lang="he-IL"/>
        </a:p>
      </dgm:t>
    </dgm:pt>
    <dgm:pt modelId="{03646793-0D67-4F8D-9099-EF0C2F1732E8}" type="sibTrans" cxnId="{86D2022C-C7D1-4E1D-88D0-8DD5E1AA5520}">
      <dgm:prSet/>
      <dgm:spPr/>
      <dgm:t>
        <a:bodyPr/>
        <a:lstStyle/>
        <a:p>
          <a:pPr rtl="1"/>
          <a:endParaRPr lang="he-IL"/>
        </a:p>
      </dgm:t>
    </dgm:pt>
    <dgm:pt modelId="{6D67C99A-342E-4135-8609-9EF06E6F9F91}">
      <dgm:prSet phldrT="[טקסט]"/>
      <dgm:spPr/>
      <dgm:t>
        <a:bodyPr/>
        <a:lstStyle/>
        <a:p>
          <a:pPr rtl="1"/>
          <a:r>
            <a:rPr lang="he-IL" dirty="0" smtClean="0"/>
            <a:t>ההתפשטות</a:t>
          </a:r>
          <a:endParaRPr lang="he-IL" dirty="0"/>
        </a:p>
      </dgm:t>
    </dgm:pt>
    <dgm:pt modelId="{8BC60242-2AAD-4431-B2D2-62CA557F4919}" type="parTrans" cxnId="{BAE1EFEE-AD6E-4DEE-AD4D-025C41838F40}">
      <dgm:prSet/>
      <dgm:spPr/>
      <dgm:t>
        <a:bodyPr/>
        <a:lstStyle/>
        <a:p>
          <a:pPr rtl="1"/>
          <a:endParaRPr lang="he-IL"/>
        </a:p>
      </dgm:t>
    </dgm:pt>
    <dgm:pt modelId="{D46F71E7-DAA1-4A5E-9600-BE216E4803BE}" type="sibTrans" cxnId="{BAE1EFEE-AD6E-4DEE-AD4D-025C41838F40}">
      <dgm:prSet/>
      <dgm:spPr/>
      <dgm:t>
        <a:bodyPr/>
        <a:lstStyle/>
        <a:p>
          <a:pPr rtl="1"/>
          <a:endParaRPr lang="he-IL"/>
        </a:p>
      </dgm:t>
    </dgm:pt>
    <dgm:pt modelId="{C38B076A-B218-4CDC-97FE-1B87ADE4EB91}">
      <dgm:prSet phldrT="[טקסט]"/>
      <dgm:spPr/>
      <dgm:t>
        <a:bodyPr/>
        <a:lstStyle/>
        <a:p>
          <a:pPr rtl="1"/>
          <a:r>
            <a:rPr lang="he-IL" dirty="0" smtClean="0"/>
            <a:t>בשביל לבזות את היהודים – דרשו מהם להתפשט לפני הרצח</a:t>
          </a:r>
          <a:endParaRPr lang="he-IL" dirty="0"/>
        </a:p>
      </dgm:t>
    </dgm:pt>
    <dgm:pt modelId="{3E8F13EB-7AD5-4904-9722-8B67D81175FB}" type="parTrans" cxnId="{CA977C4F-AE91-4718-B02C-689AFE20CA56}">
      <dgm:prSet/>
      <dgm:spPr/>
      <dgm:t>
        <a:bodyPr/>
        <a:lstStyle/>
        <a:p>
          <a:pPr rtl="1"/>
          <a:endParaRPr lang="he-IL"/>
        </a:p>
      </dgm:t>
    </dgm:pt>
    <dgm:pt modelId="{246C6FE6-B18C-46F0-A293-80719669D848}" type="sibTrans" cxnId="{CA977C4F-AE91-4718-B02C-689AFE20CA56}">
      <dgm:prSet/>
      <dgm:spPr/>
      <dgm:t>
        <a:bodyPr/>
        <a:lstStyle/>
        <a:p>
          <a:pPr rtl="1"/>
          <a:endParaRPr lang="he-IL"/>
        </a:p>
      </dgm:t>
    </dgm:pt>
    <dgm:pt modelId="{09A16F27-8872-42D2-8FA1-9CDA675006BA}">
      <dgm:prSet phldrT="[טקסט]"/>
      <dgm:spPr/>
      <dgm:t>
        <a:bodyPr/>
        <a:lstStyle/>
        <a:p>
          <a:pPr rtl="1"/>
          <a:r>
            <a:rPr lang="he-IL" dirty="0" smtClean="0"/>
            <a:t>תאי הגז</a:t>
          </a:r>
          <a:endParaRPr lang="he-IL" dirty="0"/>
        </a:p>
      </dgm:t>
    </dgm:pt>
    <dgm:pt modelId="{A8986CC6-BE50-4EC7-ACAE-7F339BB02057}" type="parTrans" cxnId="{6FCD8E99-BDDA-4399-BD3D-43F695BFC70D}">
      <dgm:prSet/>
      <dgm:spPr/>
      <dgm:t>
        <a:bodyPr/>
        <a:lstStyle/>
        <a:p>
          <a:pPr rtl="1"/>
          <a:endParaRPr lang="he-IL"/>
        </a:p>
      </dgm:t>
    </dgm:pt>
    <dgm:pt modelId="{21C26069-7800-49DF-AE90-62C987169270}" type="sibTrans" cxnId="{6FCD8E99-BDDA-4399-BD3D-43F695BFC70D}">
      <dgm:prSet/>
      <dgm:spPr/>
      <dgm:t>
        <a:bodyPr/>
        <a:lstStyle/>
        <a:p>
          <a:pPr rtl="1"/>
          <a:endParaRPr lang="he-IL"/>
        </a:p>
      </dgm:t>
    </dgm:pt>
    <dgm:pt modelId="{1130437A-9963-480C-A4A9-C3E8FC2F7E5D}">
      <dgm:prSet phldrT="[טקסט]"/>
      <dgm:spPr/>
      <dgm:t>
        <a:bodyPr/>
        <a:lstStyle/>
        <a:p>
          <a:pPr rtl="1"/>
          <a:r>
            <a:rPr lang="he-IL" dirty="0" smtClean="0"/>
            <a:t>הם הוכנסו לתאי גז ענקיים, שם נחנקו בגז הציקלון </a:t>
          </a:r>
          <a:r>
            <a:rPr lang="en-US" dirty="0" smtClean="0"/>
            <a:t>B</a:t>
          </a:r>
          <a:endParaRPr lang="he-IL" dirty="0"/>
        </a:p>
      </dgm:t>
    </dgm:pt>
    <dgm:pt modelId="{5891C6A6-7CB6-454A-B3A2-B6BDA51BCB59}" type="parTrans" cxnId="{635310CD-43FA-4AF8-9B8D-EA46C32D6113}">
      <dgm:prSet/>
      <dgm:spPr/>
      <dgm:t>
        <a:bodyPr/>
        <a:lstStyle/>
        <a:p>
          <a:pPr rtl="1"/>
          <a:endParaRPr lang="he-IL"/>
        </a:p>
      </dgm:t>
    </dgm:pt>
    <dgm:pt modelId="{242648DA-7190-4B86-AE1A-46F290253395}" type="sibTrans" cxnId="{635310CD-43FA-4AF8-9B8D-EA46C32D6113}">
      <dgm:prSet/>
      <dgm:spPr/>
      <dgm:t>
        <a:bodyPr/>
        <a:lstStyle/>
        <a:p>
          <a:pPr rtl="1"/>
          <a:endParaRPr lang="he-IL"/>
        </a:p>
      </dgm:t>
    </dgm:pt>
    <dgm:pt modelId="{149E04CF-6694-4999-8454-9D7D6D1179AE}">
      <dgm:prSet phldrT="[טקסט]"/>
      <dgm:spPr/>
      <dgm:t>
        <a:bodyPr/>
        <a:lstStyle/>
        <a:p>
          <a:pPr rtl="1"/>
          <a:r>
            <a:rPr lang="he-IL" dirty="0" smtClean="0"/>
            <a:t>המשרפות</a:t>
          </a:r>
          <a:endParaRPr lang="he-IL" dirty="0"/>
        </a:p>
      </dgm:t>
    </dgm:pt>
    <dgm:pt modelId="{166524AF-3CB4-4E89-A319-1BAF513040D5}" type="parTrans" cxnId="{085D7069-CBD2-418F-B290-127D7060DE1B}">
      <dgm:prSet/>
      <dgm:spPr/>
      <dgm:t>
        <a:bodyPr/>
        <a:lstStyle/>
        <a:p>
          <a:pPr rtl="1"/>
          <a:endParaRPr lang="he-IL"/>
        </a:p>
      </dgm:t>
    </dgm:pt>
    <dgm:pt modelId="{9E626958-71F8-4EBB-A556-95D4149F128E}" type="sibTrans" cxnId="{085D7069-CBD2-418F-B290-127D7060DE1B}">
      <dgm:prSet/>
      <dgm:spPr/>
      <dgm:t>
        <a:bodyPr/>
        <a:lstStyle/>
        <a:p>
          <a:pPr rtl="1"/>
          <a:endParaRPr lang="he-IL"/>
        </a:p>
      </dgm:t>
    </dgm:pt>
    <dgm:pt modelId="{7CB33E58-56A6-469F-A0EB-FA3A94110DC4}">
      <dgm:prSet phldrT="[טקסט]"/>
      <dgm:spPr/>
      <dgm:t>
        <a:bodyPr/>
        <a:lstStyle/>
        <a:p>
          <a:pPr rtl="1"/>
          <a:r>
            <a:rPr lang="he-IL" dirty="0" smtClean="0"/>
            <a:t>בסיום, העלו את הגופות במעלית לשריפתם במשרפות ענק. </a:t>
          </a:r>
          <a:endParaRPr lang="he-IL" dirty="0"/>
        </a:p>
      </dgm:t>
    </dgm:pt>
    <dgm:pt modelId="{C871E391-7A55-4F66-AA9A-BA1045903009}" type="parTrans" cxnId="{71D9683C-FE99-423F-B961-1835A124468E}">
      <dgm:prSet/>
      <dgm:spPr/>
      <dgm:t>
        <a:bodyPr/>
        <a:lstStyle/>
        <a:p>
          <a:pPr rtl="1"/>
          <a:endParaRPr lang="he-IL"/>
        </a:p>
      </dgm:t>
    </dgm:pt>
    <dgm:pt modelId="{A04128C1-5D84-4D43-B62B-460E59D550CD}" type="sibTrans" cxnId="{71D9683C-FE99-423F-B961-1835A124468E}">
      <dgm:prSet/>
      <dgm:spPr/>
      <dgm:t>
        <a:bodyPr/>
        <a:lstStyle/>
        <a:p>
          <a:pPr rtl="1"/>
          <a:endParaRPr lang="he-IL"/>
        </a:p>
      </dgm:t>
    </dgm:pt>
    <dgm:pt modelId="{3A5A8964-EF7A-4880-A0C0-5218DDE703A6}">
      <dgm:prSet phldrT="[טקסט]"/>
      <dgm:spPr/>
      <dgm:t>
        <a:bodyPr/>
        <a:lstStyle/>
        <a:p>
          <a:pPr rtl="1"/>
          <a:r>
            <a:rPr lang="he-IL" dirty="0" smtClean="0"/>
            <a:t>מכל יהדות אירופה, מיליוני יהודים, נשאר בעיקר אפר.</a:t>
          </a:r>
          <a:endParaRPr lang="he-IL" dirty="0"/>
        </a:p>
      </dgm:t>
    </dgm:pt>
    <dgm:pt modelId="{4859CFFE-55CC-4681-9F85-6E7B919C4B56}" type="parTrans" cxnId="{0486D3C8-4A84-4C28-88A2-962928091C86}">
      <dgm:prSet/>
      <dgm:spPr/>
      <dgm:t>
        <a:bodyPr/>
        <a:lstStyle/>
        <a:p>
          <a:pPr rtl="1"/>
          <a:endParaRPr lang="he-IL"/>
        </a:p>
      </dgm:t>
    </dgm:pt>
    <dgm:pt modelId="{5CC2A5EA-A48A-4057-984D-4AA3C680F3A6}" type="sibTrans" cxnId="{0486D3C8-4A84-4C28-88A2-962928091C86}">
      <dgm:prSet/>
      <dgm:spPr/>
      <dgm:t>
        <a:bodyPr/>
        <a:lstStyle/>
        <a:p>
          <a:pPr rtl="1"/>
          <a:endParaRPr lang="he-IL"/>
        </a:p>
      </dgm:t>
    </dgm:pt>
    <dgm:pt modelId="{A78BF230-C77F-425C-9E12-269EB48A9C13}" type="pres">
      <dgm:prSet presAssocID="{F6383DC5-0827-4943-96D3-FD316F6027A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91DCE42-FEB8-438A-9CDB-C2A1131AE378}" type="pres">
      <dgm:prSet presAssocID="{446C751E-38E7-4E79-8E46-8B7E5CF849DD}" presName="composite" presStyleCnt="0"/>
      <dgm:spPr/>
    </dgm:pt>
    <dgm:pt modelId="{72B83424-0232-41D1-A43B-DDBB95798923}" type="pres">
      <dgm:prSet presAssocID="{446C751E-38E7-4E79-8E46-8B7E5CF849D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D9A8C90-4F2C-4C66-91DE-9E026263511B}" type="pres">
      <dgm:prSet presAssocID="{446C751E-38E7-4E79-8E46-8B7E5CF849DD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9032889-26D7-4AFE-8C45-DDBA9730DE06}" type="pres">
      <dgm:prSet presAssocID="{F0334C66-3B33-47D8-ACE9-1DB62DDDBD7A}" presName="sp" presStyleCnt="0"/>
      <dgm:spPr/>
    </dgm:pt>
    <dgm:pt modelId="{D8B63B00-2A1D-41C8-B567-0D47AD0BB0BA}" type="pres">
      <dgm:prSet presAssocID="{6D67C99A-342E-4135-8609-9EF06E6F9F91}" presName="composite" presStyleCnt="0"/>
      <dgm:spPr/>
    </dgm:pt>
    <dgm:pt modelId="{B26CEF72-4F5F-487E-82F2-DE7FD3774A22}" type="pres">
      <dgm:prSet presAssocID="{6D67C99A-342E-4135-8609-9EF06E6F9F91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6535D09-C381-4D9D-B059-297CCAB41A4E}" type="pres">
      <dgm:prSet presAssocID="{6D67C99A-342E-4135-8609-9EF06E6F9F91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A15432E-AB63-4182-A4F4-9F94F58AFBB5}" type="pres">
      <dgm:prSet presAssocID="{D46F71E7-DAA1-4A5E-9600-BE216E4803BE}" presName="sp" presStyleCnt="0"/>
      <dgm:spPr/>
    </dgm:pt>
    <dgm:pt modelId="{A29F7A83-1664-4CB5-B49E-7C93BAB885CB}" type="pres">
      <dgm:prSet presAssocID="{09A16F27-8872-42D2-8FA1-9CDA675006BA}" presName="composite" presStyleCnt="0"/>
      <dgm:spPr/>
    </dgm:pt>
    <dgm:pt modelId="{3091CAA7-951B-427B-ADCA-61F55683B0C7}" type="pres">
      <dgm:prSet presAssocID="{09A16F27-8872-42D2-8FA1-9CDA675006BA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29EDE8C-53BD-40E5-A2BF-05D4940151A9}" type="pres">
      <dgm:prSet presAssocID="{09A16F27-8872-42D2-8FA1-9CDA675006BA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44F8C95-62B2-444F-B9E4-CF3736886BD7}" type="pres">
      <dgm:prSet presAssocID="{21C26069-7800-49DF-AE90-62C987169270}" presName="sp" presStyleCnt="0"/>
      <dgm:spPr/>
    </dgm:pt>
    <dgm:pt modelId="{F88D3974-F94B-4BAC-BD3D-03A713956266}" type="pres">
      <dgm:prSet presAssocID="{149E04CF-6694-4999-8454-9D7D6D1179AE}" presName="composite" presStyleCnt="0"/>
      <dgm:spPr/>
    </dgm:pt>
    <dgm:pt modelId="{C0B9DFAD-D751-4309-B467-E892267B812D}" type="pres">
      <dgm:prSet presAssocID="{149E04CF-6694-4999-8454-9D7D6D1179AE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F5973F7-19E1-4D7E-A7F6-8A70945F64D0}" type="pres">
      <dgm:prSet presAssocID="{149E04CF-6694-4999-8454-9D7D6D1179AE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BA8D50B6-1234-4B8D-97FB-2B4B0FB3194E}" type="presOf" srcId="{149E04CF-6694-4999-8454-9D7D6D1179AE}" destId="{C0B9DFAD-D751-4309-B467-E892267B812D}" srcOrd="0" destOrd="0" presId="urn:microsoft.com/office/officeart/2005/8/layout/chevron2"/>
    <dgm:cxn modelId="{585F88AA-9AF6-4B78-B421-315384B16D3F}" type="presOf" srcId="{446C751E-38E7-4E79-8E46-8B7E5CF849DD}" destId="{72B83424-0232-41D1-A43B-DDBB95798923}" srcOrd="0" destOrd="0" presId="urn:microsoft.com/office/officeart/2005/8/layout/chevron2"/>
    <dgm:cxn modelId="{97FA261E-86D1-4944-AAD4-01698901AF02}" type="presOf" srcId="{CD79269F-A40E-400F-80D5-BE2626B02715}" destId="{1D9A8C90-4F2C-4C66-91DE-9E026263511B}" srcOrd="0" destOrd="0" presId="urn:microsoft.com/office/officeart/2005/8/layout/chevron2"/>
    <dgm:cxn modelId="{C696F0DE-44B8-4097-A118-47AA1E9E32C0}" type="presOf" srcId="{7CB33E58-56A6-469F-A0EB-FA3A94110DC4}" destId="{4F5973F7-19E1-4D7E-A7F6-8A70945F64D0}" srcOrd="0" destOrd="0" presId="urn:microsoft.com/office/officeart/2005/8/layout/chevron2"/>
    <dgm:cxn modelId="{408703C9-DFAA-4E01-A3A1-7D5442B5A8E4}" type="presOf" srcId="{6D67C99A-342E-4135-8609-9EF06E6F9F91}" destId="{B26CEF72-4F5F-487E-82F2-DE7FD3774A22}" srcOrd="0" destOrd="0" presId="urn:microsoft.com/office/officeart/2005/8/layout/chevron2"/>
    <dgm:cxn modelId="{749B0647-60D9-4D1E-9033-21F2572B13DA}" type="presOf" srcId="{09A16F27-8872-42D2-8FA1-9CDA675006BA}" destId="{3091CAA7-951B-427B-ADCA-61F55683B0C7}" srcOrd="0" destOrd="0" presId="urn:microsoft.com/office/officeart/2005/8/layout/chevron2"/>
    <dgm:cxn modelId="{1B18B66C-ABF0-4007-AF79-5778865CC0CB}" type="presOf" srcId="{863997F5-214E-47D6-976A-3F794A391032}" destId="{1D9A8C90-4F2C-4C66-91DE-9E026263511B}" srcOrd="0" destOrd="1" presId="urn:microsoft.com/office/officeart/2005/8/layout/chevron2"/>
    <dgm:cxn modelId="{65BB73D9-8EBA-4171-859B-7C0952E446C0}" type="presOf" srcId="{1130437A-9963-480C-A4A9-C3E8FC2F7E5D}" destId="{829EDE8C-53BD-40E5-A2BF-05D4940151A9}" srcOrd="0" destOrd="0" presId="urn:microsoft.com/office/officeart/2005/8/layout/chevron2"/>
    <dgm:cxn modelId="{90E55144-DC42-49A4-B7E1-CEC2E773F970}" type="presOf" srcId="{C38B076A-B218-4CDC-97FE-1B87ADE4EB91}" destId="{46535D09-C381-4D9D-B059-297CCAB41A4E}" srcOrd="0" destOrd="0" presId="urn:microsoft.com/office/officeart/2005/8/layout/chevron2"/>
    <dgm:cxn modelId="{96FCFE70-FF6B-45B3-8BDA-FC11B0521F3F}" srcId="{F6383DC5-0827-4943-96D3-FD316F6027A9}" destId="{446C751E-38E7-4E79-8E46-8B7E5CF849DD}" srcOrd="0" destOrd="0" parTransId="{413E4150-8281-4090-98E6-7183D3BECA02}" sibTransId="{F0334C66-3B33-47D8-ACE9-1DB62DDDBD7A}"/>
    <dgm:cxn modelId="{635310CD-43FA-4AF8-9B8D-EA46C32D6113}" srcId="{09A16F27-8872-42D2-8FA1-9CDA675006BA}" destId="{1130437A-9963-480C-A4A9-C3E8FC2F7E5D}" srcOrd="0" destOrd="0" parTransId="{5891C6A6-7CB6-454A-B3A2-B6BDA51BCB59}" sibTransId="{242648DA-7190-4B86-AE1A-46F290253395}"/>
    <dgm:cxn modelId="{6FCD8E99-BDDA-4399-BD3D-43F695BFC70D}" srcId="{F6383DC5-0827-4943-96D3-FD316F6027A9}" destId="{09A16F27-8872-42D2-8FA1-9CDA675006BA}" srcOrd="2" destOrd="0" parTransId="{A8986CC6-BE50-4EC7-ACAE-7F339BB02057}" sibTransId="{21C26069-7800-49DF-AE90-62C987169270}"/>
    <dgm:cxn modelId="{19500248-1953-4326-9E73-A137D075E4F7}" srcId="{446C751E-38E7-4E79-8E46-8B7E5CF849DD}" destId="{CD79269F-A40E-400F-80D5-BE2626B02715}" srcOrd="0" destOrd="0" parTransId="{8AB2AC48-42DA-46D6-9A54-96591DBBF52A}" sibTransId="{6833B8D1-67E0-4157-B244-9C479E878628}"/>
    <dgm:cxn modelId="{085D7069-CBD2-418F-B290-127D7060DE1B}" srcId="{F6383DC5-0827-4943-96D3-FD316F6027A9}" destId="{149E04CF-6694-4999-8454-9D7D6D1179AE}" srcOrd="3" destOrd="0" parTransId="{166524AF-3CB4-4E89-A319-1BAF513040D5}" sibTransId="{9E626958-71F8-4EBB-A556-95D4149F128E}"/>
    <dgm:cxn modelId="{86D2022C-C7D1-4E1D-88D0-8DD5E1AA5520}" srcId="{446C751E-38E7-4E79-8E46-8B7E5CF849DD}" destId="{863997F5-214E-47D6-976A-3F794A391032}" srcOrd="1" destOrd="0" parTransId="{260E5D8F-2C23-4B7C-9152-E5A0CAEB4088}" sibTransId="{03646793-0D67-4F8D-9099-EF0C2F1732E8}"/>
    <dgm:cxn modelId="{CA977C4F-AE91-4718-B02C-689AFE20CA56}" srcId="{6D67C99A-342E-4135-8609-9EF06E6F9F91}" destId="{C38B076A-B218-4CDC-97FE-1B87ADE4EB91}" srcOrd="0" destOrd="0" parTransId="{3E8F13EB-7AD5-4904-9722-8B67D81175FB}" sibTransId="{246C6FE6-B18C-46F0-A293-80719669D848}"/>
    <dgm:cxn modelId="{0486D3C8-4A84-4C28-88A2-962928091C86}" srcId="{149E04CF-6694-4999-8454-9D7D6D1179AE}" destId="{3A5A8964-EF7A-4880-A0C0-5218DDE703A6}" srcOrd="1" destOrd="0" parTransId="{4859CFFE-55CC-4681-9F85-6E7B919C4B56}" sibTransId="{5CC2A5EA-A48A-4057-984D-4AA3C680F3A6}"/>
    <dgm:cxn modelId="{A3994654-238A-47BC-BAD1-756DA2CB0E33}" type="presOf" srcId="{F6383DC5-0827-4943-96D3-FD316F6027A9}" destId="{A78BF230-C77F-425C-9E12-269EB48A9C13}" srcOrd="0" destOrd="0" presId="urn:microsoft.com/office/officeart/2005/8/layout/chevron2"/>
    <dgm:cxn modelId="{D7EBBFA0-7EA2-4B4F-9B5D-930924E6EC3B}" type="presOf" srcId="{3A5A8964-EF7A-4880-A0C0-5218DDE703A6}" destId="{4F5973F7-19E1-4D7E-A7F6-8A70945F64D0}" srcOrd="0" destOrd="1" presId="urn:microsoft.com/office/officeart/2005/8/layout/chevron2"/>
    <dgm:cxn modelId="{71D9683C-FE99-423F-B961-1835A124468E}" srcId="{149E04CF-6694-4999-8454-9D7D6D1179AE}" destId="{7CB33E58-56A6-469F-A0EB-FA3A94110DC4}" srcOrd="0" destOrd="0" parTransId="{C871E391-7A55-4F66-AA9A-BA1045903009}" sibTransId="{A04128C1-5D84-4D43-B62B-460E59D550CD}"/>
    <dgm:cxn modelId="{BAE1EFEE-AD6E-4DEE-AD4D-025C41838F40}" srcId="{F6383DC5-0827-4943-96D3-FD316F6027A9}" destId="{6D67C99A-342E-4135-8609-9EF06E6F9F91}" srcOrd="1" destOrd="0" parTransId="{8BC60242-2AAD-4431-B2D2-62CA557F4919}" sibTransId="{D46F71E7-DAA1-4A5E-9600-BE216E4803BE}"/>
    <dgm:cxn modelId="{ADED4841-E2DD-4263-839F-0BBCB0CD3B4C}" type="presParOf" srcId="{A78BF230-C77F-425C-9E12-269EB48A9C13}" destId="{C91DCE42-FEB8-438A-9CDB-C2A1131AE378}" srcOrd="0" destOrd="0" presId="urn:microsoft.com/office/officeart/2005/8/layout/chevron2"/>
    <dgm:cxn modelId="{A659BAB3-FB95-464A-8078-595183F35C00}" type="presParOf" srcId="{C91DCE42-FEB8-438A-9CDB-C2A1131AE378}" destId="{72B83424-0232-41D1-A43B-DDBB95798923}" srcOrd="0" destOrd="0" presId="urn:microsoft.com/office/officeart/2005/8/layout/chevron2"/>
    <dgm:cxn modelId="{11FEFA62-5F80-453D-A044-D5B6494BA633}" type="presParOf" srcId="{C91DCE42-FEB8-438A-9CDB-C2A1131AE378}" destId="{1D9A8C90-4F2C-4C66-91DE-9E026263511B}" srcOrd="1" destOrd="0" presId="urn:microsoft.com/office/officeart/2005/8/layout/chevron2"/>
    <dgm:cxn modelId="{B85EE987-404E-4331-81D0-FC4411FB8874}" type="presParOf" srcId="{A78BF230-C77F-425C-9E12-269EB48A9C13}" destId="{99032889-26D7-4AFE-8C45-DDBA9730DE06}" srcOrd="1" destOrd="0" presId="urn:microsoft.com/office/officeart/2005/8/layout/chevron2"/>
    <dgm:cxn modelId="{EB5297C0-824C-4DD0-995E-1084080F7B97}" type="presParOf" srcId="{A78BF230-C77F-425C-9E12-269EB48A9C13}" destId="{D8B63B00-2A1D-41C8-B567-0D47AD0BB0BA}" srcOrd="2" destOrd="0" presId="urn:microsoft.com/office/officeart/2005/8/layout/chevron2"/>
    <dgm:cxn modelId="{16755B86-B46C-4F5B-99DE-F2CFDD2C3F0A}" type="presParOf" srcId="{D8B63B00-2A1D-41C8-B567-0D47AD0BB0BA}" destId="{B26CEF72-4F5F-487E-82F2-DE7FD3774A22}" srcOrd="0" destOrd="0" presId="urn:microsoft.com/office/officeart/2005/8/layout/chevron2"/>
    <dgm:cxn modelId="{72387554-ECE1-4F61-89CC-CA2C24F62E0B}" type="presParOf" srcId="{D8B63B00-2A1D-41C8-B567-0D47AD0BB0BA}" destId="{46535D09-C381-4D9D-B059-297CCAB41A4E}" srcOrd="1" destOrd="0" presId="urn:microsoft.com/office/officeart/2005/8/layout/chevron2"/>
    <dgm:cxn modelId="{2F30A276-92B4-42B0-B5B7-216BA169CB14}" type="presParOf" srcId="{A78BF230-C77F-425C-9E12-269EB48A9C13}" destId="{8A15432E-AB63-4182-A4F4-9F94F58AFBB5}" srcOrd="3" destOrd="0" presId="urn:microsoft.com/office/officeart/2005/8/layout/chevron2"/>
    <dgm:cxn modelId="{58E6F683-9ECD-494D-8CC1-F0584D671DC7}" type="presParOf" srcId="{A78BF230-C77F-425C-9E12-269EB48A9C13}" destId="{A29F7A83-1664-4CB5-B49E-7C93BAB885CB}" srcOrd="4" destOrd="0" presId="urn:microsoft.com/office/officeart/2005/8/layout/chevron2"/>
    <dgm:cxn modelId="{D82AB101-705A-4B44-87A4-B33FF4A047CB}" type="presParOf" srcId="{A29F7A83-1664-4CB5-B49E-7C93BAB885CB}" destId="{3091CAA7-951B-427B-ADCA-61F55683B0C7}" srcOrd="0" destOrd="0" presId="urn:microsoft.com/office/officeart/2005/8/layout/chevron2"/>
    <dgm:cxn modelId="{623CCE75-A583-42DB-8843-30C2E48FB959}" type="presParOf" srcId="{A29F7A83-1664-4CB5-B49E-7C93BAB885CB}" destId="{829EDE8C-53BD-40E5-A2BF-05D4940151A9}" srcOrd="1" destOrd="0" presId="urn:microsoft.com/office/officeart/2005/8/layout/chevron2"/>
    <dgm:cxn modelId="{A81E7461-CFE9-4010-B5F9-74E002D3CC40}" type="presParOf" srcId="{A78BF230-C77F-425C-9E12-269EB48A9C13}" destId="{544F8C95-62B2-444F-B9E4-CF3736886BD7}" srcOrd="5" destOrd="0" presId="urn:microsoft.com/office/officeart/2005/8/layout/chevron2"/>
    <dgm:cxn modelId="{CE1729DC-ABCD-4600-AB98-BACB2E86A3F9}" type="presParOf" srcId="{A78BF230-C77F-425C-9E12-269EB48A9C13}" destId="{F88D3974-F94B-4BAC-BD3D-03A713956266}" srcOrd="6" destOrd="0" presId="urn:microsoft.com/office/officeart/2005/8/layout/chevron2"/>
    <dgm:cxn modelId="{C3DC2173-AB8D-4ABA-919E-6F9B499F93F8}" type="presParOf" srcId="{F88D3974-F94B-4BAC-BD3D-03A713956266}" destId="{C0B9DFAD-D751-4309-B467-E892267B812D}" srcOrd="0" destOrd="0" presId="urn:microsoft.com/office/officeart/2005/8/layout/chevron2"/>
    <dgm:cxn modelId="{9C51A65F-7E3D-44E3-B622-32C338FA3FBD}" type="presParOf" srcId="{F88D3974-F94B-4BAC-BD3D-03A713956266}" destId="{4F5973F7-19E1-4D7E-A7F6-8A70945F64D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DE04989-6D8A-4B14-BF9E-2B67FB3CA963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D6DECD5E-AD8F-4F41-A657-CB964FCED43B}">
      <dgm:prSet phldrT="[טקסט]"/>
      <dgm:spPr/>
      <dgm:t>
        <a:bodyPr/>
        <a:lstStyle/>
        <a:p>
          <a:pPr rtl="1"/>
          <a:r>
            <a:rPr lang="he-IL" dirty="0" smtClean="0"/>
            <a:t>סוביבור</a:t>
          </a:r>
          <a:endParaRPr lang="he-IL" dirty="0"/>
        </a:p>
      </dgm:t>
    </dgm:pt>
    <dgm:pt modelId="{043707EE-8592-4FC2-851F-38B4BA01F8C9}" type="parTrans" cxnId="{492E5233-C042-4087-BBDC-8F74E76FC504}">
      <dgm:prSet/>
      <dgm:spPr/>
      <dgm:t>
        <a:bodyPr/>
        <a:lstStyle/>
        <a:p>
          <a:pPr rtl="1"/>
          <a:endParaRPr lang="he-IL"/>
        </a:p>
      </dgm:t>
    </dgm:pt>
    <dgm:pt modelId="{B381F716-45B6-4A13-ABAB-A63B5E2D8316}" type="sibTrans" cxnId="{492E5233-C042-4087-BBDC-8F74E76FC504}">
      <dgm:prSet/>
      <dgm:spPr/>
      <dgm:t>
        <a:bodyPr/>
        <a:lstStyle/>
        <a:p>
          <a:pPr rtl="1"/>
          <a:endParaRPr lang="he-IL"/>
        </a:p>
      </dgm:t>
    </dgm:pt>
    <dgm:pt modelId="{2C18A139-AA02-4599-8760-19D85AC19469}">
      <dgm:prSet phldrT="[טקסט]"/>
      <dgm:spPr/>
      <dgm:t>
        <a:bodyPr/>
        <a:lstStyle/>
        <a:p>
          <a:pPr rtl="1"/>
          <a:r>
            <a:rPr lang="he-IL" dirty="0" smtClean="0"/>
            <a:t>טרבלינקה</a:t>
          </a:r>
          <a:endParaRPr lang="he-IL" dirty="0"/>
        </a:p>
      </dgm:t>
    </dgm:pt>
    <dgm:pt modelId="{8D1D4E6B-EFEF-4641-BBA6-603558B71DF5}" type="parTrans" cxnId="{9E22BF65-40C3-4FBA-B22B-6D21C45D8209}">
      <dgm:prSet/>
      <dgm:spPr/>
      <dgm:t>
        <a:bodyPr/>
        <a:lstStyle/>
        <a:p>
          <a:pPr rtl="1"/>
          <a:endParaRPr lang="he-IL"/>
        </a:p>
      </dgm:t>
    </dgm:pt>
    <dgm:pt modelId="{38F2D55E-8A19-4A3E-A346-F2854C2FAAEA}" type="sibTrans" cxnId="{9E22BF65-40C3-4FBA-B22B-6D21C45D8209}">
      <dgm:prSet/>
      <dgm:spPr/>
      <dgm:t>
        <a:bodyPr/>
        <a:lstStyle/>
        <a:p>
          <a:pPr rtl="1"/>
          <a:endParaRPr lang="he-IL"/>
        </a:p>
      </dgm:t>
    </dgm:pt>
    <dgm:pt modelId="{F334D830-2285-4BE8-840F-D4535776073A}">
      <dgm:prSet phldrT="[טקסט]"/>
      <dgm:spPr/>
      <dgm:t>
        <a:bodyPr/>
        <a:lstStyle/>
        <a:p>
          <a:pPr rtl="1"/>
          <a:r>
            <a:rPr lang="he-IL" dirty="0" err="1" smtClean="0"/>
            <a:t>בלז'ץ</a:t>
          </a:r>
          <a:endParaRPr lang="he-IL" dirty="0"/>
        </a:p>
      </dgm:t>
    </dgm:pt>
    <dgm:pt modelId="{4B4A9BE7-57E8-4810-A2EB-BDEF7A9B8DA4}" type="parTrans" cxnId="{85A55494-5671-4F42-AE91-B8E3965C3536}">
      <dgm:prSet/>
      <dgm:spPr/>
      <dgm:t>
        <a:bodyPr/>
        <a:lstStyle/>
        <a:p>
          <a:pPr rtl="1"/>
          <a:endParaRPr lang="he-IL"/>
        </a:p>
      </dgm:t>
    </dgm:pt>
    <dgm:pt modelId="{3CEE5A60-724B-42D3-85C9-3375E57B6E93}" type="sibTrans" cxnId="{85A55494-5671-4F42-AE91-B8E3965C3536}">
      <dgm:prSet/>
      <dgm:spPr/>
      <dgm:t>
        <a:bodyPr/>
        <a:lstStyle/>
        <a:p>
          <a:pPr rtl="1"/>
          <a:endParaRPr lang="he-IL"/>
        </a:p>
      </dgm:t>
    </dgm:pt>
    <dgm:pt modelId="{3CBE0C14-2D07-47A3-A798-1EC62D28639E}">
      <dgm:prSet/>
      <dgm:spPr/>
      <dgm:t>
        <a:bodyPr/>
        <a:lstStyle/>
        <a:p>
          <a:pPr rtl="1"/>
          <a:r>
            <a:rPr lang="he-IL" dirty="0" smtClean="0"/>
            <a:t>במערב פולין</a:t>
          </a:r>
          <a:endParaRPr lang="he-IL" dirty="0"/>
        </a:p>
      </dgm:t>
    </dgm:pt>
    <dgm:pt modelId="{9936D857-5901-43FA-849C-1E6153A17510}" type="parTrans" cxnId="{CCBBE85B-191E-421A-9433-A8DB3E33A796}">
      <dgm:prSet/>
      <dgm:spPr/>
      <dgm:t>
        <a:bodyPr/>
        <a:lstStyle/>
        <a:p>
          <a:pPr rtl="1"/>
          <a:endParaRPr lang="he-IL"/>
        </a:p>
      </dgm:t>
    </dgm:pt>
    <dgm:pt modelId="{6EBAC1D9-525F-4C73-BE5F-EDB8231D20E3}" type="sibTrans" cxnId="{CCBBE85B-191E-421A-9433-A8DB3E33A796}">
      <dgm:prSet/>
      <dgm:spPr/>
      <dgm:t>
        <a:bodyPr/>
        <a:lstStyle/>
        <a:p>
          <a:pPr rtl="1"/>
          <a:endParaRPr lang="he-IL"/>
        </a:p>
      </dgm:t>
    </dgm:pt>
    <dgm:pt modelId="{F088A394-1A89-45F9-99F2-183B227D9AC2}">
      <dgm:prSet/>
      <dgm:spPr/>
      <dgm:t>
        <a:bodyPr/>
        <a:lstStyle/>
        <a:p>
          <a:pPr rtl="1"/>
          <a:r>
            <a:rPr lang="he-IL" dirty="0" smtClean="0"/>
            <a:t>500,000 יהודים נרצחים</a:t>
          </a:r>
          <a:endParaRPr lang="he-IL" dirty="0"/>
        </a:p>
      </dgm:t>
    </dgm:pt>
    <dgm:pt modelId="{DF08041E-05F8-4F1C-AA3C-2A05BCAA3713}" type="parTrans" cxnId="{9FAB2FDC-9CE3-4219-B998-571F08A771A3}">
      <dgm:prSet/>
      <dgm:spPr/>
      <dgm:t>
        <a:bodyPr/>
        <a:lstStyle/>
        <a:p>
          <a:pPr rtl="1"/>
          <a:endParaRPr lang="he-IL"/>
        </a:p>
      </dgm:t>
    </dgm:pt>
    <dgm:pt modelId="{5427598D-332A-4E3A-BE03-9E039859D0D0}" type="sibTrans" cxnId="{9FAB2FDC-9CE3-4219-B998-571F08A771A3}">
      <dgm:prSet/>
      <dgm:spPr/>
      <dgm:t>
        <a:bodyPr/>
        <a:lstStyle/>
        <a:p>
          <a:pPr rtl="1"/>
          <a:endParaRPr lang="he-IL"/>
        </a:p>
      </dgm:t>
    </dgm:pt>
    <dgm:pt modelId="{9EBCE9BB-A853-402B-B036-C1B143F8F3B8}">
      <dgm:prSet/>
      <dgm:spPr/>
      <dgm:t>
        <a:bodyPr/>
        <a:lstStyle/>
        <a:p>
          <a:pPr rtl="1"/>
          <a:r>
            <a:rPr lang="he-IL" dirty="0" smtClean="0"/>
            <a:t>ניצול אחד.</a:t>
          </a:r>
          <a:endParaRPr lang="he-IL" dirty="0"/>
        </a:p>
      </dgm:t>
    </dgm:pt>
    <dgm:pt modelId="{C1481521-B01E-4956-BF67-A6F94DA01F0B}" type="parTrans" cxnId="{3FA36B33-B198-499E-BDEC-77701769B770}">
      <dgm:prSet/>
      <dgm:spPr/>
      <dgm:t>
        <a:bodyPr/>
        <a:lstStyle/>
        <a:p>
          <a:pPr rtl="1"/>
          <a:endParaRPr lang="he-IL"/>
        </a:p>
      </dgm:t>
    </dgm:pt>
    <dgm:pt modelId="{43D2D633-AF28-4D23-85FB-18E0322D0FD2}" type="sibTrans" cxnId="{3FA36B33-B198-499E-BDEC-77701769B770}">
      <dgm:prSet/>
      <dgm:spPr/>
      <dgm:t>
        <a:bodyPr/>
        <a:lstStyle/>
        <a:p>
          <a:pPr rtl="1"/>
          <a:endParaRPr lang="he-IL"/>
        </a:p>
      </dgm:t>
    </dgm:pt>
    <dgm:pt modelId="{24C7D236-FE1E-4F99-A59B-D75C7F6B0959}">
      <dgm:prSet phldrT="[טקסט]"/>
      <dgm:spPr/>
      <dgm:t>
        <a:bodyPr/>
        <a:lstStyle/>
        <a:p>
          <a:pPr rtl="1"/>
          <a:r>
            <a:rPr lang="he-IL" dirty="0" smtClean="0"/>
            <a:t>בו הושמדה רוב יהדות ורשה</a:t>
          </a:r>
          <a:endParaRPr lang="he-IL" dirty="0"/>
        </a:p>
      </dgm:t>
    </dgm:pt>
    <dgm:pt modelId="{84E4CD31-7BA0-42D0-8F82-FF5F4B9BC070}" type="parTrans" cxnId="{FDB43B61-7F4D-4E59-B703-86E44E424A18}">
      <dgm:prSet/>
      <dgm:spPr/>
      <dgm:t>
        <a:bodyPr/>
        <a:lstStyle/>
        <a:p>
          <a:pPr rtl="1"/>
          <a:endParaRPr lang="he-IL"/>
        </a:p>
      </dgm:t>
    </dgm:pt>
    <dgm:pt modelId="{AC5C39E9-4D9B-4801-A21C-E5E362A9C143}" type="sibTrans" cxnId="{FDB43B61-7F4D-4E59-B703-86E44E424A18}">
      <dgm:prSet/>
      <dgm:spPr/>
      <dgm:t>
        <a:bodyPr/>
        <a:lstStyle/>
        <a:p>
          <a:pPr rtl="1"/>
          <a:endParaRPr lang="he-IL"/>
        </a:p>
      </dgm:t>
    </dgm:pt>
    <dgm:pt modelId="{B190D05A-C86D-44D4-A265-6D4CD88F3746}">
      <dgm:prSet phldrT="[טקסט]"/>
      <dgm:spPr/>
      <dgm:t>
        <a:bodyPr/>
        <a:lstStyle/>
        <a:p>
          <a:pPr rtl="1"/>
          <a:r>
            <a:rPr lang="he-IL" dirty="0" smtClean="0"/>
            <a:t>900,000 נרצחים</a:t>
          </a:r>
          <a:endParaRPr lang="he-IL" dirty="0"/>
        </a:p>
      </dgm:t>
    </dgm:pt>
    <dgm:pt modelId="{6DFC581E-2F57-4BCD-BA03-7CE36B5B30C5}" type="parTrans" cxnId="{1299E06B-0737-466A-8E28-859A152AC212}">
      <dgm:prSet/>
      <dgm:spPr/>
      <dgm:t>
        <a:bodyPr/>
        <a:lstStyle/>
        <a:p>
          <a:pPr rtl="1"/>
          <a:endParaRPr lang="he-IL"/>
        </a:p>
      </dgm:t>
    </dgm:pt>
    <dgm:pt modelId="{86A5C500-1835-4427-A6E0-C8C20D3237F7}" type="sibTrans" cxnId="{1299E06B-0737-466A-8E28-859A152AC212}">
      <dgm:prSet/>
      <dgm:spPr/>
      <dgm:t>
        <a:bodyPr/>
        <a:lstStyle/>
        <a:p>
          <a:pPr rtl="1"/>
          <a:endParaRPr lang="he-IL"/>
        </a:p>
      </dgm:t>
    </dgm:pt>
    <dgm:pt modelId="{7B492314-19B0-48ED-8C6E-FF6053FFB189}">
      <dgm:prSet/>
      <dgm:spPr/>
      <dgm:t>
        <a:bodyPr/>
        <a:lstStyle/>
        <a:p>
          <a:pPr rtl="1"/>
          <a:r>
            <a:rPr lang="he-IL" dirty="0" smtClean="0"/>
            <a:t>130,00 נרצחים</a:t>
          </a:r>
          <a:endParaRPr lang="he-IL" dirty="0"/>
        </a:p>
      </dgm:t>
    </dgm:pt>
    <dgm:pt modelId="{EC50C1CA-8F0A-4F41-8269-25F1F0826DFB}" type="parTrans" cxnId="{B3E8D0D7-2D41-4583-8E53-7BD99FA0CC3F}">
      <dgm:prSet/>
      <dgm:spPr/>
      <dgm:t>
        <a:bodyPr/>
        <a:lstStyle/>
        <a:p>
          <a:pPr rtl="1"/>
          <a:endParaRPr lang="he-IL"/>
        </a:p>
      </dgm:t>
    </dgm:pt>
    <dgm:pt modelId="{B08B19A6-07E1-4E87-82F4-DA28B444F001}" type="sibTrans" cxnId="{B3E8D0D7-2D41-4583-8E53-7BD99FA0CC3F}">
      <dgm:prSet/>
      <dgm:spPr/>
      <dgm:t>
        <a:bodyPr/>
        <a:lstStyle/>
        <a:p>
          <a:pPr rtl="1"/>
          <a:endParaRPr lang="he-IL"/>
        </a:p>
      </dgm:t>
    </dgm:pt>
    <dgm:pt modelId="{FF9F24D1-0540-4D99-9168-9D90DBB78CC6}">
      <dgm:prSet/>
      <dgm:spPr/>
      <dgm:t>
        <a:bodyPr/>
        <a:lstStyle/>
        <a:p>
          <a:pPr rtl="1"/>
          <a:r>
            <a:rPr lang="he-IL" dirty="0" smtClean="0"/>
            <a:t>נסגר בעקבות מרד של עשרות יהודים שמחציתם אף הצליח לברוח</a:t>
          </a:r>
          <a:endParaRPr lang="he-IL" dirty="0"/>
        </a:p>
      </dgm:t>
    </dgm:pt>
    <dgm:pt modelId="{F4ACF8CE-69A0-445B-AD2E-A285AFC5224B}" type="parTrans" cxnId="{BC4BC66A-1D06-4A17-B12C-B5FBE505BF89}">
      <dgm:prSet/>
      <dgm:spPr/>
      <dgm:t>
        <a:bodyPr/>
        <a:lstStyle/>
        <a:p>
          <a:pPr rtl="1"/>
          <a:endParaRPr lang="he-IL"/>
        </a:p>
      </dgm:t>
    </dgm:pt>
    <dgm:pt modelId="{A58E320E-E941-498C-A823-B1E6B7947C42}" type="sibTrans" cxnId="{BC4BC66A-1D06-4A17-B12C-B5FBE505BF89}">
      <dgm:prSet/>
      <dgm:spPr/>
      <dgm:t>
        <a:bodyPr/>
        <a:lstStyle/>
        <a:p>
          <a:pPr rtl="1"/>
          <a:endParaRPr lang="he-IL"/>
        </a:p>
      </dgm:t>
    </dgm:pt>
    <dgm:pt modelId="{926912C1-8311-4633-ACE2-0C8F5C0E8078}" type="pres">
      <dgm:prSet presAssocID="{9DE04989-6D8A-4B14-BF9E-2B67FB3CA963}" presName="Name0" presStyleCnt="0">
        <dgm:presLayoutVars>
          <dgm:dir/>
          <dgm:resizeHandles val="exact"/>
        </dgm:presLayoutVars>
      </dgm:prSet>
      <dgm:spPr/>
    </dgm:pt>
    <dgm:pt modelId="{B3F5352C-AD33-4296-9390-E09A73FD585E}" type="pres">
      <dgm:prSet presAssocID="{9DE04989-6D8A-4B14-BF9E-2B67FB3CA963}" presName="bkgdShp" presStyleLbl="alignAccFollowNode1" presStyleIdx="0" presStyleCnt="1"/>
      <dgm:spPr/>
    </dgm:pt>
    <dgm:pt modelId="{65362204-04D1-410B-8D12-64232AC92EC8}" type="pres">
      <dgm:prSet presAssocID="{9DE04989-6D8A-4B14-BF9E-2B67FB3CA963}" presName="linComp" presStyleCnt="0"/>
      <dgm:spPr/>
    </dgm:pt>
    <dgm:pt modelId="{E053B93F-CDC1-4F33-A6AD-0EAD043AADED}" type="pres">
      <dgm:prSet presAssocID="{D6DECD5E-AD8F-4F41-A657-CB964FCED43B}" presName="compNode" presStyleCnt="0"/>
      <dgm:spPr/>
    </dgm:pt>
    <dgm:pt modelId="{3B7D78E8-2D44-47E8-93DF-3461FC166512}" type="pres">
      <dgm:prSet presAssocID="{D6DECD5E-AD8F-4F41-A657-CB964FCED43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27853D5-B273-4C07-BE6A-24DC4F35F32D}" type="pres">
      <dgm:prSet presAssocID="{D6DECD5E-AD8F-4F41-A657-CB964FCED43B}" presName="invisiNode" presStyleLbl="node1" presStyleIdx="0" presStyleCnt="3"/>
      <dgm:spPr/>
    </dgm:pt>
    <dgm:pt modelId="{F56C149F-E6A9-4AF7-AC60-0A1AF6E23B55}" type="pres">
      <dgm:prSet presAssocID="{D6DECD5E-AD8F-4F41-A657-CB964FCED43B}" presName="imagNode" presStyleLbl="fgImgPlace1" presStyleIdx="0" presStyleCnt="3"/>
      <dgm:spPr>
        <a:blipFill dpi="0" rotWithShape="1">
          <a:blip xmlns:r="http://schemas.openxmlformats.org/officeDocument/2006/relationships" r:embed="rId1"/>
          <a:srcRect/>
          <a:stretch>
            <a:fillRect l="-2761" t="-11252" r="6985" b="-25370"/>
          </a:stretch>
        </a:blipFill>
      </dgm:spPr>
    </dgm:pt>
    <dgm:pt modelId="{26A0795B-FC7E-4770-9807-D0DF0DDEB192}" type="pres">
      <dgm:prSet presAssocID="{B381F716-45B6-4A13-ABAB-A63B5E2D8316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CD284301-7200-4629-90F5-83AFF666A55D}" type="pres">
      <dgm:prSet presAssocID="{2C18A139-AA02-4599-8760-19D85AC19469}" presName="compNode" presStyleCnt="0"/>
      <dgm:spPr/>
    </dgm:pt>
    <dgm:pt modelId="{EBC85E38-8FD4-4C67-B1A5-9AD0BC0B2EA9}" type="pres">
      <dgm:prSet presAssocID="{2C18A139-AA02-4599-8760-19D85AC1946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C5765CB-D7BB-4AB6-9D85-102B1C5B8D84}" type="pres">
      <dgm:prSet presAssocID="{2C18A139-AA02-4599-8760-19D85AC19469}" presName="invisiNode" presStyleLbl="node1" presStyleIdx="1" presStyleCnt="3"/>
      <dgm:spPr/>
    </dgm:pt>
    <dgm:pt modelId="{557DCC34-DA37-41CD-8148-73A2B6562728}" type="pres">
      <dgm:prSet presAssocID="{2C18A139-AA02-4599-8760-19D85AC19469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B2E7D7-C657-49B0-8CD6-3EF096BA05A1}" type="pres">
      <dgm:prSet presAssocID="{38F2D55E-8A19-4A3E-A346-F2854C2FAAEA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7781D8F5-399B-4A4D-B131-6C7F34476702}" type="pres">
      <dgm:prSet presAssocID="{F334D830-2285-4BE8-840F-D4535776073A}" presName="compNode" presStyleCnt="0"/>
      <dgm:spPr/>
    </dgm:pt>
    <dgm:pt modelId="{7890B0B3-EDE1-4F02-9C6D-E32B9B90EDAA}" type="pres">
      <dgm:prSet presAssocID="{F334D830-2285-4BE8-840F-D4535776073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2CDA443-7730-4113-82E2-4DC2D2E93A9B}" type="pres">
      <dgm:prSet presAssocID="{F334D830-2285-4BE8-840F-D4535776073A}" presName="invisiNode" presStyleLbl="node1" presStyleIdx="2" presStyleCnt="3"/>
      <dgm:spPr/>
    </dgm:pt>
    <dgm:pt modelId="{2BEE85E8-A3B9-4FC8-8914-374F923A2605}" type="pres">
      <dgm:prSet presAssocID="{F334D830-2285-4BE8-840F-D4535776073A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462D616-5F6C-4F55-923D-DA864427C5A7}" type="presOf" srcId="{7B492314-19B0-48ED-8C6E-FF6053FFB189}" destId="{3B7D78E8-2D44-47E8-93DF-3461FC166512}" srcOrd="0" destOrd="1" presId="urn:microsoft.com/office/officeart/2005/8/layout/pList2"/>
    <dgm:cxn modelId="{DC2EDB51-FB81-4AFA-BCE7-B2D5B152B094}" type="presOf" srcId="{D6DECD5E-AD8F-4F41-A657-CB964FCED43B}" destId="{3B7D78E8-2D44-47E8-93DF-3461FC166512}" srcOrd="0" destOrd="0" presId="urn:microsoft.com/office/officeart/2005/8/layout/pList2"/>
    <dgm:cxn modelId="{2452F00C-53CB-46E1-B9FD-B25A43F9AC94}" type="presOf" srcId="{9DE04989-6D8A-4B14-BF9E-2B67FB3CA963}" destId="{926912C1-8311-4633-ACE2-0C8F5C0E8078}" srcOrd="0" destOrd="0" presId="urn:microsoft.com/office/officeart/2005/8/layout/pList2"/>
    <dgm:cxn modelId="{492E5233-C042-4087-BBDC-8F74E76FC504}" srcId="{9DE04989-6D8A-4B14-BF9E-2B67FB3CA963}" destId="{D6DECD5E-AD8F-4F41-A657-CB964FCED43B}" srcOrd="0" destOrd="0" parTransId="{043707EE-8592-4FC2-851F-38B4BA01F8C9}" sibTransId="{B381F716-45B6-4A13-ABAB-A63B5E2D8316}"/>
    <dgm:cxn modelId="{FA3F44D3-B58C-4C32-9790-AE4E0CF76926}" type="presOf" srcId="{B381F716-45B6-4A13-ABAB-A63B5E2D8316}" destId="{26A0795B-FC7E-4770-9807-D0DF0DDEB192}" srcOrd="0" destOrd="0" presId="urn:microsoft.com/office/officeart/2005/8/layout/pList2"/>
    <dgm:cxn modelId="{DDD1BC18-B6EA-4189-A328-8C2A7735836E}" type="presOf" srcId="{B190D05A-C86D-44D4-A265-6D4CD88F3746}" destId="{EBC85E38-8FD4-4C67-B1A5-9AD0BC0B2EA9}" srcOrd="0" destOrd="2" presId="urn:microsoft.com/office/officeart/2005/8/layout/pList2"/>
    <dgm:cxn modelId="{85A55494-5671-4F42-AE91-B8E3965C3536}" srcId="{9DE04989-6D8A-4B14-BF9E-2B67FB3CA963}" destId="{F334D830-2285-4BE8-840F-D4535776073A}" srcOrd="2" destOrd="0" parTransId="{4B4A9BE7-57E8-4810-A2EB-BDEF7A9B8DA4}" sibTransId="{3CEE5A60-724B-42D3-85C9-3375E57B6E93}"/>
    <dgm:cxn modelId="{AC0440CC-81B2-4FE5-BB7F-51918945073D}" type="presOf" srcId="{F088A394-1A89-45F9-99F2-183B227D9AC2}" destId="{7890B0B3-EDE1-4F02-9C6D-E32B9B90EDAA}" srcOrd="0" destOrd="2" presId="urn:microsoft.com/office/officeart/2005/8/layout/pList2"/>
    <dgm:cxn modelId="{FDB43B61-7F4D-4E59-B703-86E44E424A18}" srcId="{2C18A139-AA02-4599-8760-19D85AC19469}" destId="{24C7D236-FE1E-4F99-A59B-D75C7F6B0959}" srcOrd="0" destOrd="0" parTransId="{84E4CD31-7BA0-42D0-8F82-FF5F4B9BC070}" sibTransId="{AC5C39E9-4D9B-4801-A21C-E5E362A9C143}"/>
    <dgm:cxn modelId="{A66B7F2D-DF2A-4764-81EE-9E24C69CFCAF}" type="presOf" srcId="{38F2D55E-8A19-4A3E-A346-F2854C2FAAEA}" destId="{43B2E7D7-C657-49B0-8CD6-3EF096BA05A1}" srcOrd="0" destOrd="0" presId="urn:microsoft.com/office/officeart/2005/8/layout/pList2"/>
    <dgm:cxn modelId="{9E22BF65-40C3-4FBA-B22B-6D21C45D8209}" srcId="{9DE04989-6D8A-4B14-BF9E-2B67FB3CA963}" destId="{2C18A139-AA02-4599-8760-19D85AC19469}" srcOrd="1" destOrd="0" parTransId="{8D1D4E6B-EFEF-4641-BBA6-603558B71DF5}" sibTransId="{38F2D55E-8A19-4A3E-A346-F2854C2FAAEA}"/>
    <dgm:cxn modelId="{9FAB2FDC-9CE3-4219-B998-571F08A771A3}" srcId="{F334D830-2285-4BE8-840F-D4535776073A}" destId="{F088A394-1A89-45F9-99F2-183B227D9AC2}" srcOrd="1" destOrd="0" parTransId="{DF08041E-05F8-4F1C-AA3C-2A05BCAA3713}" sibTransId="{5427598D-332A-4E3A-BE03-9E039859D0D0}"/>
    <dgm:cxn modelId="{BC4BC66A-1D06-4A17-B12C-B5FBE505BF89}" srcId="{D6DECD5E-AD8F-4F41-A657-CB964FCED43B}" destId="{FF9F24D1-0540-4D99-9168-9D90DBB78CC6}" srcOrd="1" destOrd="0" parTransId="{F4ACF8CE-69A0-445B-AD2E-A285AFC5224B}" sibTransId="{A58E320E-E941-498C-A823-B1E6B7947C42}"/>
    <dgm:cxn modelId="{4A2EA28E-EA3C-492A-A0FC-2FEB2CFBB4AE}" type="presOf" srcId="{FF9F24D1-0540-4D99-9168-9D90DBB78CC6}" destId="{3B7D78E8-2D44-47E8-93DF-3461FC166512}" srcOrd="0" destOrd="2" presId="urn:microsoft.com/office/officeart/2005/8/layout/pList2"/>
    <dgm:cxn modelId="{8A566BAF-D915-4E3B-B3C2-B0805AF86983}" type="presOf" srcId="{24C7D236-FE1E-4F99-A59B-D75C7F6B0959}" destId="{EBC85E38-8FD4-4C67-B1A5-9AD0BC0B2EA9}" srcOrd="0" destOrd="1" presId="urn:microsoft.com/office/officeart/2005/8/layout/pList2"/>
    <dgm:cxn modelId="{B3E8D0D7-2D41-4583-8E53-7BD99FA0CC3F}" srcId="{D6DECD5E-AD8F-4F41-A657-CB964FCED43B}" destId="{7B492314-19B0-48ED-8C6E-FF6053FFB189}" srcOrd="0" destOrd="0" parTransId="{EC50C1CA-8F0A-4F41-8269-25F1F0826DFB}" sibTransId="{B08B19A6-07E1-4E87-82F4-DA28B444F001}"/>
    <dgm:cxn modelId="{3FA36B33-B198-499E-BDEC-77701769B770}" srcId="{F334D830-2285-4BE8-840F-D4535776073A}" destId="{9EBCE9BB-A853-402B-B036-C1B143F8F3B8}" srcOrd="2" destOrd="0" parTransId="{C1481521-B01E-4956-BF67-A6F94DA01F0B}" sibTransId="{43D2D633-AF28-4D23-85FB-18E0322D0FD2}"/>
    <dgm:cxn modelId="{CCBBE85B-191E-421A-9433-A8DB3E33A796}" srcId="{F334D830-2285-4BE8-840F-D4535776073A}" destId="{3CBE0C14-2D07-47A3-A798-1EC62D28639E}" srcOrd="0" destOrd="0" parTransId="{9936D857-5901-43FA-849C-1E6153A17510}" sibTransId="{6EBAC1D9-525F-4C73-BE5F-EDB8231D20E3}"/>
    <dgm:cxn modelId="{9430C4D6-524A-4EF3-A282-02A506F8AFD7}" type="presOf" srcId="{9EBCE9BB-A853-402B-B036-C1B143F8F3B8}" destId="{7890B0B3-EDE1-4F02-9C6D-E32B9B90EDAA}" srcOrd="0" destOrd="3" presId="urn:microsoft.com/office/officeart/2005/8/layout/pList2"/>
    <dgm:cxn modelId="{93876FCD-5056-44FB-BBAC-EF048A43B70D}" type="presOf" srcId="{2C18A139-AA02-4599-8760-19D85AC19469}" destId="{EBC85E38-8FD4-4C67-B1A5-9AD0BC0B2EA9}" srcOrd="0" destOrd="0" presId="urn:microsoft.com/office/officeart/2005/8/layout/pList2"/>
    <dgm:cxn modelId="{F77A57C6-0F7D-4B43-95E0-7E01EA3AAACF}" type="presOf" srcId="{F334D830-2285-4BE8-840F-D4535776073A}" destId="{7890B0B3-EDE1-4F02-9C6D-E32B9B90EDAA}" srcOrd="0" destOrd="0" presId="urn:microsoft.com/office/officeart/2005/8/layout/pList2"/>
    <dgm:cxn modelId="{1299E06B-0737-466A-8E28-859A152AC212}" srcId="{2C18A139-AA02-4599-8760-19D85AC19469}" destId="{B190D05A-C86D-44D4-A265-6D4CD88F3746}" srcOrd="1" destOrd="0" parTransId="{6DFC581E-2F57-4BCD-BA03-7CE36B5B30C5}" sibTransId="{86A5C500-1835-4427-A6E0-C8C20D3237F7}"/>
    <dgm:cxn modelId="{6764085F-FECB-4A19-9700-40FEF2CA9F2C}" type="presOf" srcId="{3CBE0C14-2D07-47A3-A798-1EC62D28639E}" destId="{7890B0B3-EDE1-4F02-9C6D-E32B9B90EDAA}" srcOrd="0" destOrd="1" presId="urn:microsoft.com/office/officeart/2005/8/layout/pList2"/>
    <dgm:cxn modelId="{D1933A55-B07E-4764-B365-99E12DA94D59}" type="presParOf" srcId="{926912C1-8311-4633-ACE2-0C8F5C0E8078}" destId="{B3F5352C-AD33-4296-9390-E09A73FD585E}" srcOrd="0" destOrd="0" presId="urn:microsoft.com/office/officeart/2005/8/layout/pList2"/>
    <dgm:cxn modelId="{A3024939-072E-48EA-B67D-83D0D99C4728}" type="presParOf" srcId="{926912C1-8311-4633-ACE2-0C8F5C0E8078}" destId="{65362204-04D1-410B-8D12-64232AC92EC8}" srcOrd="1" destOrd="0" presId="urn:microsoft.com/office/officeart/2005/8/layout/pList2"/>
    <dgm:cxn modelId="{9F0770D2-8E82-4FEE-ADE0-A49F3C54E65D}" type="presParOf" srcId="{65362204-04D1-410B-8D12-64232AC92EC8}" destId="{E053B93F-CDC1-4F33-A6AD-0EAD043AADED}" srcOrd="0" destOrd="0" presId="urn:microsoft.com/office/officeart/2005/8/layout/pList2"/>
    <dgm:cxn modelId="{020A4AFB-F380-47E9-8C21-14195F65DA18}" type="presParOf" srcId="{E053B93F-CDC1-4F33-A6AD-0EAD043AADED}" destId="{3B7D78E8-2D44-47E8-93DF-3461FC166512}" srcOrd="0" destOrd="0" presId="urn:microsoft.com/office/officeart/2005/8/layout/pList2"/>
    <dgm:cxn modelId="{290880B4-F958-4EA6-8325-4A5AC8A503EA}" type="presParOf" srcId="{E053B93F-CDC1-4F33-A6AD-0EAD043AADED}" destId="{627853D5-B273-4C07-BE6A-24DC4F35F32D}" srcOrd="1" destOrd="0" presId="urn:microsoft.com/office/officeart/2005/8/layout/pList2"/>
    <dgm:cxn modelId="{D29E997E-4D51-4C16-82A7-BDE61495EE2D}" type="presParOf" srcId="{E053B93F-CDC1-4F33-A6AD-0EAD043AADED}" destId="{F56C149F-E6A9-4AF7-AC60-0A1AF6E23B55}" srcOrd="2" destOrd="0" presId="urn:microsoft.com/office/officeart/2005/8/layout/pList2"/>
    <dgm:cxn modelId="{A2F983AD-FCD3-4C98-A1DC-D13E02FAB84D}" type="presParOf" srcId="{65362204-04D1-410B-8D12-64232AC92EC8}" destId="{26A0795B-FC7E-4770-9807-D0DF0DDEB192}" srcOrd="1" destOrd="0" presId="urn:microsoft.com/office/officeart/2005/8/layout/pList2"/>
    <dgm:cxn modelId="{6B91BA87-263A-48CF-9D9C-79164F191599}" type="presParOf" srcId="{65362204-04D1-410B-8D12-64232AC92EC8}" destId="{CD284301-7200-4629-90F5-83AFF666A55D}" srcOrd="2" destOrd="0" presId="urn:microsoft.com/office/officeart/2005/8/layout/pList2"/>
    <dgm:cxn modelId="{CF180384-87C3-4296-8961-0D86C01D8577}" type="presParOf" srcId="{CD284301-7200-4629-90F5-83AFF666A55D}" destId="{EBC85E38-8FD4-4C67-B1A5-9AD0BC0B2EA9}" srcOrd="0" destOrd="0" presId="urn:microsoft.com/office/officeart/2005/8/layout/pList2"/>
    <dgm:cxn modelId="{D7FA419E-E308-42C5-96A6-18EA40C581D5}" type="presParOf" srcId="{CD284301-7200-4629-90F5-83AFF666A55D}" destId="{EC5765CB-D7BB-4AB6-9D85-102B1C5B8D84}" srcOrd="1" destOrd="0" presId="urn:microsoft.com/office/officeart/2005/8/layout/pList2"/>
    <dgm:cxn modelId="{B1DC5744-4E2C-4983-B6F6-763441C3CECC}" type="presParOf" srcId="{CD284301-7200-4629-90F5-83AFF666A55D}" destId="{557DCC34-DA37-41CD-8148-73A2B6562728}" srcOrd="2" destOrd="0" presId="urn:microsoft.com/office/officeart/2005/8/layout/pList2"/>
    <dgm:cxn modelId="{D8F21865-F8D9-427C-9C8B-E631B5B8CE63}" type="presParOf" srcId="{65362204-04D1-410B-8D12-64232AC92EC8}" destId="{43B2E7D7-C657-49B0-8CD6-3EF096BA05A1}" srcOrd="3" destOrd="0" presId="urn:microsoft.com/office/officeart/2005/8/layout/pList2"/>
    <dgm:cxn modelId="{8555FCA4-1914-4111-9CB2-1E60265B9AA8}" type="presParOf" srcId="{65362204-04D1-410B-8D12-64232AC92EC8}" destId="{7781D8F5-399B-4A4D-B131-6C7F34476702}" srcOrd="4" destOrd="0" presId="urn:microsoft.com/office/officeart/2005/8/layout/pList2"/>
    <dgm:cxn modelId="{A088FD0C-E8DE-40E8-9DED-E2917839DFA9}" type="presParOf" srcId="{7781D8F5-399B-4A4D-B131-6C7F34476702}" destId="{7890B0B3-EDE1-4F02-9C6D-E32B9B90EDAA}" srcOrd="0" destOrd="0" presId="urn:microsoft.com/office/officeart/2005/8/layout/pList2"/>
    <dgm:cxn modelId="{57C18532-96CD-4447-BEA9-A9C94AFF9B81}" type="presParOf" srcId="{7781D8F5-399B-4A4D-B131-6C7F34476702}" destId="{52CDA443-7730-4113-82E2-4DC2D2E93A9B}" srcOrd="1" destOrd="0" presId="urn:microsoft.com/office/officeart/2005/8/layout/pList2"/>
    <dgm:cxn modelId="{00A4CBDF-D3F9-4AB8-B9D8-AA32044EB216}" type="presParOf" srcId="{7781D8F5-399B-4A4D-B131-6C7F34476702}" destId="{2BEE85E8-A3B9-4FC8-8914-374F923A260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F6BE55D-F67B-4A16-966A-A2CBE1D5833D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0A451C51-BAFF-4500-834A-A4993982063D}">
      <dgm:prSet phldrT="[טקסט]"/>
      <dgm:spPr/>
      <dgm:t>
        <a:bodyPr/>
        <a:lstStyle/>
        <a:p>
          <a:pPr rtl="1"/>
          <a:r>
            <a:rPr lang="he-IL" dirty="0" smtClean="0"/>
            <a:t>יהודי גטו ורשה נשלחים ברכבת לטרבלינקה</a:t>
          </a:r>
          <a:endParaRPr lang="he-IL" dirty="0"/>
        </a:p>
      </dgm:t>
    </dgm:pt>
    <dgm:pt modelId="{B02F2516-B195-40AD-8783-4859AAED5F78}" type="parTrans" cxnId="{15AED613-BBFD-4833-8B7F-3890EA9F63ED}">
      <dgm:prSet/>
      <dgm:spPr/>
      <dgm:t>
        <a:bodyPr/>
        <a:lstStyle/>
        <a:p>
          <a:pPr rtl="1"/>
          <a:endParaRPr lang="he-IL"/>
        </a:p>
      </dgm:t>
    </dgm:pt>
    <dgm:pt modelId="{D5F39D88-07BB-4C7C-9144-8BFE9A867B53}" type="sibTrans" cxnId="{15AED613-BBFD-4833-8B7F-3890EA9F63ED}">
      <dgm:prSet/>
      <dgm:spPr/>
      <dgm:t>
        <a:bodyPr/>
        <a:lstStyle/>
        <a:p>
          <a:pPr rtl="1"/>
          <a:endParaRPr lang="he-IL"/>
        </a:p>
      </dgm:t>
    </dgm:pt>
    <dgm:pt modelId="{00363789-0601-48BF-8B53-3D43F24BE6E4}" type="pres">
      <dgm:prSet presAssocID="{1F6BE55D-F67B-4A16-966A-A2CBE1D5833D}" presName="Name0" presStyleCnt="0">
        <dgm:presLayoutVars>
          <dgm:dir/>
          <dgm:resizeHandles val="exact"/>
        </dgm:presLayoutVars>
      </dgm:prSet>
      <dgm:spPr/>
    </dgm:pt>
    <dgm:pt modelId="{03C57446-1016-45C3-8860-7B1A4360F02F}" type="pres">
      <dgm:prSet presAssocID="{0A451C51-BAFF-4500-834A-A4993982063D}" presName="composite" presStyleCnt="0"/>
      <dgm:spPr/>
    </dgm:pt>
    <dgm:pt modelId="{8E34AF29-47FE-4B50-B018-4C23C5CC7E84}" type="pres">
      <dgm:prSet presAssocID="{0A451C51-BAFF-4500-834A-A4993982063D}" presName="rect1" presStyleLbl="b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5F48781-B56A-441F-889C-97B496742E3A}" type="pres">
      <dgm:prSet presAssocID="{0A451C51-BAFF-4500-834A-A4993982063D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15AED613-BBFD-4833-8B7F-3890EA9F63ED}" srcId="{1F6BE55D-F67B-4A16-966A-A2CBE1D5833D}" destId="{0A451C51-BAFF-4500-834A-A4993982063D}" srcOrd="0" destOrd="0" parTransId="{B02F2516-B195-40AD-8783-4859AAED5F78}" sibTransId="{D5F39D88-07BB-4C7C-9144-8BFE9A867B53}"/>
    <dgm:cxn modelId="{2CCF7F3F-8360-4BC0-9AB8-4AC2CD559165}" type="presOf" srcId="{1F6BE55D-F67B-4A16-966A-A2CBE1D5833D}" destId="{00363789-0601-48BF-8B53-3D43F24BE6E4}" srcOrd="0" destOrd="0" presId="urn:microsoft.com/office/officeart/2008/layout/BendingPictureCaptionList"/>
    <dgm:cxn modelId="{D3EE6C75-B46B-4B46-A4D5-732A7E61CF98}" type="presOf" srcId="{0A451C51-BAFF-4500-834A-A4993982063D}" destId="{65F48781-B56A-441F-889C-97B496742E3A}" srcOrd="0" destOrd="0" presId="urn:microsoft.com/office/officeart/2008/layout/BendingPictureCaptionList"/>
    <dgm:cxn modelId="{0F5AC85B-07C0-4C3A-86E0-171FC85AE50E}" type="presParOf" srcId="{00363789-0601-48BF-8B53-3D43F24BE6E4}" destId="{03C57446-1016-45C3-8860-7B1A4360F02F}" srcOrd="0" destOrd="0" presId="urn:microsoft.com/office/officeart/2008/layout/BendingPictureCaptionList"/>
    <dgm:cxn modelId="{730F020F-08EC-4240-AAA1-41E664BC23E7}" type="presParOf" srcId="{03C57446-1016-45C3-8860-7B1A4360F02F}" destId="{8E34AF29-47FE-4B50-B018-4C23C5CC7E84}" srcOrd="0" destOrd="0" presId="urn:microsoft.com/office/officeart/2008/layout/BendingPictureCaptionList"/>
    <dgm:cxn modelId="{8ADD69C4-169D-4EDB-A847-A9995F82D2D7}" type="presParOf" srcId="{03C57446-1016-45C3-8860-7B1A4360F02F}" destId="{65F48781-B56A-441F-889C-97B496742E3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15E6B87-A66E-4D00-9DB7-1E8404568E03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BE594D5F-D440-45B1-A596-8CD3B510234A}">
      <dgm:prSet phldrT="[טקסט]"/>
      <dgm:spPr/>
      <dgm:t>
        <a:bodyPr/>
        <a:lstStyle/>
        <a:p>
          <a:pPr rtl="1"/>
          <a:r>
            <a:rPr lang="he-IL" dirty="0" smtClean="0"/>
            <a:t>גרמנים מחפשים יהודים להישלח – ורשה 1942</a:t>
          </a:r>
          <a:endParaRPr lang="he-IL" dirty="0"/>
        </a:p>
      </dgm:t>
    </dgm:pt>
    <dgm:pt modelId="{E294B95E-66F2-4940-842E-E314F5EE046A}" type="parTrans" cxnId="{AE32D5E0-AE58-4D1C-97DC-A6488E69407B}">
      <dgm:prSet/>
      <dgm:spPr/>
      <dgm:t>
        <a:bodyPr/>
        <a:lstStyle/>
        <a:p>
          <a:pPr rtl="1"/>
          <a:endParaRPr lang="he-IL"/>
        </a:p>
      </dgm:t>
    </dgm:pt>
    <dgm:pt modelId="{84A0AD53-4457-4B7D-894A-7E0A903F1903}" type="sibTrans" cxnId="{AE32D5E0-AE58-4D1C-97DC-A6488E69407B}">
      <dgm:prSet/>
      <dgm:spPr/>
      <dgm:t>
        <a:bodyPr/>
        <a:lstStyle/>
        <a:p>
          <a:pPr rtl="1"/>
          <a:endParaRPr lang="he-IL"/>
        </a:p>
      </dgm:t>
    </dgm:pt>
    <dgm:pt modelId="{00056250-8A54-4BBC-8F7A-8F2ACA0DAC26}">
      <dgm:prSet phldrT="[טקסט]"/>
      <dgm:spPr/>
      <dgm:t>
        <a:bodyPr/>
        <a:lstStyle/>
        <a:p>
          <a:pPr rtl="1"/>
          <a:r>
            <a:rPr lang="he-IL" dirty="0" smtClean="0"/>
            <a:t>יהודים </a:t>
          </a:r>
          <a:r>
            <a:rPr lang="he-IL" dirty="0" err="1" smtClean="0"/>
            <a:t>באומשלגפלץ</a:t>
          </a:r>
          <a:r>
            <a:rPr lang="he-IL" dirty="0" smtClean="0"/>
            <a:t> </a:t>
          </a:r>
          <a:r>
            <a:rPr lang="he-IL" dirty="0" err="1" smtClean="0"/>
            <a:t>בורשה</a:t>
          </a:r>
          <a:endParaRPr lang="he-IL" dirty="0"/>
        </a:p>
      </dgm:t>
    </dgm:pt>
    <dgm:pt modelId="{ED518D0C-D117-42F1-9EB1-64C467E5BB3C}" type="parTrans" cxnId="{95DB0288-28C0-4E9C-AD07-9C448DD11815}">
      <dgm:prSet/>
      <dgm:spPr/>
      <dgm:t>
        <a:bodyPr/>
        <a:lstStyle/>
        <a:p>
          <a:pPr rtl="1"/>
          <a:endParaRPr lang="he-IL"/>
        </a:p>
      </dgm:t>
    </dgm:pt>
    <dgm:pt modelId="{D7E07F10-5880-4FC2-A5DD-2E39D39EE11A}" type="sibTrans" cxnId="{95DB0288-28C0-4E9C-AD07-9C448DD11815}">
      <dgm:prSet/>
      <dgm:spPr/>
      <dgm:t>
        <a:bodyPr/>
        <a:lstStyle/>
        <a:p>
          <a:pPr rtl="1"/>
          <a:endParaRPr lang="he-IL"/>
        </a:p>
      </dgm:t>
    </dgm:pt>
    <dgm:pt modelId="{5FFDAF29-8E24-468B-BAB6-24F769615256}">
      <dgm:prSet phldrT="[טקסט]"/>
      <dgm:spPr/>
      <dgm:t>
        <a:bodyPr/>
        <a:lstStyle/>
        <a:p>
          <a:pPr rtl="1"/>
          <a:r>
            <a:rPr lang="he-IL" dirty="0" smtClean="0"/>
            <a:t>חלון אחד ל200 איש ברכבת</a:t>
          </a:r>
          <a:endParaRPr lang="he-IL" dirty="0"/>
        </a:p>
      </dgm:t>
    </dgm:pt>
    <dgm:pt modelId="{00D1C198-3F2C-496F-9CC1-3E34B749FD6F}" type="parTrans" cxnId="{1F0352B7-AB1E-4F90-B6D7-A5A6E3A53103}">
      <dgm:prSet/>
      <dgm:spPr/>
      <dgm:t>
        <a:bodyPr/>
        <a:lstStyle/>
        <a:p>
          <a:pPr rtl="1"/>
          <a:endParaRPr lang="he-IL"/>
        </a:p>
      </dgm:t>
    </dgm:pt>
    <dgm:pt modelId="{29A5FD44-CC1C-449E-8176-1234C67421BC}" type="sibTrans" cxnId="{1F0352B7-AB1E-4F90-B6D7-A5A6E3A53103}">
      <dgm:prSet/>
      <dgm:spPr/>
      <dgm:t>
        <a:bodyPr/>
        <a:lstStyle/>
        <a:p>
          <a:pPr rtl="1"/>
          <a:endParaRPr lang="he-IL"/>
        </a:p>
      </dgm:t>
    </dgm:pt>
    <dgm:pt modelId="{473C7099-D157-4411-995F-CA1E440759A9}">
      <dgm:prSet phldrT="[טקסט]"/>
      <dgm:spPr/>
      <dgm:t>
        <a:bodyPr/>
        <a:lstStyle/>
        <a:p>
          <a:pPr rtl="1"/>
          <a:r>
            <a:rPr lang="he-IL" dirty="0" smtClean="0"/>
            <a:t>העמסה לרכבת</a:t>
          </a:r>
          <a:endParaRPr lang="he-IL" dirty="0"/>
        </a:p>
      </dgm:t>
    </dgm:pt>
    <dgm:pt modelId="{5BE4CB30-B113-4394-B566-2165E2395CB2}" type="parTrans" cxnId="{4227F2AB-B2B1-4553-9A34-9F725D8D6044}">
      <dgm:prSet/>
      <dgm:spPr/>
      <dgm:t>
        <a:bodyPr/>
        <a:lstStyle/>
        <a:p>
          <a:pPr rtl="1"/>
          <a:endParaRPr lang="he-IL"/>
        </a:p>
      </dgm:t>
    </dgm:pt>
    <dgm:pt modelId="{6B795F4D-746C-4DF1-832D-CA0F9ED7AB24}" type="sibTrans" cxnId="{4227F2AB-B2B1-4553-9A34-9F725D8D6044}">
      <dgm:prSet/>
      <dgm:spPr/>
      <dgm:t>
        <a:bodyPr/>
        <a:lstStyle/>
        <a:p>
          <a:pPr rtl="1"/>
          <a:endParaRPr lang="he-IL"/>
        </a:p>
      </dgm:t>
    </dgm:pt>
    <dgm:pt modelId="{9EF76537-5B85-4F7A-92FF-FC14C7B1A40C}" type="pres">
      <dgm:prSet presAssocID="{915E6B87-A66E-4D00-9DB7-1E8404568E03}" presName="Name0" presStyleCnt="0">
        <dgm:presLayoutVars>
          <dgm:dir/>
          <dgm:resizeHandles val="exact"/>
        </dgm:presLayoutVars>
      </dgm:prSet>
      <dgm:spPr/>
    </dgm:pt>
    <dgm:pt modelId="{0B5AF8EC-D6F6-44C7-942E-37249A562C14}" type="pres">
      <dgm:prSet presAssocID="{BE594D5F-D440-45B1-A596-8CD3B510234A}" presName="compNode" presStyleCnt="0"/>
      <dgm:spPr/>
    </dgm:pt>
    <dgm:pt modelId="{BBCDF41C-3390-4504-8B8D-FF144D4DDFF6}" type="pres">
      <dgm:prSet presAssocID="{BE594D5F-D440-45B1-A596-8CD3B510234A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9F6FC25-AE44-42FE-B56E-1B979D7A0047}" type="pres">
      <dgm:prSet presAssocID="{BE594D5F-D440-45B1-A596-8CD3B510234A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CD13F17-CCE8-4440-894E-1006F0394CC3}" type="pres">
      <dgm:prSet presAssocID="{84A0AD53-4457-4B7D-894A-7E0A903F1903}" presName="sibTrans" presStyleLbl="sibTrans2D1" presStyleIdx="0" presStyleCnt="0"/>
      <dgm:spPr/>
    </dgm:pt>
    <dgm:pt modelId="{5AB1F41D-453A-4539-B4BA-B800C6AC098D}" type="pres">
      <dgm:prSet presAssocID="{00056250-8A54-4BBC-8F7A-8F2ACA0DAC26}" presName="compNode" presStyleCnt="0"/>
      <dgm:spPr/>
    </dgm:pt>
    <dgm:pt modelId="{BFADF824-5598-4752-8E66-171DF612FEF1}" type="pres">
      <dgm:prSet presAssocID="{00056250-8A54-4BBC-8F7A-8F2ACA0DAC26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6D5A773-709F-4052-B6DC-943908186702}" type="pres">
      <dgm:prSet presAssocID="{00056250-8A54-4BBC-8F7A-8F2ACA0DAC26}" presName="textRect" presStyleLbl="revTx" presStyleIdx="1" presStyleCnt="4">
        <dgm:presLayoutVars>
          <dgm:bulletEnabled val="1"/>
        </dgm:presLayoutVars>
      </dgm:prSet>
      <dgm:spPr/>
    </dgm:pt>
    <dgm:pt modelId="{278CD9B8-D309-49B6-ACC9-8646FB0D1684}" type="pres">
      <dgm:prSet presAssocID="{D7E07F10-5880-4FC2-A5DD-2E39D39EE11A}" presName="sibTrans" presStyleLbl="sibTrans2D1" presStyleIdx="0" presStyleCnt="0"/>
      <dgm:spPr/>
    </dgm:pt>
    <dgm:pt modelId="{749859F3-CB72-47A8-9975-E01C29B179B6}" type="pres">
      <dgm:prSet presAssocID="{5FFDAF29-8E24-468B-BAB6-24F769615256}" presName="compNode" presStyleCnt="0"/>
      <dgm:spPr/>
    </dgm:pt>
    <dgm:pt modelId="{B2F92E40-3DA1-4ECF-873A-FEAF189CF591}" type="pres">
      <dgm:prSet presAssocID="{5FFDAF29-8E24-468B-BAB6-24F769615256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5B20D58-DF03-43B2-91C7-1D101B62F5F0}" type="pres">
      <dgm:prSet presAssocID="{5FFDAF29-8E24-468B-BAB6-24F769615256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8CEF027-BC22-4F61-B104-A85D4CB91DA2}" type="pres">
      <dgm:prSet presAssocID="{29A5FD44-CC1C-449E-8176-1234C67421BC}" presName="sibTrans" presStyleLbl="sibTrans2D1" presStyleIdx="0" presStyleCnt="0"/>
      <dgm:spPr/>
    </dgm:pt>
    <dgm:pt modelId="{2384C100-30A0-4B46-9DF4-963092F80CF2}" type="pres">
      <dgm:prSet presAssocID="{473C7099-D157-4411-995F-CA1E440759A9}" presName="compNode" presStyleCnt="0"/>
      <dgm:spPr/>
    </dgm:pt>
    <dgm:pt modelId="{EB980D21-CC07-4260-AE20-E5A927FB4341}" type="pres">
      <dgm:prSet presAssocID="{473C7099-D157-4411-995F-CA1E440759A9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36754DA-8EE0-4E95-BF25-9C489DF96C14}" type="pres">
      <dgm:prSet presAssocID="{473C7099-D157-4411-995F-CA1E440759A9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A35D857C-4124-4759-86A4-284B4E85DD54}" type="presOf" srcId="{29A5FD44-CC1C-449E-8176-1234C67421BC}" destId="{18CEF027-BC22-4F61-B104-A85D4CB91DA2}" srcOrd="0" destOrd="0" presId="urn:microsoft.com/office/officeart/2005/8/layout/pList1"/>
    <dgm:cxn modelId="{4227F2AB-B2B1-4553-9A34-9F725D8D6044}" srcId="{915E6B87-A66E-4D00-9DB7-1E8404568E03}" destId="{473C7099-D157-4411-995F-CA1E440759A9}" srcOrd="3" destOrd="0" parTransId="{5BE4CB30-B113-4394-B566-2165E2395CB2}" sibTransId="{6B795F4D-746C-4DF1-832D-CA0F9ED7AB24}"/>
    <dgm:cxn modelId="{310CDBB7-D3DF-440A-8615-2F692486A7D6}" type="presOf" srcId="{00056250-8A54-4BBC-8F7A-8F2ACA0DAC26}" destId="{A6D5A773-709F-4052-B6DC-943908186702}" srcOrd="0" destOrd="0" presId="urn:microsoft.com/office/officeart/2005/8/layout/pList1"/>
    <dgm:cxn modelId="{FC3F3FAF-F3DA-4248-93CF-DB6701A97BF1}" type="presOf" srcId="{915E6B87-A66E-4D00-9DB7-1E8404568E03}" destId="{9EF76537-5B85-4F7A-92FF-FC14C7B1A40C}" srcOrd="0" destOrd="0" presId="urn:microsoft.com/office/officeart/2005/8/layout/pList1"/>
    <dgm:cxn modelId="{05644585-AD9C-4882-9BCE-3F222D6C1B57}" type="presOf" srcId="{BE594D5F-D440-45B1-A596-8CD3B510234A}" destId="{39F6FC25-AE44-42FE-B56E-1B979D7A0047}" srcOrd="0" destOrd="0" presId="urn:microsoft.com/office/officeart/2005/8/layout/pList1"/>
    <dgm:cxn modelId="{AE32D5E0-AE58-4D1C-97DC-A6488E69407B}" srcId="{915E6B87-A66E-4D00-9DB7-1E8404568E03}" destId="{BE594D5F-D440-45B1-A596-8CD3B510234A}" srcOrd="0" destOrd="0" parTransId="{E294B95E-66F2-4940-842E-E314F5EE046A}" sibTransId="{84A0AD53-4457-4B7D-894A-7E0A903F1903}"/>
    <dgm:cxn modelId="{43505AA6-98DE-4242-89AF-DB53F8626B95}" type="presOf" srcId="{473C7099-D157-4411-995F-CA1E440759A9}" destId="{236754DA-8EE0-4E95-BF25-9C489DF96C14}" srcOrd="0" destOrd="0" presId="urn:microsoft.com/office/officeart/2005/8/layout/pList1"/>
    <dgm:cxn modelId="{95DB0288-28C0-4E9C-AD07-9C448DD11815}" srcId="{915E6B87-A66E-4D00-9DB7-1E8404568E03}" destId="{00056250-8A54-4BBC-8F7A-8F2ACA0DAC26}" srcOrd="1" destOrd="0" parTransId="{ED518D0C-D117-42F1-9EB1-64C467E5BB3C}" sibTransId="{D7E07F10-5880-4FC2-A5DD-2E39D39EE11A}"/>
    <dgm:cxn modelId="{EA17EB05-B8B2-4C2D-BA5F-4490B54880E4}" type="presOf" srcId="{5FFDAF29-8E24-468B-BAB6-24F769615256}" destId="{C5B20D58-DF03-43B2-91C7-1D101B62F5F0}" srcOrd="0" destOrd="0" presId="urn:microsoft.com/office/officeart/2005/8/layout/pList1"/>
    <dgm:cxn modelId="{FF8D20C8-AE7D-4107-B572-15A5B2170955}" type="presOf" srcId="{84A0AD53-4457-4B7D-894A-7E0A903F1903}" destId="{3CD13F17-CCE8-4440-894E-1006F0394CC3}" srcOrd="0" destOrd="0" presId="urn:microsoft.com/office/officeart/2005/8/layout/pList1"/>
    <dgm:cxn modelId="{1F0352B7-AB1E-4F90-B6D7-A5A6E3A53103}" srcId="{915E6B87-A66E-4D00-9DB7-1E8404568E03}" destId="{5FFDAF29-8E24-468B-BAB6-24F769615256}" srcOrd="2" destOrd="0" parTransId="{00D1C198-3F2C-496F-9CC1-3E34B749FD6F}" sibTransId="{29A5FD44-CC1C-449E-8176-1234C67421BC}"/>
    <dgm:cxn modelId="{1E4E9CC4-F960-4008-9111-B7F579B0AE69}" type="presOf" srcId="{D7E07F10-5880-4FC2-A5DD-2E39D39EE11A}" destId="{278CD9B8-D309-49B6-ACC9-8646FB0D1684}" srcOrd="0" destOrd="0" presId="urn:microsoft.com/office/officeart/2005/8/layout/pList1"/>
    <dgm:cxn modelId="{A366687A-2C5B-451A-9D3E-9A3528693606}" type="presParOf" srcId="{9EF76537-5B85-4F7A-92FF-FC14C7B1A40C}" destId="{0B5AF8EC-D6F6-44C7-942E-37249A562C14}" srcOrd="0" destOrd="0" presId="urn:microsoft.com/office/officeart/2005/8/layout/pList1"/>
    <dgm:cxn modelId="{40F17F28-EE1A-48AB-BBCD-23EC4346532D}" type="presParOf" srcId="{0B5AF8EC-D6F6-44C7-942E-37249A562C14}" destId="{BBCDF41C-3390-4504-8B8D-FF144D4DDFF6}" srcOrd="0" destOrd="0" presId="urn:microsoft.com/office/officeart/2005/8/layout/pList1"/>
    <dgm:cxn modelId="{FACA90E7-F6DC-44F5-9A53-37D0F3B5A538}" type="presParOf" srcId="{0B5AF8EC-D6F6-44C7-942E-37249A562C14}" destId="{39F6FC25-AE44-42FE-B56E-1B979D7A0047}" srcOrd="1" destOrd="0" presId="urn:microsoft.com/office/officeart/2005/8/layout/pList1"/>
    <dgm:cxn modelId="{2ABC5070-DE57-4EA9-ACFA-6FF3D2299B42}" type="presParOf" srcId="{9EF76537-5B85-4F7A-92FF-FC14C7B1A40C}" destId="{3CD13F17-CCE8-4440-894E-1006F0394CC3}" srcOrd="1" destOrd="0" presId="urn:microsoft.com/office/officeart/2005/8/layout/pList1"/>
    <dgm:cxn modelId="{EF61E3C0-EB26-41BC-A359-5EF6BACEFB78}" type="presParOf" srcId="{9EF76537-5B85-4F7A-92FF-FC14C7B1A40C}" destId="{5AB1F41D-453A-4539-B4BA-B800C6AC098D}" srcOrd="2" destOrd="0" presId="urn:microsoft.com/office/officeart/2005/8/layout/pList1"/>
    <dgm:cxn modelId="{1D5196AE-D088-4291-B1D0-A9648291132C}" type="presParOf" srcId="{5AB1F41D-453A-4539-B4BA-B800C6AC098D}" destId="{BFADF824-5598-4752-8E66-171DF612FEF1}" srcOrd="0" destOrd="0" presId="urn:microsoft.com/office/officeart/2005/8/layout/pList1"/>
    <dgm:cxn modelId="{9DECCC2A-1DEC-4D0E-8479-BD76EBE18C01}" type="presParOf" srcId="{5AB1F41D-453A-4539-B4BA-B800C6AC098D}" destId="{A6D5A773-709F-4052-B6DC-943908186702}" srcOrd="1" destOrd="0" presId="urn:microsoft.com/office/officeart/2005/8/layout/pList1"/>
    <dgm:cxn modelId="{367E9F8F-BED2-446C-AE62-49DBE43E9C6C}" type="presParOf" srcId="{9EF76537-5B85-4F7A-92FF-FC14C7B1A40C}" destId="{278CD9B8-D309-49B6-ACC9-8646FB0D1684}" srcOrd="3" destOrd="0" presId="urn:microsoft.com/office/officeart/2005/8/layout/pList1"/>
    <dgm:cxn modelId="{D9F7894D-870C-47C6-95E9-48A5790FE000}" type="presParOf" srcId="{9EF76537-5B85-4F7A-92FF-FC14C7B1A40C}" destId="{749859F3-CB72-47A8-9975-E01C29B179B6}" srcOrd="4" destOrd="0" presId="urn:microsoft.com/office/officeart/2005/8/layout/pList1"/>
    <dgm:cxn modelId="{0C494117-79CE-4AF6-B4B1-6CF5388B314E}" type="presParOf" srcId="{749859F3-CB72-47A8-9975-E01C29B179B6}" destId="{B2F92E40-3DA1-4ECF-873A-FEAF189CF591}" srcOrd="0" destOrd="0" presId="urn:microsoft.com/office/officeart/2005/8/layout/pList1"/>
    <dgm:cxn modelId="{9294661C-B9A4-4D23-BE76-C77B7C3AD9B1}" type="presParOf" srcId="{749859F3-CB72-47A8-9975-E01C29B179B6}" destId="{C5B20D58-DF03-43B2-91C7-1D101B62F5F0}" srcOrd="1" destOrd="0" presId="urn:microsoft.com/office/officeart/2005/8/layout/pList1"/>
    <dgm:cxn modelId="{63E7F2F8-E342-4D29-A4B2-F4B6F5C16510}" type="presParOf" srcId="{9EF76537-5B85-4F7A-92FF-FC14C7B1A40C}" destId="{18CEF027-BC22-4F61-B104-A85D4CB91DA2}" srcOrd="5" destOrd="0" presId="urn:microsoft.com/office/officeart/2005/8/layout/pList1"/>
    <dgm:cxn modelId="{359C1EEA-D7DF-4E8B-8FB1-F672BAEC2DA3}" type="presParOf" srcId="{9EF76537-5B85-4F7A-92FF-FC14C7B1A40C}" destId="{2384C100-30A0-4B46-9DF4-963092F80CF2}" srcOrd="6" destOrd="0" presId="urn:microsoft.com/office/officeart/2005/8/layout/pList1"/>
    <dgm:cxn modelId="{06C9DDCC-E3E0-41A0-9EA8-7F28A2122DCD}" type="presParOf" srcId="{2384C100-30A0-4B46-9DF4-963092F80CF2}" destId="{EB980D21-CC07-4260-AE20-E5A927FB4341}" srcOrd="0" destOrd="0" presId="urn:microsoft.com/office/officeart/2005/8/layout/pList1"/>
    <dgm:cxn modelId="{034933AC-15AF-4428-95F9-39D993BB1E54}" type="presParOf" srcId="{2384C100-30A0-4B46-9DF4-963092F80CF2}" destId="{236754DA-8EE0-4E95-BF25-9C489DF96C1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300FAA9-2C71-4E2D-91A6-3D387F7100EE}" type="doc">
      <dgm:prSet loTypeId="urn:microsoft.com/office/officeart/2005/8/layout/vList2" loCatId="list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pPr rtl="1"/>
          <a:endParaRPr lang="he-IL"/>
        </a:p>
      </dgm:t>
    </dgm:pt>
    <dgm:pt modelId="{1CFBE1A9-6525-4654-9A7F-A59710F27A69}">
      <dgm:prSet phldrT="[טקסט]"/>
      <dgm:spPr/>
      <dgm:t>
        <a:bodyPr/>
        <a:lstStyle/>
        <a:p>
          <a:pPr rtl="1"/>
          <a:r>
            <a:rPr lang="he-IL" dirty="0" smtClean="0"/>
            <a:t>איסוף היהודים בגטו</a:t>
          </a:r>
          <a:endParaRPr lang="he-IL" dirty="0"/>
        </a:p>
      </dgm:t>
    </dgm:pt>
    <dgm:pt modelId="{F7448C94-27BB-456C-8986-85DD8FC28A9B}" type="parTrans" cxnId="{84D07A90-F37F-4E77-9FB3-0CFD68E56C9A}">
      <dgm:prSet/>
      <dgm:spPr/>
      <dgm:t>
        <a:bodyPr/>
        <a:lstStyle/>
        <a:p>
          <a:pPr rtl="1"/>
          <a:endParaRPr lang="he-IL"/>
        </a:p>
      </dgm:t>
    </dgm:pt>
    <dgm:pt modelId="{34C59241-371A-49E1-B2E1-5E9153A1A70F}" type="sibTrans" cxnId="{84D07A90-F37F-4E77-9FB3-0CFD68E56C9A}">
      <dgm:prSet/>
      <dgm:spPr/>
      <dgm:t>
        <a:bodyPr/>
        <a:lstStyle/>
        <a:p>
          <a:pPr rtl="1"/>
          <a:endParaRPr lang="he-IL"/>
        </a:p>
      </dgm:t>
    </dgm:pt>
    <dgm:pt modelId="{552D2AC4-FA7D-40FB-9420-E41F10B5BBF8}">
      <dgm:prSet phldrT="[טקסט]"/>
      <dgm:spPr/>
      <dgm:t>
        <a:bodyPr/>
        <a:lstStyle/>
        <a:p>
          <a:pPr rtl="1"/>
          <a:r>
            <a:rPr lang="he-IL" dirty="0" smtClean="0"/>
            <a:t>הגרמנים והשוטרים היהודים היו עוברים עם רשימות לאסוף את היהודים לשילוח.</a:t>
          </a:r>
          <a:endParaRPr lang="he-IL" dirty="0"/>
        </a:p>
      </dgm:t>
    </dgm:pt>
    <dgm:pt modelId="{D275E01D-9431-45DD-A95A-8C9095F1D679}" type="parTrans" cxnId="{DA9DF047-3DA5-40E8-A126-0B9CF2DE5524}">
      <dgm:prSet/>
      <dgm:spPr/>
      <dgm:t>
        <a:bodyPr/>
        <a:lstStyle/>
        <a:p>
          <a:pPr rtl="1"/>
          <a:endParaRPr lang="he-IL"/>
        </a:p>
      </dgm:t>
    </dgm:pt>
    <dgm:pt modelId="{F5F3D391-FBC7-4ADA-A0A5-A51D071849B2}" type="sibTrans" cxnId="{DA9DF047-3DA5-40E8-A126-0B9CF2DE5524}">
      <dgm:prSet/>
      <dgm:spPr/>
      <dgm:t>
        <a:bodyPr/>
        <a:lstStyle/>
        <a:p>
          <a:pPr rtl="1"/>
          <a:endParaRPr lang="he-IL"/>
        </a:p>
      </dgm:t>
    </dgm:pt>
    <dgm:pt modelId="{151FB6ED-5F25-40D7-BC05-0819B89A6205}">
      <dgm:prSet phldrT="[טקסט]"/>
      <dgm:spPr/>
      <dgm:t>
        <a:bodyPr/>
        <a:lstStyle/>
        <a:p>
          <a:pPr rtl="1"/>
          <a:r>
            <a:rPr lang="he-IL" dirty="0" err="1" smtClean="0"/>
            <a:t>אומשלגפלץ</a:t>
          </a:r>
          <a:r>
            <a:rPr lang="he-IL" dirty="0" smtClean="0"/>
            <a:t> – כיכר השילוחים</a:t>
          </a:r>
          <a:endParaRPr lang="he-IL" dirty="0"/>
        </a:p>
      </dgm:t>
    </dgm:pt>
    <dgm:pt modelId="{76EF1E6F-254F-47EC-9C83-115CBE3B84A9}" type="parTrans" cxnId="{9D15100D-C291-4345-A0F5-10987A2E8DA5}">
      <dgm:prSet/>
      <dgm:spPr/>
      <dgm:t>
        <a:bodyPr/>
        <a:lstStyle/>
        <a:p>
          <a:pPr rtl="1"/>
          <a:endParaRPr lang="he-IL"/>
        </a:p>
      </dgm:t>
    </dgm:pt>
    <dgm:pt modelId="{EF0E3F83-17D3-4470-A65F-4D2EDB23E7BD}" type="sibTrans" cxnId="{9D15100D-C291-4345-A0F5-10987A2E8DA5}">
      <dgm:prSet/>
      <dgm:spPr/>
      <dgm:t>
        <a:bodyPr/>
        <a:lstStyle/>
        <a:p>
          <a:pPr rtl="1"/>
          <a:endParaRPr lang="he-IL"/>
        </a:p>
      </dgm:t>
    </dgm:pt>
    <dgm:pt modelId="{9F78130A-81D0-4E34-AD9B-BF02DFA0DEAD}">
      <dgm:prSet phldrT="[טקסט]"/>
      <dgm:spPr/>
      <dgm:t>
        <a:bodyPr/>
        <a:lstStyle/>
        <a:p>
          <a:pPr rtl="1"/>
          <a:r>
            <a:rPr lang="he-IL" dirty="0" smtClean="0"/>
            <a:t>את היהודים שאספו היו מרכזים בכיכר מרכזית ליד תחנת רכבת – שם היו ממתינים לבואה.</a:t>
          </a:r>
          <a:endParaRPr lang="he-IL" dirty="0"/>
        </a:p>
      </dgm:t>
    </dgm:pt>
    <dgm:pt modelId="{5E26FD81-EDFB-41E6-BCE2-553B2E3C034E}" type="parTrans" cxnId="{6384C247-395B-4B39-8303-3166B8076126}">
      <dgm:prSet/>
      <dgm:spPr/>
      <dgm:t>
        <a:bodyPr/>
        <a:lstStyle/>
        <a:p>
          <a:pPr rtl="1"/>
          <a:endParaRPr lang="he-IL"/>
        </a:p>
      </dgm:t>
    </dgm:pt>
    <dgm:pt modelId="{A3121750-448F-4A06-9764-1129FE3F53B0}" type="sibTrans" cxnId="{6384C247-395B-4B39-8303-3166B8076126}">
      <dgm:prSet/>
      <dgm:spPr/>
      <dgm:t>
        <a:bodyPr/>
        <a:lstStyle/>
        <a:p>
          <a:pPr rtl="1"/>
          <a:endParaRPr lang="he-IL"/>
        </a:p>
      </dgm:t>
    </dgm:pt>
    <dgm:pt modelId="{3F191234-07B1-4B20-AA4A-ED651A189820}">
      <dgm:prSet phldrT="[טקסט]"/>
      <dgm:spPr/>
      <dgm:t>
        <a:bodyPr/>
        <a:lstStyle/>
        <a:p>
          <a:pPr rtl="1"/>
          <a:r>
            <a:rPr lang="he-IL" dirty="0" smtClean="0"/>
            <a:t>יהודי שלא היה עובד במפעל היה מועמד כמעט ודאי לשילוח.</a:t>
          </a:r>
          <a:endParaRPr lang="he-IL" dirty="0"/>
        </a:p>
      </dgm:t>
    </dgm:pt>
    <dgm:pt modelId="{57D29CEB-7D26-4AD7-82C1-1BB722BBBBC2}" type="parTrans" cxnId="{7FF7C2FC-A9B0-4830-B301-6D027F1A03D1}">
      <dgm:prSet/>
      <dgm:spPr/>
      <dgm:t>
        <a:bodyPr/>
        <a:lstStyle/>
        <a:p>
          <a:pPr rtl="1"/>
          <a:endParaRPr lang="he-IL"/>
        </a:p>
      </dgm:t>
    </dgm:pt>
    <dgm:pt modelId="{7107718C-6FB6-488D-A8A8-294A1C9D0C61}" type="sibTrans" cxnId="{7FF7C2FC-A9B0-4830-B301-6D027F1A03D1}">
      <dgm:prSet/>
      <dgm:spPr/>
      <dgm:t>
        <a:bodyPr/>
        <a:lstStyle/>
        <a:p>
          <a:pPr rtl="1"/>
          <a:endParaRPr lang="he-IL"/>
        </a:p>
      </dgm:t>
    </dgm:pt>
    <dgm:pt modelId="{971A782F-168E-4D88-99A5-66BA2D8F637F}">
      <dgm:prSet phldrT="[טקסט]"/>
      <dgm:spPr/>
      <dgm:t>
        <a:bodyPr/>
        <a:lstStyle/>
        <a:p>
          <a:pPr rtl="1"/>
          <a:r>
            <a:rPr lang="he-IL" dirty="0" smtClean="0"/>
            <a:t>הרכבת</a:t>
          </a:r>
          <a:endParaRPr lang="he-IL" dirty="0"/>
        </a:p>
      </dgm:t>
    </dgm:pt>
    <dgm:pt modelId="{0EC0E543-743E-437A-A2A8-1A585068F0BC}" type="parTrans" cxnId="{55A43A6E-0E7E-4136-9A97-679A83326645}">
      <dgm:prSet/>
      <dgm:spPr/>
      <dgm:t>
        <a:bodyPr/>
        <a:lstStyle/>
        <a:p>
          <a:pPr rtl="1"/>
          <a:endParaRPr lang="he-IL"/>
        </a:p>
      </dgm:t>
    </dgm:pt>
    <dgm:pt modelId="{F67180FF-D99E-427B-9A99-DE5C4A31B5D7}" type="sibTrans" cxnId="{55A43A6E-0E7E-4136-9A97-679A83326645}">
      <dgm:prSet/>
      <dgm:spPr/>
      <dgm:t>
        <a:bodyPr/>
        <a:lstStyle/>
        <a:p>
          <a:pPr rtl="1"/>
          <a:endParaRPr lang="he-IL"/>
        </a:p>
      </dgm:t>
    </dgm:pt>
    <dgm:pt modelId="{BB68081E-E00F-402D-A6E1-0A29A3736339}">
      <dgm:prSet phldrT="[טקסט]"/>
      <dgm:spPr/>
      <dgm:t>
        <a:bodyPr/>
        <a:lstStyle/>
        <a:p>
          <a:pPr rtl="1"/>
          <a:r>
            <a:rPr lang="he-IL" dirty="0" smtClean="0"/>
            <a:t>את הדרך למחנות הריכוז וההשמדה היו היהודים עוברים ברכבת, בקרונות בקר.</a:t>
          </a:r>
          <a:endParaRPr lang="he-IL" dirty="0"/>
        </a:p>
      </dgm:t>
    </dgm:pt>
    <dgm:pt modelId="{EF86AC8D-40E4-49C8-BAE5-5AD2D2193C1B}" type="parTrans" cxnId="{05B796C0-CD58-4089-B13E-106A0F575566}">
      <dgm:prSet/>
      <dgm:spPr/>
      <dgm:t>
        <a:bodyPr/>
        <a:lstStyle/>
        <a:p>
          <a:pPr rtl="1"/>
          <a:endParaRPr lang="he-IL"/>
        </a:p>
      </dgm:t>
    </dgm:pt>
    <dgm:pt modelId="{CD9ED9D4-02FD-480E-8FA0-24ADCB2AC4F5}" type="sibTrans" cxnId="{05B796C0-CD58-4089-B13E-106A0F575566}">
      <dgm:prSet/>
      <dgm:spPr/>
      <dgm:t>
        <a:bodyPr/>
        <a:lstStyle/>
        <a:p>
          <a:pPr rtl="1"/>
          <a:endParaRPr lang="he-IL"/>
        </a:p>
      </dgm:t>
    </dgm:pt>
    <dgm:pt modelId="{3FAC4B29-FEAA-4C7B-A24C-3FCB0C6414FD}">
      <dgm:prSet phldrT="[טקסט]"/>
      <dgm:spPr/>
      <dgm:t>
        <a:bodyPr/>
        <a:lstStyle/>
        <a:p>
          <a:pPr rtl="1"/>
          <a:r>
            <a:rPr lang="he-IL" dirty="0" smtClean="0"/>
            <a:t>הנסיעות, שלפעמים ארכו ימים שלמים, היו עוברים ללא תנאים.</a:t>
          </a:r>
          <a:endParaRPr lang="he-IL" dirty="0"/>
        </a:p>
      </dgm:t>
    </dgm:pt>
    <dgm:pt modelId="{2A56F34D-866C-4EAA-AF44-3E70245CA3C9}" type="parTrans" cxnId="{D8247647-9F2B-4EEF-8FAA-2E169B53C181}">
      <dgm:prSet/>
      <dgm:spPr/>
      <dgm:t>
        <a:bodyPr/>
        <a:lstStyle/>
        <a:p>
          <a:pPr rtl="1"/>
          <a:endParaRPr lang="he-IL"/>
        </a:p>
      </dgm:t>
    </dgm:pt>
    <dgm:pt modelId="{0A5C0772-4685-44C2-B2D2-55F2A06C01E0}" type="sibTrans" cxnId="{D8247647-9F2B-4EEF-8FAA-2E169B53C181}">
      <dgm:prSet/>
      <dgm:spPr/>
      <dgm:t>
        <a:bodyPr/>
        <a:lstStyle/>
        <a:p>
          <a:pPr rtl="1"/>
          <a:endParaRPr lang="he-IL"/>
        </a:p>
      </dgm:t>
    </dgm:pt>
    <dgm:pt modelId="{981046AD-77A1-415D-B185-75F7036F3807}">
      <dgm:prSet phldrT="[טקסט]"/>
      <dgm:spPr/>
      <dgm:t>
        <a:bodyPr/>
        <a:lstStyle/>
        <a:p>
          <a:pPr rtl="1"/>
          <a:r>
            <a:rPr lang="he-IL" dirty="0" smtClean="0"/>
            <a:t>אין אוכל. אין מים. דלי אחד ל200 איש לשירותים.</a:t>
          </a:r>
          <a:endParaRPr lang="he-IL" dirty="0"/>
        </a:p>
      </dgm:t>
    </dgm:pt>
    <dgm:pt modelId="{99592835-3387-4AA8-AFD1-AE654B2240A0}" type="parTrans" cxnId="{B301C313-F10E-44FD-B8D1-6C29A4FC6F2B}">
      <dgm:prSet/>
      <dgm:spPr/>
      <dgm:t>
        <a:bodyPr/>
        <a:lstStyle/>
        <a:p>
          <a:pPr rtl="1"/>
          <a:endParaRPr lang="he-IL"/>
        </a:p>
      </dgm:t>
    </dgm:pt>
    <dgm:pt modelId="{7855737C-D85F-4EFE-8553-52032B405906}" type="sibTrans" cxnId="{B301C313-F10E-44FD-B8D1-6C29A4FC6F2B}">
      <dgm:prSet/>
      <dgm:spPr/>
      <dgm:t>
        <a:bodyPr/>
        <a:lstStyle/>
        <a:p>
          <a:pPr rtl="1"/>
          <a:endParaRPr lang="he-IL"/>
        </a:p>
      </dgm:t>
    </dgm:pt>
    <dgm:pt modelId="{E08166AA-EF28-4DA0-BACF-D8B939936890}">
      <dgm:prSet phldrT="[טקסט]"/>
      <dgm:spPr/>
      <dgm:t>
        <a:bodyPr/>
        <a:lstStyle/>
        <a:p>
          <a:pPr rtl="1"/>
          <a:r>
            <a:rPr lang="he-IL" dirty="0" smtClean="0"/>
            <a:t>וצפוף. מאוד צפוף.</a:t>
          </a:r>
          <a:endParaRPr lang="he-IL" dirty="0"/>
        </a:p>
      </dgm:t>
    </dgm:pt>
    <dgm:pt modelId="{8E3D1A82-2515-4BD1-BEC0-4A204495AD74}" type="parTrans" cxnId="{5D713E62-C8C7-4184-99AA-54E66B74475A}">
      <dgm:prSet/>
      <dgm:spPr/>
      <dgm:t>
        <a:bodyPr/>
        <a:lstStyle/>
        <a:p>
          <a:pPr rtl="1"/>
          <a:endParaRPr lang="he-IL"/>
        </a:p>
      </dgm:t>
    </dgm:pt>
    <dgm:pt modelId="{9B4AD284-D5CD-4DE2-BFD5-683F7F9A25F4}" type="sibTrans" cxnId="{5D713E62-C8C7-4184-99AA-54E66B74475A}">
      <dgm:prSet/>
      <dgm:spPr/>
      <dgm:t>
        <a:bodyPr/>
        <a:lstStyle/>
        <a:p>
          <a:pPr rtl="1"/>
          <a:endParaRPr lang="he-IL"/>
        </a:p>
      </dgm:t>
    </dgm:pt>
    <dgm:pt modelId="{62788D66-2104-485B-BB88-E2B2B31894D7}">
      <dgm:prSet phldrT="[טקסט]"/>
      <dgm:spPr/>
      <dgm:t>
        <a:bodyPr/>
        <a:lstStyle/>
        <a:p>
          <a:pPr rtl="1"/>
          <a:r>
            <a:rPr lang="he-IL" dirty="0" smtClean="0"/>
            <a:t>מחנות הריכוז וההשמדה</a:t>
          </a:r>
          <a:endParaRPr lang="he-IL" dirty="0"/>
        </a:p>
      </dgm:t>
    </dgm:pt>
    <dgm:pt modelId="{5CCA16D7-7DAD-421C-A8CA-7BCE480456AB}" type="parTrans" cxnId="{4FB153E8-1D6E-4803-9B43-6203E42A567A}">
      <dgm:prSet/>
      <dgm:spPr/>
      <dgm:t>
        <a:bodyPr/>
        <a:lstStyle/>
        <a:p>
          <a:pPr rtl="1"/>
          <a:endParaRPr lang="he-IL"/>
        </a:p>
      </dgm:t>
    </dgm:pt>
    <dgm:pt modelId="{7C235FC8-10BF-498B-A87F-B4D2551B1713}" type="sibTrans" cxnId="{4FB153E8-1D6E-4803-9B43-6203E42A567A}">
      <dgm:prSet/>
      <dgm:spPr/>
      <dgm:t>
        <a:bodyPr/>
        <a:lstStyle/>
        <a:p>
          <a:pPr rtl="1"/>
          <a:endParaRPr lang="he-IL"/>
        </a:p>
      </dgm:t>
    </dgm:pt>
    <dgm:pt modelId="{E2998E4C-9969-442A-8152-0B14EF4BD1A2}">
      <dgm:prSet phldrT="[טקסט]"/>
      <dgm:spPr/>
      <dgm:t>
        <a:bodyPr/>
        <a:lstStyle/>
        <a:p>
          <a:pPr rtl="1"/>
          <a:r>
            <a:rPr lang="he-IL" dirty="0" smtClean="0"/>
            <a:t>עם הירידה למחנה הריכוז היו היהודים עוברים סלקציה (מיון).</a:t>
          </a:r>
          <a:endParaRPr lang="he-IL" dirty="0"/>
        </a:p>
      </dgm:t>
    </dgm:pt>
    <dgm:pt modelId="{F627554A-99A2-4CC8-89EC-7D3FC2E689B5}" type="parTrans" cxnId="{343B0E7E-65ED-4C12-A228-951663BF8F1E}">
      <dgm:prSet/>
      <dgm:spPr/>
      <dgm:t>
        <a:bodyPr/>
        <a:lstStyle/>
        <a:p>
          <a:pPr rtl="1"/>
          <a:endParaRPr lang="he-IL"/>
        </a:p>
      </dgm:t>
    </dgm:pt>
    <dgm:pt modelId="{D4AAA6AB-7295-4D29-A224-2BBCBB36115E}" type="sibTrans" cxnId="{343B0E7E-65ED-4C12-A228-951663BF8F1E}">
      <dgm:prSet/>
      <dgm:spPr/>
      <dgm:t>
        <a:bodyPr/>
        <a:lstStyle/>
        <a:p>
          <a:pPr rtl="1"/>
          <a:endParaRPr lang="he-IL"/>
        </a:p>
      </dgm:t>
    </dgm:pt>
    <dgm:pt modelId="{A6975592-3766-4FDD-9F13-FEFB0D3F3ECF}">
      <dgm:prSet phldrT="[טקסט]"/>
      <dgm:spPr/>
      <dgm:t>
        <a:bodyPr/>
        <a:lstStyle/>
        <a:p>
          <a:pPr rtl="1"/>
          <a:r>
            <a:rPr lang="he-IL" dirty="0" smtClean="0"/>
            <a:t>מי שיכל לעבוד, עבד עבודות פרך בתנאי רעב.</a:t>
          </a:r>
          <a:endParaRPr lang="he-IL" dirty="0"/>
        </a:p>
      </dgm:t>
    </dgm:pt>
    <dgm:pt modelId="{7AC427AD-8A0E-4921-9C23-83475802AFBC}" type="parTrans" cxnId="{7885A8BF-2526-42F2-8983-47983EB80126}">
      <dgm:prSet/>
      <dgm:spPr/>
      <dgm:t>
        <a:bodyPr/>
        <a:lstStyle/>
        <a:p>
          <a:pPr rtl="1"/>
          <a:endParaRPr lang="he-IL"/>
        </a:p>
      </dgm:t>
    </dgm:pt>
    <dgm:pt modelId="{910C9427-0455-4CAD-8A27-EEC4B4AB5344}" type="sibTrans" cxnId="{7885A8BF-2526-42F2-8983-47983EB80126}">
      <dgm:prSet/>
      <dgm:spPr/>
      <dgm:t>
        <a:bodyPr/>
        <a:lstStyle/>
        <a:p>
          <a:pPr rtl="1"/>
          <a:endParaRPr lang="he-IL"/>
        </a:p>
      </dgm:t>
    </dgm:pt>
    <dgm:pt modelId="{FD64F73F-B8D2-4DF8-80C1-EC7B4A568939}">
      <dgm:prSet phldrT="[טקסט]"/>
      <dgm:spPr/>
      <dgm:t>
        <a:bodyPr/>
        <a:lstStyle/>
        <a:p>
          <a:pPr rtl="1"/>
          <a:r>
            <a:rPr lang="he-IL" dirty="0" smtClean="0"/>
            <a:t>מי שלא, נחנק בתאי הגזים ונשרפה גופתו דקות אחר שירד מהרכבת. </a:t>
          </a:r>
          <a:endParaRPr lang="he-IL" dirty="0"/>
        </a:p>
      </dgm:t>
    </dgm:pt>
    <dgm:pt modelId="{170CD348-6501-41E4-8F3C-2514F80FD722}" type="parTrans" cxnId="{55C91EAD-20ED-485A-857D-D45CC68E1E8F}">
      <dgm:prSet/>
      <dgm:spPr/>
      <dgm:t>
        <a:bodyPr/>
        <a:lstStyle/>
        <a:p>
          <a:pPr rtl="1"/>
          <a:endParaRPr lang="he-IL"/>
        </a:p>
      </dgm:t>
    </dgm:pt>
    <dgm:pt modelId="{C7AC3CC0-EC18-4762-B3F5-22BD46A0AED9}" type="sibTrans" cxnId="{55C91EAD-20ED-485A-857D-D45CC68E1E8F}">
      <dgm:prSet/>
      <dgm:spPr/>
      <dgm:t>
        <a:bodyPr/>
        <a:lstStyle/>
        <a:p>
          <a:pPr rtl="1"/>
          <a:endParaRPr lang="he-IL"/>
        </a:p>
      </dgm:t>
    </dgm:pt>
    <dgm:pt modelId="{D2BDA599-1BF0-4E67-84F0-B29566D744AB}" type="pres">
      <dgm:prSet presAssocID="{6300FAA9-2C71-4E2D-91A6-3D387F7100EE}" presName="linear" presStyleCnt="0">
        <dgm:presLayoutVars>
          <dgm:animLvl val="lvl"/>
          <dgm:resizeHandles val="exact"/>
        </dgm:presLayoutVars>
      </dgm:prSet>
      <dgm:spPr/>
    </dgm:pt>
    <dgm:pt modelId="{61521621-E903-45AC-B23E-7D50C89CE7A0}" type="pres">
      <dgm:prSet presAssocID="{1CFBE1A9-6525-4654-9A7F-A59710F27A6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4327518-861B-4EBD-8005-BA7338FE14A1}" type="pres">
      <dgm:prSet presAssocID="{1CFBE1A9-6525-4654-9A7F-A59710F27A69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E8AA84F-7880-4F62-8436-9A0AA0A1257D}" type="pres">
      <dgm:prSet presAssocID="{151FB6ED-5F25-40D7-BC05-0819B89A620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C9BD963-70F6-4B6A-AA45-98F7F45BC4C7}" type="pres">
      <dgm:prSet presAssocID="{151FB6ED-5F25-40D7-BC05-0819B89A6205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E9A6DAF-4E09-4AD1-9A14-6637DFFB59B0}" type="pres">
      <dgm:prSet presAssocID="{971A782F-168E-4D88-99A5-66BA2D8F637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012AD16-CE65-42C5-AB46-F19E3EAC34C7}" type="pres">
      <dgm:prSet presAssocID="{971A782F-168E-4D88-99A5-66BA2D8F637F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6BDBE27-6E13-4109-A652-A3CD173874B8}" type="pres">
      <dgm:prSet presAssocID="{62788D66-2104-485B-BB88-E2B2B31894D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BE47355-3C2C-4371-8BC7-E56C442CAA40}" type="pres">
      <dgm:prSet presAssocID="{62788D66-2104-485B-BB88-E2B2B31894D7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343B0E7E-65ED-4C12-A228-951663BF8F1E}" srcId="{62788D66-2104-485B-BB88-E2B2B31894D7}" destId="{E2998E4C-9969-442A-8152-0B14EF4BD1A2}" srcOrd="0" destOrd="0" parTransId="{F627554A-99A2-4CC8-89EC-7D3FC2E689B5}" sibTransId="{D4AAA6AB-7295-4D29-A224-2BBCBB36115E}"/>
    <dgm:cxn modelId="{461F9661-94E7-4641-A1B2-85DBCBBF686E}" type="presOf" srcId="{BB68081E-E00F-402D-A6E1-0A29A3736339}" destId="{1012AD16-CE65-42C5-AB46-F19E3EAC34C7}" srcOrd="0" destOrd="0" presId="urn:microsoft.com/office/officeart/2005/8/layout/vList2"/>
    <dgm:cxn modelId="{B301C313-F10E-44FD-B8D1-6C29A4FC6F2B}" srcId="{971A782F-168E-4D88-99A5-66BA2D8F637F}" destId="{981046AD-77A1-415D-B185-75F7036F3807}" srcOrd="2" destOrd="0" parTransId="{99592835-3387-4AA8-AFD1-AE654B2240A0}" sibTransId="{7855737C-D85F-4EFE-8553-52032B405906}"/>
    <dgm:cxn modelId="{7FF7C2FC-A9B0-4830-B301-6D027F1A03D1}" srcId="{1CFBE1A9-6525-4654-9A7F-A59710F27A69}" destId="{3F191234-07B1-4B20-AA4A-ED651A189820}" srcOrd="1" destOrd="0" parTransId="{57D29CEB-7D26-4AD7-82C1-1BB722BBBBC2}" sibTransId="{7107718C-6FB6-488D-A8A8-294A1C9D0C61}"/>
    <dgm:cxn modelId="{75703455-013A-4869-AEA3-AA0535289BC0}" type="presOf" srcId="{A6975592-3766-4FDD-9F13-FEFB0D3F3ECF}" destId="{7BE47355-3C2C-4371-8BC7-E56C442CAA40}" srcOrd="0" destOrd="1" presId="urn:microsoft.com/office/officeart/2005/8/layout/vList2"/>
    <dgm:cxn modelId="{B1B96D83-27AE-4FE7-B96D-363B52A321A5}" type="presOf" srcId="{981046AD-77A1-415D-B185-75F7036F3807}" destId="{1012AD16-CE65-42C5-AB46-F19E3EAC34C7}" srcOrd="0" destOrd="2" presId="urn:microsoft.com/office/officeart/2005/8/layout/vList2"/>
    <dgm:cxn modelId="{9D15100D-C291-4345-A0F5-10987A2E8DA5}" srcId="{6300FAA9-2C71-4E2D-91A6-3D387F7100EE}" destId="{151FB6ED-5F25-40D7-BC05-0819B89A6205}" srcOrd="1" destOrd="0" parTransId="{76EF1E6F-254F-47EC-9C83-115CBE3B84A9}" sibTransId="{EF0E3F83-17D3-4470-A65F-4D2EDB23E7BD}"/>
    <dgm:cxn modelId="{4FB153E8-1D6E-4803-9B43-6203E42A567A}" srcId="{6300FAA9-2C71-4E2D-91A6-3D387F7100EE}" destId="{62788D66-2104-485B-BB88-E2B2B31894D7}" srcOrd="3" destOrd="0" parTransId="{5CCA16D7-7DAD-421C-A8CA-7BCE480456AB}" sibTransId="{7C235FC8-10BF-498B-A87F-B4D2551B1713}"/>
    <dgm:cxn modelId="{55A43A6E-0E7E-4136-9A97-679A83326645}" srcId="{6300FAA9-2C71-4E2D-91A6-3D387F7100EE}" destId="{971A782F-168E-4D88-99A5-66BA2D8F637F}" srcOrd="2" destOrd="0" parTransId="{0EC0E543-743E-437A-A2A8-1A585068F0BC}" sibTransId="{F67180FF-D99E-427B-9A99-DE5C4A31B5D7}"/>
    <dgm:cxn modelId="{D8247647-9F2B-4EEF-8FAA-2E169B53C181}" srcId="{971A782F-168E-4D88-99A5-66BA2D8F637F}" destId="{3FAC4B29-FEAA-4C7B-A24C-3FCB0C6414FD}" srcOrd="1" destOrd="0" parTransId="{2A56F34D-866C-4EAA-AF44-3E70245CA3C9}" sibTransId="{0A5C0772-4685-44C2-B2D2-55F2A06C01E0}"/>
    <dgm:cxn modelId="{83C23F72-6EB9-4D28-8D74-145664FF68B4}" type="presOf" srcId="{3F191234-07B1-4B20-AA4A-ED651A189820}" destId="{44327518-861B-4EBD-8005-BA7338FE14A1}" srcOrd="0" destOrd="1" presId="urn:microsoft.com/office/officeart/2005/8/layout/vList2"/>
    <dgm:cxn modelId="{E18271EA-F68F-4336-9BE0-73B8BEE973BD}" type="presOf" srcId="{9F78130A-81D0-4E34-AD9B-BF02DFA0DEAD}" destId="{EC9BD963-70F6-4B6A-AA45-98F7F45BC4C7}" srcOrd="0" destOrd="0" presId="urn:microsoft.com/office/officeart/2005/8/layout/vList2"/>
    <dgm:cxn modelId="{84D07A90-F37F-4E77-9FB3-0CFD68E56C9A}" srcId="{6300FAA9-2C71-4E2D-91A6-3D387F7100EE}" destId="{1CFBE1A9-6525-4654-9A7F-A59710F27A69}" srcOrd="0" destOrd="0" parTransId="{F7448C94-27BB-456C-8986-85DD8FC28A9B}" sibTransId="{34C59241-371A-49E1-B2E1-5E9153A1A70F}"/>
    <dgm:cxn modelId="{6384C247-395B-4B39-8303-3166B8076126}" srcId="{151FB6ED-5F25-40D7-BC05-0819B89A6205}" destId="{9F78130A-81D0-4E34-AD9B-BF02DFA0DEAD}" srcOrd="0" destOrd="0" parTransId="{5E26FD81-EDFB-41E6-BCE2-553B2E3C034E}" sibTransId="{A3121750-448F-4A06-9764-1129FE3F53B0}"/>
    <dgm:cxn modelId="{0FF5556A-09AB-4D04-B637-980341178BD3}" type="presOf" srcId="{6300FAA9-2C71-4E2D-91A6-3D387F7100EE}" destId="{D2BDA599-1BF0-4E67-84F0-B29566D744AB}" srcOrd="0" destOrd="0" presId="urn:microsoft.com/office/officeart/2005/8/layout/vList2"/>
    <dgm:cxn modelId="{55C91EAD-20ED-485A-857D-D45CC68E1E8F}" srcId="{62788D66-2104-485B-BB88-E2B2B31894D7}" destId="{FD64F73F-B8D2-4DF8-80C1-EC7B4A568939}" srcOrd="2" destOrd="0" parTransId="{170CD348-6501-41E4-8F3C-2514F80FD722}" sibTransId="{C7AC3CC0-EC18-4762-B3F5-22BD46A0AED9}"/>
    <dgm:cxn modelId="{DA9DF047-3DA5-40E8-A126-0B9CF2DE5524}" srcId="{1CFBE1A9-6525-4654-9A7F-A59710F27A69}" destId="{552D2AC4-FA7D-40FB-9420-E41F10B5BBF8}" srcOrd="0" destOrd="0" parTransId="{D275E01D-9431-45DD-A95A-8C9095F1D679}" sibTransId="{F5F3D391-FBC7-4ADA-A0A5-A51D071849B2}"/>
    <dgm:cxn modelId="{BE3521ED-95C9-473B-B2C1-01878EF7D7A4}" type="presOf" srcId="{151FB6ED-5F25-40D7-BC05-0819B89A6205}" destId="{CE8AA84F-7880-4F62-8436-9A0AA0A1257D}" srcOrd="0" destOrd="0" presId="urn:microsoft.com/office/officeart/2005/8/layout/vList2"/>
    <dgm:cxn modelId="{05B796C0-CD58-4089-B13E-106A0F575566}" srcId="{971A782F-168E-4D88-99A5-66BA2D8F637F}" destId="{BB68081E-E00F-402D-A6E1-0A29A3736339}" srcOrd="0" destOrd="0" parTransId="{EF86AC8D-40E4-49C8-BAE5-5AD2D2193C1B}" sibTransId="{CD9ED9D4-02FD-480E-8FA0-24ADCB2AC4F5}"/>
    <dgm:cxn modelId="{5D713E62-C8C7-4184-99AA-54E66B74475A}" srcId="{971A782F-168E-4D88-99A5-66BA2D8F637F}" destId="{E08166AA-EF28-4DA0-BACF-D8B939936890}" srcOrd="3" destOrd="0" parTransId="{8E3D1A82-2515-4BD1-BEC0-4A204495AD74}" sibTransId="{9B4AD284-D5CD-4DE2-BFD5-683F7F9A25F4}"/>
    <dgm:cxn modelId="{167051AE-B260-4BBC-89DC-5A69C8B42761}" type="presOf" srcId="{E2998E4C-9969-442A-8152-0B14EF4BD1A2}" destId="{7BE47355-3C2C-4371-8BC7-E56C442CAA40}" srcOrd="0" destOrd="0" presId="urn:microsoft.com/office/officeart/2005/8/layout/vList2"/>
    <dgm:cxn modelId="{80B1CB93-54E9-4BF9-A999-0DB93E67E1B2}" type="presOf" srcId="{62788D66-2104-485B-BB88-E2B2B31894D7}" destId="{86BDBE27-6E13-4109-A652-A3CD173874B8}" srcOrd="0" destOrd="0" presId="urn:microsoft.com/office/officeart/2005/8/layout/vList2"/>
    <dgm:cxn modelId="{7885A8BF-2526-42F2-8983-47983EB80126}" srcId="{62788D66-2104-485B-BB88-E2B2B31894D7}" destId="{A6975592-3766-4FDD-9F13-FEFB0D3F3ECF}" srcOrd="1" destOrd="0" parTransId="{7AC427AD-8A0E-4921-9C23-83475802AFBC}" sibTransId="{910C9427-0455-4CAD-8A27-EEC4B4AB5344}"/>
    <dgm:cxn modelId="{1A4D408F-4DBE-4139-9BCB-6CC92271F848}" type="presOf" srcId="{FD64F73F-B8D2-4DF8-80C1-EC7B4A568939}" destId="{7BE47355-3C2C-4371-8BC7-E56C442CAA40}" srcOrd="0" destOrd="2" presId="urn:microsoft.com/office/officeart/2005/8/layout/vList2"/>
    <dgm:cxn modelId="{70E53AAA-92E2-4326-B5BD-C8872B9946EA}" type="presOf" srcId="{3FAC4B29-FEAA-4C7B-A24C-3FCB0C6414FD}" destId="{1012AD16-CE65-42C5-AB46-F19E3EAC34C7}" srcOrd="0" destOrd="1" presId="urn:microsoft.com/office/officeart/2005/8/layout/vList2"/>
    <dgm:cxn modelId="{A331BF3E-DD90-4D02-92CE-75FD5408E685}" type="presOf" srcId="{1CFBE1A9-6525-4654-9A7F-A59710F27A69}" destId="{61521621-E903-45AC-B23E-7D50C89CE7A0}" srcOrd="0" destOrd="0" presId="urn:microsoft.com/office/officeart/2005/8/layout/vList2"/>
    <dgm:cxn modelId="{97ADD3F2-3CCF-422A-B008-35CD920EB8A9}" type="presOf" srcId="{E08166AA-EF28-4DA0-BACF-D8B939936890}" destId="{1012AD16-CE65-42C5-AB46-F19E3EAC34C7}" srcOrd="0" destOrd="3" presId="urn:microsoft.com/office/officeart/2005/8/layout/vList2"/>
    <dgm:cxn modelId="{7E1FE052-0890-4FAC-9EB9-6C04A16684E7}" type="presOf" srcId="{552D2AC4-FA7D-40FB-9420-E41F10B5BBF8}" destId="{44327518-861B-4EBD-8005-BA7338FE14A1}" srcOrd="0" destOrd="0" presId="urn:microsoft.com/office/officeart/2005/8/layout/vList2"/>
    <dgm:cxn modelId="{8E3F016E-CBE1-4692-9A19-A9A64690D8A2}" type="presOf" srcId="{971A782F-168E-4D88-99A5-66BA2D8F637F}" destId="{3E9A6DAF-4E09-4AD1-9A14-6637DFFB59B0}" srcOrd="0" destOrd="0" presId="urn:microsoft.com/office/officeart/2005/8/layout/vList2"/>
    <dgm:cxn modelId="{4E7CA50A-FF86-400B-B3C7-E02A3C3BD867}" type="presParOf" srcId="{D2BDA599-1BF0-4E67-84F0-B29566D744AB}" destId="{61521621-E903-45AC-B23E-7D50C89CE7A0}" srcOrd="0" destOrd="0" presId="urn:microsoft.com/office/officeart/2005/8/layout/vList2"/>
    <dgm:cxn modelId="{D4F73134-D9C7-4881-A079-630697A3EAAA}" type="presParOf" srcId="{D2BDA599-1BF0-4E67-84F0-B29566D744AB}" destId="{44327518-861B-4EBD-8005-BA7338FE14A1}" srcOrd="1" destOrd="0" presId="urn:microsoft.com/office/officeart/2005/8/layout/vList2"/>
    <dgm:cxn modelId="{A2562754-4E4D-4BC5-8278-86BA733131C2}" type="presParOf" srcId="{D2BDA599-1BF0-4E67-84F0-B29566D744AB}" destId="{CE8AA84F-7880-4F62-8436-9A0AA0A1257D}" srcOrd="2" destOrd="0" presId="urn:microsoft.com/office/officeart/2005/8/layout/vList2"/>
    <dgm:cxn modelId="{15D25D4F-A5D8-4715-BC85-AB7C7F23C9BB}" type="presParOf" srcId="{D2BDA599-1BF0-4E67-84F0-B29566D744AB}" destId="{EC9BD963-70F6-4B6A-AA45-98F7F45BC4C7}" srcOrd="3" destOrd="0" presId="urn:microsoft.com/office/officeart/2005/8/layout/vList2"/>
    <dgm:cxn modelId="{3731786C-6D05-40ED-9DB6-AD8F79684960}" type="presParOf" srcId="{D2BDA599-1BF0-4E67-84F0-B29566D744AB}" destId="{3E9A6DAF-4E09-4AD1-9A14-6637DFFB59B0}" srcOrd="4" destOrd="0" presId="urn:microsoft.com/office/officeart/2005/8/layout/vList2"/>
    <dgm:cxn modelId="{4D469065-AD68-4DC6-B4AD-8D4F82CAB73A}" type="presParOf" srcId="{D2BDA599-1BF0-4E67-84F0-B29566D744AB}" destId="{1012AD16-CE65-42C5-AB46-F19E3EAC34C7}" srcOrd="5" destOrd="0" presId="urn:microsoft.com/office/officeart/2005/8/layout/vList2"/>
    <dgm:cxn modelId="{D2018FB0-14A6-4AB6-8CA4-442D79D7D98E}" type="presParOf" srcId="{D2BDA599-1BF0-4E67-84F0-B29566D744AB}" destId="{86BDBE27-6E13-4109-A652-A3CD173874B8}" srcOrd="6" destOrd="0" presId="urn:microsoft.com/office/officeart/2005/8/layout/vList2"/>
    <dgm:cxn modelId="{0C1093B0-0B5B-4AC4-8F1F-069425D1683C}" type="presParOf" srcId="{D2BDA599-1BF0-4E67-84F0-B29566D744AB}" destId="{7BE47355-3C2C-4371-8BC7-E56C442CAA40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5FD7AD-6864-4019-925D-C206C41864C0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FB41C0B4-77BB-476D-BE55-9A44DEE65844}">
      <dgm:prSet phldrT="[טקסט]"/>
      <dgm:spPr/>
      <dgm:t>
        <a:bodyPr/>
        <a:lstStyle/>
        <a:p>
          <a:pPr rtl="1"/>
          <a:r>
            <a:rPr lang="he-IL" dirty="0" smtClean="0"/>
            <a:t>ביזוי של רב עם תפילין</a:t>
          </a:r>
          <a:endParaRPr lang="he-IL" dirty="0"/>
        </a:p>
      </dgm:t>
    </dgm:pt>
    <dgm:pt modelId="{B8BEC52F-913F-4FDC-A678-FBBB7592F4D9}" type="parTrans" cxnId="{22C4E31F-3EA6-44E9-9B22-FA36F7B460FE}">
      <dgm:prSet/>
      <dgm:spPr/>
      <dgm:t>
        <a:bodyPr/>
        <a:lstStyle/>
        <a:p>
          <a:pPr rtl="1"/>
          <a:endParaRPr lang="he-IL"/>
        </a:p>
      </dgm:t>
    </dgm:pt>
    <dgm:pt modelId="{857F9E6F-B11E-40A0-90D5-9C2F2F8F67C7}" type="sibTrans" cxnId="{22C4E31F-3EA6-44E9-9B22-FA36F7B460FE}">
      <dgm:prSet/>
      <dgm:spPr/>
      <dgm:t>
        <a:bodyPr/>
        <a:lstStyle/>
        <a:p>
          <a:pPr rtl="1"/>
          <a:endParaRPr lang="he-IL"/>
        </a:p>
      </dgm:t>
    </dgm:pt>
    <dgm:pt modelId="{741F03B8-CD3F-464C-804C-DCBE6E5A8556}">
      <dgm:prSet phldrT="[טקסט]"/>
      <dgm:spPr/>
      <dgm:t>
        <a:bodyPr/>
        <a:lstStyle/>
        <a:p>
          <a:pPr rtl="1"/>
          <a:r>
            <a:rPr lang="he-IL" dirty="0" smtClean="0"/>
            <a:t>גזיזת פאות</a:t>
          </a:r>
          <a:endParaRPr lang="he-IL" dirty="0"/>
        </a:p>
      </dgm:t>
    </dgm:pt>
    <dgm:pt modelId="{98A0AAE3-1F73-48FD-8057-B3A52AFFA915}" type="parTrans" cxnId="{D8D2ECE4-AE6D-48BB-AFF1-723A14CF7C02}">
      <dgm:prSet/>
      <dgm:spPr/>
      <dgm:t>
        <a:bodyPr/>
        <a:lstStyle/>
        <a:p>
          <a:pPr rtl="1"/>
          <a:endParaRPr lang="he-IL"/>
        </a:p>
      </dgm:t>
    </dgm:pt>
    <dgm:pt modelId="{473187D5-BF54-4FCC-8311-CF76FD8FDBFC}" type="sibTrans" cxnId="{D8D2ECE4-AE6D-48BB-AFF1-723A14CF7C02}">
      <dgm:prSet/>
      <dgm:spPr/>
      <dgm:t>
        <a:bodyPr/>
        <a:lstStyle/>
        <a:p>
          <a:pPr rtl="1"/>
          <a:endParaRPr lang="he-IL"/>
        </a:p>
      </dgm:t>
    </dgm:pt>
    <dgm:pt modelId="{F3855933-9D58-4C82-B898-61FE63F22E21}">
      <dgm:prSet phldrT="[טקסט]"/>
      <dgm:spPr/>
      <dgm:t>
        <a:bodyPr/>
        <a:lstStyle/>
        <a:p>
          <a:pPr rtl="1"/>
          <a:r>
            <a:rPr lang="he-IL" dirty="0" smtClean="0"/>
            <a:t>ביזוי יהודים בתהלוכת רחוב</a:t>
          </a:r>
          <a:endParaRPr lang="he-IL" dirty="0"/>
        </a:p>
      </dgm:t>
    </dgm:pt>
    <dgm:pt modelId="{98732304-C314-4F25-9818-BCF7B9A4B147}" type="parTrans" cxnId="{0B8019CB-BF72-4877-A24F-C099A78243D6}">
      <dgm:prSet/>
      <dgm:spPr/>
      <dgm:t>
        <a:bodyPr/>
        <a:lstStyle/>
        <a:p>
          <a:pPr rtl="1"/>
          <a:endParaRPr lang="he-IL"/>
        </a:p>
      </dgm:t>
    </dgm:pt>
    <dgm:pt modelId="{5FAB5169-72C0-4A8E-8603-223A02E0F581}" type="sibTrans" cxnId="{0B8019CB-BF72-4877-A24F-C099A78243D6}">
      <dgm:prSet/>
      <dgm:spPr/>
      <dgm:t>
        <a:bodyPr/>
        <a:lstStyle/>
        <a:p>
          <a:pPr rtl="1"/>
          <a:endParaRPr lang="he-IL"/>
        </a:p>
      </dgm:t>
    </dgm:pt>
    <dgm:pt modelId="{842B238F-47DA-4DE8-8517-28FD80011021}">
      <dgm:prSet phldrT="[טקסט]"/>
      <dgm:spPr/>
      <dgm:t>
        <a:bodyPr/>
        <a:lstStyle/>
        <a:p>
          <a:pPr rtl="1"/>
          <a:r>
            <a:rPr lang="he-IL" dirty="0" smtClean="0"/>
            <a:t>גזיזת זקן ליהודי מבוגר</a:t>
          </a:r>
          <a:endParaRPr lang="he-IL" dirty="0"/>
        </a:p>
      </dgm:t>
    </dgm:pt>
    <dgm:pt modelId="{10A8AFC0-B4D6-4750-8202-B9EC57361ED5}" type="parTrans" cxnId="{50ABA130-DC74-46CD-8E4C-EF39DCCB7E80}">
      <dgm:prSet/>
      <dgm:spPr/>
      <dgm:t>
        <a:bodyPr/>
        <a:lstStyle/>
        <a:p>
          <a:pPr rtl="1"/>
          <a:endParaRPr lang="he-IL"/>
        </a:p>
      </dgm:t>
    </dgm:pt>
    <dgm:pt modelId="{352CB9BF-1797-4973-8A7B-59A769775720}" type="sibTrans" cxnId="{50ABA130-DC74-46CD-8E4C-EF39DCCB7E80}">
      <dgm:prSet/>
      <dgm:spPr/>
      <dgm:t>
        <a:bodyPr/>
        <a:lstStyle/>
        <a:p>
          <a:pPr rtl="1"/>
          <a:endParaRPr lang="he-IL"/>
        </a:p>
      </dgm:t>
    </dgm:pt>
    <dgm:pt modelId="{33EB7D85-87D4-4296-B354-B163CC78EB25}" type="pres">
      <dgm:prSet presAssocID="{795FD7AD-6864-4019-925D-C206C41864C0}" presName="diagram" presStyleCnt="0">
        <dgm:presLayoutVars>
          <dgm:dir/>
        </dgm:presLayoutVars>
      </dgm:prSet>
      <dgm:spPr/>
      <dgm:t>
        <a:bodyPr/>
        <a:lstStyle/>
        <a:p>
          <a:pPr rtl="1"/>
          <a:endParaRPr lang="he-IL"/>
        </a:p>
      </dgm:t>
    </dgm:pt>
    <dgm:pt modelId="{6D753234-C378-4194-B44C-C1093C94A870}" type="pres">
      <dgm:prSet presAssocID="{FB41C0B4-77BB-476D-BE55-9A44DEE65844}" presName="composite" presStyleCnt="0"/>
      <dgm:spPr/>
    </dgm:pt>
    <dgm:pt modelId="{63F75281-F5ED-4E79-A8D9-1A4020F80EDB}" type="pres">
      <dgm:prSet presAssocID="{FB41C0B4-77BB-476D-BE55-9A44DEE65844}" presName="Image" presStyleLbl="bgShp" presStyleIdx="0" presStyleCnt="4"/>
      <dgm:spPr>
        <a:blipFill dpi="0" rotWithShape="1">
          <a:blip xmlns:r="http://schemas.openxmlformats.org/officeDocument/2006/relationships" r:embed="rId1"/>
          <a:srcRect/>
          <a:stretch>
            <a:fillRect t="-21529" b="-26407"/>
          </a:stretch>
        </a:blipFill>
      </dgm:spPr>
    </dgm:pt>
    <dgm:pt modelId="{66F36697-7719-41A2-BF35-7483D8D7A692}" type="pres">
      <dgm:prSet presAssocID="{FB41C0B4-77BB-476D-BE55-9A44DEE65844}" presName="Parent" presStyleLbl="node0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A8FDD87-6304-434C-8610-22C0C726A3B2}" type="pres">
      <dgm:prSet presAssocID="{857F9E6F-B11E-40A0-90D5-9C2F2F8F67C7}" presName="sibTrans" presStyleCnt="0"/>
      <dgm:spPr/>
    </dgm:pt>
    <dgm:pt modelId="{60424BEA-23C8-4666-AC67-2F348E6BE976}" type="pres">
      <dgm:prSet presAssocID="{741F03B8-CD3F-464C-804C-DCBE6E5A8556}" presName="composite" presStyleCnt="0"/>
      <dgm:spPr/>
    </dgm:pt>
    <dgm:pt modelId="{F7C9E398-251E-45A5-AC49-94D43B28D266}" type="pres">
      <dgm:prSet presAssocID="{741F03B8-CD3F-464C-804C-DCBE6E5A8556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C4FA67E-A99F-42D2-90E3-A80A4D884B61}" type="pres">
      <dgm:prSet presAssocID="{741F03B8-CD3F-464C-804C-DCBE6E5A8556}" presName="Parent" presStyleLbl="node0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9E05899-13E3-4884-A7D4-F49F5637E939}" type="pres">
      <dgm:prSet presAssocID="{473187D5-BF54-4FCC-8311-CF76FD8FDBFC}" presName="sibTrans" presStyleCnt="0"/>
      <dgm:spPr/>
    </dgm:pt>
    <dgm:pt modelId="{047E17A0-336F-4B13-9755-242109E1F79B}" type="pres">
      <dgm:prSet presAssocID="{F3855933-9D58-4C82-B898-61FE63F22E21}" presName="composite" presStyleCnt="0"/>
      <dgm:spPr/>
    </dgm:pt>
    <dgm:pt modelId="{7E6811DB-0EC5-4D8D-894C-F545B99DDF1C}" type="pres">
      <dgm:prSet presAssocID="{F3855933-9D58-4C82-B898-61FE63F22E21}" presName="Image" presStyleLbl="bgShp" presStyleIdx="2" presStyleCnt="4"/>
      <dgm:spPr>
        <a:blipFill dpi="0" rotWithShape="1">
          <a:blip xmlns:r="http://schemas.openxmlformats.org/officeDocument/2006/relationships" r:embed="rId3"/>
          <a:srcRect/>
          <a:stretch>
            <a:fillRect t="-34658" r="-26580"/>
          </a:stretch>
        </a:blipFill>
      </dgm:spPr>
    </dgm:pt>
    <dgm:pt modelId="{D84FE610-BED4-4B81-9908-2D493CBDFAA5}" type="pres">
      <dgm:prSet presAssocID="{F3855933-9D58-4C82-B898-61FE63F22E21}" presName="Parent" presStyleLbl="node0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9E3D6A9-09A0-4F64-A2A1-8F76F23B564C}" type="pres">
      <dgm:prSet presAssocID="{5FAB5169-72C0-4A8E-8603-223A02E0F581}" presName="sibTrans" presStyleCnt="0"/>
      <dgm:spPr/>
    </dgm:pt>
    <dgm:pt modelId="{1E8C6033-9A2F-4D2F-8750-E231AA3750F1}" type="pres">
      <dgm:prSet presAssocID="{842B238F-47DA-4DE8-8517-28FD80011021}" presName="composite" presStyleCnt="0"/>
      <dgm:spPr/>
    </dgm:pt>
    <dgm:pt modelId="{9518811D-6BEA-4776-AC84-679E3FE599BD}" type="pres">
      <dgm:prSet presAssocID="{842B238F-47DA-4DE8-8517-28FD80011021}" presName="Image" presStyleLbl="bgShp" presStyleIdx="3" presStyleCnt="4"/>
      <dgm:spPr>
        <a:blipFill dpi="0" rotWithShape="1">
          <a:blip xmlns:r="http://schemas.openxmlformats.org/officeDocument/2006/relationships" r:embed="rId4"/>
          <a:srcRect/>
          <a:stretch>
            <a:fillRect t="-51822"/>
          </a:stretch>
        </a:blipFill>
      </dgm:spPr>
    </dgm:pt>
    <dgm:pt modelId="{DE863C80-BBBF-489E-8AF7-CD8D453030E6}" type="pres">
      <dgm:prSet presAssocID="{842B238F-47DA-4DE8-8517-28FD80011021}" presName="Parent" presStyleLbl="node0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22C4E31F-3EA6-44E9-9B22-FA36F7B460FE}" srcId="{795FD7AD-6864-4019-925D-C206C41864C0}" destId="{FB41C0B4-77BB-476D-BE55-9A44DEE65844}" srcOrd="0" destOrd="0" parTransId="{B8BEC52F-913F-4FDC-A678-FBBB7592F4D9}" sibTransId="{857F9E6F-B11E-40A0-90D5-9C2F2F8F67C7}"/>
    <dgm:cxn modelId="{243AB5D4-37F1-43AE-AE7C-DAE34B682DEF}" type="presOf" srcId="{795FD7AD-6864-4019-925D-C206C41864C0}" destId="{33EB7D85-87D4-4296-B354-B163CC78EB25}" srcOrd="0" destOrd="0" presId="urn:microsoft.com/office/officeart/2008/layout/BendingPictureCaption"/>
    <dgm:cxn modelId="{6D3DFECA-30C0-4367-822A-599A7A72E611}" type="presOf" srcId="{F3855933-9D58-4C82-B898-61FE63F22E21}" destId="{D84FE610-BED4-4B81-9908-2D493CBDFAA5}" srcOrd="0" destOrd="0" presId="urn:microsoft.com/office/officeart/2008/layout/BendingPictureCaption"/>
    <dgm:cxn modelId="{1508D464-6108-408B-8B9A-BD55D8BFFF13}" type="presOf" srcId="{741F03B8-CD3F-464C-804C-DCBE6E5A8556}" destId="{2C4FA67E-A99F-42D2-90E3-A80A4D884B61}" srcOrd="0" destOrd="0" presId="urn:microsoft.com/office/officeart/2008/layout/BendingPictureCaption"/>
    <dgm:cxn modelId="{0B8019CB-BF72-4877-A24F-C099A78243D6}" srcId="{795FD7AD-6864-4019-925D-C206C41864C0}" destId="{F3855933-9D58-4C82-B898-61FE63F22E21}" srcOrd="2" destOrd="0" parTransId="{98732304-C314-4F25-9818-BCF7B9A4B147}" sibTransId="{5FAB5169-72C0-4A8E-8603-223A02E0F581}"/>
    <dgm:cxn modelId="{5F40E700-C03D-4115-ACC9-95017965BE2A}" type="presOf" srcId="{842B238F-47DA-4DE8-8517-28FD80011021}" destId="{DE863C80-BBBF-489E-8AF7-CD8D453030E6}" srcOrd="0" destOrd="0" presId="urn:microsoft.com/office/officeart/2008/layout/BendingPictureCaption"/>
    <dgm:cxn modelId="{D6C84C39-3135-467B-A867-03B5D78AF741}" type="presOf" srcId="{FB41C0B4-77BB-476D-BE55-9A44DEE65844}" destId="{66F36697-7719-41A2-BF35-7483D8D7A692}" srcOrd="0" destOrd="0" presId="urn:microsoft.com/office/officeart/2008/layout/BendingPictureCaption"/>
    <dgm:cxn modelId="{50ABA130-DC74-46CD-8E4C-EF39DCCB7E80}" srcId="{795FD7AD-6864-4019-925D-C206C41864C0}" destId="{842B238F-47DA-4DE8-8517-28FD80011021}" srcOrd="3" destOrd="0" parTransId="{10A8AFC0-B4D6-4750-8202-B9EC57361ED5}" sibTransId="{352CB9BF-1797-4973-8A7B-59A769775720}"/>
    <dgm:cxn modelId="{D8D2ECE4-AE6D-48BB-AFF1-723A14CF7C02}" srcId="{795FD7AD-6864-4019-925D-C206C41864C0}" destId="{741F03B8-CD3F-464C-804C-DCBE6E5A8556}" srcOrd="1" destOrd="0" parTransId="{98A0AAE3-1F73-48FD-8057-B3A52AFFA915}" sibTransId="{473187D5-BF54-4FCC-8311-CF76FD8FDBFC}"/>
    <dgm:cxn modelId="{56E8D013-BEE1-4624-B835-0769B777E68C}" type="presParOf" srcId="{33EB7D85-87D4-4296-B354-B163CC78EB25}" destId="{6D753234-C378-4194-B44C-C1093C94A870}" srcOrd="0" destOrd="0" presId="urn:microsoft.com/office/officeart/2008/layout/BendingPictureCaption"/>
    <dgm:cxn modelId="{9D41EC3F-CAE6-49B0-B767-D9D8FB73D006}" type="presParOf" srcId="{6D753234-C378-4194-B44C-C1093C94A870}" destId="{63F75281-F5ED-4E79-A8D9-1A4020F80EDB}" srcOrd="0" destOrd="0" presId="urn:microsoft.com/office/officeart/2008/layout/BendingPictureCaption"/>
    <dgm:cxn modelId="{F2548797-4816-4C7F-9D44-05BC929E8649}" type="presParOf" srcId="{6D753234-C378-4194-B44C-C1093C94A870}" destId="{66F36697-7719-41A2-BF35-7483D8D7A692}" srcOrd="1" destOrd="0" presId="urn:microsoft.com/office/officeart/2008/layout/BendingPictureCaption"/>
    <dgm:cxn modelId="{5FEB86F0-BD82-4A67-98A9-4F15E9BDACEE}" type="presParOf" srcId="{33EB7D85-87D4-4296-B354-B163CC78EB25}" destId="{0A8FDD87-6304-434C-8610-22C0C726A3B2}" srcOrd="1" destOrd="0" presId="urn:microsoft.com/office/officeart/2008/layout/BendingPictureCaption"/>
    <dgm:cxn modelId="{53E50928-4AA0-44B7-B0E7-DC38F282E783}" type="presParOf" srcId="{33EB7D85-87D4-4296-B354-B163CC78EB25}" destId="{60424BEA-23C8-4666-AC67-2F348E6BE976}" srcOrd="2" destOrd="0" presId="urn:microsoft.com/office/officeart/2008/layout/BendingPictureCaption"/>
    <dgm:cxn modelId="{05945B23-DFC5-4C3F-BC06-E84B309185D1}" type="presParOf" srcId="{60424BEA-23C8-4666-AC67-2F348E6BE976}" destId="{F7C9E398-251E-45A5-AC49-94D43B28D266}" srcOrd="0" destOrd="0" presId="urn:microsoft.com/office/officeart/2008/layout/BendingPictureCaption"/>
    <dgm:cxn modelId="{B637F09D-DCB0-433D-A37D-53ADD57BBE52}" type="presParOf" srcId="{60424BEA-23C8-4666-AC67-2F348E6BE976}" destId="{2C4FA67E-A99F-42D2-90E3-A80A4D884B61}" srcOrd="1" destOrd="0" presId="urn:microsoft.com/office/officeart/2008/layout/BendingPictureCaption"/>
    <dgm:cxn modelId="{AADBF89D-0981-4E5B-BF8D-8EF59BFA0739}" type="presParOf" srcId="{33EB7D85-87D4-4296-B354-B163CC78EB25}" destId="{39E05899-13E3-4884-A7D4-F49F5637E939}" srcOrd="3" destOrd="0" presId="urn:microsoft.com/office/officeart/2008/layout/BendingPictureCaption"/>
    <dgm:cxn modelId="{3E691D25-D7F9-4171-B1BB-1B14249AA1FF}" type="presParOf" srcId="{33EB7D85-87D4-4296-B354-B163CC78EB25}" destId="{047E17A0-336F-4B13-9755-242109E1F79B}" srcOrd="4" destOrd="0" presId="urn:microsoft.com/office/officeart/2008/layout/BendingPictureCaption"/>
    <dgm:cxn modelId="{814D81E8-4E2E-48D1-B7EB-5F690DCA71D4}" type="presParOf" srcId="{047E17A0-336F-4B13-9755-242109E1F79B}" destId="{7E6811DB-0EC5-4D8D-894C-F545B99DDF1C}" srcOrd="0" destOrd="0" presId="urn:microsoft.com/office/officeart/2008/layout/BendingPictureCaption"/>
    <dgm:cxn modelId="{BE1C42B2-6D4A-4EE9-988F-44802C7A3046}" type="presParOf" srcId="{047E17A0-336F-4B13-9755-242109E1F79B}" destId="{D84FE610-BED4-4B81-9908-2D493CBDFAA5}" srcOrd="1" destOrd="0" presId="urn:microsoft.com/office/officeart/2008/layout/BendingPictureCaption"/>
    <dgm:cxn modelId="{4A993F1A-50CA-4D4A-BA19-C15F9AD5061B}" type="presParOf" srcId="{33EB7D85-87D4-4296-B354-B163CC78EB25}" destId="{D9E3D6A9-09A0-4F64-A2A1-8F76F23B564C}" srcOrd="5" destOrd="0" presId="urn:microsoft.com/office/officeart/2008/layout/BendingPictureCaption"/>
    <dgm:cxn modelId="{C3C06AAD-55ED-409C-B305-29E047D60904}" type="presParOf" srcId="{33EB7D85-87D4-4296-B354-B163CC78EB25}" destId="{1E8C6033-9A2F-4D2F-8750-E231AA3750F1}" srcOrd="6" destOrd="0" presId="urn:microsoft.com/office/officeart/2008/layout/BendingPictureCaption"/>
    <dgm:cxn modelId="{31AFD71B-40DF-4C98-B3C2-7A7680B53B2D}" type="presParOf" srcId="{1E8C6033-9A2F-4D2F-8750-E231AA3750F1}" destId="{9518811D-6BEA-4776-AC84-679E3FE599BD}" srcOrd="0" destOrd="0" presId="urn:microsoft.com/office/officeart/2008/layout/BendingPictureCaption"/>
    <dgm:cxn modelId="{418DB671-2C94-4DCE-8C50-6EB185FD78FF}" type="presParOf" srcId="{1E8C6033-9A2F-4D2F-8750-E231AA3750F1}" destId="{DE863C80-BBBF-489E-8AF7-CD8D453030E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A9BCEFA-286F-4267-A604-1BEFC27D31F8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FC622737-A429-4C62-AA17-251190F05147}">
      <dgm:prSet phldrT="[טקסט]"/>
      <dgm:spPr/>
      <dgm:t>
        <a:bodyPr/>
        <a:lstStyle/>
        <a:p>
          <a:pPr rtl="1"/>
          <a:r>
            <a:rPr lang="he-IL" dirty="0" smtClean="0"/>
            <a:t>צעדות המוות ממחנה דכאו</a:t>
          </a:r>
          <a:endParaRPr lang="he-IL" dirty="0"/>
        </a:p>
      </dgm:t>
    </dgm:pt>
    <dgm:pt modelId="{C42EE2EB-BABC-45DE-9875-EBFC9808C8A3}" type="parTrans" cxnId="{CE30E255-23E1-4D45-8D2A-2E846B6EF0DA}">
      <dgm:prSet/>
      <dgm:spPr/>
      <dgm:t>
        <a:bodyPr/>
        <a:lstStyle/>
        <a:p>
          <a:pPr rtl="1"/>
          <a:endParaRPr lang="he-IL"/>
        </a:p>
      </dgm:t>
    </dgm:pt>
    <dgm:pt modelId="{5C2FC18E-8EBB-41DC-896A-FE35A75D2EA8}" type="sibTrans" cxnId="{CE30E255-23E1-4D45-8D2A-2E846B6EF0DA}">
      <dgm:prSet/>
      <dgm:spPr/>
      <dgm:t>
        <a:bodyPr/>
        <a:lstStyle/>
        <a:p>
          <a:pPr rtl="1"/>
          <a:endParaRPr lang="he-IL"/>
        </a:p>
      </dgm:t>
    </dgm:pt>
    <dgm:pt modelId="{3AB93569-0383-4C4F-85FE-52046B5E0CE2}">
      <dgm:prSet phldrT="[טקסט]"/>
      <dgm:spPr/>
      <dgm:t>
        <a:bodyPr/>
        <a:lstStyle/>
        <a:p>
          <a:pPr rtl="1"/>
          <a:r>
            <a:rPr lang="he-IL" dirty="0" smtClean="0"/>
            <a:t>ציור של ניצול מהצעדה</a:t>
          </a:r>
          <a:endParaRPr lang="he-IL" dirty="0"/>
        </a:p>
      </dgm:t>
    </dgm:pt>
    <dgm:pt modelId="{B2820551-514F-4668-9A08-3E195B50A793}" type="parTrans" cxnId="{FAC0E57D-003D-4AD0-BBD5-F28E895B2342}">
      <dgm:prSet/>
      <dgm:spPr/>
      <dgm:t>
        <a:bodyPr/>
        <a:lstStyle/>
        <a:p>
          <a:pPr rtl="1"/>
          <a:endParaRPr lang="he-IL"/>
        </a:p>
      </dgm:t>
    </dgm:pt>
    <dgm:pt modelId="{B8CC6BBC-27F4-42DF-9FB6-995AF9C04BBB}" type="sibTrans" cxnId="{FAC0E57D-003D-4AD0-BBD5-F28E895B2342}">
      <dgm:prSet/>
      <dgm:spPr/>
      <dgm:t>
        <a:bodyPr/>
        <a:lstStyle/>
        <a:p>
          <a:pPr rtl="1"/>
          <a:endParaRPr lang="he-IL"/>
        </a:p>
      </dgm:t>
    </dgm:pt>
    <dgm:pt modelId="{16DE263F-3453-4AFE-AE63-3344D4555DEC}" type="pres">
      <dgm:prSet presAssocID="{DA9BCEFA-286F-4267-A604-1BEFC27D31F8}" presName="diagram" presStyleCnt="0">
        <dgm:presLayoutVars>
          <dgm:dir/>
        </dgm:presLayoutVars>
      </dgm:prSet>
      <dgm:spPr/>
    </dgm:pt>
    <dgm:pt modelId="{6BF1022B-A4D8-4318-A270-A9DB6A52FE16}" type="pres">
      <dgm:prSet presAssocID="{FC622737-A429-4C62-AA17-251190F05147}" presName="composite" presStyleCnt="0"/>
      <dgm:spPr/>
    </dgm:pt>
    <dgm:pt modelId="{2F7830D2-2D13-42D7-8810-E79F85B6970B}" type="pres">
      <dgm:prSet presAssocID="{FC622737-A429-4C62-AA17-251190F05147}" presName="Image" presStyleLbl="bgShp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54BC2AE-A9A3-4E88-A87B-C4920111E1B2}" type="pres">
      <dgm:prSet presAssocID="{FC622737-A429-4C62-AA17-251190F05147}" presName="Parent" presStyleLbl="node0" presStyleIdx="0" presStyleCnt="2">
        <dgm:presLayoutVars>
          <dgm:bulletEnabled val="1"/>
        </dgm:presLayoutVars>
      </dgm:prSet>
      <dgm:spPr/>
    </dgm:pt>
    <dgm:pt modelId="{065AC69E-57A9-42AC-891A-E37E75D8741B}" type="pres">
      <dgm:prSet presAssocID="{5C2FC18E-8EBB-41DC-896A-FE35A75D2EA8}" presName="sibTrans" presStyleCnt="0"/>
      <dgm:spPr/>
    </dgm:pt>
    <dgm:pt modelId="{BECB7B32-3792-415D-9ADE-82BD7DF738D6}" type="pres">
      <dgm:prSet presAssocID="{3AB93569-0383-4C4F-85FE-52046B5E0CE2}" presName="composite" presStyleCnt="0"/>
      <dgm:spPr/>
    </dgm:pt>
    <dgm:pt modelId="{C2E7A23C-6CCE-4A36-8DFB-E576C9F6D16E}" type="pres">
      <dgm:prSet presAssocID="{3AB93569-0383-4C4F-85FE-52046B5E0CE2}" presName="Image" presStyleLbl="bgShp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8174EE9-E383-47C8-8653-7D76B0811580}" type="pres">
      <dgm:prSet presAssocID="{3AB93569-0383-4C4F-85FE-52046B5E0CE2}" presName="Parent" presStyleLbl="node0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A70A71AE-4C37-499E-968F-ED2EF4809278}" type="presOf" srcId="{FC622737-A429-4C62-AA17-251190F05147}" destId="{254BC2AE-A9A3-4E88-A87B-C4920111E1B2}" srcOrd="0" destOrd="0" presId="urn:microsoft.com/office/officeart/2008/layout/BendingPictureCaption"/>
    <dgm:cxn modelId="{CE30E255-23E1-4D45-8D2A-2E846B6EF0DA}" srcId="{DA9BCEFA-286F-4267-A604-1BEFC27D31F8}" destId="{FC622737-A429-4C62-AA17-251190F05147}" srcOrd="0" destOrd="0" parTransId="{C42EE2EB-BABC-45DE-9875-EBFC9808C8A3}" sibTransId="{5C2FC18E-8EBB-41DC-896A-FE35A75D2EA8}"/>
    <dgm:cxn modelId="{90E06838-B984-4BB7-9E96-BC8F76C98A03}" type="presOf" srcId="{DA9BCEFA-286F-4267-A604-1BEFC27D31F8}" destId="{16DE263F-3453-4AFE-AE63-3344D4555DEC}" srcOrd="0" destOrd="0" presId="urn:microsoft.com/office/officeart/2008/layout/BendingPictureCaption"/>
    <dgm:cxn modelId="{CB33609A-E2E2-4381-BF95-8929EC535B0B}" type="presOf" srcId="{3AB93569-0383-4C4F-85FE-52046B5E0CE2}" destId="{68174EE9-E383-47C8-8653-7D76B0811580}" srcOrd="0" destOrd="0" presId="urn:microsoft.com/office/officeart/2008/layout/BendingPictureCaption"/>
    <dgm:cxn modelId="{FAC0E57D-003D-4AD0-BBD5-F28E895B2342}" srcId="{DA9BCEFA-286F-4267-A604-1BEFC27D31F8}" destId="{3AB93569-0383-4C4F-85FE-52046B5E0CE2}" srcOrd="1" destOrd="0" parTransId="{B2820551-514F-4668-9A08-3E195B50A793}" sibTransId="{B8CC6BBC-27F4-42DF-9FB6-995AF9C04BBB}"/>
    <dgm:cxn modelId="{0E642E80-4172-48EB-9CDC-0872EEE06CE4}" type="presParOf" srcId="{16DE263F-3453-4AFE-AE63-3344D4555DEC}" destId="{6BF1022B-A4D8-4318-A270-A9DB6A52FE16}" srcOrd="0" destOrd="0" presId="urn:microsoft.com/office/officeart/2008/layout/BendingPictureCaption"/>
    <dgm:cxn modelId="{A0961E9B-8C88-4139-9957-8A03C13BC11F}" type="presParOf" srcId="{6BF1022B-A4D8-4318-A270-A9DB6A52FE16}" destId="{2F7830D2-2D13-42D7-8810-E79F85B6970B}" srcOrd="0" destOrd="0" presId="urn:microsoft.com/office/officeart/2008/layout/BendingPictureCaption"/>
    <dgm:cxn modelId="{B22B3B6C-DFD0-41B3-94B5-440554D7456B}" type="presParOf" srcId="{6BF1022B-A4D8-4318-A270-A9DB6A52FE16}" destId="{254BC2AE-A9A3-4E88-A87B-C4920111E1B2}" srcOrd="1" destOrd="0" presId="urn:microsoft.com/office/officeart/2008/layout/BendingPictureCaption"/>
    <dgm:cxn modelId="{9850D7AF-5A93-4753-B343-2B20AB110ACC}" type="presParOf" srcId="{16DE263F-3453-4AFE-AE63-3344D4555DEC}" destId="{065AC69E-57A9-42AC-891A-E37E75D8741B}" srcOrd="1" destOrd="0" presId="urn:microsoft.com/office/officeart/2008/layout/BendingPictureCaption"/>
    <dgm:cxn modelId="{A7051C6E-801C-4D42-A12B-70937959E163}" type="presParOf" srcId="{16DE263F-3453-4AFE-AE63-3344D4555DEC}" destId="{BECB7B32-3792-415D-9ADE-82BD7DF738D6}" srcOrd="2" destOrd="0" presId="urn:microsoft.com/office/officeart/2008/layout/BendingPictureCaption"/>
    <dgm:cxn modelId="{60E27741-4470-4303-8BE0-96E073170B6E}" type="presParOf" srcId="{BECB7B32-3792-415D-9ADE-82BD7DF738D6}" destId="{C2E7A23C-6CCE-4A36-8DFB-E576C9F6D16E}" srcOrd="0" destOrd="0" presId="urn:microsoft.com/office/officeart/2008/layout/BendingPictureCaption"/>
    <dgm:cxn modelId="{55134715-3C72-48A8-BCB1-813512E78366}" type="presParOf" srcId="{BECB7B32-3792-415D-9ADE-82BD7DF738D6}" destId="{68174EE9-E383-47C8-8653-7D76B0811580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976266E-25D4-44B4-9620-51A1950EC476}" type="doc">
      <dgm:prSet loTypeId="urn:microsoft.com/office/officeart/2005/8/layout/hProcess11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3E23CE2A-8D72-4C6C-A09E-95A37E766083}">
      <dgm:prSet phldrT="[טקסט]"/>
      <dgm:spPr/>
      <dgm:t>
        <a:bodyPr/>
        <a:lstStyle/>
        <a:p>
          <a:pPr rtl="1"/>
          <a:r>
            <a:rPr lang="he-IL" b="1" dirty="0" smtClean="0"/>
            <a:t>1939</a:t>
          </a:r>
          <a:endParaRPr lang="he-IL" b="1" dirty="0"/>
        </a:p>
      </dgm:t>
    </dgm:pt>
    <dgm:pt modelId="{3BF91D98-F7D8-4D59-8C82-6FC29EF8EB10}" type="parTrans" cxnId="{4E207036-717D-43AA-B37C-DCE20345040B}">
      <dgm:prSet/>
      <dgm:spPr/>
      <dgm:t>
        <a:bodyPr/>
        <a:lstStyle/>
        <a:p>
          <a:pPr rtl="1"/>
          <a:endParaRPr lang="he-IL"/>
        </a:p>
      </dgm:t>
    </dgm:pt>
    <dgm:pt modelId="{00880625-D9DB-49C7-B250-9653D932C7DC}" type="sibTrans" cxnId="{4E207036-717D-43AA-B37C-DCE20345040B}">
      <dgm:prSet/>
      <dgm:spPr/>
      <dgm:t>
        <a:bodyPr/>
        <a:lstStyle/>
        <a:p>
          <a:pPr rtl="1"/>
          <a:endParaRPr lang="he-IL"/>
        </a:p>
      </dgm:t>
    </dgm:pt>
    <dgm:pt modelId="{E5E4F6DA-61DC-4EED-BC46-CC2942B61E89}">
      <dgm:prSet phldrT="[טקסט]"/>
      <dgm:spPr/>
      <dgm:t>
        <a:bodyPr/>
        <a:lstStyle/>
        <a:p>
          <a:pPr rtl="1"/>
          <a:r>
            <a:rPr lang="he-IL" dirty="0" smtClean="0"/>
            <a:t>הסכם </a:t>
          </a:r>
          <a:r>
            <a:rPr lang="he-IL" dirty="0" err="1" smtClean="0"/>
            <a:t>ריבנטרופ</a:t>
          </a:r>
          <a:r>
            <a:rPr lang="he-IL" dirty="0" smtClean="0"/>
            <a:t> מולוטוב</a:t>
          </a:r>
          <a:endParaRPr lang="he-IL" dirty="0"/>
        </a:p>
      </dgm:t>
    </dgm:pt>
    <dgm:pt modelId="{157DC1AD-FDF8-462C-893A-3725ED1C815D}" type="parTrans" cxnId="{E6562A6F-9930-40BC-A51E-7AE987C8186B}">
      <dgm:prSet/>
      <dgm:spPr/>
      <dgm:t>
        <a:bodyPr/>
        <a:lstStyle/>
        <a:p>
          <a:pPr rtl="1"/>
          <a:endParaRPr lang="he-IL"/>
        </a:p>
      </dgm:t>
    </dgm:pt>
    <dgm:pt modelId="{33F433E3-B510-430C-957E-4A57471D7DCF}" type="sibTrans" cxnId="{E6562A6F-9930-40BC-A51E-7AE987C8186B}">
      <dgm:prSet/>
      <dgm:spPr/>
      <dgm:t>
        <a:bodyPr/>
        <a:lstStyle/>
        <a:p>
          <a:pPr rtl="1"/>
          <a:endParaRPr lang="he-IL"/>
        </a:p>
      </dgm:t>
    </dgm:pt>
    <dgm:pt modelId="{510CA5D4-966A-471F-A716-EE10369A80CD}">
      <dgm:prSet phldrT="[טקסט]"/>
      <dgm:spPr/>
      <dgm:t>
        <a:bodyPr/>
        <a:lstStyle/>
        <a:p>
          <a:pPr rtl="1"/>
          <a:r>
            <a:rPr lang="he-IL" dirty="0" smtClean="0"/>
            <a:t>כיבוש פולין</a:t>
          </a:r>
          <a:endParaRPr lang="he-IL" dirty="0"/>
        </a:p>
      </dgm:t>
    </dgm:pt>
    <dgm:pt modelId="{1D393F37-0B0E-4E24-9C62-BE5986D804EA}" type="parTrans" cxnId="{8E82CB3E-23A6-4F16-A2B1-65F329DA38EE}">
      <dgm:prSet/>
      <dgm:spPr/>
      <dgm:t>
        <a:bodyPr/>
        <a:lstStyle/>
        <a:p>
          <a:pPr rtl="1"/>
          <a:endParaRPr lang="he-IL"/>
        </a:p>
      </dgm:t>
    </dgm:pt>
    <dgm:pt modelId="{F359FFDB-091F-407E-8968-89E0E1D7543F}" type="sibTrans" cxnId="{8E82CB3E-23A6-4F16-A2B1-65F329DA38EE}">
      <dgm:prSet/>
      <dgm:spPr/>
      <dgm:t>
        <a:bodyPr/>
        <a:lstStyle/>
        <a:p>
          <a:pPr rtl="1"/>
          <a:endParaRPr lang="he-IL"/>
        </a:p>
      </dgm:t>
    </dgm:pt>
    <dgm:pt modelId="{309B5E6B-8FA7-4985-BB9A-FDF3481443B1}">
      <dgm:prSet phldrT="[טקסט]"/>
      <dgm:spPr/>
      <dgm:t>
        <a:bodyPr/>
        <a:lstStyle/>
        <a:p>
          <a:pPr rtl="1"/>
          <a:r>
            <a:rPr lang="he-IL" b="1" dirty="0" smtClean="0"/>
            <a:t>1941</a:t>
          </a:r>
          <a:endParaRPr lang="he-IL" b="1" dirty="0"/>
        </a:p>
      </dgm:t>
    </dgm:pt>
    <dgm:pt modelId="{95892962-992D-4747-9559-D264A1395C8A}" type="parTrans" cxnId="{F4959FC8-F8B1-48D6-B8CC-50F065B77B6B}">
      <dgm:prSet/>
      <dgm:spPr/>
      <dgm:t>
        <a:bodyPr/>
        <a:lstStyle/>
        <a:p>
          <a:pPr rtl="1"/>
          <a:endParaRPr lang="he-IL"/>
        </a:p>
      </dgm:t>
    </dgm:pt>
    <dgm:pt modelId="{442474D2-44DD-4673-952E-C35AA68AE48E}" type="sibTrans" cxnId="{F4959FC8-F8B1-48D6-B8CC-50F065B77B6B}">
      <dgm:prSet/>
      <dgm:spPr/>
      <dgm:t>
        <a:bodyPr/>
        <a:lstStyle/>
        <a:p>
          <a:pPr rtl="1"/>
          <a:endParaRPr lang="he-IL"/>
        </a:p>
      </dgm:t>
    </dgm:pt>
    <dgm:pt modelId="{A539DAC1-8F21-42DA-8211-2542F2F0987C}">
      <dgm:prSet phldrT="[טקסט]"/>
      <dgm:spPr/>
      <dgm:t>
        <a:bodyPr/>
        <a:lstStyle/>
        <a:p>
          <a:pPr rtl="1"/>
          <a:r>
            <a:rPr lang="he-IL" dirty="0" smtClean="0"/>
            <a:t>מבצע </a:t>
          </a:r>
          <a:r>
            <a:rPr lang="he-IL" dirty="0" err="1" smtClean="0"/>
            <a:t>ברברוסה</a:t>
          </a:r>
          <a:endParaRPr lang="he-IL" dirty="0"/>
        </a:p>
      </dgm:t>
    </dgm:pt>
    <dgm:pt modelId="{2DD5C3E1-5FE7-45BD-AB7D-647F93AA6FF2}" type="parTrans" cxnId="{AC0E3337-BFF3-464D-806E-952AD3AC6C4B}">
      <dgm:prSet/>
      <dgm:spPr/>
      <dgm:t>
        <a:bodyPr/>
        <a:lstStyle/>
        <a:p>
          <a:pPr rtl="1"/>
          <a:endParaRPr lang="he-IL"/>
        </a:p>
      </dgm:t>
    </dgm:pt>
    <dgm:pt modelId="{C5D22F97-BC96-4578-A894-BE5FFE613D63}" type="sibTrans" cxnId="{AC0E3337-BFF3-464D-806E-952AD3AC6C4B}">
      <dgm:prSet/>
      <dgm:spPr/>
      <dgm:t>
        <a:bodyPr/>
        <a:lstStyle/>
        <a:p>
          <a:pPr rtl="1"/>
          <a:endParaRPr lang="he-IL"/>
        </a:p>
      </dgm:t>
    </dgm:pt>
    <dgm:pt modelId="{53723051-EC62-4A93-862D-57AFAD7E2048}">
      <dgm:prSet phldrT="[טקסט]"/>
      <dgm:spPr/>
      <dgm:t>
        <a:bodyPr/>
        <a:lstStyle/>
        <a:p>
          <a:pPr rtl="1"/>
          <a:r>
            <a:rPr lang="he-IL" dirty="0" smtClean="0"/>
            <a:t>כיבוש רוסיה</a:t>
          </a:r>
          <a:endParaRPr lang="he-IL" dirty="0"/>
        </a:p>
      </dgm:t>
    </dgm:pt>
    <dgm:pt modelId="{0AEFF84D-151E-4F4C-9F4B-9E878218C2D1}" type="parTrans" cxnId="{524D13B6-55FF-404C-913C-EEB9A83F8CD9}">
      <dgm:prSet/>
      <dgm:spPr/>
      <dgm:t>
        <a:bodyPr/>
        <a:lstStyle/>
        <a:p>
          <a:pPr rtl="1"/>
          <a:endParaRPr lang="he-IL"/>
        </a:p>
      </dgm:t>
    </dgm:pt>
    <dgm:pt modelId="{C03C637D-0611-40BE-8946-2507C40CC787}" type="sibTrans" cxnId="{524D13B6-55FF-404C-913C-EEB9A83F8CD9}">
      <dgm:prSet/>
      <dgm:spPr/>
      <dgm:t>
        <a:bodyPr/>
        <a:lstStyle/>
        <a:p>
          <a:pPr rtl="1"/>
          <a:endParaRPr lang="he-IL"/>
        </a:p>
      </dgm:t>
    </dgm:pt>
    <dgm:pt modelId="{F7AC3FAF-1EBE-4842-B301-87615A26991E}">
      <dgm:prSet phldrT="[טקסט]"/>
      <dgm:spPr/>
      <dgm:t>
        <a:bodyPr/>
        <a:lstStyle/>
        <a:p>
          <a:pPr rtl="1"/>
          <a:r>
            <a:rPr lang="he-IL" b="1" dirty="0" smtClean="0"/>
            <a:t>1944</a:t>
          </a:r>
          <a:endParaRPr lang="he-IL" b="1" dirty="0"/>
        </a:p>
      </dgm:t>
    </dgm:pt>
    <dgm:pt modelId="{0B70DD0C-AFF9-4E11-B7FB-6227663F0B44}" type="parTrans" cxnId="{20D7657D-B49C-43B4-8B35-536A008B46B6}">
      <dgm:prSet/>
      <dgm:spPr/>
      <dgm:t>
        <a:bodyPr/>
        <a:lstStyle/>
        <a:p>
          <a:pPr rtl="1"/>
          <a:endParaRPr lang="he-IL"/>
        </a:p>
      </dgm:t>
    </dgm:pt>
    <dgm:pt modelId="{AC08CB05-19BE-4589-8D77-8508B2E27099}" type="sibTrans" cxnId="{20D7657D-B49C-43B4-8B35-536A008B46B6}">
      <dgm:prSet/>
      <dgm:spPr/>
      <dgm:t>
        <a:bodyPr/>
        <a:lstStyle/>
        <a:p>
          <a:pPr rtl="1"/>
          <a:endParaRPr lang="he-IL"/>
        </a:p>
      </dgm:t>
    </dgm:pt>
    <dgm:pt modelId="{43FDF51E-13EB-4A67-8628-10406F1E0FFC}">
      <dgm:prSet phldrT="[טקסט]"/>
      <dgm:spPr/>
      <dgm:t>
        <a:bodyPr/>
        <a:lstStyle/>
        <a:p>
          <a:pPr rtl="1"/>
          <a:r>
            <a:rPr lang="he-IL" dirty="0" smtClean="0"/>
            <a:t>גרמניה נסוגה</a:t>
          </a:r>
          <a:endParaRPr lang="he-IL" dirty="0"/>
        </a:p>
      </dgm:t>
    </dgm:pt>
    <dgm:pt modelId="{36A0300D-1831-41B6-A326-12DC5A42181A}" type="parTrans" cxnId="{59782DD7-F058-4EFA-A671-CD2DAE3A3CC7}">
      <dgm:prSet/>
      <dgm:spPr/>
      <dgm:t>
        <a:bodyPr/>
        <a:lstStyle/>
        <a:p>
          <a:pPr rtl="1"/>
          <a:endParaRPr lang="he-IL"/>
        </a:p>
      </dgm:t>
    </dgm:pt>
    <dgm:pt modelId="{F3384212-592F-4F0B-ADFA-F4E9B9BA8B03}" type="sibTrans" cxnId="{59782DD7-F058-4EFA-A671-CD2DAE3A3CC7}">
      <dgm:prSet/>
      <dgm:spPr/>
      <dgm:t>
        <a:bodyPr/>
        <a:lstStyle/>
        <a:p>
          <a:pPr rtl="1"/>
          <a:endParaRPr lang="he-IL"/>
        </a:p>
      </dgm:t>
    </dgm:pt>
    <dgm:pt modelId="{59E796F7-703F-4579-9DB7-DF70D861F567}">
      <dgm:prSet phldrT="[טקסט]"/>
      <dgm:spPr/>
      <dgm:t>
        <a:bodyPr/>
        <a:lstStyle/>
        <a:p>
          <a:pPr rtl="1"/>
          <a:r>
            <a:rPr lang="he-IL" dirty="0" smtClean="0"/>
            <a:t>הרוסים כובשים את פולין</a:t>
          </a:r>
        </a:p>
      </dgm:t>
    </dgm:pt>
    <dgm:pt modelId="{D80EBA53-F567-4888-B1E5-180CBD5466E2}" type="parTrans" cxnId="{CEBCDF65-BA3D-476C-9CDA-467C6D29929F}">
      <dgm:prSet/>
      <dgm:spPr/>
      <dgm:t>
        <a:bodyPr/>
        <a:lstStyle/>
        <a:p>
          <a:pPr rtl="1"/>
          <a:endParaRPr lang="he-IL"/>
        </a:p>
      </dgm:t>
    </dgm:pt>
    <dgm:pt modelId="{8666145A-E22B-4B4F-9F69-02AEF5762F39}" type="sibTrans" cxnId="{CEBCDF65-BA3D-476C-9CDA-467C6D29929F}">
      <dgm:prSet/>
      <dgm:spPr/>
      <dgm:t>
        <a:bodyPr/>
        <a:lstStyle/>
        <a:p>
          <a:pPr rtl="1"/>
          <a:endParaRPr lang="he-IL"/>
        </a:p>
      </dgm:t>
    </dgm:pt>
    <dgm:pt modelId="{3C81E3DA-81E4-4D24-9A18-5073327092C7}">
      <dgm:prSet phldrT="[טקסט]"/>
      <dgm:spPr/>
      <dgm:t>
        <a:bodyPr/>
        <a:lstStyle/>
        <a:p>
          <a:pPr rtl="1"/>
          <a:r>
            <a:rPr lang="he-IL" dirty="0" smtClean="0"/>
            <a:t>מקימים </a:t>
          </a:r>
          <a:r>
            <a:rPr lang="he-IL" b="1" dirty="0" smtClean="0"/>
            <a:t>גטאות ליהודים</a:t>
          </a:r>
          <a:endParaRPr lang="he-IL" dirty="0"/>
        </a:p>
      </dgm:t>
    </dgm:pt>
    <dgm:pt modelId="{297C8E35-17F7-40E6-A5AD-73FAA49785F5}" type="parTrans" cxnId="{7157753B-1CA3-43D0-B3CD-3074B41CD373}">
      <dgm:prSet/>
      <dgm:spPr/>
      <dgm:t>
        <a:bodyPr/>
        <a:lstStyle/>
        <a:p>
          <a:pPr rtl="1"/>
          <a:endParaRPr lang="he-IL"/>
        </a:p>
      </dgm:t>
    </dgm:pt>
    <dgm:pt modelId="{E7395660-4F65-4B57-A2F5-7978D1BFB32D}" type="sibTrans" cxnId="{7157753B-1CA3-43D0-B3CD-3074B41CD373}">
      <dgm:prSet/>
      <dgm:spPr/>
      <dgm:t>
        <a:bodyPr/>
        <a:lstStyle/>
        <a:p>
          <a:pPr rtl="1"/>
          <a:endParaRPr lang="he-IL"/>
        </a:p>
      </dgm:t>
    </dgm:pt>
    <dgm:pt modelId="{A5CFD2CF-A732-48BC-A7C6-4A7FC55E6492}">
      <dgm:prSet phldrT="[טקסט]"/>
      <dgm:spPr/>
      <dgm:t>
        <a:bodyPr/>
        <a:lstStyle/>
        <a:p>
          <a:pPr rtl="1"/>
          <a:r>
            <a:rPr lang="he-IL" b="1" dirty="0" smtClean="0"/>
            <a:t>הפתרון הסופי – מחנות השמדה ליהודים</a:t>
          </a:r>
          <a:endParaRPr lang="he-IL" b="1" dirty="0"/>
        </a:p>
      </dgm:t>
    </dgm:pt>
    <dgm:pt modelId="{02C4327F-439A-4113-83E8-1B35DB3087CA}" type="parTrans" cxnId="{73B80435-6E0E-49BB-B55F-6C75C452580B}">
      <dgm:prSet/>
      <dgm:spPr/>
      <dgm:t>
        <a:bodyPr/>
        <a:lstStyle/>
        <a:p>
          <a:pPr rtl="1"/>
          <a:endParaRPr lang="he-IL"/>
        </a:p>
      </dgm:t>
    </dgm:pt>
    <dgm:pt modelId="{25BA4642-473A-4C94-AA2D-F2B3AB20EC87}" type="sibTrans" cxnId="{73B80435-6E0E-49BB-B55F-6C75C452580B}">
      <dgm:prSet/>
      <dgm:spPr/>
      <dgm:t>
        <a:bodyPr/>
        <a:lstStyle/>
        <a:p>
          <a:pPr rtl="1"/>
          <a:endParaRPr lang="he-IL"/>
        </a:p>
      </dgm:t>
    </dgm:pt>
    <dgm:pt modelId="{24F28F87-7ABD-43A9-9CE4-C58EC3C88D2C}">
      <dgm:prSet phldrT="[טקסט]"/>
      <dgm:spPr/>
      <dgm:t>
        <a:bodyPr/>
        <a:lstStyle/>
        <a:p>
          <a:pPr rtl="1"/>
          <a:r>
            <a:rPr lang="he-IL" b="1" dirty="0" smtClean="0"/>
            <a:t>חיסול מחנות ההשמדה וצעדות המוות</a:t>
          </a:r>
        </a:p>
      </dgm:t>
    </dgm:pt>
    <dgm:pt modelId="{3BFB44F0-6D4E-4071-B5A3-9113A3EBD240}" type="parTrans" cxnId="{CD7307A3-1AB8-4F60-8221-F792E6CD7230}">
      <dgm:prSet/>
      <dgm:spPr/>
      <dgm:t>
        <a:bodyPr/>
        <a:lstStyle/>
        <a:p>
          <a:pPr rtl="1"/>
          <a:endParaRPr lang="he-IL"/>
        </a:p>
      </dgm:t>
    </dgm:pt>
    <dgm:pt modelId="{1C7B114D-9657-45A4-B425-15BE9AB67ADA}" type="sibTrans" cxnId="{CD7307A3-1AB8-4F60-8221-F792E6CD7230}">
      <dgm:prSet/>
      <dgm:spPr/>
      <dgm:t>
        <a:bodyPr/>
        <a:lstStyle/>
        <a:p>
          <a:pPr rtl="1"/>
          <a:endParaRPr lang="he-IL"/>
        </a:p>
      </dgm:t>
    </dgm:pt>
    <dgm:pt modelId="{BF9D0406-E378-4604-A477-57167621CFB1}" type="pres">
      <dgm:prSet presAssocID="{5976266E-25D4-44B4-9620-51A1950EC476}" presName="Name0" presStyleCnt="0">
        <dgm:presLayoutVars>
          <dgm:dir/>
          <dgm:resizeHandles val="exact"/>
        </dgm:presLayoutVars>
      </dgm:prSet>
      <dgm:spPr/>
    </dgm:pt>
    <dgm:pt modelId="{1F84DEBA-DF73-485A-9AF1-AEBB1544F2FB}" type="pres">
      <dgm:prSet presAssocID="{5976266E-25D4-44B4-9620-51A1950EC476}" presName="arrow" presStyleLbl="bgShp" presStyleIdx="0" presStyleCnt="1"/>
      <dgm:spPr/>
    </dgm:pt>
    <dgm:pt modelId="{09989D2B-F0ED-427D-B29C-0DACD1D5B6BE}" type="pres">
      <dgm:prSet presAssocID="{5976266E-25D4-44B4-9620-51A1950EC476}" presName="points" presStyleCnt="0"/>
      <dgm:spPr/>
    </dgm:pt>
    <dgm:pt modelId="{F7367CE0-4369-4F0D-AF03-58FE834D64C0}" type="pres">
      <dgm:prSet presAssocID="{3E23CE2A-8D72-4C6C-A09E-95A37E766083}" presName="compositeA" presStyleCnt="0"/>
      <dgm:spPr/>
    </dgm:pt>
    <dgm:pt modelId="{D16141A5-FBEE-47F2-917D-E2337553664A}" type="pres">
      <dgm:prSet presAssocID="{3E23CE2A-8D72-4C6C-A09E-95A37E766083}" presName="textA" presStyleLbl="revTx" presStyleIdx="0" presStyleCnt="3">
        <dgm:presLayoutVars>
          <dgm:bulletEnabled val="1"/>
        </dgm:presLayoutVars>
      </dgm:prSet>
      <dgm:spPr/>
    </dgm:pt>
    <dgm:pt modelId="{D877125E-1AA2-4844-8A45-77BA9F9A48DD}" type="pres">
      <dgm:prSet presAssocID="{3E23CE2A-8D72-4C6C-A09E-95A37E766083}" presName="circleA" presStyleLbl="node1" presStyleIdx="0" presStyleCnt="3"/>
      <dgm:spPr/>
    </dgm:pt>
    <dgm:pt modelId="{FCA8D16E-01F0-465E-97E4-86102F2DD120}" type="pres">
      <dgm:prSet presAssocID="{3E23CE2A-8D72-4C6C-A09E-95A37E766083}" presName="spaceA" presStyleCnt="0"/>
      <dgm:spPr/>
    </dgm:pt>
    <dgm:pt modelId="{645C3144-8AD0-4C37-AD40-09A819770F88}" type="pres">
      <dgm:prSet presAssocID="{00880625-D9DB-49C7-B250-9653D932C7DC}" presName="space" presStyleCnt="0"/>
      <dgm:spPr/>
    </dgm:pt>
    <dgm:pt modelId="{7F2A3F87-C660-44DA-966F-AA30F05F998C}" type="pres">
      <dgm:prSet presAssocID="{309B5E6B-8FA7-4985-BB9A-FDF3481443B1}" presName="compositeB" presStyleCnt="0"/>
      <dgm:spPr/>
    </dgm:pt>
    <dgm:pt modelId="{22F7E24C-9FC3-4338-8191-4645443BA7EA}" type="pres">
      <dgm:prSet presAssocID="{309B5E6B-8FA7-4985-BB9A-FDF3481443B1}" presName="textB" presStyleLbl="revTx" presStyleIdx="1" presStyleCnt="3">
        <dgm:presLayoutVars>
          <dgm:bulletEnabled val="1"/>
        </dgm:presLayoutVars>
      </dgm:prSet>
      <dgm:spPr/>
    </dgm:pt>
    <dgm:pt modelId="{2897B0A6-FE98-4134-96BA-C81ED389E572}" type="pres">
      <dgm:prSet presAssocID="{309B5E6B-8FA7-4985-BB9A-FDF3481443B1}" presName="circleB" presStyleLbl="node1" presStyleIdx="1" presStyleCnt="3"/>
      <dgm:spPr/>
    </dgm:pt>
    <dgm:pt modelId="{165C78B7-0DDA-41A2-8ED3-F4ADC12A1B6E}" type="pres">
      <dgm:prSet presAssocID="{309B5E6B-8FA7-4985-BB9A-FDF3481443B1}" presName="spaceB" presStyleCnt="0"/>
      <dgm:spPr/>
    </dgm:pt>
    <dgm:pt modelId="{17F90BBA-0943-4B79-9256-D568AD00037F}" type="pres">
      <dgm:prSet presAssocID="{442474D2-44DD-4673-952E-C35AA68AE48E}" presName="space" presStyleCnt="0"/>
      <dgm:spPr/>
    </dgm:pt>
    <dgm:pt modelId="{3C7CCBA8-2EA6-4904-8517-6864EB0B37B4}" type="pres">
      <dgm:prSet presAssocID="{F7AC3FAF-1EBE-4842-B301-87615A26991E}" presName="compositeA" presStyleCnt="0"/>
      <dgm:spPr/>
    </dgm:pt>
    <dgm:pt modelId="{43B53D72-A835-4545-AAAE-F06BF119D669}" type="pres">
      <dgm:prSet presAssocID="{F7AC3FAF-1EBE-4842-B301-87615A26991E}" presName="textA" presStyleLbl="revTx" presStyleIdx="2" presStyleCnt="3">
        <dgm:presLayoutVars>
          <dgm:bulletEnabled val="1"/>
        </dgm:presLayoutVars>
      </dgm:prSet>
      <dgm:spPr/>
    </dgm:pt>
    <dgm:pt modelId="{DFC784FA-ECF2-4309-9D4B-CE8726A4F45A}" type="pres">
      <dgm:prSet presAssocID="{F7AC3FAF-1EBE-4842-B301-87615A26991E}" presName="circleA" presStyleLbl="node1" presStyleIdx="2" presStyleCnt="3"/>
      <dgm:spPr/>
    </dgm:pt>
    <dgm:pt modelId="{955E836B-848F-4D06-87BD-0364BBB61545}" type="pres">
      <dgm:prSet presAssocID="{F7AC3FAF-1EBE-4842-B301-87615A26991E}" presName="spaceA" presStyleCnt="0"/>
      <dgm:spPr/>
    </dgm:pt>
  </dgm:ptLst>
  <dgm:cxnLst>
    <dgm:cxn modelId="{8B5CB9E3-C211-4D4F-AEAF-E3E1D19330A3}" type="presOf" srcId="{F7AC3FAF-1EBE-4842-B301-87615A26991E}" destId="{43B53D72-A835-4545-AAAE-F06BF119D669}" srcOrd="0" destOrd="0" presId="urn:microsoft.com/office/officeart/2005/8/layout/hProcess11"/>
    <dgm:cxn modelId="{AA077D7C-F468-4AF6-944B-EB755DE57AEB}" type="presOf" srcId="{24F28F87-7ABD-43A9-9CE4-C58EC3C88D2C}" destId="{43B53D72-A835-4545-AAAE-F06BF119D669}" srcOrd="0" destOrd="3" presId="urn:microsoft.com/office/officeart/2005/8/layout/hProcess11"/>
    <dgm:cxn modelId="{E6562A6F-9930-40BC-A51E-7AE987C8186B}" srcId="{3E23CE2A-8D72-4C6C-A09E-95A37E766083}" destId="{E5E4F6DA-61DC-4EED-BC46-CC2942B61E89}" srcOrd="0" destOrd="0" parTransId="{157DC1AD-FDF8-462C-893A-3725ED1C815D}" sibTransId="{33F433E3-B510-430C-957E-4A57471D7DCF}"/>
    <dgm:cxn modelId="{826EFC2A-7222-4D71-A69F-DD0DFCFF92D5}" type="presOf" srcId="{510CA5D4-966A-471F-A716-EE10369A80CD}" destId="{D16141A5-FBEE-47F2-917D-E2337553664A}" srcOrd="0" destOrd="2" presId="urn:microsoft.com/office/officeart/2005/8/layout/hProcess11"/>
    <dgm:cxn modelId="{37414448-8FC7-4E94-842D-9B994CA1039C}" type="presOf" srcId="{3C81E3DA-81E4-4D24-9A18-5073327092C7}" destId="{D16141A5-FBEE-47F2-917D-E2337553664A}" srcOrd="0" destOrd="3" presId="urn:microsoft.com/office/officeart/2005/8/layout/hProcess11"/>
    <dgm:cxn modelId="{D7858F42-162B-4D6E-A696-BACEA00D83D5}" type="presOf" srcId="{3E23CE2A-8D72-4C6C-A09E-95A37E766083}" destId="{D16141A5-FBEE-47F2-917D-E2337553664A}" srcOrd="0" destOrd="0" presId="urn:microsoft.com/office/officeart/2005/8/layout/hProcess11"/>
    <dgm:cxn modelId="{534E62B7-493E-44B1-95B2-4763A2895739}" type="presOf" srcId="{59E796F7-703F-4579-9DB7-DF70D861F567}" destId="{43B53D72-A835-4545-AAAE-F06BF119D669}" srcOrd="0" destOrd="2" presId="urn:microsoft.com/office/officeart/2005/8/layout/hProcess11"/>
    <dgm:cxn modelId="{CD7307A3-1AB8-4F60-8221-F792E6CD7230}" srcId="{F7AC3FAF-1EBE-4842-B301-87615A26991E}" destId="{24F28F87-7ABD-43A9-9CE4-C58EC3C88D2C}" srcOrd="2" destOrd="0" parTransId="{3BFB44F0-6D4E-4071-B5A3-9113A3EBD240}" sibTransId="{1C7B114D-9657-45A4-B425-15BE9AB67ADA}"/>
    <dgm:cxn modelId="{8188CA50-D1F6-4C51-A495-735C73F7A04C}" type="presOf" srcId="{E5E4F6DA-61DC-4EED-BC46-CC2942B61E89}" destId="{D16141A5-FBEE-47F2-917D-E2337553664A}" srcOrd="0" destOrd="1" presId="urn:microsoft.com/office/officeart/2005/8/layout/hProcess11"/>
    <dgm:cxn modelId="{458DE687-156F-4771-9640-EEADB482FF6C}" type="presOf" srcId="{A5CFD2CF-A732-48BC-A7C6-4A7FC55E6492}" destId="{22F7E24C-9FC3-4338-8191-4645443BA7EA}" srcOrd="0" destOrd="3" presId="urn:microsoft.com/office/officeart/2005/8/layout/hProcess11"/>
    <dgm:cxn modelId="{A2D83B33-2741-43B4-A4A8-E4AEB30185DF}" type="presOf" srcId="{A539DAC1-8F21-42DA-8211-2542F2F0987C}" destId="{22F7E24C-9FC3-4338-8191-4645443BA7EA}" srcOrd="0" destOrd="1" presId="urn:microsoft.com/office/officeart/2005/8/layout/hProcess11"/>
    <dgm:cxn modelId="{7157753B-1CA3-43D0-B3CD-3074B41CD373}" srcId="{3E23CE2A-8D72-4C6C-A09E-95A37E766083}" destId="{3C81E3DA-81E4-4D24-9A18-5073327092C7}" srcOrd="2" destOrd="0" parTransId="{297C8E35-17F7-40E6-A5AD-73FAA49785F5}" sibTransId="{E7395660-4F65-4B57-A2F5-7978D1BFB32D}"/>
    <dgm:cxn modelId="{0754CC8B-4DCE-468E-A12B-1B0D506C14CB}" type="presOf" srcId="{43FDF51E-13EB-4A67-8628-10406F1E0FFC}" destId="{43B53D72-A835-4545-AAAE-F06BF119D669}" srcOrd="0" destOrd="1" presId="urn:microsoft.com/office/officeart/2005/8/layout/hProcess11"/>
    <dgm:cxn modelId="{20D7657D-B49C-43B4-8B35-536A008B46B6}" srcId="{5976266E-25D4-44B4-9620-51A1950EC476}" destId="{F7AC3FAF-1EBE-4842-B301-87615A26991E}" srcOrd="2" destOrd="0" parTransId="{0B70DD0C-AFF9-4E11-B7FB-6227663F0B44}" sibTransId="{AC08CB05-19BE-4589-8D77-8508B2E27099}"/>
    <dgm:cxn modelId="{73B80435-6E0E-49BB-B55F-6C75C452580B}" srcId="{309B5E6B-8FA7-4985-BB9A-FDF3481443B1}" destId="{A5CFD2CF-A732-48BC-A7C6-4A7FC55E6492}" srcOrd="2" destOrd="0" parTransId="{02C4327F-439A-4113-83E8-1B35DB3087CA}" sibTransId="{25BA4642-473A-4C94-AA2D-F2B3AB20EC87}"/>
    <dgm:cxn modelId="{8E82CB3E-23A6-4F16-A2B1-65F329DA38EE}" srcId="{3E23CE2A-8D72-4C6C-A09E-95A37E766083}" destId="{510CA5D4-966A-471F-A716-EE10369A80CD}" srcOrd="1" destOrd="0" parTransId="{1D393F37-0B0E-4E24-9C62-BE5986D804EA}" sibTransId="{F359FFDB-091F-407E-8968-89E0E1D7543F}"/>
    <dgm:cxn modelId="{59782DD7-F058-4EFA-A671-CD2DAE3A3CC7}" srcId="{F7AC3FAF-1EBE-4842-B301-87615A26991E}" destId="{43FDF51E-13EB-4A67-8628-10406F1E0FFC}" srcOrd="0" destOrd="0" parTransId="{36A0300D-1831-41B6-A326-12DC5A42181A}" sibTransId="{F3384212-592F-4F0B-ADFA-F4E9B9BA8B03}"/>
    <dgm:cxn modelId="{CEBCDF65-BA3D-476C-9CDA-467C6D29929F}" srcId="{F7AC3FAF-1EBE-4842-B301-87615A26991E}" destId="{59E796F7-703F-4579-9DB7-DF70D861F567}" srcOrd="1" destOrd="0" parTransId="{D80EBA53-F567-4888-B1E5-180CBD5466E2}" sibTransId="{8666145A-E22B-4B4F-9F69-02AEF5762F39}"/>
    <dgm:cxn modelId="{2CF5DA84-343D-4171-A7C8-00D70C83D158}" type="presOf" srcId="{5976266E-25D4-44B4-9620-51A1950EC476}" destId="{BF9D0406-E378-4604-A477-57167621CFB1}" srcOrd="0" destOrd="0" presId="urn:microsoft.com/office/officeart/2005/8/layout/hProcess11"/>
    <dgm:cxn modelId="{AC0E3337-BFF3-464D-806E-952AD3AC6C4B}" srcId="{309B5E6B-8FA7-4985-BB9A-FDF3481443B1}" destId="{A539DAC1-8F21-42DA-8211-2542F2F0987C}" srcOrd="0" destOrd="0" parTransId="{2DD5C3E1-5FE7-45BD-AB7D-647F93AA6FF2}" sibTransId="{C5D22F97-BC96-4578-A894-BE5FFE613D63}"/>
    <dgm:cxn modelId="{F4959FC8-F8B1-48D6-B8CC-50F065B77B6B}" srcId="{5976266E-25D4-44B4-9620-51A1950EC476}" destId="{309B5E6B-8FA7-4985-BB9A-FDF3481443B1}" srcOrd="1" destOrd="0" parTransId="{95892962-992D-4747-9559-D264A1395C8A}" sibTransId="{442474D2-44DD-4673-952E-C35AA68AE48E}"/>
    <dgm:cxn modelId="{6034F6CA-98E8-4B78-8764-B8625D37E9B3}" type="presOf" srcId="{53723051-EC62-4A93-862D-57AFAD7E2048}" destId="{22F7E24C-9FC3-4338-8191-4645443BA7EA}" srcOrd="0" destOrd="2" presId="urn:microsoft.com/office/officeart/2005/8/layout/hProcess11"/>
    <dgm:cxn modelId="{4E207036-717D-43AA-B37C-DCE20345040B}" srcId="{5976266E-25D4-44B4-9620-51A1950EC476}" destId="{3E23CE2A-8D72-4C6C-A09E-95A37E766083}" srcOrd="0" destOrd="0" parTransId="{3BF91D98-F7D8-4D59-8C82-6FC29EF8EB10}" sibTransId="{00880625-D9DB-49C7-B250-9653D932C7DC}"/>
    <dgm:cxn modelId="{8C70A38A-A6DB-4EAF-8872-80C01AC88975}" type="presOf" srcId="{309B5E6B-8FA7-4985-BB9A-FDF3481443B1}" destId="{22F7E24C-9FC3-4338-8191-4645443BA7EA}" srcOrd="0" destOrd="0" presId="urn:microsoft.com/office/officeart/2005/8/layout/hProcess11"/>
    <dgm:cxn modelId="{524D13B6-55FF-404C-913C-EEB9A83F8CD9}" srcId="{309B5E6B-8FA7-4985-BB9A-FDF3481443B1}" destId="{53723051-EC62-4A93-862D-57AFAD7E2048}" srcOrd="1" destOrd="0" parTransId="{0AEFF84D-151E-4F4C-9F4B-9E878218C2D1}" sibTransId="{C03C637D-0611-40BE-8946-2507C40CC787}"/>
    <dgm:cxn modelId="{67169B4B-5D13-4CD4-B259-A5A680061588}" type="presParOf" srcId="{BF9D0406-E378-4604-A477-57167621CFB1}" destId="{1F84DEBA-DF73-485A-9AF1-AEBB1544F2FB}" srcOrd="0" destOrd="0" presId="urn:microsoft.com/office/officeart/2005/8/layout/hProcess11"/>
    <dgm:cxn modelId="{18B95F96-C477-43F3-8317-CB615F74E2EC}" type="presParOf" srcId="{BF9D0406-E378-4604-A477-57167621CFB1}" destId="{09989D2B-F0ED-427D-B29C-0DACD1D5B6BE}" srcOrd="1" destOrd="0" presId="urn:microsoft.com/office/officeart/2005/8/layout/hProcess11"/>
    <dgm:cxn modelId="{118962C9-D987-4953-AAFA-04F04742D5A8}" type="presParOf" srcId="{09989D2B-F0ED-427D-B29C-0DACD1D5B6BE}" destId="{F7367CE0-4369-4F0D-AF03-58FE834D64C0}" srcOrd="0" destOrd="0" presId="urn:microsoft.com/office/officeart/2005/8/layout/hProcess11"/>
    <dgm:cxn modelId="{C4B03270-4030-4A55-96B0-5B8B5E9ABE5F}" type="presParOf" srcId="{F7367CE0-4369-4F0D-AF03-58FE834D64C0}" destId="{D16141A5-FBEE-47F2-917D-E2337553664A}" srcOrd="0" destOrd="0" presId="urn:microsoft.com/office/officeart/2005/8/layout/hProcess11"/>
    <dgm:cxn modelId="{EB5727FE-A076-4664-9092-ADCC1C12C9B5}" type="presParOf" srcId="{F7367CE0-4369-4F0D-AF03-58FE834D64C0}" destId="{D877125E-1AA2-4844-8A45-77BA9F9A48DD}" srcOrd="1" destOrd="0" presId="urn:microsoft.com/office/officeart/2005/8/layout/hProcess11"/>
    <dgm:cxn modelId="{2B711679-2BE2-4F41-893B-EC5753A57D56}" type="presParOf" srcId="{F7367CE0-4369-4F0D-AF03-58FE834D64C0}" destId="{FCA8D16E-01F0-465E-97E4-86102F2DD120}" srcOrd="2" destOrd="0" presId="urn:microsoft.com/office/officeart/2005/8/layout/hProcess11"/>
    <dgm:cxn modelId="{1FCCF35F-5BEC-4F48-B6FF-54D5EE0C9391}" type="presParOf" srcId="{09989D2B-F0ED-427D-B29C-0DACD1D5B6BE}" destId="{645C3144-8AD0-4C37-AD40-09A819770F88}" srcOrd="1" destOrd="0" presId="urn:microsoft.com/office/officeart/2005/8/layout/hProcess11"/>
    <dgm:cxn modelId="{39770AF5-F2C2-4DCB-B2F9-FA9BCE394E19}" type="presParOf" srcId="{09989D2B-F0ED-427D-B29C-0DACD1D5B6BE}" destId="{7F2A3F87-C660-44DA-966F-AA30F05F998C}" srcOrd="2" destOrd="0" presId="urn:microsoft.com/office/officeart/2005/8/layout/hProcess11"/>
    <dgm:cxn modelId="{0FEF604F-492C-48F3-8BFD-E25BEDD74682}" type="presParOf" srcId="{7F2A3F87-C660-44DA-966F-AA30F05F998C}" destId="{22F7E24C-9FC3-4338-8191-4645443BA7EA}" srcOrd="0" destOrd="0" presId="urn:microsoft.com/office/officeart/2005/8/layout/hProcess11"/>
    <dgm:cxn modelId="{A6AD1947-5B6F-40E9-BA59-034131A87DE2}" type="presParOf" srcId="{7F2A3F87-C660-44DA-966F-AA30F05F998C}" destId="{2897B0A6-FE98-4134-96BA-C81ED389E572}" srcOrd="1" destOrd="0" presId="urn:microsoft.com/office/officeart/2005/8/layout/hProcess11"/>
    <dgm:cxn modelId="{D9D3741C-ECC1-4B0C-93BD-A1524EAE7D0D}" type="presParOf" srcId="{7F2A3F87-C660-44DA-966F-AA30F05F998C}" destId="{165C78B7-0DDA-41A2-8ED3-F4ADC12A1B6E}" srcOrd="2" destOrd="0" presId="urn:microsoft.com/office/officeart/2005/8/layout/hProcess11"/>
    <dgm:cxn modelId="{B1088FBB-E58D-4E25-82F2-FEC5B4A860F1}" type="presParOf" srcId="{09989D2B-F0ED-427D-B29C-0DACD1D5B6BE}" destId="{17F90BBA-0943-4B79-9256-D568AD00037F}" srcOrd="3" destOrd="0" presId="urn:microsoft.com/office/officeart/2005/8/layout/hProcess11"/>
    <dgm:cxn modelId="{CCE9B0C4-A3CC-4DD6-8B4D-7481836EF4EA}" type="presParOf" srcId="{09989D2B-F0ED-427D-B29C-0DACD1D5B6BE}" destId="{3C7CCBA8-2EA6-4904-8517-6864EB0B37B4}" srcOrd="4" destOrd="0" presId="urn:microsoft.com/office/officeart/2005/8/layout/hProcess11"/>
    <dgm:cxn modelId="{6C2D1275-95D6-47A1-8A72-EA765A09567E}" type="presParOf" srcId="{3C7CCBA8-2EA6-4904-8517-6864EB0B37B4}" destId="{43B53D72-A835-4545-AAAE-F06BF119D669}" srcOrd="0" destOrd="0" presId="urn:microsoft.com/office/officeart/2005/8/layout/hProcess11"/>
    <dgm:cxn modelId="{A99B628D-EE4A-4772-80C9-7AA6E83F795B}" type="presParOf" srcId="{3C7CCBA8-2EA6-4904-8517-6864EB0B37B4}" destId="{DFC784FA-ECF2-4309-9D4B-CE8726A4F45A}" srcOrd="1" destOrd="0" presId="urn:microsoft.com/office/officeart/2005/8/layout/hProcess11"/>
    <dgm:cxn modelId="{6202ECEC-2F82-4DF2-87AC-5646FCE7B7D6}" type="presParOf" srcId="{3C7CCBA8-2EA6-4904-8517-6864EB0B37B4}" destId="{955E836B-848F-4D06-87BD-0364BBB6154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78237A-DFCC-47B3-93DB-CFC4991FF436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620C83BF-A2E6-4845-B289-147500A0AF77}">
      <dgm:prSet phldrT="[טקסט]"/>
      <dgm:spPr/>
      <dgm:t>
        <a:bodyPr/>
        <a:lstStyle/>
        <a:p>
          <a:pPr rtl="1"/>
          <a:r>
            <a:rPr lang="he-IL" dirty="0" smtClean="0"/>
            <a:t>צפיפות – גרמה למחלות, טיפוס ומגפות</a:t>
          </a:r>
          <a:endParaRPr lang="he-IL" dirty="0"/>
        </a:p>
      </dgm:t>
    </dgm:pt>
    <dgm:pt modelId="{29703FEE-8A53-4A56-846D-341798A50783}" type="parTrans" cxnId="{8DA5FD77-62A0-4830-9679-013FBD9F38C1}">
      <dgm:prSet/>
      <dgm:spPr/>
      <dgm:t>
        <a:bodyPr/>
        <a:lstStyle/>
        <a:p>
          <a:pPr rtl="1"/>
          <a:endParaRPr lang="he-IL"/>
        </a:p>
      </dgm:t>
    </dgm:pt>
    <dgm:pt modelId="{2BEC1238-7017-4717-A202-BC1B1F918793}" type="sibTrans" cxnId="{8DA5FD77-62A0-4830-9679-013FBD9F38C1}">
      <dgm:prSet/>
      <dgm:spPr/>
      <dgm:t>
        <a:bodyPr/>
        <a:lstStyle/>
        <a:p>
          <a:pPr rtl="1"/>
          <a:endParaRPr lang="he-IL"/>
        </a:p>
      </dgm:t>
    </dgm:pt>
    <dgm:pt modelId="{876D59D5-902E-4E56-8AAE-D17D21DC4DB4}">
      <dgm:prSet phldrT="[טקסט]"/>
      <dgm:spPr/>
      <dgm:t>
        <a:bodyPr/>
        <a:lstStyle/>
        <a:p>
          <a:pPr rtl="1"/>
          <a:r>
            <a:rPr lang="he-IL" dirty="0" smtClean="0"/>
            <a:t>רעב – הגרמנים לא הכניסו אוכל לגטו</a:t>
          </a:r>
          <a:endParaRPr lang="he-IL" dirty="0"/>
        </a:p>
      </dgm:t>
    </dgm:pt>
    <dgm:pt modelId="{C78EF1F2-925F-4F76-9BEA-CF7AFE6E0C8E}" type="parTrans" cxnId="{BEC03ED4-B457-45DA-B04E-90CC7C253D3B}">
      <dgm:prSet/>
      <dgm:spPr/>
      <dgm:t>
        <a:bodyPr/>
        <a:lstStyle/>
        <a:p>
          <a:pPr rtl="1"/>
          <a:endParaRPr lang="he-IL"/>
        </a:p>
      </dgm:t>
    </dgm:pt>
    <dgm:pt modelId="{E285CCF3-0054-4330-8DC6-13476AD56474}" type="sibTrans" cxnId="{BEC03ED4-B457-45DA-B04E-90CC7C253D3B}">
      <dgm:prSet/>
      <dgm:spPr/>
      <dgm:t>
        <a:bodyPr/>
        <a:lstStyle/>
        <a:p>
          <a:pPr rtl="1"/>
          <a:endParaRPr lang="he-IL"/>
        </a:p>
      </dgm:t>
    </dgm:pt>
    <dgm:pt modelId="{F7CBCC91-B26E-4567-BE2F-ED5812E47694}">
      <dgm:prSet phldrT="[טקסט]"/>
      <dgm:spPr/>
      <dgm:t>
        <a:bodyPr/>
        <a:lstStyle/>
        <a:p>
          <a:pPr rtl="1"/>
          <a:r>
            <a:rPr lang="he-IL" dirty="0" smtClean="0"/>
            <a:t>יתומים וגוועים – ילדים היו מנסים להבריח אוכל</a:t>
          </a:r>
          <a:endParaRPr lang="he-IL" dirty="0"/>
        </a:p>
      </dgm:t>
    </dgm:pt>
    <dgm:pt modelId="{25351688-C25F-4F14-A9B0-838795911775}" type="parTrans" cxnId="{1CEF177F-E531-4F09-BB88-B7BDA5D065C3}">
      <dgm:prSet/>
      <dgm:spPr/>
      <dgm:t>
        <a:bodyPr/>
        <a:lstStyle/>
        <a:p>
          <a:pPr rtl="1"/>
          <a:endParaRPr lang="he-IL"/>
        </a:p>
      </dgm:t>
    </dgm:pt>
    <dgm:pt modelId="{4E540C4F-443F-4AB5-897C-913FE4958D3E}" type="sibTrans" cxnId="{1CEF177F-E531-4F09-BB88-B7BDA5D065C3}">
      <dgm:prSet/>
      <dgm:spPr/>
      <dgm:t>
        <a:bodyPr/>
        <a:lstStyle/>
        <a:p>
          <a:pPr rtl="1"/>
          <a:endParaRPr lang="he-IL"/>
        </a:p>
      </dgm:t>
    </dgm:pt>
    <dgm:pt modelId="{9490BC12-83F7-4841-A6CD-924203A24BA5}">
      <dgm:prSet phldrT="[טקסט]"/>
      <dgm:spPr/>
      <dgm:t>
        <a:bodyPr/>
        <a:lstStyle/>
        <a:p>
          <a:pPr rtl="1"/>
          <a:r>
            <a:rPr lang="he-IL" dirty="0" smtClean="0"/>
            <a:t>בידוד – חומת הגטו</a:t>
          </a:r>
          <a:endParaRPr lang="he-IL" dirty="0"/>
        </a:p>
      </dgm:t>
    </dgm:pt>
    <dgm:pt modelId="{16F5A8F0-023C-44E6-AF67-8952D122770D}" type="parTrans" cxnId="{C2B0DFE7-E385-468B-9E25-82EBF3164F3D}">
      <dgm:prSet/>
      <dgm:spPr/>
      <dgm:t>
        <a:bodyPr/>
        <a:lstStyle/>
        <a:p>
          <a:pPr rtl="1"/>
          <a:endParaRPr lang="he-IL"/>
        </a:p>
      </dgm:t>
    </dgm:pt>
    <dgm:pt modelId="{2DF72084-C0AD-4919-A4AD-01B2EDA49DC6}" type="sibTrans" cxnId="{C2B0DFE7-E385-468B-9E25-82EBF3164F3D}">
      <dgm:prSet/>
      <dgm:spPr/>
      <dgm:t>
        <a:bodyPr/>
        <a:lstStyle/>
        <a:p>
          <a:pPr rtl="1"/>
          <a:endParaRPr lang="he-IL"/>
        </a:p>
      </dgm:t>
    </dgm:pt>
    <dgm:pt modelId="{18F5B4B9-6BB1-4CFF-A16C-16ED3FD3B0C5}" type="pres">
      <dgm:prSet presAssocID="{0D78237A-DFCC-47B3-93DB-CFC4991FF43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E8FB2D98-4D8E-4503-ABD3-27FEDBD77A1E}" type="pres">
      <dgm:prSet presAssocID="{620C83BF-A2E6-4845-B289-147500A0AF77}" presName="composite" presStyleCnt="0"/>
      <dgm:spPr/>
    </dgm:pt>
    <dgm:pt modelId="{588F89BF-9C95-4831-BAC5-2FF229A62A33}" type="pres">
      <dgm:prSet presAssocID="{620C83BF-A2E6-4845-B289-147500A0AF77}" presName="rect1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566EC82-E9E2-49C8-A9C5-D929420082CB}" type="pres">
      <dgm:prSet presAssocID="{620C83BF-A2E6-4845-B289-147500A0AF77}" presName="wedgeRectCallout1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A63D2B9-4D22-4E34-B9A6-103D39C9D987}" type="pres">
      <dgm:prSet presAssocID="{2BEC1238-7017-4717-A202-BC1B1F918793}" presName="sibTrans" presStyleCnt="0"/>
      <dgm:spPr/>
    </dgm:pt>
    <dgm:pt modelId="{CE97E9DB-592C-436B-B6CF-C232D75AEA8A}" type="pres">
      <dgm:prSet presAssocID="{876D59D5-902E-4E56-8AAE-D17D21DC4DB4}" presName="composite" presStyleCnt="0"/>
      <dgm:spPr/>
    </dgm:pt>
    <dgm:pt modelId="{0B4EEBB3-05AD-4278-A913-61104671BC42}" type="pres">
      <dgm:prSet presAssocID="{876D59D5-902E-4E56-8AAE-D17D21DC4DB4}" presName="rect1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124894B-38DE-45ED-912A-2370DC09DA32}" type="pres">
      <dgm:prSet presAssocID="{876D59D5-902E-4E56-8AAE-D17D21DC4DB4}" presName="wedgeRectCallout1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CFBBBC4-B144-4F97-8DBE-AF0379200961}" type="pres">
      <dgm:prSet presAssocID="{E285CCF3-0054-4330-8DC6-13476AD56474}" presName="sibTrans" presStyleCnt="0"/>
      <dgm:spPr/>
    </dgm:pt>
    <dgm:pt modelId="{EECFEF45-CF65-48E1-8F99-52B7BD89FC9B}" type="pres">
      <dgm:prSet presAssocID="{F7CBCC91-B26E-4567-BE2F-ED5812E47694}" presName="composite" presStyleCnt="0"/>
      <dgm:spPr/>
    </dgm:pt>
    <dgm:pt modelId="{042CE9BF-5191-4901-BA3C-C1BE2969F5EC}" type="pres">
      <dgm:prSet presAssocID="{F7CBCC91-B26E-4567-BE2F-ED5812E47694}" presName="rect1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C7AC6DA-4B8E-44EB-96A3-ACFD2A7EBD04}" type="pres">
      <dgm:prSet presAssocID="{F7CBCC91-B26E-4567-BE2F-ED5812E47694}" presName="wedgeRectCallout1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151D6B4-4237-4648-9D6F-2075CFD735BF}" type="pres">
      <dgm:prSet presAssocID="{4E540C4F-443F-4AB5-897C-913FE4958D3E}" presName="sibTrans" presStyleCnt="0"/>
      <dgm:spPr/>
    </dgm:pt>
    <dgm:pt modelId="{4F0C9D53-598C-4E94-9FAC-734825A6AC6A}" type="pres">
      <dgm:prSet presAssocID="{9490BC12-83F7-4841-A6CD-924203A24BA5}" presName="composite" presStyleCnt="0"/>
      <dgm:spPr/>
    </dgm:pt>
    <dgm:pt modelId="{CB313B34-0A46-4EFA-A596-693F231E9AC0}" type="pres">
      <dgm:prSet presAssocID="{9490BC12-83F7-4841-A6CD-924203A24BA5}" presName="rect1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1D46097-51C2-4056-9A1F-450486B61FB8}" type="pres">
      <dgm:prSet presAssocID="{9490BC12-83F7-4841-A6CD-924203A24BA5}" presName="wedgeRectCallout1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8B346DDC-EAB5-4256-A8D5-59917FBA2C7B}" type="presOf" srcId="{F7CBCC91-B26E-4567-BE2F-ED5812E47694}" destId="{0C7AC6DA-4B8E-44EB-96A3-ACFD2A7EBD04}" srcOrd="0" destOrd="0" presId="urn:microsoft.com/office/officeart/2008/layout/BendingPictureCaptionList"/>
    <dgm:cxn modelId="{8DA5FD77-62A0-4830-9679-013FBD9F38C1}" srcId="{0D78237A-DFCC-47B3-93DB-CFC4991FF436}" destId="{620C83BF-A2E6-4845-B289-147500A0AF77}" srcOrd="0" destOrd="0" parTransId="{29703FEE-8A53-4A56-846D-341798A50783}" sibTransId="{2BEC1238-7017-4717-A202-BC1B1F918793}"/>
    <dgm:cxn modelId="{BF4AF22F-B0AD-4F24-A784-442699F9C34E}" type="presOf" srcId="{0D78237A-DFCC-47B3-93DB-CFC4991FF436}" destId="{18F5B4B9-6BB1-4CFF-A16C-16ED3FD3B0C5}" srcOrd="0" destOrd="0" presId="urn:microsoft.com/office/officeart/2008/layout/BendingPictureCaptionList"/>
    <dgm:cxn modelId="{9F3905F7-C57F-401D-ABEA-C209A527A26D}" type="presOf" srcId="{9490BC12-83F7-4841-A6CD-924203A24BA5}" destId="{51D46097-51C2-4056-9A1F-450486B61FB8}" srcOrd="0" destOrd="0" presId="urn:microsoft.com/office/officeart/2008/layout/BendingPictureCaptionList"/>
    <dgm:cxn modelId="{C2B0DFE7-E385-468B-9E25-82EBF3164F3D}" srcId="{0D78237A-DFCC-47B3-93DB-CFC4991FF436}" destId="{9490BC12-83F7-4841-A6CD-924203A24BA5}" srcOrd="3" destOrd="0" parTransId="{16F5A8F0-023C-44E6-AF67-8952D122770D}" sibTransId="{2DF72084-C0AD-4919-A4AD-01B2EDA49DC6}"/>
    <dgm:cxn modelId="{6203E19F-449C-4D8B-82EC-F499F1568353}" type="presOf" srcId="{620C83BF-A2E6-4845-B289-147500A0AF77}" destId="{4566EC82-E9E2-49C8-A9C5-D929420082CB}" srcOrd="0" destOrd="0" presId="urn:microsoft.com/office/officeart/2008/layout/BendingPictureCaptionList"/>
    <dgm:cxn modelId="{BEC03ED4-B457-45DA-B04E-90CC7C253D3B}" srcId="{0D78237A-DFCC-47B3-93DB-CFC4991FF436}" destId="{876D59D5-902E-4E56-8AAE-D17D21DC4DB4}" srcOrd="1" destOrd="0" parTransId="{C78EF1F2-925F-4F76-9BEA-CF7AFE6E0C8E}" sibTransId="{E285CCF3-0054-4330-8DC6-13476AD56474}"/>
    <dgm:cxn modelId="{1CEF177F-E531-4F09-BB88-B7BDA5D065C3}" srcId="{0D78237A-DFCC-47B3-93DB-CFC4991FF436}" destId="{F7CBCC91-B26E-4567-BE2F-ED5812E47694}" srcOrd="2" destOrd="0" parTransId="{25351688-C25F-4F14-A9B0-838795911775}" sibTransId="{4E540C4F-443F-4AB5-897C-913FE4958D3E}"/>
    <dgm:cxn modelId="{D7B6F3E6-142A-4133-8A15-68E3814230CA}" type="presOf" srcId="{876D59D5-902E-4E56-8AAE-D17D21DC4DB4}" destId="{E124894B-38DE-45ED-912A-2370DC09DA32}" srcOrd="0" destOrd="0" presId="urn:microsoft.com/office/officeart/2008/layout/BendingPictureCaptionList"/>
    <dgm:cxn modelId="{6183C27E-E119-434D-8393-B960BEF04202}" type="presParOf" srcId="{18F5B4B9-6BB1-4CFF-A16C-16ED3FD3B0C5}" destId="{E8FB2D98-4D8E-4503-ABD3-27FEDBD77A1E}" srcOrd="0" destOrd="0" presId="urn:microsoft.com/office/officeart/2008/layout/BendingPictureCaptionList"/>
    <dgm:cxn modelId="{3576A048-825D-40A3-8C58-696FFCD9B26B}" type="presParOf" srcId="{E8FB2D98-4D8E-4503-ABD3-27FEDBD77A1E}" destId="{588F89BF-9C95-4831-BAC5-2FF229A62A33}" srcOrd="0" destOrd="0" presId="urn:microsoft.com/office/officeart/2008/layout/BendingPictureCaptionList"/>
    <dgm:cxn modelId="{C8BE2D40-2F12-4146-B660-2DF1469B190C}" type="presParOf" srcId="{E8FB2D98-4D8E-4503-ABD3-27FEDBD77A1E}" destId="{4566EC82-E9E2-49C8-A9C5-D929420082CB}" srcOrd="1" destOrd="0" presId="urn:microsoft.com/office/officeart/2008/layout/BendingPictureCaptionList"/>
    <dgm:cxn modelId="{134C072D-0753-4D65-913D-6D515B2F31DD}" type="presParOf" srcId="{18F5B4B9-6BB1-4CFF-A16C-16ED3FD3B0C5}" destId="{3A63D2B9-4D22-4E34-B9A6-103D39C9D987}" srcOrd="1" destOrd="0" presId="urn:microsoft.com/office/officeart/2008/layout/BendingPictureCaptionList"/>
    <dgm:cxn modelId="{1C25C651-555B-4E26-A34B-8DC4DB530B8F}" type="presParOf" srcId="{18F5B4B9-6BB1-4CFF-A16C-16ED3FD3B0C5}" destId="{CE97E9DB-592C-436B-B6CF-C232D75AEA8A}" srcOrd="2" destOrd="0" presId="urn:microsoft.com/office/officeart/2008/layout/BendingPictureCaptionList"/>
    <dgm:cxn modelId="{27EC89D1-72C8-4A9A-8078-62AD517693DB}" type="presParOf" srcId="{CE97E9DB-592C-436B-B6CF-C232D75AEA8A}" destId="{0B4EEBB3-05AD-4278-A913-61104671BC42}" srcOrd="0" destOrd="0" presId="urn:microsoft.com/office/officeart/2008/layout/BendingPictureCaptionList"/>
    <dgm:cxn modelId="{56E4668E-9087-4BD5-B471-C4DC3ADD3BF1}" type="presParOf" srcId="{CE97E9DB-592C-436B-B6CF-C232D75AEA8A}" destId="{E124894B-38DE-45ED-912A-2370DC09DA32}" srcOrd="1" destOrd="0" presId="urn:microsoft.com/office/officeart/2008/layout/BendingPictureCaptionList"/>
    <dgm:cxn modelId="{AED86386-2F77-40FC-AF39-F1EDAE7BC05C}" type="presParOf" srcId="{18F5B4B9-6BB1-4CFF-A16C-16ED3FD3B0C5}" destId="{9CFBBBC4-B144-4F97-8DBE-AF0379200961}" srcOrd="3" destOrd="0" presId="urn:microsoft.com/office/officeart/2008/layout/BendingPictureCaptionList"/>
    <dgm:cxn modelId="{D26C1971-97D7-47F9-B9C3-9FEA4211C06B}" type="presParOf" srcId="{18F5B4B9-6BB1-4CFF-A16C-16ED3FD3B0C5}" destId="{EECFEF45-CF65-48E1-8F99-52B7BD89FC9B}" srcOrd="4" destOrd="0" presId="urn:microsoft.com/office/officeart/2008/layout/BendingPictureCaptionList"/>
    <dgm:cxn modelId="{A6649FD8-C0CB-463E-920E-BC2B30B16C7B}" type="presParOf" srcId="{EECFEF45-CF65-48E1-8F99-52B7BD89FC9B}" destId="{042CE9BF-5191-4901-BA3C-C1BE2969F5EC}" srcOrd="0" destOrd="0" presId="urn:microsoft.com/office/officeart/2008/layout/BendingPictureCaptionList"/>
    <dgm:cxn modelId="{C5BE747E-5B6F-4842-9EE1-62631FDF92C2}" type="presParOf" srcId="{EECFEF45-CF65-48E1-8F99-52B7BD89FC9B}" destId="{0C7AC6DA-4B8E-44EB-96A3-ACFD2A7EBD04}" srcOrd="1" destOrd="0" presId="urn:microsoft.com/office/officeart/2008/layout/BendingPictureCaptionList"/>
    <dgm:cxn modelId="{B4220E60-5C49-4947-A397-2090FE6403ED}" type="presParOf" srcId="{18F5B4B9-6BB1-4CFF-A16C-16ED3FD3B0C5}" destId="{A151D6B4-4237-4648-9D6F-2075CFD735BF}" srcOrd="5" destOrd="0" presId="urn:microsoft.com/office/officeart/2008/layout/BendingPictureCaptionList"/>
    <dgm:cxn modelId="{6DE57095-6636-45B0-AFE2-3B3FBA26E2C6}" type="presParOf" srcId="{18F5B4B9-6BB1-4CFF-A16C-16ED3FD3B0C5}" destId="{4F0C9D53-598C-4E94-9FAC-734825A6AC6A}" srcOrd="6" destOrd="0" presId="urn:microsoft.com/office/officeart/2008/layout/BendingPictureCaptionList"/>
    <dgm:cxn modelId="{150C6FD5-E5C5-4C68-9288-210EEAE85A4D}" type="presParOf" srcId="{4F0C9D53-598C-4E94-9FAC-734825A6AC6A}" destId="{CB313B34-0A46-4EFA-A596-693F231E9AC0}" srcOrd="0" destOrd="0" presId="urn:microsoft.com/office/officeart/2008/layout/BendingPictureCaptionList"/>
    <dgm:cxn modelId="{DD7F81BC-CAE9-4C20-A20C-C9F8EE3F248A}" type="presParOf" srcId="{4F0C9D53-598C-4E94-9FAC-734825A6AC6A}" destId="{51D46097-51C2-4056-9A1F-450486B61FB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6AA06F-4F8B-4E65-B1F6-3A13DAB6A68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754E1C0B-7739-40B4-AE2B-15B6F3A4EAB3}">
      <dgm:prSet phldrT="[טקסט]"/>
      <dgm:spPr/>
      <dgm:t>
        <a:bodyPr/>
        <a:lstStyle/>
        <a:p>
          <a:pPr rtl="1"/>
          <a:r>
            <a:rPr lang="he-IL" dirty="0" smtClean="0"/>
            <a:t>גטו ורשה</a:t>
          </a:r>
          <a:endParaRPr lang="he-IL" dirty="0"/>
        </a:p>
      </dgm:t>
    </dgm:pt>
    <dgm:pt modelId="{C1E39967-8E9C-4B1A-8759-3989FFEF3B78}" type="parTrans" cxnId="{4D259078-C01C-494C-AEA2-DCB46C6D5ADD}">
      <dgm:prSet/>
      <dgm:spPr/>
      <dgm:t>
        <a:bodyPr/>
        <a:lstStyle/>
        <a:p>
          <a:pPr rtl="1"/>
          <a:endParaRPr lang="he-IL"/>
        </a:p>
      </dgm:t>
    </dgm:pt>
    <dgm:pt modelId="{94D69D14-9A00-46BC-A573-D50F30069933}" type="sibTrans" cxnId="{4D259078-C01C-494C-AEA2-DCB46C6D5ADD}">
      <dgm:prSet/>
      <dgm:spPr/>
      <dgm:t>
        <a:bodyPr/>
        <a:lstStyle/>
        <a:p>
          <a:pPr rtl="1"/>
          <a:endParaRPr lang="he-IL"/>
        </a:p>
      </dgm:t>
    </dgm:pt>
    <dgm:pt modelId="{A655E7D0-24C1-4ABD-8780-5E4A9BF916DF}">
      <dgm:prSet phldrT="[טקסט]"/>
      <dgm:spPr/>
      <dgm:t>
        <a:bodyPr/>
        <a:lstStyle/>
        <a:p>
          <a:pPr rtl="1"/>
          <a:r>
            <a:rPr lang="he-IL" dirty="0" smtClean="0"/>
            <a:t>גטו לודז'</a:t>
          </a:r>
          <a:endParaRPr lang="he-IL" dirty="0"/>
        </a:p>
      </dgm:t>
    </dgm:pt>
    <dgm:pt modelId="{6B61BEA8-1F33-4584-BFCF-5241BF71B37A}" type="parTrans" cxnId="{92A5BE22-282B-4F13-9473-CE26C4C09D90}">
      <dgm:prSet/>
      <dgm:spPr/>
      <dgm:t>
        <a:bodyPr/>
        <a:lstStyle/>
        <a:p>
          <a:pPr rtl="1"/>
          <a:endParaRPr lang="he-IL"/>
        </a:p>
      </dgm:t>
    </dgm:pt>
    <dgm:pt modelId="{F2C31AA0-51BA-4E3B-92B0-9E1B07D0985A}" type="sibTrans" cxnId="{92A5BE22-282B-4F13-9473-CE26C4C09D90}">
      <dgm:prSet/>
      <dgm:spPr/>
      <dgm:t>
        <a:bodyPr/>
        <a:lstStyle/>
        <a:p>
          <a:pPr rtl="1"/>
          <a:endParaRPr lang="he-IL"/>
        </a:p>
      </dgm:t>
    </dgm:pt>
    <dgm:pt modelId="{C6D03FD9-BFEB-4E41-B9F4-FB01317309EE}">
      <dgm:prSet phldrT="[טקסט]"/>
      <dgm:spPr/>
      <dgm:t>
        <a:bodyPr/>
        <a:lstStyle/>
        <a:p>
          <a:pPr rtl="1"/>
          <a:r>
            <a:rPr lang="he-IL" dirty="0" smtClean="0"/>
            <a:t>460,000 יהודים בשיא</a:t>
          </a:r>
          <a:endParaRPr lang="he-IL" dirty="0"/>
        </a:p>
      </dgm:t>
    </dgm:pt>
    <dgm:pt modelId="{C6D66FCF-A558-4954-83F2-B32D076B9134}" type="parTrans" cxnId="{9F5C6011-AFD8-4C5C-81AC-A5206467985E}">
      <dgm:prSet/>
      <dgm:spPr/>
      <dgm:t>
        <a:bodyPr/>
        <a:lstStyle/>
        <a:p>
          <a:pPr rtl="1"/>
          <a:endParaRPr lang="he-IL"/>
        </a:p>
      </dgm:t>
    </dgm:pt>
    <dgm:pt modelId="{3A5A6F7E-243B-46A6-8397-CA51D867267C}" type="sibTrans" cxnId="{9F5C6011-AFD8-4C5C-81AC-A5206467985E}">
      <dgm:prSet/>
      <dgm:spPr/>
      <dgm:t>
        <a:bodyPr/>
        <a:lstStyle/>
        <a:p>
          <a:pPr rtl="1"/>
          <a:endParaRPr lang="he-IL"/>
        </a:p>
      </dgm:t>
    </dgm:pt>
    <dgm:pt modelId="{3837B355-0787-4300-A104-9F50753AB7F5}">
      <dgm:prSet phldrT="[טקסט]"/>
      <dgm:spPr/>
      <dgm:t>
        <a:bodyPr/>
        <a:lstStyle/>
        <a:p>
          <a:pPr rtl="1"/>
          <a:r>
            <a:rPr lang="he-IL" dirty="0" smtClean="0"/>
            <a:t>35%מתושבי העיר</a:t>
          </a:r>
          <a:endParaRPr lang="he-IL" dirty="0"/>
        </a:p>
      </dgm:t>
    </dgm:pt>
    <dgm:pt modelId="{46C8B1F1-F610-4369-A03A-F520399F76A6}" type="parTrans" cxnId="{07C231B7-89D4-4B82-BB27-7B7ADC5CBA87}">
      <dgm:prSet/>
      <dgm:spPr/>
      <dgm:t>
        <a:bodyPr/>
        <a:lstStyle/>
        <a:p>
          <a:pPr rtl="1"/>
          <a:endParaRPr lang="he-IL"/>
        </a:p>
      </dgm:t>
    </dgm:pt>
    <dgm:pt modelId="{7C3B730C-F8EB-4EA0-B9BC-8C5475487145}" type="sibTrans" cxnId="{07C231B7-89D4-4B82-BB27-7B7ADC5CBA87}">
      <dgm:prSet/>
      <dgm:spPr/>
      <dgm:t>
        <a:bodyPr/>
        <a:lstStyle/>
        <a:p>
          <a:pPr rtl="1"/>
          <a:endParaRPr lang="he-IL"/>
        </a:p>
      </dgm:t>
    </dgm:pt>
    <dgm:pt modelId="{7FA40DEF-A3F6-41C8-8969-DB69D8EFA416}">
      <dgm:prSet phldrT="[טקסט]"/>
      <dgm:spPr/>
      <dgm:t>
        <a:bodyPr/>
        <a:lstStyle/>
        <a:p>
          <a:pPr rtl="1"/>
          <a:r>
            <a:rPr lang="he-IL" b="1" dirty="0" smtClean="0"/>
            <a:t>3% מהשטח!!!</a:t>
          </a:r>
          <a:endParaRPr lang="he-IL" b="1" dirty="0"/>
        </a:p>
      </dgm:t>
    </dgm:pt>
    <dgm:pt modelId="{C4776F11-8907-4CB8-B1F2-86E6B5073EA1}" type="parTrans" cxnId="{FE458E57-5598-474D-AEBD-D0BEA10FBBC5}">
      <dgm:prSet/>
      <dgm:spPr/>
      <dgm:t>
        <a:bodyPr/>
        <a:lstStyle/>
        <a:p>
          <a:pPr rtl="1"/>
          <a:endParaRPr lang="he-IL"/>
        </a:p>
      </dgm:t>
    </dgm:pt>
    <dgm:pt modelId="{7EC38C82-2371-420E-9246-5811A3AB777C}" type="sibTrans" cxnId="{FE458E57-5598-474D-AEBD-D0BEA10FBBC5}">
      <dgm:prSet/>
      <dgm:spPr/>
      <dgm:t>
        <a:bodyPr/>
        <a:lstStyle/>
        <a:p>
          <a:pPr rtl="1"/>
          <a:endParaRPr lang="he-IL"/>
        </a:p>
      </dgm:t>
    </dgm:pt>
    <dgm:pt modelId="{B43FBF03-CB96-44BC-A472-FAF447FDB59A}">
      <dgm:prSet phldrT="[טקסט]"/>
      <dgm:spPr/>
      <dgm:t>
        <a:bodyPr/>
        <a:lstStyle/>
        <a:p>
          <a:pPr rtl="1"/>
          <a:r>
            <a:rPr lang="he-IL" dirty="0" smtClean="0"/>
            <a:t>200,000 יהודים.</a:t>
          </a:r>
          <a:endParaRPr lang="he-IL" dirty="0"/>
        </a:p>
      </dgm:t>
    </dgm:pt>
    <dgm:pt modelId="{717938CC-CD15-4F78-95C1-89C2771FBF90}" type="parTrans" cxnId="{AAA62BB1-FC5B-42AC-9045-CC4ABD02E820}">
      <dgm:prSet/>
      <dgm:spPr/>
      <dgm:t>
        <a:bodyPr/>
        <a:lstStyle/>
        <a:p>
          <a:pPr rtl="1"/>
          <a:endParaRPr lang="he-IL"/>
        </a:p>
      </dgm:t>
    </dgm:pt>
    <dgm:pt modelId="{8AE57596-F610-4287-AACC-8C6E4D3C91F6}" type="sibTrans" cxnId="{AAA62BB1-FC5B-42AC-9045-CC4ABD02E820}">
      <dgm:prSet/>
      <dgm:spPr/>
      <dgm:t>
        <a:bodyPr/>
        <a:lstStyle/>
        <a:p>
          <a:pPr rtl="1"/>
          <a:endParaRPr lang="he-IL"/>
        </a:p>
      </dgm:t>
    </dgm:pt>
    <dgm:pt modelId="{33CF900F-C43E-4CFD-8318-422B8175CB86}">
      <dgm:prSet phldrT="[טקסט]"/>
      <dgm:spPr/>
      <dgm:t>
        <a:bodyPr/>
        <a:lstStyle/>
        <a:p>
          <a:pPr rtl="1"/>
          <a:r>
            <a:rPr lang="he-IL" dirty="0" smtClean="0"/>
            <a:t>40,000 מתים מרעב</a:t>
          </a:r>
          <a:endParaRPr lang="he-IL" dirty="0"/>
        </a:p>
      </dgm:t>
    </dgm:pt>
    <dgm:pt modelId="{F4FAD793-8DBF-4A30-800F-127F04EDD795}" type="parTrans" cxnId="{29D9FB41-BBDF-487A-85E2-D339A43D5B12}">
      <dgm:prSet/>
      <dgm:spPr/>
      <dgm:t>
        <a:bodyPr/>
        <a:lstStyle/>
        <a:p>
          <a:pPr rtl="1"/>
          <a:endParaRPr lang="he-IL"/>
        </a:p>
      </dgm:t>
    </dgm:pt>
    <dgm:pt modelId="{256AB512-BD06-43F5-A2C4-FF92EC6AB9EA}" type="sibTrans" cxnId="{29D9FB41-BBDF-487A-85E2-D339A43D5B12}">
      <dgm:prSet/>
      <dgm:spPr/>
      <dgm:t>
        <a:bodyPr/>
        <a:lstStyle/>
        <a:p>
          <a:pPr rtl="1"/>
          <a:endParaRPr lang="he-IL"/>
        </a:p>
      </dgm:t>
    </dgm:pt>
    <dgm:pt modelId="{BFA70559-CFF7-436E-83BE-0785B18FE2A8}">
      <dgm:prSet phldrT="[טקסט]"/>
      <dgm:spPr/>
      <dgm:t>
        <a:bodyPr/>
        <a:lstStyle/>
        <a:p>
          <a:pPr rtl="1"/>
          <a:r>
            <a:rPr lang="he-IL" dirty="0" smtClean="0"/>
            <a:t>ועוד רבים...</a:t>
          </a:r>
          <a:endParaRPr lang="he-IL" dirty="0"/>
        </a:p>
      </dgm:t>
    </dgm:pt>
    <dgm:pt modelId="{715EB554-5C4A-4774-AE44-F374BA293473}" type="parTrans" cxnId="{062C0EEB-B5B0-4AA4-AE76-4F46619F5BAC}">
      <dgm:prSet/>
      <dgm:spPr/>
      <dgm:t>
        <a:bodyPr/>
        <a:lstStyle/>
        <a:p>
          <a:pPr rtl="1"/>
          <a:endParaRPr lang="he-IL"/>
        </a:p>
      </dgm:t>
    </dgm:pt>
    <dgm:pt modelId="{5BF3804B-B6C6-4CCF-B555-CCA2D648B790}" type="sibTrans" cxnId="{062C0EEB-B5B0-4AA4-AE76-4F46619F5BAC}">
      <dgm:prSet/>
      <dgm:spPr/>
      <dgm:t>
        <a:bodyPr/>
        <a:lstStyle/>
        <a:p>
          <a:pPr rtl="1"/>
          <a:endParaRPr lang="he-IL"/>
        </a:p>
      </dgm:t>
    </dgm:pt>
    <dgm:pt modelId="{41D3D495-6A94-418F-864C-AAA390F458EA}">
      <dgm:prSet phldrT="[טקסט]"/>
      <dgm:spPr/>
      <dgm:t>
        <a:bodyPr/>
        <a:lstStyle/>
        <a:p>
          <a:pPr rtl="1"/>
          <a:r>
            <a:rPr lang="he-IL" dirty="0" smtClean="0"/>
            <a:t>כ1,000 גטאות בכל מזרח אירופה.</a:t>
          </a:r>
          <a:endParaRPr lang="he-IL" dirty="0"/>
        </a:p>
      </dgm:t>
    </dgm:pt>
    <dgm:pt modelId="{94D88417-666C-409A-9360-B0610935E22B}" type="parTrans" cxnId="{E8B9ED4D-C241-4E66-8592-46DF8584459F}">
      <dgm:prSet/>
      <dgm:spPr/>
      <dgm:t>
        <a:bodyPr/>
        <a:lstStyle/>
        <a:p>
          <a:pPr rtl="1"/>
          <a:endParaRPr lang="he-IL"/>
        </a:p>
      </dgm:t>
    </dgm:pt>
    <dgm:pt modelId="{8903F10C-6ADB-45E4-A5A8-245575524BA3}" type="sibTrans" cxnId="{E8B9ED4D-C241-4E66-8592-46DF8584459F}">
      <dgm:prSet/>
      <dgm:spPr/>
      <dgm:t>
        <a:bodyPr/>
        <a:lstStyle/>
        <a:p>
          <a:pPr rtl="1"/>
          <a:endParaRPr lang="he-IL"/>
        </a:p>
      </dgm:t>
    </dgm:pt>
    <dgm:pt modelId="{EE4C0993-AA9D-4F5F-88F3-A60747F59D12}" type="pres">
      <dgm:prSet presAssocID="{756AA06F-4F8B-4E65-B1F6-3A13DAB6A68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A9E1E0CE-0D85-4E06-98F1-B14D7F277D6D}" type="pres">
      <dgm:prSet presAssocID="{754E1C0B-7739-40B4-AE2B-15B6F3A4EAB3}" presName="parentLin" presStyleCnt="0"/>
      <dgm:spPr/>
    </dgm:pt>
    <dgm:pt modelId="{778220DC-D974-4ED7-8A73-C0C2E270A3C1}" type="pres">
      <dgm:prSet presAssocID="{754E1C0B-7739-40B4-AE2B-15B6F3A4EAB3}" presName="parentLeftMargin" presStyleLbl="node1" presStyleIdx="0" presStyleCnt="3"/>
      <dgm:spPr/>
      <dgm:t>
        <a:bodyPr/>
        <a:lstStyle/>
        <a:p>
          <a:pPr rtl="1"/>
          <a:endParaRPr lang="he-IL"/>
        </a:p>
      </dgm:t>
    </dgm:pt>
    <dgm:pt modelId="{8A0B3EA3-2C26-4A10-AA15-ABA9FEADFCFC}" type="pres">
      <dgm:prSet presAssocID="{754E1C0B-7739-40B4-AE2B-15B6F3A4EAB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CFC287D-DDB8-4269-A9FB-81ECEC1F060B}" type="pres">
      <dgm:prSet presAssocID="{754E1C0B-7739-40B4-AE2B-15B6F3A4EAB3}" presName="negativeSpace" presStyleCnt="0"/>
      <dgm:spPr/>
    </dgm:pt>
    <dgm:pt modelId="{3E44F678-575B-4CA0-9838-4C1F78317EA6}" type="pres">
      <dgm:prSet presAssocID="{754E1C0B-7739-40B4-AE2B-15B6F3A4EAB3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2FE984E-E5F5-446D-96C5-FCF6719C455D}" type="pres">
      <dgm:prSet presAssocID="{94D69D14-9A00-46BC-A573-D50F30069933}" presName="spaceBetweenRectangles" presStyleCnt="0"/>
      <dgm:spPr/>
    </dgm:pt>
    <dgm:pt modelId="{91F9EC43-3A0D-40F2-B649-3BB4B5F93FB8}" type="pres">
      <dgm:prSet presAssocID="{A655E7D0-24C1-4ABD-8780-5E4A9BF916DF}" presName="parentLin" presStyleCnt="0"/>
      <dgm:spPr/>
    </dgm:pt>
    <dgm:pt modelId="{C7077F7B-F3C0-40FB-A55C-E4D3D6313AA4}" type="pres">
      <dgm:prSet presAssocID="{A655E7D0-24C1-4ABD-8780-5E4A9BF916DF}" presName="parentLeftMargin" presStyleLbl="node1" presStyleIdx="0" presStyleCnt="3"/>
      <dgm:spPr/>
      <dgm:t>
        <a:bodyPr/>
        <a:lstStyle/>
        <a:p>
          <a:pPr rtl="1"/>
          <a:endParaRPr lang="he-IL"/>
        </a:p>
      </dgm:t>
    </dgm:pt>
    <dgm:pt modelId="{1F86D1A2-F3FE-4E75-8468-F1C22778A55B}" type="pres">
      <dgm:prSet presAssocID="{A655E7D0-24C1-4ABD-8780-5E4A9BF916D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AD22F95-E448-4C65-AA7E-8B4FB0E966CC}" type="pres">
      <dgm:prSet presAssocID="{A655E7D0-24C1-4ABD-8780-5E4A9BF916DF}" presName="negativeSpace" presStyleCnt="0"/>
      <dgm:spPr/>
    </dgm:pt>
    <dgm:pt modelId="{0E475EE5-EEBB-43C7-ADE8-5787346B8C9D}" type="pres">
      <dgm:prSet presAssocID="{A655E7D0-24C1-4ABD-8780-5E4A9BF916DF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1A390E3-7304-4B8D-AF61-6BE282472220}" type="pres">
      <dgm:prSet presAssocID="{F2C31AA0-51BA-4E3B-92B0-9E1B07D0985A}" presName="spaceBetweenRectangles" presStyleCnt="0"/>
      <dgm:spPr/>
    </dgm:pt>
    <dgm:pt modelId="{2F90AB5F-A454-4CCA-97A2-8A599C340FB7}" type="pres">
      <dgm:prSet presAssocID="{BFA70559-CFF7-436E-83BE-0785B18FE2A8}" presName="parentLin" presStyleCnt="0"/>
      <dgm:spPr/>
    </dgm:pt>
    <dgm:pt modelId="{FC3CEF0F-4251-422B-AF9B-3614314ADBF8}" type="pres">
      <dgm:prSet presAssocID="{BFA70559-CFF7-436E-83BE-0785B18FE2A8}" presName="parentLeftMargin" presStyleLbl="node1" presStyleIdx="1" presStyleCnt="3"/>
      <dgm:spPr/>
      <dgm:t>
        <a:bodyPr/>
        <a:lstStyle/>
        <a:p>
          <a:pPr rtl="1"/>
          <a:endParaRPr lang="he-IL"/>
        </a:p>
      </dgm:t>
    </dgm:pt>
    <dgm:pt modelId="{EC03C9AE-B903-4FF0-A18B-D698C5292433}" type="pres">
      <dgm:prSet presAssocID="{BFA70559-CFF7-436E-83BE-0785B18FE2A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075DC0D-ECCD-4C97-8535-BFB4E293FBA1}" type="pres">
      <dgm:prSet presAssocID="{BFA70559-CFF7-436E-83BE-0785B18FE2A8}" presName="negativeSpace" presStyleCnt="0"/>
      <dgm:spPr/>
    </dgm:pt>
    <dgm:pt modelId="{9FCB5292-E92A-4FF7-B635-EB36798C314E}" type="pres">
      <dgm:prSet presAssocID="{BFA70559-CFF7-436E-83BE-0785B18FE2A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26C7A713-19C0-45AE-85B3-3B33131EBBC7}" type="presOf" srcId="{33CF900F-C43E-4CFD-8318-422B8175CB86}" destId="{0E475EE5-EEBB-43C7-ADE8-5787346B8C9D}" srcOrd="0" destOrd="1" presId="urn:microsoft.com/office/officeart/2005/8/layout/list1"/>
    <dgm:cxn modelId="{92A5BE22-282B-4F13-9473-CE26C4C09D90}" srcId="{756AA06F-4F8B-4E65-B1F6-3A13DAB6A683}" destId="{A655E7D0-24C1-4ABD-8780-5E4A9BF916DF}" srcOrd="1" destOrd="0" parTransId="{6B61BEA8-1F33-4584-BFCF-5241BF71B37A}" sibTransId="{F2C31AA0-51BA-4E3B-92B0-9E1B07D0985A}"/>
    <dgm:cxn modelId="{81D8B9F3-C96C-48E1-A33D-AD713A5EB42E}" type="presOf" srcId="{756AA06F-4F8B-4E65-B1F6-3A13DAB6A683}" destId="{EE4C0993-AA9D-4F5F-88F3-A60747F59D12}" srcOrd="0" destOrd="0" presId="urn:microsoft.com/office/officeart/2005/8/layout/list1"/>
    <dgm:cxn modelId="{E8417952-65B5-425A-9B36-7C96B4864862}" type="presOf" srcId="{A655E7D0-24C1-4ABD-8780-5E4A9BF916DF}" destId="{1F86D1A2-F3FE-4E75-8468-F1C22778A55B}" srcOrd="1" destOrd="0" presId="urn:microsoft.com/office/officeart/2005/8/layout/list1"/>
    <dgm:cxn modelId="{76DCAFFA-95B5-4302-9C1F-80E00DADC91D}" type="presOf" srcId="{BFA70559-CFF7-436E-83BE-0785B18FE2A8}" destId="{EC03C9AE-B903-4FF0-A18B-D698C5292433}" srcOrd="1" destOrd="0" presId="urn:microsoft.com/office/officeart/2005/8/layout/list1"/>
    <dgm:cxn modelId="{4D259078-C01C-494C-AEA2-DCB46C6D5ADD}" srcId="{756AA06F-4F8B-4E65-B1F6-3A13DAB6A683}" destId="{754E1C0B-7739-40B4-AE2B-15B6F3A4EAB3}" srcOrd="0" destOrd="0" parTransId="{C1E39967-8E9C-4B1A-8759-3989FFEF3B78}" sibTransId="{94D69D14-9A00-46BC-A573-D50F30069933}"/>
    <dgm:cxn modelId="{18C3B1F8-03A4-4CD0-8FAB-357D0A9C6417}" type="presOf" srcId="{754E1C0B-7739-40B4-AE2B-15B6F3A4EAB3}" destId="{778220DC-D974-4ED7-8A73-C0C2E270A3C1}" srcOrd="0" destOrd="0" presId="urn:microsoft.com/office/officeart/2005/8/layout/list1"/>
    <dgm:cxn modelId="{891B4EA7-E1C2-45EA-8554-C14A14FB0E36}" type="presOf" srcId="{7FA40DEF-A3F6-41C8-8969-DB69D8EFA416}" destId="{3E44F678-575B-4CA0-9838-4C1F78317EA6}" srcOrd="0" destOrd="2" presId="urn:microsoft.com/office/officeart/2005/8/layout/list1"/>
    <dgm:cxn modelId="{DF6D75DD-27AA-4517-AF9D-393F220CA5E1}" type="presOf" srcId="{C6D03FD9-BFEB-4E41-B9F4-FB01317309EE}" destId="{3E44F678-575B-4CA0-9838-4C1F78317EA6}" srcOrd="0" destOrd="0" presId="urn:microsoft.com/office/officeart/2005/8/layout/list1"/>
    <dgm:cxn modelId="{CB785E90-B985-4BDF-8CF4-20D4E5C106F0}" type="presOf" srcId="{B43FBF03-CB96-44BC-A472-FAF447FDB59A}" destId="{0E475EE5-EEBB-43C7-ADE8-5787346B8C9D}" srcOrd="0" destOrd="0" presId="urn:microsoft.com/office/officeart/2005/8/layout/list1"/>
    <dgm:cxn modelId="{29D9FB41-BBDF-487A-85E2-D339A43D5B12}" srcId="{A655E7D0-24C1-4ABD-8780-5E4A9BF916DF}" destId="{33CF900F-C43E-4CFD-8318-422B8175CB86}" srcOrd="1" destOrd="0" parTransId="{F4FAD793-8DBF-4A30-800F-127F04EDD795}" sibTransId="{256AB512-BD06-43F5-A2C4-FF92EC6AB9EA}"/>
    <dgm:cxn modelId="{5A875A27-89C0-42A7-AF4C-35284D3B7640}" type="presOf" srcId="{A655E7D0-24C1-4ABD-8780-5E4A9BF916DF}" destId="{C7077F7B-F3C0-40FB-A55C-E4D3D6313AA4}" srcOrd="0" destOrd="0" presId="urn:microsoft.com/office/officeart/2005/8/layout/list1"/>
    <dgm:cxn modelId="{FE458E57-5598-474D-AEBD-D0BEA10FBBC5}" srcId="{754E1C0B-7739-40B4-AE2B-15B6F3A4EAB3}" destId="{7FA40DEF-A3F6-41C8-8969-DB69D8EFA416}" srcOrd="2" destOrd="0" parTransId="{C4776F11-8907-4CB8-B1F2-86E6B5073EA1}" sibTransId="{7EC38C82-2371-420E-9246-5811A3AB777C}"/>
    <dgm:cxn modelId="{B3D26382-9108-408E-8B47-51CC2E4275AF}" type="presOf" srcId="{754E1C0B-7739-40B4-AE2B-15B6F3A4EAB3}" destId="{8A0B3EA3-2C26-4A10-AA15-ABA9FEADFCFC}" srcOrd="1" destOrd="0" presId="urn:microsoft.com/office/officeart/2005/8/layout/list1"/>
    <dgm:cxn modelId="{07C231B7-89D4-4B82-BB27-7B7ADC5CBA87}" srcId="{754E1C0B-7739-40B4-AE2B-15B6F3A4EAB3}" destId="{3837B355-0787-4300-A104-9F50753AB7F5}" srcOrd="1" destOrd="0" parTransId="{46C8B1F1-F610-4369-A03A-F520399F76A6}" sibTransId="{7C3B730C-F8EB-4EA0-B9BC-8C5475487145}"/>
    <dgm:cxn modelId="{6EA2B1E7-9126-400E-B0C1-A06B023EC3D8}" type="presOf" srcId="{3837B355-0787-4300-A104-9F50753AB7F5}" destId="{3E44F678-575B-4CA0-9838-4C1F78317EA6}" srcOrd="0" destOrd="1" presId="urn:microsoft.com/office/officeart/2005/8/layout/list1"/>
    <dgm:cxn modelId="{062C0EEB-B5B0-4AA4-AE76-4F46619F5BAC}" srcId="{756AA06F-4F8B-4E65-B1F6-3A13DAB6A683}" destId="{BFA70559-CFF7-436E-83BE-0785B18FE2A8}" srcOrd="2" destOrd="0" parTransId="{715EB554-5C4A-4774-AE44-F374BA293473}" sibTransId="{5BF3804B-B6C6-4CCF-B555-CCA2D648B790}"/>
    <dgm:cxn modelId="{E8B9ED4D-C241-4E66-8592-46DF8584459F}" srcId="{BFA70559-CFF7-436E-83BE-0785B18FE2A8}" destId="{41D3D495-6A94-418F-864C-AAA390F458EA}" srcOrd="0" destOrd="0" parTransId="{94D88417-666C-409A-9360-B0610935E22B}" sibTransId="{8903F10C-6ADB-45E4-A5A8-245575524BA3}"/>
    <dgm:cxn modelId="{C57E712E-9D19-47BB-A198-D787F5DDA9C5}" type="presOf" srcId="{BFA70559-CFF7-436E-83BE-0785B18FE2A8}" destId="{FC3CEF0F-4251-422B-AF9B-3614314ADBF8}" srcOrd="0" destOrd="0" presId="urn:microsoft.com/office/officeart/2005/8/layout/list1"/>
    <dgm:cxn modelId="{9F5C6011-AFD8-4C5C-81AC-A5206467985E}" srcId="{754E1C0B-7739-40B4-AE2B-15B6F3A4EAB3}" destId="{C6D03FD9-BFEB-4E41-B9F4-FB01317309EE}" srcOrd="0" destOrd="0" parTransId="{C6D66FCF-A558-4954-83F2-B32D076B9134}" sibTransId="{3A5A6F7E-243B-46A6-8397-CA51D867267C}"/>
    <dgm:cxn modelId="{AAA62BB1-FC5B-42AC-9045-CC4ABD02E820}" srcId="{A655E7D0-24C1-4ABD-8780-5E4A9BF916DF}" destId="{B43FBF03-CB96-44BC-A472-FAF447FDB59A}" srcOrd="0" destOrd="0" parTransId="{717938CC-CD15-4F78-95C1-89C2771FBF90}" sibTransId="{8AE57596-F610-4287-AACC-8C6E4D3C91F6}"/>
    <dgm:cxn modelId="{6A5534B5-5E36-48C2-A8C5-115390CAAE03}" type="presOf" srcId="{41D3D495-6A94-418F-864C-AAA390F458EA}" destId="{9FCB5292-E92A-4FF7-B635-EB36798C314E}" srcOrd="0" destOrd="0" presId="urn:microsoft.com/office/officeart/2005/8/layout/list1"/>
    <dgm:cxn modelId="{46302025-F009-4210-B373-B254CC9E99A8}" type="presParOf" srcId="{EE4C0993-AA9D-4F5F-88F3-A60747F59D12}" destId="{A9E1E0CE-0D85-4E06-98F1-B14D7F277D6D}" srcOrd="0" destOrd="0" presId="urn:microsoft.com/office/officeart/2005/8/layout/list1"/>
    <dgm:cxn modelId="{974F1013-7F05-4F2E-B9BC-661508917F10}" type="presParOf" srcId="{A9E1E0CE-0D85-4E06-98F1-B14D7F277D6D}" destId="{778220DC-D974-4ED7-8A73-C0C2E270A3C1}" srcOrd="0" destOrd="0" presId="urn:microsoft.com/office/officeart/2005/8/layout/list1"/>
    <dgm:cxn modelId="{40A111E3-23E0-4C1F-8348-120DE450B958}" type="presParOf" srcId="{A9E1E0CE-0D85-4E06-98F1-B14D7F277D6D}" destId="{8A0B3EA3-2C26-4A10-AA15-ABA9FEADFCFC}" srcOrd="1" destOrd="0" presId="urn:microsoft.com/office/officeart/2005/8/layout/list1"/>
    <dgm:cxn modelId="{A91AD02C-507A-4191-8598-EE00D38E0D51}" type="presParOf" srcId="{EE4C0993-AA9D-4F5F-88F3-A60747F59D12}" destId="{BCFC287D-DDB8-4269-A9FB-81ECEC1F060B}" srcOrd="1" destOrd="0" presId="urn:microsoft.com/office/officeart/2005/8/layout/list1"/>
    <dgm:cxn modelId="{48A513D6-BD86-4E2C-844A-61FC3FC681D7}" type="presParOf" srcId="{EE4C0993-AA9D-4F5F-88F3-A60747F59D12}" destId="{3E44F678-575B-4CA0-9838-4C1F78317EA6}" srcOrd="2" destOrd="0" presId="urn:microsoft.com/office/officeart/2005/8/layout/list1"/>
    <dgm:cxn modelId="{C4D47F84-C327-45C3-8E3B-22A2124D91F8}" type="presParOf" srcId="{EE4C0993-AA9D-4F5F-88F3-A60747F59D12}" destId="{72FE984E-E5F5-446D-96C5-FCF6719C455D}" srcOrd="3" destOrd="0" presId="urn:microsoft.com/office/officeart/2005/8/layout/list1"/>
    <dgm:cxn modelId="{437B7F19-0DF0-4FEF-B038-DD42B6F13E38}" type="presParOf" srcId="{EE4C0993-AA9D-4F5F-88F3-A60747F59D12}" destId="{91F9EC43-3A0D-40F2-B649-3BB4B5F93FB8}" srcOrd="4" destOrd="0" presId="urn:microsoft.com/office/officeart/2005/8/layout/list1"/>
    <dgm:cxn modelId="{7F05BA69-BD8A-4A72-B905-78A083313F0F}" type="presParOf" srcId="{91F9EC43-3A0D-40F2-B649-3BB4B5F93FB8}" destId="{C7077F7B-F3C0-40FB-A55C-E4D3D6313AA4}" srcOrd="0" destOrd="0" presId="urn:microsoft.com/office/officeart/2005/8/layout/list1"/>
    <dgm:cxn modelId="{9CC34909-9248-4B9B-A3D2-A7DF55DAF93E}" type="presParOf" srcId="{91F9EC43-3A0D-40F2-B649-3BB4B5F93FB8}" destId="{1F86D1A2-F3FE-4E75-8468-F1C22778A55B}" srcOrd="1" destOrd="0" presId="urn:microsoft.com/office/officeart/2005/8/layout/list1"/>
    <dgm:cxn modelId="{8F887555-D58B-40D4-9B79-D2480D35B387}" type="presParOf" srcId="{EE4C0993-AA9D-4F5F-88F3-A60747F59D12}" destId="{EAD22F95-E448-4C65-AA7E-8B4FB0E966CC}" srcOrd="5" destOrd="0" presId="urn:microsoft.com/office/officeart/2005/8/layout/list1"/>
    <dgm:cxn modelId="{C572DDDD-0E1F-4CB9-AC9A-F13E2DF45EC8}" type="presParOf" srcId="{EE4C0993-AA9D-4F5F-88F3-A60747F59D12}" destId="{0E475EE5-EEBB-43C7-ADE8-5787346B8C9D}" srcOrd="6" destOrd="0" presId="urn:microsoft.com/office/officeart/2005/8/layout/list1"/>
    <dgm:cxn modelId="{6FF93624-BD23-4715-BDA7-26A20627CA90}" type="presParOf" srcId="{EE4C0993-AA9D-4F5F-88F3-A60747F59D12}" destId="{B1A390E3-7304-4B8D-AF61-6BE282472220}" srcOrd="7" destOrd="0" presId="urn:microsoft.com/office/officeart/2005/8/layout/list1"/>
    <dgm:cxn modelId="{1FFBF68D-D1C8-4B19-8A5E-4F0F55A068F8}" type="presParOf" srcId="{EE4C0993-AA9D-4F5F-88F3-A60747F59D12}" destId="{2F90AB5F-A454-4CCA-97A2-8A599C340FB7}" srcOrd="8" destOrd="0" presId="urn:microsoft.com/office/officeart/2005/8/layout/list1"/>
    <dgm:cxn modelId="{E95372B2-B9F3-4816-8B56-BD5D44F36745}" type="presParOf" srcId="{2F90AB5F-A454-4CCA-97A2-8A599C340FB7}" destId="{FC3CEF0F-4251-422B-AF9B-3614314ADBF8}" srcOrd="0" destOrd="0" presId="urn:microsoft.com/office/officeart/2005/8/layout/list1"/>
    <dgm:cxn modelId="{5D346305-8467-4619-86D1-7BD873FF2A71}" type="presParOf" srcId="{2F90AB5F-A454-4CCA-97A2-8A599C340FB7}" destId="{EC03C9AE-B903-4FF0-A18B-D698C5292433}" srcOrd="1" destOrd="0" presId="urn:microsoft.com/office/officeart/2005/8/layout/list1"/>
    <dgm:cxn modelId="{C6C53389-B827-4A62-8121-05BD0F94AE09}" type="presParOf" srcId="{EE4C0993-AA9D-4F5F-88F3-A60747F59D12}" destId="{1075DC0D-ECCD-4C97-8535-BFB4E293FBA1}" srcOrd="9" destOrd="0" presId="urn:microsoft.com/office/officeart/2005/8/layout/list1"/>
    <dgm:cxn modelId="{ADDCF33A-EB95-4D11-9F98-E5501F0A15C1}" type="presParOf" srcId="{EE4C0993-AA9D-4F5F-88F3-A60747F59D12}" destId="{9FCB5292-E92A-4FF7-B635-EB36798C314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508C82-7C66-44DD-A751-39CD0912DFB1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1A6A2814-0E11-4ED3-BC2F-EC9A90FA24D2}">
      <dgm:prSet phldrT="[טקסט]"/>
      <dgm:spPr/>
      <dgm:t>
        <a:bodyPr/>
        <a:lstStyle/>
        <a:p>
          <a:pPr rtl="1"/>
          <a:r>
            <a:rPr lang="he-IL" dirty="0" smtClean="0"/>
            <a:t>משה חיים </a:t>
          </a:r>
          <a:r>
            <a:rPr lang="he-IL" dirty="0" err="1" smtClean="0"/>
            <a:t>רומקובסקי</a:t>
          </a:r>
          <a:r>
            <a:rPr lang="he-IL" dirty="0" smtClean="0"/>
            <a:t>, ראש </a:t>
          </a:r>
          <a:r>
            <a:rPr lang="he-IL" dirty="0" err="1" smtClean="0"/>
            <a:t>היודאנרט</a:t>
          </a:r>
          <a:r>
            <a:rPr lang="he-IL" dirty="0" smtClean="0"/>
            <a:t> בלודז'</a:t>
          </a:r>
          <a:endParaRPr lang="he-IL" dirty="0"/>
        </a:p>
      </dgm:t>
    </dgm:pt>
    <dgm:pt modelId="{F77EC100-AEC9-447F-944A-B8457BCF92B4}" type="parTrans" cxnId="{FB3CDA66-0A80-462A-8ECF-303490A9758D}">
      <dgm:prSet/>
      <dgm:spPr/>
      <dgm:t>
        <a:bodyPr/>
        <a:lstStyle/>
        <a:p>
          <a:pPr rtl="1"/>
          <a:endParaRPr lang="he-IL"/>
        </a:p>
      </dgm:t>
    </dgm:pt>
    <dgm:pt modelId="{2AE02EC4-6604-49C2-8639-08D0DD270C77}" type="sibTrans" cxnId="{FB3CDA66-0A80-462A-8ECF-303490A9758D}">
      <dgm:prSet/>
      <dgm:spPr/>
      <dgm:t>
        <a:bodyPr/>
        <a:lstStyle/>
        <a:p>
          <a:pPr rtl="1"/>
          <a:endParaRPr lang="he-IL"/>
        </a:p>
      </dgm:t>
    </dgm:pt>
    <dgm:pt modelId="{678E6B77-4B8D-4696-8EA1-4393A7A2F0EB}">
      <dgm:prSet phldrT="[טקסט]"/>
      <dgm:spPr/>
      <dgm:t>
        <a:bodyPr/>
        <a:lstStyle/>
        <a:p>
          <a:pPr rtl="1"/>
          <a:r>
            <a:rPr lang="he-IL" dirty="0" smtClean="0"/>
            <a:t>שלח להשמדה את כל ילדי הגטו בשביל הסיכוי שהנשארים בגטו יחיו</a:t>
          </a:r>
          <a:endParaRPr lang="he-IL" dirty="0"/>
        </a:p>
      </dgm:t>
    </dgm:pt>
    <dgm:pt modelId="{8092C8FC-0A22-4508-B692-59444618216E}" type="parTrans" cxnId="{6683A64F-464F-4D16-8EA7-80D808C92775}">
      <dgm:prSet/>
      <dgm:spPr/>
      <dgm:t>
        <a:bodyPr/>
        <a:lstStyle/>
        <a:p>
          <a:pPr rtl="1"/>
          <a:endParaRPr lang="he-IL"/>
        </a:p>
      </dgm:t>
    </dgm:pt>
    <dgm:pt modelId="{2C8DBEEA-5441-42E8-B543-357FA9023126}" type="sibTrans" cxnId="{6683A64F-464F-4D16-8EA7-80D808C92775}">
      <dgm:prSet/>
      <dgm:spPr/>
      <dgm:t>
        <a:bodyPr/>
        <a:lstStyle/>
        <a:p>
          <a:pPr rtl="1"/>
          <a:endParaRPr lang="he-IL"/>
        </a:p>
      </dgm:t>
    </dgm:pt>
    <dgm:pt modelId="{CD31BAD4-A69F-46A3-A619-C898646E7363}" type="pres">
      <dgm:prSet presAssocID="{BA508C82-7C66-44DD-A751-39CD0912DFB1}" presName="Name0" presStyleCnt="0">
        <dgm:presLayoutVars>
          <dgm:dir/>
        </dgm:presLayoutVars>
      </dgm:prSet>
      <dgm:spPr/>
      <dgm:t>
        <a:bodyPr/>
        <a:lstStyle/>
        <a:p>
          <a:pPr rtl="1"/>
          <a:endParaRPr lang="he-IL"/>
        </a:p>
      </dgm:t>
    </dgm:pt>
    <dgm:pt modelId="{E390A038-CF80-4B94-8014-25907194D51C}" type="pres">
      <dgm:prSet presAssocID="{1A6A2814-0E11-4ED3-BC2F-EC9A90FA24D2}" presName="composite" presStyleCnt="0"/>
      <dgm:spPr/>
    </dgm:pt>
    <dgm:pt modelId="{14D6ADE6-2FEB-4B97-9BFF-164A52D200C2}" type="pres">
      <dgm:prSet presAssocID="{1A6A2814-0E11-4ED3-BC2F-EC9A90FA24D2}" presName="rect2" presStyleLbl="revTx" presStyleIdx="0" presStyleCnt="1" custScaleY="267362" custLinFactNeighborX="4" custLinFactNeighborY="-64259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11B49ED-2067-4045-9427-EE74772AFA0E}" type="pres">
      <dgm:prSet presAssocID="{1A6A2814-0E11-4ED3-BC2F-EC9A90FA24D2}" presName="rect1" presStyleLbl="alignImgPlace1" presStyleIdx="0" presStyleCnt="1" custScaleY="9198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6683A64F-464F-4D16-8EA7-80D808C92775}" srcId="{1A6A2814-0E11-4ED3-BC2F-EC9A90FA24D2}" destId="{678E6B77-4B8D-4696-8EA1-4393A7A2F0EB}" srcOrd="0" destOrd="0" parTransId="{8092C8FC-0A22-4508-B692-59444618216E}" sibTransId="{2C8DBEEA-5441-42E8-B543-357FA9023126}"/>
    <dgm:cxn modelId="{FB3CDA66-0A80-462A-8ECF-303490A9758D}" srcId="{BA508C82-7C66-44DD-A751-39CD0912DFB1}" destId="{1A6A2814-0E11-4ED3-BC2F-EC9A90FA24D2}" srcOrd="0" destOrd="0" parTransId="{F77EC100-AEC9-447F-944A-B8457BCF92B4}" sibTransId="{2AE02EC4-6604-49C2-8639-08D0DD270C77}"/>
    <dgm:cxn modelId="{0C6A5B78-CC3B-4A08-B898-3E8B0995CE7C}" type="presOf" srcId="{678E6B77-4B8D-4696-8EA1-4393A7A2F0EB}" destId="{14D6ADE6-2FEB-4B97-9BFF-164A52D200C2}" srcOrd="0" destOrd="1" presId="urn:microsoft.com/office/officeart/2008/layout/PictureGrid"/>
    <dgm:cxn modelId="{908F6AF7-9830-4EFD-9D26-29A6470E167D}" type="presOf" srcId="{1A6A2814-0E11-4ED3-BC2F-EC9A90FA24D2}" destId="{14D6ADE6-2FEB-4B97-9BFF-164A52D200C2}" srcOrd="0" destOrd="0" presId="urn:microsoft.com/office/officeart/2008/layout/PictureGrid"/>
    <dgm:cxn modelId="{2E035AF5-3BB8-4EA5-8F80-8526C6D00C08}" type="presOf" srcId="{BA508C82-7C66-44DD-A751-39CD0912DFB1}" destId="{CD31BAD4-A69F-46A3-A619-C898646E7363}" srcOrd="0" destOrd="0" presId="urn:microsoft.com/office/officeart/2008/layout/PictureGrid"/>
    <dgm:cxn modelId="{5E16A158-DEAE-4C2C-B22E-1B792C4697BF}" type="presParOf" srcId="{CD31BAD4-A69F-46A3-A619-C898646E7363}" destId="{E390A038-CF80-4B94-8014-25907194D51C}" srcOrd="0" destOrd="0" presId="urn:microsoft.com/office/officeart/2008/layout/PictureGrid"/>
    <dgm:cxn modelId="{846A6728-B67F-4D41-85B5-E5E36C481E5A}" type="presParOf" srcId="{E390A038-CF80-4B94-8014-25907194D51C}" destId="{14D6ADE6-2FEB-4B97-9BFF-164A52D200C2}" srcOrd="0" destOrd="0" presId="urn:microsoft.com/office/officeart/2008/layout/PictureGrid"/>
    <dgm:cxn modelId="{060C34B8-FDDE-41E6-A3E3-6BE11CFFE936}" type="presParOf" srcId="{E390A038-CF80-4B94-8014-25907194D51C}" destId="{711B49ED-2067-4045-9427-EE74772AFA0E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21FD27-7495-421E-ABF8-0A6DAAEDED7C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E28139BF-22C7-438D-BEBC-B51EA92F0099}">
      <dgm:prSet phldrT="[טקסט]"/>
      <dgm:spPr/>
      <dgm:t>
        <a:bodyPr/>
        <a:lstStyle/>
        <a:p>
          <a:pPr rtl="1"/>
          <a:r>
            <a:rPr lang="he-IL" dirty="0" smtClean="0"/>
            <a:t>מפעל יהודי </a:t>
          </a:r>
          <a:r>
            <a:rPr lang="he-IL" dirty="0" err="1" smtClean="0"/>
            <a:t>בקרקוב</a:t>
          </a:r>
          <a:r>
            <a:rPr lang="he-IL" dirty="0" smtClean="0"/>
            <a:t> שגרמנים השתלטו עליו.</a:t>
          </a:r>
          <a:endParaRPr lang="he-IL" dirty="0"/>
        </a:p>
      </dgm:t>
    </dgm:pt>
    <dgm:pt modelId="{52BEE664-173E-4EED-958C-1D61448A67D7}" type="parTrans" cxnId="{2CBF3D3C-9E54-4273-AC9D-D455F6CFB7D6}">
      <dgm:prSet/>
      <dgm:spPr/>
      <dgm:t>
        <a:bodyPr/>
        <a:lstStyle/>
        <a:p>
          <a:pPr rtl="1"/>
          <a:endParaRPr lang="he-IL"/>
        </a:p>
      </dgm:t>
    </dgm:pt>
    <dgm:pt modelId="{532058AA-64A3-431E-AE8F-33F93B7363C9}" type="sibTrans" cxnId="{2CBF3D3C-9E54-4273-AC9D-D455F6CFB7D6}">
      <dgm:prSet/>
      <dgm:spPr/>
      <dgm:t>
        <a:bodyPr/>
        <a:lstStyle/>
        <a:p>
          <a:pPr rtl="1"/>
          <a:endParaRPr lang="he-IL"/>
        </a:p>
      </dgm:t>
    </dgm:pt>
    <dgm:pt modelId="{A8E14F44-0E17-42EF-BAAE-99AD30B70CFE}">
      <dgm:prSet phldrT="[טקסט]"/>
      <dgm:spPr/>
      <dgm:t>
        <a:bodyPr/>
        <a:lstStyle/>
        <a:p>
          <a:pPr rtl="1"/>
          <a:r>
            <a:rPr lang="he-IL" dirty="0" smtClean="0"/>
            <a:t>המפעל נרכש ע"י שינדלר, לימים חסיד אומות העולם שהציל יותר מ1,000 יהודים</a:t>
          </a:r>
          <a:endParaRPr lang="he-IL" dirty="0"/>
        </a:p>
      </dgm:t>
    </dgm:pt>
    <dgm:pt modelId="{B953247A-244E-428D-9496-0887AD892468}" type="parTrans" cxnId="{E4C2ADFB-210A-4D79-A189-DAC14953BC12}">
      <dgm:prSet/>
      <dgm:spPr/>
      <dgm:t>
        <a:bodyPr/>
        <a:lstStyle/>
        <a:p>
          <a:pPr rtl="1"/>
          <a:endParaRPr lang="he-IL"/>
        </a:p>
      </dgm:t>
    </dgm:pt>
    <dgm:pt modelId="{3C393895-1B06-421A-ADF2-93447A83606A}" type="sibTrans" cxnId="{E4C2ADFB-210A-4D79-A189-DAC14953BC12}">
      <dgm:prSet/>
      <dgm:spPr/>
      <dgm:t>
        <a:bodyPr/>
        <a:lstStyle/>
        <a:p>
          <a:pPr rtl="1"/>
          <a:endParaRPr lang="he-IL"/>
        </a:p>
      </dgm:t>
    </dgm:pt>
    <dgm:pt modelId="{65A864A1-CE22-4159-9544-72164350D74B}">
      <dgm:prSet phldrT="[טקסט]"/>
      <dgm:spPr/>
      <dgm:t>
        <a:bodyPr/>
        <a:lstStyle/>
        <a:p>
          <a:pPr rtl="1"/>
          <a:r>
            <a:rPr lang="he-IL" dirty="0" smtClean="0"/>
            <a:t>המפעל עומד עד היום</a:t>
          </a:r>
          <a:endParaRPr lang="he-IL" dirty="0"/>
        </a:p>
      </dgm:t>
    </dgm:pt>
    <dgm:pt modelId="{B032D2F9-5C03-47DD-9776-389C8C2A5A6F}" type="parTrans" cxnId="{7FFF8E0C-E663-4FE4-B092-877895987520}">
      <dgm:prSet/>
      <dgm:spPr/>
      <dgm:t>
        <a:bodyPr/>
        <a:lstStyle/>
        <a:p>
          <a:pPr rtl="1"/>
          <a:endParaRPr lang="he-IL"/>
        </a:p>
      </dgm:t>
    </dgm:pt>
    <dgm:pt modelId="{8D824E92-6320-4D42-A13B-E472D7C2BE3B}" type="sibTrans" cxnId="{7FFF8E0C-E663-4FE4-B092-877895987520}">
      <dgm:prSet/>
      <dgm:spPr/>
      <dgm:t>
        <a:bodyPr/>
        <a:lstStyle/>
        <a:p>
          <a:pPr rtl="1"/>
          <a:endParaRPr lang="he-IL"/>
        </a:p>
      </dgm:t>
    </dgm:pt>
    <dgm:pt modelId="{28408105-C9B5-43C5-8643-FF88A166DCE4}" type="pres">
      <dgm:prSet presAssocID="{C421FD27-7495-421E-ABF8-0A6DAAEDED7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967AC2B1-43BD-4181-878A-657DFBE9F36B}" type="pres">
      <dgm:prSet presAssocID="{E28139BF-22C7-438D-BEBC-B51EA92F0099}" presName="composite" presStyleCnt="0"/>
      <dgm:spPr/>
    </dgm:pt>
    <dgm:pt modelId="{90D8BFA5-156E-46B7-8AB6-56CE0CA2F079}" type="pres">
      <dgm:prSet presAssocID="{E28139BF-22C7-438D-BEBC-B51EA92F0099}" presName="rect1" presStyleLbl="b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7F0FF05-73C4-4B02-BDEB-473382D6AEAF}" type="pres">
      <dgm:prSet presAssocID="{E28139BF-22C7-438D-BEBC-B51EA92F0099}" presName="wedgeRectCallout1" presStyleLbl="node1" presStyleIdx="0" presStyleCnt="1" custScaleY="183476" custLinFactNeighborY="2179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10C05637-CD59-4992-92E5-EAFF4BA12316}" type="presOf" srcId="{65A864A1-CE22-4159-9544-72164350D74B}" destId="{07F0FF05-73C4-4B02-BDEB-473382D6AEAF}" srcOrd="0" destOrd="2" presId="urn:microsoft.com/office/officeart/2008/layout/BendingPictureCaptionList"/>
    <dgm:cxn modelId="{2CBF3D3C-9E54-4273-AC9D-D455F6CFB7D6}" srcId="{C421FD27-7495-421E-ABF8-0A6DAAEDED7C}" destId="{E28139BF-22C7-438D-BEBC-B51EA92F0099}" srcOrd="0" destOrd="0" parTransId="{52BEE664-173E-4EED-958C-1D61448A67D7}" sibTransId="{532058AA-64A3-431E-AE8F-33F93B7363C9}"/>
    <dgm:cxn modelId="{BE938B2F-DF55-42DF-8CEA-9EAC90695658}" type="presOf" srcId="{E28139BF-22C7-438D-BEBC-B51EA92F0099}" destId="{07F0FF05-73C4-4B02-BDEB-473382D6AEAF}" srcOrd="0" destOrd="0" presId="urn:microsoft.com/office/officeart/2008/layout/BendingPictureCaptionList"/>
    <dgm:cxn modelId="{0BAC7B96-493A-4F2A-B1D8-049BD9B475BC}" type="presOf" srcId="{A8E14F44-0E17-42EF-BAAE-99AD30B70CFE}" destId="{07F0FF05-73C4-4B02-BDEB-473382D6AEAF}" srcOrd="0" destOrd="1" presId="urn:microsoft.com/office/officeart/2008/layout/BendingPictureCaptionList"/>
    <dgm:cxn modelId="{E4C2ADFB-210A-4D79-A189-DAC14953BC12}" srcId="{E28139BF-22C7-438D-BEBC-B51EA92F0099}" destId="{A8E14F44-0E17-42EF-BAAE-99AD30B70CFE}" srcOrd="0" destOrd="0" parTransId="{B953247A-244E-428D-9496-0887AD892468}" sibTransId="{3C393895-1B06-421A-ADF2-93447A83606A}"/>
    <dgm:cxn modelId="{C919DE5B-CCC3-4EDE-8537-077E57769B8C}" type="presOf" srcId="{C421FD27-7495-421E-ABF8-0A6DAAEDED7C}" destId="{28408105-C9B5-43C5-8643-FF88A166DCE4}" srcOrd="0" destOrd="0" presId="urn:microsoft.com/office/officeart/2008/layout/BendingPictureCaptionList"/>
    <dgm:cxn modelId="{7FFF8E0C-E663-4FE4-B092-877895987520}" srcId="{E28139BF-22C7-438D-BEBC-B51EA92F0099}" destId="{65A864A1-CE22-4159-9544-72164350D74B}" srcOrd="1" destOrd="0" parTransId="{B032D2F9-5C03-47DD-9776-389C8C2A5A6F}" sibTransId="{8D824E92-6320-4D42-A13B-E472D7C2BE3B}"/>
    <dgm:cxn modelId="{D464928A-213E-43D4-BDC8-9A03B09F4999}" type="presParOf" srcId="{28408105-C9B5-43C5-8643-FF88A166DCE4}" destId="{967AC2B1-43BD-4181-878A-657DFBE9F36B}" srcOrd="0" destOrd="0" presId="urn:microsoft.com/office/officeart/2008/layout/BendingPictureCaptionList"/>
    <dgm:cxn modelId="{A62F3983-2F5F-4B00-AD9E-530566BD2906}" type="presParOf" srcId="{967AC2B1-43BD-4181-878A-657DFBE9F36B}" destId="{90D8BFA5-156E-46B7-8AB6-56CE0CA2F079}" srcOrd="0" destOrd="0" presId="urn:microsoft.com/office/officeart/2008/layout/BendingPictureCaptionList"/>
    <dgm:cxn modelId="{8C8AEE50-8D98-46D9-BE68-715454A93193}" type="presParOf" srcId="{967AC2B1-43BD-4181-878A-657DFBE9F36B}" destId="{07F0FF05-73C4-4B02-BDEB-473382D6AEA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DA78F6-4B82-4FA7-B179-1BCE3D1F7BC4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8A936C97-5FC0-464E-B117-879EFFAA6161}">
      <dgm:prSet phldrT="[טקסט]"/>
      <dgm:spPr/>
      <dgm:t>
        <a:bodyPr/>
        <a:lstStyle/>
        <a:p>
          <a:pPr rtl="1"/>
          <a:r>
            <a:rPr lang="he-IL" dirty="0" smtClean="0"/>
            <a:t>גופות נרצחים בבור הריגה </a:t>
          </a:r>
          <a:r>
            <a:rPr lang="he-IL" dirty="0" err="1" smtClean="0"/>
            <a:t>בזולוחוב</a:t>
          </a:r>
          <a:r>
            <a:rPr lang="he-IL" dirty="0" smtClean="0"/>
            <a:t> אוקראינה</a:t>
          </a:r>
          <a:endParaRPr lang="he-IL" dirty="0"/>
        </a:p>
      </dgm:t>
    </dgm:pt>
    <dgm:pt modelId="{B250796C-AF95-4D5F-8054-5ACB208FBE77}" type="parTrans" cxnId="{D6532DFA-725A-4080-BDC9-C0026AD20627}">
      <dgm:prSet/>
      <dgm:spPr/>
      <dgm:t>
        <a:bodyPr/>
        <a:lstStyle/>
        <a:p>
          <a:pPr rtl="1"/>
          <a:endParaRPr lang="he-IL"/>
        </a:p>
      </dgm:t>
    </dgm:pt>
    <dgm:pt modelId="{ADD7D990-835F-458B-BE04-42CE8B1F9F46}" type="sibTrans" cxnId="{D6532DFA-725A-4080-BDC9-C0026AD20627}">
      <dgm:prSet/>
      <dgm:spPr/>
      <dgm:t>
        <a:bodyPr/>
        <a:lstStyle/>
        <a:p>
          <a:pPr rtl="1"/>
          <a:endParaRPr lang="he-IL"/>
        </a:p>
      </dgm:t>
    </dgm:pt>
    <dgm:pt modelId="{8C151D18-5710-4BF8-BD1D-6B74F48A2509}">
      <dgm:prSet phldrT="[טקסט]"/>
      <dgm:spPr/>
      <dgm:t>
        <a:bodyPr/>
        <a:lstStyle/>
        <a:p>
          <a:pPr rtl="1"/>
          <a:r>
            <a:rPr lang="he-IL" dirty="0" smtClean="0"/>
            <a:t>יהודי נורה על שפת הבור כאשר חיילים גרמנים צופים</a:t>
          </a:r>
          <a:endParaRPr lang="he-IL" dirty="0"/>
        </a:p>
      </dgm:t>
    </dgm:pt>
    <dgm:pt modelId="{08AA11A1-2E29-4EFF-9014-75007E607DDA}" type="parTrans" cxnId="{821B2646-EE0C-4627-844C-EDED1E044C72}">
      <dgm:prSet/>
      <dgm:spPr/>
      <dgm:t>
        <a:bodyPr/>
        <a:lstStyle/>
        <a:p>
          <a:pPr rtl="1"/>
          <a:endParaRPr lang="he-IL"/>
        </a:p>
      </dgm:t>
    </dgm:pt>
    <dgm:pt modelId="{2CCD9475-EFBB-4E89-A9FC-FAFDF3B6C895}" type="sibTrans" cxnId="{821B2646-EE0C-4627-844C-EDED1E044C72}">
      <dgm:prSet/>
      <dgm:spPr/>
      <dgm:t>
        <a:bodyPr/>
        <a:lstStyle/>
        <a:p>
          <a:pPr rtl="1"/>
          <a:endParaRPr lang="he-IL"/>
        </a:p>
      </dgm:t>
    </dgm:pt>
    <dgm:pt modelId="{7829A646-D5F2-412F-9EFF-1011F18DA631}">
      <dgm:prSet phldrT="[טקסט]"/>
      <dgm:spPr/>
      <dgm:t>
        <a:bodyPr/>
        <a:lstStyle/>
        <a:p>
          <a:pPr rtl="1"/>
          <a:r>
            <a:rPr lang="he-IL" dirty="0" smtClean="0"/>
            <a:t>בור המוות </a:t>
          </a:r>
          <a:r>
            <a:rPr lang="he-IL" dirty="0" err="1" smtClean="0"/>
            <a:t>בפונאר</a:t>
          </a:r>
          <a:r>
            <a:rPr lang="he-IL" dirty="0" smtClean="0"/>
            <a:t> – שם נרצחו 40,000 יהודים </a:t>
          </a:r>
          <a:r>
            <a:rPr lang="he-IL" dirty="0" err="1" smtClean="0"/>
            <a:t>מוילנה</a:t>
          </a:r>
          <a:r>
            <a:rPr lang="he-IL" dirty="0" smtClean="0"/>
            <a:t> והאזור</a:t>
          </a:r>
          <a:endParaRPr lang="he-IL" dirty="0"/>
        </a:p>
      </dgm:t>
    </dgm:pt>
    <dgm:pt modelId="{4AA8FFB3-D1EA-44E8-A257-669206B76168}" type="parTrans" cxnId="{F9BC0CAA-3E9C-4CE6-B09A-279F7371F80E}">
      <dgm:prSet/>
      <dgm:spPr/>
      <dgm:t>
        <a:bodyPr/>
        <a:lstStyle/>
        <a:p>
          <a:pPr rtl="1"/>
          <a:endParaRPr lang="he-IL"/>
        </a:p>
      </dgm:t>
    </dgm:pt>
    <dgm:pt modelId="{126889B2-F4DA-44BA-808B-7E9D29225905}" type="sibTrans" cxnId="{F9BC0CAA-3E9C-4CE6-B09A-279F7371F80E}">
      <dgm:prSet/>
      <dgm:spPr/>
      <dgm:t>
        <a:bodyPr/>
        <a:lstStyle/>
        <a:p>
          <a:pPr rtl="1"/>
          <a:endParaRPr lang="he-IL"/>
        </a:p>
      </dgm:t>
    </dgm:pt>
    <dgm:pt modelId="{B0AFCDAC-4EC1-462E-BAF8-E2F384956632}">
      <dgm:prSet phldrT="[טקסט]"/>
      <dgm:spPr/>
      <dgm:t>
        <a:bodyPr/>
        <a:lstStyle/>
        <a:p>
          <a:pPr rtl="1"/>
          <a:r>
            <a:rPr lang="he-IL" dirty="0" smtClean="0"/>
            <a:t>יהודים מובלים למקום רציחתם ביער </a:t>
          </a:r>
          <a:r>
            <a:rPr lang="he-IL" dirty="0" err="1" smtClean="0"/>
            <a:t>פונאר</a:t>
          </a:r>
          <a:r>
            <a:rPr lang="he-IL" dirty="0" smtClean="0"/>
            <a:t> כשראשיהם מכוסים</a:t>
          </a:r>
          <a:endParaRPr lang="he-IL" dirty="0"/>
        </a:p>
      </dgm:t>
    </dgm:pt>
    <dgm:pt modelId="{8F356460-E83E-4B9F-85B2-C6426A4DE33D}" type="parTrans" cxnId="{73C29015-16B3-48B4-9AED-CD04EBF223B8}">
      <dgm:prSet/>
      <dgm:spPr/>
      <dgm:t>
        <a:bodyPr/>
        <a:lstStyle/>
        <a:p>
          <a:pPr rtl="1"/>
          <a:endParaRPr lang="he-IL"/>
        </a:p>
      </dgm:t>
    </dgm:pt>
    <dgm:pt modelId="{F10966D0-A00C-480B-AF67-957E78C9CA1E}" type="sibTrans" cxnId="{73C29015-16B3-48B4-9AED-CD04EBF223B8}">
      <dgm:prSet/>
      <dgm:spPr/>
      <dgm:t>
        <a:bodyPr/>
        <a:lstStyle/>
        <a:p>
          <a:pPr rtl="1"/>
          <a:endParaRPr lang="he-IL"/>
        </a:p>
      </dgm:t>
    </dgm:pt>
    <dgm:pt modelId="{8F3D691A-B856-48CE-87D8-80786A2EE5CA}" type="pres">
      <dgm:prSet presAssocID="{3CDA78F6-4B82-4FA7-B179-1BCE3D1F7B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7D64FFC4-703E-457E-A69E-39A6F1FA23CD}" type="pres">
      <dgm:prSet presAssocID="{8A936C97-5FC0-464E-B117-879EFFAA6161}" presName="compNode" presStyleCnt="0"/>
      <dgm:spPr/>
    </dgm:pt>
    <dgm:pt modelId="{8AB5A0C6-3992-4C2A-B393-8F640F4E527D}" type="pres">
      <dgm:prSet presAssocID="{8A936C97-5FC0-464E-B117-879EFFAA6161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6967952-E7AB-4629-A7D4-E324A4004CF8}" type="pres">
      <dgm:prSet presAssocID="{8A936C97-5FC0-464E-B117-879EFFAA6161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2E51EE7-8026-4D87-8CBE-9D76053547D5}" type="pres">
      <dgm:prSet presAssocID="{ADD7D990-835F-458B-BE04-42CE8B1F9F46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8E48737F-63A2-4B95-96F6-822CF9B7016A}" type="pres">
      <dgm:prSet presAssocID="{8C151D18-5710-4BF8-BD1D-6B74F48A2509}" presName="compNode" presStyleCnt="0"/>
      <dgm:spPr/>
    </dgm:pt>
    <dgm:pt modelId="{B58290C5-14F1-4553-8368-6DD57ED20325}" type="pres">
      <dgm:prSet presAssocID="{8C151D18-5710-4BF8-BD1D-6B74F48A2509}" presName="pictRect" presStyleLbl="node1" presStyleIdx="1" presStyleCnt="4"/>
      <dgm:spPr>
        <a:blipFill dpi="0" rotWithShape="1">
          <a:blip xmlns:r="http://schemas.openxmlformats.org/officeDocument/2006/relationships" r:embed="rId2"/>
          <a:srcRect/>
          <a:stretch>
            <a:fillRect l="-42737" t="-31900" r="3574" b="-71334"/>
          </a:stretch>
        </a:blipFill>
      </dgm:spPr>
    </dgm:pt>
    <dgm:pt modelId="{BD6BE519-662B-4449-BC6E-B43F0F56E981}" type="pres">
      <dgm:prSet presAssocID="{8C151D18-5710-4BF8-BD1D-6B74F48A2509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BC39590-BAC6-4CD8-9A11-AED12AC5B4D9}" type="pres">
      <dgm:prSet presAssocID="{2CCD9475-EFBB-4E89-A9FC-FAFDF3B6C895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1E24FF24-2E6C-49B7-B1D7-5208D03DD340}" type="pres">
      <dgm:prSet presAssocID="{7829A646-D5F2-412F-9EFF-1011F18DA631}" presName="compNode" presStyleCnt="0"/>
      <dgm:spPr/>
    </dgm:pt>
    <dgm:pt modelId="{BD1778CC-A791-41B2-BCAF-F9CAEBBDB143}" type="pres">
      <dgm:prSet presAssocID="{7829A646-D5F2-412F-9EFF-1011F18DA631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6079BFA-795B-414A-B68A-08B571FC38A5}" type="pres">
      <dgm:prSet presAssocID="{7829A646-D5F2-412F-9EFF-1011F18DA631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3E3542D-D1DB-4A33-8DD2-1C2C8FFA3FA3}" type="pres">
      <dgm:prSet presAssocID="{126889B2-F4DA-44BA-808B-7E9D29225905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F1C20BA6-D1D4-4EE9-95A8-879F3F7C2AFE}" type="pres">
      <dgm:prSet presAssocID="{B0AFCDAC-4EC1-462E-BAF8-E2F384956632}" presName="compNode" presStyleCnt="0"/>
      <dgm:spPr/>
    </dgm:pt>
    <dgm:pt modelId="{642E02CC-21C0-41E0-AAE3-B09CE37FB9CC}" type="pres">
      <dgm:prSet presAssocID="{B0AFCDAC-4EC1-462E-BAF8-E2F384956632}" presName="pictRect" presStyleLbl="node1" presStyleIdx="3" presStyleCnt="4"/>
      <dgm:spPr>
        <a:blipFill dpi="0" rotWithShape="1">
          <a:blip xmlns:r="http://schemas.openxmlformats.org/officeDocument/2006/relationships" r:embed="rId4"/>
          <a:srcRect/>
          <a:stretch>
            <a:fillRect l="-49889" t="2" r="-1" b="-42216"/>
          </a:stretch>
        </a:blipFill>
      </dgm:spPr>
    </dgm:pt>
    <dgm:pt modelId="{7B2D4681-EBB2-4748-B041-A57F6DB65CB3}" type="pres">
      <dgm:prSet presAssocID="{B0AFCDAC-4EC1-462E-BAF8-E2F384956632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7D3D205A-1435-42E6-A44C-DFBDBE39AB54}" type="presOf" srcId="{3CDA78F6-4B82-4FA7-B179-1BCE3D1F7BC4}" destId="{8F3D691A-B856-48CE-87D8-80786A2EE5CA}" srcOrd="0" destOrd="0" presId="urn:microsoft.com/office/officeart/2005/8/layout/pList1"/>
    <dgm:cxn modelId="{397CCF50-2A65-4B02-8DD2-C73DE3906ED8}" type="presOf" srcId="{ADD7D990-835F-458B-BE04-42CE8B1F9F46}" destId="{B2E51EE7-8026-4D87-8CBE-9D76053547D5}" srcOrd="0" destOrd="0" presId="urn:microsoft.com/office/officeart/2005/8/layout/pList1"/>
    <dgm:cxn modelId="{C81C5B01-083B-4E7D-801A-99CB40EF0F2C}" type="presOf" srcId="{B0AFCDAC-4EC1-462E-BAF8-E2F384956632}" destId="{7B2D4681-EBB2-4748-B041-A57F6DB65CB3}" srcOrd="0" destOrd="0" presId="urn:microsoft.com/office/officeart/2005/8/layout/pList1"/>
    <dgm:cxn modelId="{821B2646-EE0C-4627-844C-EDED1E044C72}" srcId="{3CDA78F6-4B82-4FA7-B179-1BCE3D1F7BC4}" destId="{8C151D18-5710-4BF8-BD1D-6B74F48A2509}" srcOrd="1" destOrd="0" parTransId="{08AA11A1-2E29-4EFF-9014-75007E607DDA}" sibTransId="{2CCD9475-EFBB-4E89-A9FC-FAFDF3B6C895}"/>
    <dgm:cxn modelId="{2DB9E081-6F2E-4A7C-8F42-9593ECEB288F}" type="presOf" srcId="{7829A646-D5F2-412F-9EFF-1011F18DA631}" destId="{16079BFA-795B-414A-B68A-08B571FC38A5}" srcOrd="0" destOrd="0" presId="urn:microsoft.com/office/officeart/2005/8/layout/pList1"/>
    <dgm:cxn modelId="{73C29015-16B3-48B4-9AED-CD04EBF223B8}" srcId="{3CDA78F6-4B82-4FA7-B179-1BCE3D1F7BC4}" destId="{B0AFCDAC-4EC1-462E-BAF8-E2F384956632}" srcOrd="3" destOrd="0" parTransId="{8F356460-E83E-4B9F-85B2-C6426A4DE33D}" sibTransId="{F10966D0-A00C-480B-AF67-957E78C9CA1E}"/>
    <dgm:cxn modelId="{563B050A-87F2-439A-87F6-FB72EBF45657}" type="presOf" srcId="{8A936C97-5FC0-464E-B117-879EFFAA6161}" destId="{86967952-E7AB-4629-A7D4-E324A4004CF8}" srcOrd="0" destOrd="0" presId="urn:microsoft.com/office/officeart/2005/8/layout/pList1"/>
    <dgm:cxn modelId="{F9BC0CAA-3E9C-4CE6-B09A-279F7371F80E}" srcId="{3CDA78F6-4B82-4FA7-B179-1BCE3D1F7BC4}" destId="{7829A646-D5F2-412F-9EFF-1011F18DA631}" srcOrd="2" destOrd="0" parTransId="{4AA8FFB3-D1EA-44E8-A257-669206B76168}" sibTransId="{126889B2-F4DA-44BA-808B-7E9D29225905}"/>
    <dgm:cxn modelId="{D6532DFA-725A-4080-BDC9-C0026AD20627}" srcId="{3CDA78F6-4B82-4FA7-B179-1BCE3D1F7BC4}" destId="{8A936C97-5FC0-464E-B117-879EFFAA6161}" srcOrd="0" destOrd="0" parTransId="{B250796C-AF95-4D5F-8054-5ACB208FBE77}" sibTransId="{ADD7D990-835F-458B-BE04-42CE8B1F9F46}"/>
    <dgm:cxn modelId="{02176065-A1F3-4D1E-95BC-953109479F5B}" type="presOf" srcId="{2CCD9475-EFBB-4E89-A9FC-FAFDF3B6C895}" destId="{4BC39590-BAC6-4CD8-9A11-AED12AC5B4D9}" srcOrd="0" destOrd="0" presId="urn:microsoft.com/office/officeart/2005/8/layout/pList1"/>
    <dgm:cxn modelId="{7E787160-218C-4B70-80BE-EF03DCB7681F}" type="presOf" srcId="{126889B2-F4DA-44BA-808B-7E9D29225905}" destId="{13E3542D-D1DB-4A33-8DD2-1C2C8FFA3FA3}" srcOrd="0" destOrd="0" presId="urn:microsoft.com/office/officeart/2005/8/layout/pList1"/>
    <dgm:cxn modelId="{7402B5C8-0211-4B6C-9C71-984E5B5503EC}" type="presOf" srcId="{8C151D18-5710-4BF8-BD1D-6B74F48A2509}" destId="{BD6BE519-662B-4449-BC6E-B43F0F56E981}" srcOrd="0" destOrd="0" presId="urn:microsoft.com/office/officeart/2005/8/layout/pList1"/>
    <dgm:cxn modelId="{1A07A13E-08A3-4932-BFF4-ACEA6E61D206}" type="presParOf" srcId="{8F3D691A-B856-48CE-87D8-80786A2EE5CA}" destId="{7D64FFC4-703E-457E-A69E-39A6F1FA23CD}" srcOrd="0" destOrd="0" presId="urn:microsoft.com/office/officeart/2005/8/layout/pList1"/>
    <dgm:cxn modelId="{A2392099-4054-4B2D-B654-C0B8DC794772}" type="presParOf" srcId="{7D64FFC4-703E-457E-A69E-39A6F1FA23CD}" destId="{8AB5A0C6-3992-4C2A-B393-8F640F4E527D}" srcOrd="0" destOrd="0" presId="urn:microsoft.com/office/officeart/2005/8/layout/pList1"/>
    <dgm:cxn modelId="{77DB0DA6-1ED9-4EB0-BC55-271112A44A78}" type="presParOf" srcId="{7D64FFC4-703E-457E-A69E-39A6F1FA23CD}" destId="{86967952-E7AB-4629-A7D4-E324A4004CF8}" srcOrd="1" destOrd="0" presId="urn:microsoft.com/office/officeart/2005/8/layout/pList1"/>
    <dgm:cxn modelId="{7EAD4CBC-0FC0-4DAD-824A-BFB043E41A0A}" type="presParOf" srcId="{8F3D691A-B856-48CE-87D8-80786A2EE5CA}" destId="{B2E51EE7-8026-4D87-8CBE-9D76053547D5}" srcOrd="1" destOrd="0" presId="urn:microsoft.com/office/officeart/2005/8/layout/pList1"/>
    <dgm:cxn modelId="{7B5A26C8-D8E9-4D9E-B40E-479D12D05418}" type="presParOf" srcId="{8F3D691A-B856-48CE-87D8-80786A2EE5CA}" destId="{8E48737F-63A2-4B95-96F6-822CF9B7016A}" srcOrd="2" destOrd="0" presId="urn:microsoft.com/office/officeart/2005/8/layout/pList1"/>
    <dgm:cxn modelId="{7CF46808-2CA6-4BD4-9135-FFC425874352}" type="presParOf" srcId="{8E48737F-63A2-4B95-96F6-822CF9B7016A}" destId="{B58290C5-14F1-4553-8368-6DD57ED20325}" srcOrd="0" destOrd="0" presId="urn:microsoft.com/office/officeart/2005/8/layout/pList1"/>
    <dgm:cxn modelId="{FB284F34-5705-4D45-B52E-8275C3F27EB3}" type="presParOf" srcId="{8E48737F-63A2-4B95-96F6-822CF9B7016A}" destId="{BD6BE519-662B-4449-BC6E-B43F0F56E981}" srcOrd="1" destOrd="0" presId="urn:microsoft.com/office/officeart/2005/8/layout/pList1"/>
    <dgm:cxn modelId="{C7462E69-DC51-4A8F-8F9A-B24A0FC1EF47}" type="presParOf" srcId="{8F3D691A-B856-48CE-87D8-80786A2EE5CA}" destId="{4BC39590-BAC6-4CD8-9A11-AED12AC5B4D9}" srcOrd="3" destOrd="0" presId="urn:microsoft.com/office/officeart/2005/8/layout/pList1"/>
    <dgm:cxn modelId="{CBFD9F9D-8C41-42DB-AF96-5EB89391028C}" type="presParOf" srcId="{8F3D691A-B856-48CE-87D8-80786A2EE5CA}" destId="{1E24FF24-2E6C-49B7-B1D7-5208D03DD340}" srcOrd="4" destOrd="0" presId="urn:microsoft.com/office/officeart/2005/8/layout/pList1"/>
    <dgm:cxn modelId="{C1DBEEB7-0353-43A0-AC8B-053B9149E45D}" type="presParOf" srcId="{1E24FF24-2E6C-49B7-B1D7-5208D03DD340}" destId="{BD1778CC-A791-41B2-BCAF-F9CAEBBDB143}" srcOrd="0" destOrd="0" presId="urn:microsoft.com/office/officeart/2005/8/layout/pList1"/>
    <dgm:cxn modelId="{540173E3-F9EF-4590-A19B-82A3353A70B2}" type="presParOf" srcId="{1E24FF24-2E6C-49B7-B1D7-5208D03DD340}" destId="{16079BFA-795B-414A-B68A-08B571FC38A5}" srcOrd="1" destOrd="0" presId="urn:microsoft.com/office/officeart/2005/8/layout/pList1"/>
    <dgm:cxn modelId="{AA625396-6C34-4F29-943D-77B1362015D6}" type="presParOf" srcId="{8F3D691A-B856-48CE-87D8-80786A2EE5CA}" destId="{13E3542D-D1DB-4A33-8DD2-1C2C8FFA3FA3}" srcOrd="5" destOrd="0" presId="urn:microsoft.com/office/officeart/2005/8/layout/pList1"/>
    <dgm:cxn modelId="{82EB187C-AB5C-427E-80F8-AEF69F3AFA1B}" type="presParOf" srcId="{8F3D691A-B856-48CE-87D8-80786A2EE5CA}" destId="{F1C20BA6-D1D4-4EE9-95A8-879F3F7C2AFE}" srcOrd="6" destOrd="0" presId="urn:microsoft.com/office/officeart/2005/8/layout/pList1"/>
    <dgm:cxn modelId="{6C1FA8A1-2278-49BD-8D7B-D9A92EC73C94}" type="presParOf" srcId="{F1C20BA6-D1D4-4EE9-95A8-879F3F7C2AFE}" destId="{642E02CC-21C0-41E0-AAE3-B09CE37FB9CC}" srcOrd="0" destOrd="0" presId="urn:microsoft.com/office/officeart/2005/8/layout/pList1"/>
    <dgm:cxn modelId="{8FD7E4C6-C3E7-41E1-8E33-9F1E92CEDB40}" type="presParOf" srcId="{F1C20BA6-D1D4-4EE9-95A8-879F3F7C2AFE}" destId="{7B2D4681-EBB2-4748-B041-A57F6DB65CB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A57AEDC-76E5-4E86-9BB9-6A6C61C72734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73CE66AB-FFF4-47EB-B9CC-A5B6EEB8D3F0}">
      <dgm:prSet phldrT="[טקסט]"/>
      <dgm:spPr/>
      <dgm:t>
        <a:bodyPr/>
        <a:lstStyle/>
        <a:p>
          <a:pPr rtl="1"/>
          <a:r>
            <a:rPr lang="he-IL" dirty="0" smtClean="0"/>
            <a:t>יער </a:t>
          </a:r>
          <a:r>
            <a:rPr lang="he-IL" dirty="0" err="1" smtClean="0"/>
            <a:t>לופוחובה</a:t>
          </a:r>
          <a:r>
            <a:rPr lang="he-IL" dirty="0" smtClean="0"/>
            <a:t> – שם נרצחו יהודי </a:t>
          </a:r>
          <a:r>
            <a:rPr lang="he-IL" dirty="0" err="1" smtClean="0"/>
            <a:t>טיקוצין</a:t>
          </a:r>
          <a:endParaRPr lang="he-IL" dirty="0"/>
        </a:p>
      </dgm:t>
    </dgm:pt>
    <dgm:pt modelId="{BAF80644-6DF2-48E0-9867-C4C4509F4489}" type="parTrans" cxnId="{38B47370-093D-4DE0-AEAE-69030F8FCF65}">
      <dgm:prSet/>
      <dgm:spPr/>
      <dgm:t>
        <a:bodyPr/>
        <a:lstStyle/>
        <a:p>
          <a:pPr rtl="1"/>
          <a:endParaRPr lang="he-IL"/>
        </a:p>
      </dgm:t>
    </dgm:pt>
    <dgm:pt modelId="{D1C55002-B057-4E5D-8A3E-5754CF9F43B7}" type="sibTrans" cxnId="{38B47370-093D-4DE0-AEAE-69030F8FCF65}">
      <dgm:prSet/>
      <dgm:spPr/>
      <dgm:t>
        <a:bodyPr/>
        <a:lstStyle/>
        <a:p>
          <a:pPr rtl="1"/>
          <a:endParaRPr lang="he-IL"/>
        </a:p>
      </dgm:t>
    </dgm:pt>
    <dgm:pt modelId="{2E449792-52E7-4988-832B-2449BFDBEB07}" type="pres">
      <dgm:prSet presAssocID="{1A57AEDC-76E5-4E86-9BB9-6A6C61C7273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7F905294-F4FB-4EBB-AA58-9AAF729279C8}" type="pres">
      <dgm:prSet presAssocID="{73CE66AB-FFF4-47EB-B9CC-A5B6EEB8D3F0}" presName="compNode" presStyleCnt="0"/>
      <dgm:spPr/>
    </dgm:pt>
    <dgm:pt modelId="{4491C7CF-DD8E-4783-9613-BAEF509CC528}" type="pres">
      <dgm:prSet presAssocID="{73CE66AB-FFF4-47EB-B9CC-A5B6EEB8D3F0}" presName="pictRect" presStyleLbl="nod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6F4DD3E-EC56-456F-ABE8-347A76ECEA3B}" type="pres">
      <dgm:prSet presAssocID="{73CE66AB-FFF4-47EB-B9CC-A5B6EEB8D3F0}" presName="textRect" presStyleLbl="revTx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02FAE8D-B145-48D5-A737-D74DE5934049}" type="presOf" srcId="{73CE66AB-FFF4-47EB-B9CC-A5B6EEB8D3F0}" destId="{26F4DD3E-EC56-456F-ABE8-347A76ECEA3B}" srcOrd="0" destOrd="0" presId="urn:microsoft.com/office/officeart/2005/8/layout/pList1"/>
    <dgm:cxn modelId="{38B47370-093D-4DE0-AEAE-69030F8FCF65}" srcId="{1A57AEDC-76E5-4E86-9BB9-6A6C61C72734}" destId="{73CE66AB-FFF4-47EB-B9CC-A5B6EEB8D3F0}" srcOrd="0" destOrd="0" parTransId="{BAF80644-6DF2-48E0-9867-C4C4509F4489}" sibTransId="{D1C55002-B057-4E5D-8A3E-5754CF9F43B7}"/>
    <dgm:cxn modelId="{F8BE7E08-2995-4A83-89E9-D41809708339}" type="presOf" srcId="{1A57AEDC-76E5-4E86-9BB9-6A6C61C72734}" destId="{2E449792-52E7-4988-832B-2449BFDBEB07}" srcOrd="0" destOrd="0" presId="urn:microsoft.com/office/officeart/2005/8/layout/pList1"/>
    <dgm:cxn modelId="{8FEB4CAC-1827-40E5-BA7D-C59586D0A7CE}" type="presParOf" srcId="{2E449792-52E7-4988-832B-2449BFDBEB07}" destId="{7F905294-F4FB-4EBB-AA58-9AAF729279C8}" srcOrd="0" destOrd="0" presId="urn:microsoft.com/office/officeart/2005/8/layout/pList1"/>
    <dgm:cxn modelId="{A1F890E8-37B8-48BF-905B-5278CCFBEC10}" type="presParOf" srcId="{7F905294-F4FB-4EBB-AA58-9AAF729279C8}" destId="{4491C7CF-DD8E-4783-9613-BAEF509CC528}" srcOrd="0" destOrd="0" presId="urn:microsoft.com/office/officeart/2005/8/layout/pList1"/>
    <dgm:cxn modelId="{885E55FF-99A0-4422-A575-A20798236347}" type="presParOf" srcId="{7F905294-F4FB-4EBB-AA58-9AAF729279C8}" destId="{26F4DD3E-EC56-456F-ABE8-347A76ECEA3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1207F35-E1DF-4DFE-A352-6AC2405DC4CC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EF1E3C1D-04D4-4E12-B427-B840F8DB5521}">
      <dgm:prSet phldrT="[טקסט]"/>
      <dgm:spPr/>
      <dgm:t>
        <a:bodyPr/>
        <a:lstStyle/>
        <a:p>
          <a:pPr rtl="1"/>
          <a:r>
            <a:rPr lang="he-IL" b="0" i="0" dirty="0" smtClean="0"/>
            <a:t>ילדים מגורשים </a:t>
          </a:r>
          <a:r>
            <a:rPr lang="he-IL" b="0" i="0" dirty="0" err="1" smtClean="0"/>
            <a:t>לחלמנו</a:t>
          </a:r>
          <a:endParaRPr lang="he-IL" dirty="0"/>
        </a:p>
      </dgm:t>
    </dgm:pt>
    <dgm:pt modelId="{656C5858-2C90-4B50-9AD0-A4205AE8FD3F}" type="parTrans" cxnId="{8358CC40-E87F-471E-A640-8AAC45727938}">
      <dgm:prSet/>
      <dgm:spPr/>
      <dgm:t>
        <a:bodyPr/>
        <a:lstStyle/>
        <a:p>
          <a:pPr rtl="1"/>
          <a:endParaRPr lang="he-IL"/>
        </a:p>
      </dgm:t>
    </dgm:pt>
    <dgm:pt modelId="{31B5A975-D5FF-48AC-8666-53608D29FB53}" type="sibTrans" cxnId="{8358CC40-E87F-471E-A640-8AAC45727938}">
      <dgm:prSet/>
      <dgm:spPr/>
      <dgm:t>
        <a:bodyPr/>
        <a:lstStyle/>
        <a:p>
          <a:pPr rtl="1"/>
          <a:endParaRPr lang="he-IL"/>
        </a:p>
      </dgm:t>
    </dgm:pt>
    <dgm:pt modelId="{B4643677-8727-4767-97EA-9A968F457A86}">
      <dgm:prSet phldrT="[טקסט]"/>
      <dgm:spPr/>
      <dgm:t>
        <a:bodyPr/>
        <a:lstStyle/>
        <a:p>
          <a:pPr rtl="1"/>
          <a:r>
            <a:rPr lang="he-IL" dirty="0" smtClean="0"/>
            <a:t>הטירה בחלמנו – שם הופשטו ורוכזו היהודים</a:t>
          </a:r>
          <a:endParaRPr lang="he-IL" dirty="0"/>
        </a:p>
      </dgm:t>
    </dgm:pt>
    <dgm:pt modelId="{888596DD-9C79-4AE9-982A-581BC226CEA8}" type="parTrans" cxnId="{E0CFA43C-5879-4AE8-84A9-BBCB74D283F2}">
      <dgm:prSet/>
      <dgm:spPr/>
      <dgm:t>
        <a:bodyPr/>
        <a:lstStyle/>
        <a:p>
          <a:pPr rtl="1"/>
          <a:endParaRPr lang="he-IL"/>
        </a:p>
      </dgm:t>
    </dgm:pt>
    <dgm:pt modelId="{8D4FC991-9F76-4C19-B9F9-3465F39F7118}" type="sibTrans" cxnId="{E0CFA43C-5879-4AE8-84A9-BBCB74D283F2}">
      <dgm:prSet/>
      <dgm:spPr/>
      <dgm:t>
        <a:bodyPr/>
        <a:lstStyle/>
        <a:p>
          <a:pPr rtl="1"/>
          <a:endParaRPr lang="he-IL"/>
        </a:p>
      </dgm:t>
    </dgm:pt>
    <dgm:pt modelId="{4D6CDEEC-5E5B-41E9-AEF0-38352A1FD32F}">
      <dgm:prSet phldrT="[טקסט]"/>
      <dgm:spPr/>
      <dgm:t>
        <a:bodyPr/>
        <a:lstStyle/>
        <a:p>
          <a:pPr rtl="1"/>
          <a:r>
            <a:rPr lang="he-IL" dirty="0" smtClean="0"/>
            <a:t>משאית גז שפעלה בחלמנו</a:t>
          </a:r>
          <a:endParaRPr lang="he-IL" dirty="0"/>
        </a:p>
      </dgm:t>
    </dgm:pt>
    <dgm:pt modelId="{731D58C3-0A8F-46BB-9199-5D84C2DF57B2}" type="parTrans" cxnId="{0B337CFF-8BC8-4F23-A241-7CBB8E265E2C}">
      <dgm:prSet/>
      <dgm:spPr/>
      <dgm:t>
        <a:bodyPr/>
        <a:lstStyle/>
        <a:p>
          <a:pPr rtl="1"/>
          <a:endParaRPr lang="he-IL"/>
        </a:p>
      </dgm:t>
    </dgm:pt>
    <dgm:pt modelId="{0197AEEF-B2B0-4824-A12F-38B442D41EF0}" type="sibTrans" cxnId="{0B337CFF-8BC8-4F23-A241-7CBB8E265E2C}">
      <dgm:prSet/>
      <dgm:spPr/>
      <dgm:t>
        <a:bodyPr/>
        <a:lstStyle/>
        <a:p>
          <a:pPr rtl="1"/>
          <a:endParaRPr lang="he-IL"/>
        </a:p>
      </dgm:t>
    </dgm:pt>
    <dgm:pt modelId="{3FC2C114-8AF6-4947-96B1-C0F36F6C5547}" type="pres">
      <dgm:prSet presAssocID="{11207F35-E1DF-4DFE-A352-6AC2405DC4CC}" presName="Name0" presStyleCnt="0">
        <dgm:presLayoutVars>
          <dgm:dir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F836E16C-440B-476C-863B-B40BFB4EAE62}" type="pres">
      <dgm:prSet presAssocID="{EF1E3C1D-04D4-4E12-B427-B840F8DB5521}" presName="composite" presStyleCnt="0"/>
      <dgm:spPr/>
    </dgm:pt>
    <dgm:pt modelId="{F14B6615-4384-49FE-AD4F-D0EB902CF4E0}" type="pres">
      <dgm:prSet presAssocID="{EF1E3C1D-04D4-4E12-B427-B840F8DB5521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473867F-85C5-48B9-8A7D-1302D185DA6A}" type="pres">
      <dgm:prSet presAssocID="{EF1E3C1D-04D4-4E12-B427-B840F8DB5521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AB8047F-3A3F-42DB-9CFC-306BB642ABFB}" type="pres">
      <dgm:prSet presAssocID="{31B5A975-D5FF-48AC-8666-53608D29FB53}" presName="sibTrans" presStyleCnt="0"/>
      <dgm:spPr/>
    </dgm:pt>
    <dgm:pt modelId="{8F6B0533-8DCB-4D94-BF4B-FE6B9690ABCE}" type="pres">
      <dgm:prSet presAssocID="{B4643677-8727-4767-97EA-9A968F457A86}" presName="composite" presStyleCnt="0"/>
      <dgm:spPr/>
    </dgm:pt>
    <dgm:pt modelId="{15543361-7C0F-4651-9345-E732F6E0C158}" type="pres">
      <dgm:prSet presAssocID="{B4643677-8727-4767-97EA-9A968F457A86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E6C3C27-C5BE-4B86-B2BD-A1C7E2F2CD9B}" type="pres">
      <dgm:prSet presAssocID="{B4643677-8727-4767-97EA-9A968F457A86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920D4E5-164F-41EE-AFAF-AAE87CFF06C2}" type="pres">
      <dgm:prSet presAssocID="{8D4FC991-9F76-4C19-B9F9-3465F39F7118}" presName="sibTrans" presStyleCnt="0"/>
      <dgm:spPr/>
    </dgm:pt>
    <dgm:pt modelId="{7E14A8E9-2791-4838-8143-8F9195271C5D}" type="pres">
      <dgm:prSet presAssocID="{4D6CDEEC-5E5B-41E9-AEF0-38352A1FD32F}" presName="composite" presStyleCnt="0"/>
      <dgm:spPr/>
    </dgm:pt>
    <dgm:pt modelId="{18FAAD74-480B-4419-BD69-1C58DC17B7E8}" type="pres">
      <dgm:prSet presAssocID="{4D6CDEEC-5E5B-41E9-AEF0-38352A1FD32F}" presName="rect1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2A50C12-3B11-45FA-91D6-D5BD286DF4B6}" type="pres">
      <dgm:prSet presAssocID="{4D6CDEEC-5E5B-41E9-AEF0-38352A1FD32F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8358CC40-E87F-471E-A640-8AAC45727938}" srcId="{11207F35-E1DF-4DFE-A352-6AC2405DC4CC}" destId="{EF1E3C1D-04D4-4E12-B427-B840F8DB5521}" srcOrd="0" destOrd="0" parTransId="{656C5858-2C90-4B50-9AD0-A4205AE8FD3F}" sibTransId="{31B5A975-D5FF-48AC-8666-53608D29FB53}"/>
    <dgm:cxn modelId="{9D459400-6526-46C0-B647-DB4056A8BD2B}" type="presOf" srcId="{11207F35-E1DF-4DFE-A352-6AC2405DC4CC}" destId="{3FC2C114-8AF6-4947-96B1-C0F36F6C5547}" srcOrd="0" destOrd="0" presId="urn:microsoft.com/office/officeart/2008/layout/BendingPictureBlocks"/>
    <dgm:cxn modelId="{E9890496-B381-4D8B-8860-07145C1DC82A}" type="presOf" srcId="{4D6CDEEC-5E5B-41E9-AEF0-38352A1FD32F}" destId="{F2A50C12-3B11-45FA-91D6-D5BD286DF4B6}" srcOrd="0" destOrd="0" presId="urn:microsoft.com/office/officeart/2008/layout/BendingPictureBlocks"/>
    <dgm:cxn modelId="{E0CFA43C-5879-4AE8-84A9-BBCB74D283F2}" srcId="{11207F35-E1DF-4DFE-A352-6AC2405DC4CC}" destId="{B4643677-8727-4767-97EA-9A968F457A86}" srcOrd="1" destOrd="0" parTransId="{888596DD-9C79-4AE9-982A-581BC226CEA8}" sibTransId="{8D4FC991-9F76-4C19-B9F9-3465F39F7118}"/>
    <dgm:cxn modelId="{74B52B25-5752-411D-9824-8C4045CD0439}" type="presOf" srcId="{EF1E3C1D-04D4-4E12-B427-B840F8DB5521}" destId="{0473867F-85C5-48B9-8A7D-1302D185DA6A}" srcOrd="0" destOrd="0" presId="urn:microsoft.com/office/officeart/2008/layout/BendingPictureBlocks"/>
    <dgm:cxn modelId="{EA254C51-705F-4CAA-930A-D08A37A2A4E3}" type="presOf" srcId="{B4643677-8727-4767-97EA-9A968F457A86}" destId="{9E6C3C27-C5BE-4B86-B2BD-A1C7E2F2CD9B}" srcOrd="0" destOrd="0" presId="urn:microsoft.com/office/officeart/2008/layout/BendingPictureBlocks"/>
    <dgm:cxn modelId="{0B337CFF-8BC8-4F23-A241-7CBB8E265E2C}" srcId="{11207F35-E1DF-4DFE-A352-6AC2405DC4CC}" destId="{4D6CDEEC-5E5B-41E9-AEF0-38352A1FD32F}" srcOrd="2" destOrd="0" parTransId="{731D58C3-0A8F-46BB-9199-5D84C2DF57B2}" sibTransId="{0197AEEF-B2B0-4824-A12F-38B442D41EF0}"/>
    <dgm:cxn modelId="{C2923391-4BB5-444A-8779-83DC58E42780}" type="presParOf" srcId="{3FC2C114-8AF6-4947-96B1-C0F36F6C5547}" destId="{F836E16C-440B-476C-863B-B40BFB4EAE62}" srcOrd="0" destOrd="0" presId="urn:microsoft.com/office/officeart/2008/layout/BendingPictureBlocks"/>
    <dgm:cxn modelId="{85665689-02D8-4278-BF78-947363B7314D}" type="presParOf" srcId="{F836E16C-440B-476C-863B-B40BFB4EAE62}" destId="{F14B6615-4384-49FE-AD4F-D0EB902CF4E0}" srcOrd="0" destOrd="0" presId="urn:microsoft.com/office/officeart/2008/layout/BendingPictureBlocks"/>
    <dgm:cxn modelId="{EB578A25-51D3-42B0-B1CE-8E91A1425464}" type="presParOf" srcId="{F836E16C-440B-476C-863B-B40BFB4EAE62}" destId="{0473867F-85C5-48B9-8A7D-1302D185DA6A}" srcOrd="1" destOrd="0" presId="urn:microsoft.com/office/officeart/2008/layout/BendingPictureBlocks"/>
    <dgm:cxn modelId="{B1AC93FF-DC1E-4D32-8F71-B8BDF4617A1B}" type="presParOf" srcId="{3FC2C114-8AF6-4947-96B1-C0F36F6C5547}" destId="{9AB8047F-3A3F-42DB-9CFC-306BB642ABFB}" srcOrd="1" destOrd="0" presId="urn:microsoft.com/office/officeart/2008/layout/BendingPictureBlocks"/>
    <dgm:cxn modelId="{382244B3-0B88-4A5D-A3DC-E0EFFE6B429A}" type="presParOf" srcId="{3FC2C114-8AF6-4947-96B1-C0F36F6C5547}" destId="{8F6B0533-8DCB-4D94-BF4B-FE6B9690ABCE}" srcOrd="2" destOrd="0" presId="urn:microsoft.com/office/officeart/2008/layout/BendingPictureBlocks"/>
    <dgm:cxn modelId="{D700C4F5-6B4B-4CD3-8CAB-48A22342AA57}" type="presParOf" srcId="{8F6B0533-8DCB-4D94-BF4B-FE6B9690ABCE}" destId="{15543361-7C0F-4651-9345-E732F6E0C158}" srcOrd="0" destOrd="0" presId="urn:microsoft.com/office/officeart/2008/layout/BendingPictureBlocks"/>
    <dgm:cxn modelId="{706D74C8-B2D4-4504-9F04-E238C62ACECC}" type="presParOf" srcId="{8F6B0533-8DCB-4D94-BF4B-FE6B9690ABCE}" destId="{9E6C3C27-C5BE-4B86-B2BD-A1C7E2F2CD9B}" srcOrd="1" destOrd="0" presId="urn:microsoft.com/office/officeart/2008/layout/BendingPictureBlocks"/>
    <dgm:cxn modelId="{F41955C9-EEB2-4A49-8959-CBD98D0A7F11}" type="presParOf" srcId="{3FC2C114-8AF6-4947-96B1-C0F36F6C5547}" destId="{6920D4E5-164F-41EE-AFAF-AAE87CFF06C2}" srcOrd="3" destOrd="0" presId="urn:microsoft.com/office/officeart/2008/layout/BendingPictureBlocks"/>
    <dgm:cxn modelId="{0570AD71-D93B-47A1-83B6-C15FB1A1B860}" type="presParOf" srcId="{3FC2C114-8AF6-4947-96B1-C0F36F6C5547}" destId="{7E14A8E9-2791-4838-8143-8F9195271C5D}" srcOrd="4" destOrd="0" presId="urn:microsoft.com/office/officeart/2008/layout/BendingPictureBlocks"/>
    <dgm:cxn modelId="{D9C5F924-33DE-4AA9-BF9D-59CD6F27F524}" type="presParOf" srcId="{7E14A8E9-2791-4838-8143-8F9195271C5D}" destId="{18FAAD74-480B-4419-BD69-1C58DC17B7E8}" srcOrd="0" destOrd="0" presId="urn:microsoft.com/office/officeart/2008/layout/BendingPictureBlocks"/>
    <dgm:cxn modelId="{A90D4849-E575-4756-B495-18DA22AA737B}" type="presParOf" srcId="{7E14A8E9-2791-4838-8143-8F9195271C5D}" destId="{F2A50C12-3B11-45FA-91D6-D5BD286DF4B6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63511-6B22-4F46-8BCA-092EB1AAD72D}">
      <dsp:nvSpPr>
        <dsp:cNvPr id="0" name=""/>
        <dsp:cNvSpPr/>
      </dsp:nvSpPr>
      <dsp:spPr>
        <a:xfrm>
          <a:off x="190230" y="826811"/>
          <a:ext cx="4947597" cy="3520766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B82C97-0813-4B64-B1BA-2D9905E388AC}">
      <dsp:nvSpPr>
        <dsp:cNvPr id="0" name=""/>
        <dsp:cNvSpPr/>
      </dsp:nvSpPr>
      <dsp:spPr>
        <a:xfrm>
          <a:off x="0" y="404950"/>
          <a:ext cx="4757366" cy="333033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6A363-5DFA-4766-88AF-4220E758546E}">
      <dsp:nvSpPr>
        <dsp:cNvPr id="0" name=""/>
        <dsp:cNvSpPr/>
      </dsp:nvSpPr>
      <dsp:spPr>
        <a:xfrm>
          <a:off x="383658" y="3736470"/>
          <a:ext cx="4563939" cy="417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0" tIns="60960" rIns="1625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kern="1200" dirty="0" smtClean="0"/>
            <a:t>גרמנים מצטלמים עם היהודי מהסרטים ושולחים הביתה</a:t>
          </a:r>
          <a:endParaRPr lang="he-IL" sz="1600" kern="1200" dirty="0"/>
        </a:p>
      </dsp:txBody>
      <dsp:txXfrm>
        <a:off x="383658" y="3736470"/>
        <a:ext cx="4563939" cy="417918"/>
      </dsp:txXfrm>
    </dsp:sp>
    <dsp:sp modelId="{356C0FF0-95A7-4195-AD06-7D92B92124DF}">
      <dsp:nvSpPr>
        <dsp:cNvPr id="0" name=""/>
        <dsp:cNvSpPr/>
      </dsp:nvSpPr>
      <dsp:spPr>
        <a:xfrm>
          <a:off x="5339249" y="826811"/>
          <a:ext cx="2261987" cy="3520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2A32A8-742D-4239-8467-F7AC5B5A5E87}">
      <dsp:nvSpPr>
        <dsp:cNvPr id="0" name=""/>
        <dsp:cNvSpPr/>
      </dsp:nvSpPr>
      <dsp:spPr>
        <a:xfrm>
          <a:off x="69574" y="324295"/>
          <a:ext cx="3610526" cy="42476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E274F-E0CA-4D3B-A67A-0A59EC5488A0}">
      <dsp:nvSpPr>
        <dsp:cNvPr id="0" name=""/>
        <dsp:cNvSpPr/>
      </dsp:nvSpPr>
      <dsp:spPr>
        <a:xfrm>
          <a:off x="250100" y="26"/>
          <a:ext cx="3249474" cy="374934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17A0E-EA06-4711-80ED-6B8E43E1D1AA}">
      <dsp:nvSpPr>
        <dsp:cNvPr id="0" name=""/>
        <dsp:cNvSpPr/>
      </dsp:nvSpPr>
      <dsp:spPr>
        <a:xfrm>
          <a:off x="417253" y="3702647"/>
          <a:ext cx="3249474" cy="869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0" i="0" kern="1200" dirty="0" smtClean="0"/>
            <a:t>מספרי היהודים בארצות השונות על פי הוועידה.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800" kern="1200" dirty="0"/>
        </a:p>
      </dsp:txBody>
      <dsp:txXfrm>
        <a:off x="417253" y="3702647"/>
        <a:ext cx="3249474" cy="86935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CBC39-86F2-47AD-B7BC-88B0A1B9F83F}">
      <dsp:nvSpPr>
        <dsp:cNvPr id="0" name=""/>
        <dsp:cNvSpPr/>
      </dsp:nvSpPr>
      <dsp:spPr>
        <a:xfrm>
          <a:off x="0" y="42570"/>
          <a:ext cx="3749675" cy="606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kern="1200" dirty="0" smtClean="0"/>
            <a:t>המטרה:</a:t>
          </a:r>
          <a:endParaRPr lang="he-IL" sz="2800" kern="1200" dirty="0"/>
        </a:p>
      </dsp:txBody>
      <dsp:txXfrm>
        <a:off x="29585" y="72155"/>
        <a:ext cx="3690505" cy="546890"/>
      </dsp:txXfrm>
    </dsp:sp>
    <dsp:sp modelId="{425A5EB5-C51E-42AD-B487-90E2F1127B4E}">
      <dsp:nvSpPr>
        <dsp:cNvPr id="0" name=""/>
        <dsp:cNvSpPr/>
      </dsp:nvSpPr>
      <dsp:spPr>
        <a:xfrm>
          <a:off x="0" y="648630"/>
          <a:ext cx="3749675" cy="1709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052" tIns="35560" rIns="199136" bIns="35560" numCol="1" spcCol="1270" anchor="t" anchorCtr="0">
          <a:noAutofit/>
        </a:bodyPr>
        <a:lstStyle/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2200" kern="1200" dirty="0" smtClean="0"/>
            <a:t>לתאם את כל דרכי הפעולה – בשביל יעילות מקסימלית של הפתרון הסופי.</a:t>
          </a:r>
          <a:endParaRPr lang="he-IL" sz="2200" kern="1200" dirty="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2200" kern="1200" dirty="0" smtClean="0"/>
            <a:t>ההחלטה, לרצוח בצורה שיטתית את היהודים, התקבלה כבר מזמן.</a:t>
          </a:r>
          <a:endParaRPr lang="he-IL" sz="2200" kern="1200" dirty="0"/>
        </a:p>
      </dsp:txBody>
      <dsp:txXfrm>
        <a:off x="0" y="648630"/>
        <a:ext cx="3749675" cy="1709820"/>
      </dsp:txXfrm>
    </dsp:sp>
    <dsp:sp modelId="{C0CC4041-8322-473C-8366-30B3A472AA5F}">
      <dsp:nvSpPr>
        <dsp:cNvPr id="0" name=""/>
        <dsp:cNvSpPr/>
      </dsp:nvSpPr>
      <dsp:spPr>
        <a:xfrm>
          <a:off x="0" y="2358450"/>
          <a:ext cx="3749675" cy="606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kern="1200" dirty="0" smtClean="0"/>
            <a:t>מי השותפים:</a:t>
          </a:r>
          <a:endParaRPr lang="he-IL" sz="2800" kern="1200" dirty="0"/>
        </a:p>
      </dsp:txBody>
      <dsp:txXfrm>
        <a:off x="29585" y="2388035"/>
        <a:ext cx="3690505" cy="546890"/>
      </dsp:txXfrm>
    </dsp:sp>
    <dsp:sp modelId="{7FFB3770-1496-4E0F-8092-18F14F04DD7F}">
      <dsp:nvSpPr>
        <dsp:cNvPr id="0" name=""/>
        <dsp:cNvSpPr/>
      </dsp:nvSpPr>
      <dsp:spPr>
        <a:xfrm>
          <a:off x="0" y="2964510"/>
          <a:ext cx="3749675" cy="156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052" tIns="35560" rIns="199136" bIns="35560" numCol="1" spcCol="1270" anchor="t" anchorCtr="0">
          <a:noAutofit/>
        </a:bodyPr>
        <a:lstStyle/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2200" kern="1200" dirty="0" smtClean="0"/>
            <a:t>ראש הוועדה: </a:t>
          </a:r>
          <a:r>
            <a:rPr lang="he-IL" sz="2200" kern="1200" dirty="0" err="1" smtClean="0"/>
            <a:t>ריינהד</a:t>
          </a:r>
          <a:r>
            <a:rPr lang="he-IL" sz="2200" kern="1200" dirty="0" smtClean="0"/>
            <a:t> </a:t>
          </a:r>
          <a:r>
            <a:rPr lang="he-IL" sz="2200" kern="1200" dirty="0" err="1" smtClean="0"/>
            <a:t>היידריך</a:t>
          </a:r>
          <a:r>
            <a:rPr lang="he-IL" sz="2200" kern="1200" dirty="0" smtClean="0"/>
            <a:t>, ראש שירות הביטחון של ה</a:t>
          </a:r>
          <a:r>
            <a:rPr lang="en-US" sz="2200" kern="1200" dirty="0" err="1" smtClean="0"/>
            <a:t>s.s</a:t>
          </a:r>
          <a:endParaRPr lang="he-IL" sz="2200" kern="1200" dirty="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2200" kern="1200" dirty="0" smtClean="0"/>
            <a:t>ראש ה</a:t>
          </a:r>
          <a:r>
            <a:rPr lang="en-US" sz="2200" kern="1200" dirty="0" err="1" smtClean="0"/>
            <a:t>s.s</a:t>
          </a:r>
          <a:r>
            <a:rPr lang="he-IL" sz="2200" kern="1200" dirty="0" smtClean="0"/>
            <a:t>: היינריך הימלר. המוציא לפועל.</a:t>
          </a:r>
          <a:endParaRPr lang="he-IL" sz="2200" kern="1200" dirty="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2200" kern="1200" dirty="0" smtClean="0"/>
            <a:t>אייכמן, מתאם התחבורה.</a:t>
          </a:r>
          <a:endParaRPr lang="he-IL" sz="2200" kern="1200" dirty="0"/>
        </a:p>
      </dsp:txBody>
      <dsp:txXfrm>
        <a:off x="0" y="2964510"/>
        <a:ext cx="3749675" cy="156492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28B58-0087-43B1-B31D-68C1D788872E}">
      <dsp:nvSpPr>
        <dsp:cNvPr id="0" name=""/>
        <dsp:cNvSpPr/>
      </dsp:nvSpPr>
      <dsp:spPr>
        <a:xfrm>
          <a:off x="144792" y="213055"/>
          <a:ext cx="3460089" cy="51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b" anchorCtr="0">
          <a:noAutofit/>
        </a:bodyPr>
        <a:lstStyle/>
        <a:p>
          <a:pPr lvl="0" algn="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kern="1200" dirty="0" smtClean="0"/>
            <a:t>יהודים אחרי המיון – מובלים להשמדה.</a:t>
          </a:r>
        </a:p>
        <a:p>
          <a:pPr lvl="0" algn="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kern="1200" dirty="0" smtClean="0"/>
            <a:t>התבוננו בפרצופים – תוך 20 דקות והם היו לאפר</a:t>
          </a:r>
          <a:endParaRPr lang="he-IL" sz="1400" kern="1200" dirty="0"/>
        </a:p>
      </dsp:txBody>
      <dsp:txXfrm>
        <a:off x="144792" y="213055"/>
        <a:ext cx="3460089" cy="519013"/>
      </dsp:txXfrm>
    </dsp:sp>
    <dsp:sp modelId="{1BB1782B-0171-4E44-94CA-D620794ED211}">
      <dsp:nvSpPr>
        <dsp:cNvPr id="0" name=""/>
        <dsp:cNvSpPr/>
      </dsp:nvSpPr>
      <dsp:spPr>
        <a:xfrm>
          <a:off x="144792" y="898855"/>
          <a:ext cx="3460089" cy="346008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6469C-C10C-41EC-9700-1246984ADA48}">
      <dsp:nvSpPr>
        <dsp:cNvPr id="0" name=""/>
        <dsp:cNvSpPr/>
      </dsp:nvSpPr>
      <dsp:spPr>
        <a:xfrm>
          <a:off x="547" y="802263"/>
          <a:ext cx="2006885" cy="148308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16A574-F8B8-4804-98A2-04F322396567}">
      <dsp:nvSpPr>
        <dsp:cNvPr id="0" name=""/>
        <dsp:cNvSpPr/>
      </dsp:nvSpPr>
      <dsp:spPr>
        <a:xfrm>
          <a:off x="406194" y="2016434"/>
          <a:ext cx="1729337" cy="415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he-IL" sz="1500" kern="1200" dirty="0" smtClean="0"/>
            <a:t>הסלקציה</a:t>
          </a:r>
          <a:endParaRPr lang="he-IL" sz="1500" kern="1200" dirty="0"/>
        </a:p>
      </dsp:txBody>
      <dsp:txXfrm>
        <a:off x="406194" y="2016434"/>
        <a:ext cx="1729337" cy="415588"/>
      </dsp:txXfrm>
    </dsp:sp>
    <dsp:sp modelId="{DB588DF4-23D5-49E5-9301-96B0B1E52EEF}">
      <dsp:nvSpPr>
        <dsp:cNvPr id="0" name=""/>
        <dsp:cNvSpPr/>
      </dsp:nvSpPr>
      <dsp:spPr>
        <a:xfrm>
          <a:off x="2349030" y="802263"/>
          <a:ext cx="2006885" cy="148308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C508C-C7C6-4763-B823-BFD9ACD38CBB}">
      <dsp:nvSpPr>
        <dsp:cNvPr id="0" name=""/>
        <dsp:cNvSpPr/>
      </dsp:nvSpPr>
      <dsp:spPr>
        <a:xfrm>
          <a:off x="2754677" y="2016434"/>
          <a:ext cx="1729337" cy="415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he-IL" sz="1500" kern="1200" dirty="0" smtClean="0"/>
            <a:t>תאי הגז  </a:t>
          </a:r>
          <a:r>
            <a:rPr lang="he-IL" sz="1500" kern="1200" dirty="0" err="1" smtClean="0"/>
            <a:t>במיידאנק</a:t>
          </a:r>
          <a:endParaRPr lang="he-IL" sz="1500" kern="1200" dirty="0"/>
        </a:p>
      </dsp:txBody>
      <dsp:txXfrm>
        <a:off x="2754677" y="2016434"/>
        <a:ext cx="1729337" cy="415588"/>
      </dsp:txXfrm>
    </dsp:sp>
    <dsp:sp modelId="{D1357827-FD49-48C9-9C70-FF9F50A050B0}">
      <dsp:nvSpPr>
        <dsp:cNvPr id="0" name=""/>
        <dsp:cNvSpPr/>
      </dsp:nvSpPr>
      <dsp:spPr>
        <a:xfrm>
          <a:off x="547" y="2645521"/>
          <a:ext cx="2006885" cy="148308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2B72AE-0CAF-4C4E-92AA-0259FA006072}">
      <dsp:nvSpPr>
        <dsp:cNvPr id="0" name=""/>
        <dsp:cNvSpPr/>
      </dsp:nvSpPr>
      <dsp:spPr>
        <a:xfrm>
          <a:off x="406194" y="3859692"/>
          <a:ext cx="1729337" cy="415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he-IL" sz="1500" kern="1200" dirty="0" smtClean="0"/>
            <a:t>דגם של תאי הגז באושוויץ</a:t>
          </a:r>
          <a:endParaRPr lang="he-IL" sz="1500" kern="1200" dirty="0"/>
        </a:p>
      </dsp:txBody>
      <dsp:txXfrm>
        <a:off x="406194" y="3859692"/>
        <a:ext cx="1729337" cy="415588"/>
      </dsp:txXfrm>
    </dsp:sp>
    <dsp:sp modelId="{371BE45F-1465-44D5-A180-128AAA498023}">
      <dsp:nvSpPr>
        <dsp:cNvPr id="0" name=""/>
        <dsp:cNvSpPr/>
      </dsp:nvSpPr>
      <dsp:spPr>
        <a:xfrm>
          <a:off x="2349030" y="2645521"/>
          <a:ext cx="2006885" cy="148308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E009C8-9EB2-4292-B041-3657E657BCFB}">
      <dsp:nvSpPr>
        <dsp:cNvPr id="0" name=""/>
        <dsp:cNvSpPr/>
      </dsp:nvSpPr>
      <dsp:spPr>
        <a:xfrm>
          <a:off x="2754677" y="3859692"/>
          <a:ext cx="1729337" cy="415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he-IL" sz="1500" kern="1200" dirty="0" smtClean="0"/>
            <a:t>המשרפות</a:t>
          </a:r>
          <a:endParaRPr lang="he-IL" sz="1500" kern="1200" dirty="0"/>
        </a:p>
      </dsp:txBody>
      <dsp:txXfrm>
        <a:off x="2754677" y="3859692"/>
        <a:ext cx="1729337" cy="41558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B83424-0232-41D1-A43B-DDBB95798923}">
      <dsp:nvSpPr>
        <dsp:cNvPr id="0" name=""/>
        <dsp:cNvSpPr/>
      </dsp:nvSpPr>
      <dsp:spPr>
        <a:xfrm rot="5400000">
          <a:off x="-188179" y="189147"/>
          <a:ext cx="1254529" cy="87817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kern="1200" dirty="0" smtClean="0"/>
            <a:t>הסלקציה – "מיון"</a:t>
          </a:r>
          <a:endParaRPr lang="he-IL" sz="1400" kern="1200" dirty="0"/>
        </a:p>
      </dsp:txBody>
      <dsp:txXfrm rot="-5400000">
        <a:off x="1" y="440052"/>
        <a:ext cx="878170" cy="376359"/>
      </dsp:txXfrm>
    </dsp:sp>
    <dsp:sp modelId="{1D9A8C90-4F2C-4C66-91DE-9E026263511B}">
      <dsp:nvSpPr>
        <dsp:cNvPr id="0" name=""/>
        <dsp:cNvSpPr/>
      </dsp:nvSpPr>
      <dsp:spPr>
        <a:xfrm rot="5400000">
          <a:off x="1906200" y="-1027061"/>
          <a:ext cx="815444" cy="28715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r" defTabSz="5778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300" kern="1200" dirty="0" smtClean="0"/>
            <a:t>עם הירידה מהרכבת – היהודים היו </a:t>
          </a:r>
          <a:r>
            <a:rPr lang="he-IL" sz="1300" kern="1200" dirty="0" err="1" smtClean="0"/>
            <a:t>ממויינים</a:t>
          </a:r>
          <a:r>
            <a:rPr lang="he-IL" sz="1300" kern="1200" dirty="0" smtClean="0"/>
            <a:t> ע"י רופא נאצי</a:t>
          </a:r>
          <a:endParaRPr lang="he-IL" sz="1300" kern="1200" dirty="0"/>
        </a:p>
        <a:p>
          <a:pPr marL="114300" lvl="1" indent="-114300" algn="r" defTabSz="5778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300" kern="1200" dirty="0" smtClean="0"/>
            <a:t>הבריאים לעבודת כפייה – הזקנים, </a:t>
          </a:r>
          <a:r>
            <a:rPr lang="he-IL" sz="1300" kern="1200" dirty="0" err="1" smtClean="0"/>
            <a:t>האמהות</a:t>
          </a:r>
          <a:r>
            <a:rPr lang="he-IL" sz="1300" kern="1200" dirty="0" smtClean="0"/>
            <a:t> והילדים לרצח.</a:t>
          </a:r>
          <a:endParaRPr lang="he-IL" sz="1300" kern="1200" dirty="0"/>
        </a:p>
      </dsp:txBody>
      <dsp:txXfrm rot="-5400000">
        <a:off x="878171" y="40775"/>
        <a:ext cx="2831697" cy="735830"/>
      </dsp:txXfrm>
    </dsp:sp>
    <dsp:sp modelId="{B26CEF72-4F5F-487E-82F2-DE7FD3774A22}">
      <dsp:nvSpPr>
        <dsp:cNvPr id="0" name=""/>
        <dsp:cNvSpPr/>
      </dsp:nvSpPr>
      <dsp:spPr>
        <a:xfrm rot="5400000">
          <a:off x="-188179" y="1294325"/>
          <a:ext cx="1254529" cy="878170"/>
        </a:xfrm>
        <a:prstGeom prst="chevron">
          <a:avLst/>
        </a:prstGeom>
        <a:solidFill>
          <a:schemeClr val="accent4">
            <a:hueOff val="6807679"/>
            <a:satOff val="-7995"/>
            <a:lumOff val="3072"/>
            <a:alphaOff val="0"/>
          </a:schemeClr>
        </a:solidFill>
        <a:ln w="12700" cap="flat" cmpd="sng" algn="ctr">
          <a:solidFill>
            <a:schemeClr val="accent4">
              <a:hueOff val="6807679"/>
              <a:satOff val="-7995"/>
              <a:lumOff val="30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kern="1200" dirty="0" smtClean="0"/>
            <a:t>ההתפשטות</a:t>
          </a:r>
          <a:endParaRPr lang="he-IL" sz="1400" kern="1200" dirty="0"/>
        </a:p>
      </dsp:txBody>
      <dsp:txXfrm rot="-5400000">
        <a:off x="1" y="1545230"/>
        <a:ext cx="878170" cy="376359"/>
      </dsp:txXfrm>
    </dsp:sp>
    <dsp:sp modelId="{46535D09-C381-4D9D-B059-297CCAB41A4E}">
      <dsp:nvSpPr>
        <dsp:cNvPr id="0" name=""/>
        <dsp:cNvSpPr/>
      </dsp:nvSpPr>
      <dsp:spPr>
        <a:xfrm rot="5400000">
          <a:off x="1906200" y="78116"/>
          <a:ext cx="815444" cy="28715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807679"/>
              <a:satOff val="-7995"/>
              <a:lumOff val="30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r" defTabSz="5778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300" kern="1200" dirty="0" smtClean="0"/>
            <a:t>בשביל לבזות את היהודים – דרשו מהם להתפשט לפני הרצח</a:t>
          </a:r>
          <a:endParaRPr lang="he-IL" sz="1300" kern="1200" dirty="0"/>
        </a:p>
      </dsp:txBody>
      <dsp:txXfrm rot="-5400000">
        <a:off x="878171" y="1145953"/>
        <a:ext cx="2831697" cy="735830"/>
      </dsp:txXfrm>
    </dsp:sp>
    <dsp:sp modelId="{3091CAA7-951B-427B-ADCA-61F55683B0C7}">
      <dsp:nvSpPr>
        <dsp:cNvPr id="0" name=""/>
        <dsp:cNvSpPr/>
      </dsp:nvSpPr>
      <dsp:spPr>
        <a:xfrm rot="5400000">
          <a:off x="-188179" y="2399503"/>
          <a:ext cx="1254529" cy="878170"/>
        </a:xfrm>
        <a:prstGeom prst="chevron">
          <a:avLst/>
        </a:prstGeom>
        <a:solidFill>
          <a:schemeClr val="accent4">
            <a:hueOff val="13615358"/>
            <a:satOff val="-15991"/>
            <a:lumOff val="6144"/>
            <a:alphaOff val="0"/>
          </a:schemeClr>
        </a:solidFill>
        <a:ln w="12700" cap="flat" cmpd="sng" algn="ctr">
          <a:solidFill>
            <a:schemeClr val="accent4">
              <a:hueOff val="13615358"/>
              <a:satOff val="-15991"/>
              <a:lumOff val="6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kern="1200" dirty="0" smtClean="0"/>
            <a:t>תאי הגז</a:t>
          </a:r>
          <a:endParaRPr lang="he-IL" sz="1400" kern="1200" dirty="0"/>
        </a:p>
      </dsp:txBody>
      <dsp:txXfrm rot="-5400000">
        <a:off x="1" y="2650408"/>
        <a:ext cx="878170" cy="376359"/>
      </dsp:txXfrm>
    </dsp:sp>
    <dsp:sp modelId="{829EDE8C-53BD-40E5-A2BF-05D4940151A9}">
      <dsp:nvSpPr>
        <dsp:cNvPr id="0" name=""/>
        <dsp:cNvSpPr/>
      </dsp:nvSpPr>
      <dsp:spPr>
        <a:xfrm rot="5400000">
          <a:off x="1906200" y="1183294"/>
          <a:ext cx="815444" cy="28715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3615358"/>
              <a:satOff val="-15991"/>
              <a:lumOff val="6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r" defTabSz="5778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300" kern="1200" dirty="0" smtClean="0"/>
            <a:t>הם הוכנסו לתאי גז ענקיים, שם נחנקו בגז הציקלון </a:t>
          </a:r>
          <a:r>
            <a:rPr lang="en-US" sz="1300" kern="1200" dirty="0" smtClean="0"/>
            <a:t>B</a:t>
          </a:r>
          <a:endParaRPr lang="he-IL" sz="1300" kern="1200" dirty="0"/>
        </a:p>
      </dsp:txBody>
      <dsp:txXfrm rot="-5400000">
        <a:off x="878171" y="2251131"/>
        <a:ext cx="2831697" cy="735830"/>
      </dsp:txXfrm>
    </dsp:sp>
    <dsp:sp modelId="{C0B9DFAD-D751-4309-B467-E892267B812D}">
      <dsp:nvSpPr>
        <dsp:cNvPr id="0" name=""/>
        <dsp:cNvSpPr/>
      </dsp:nvSpPr>
      <dsp:spPr>
        <a:xfrm rot="5400000">
          <a:off x="-188179" y="3504681"/>
          <a:ext cx="1254529" cy="878170"/>
        </a:xfrm>
        <a:prstGeom prst="chevron">
          <a:avLst/>
        </a:prstGeom>
        <a:solidFill>
          <a:schemeClr val="accent4">
            <a:hueOff val="20423036"/>
            <a:satOff val="-23986"/>
            <a:lumOff val="9216"/>
            <a:alphaOff val="0"/>
          </a:schemeClr>
        </a:solidFill>
        <a:ln w="12700" cap="flat" cmpd="sng" algn="ctr">
          <a:solidFill>
            <a:schemeClr val="accent4">
              <a:hueOff val="20423036"/>
              <a:satOff val="-23986"/>
              <a:lumOff val="9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kern="1200" dirty="0" smtClean="0"/>
            <a:t>המשרפות</a:t>
          </a:r>
          <a:endParaRPr lang="he-IL" sz="1400" kern="1200" dirty="0"/>
        </a:p>
      </dsp:txBody>
      <dsp:txXfrm rot="-5400000">
        <a:off x="1" y="3755586"/>
        <a:ext cx="878170" cy="376359"/>
      </dsp:txXfrm>
    </dsp:sp>
    <dsp:sp modelId="{4F5973F7-19E1-4D7E-A7F6-8A70945F64D0}">
      <dsp:nvSpPr>
        <dsp:cNvPr id="0" name=""/>
        <dsp:cNvSpPr/>
      </dsp:nvSpPr>
      <dsp:spPr>
        <a:xfrm rot="5400000">
          <a:off x="1906200" y="2288471"/>
          <a:ext cx="815444" cy="28715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0423036"/>
              <a:satOff val="-23986"/>
              <a:lumOff val="9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r" defTabSz="5778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300" kern="1200" dirty="0" smtClean="0"/>
            <a:t>בסיום, העלו את הגופות במעלית לשריפתם במשרפות ענק. </a:t>
          </a:r>
          <a:endParaRPr lang="he-IL" sz="1300" kern="1200" dirty="0"/>
        </a:p>
        <a:p>
          <a:pPr marL="114300" lvl="1" indent="-114300" algn="r" defTabSz="5778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300" kern="1200" dirty="0" smtClean="0"/>
            <a:t>מכל יהדות אירופה, מיליוני יהודים, נשאר בעיקר אפר.</a:t>
          </a:r>
          <a:endParaRPr lang="he-IL" sz="1300" kern="1200" dirty="0"/>
        </a:p>
      </dsp:txBody>
      <dsp:txXfrm rot="-5400000">
        <a:off x="878171" y="3356308"/>
        <a:ext cx="2831697" cy="73583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5352C-AD33-4296-9390-E09A73FD585E}">
      <dsp:nvSpPr>
        <dsp:cNvPr id="0" name=""/>
        <dsp:cNvSpPr/>
      </dsp:nvSpPr>
      <dsp:spPr>
        <a:xfrm>
          <a:off x="0" y="0"/>
          <a:ext cx="7772400" cy="20574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6C149F-E6A9-4AF7-AC60-0A1AF6E23B55}">
      <dsp:nvSpPr>
        <dsp:cNvPr id="0" name=""/>
        <dsp:cNvSpPr/>
      </dsp:nvSpPr>
      <dsp:spPr>
        <a:xfrm>
          <a:off x="233172" y="274320"/>
          <a:ext cx="2283142" cy="1508760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l="-2761" t="-11252" r="6985" b="-2537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7D78E8-2D44-47E8-93DF-3461FC166512}">
      <dsp:nvSpPr>
        <dsp:cNvPr id="0" name=""/>
        <dsp:cNvSpPr/>
      </dsp:nvSpPr>
      <dsp:spPr>
        <a:xfrm rot="10800000">
          <a:off x="233172" y="2057399"/>
          <a:ext cx="2283142" cy="25146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kern="1200" dirty="0" smtClean="0"/>
            <a:t>סוביבור</a:t>
          </a:r>
          <a:endParaRPr lang="he-IL" sz="2800" kern="1200" dirty="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2200" kern="1200" dirty="0" smtClean="0"/>
            <a:t>130,00 נרצחים</a:t>
          </a:r>
          <a:endParaRPr lang="he-IL" sz="2200" kern="1200" dirty="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2200" kern="1200" dirty="0" smtClean="0"/>
            <a:t>נסגר בעקבות מרד של עשרות יהודים שמחציתם אף הצליח לברוח</a:t>
          </a:r>
          <a:endParaRPr lang="he-IL" sz="2200" kern="1200" dirty="0"/>
        </a:p>
      </dsp:txBody>
      <dsp:txXfrm rot="10800000">
        <a:off x="303386" y="2057399"/>
        <a:ext cx="2142714" cy="2444386"/>
      </dsp:txXfrm>
    </dsp:sp>
    <dsp:sp modelId="{557DCC34-DA37-41CD-8148-73A2B6562728}">
      <dsp:nvSpPr>
        <dsp:cNvPr id="0" name=""/>
        <dsp:cNvSpPr/>
      </dsp:nvSpPr>
      <dsp:spPr>
        <a:xfrm>
          <a:off x="2744628" y="274320"/>
          <a:ext cx="2283142" cy="15087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C85E38-8FD4-4C67-B1A5-9AD0BC0B2EA9}">
      <dsp:nvSpPr>
        <dsp:cNvPr id="0" name=""/>
        <dsp:cNvSpPr/>
      </dsp:nvSpPr>
      <dsp:spPr>
        <a:xfrm rot="10800000">
          <a:off x="2744628" y="2057399"/>
          <a:ext cx="2283142" cy="25146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kern="1200" dirty="0" smtClean="0"/>
            <a:t>טרבלינקה</a:t>
          </a:r>
          <a:endParaRPr lang="he-IL" sz="2800" kern="1200" dirty="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2200" kern="1200" dirty="0" smtClean="0"/>
            <a:t>בו הושמדה רוב יהדות ורשה</a:t>
          </a:r>
          <a:endParaRPr lang="he-IL" sz="2200" kern="1200" dirty="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2200" kern="1200" dirty="0" smtClean="0"/>
            <a:t>900,000 נרצחים</a:t>
          </a:r>
          <a:endParaRPr lang="he-IL" sz="2200" kern="1200" dirty="0"/>
        </a:p>
      </dsp:txBody>
      <dsp:txXfrm rot="10800000">
        <a:off x="2814842" y="2057399"/>
        <a:ext cx="2142714" cy="2444386"/>
      </dsp:txXfrm>
    </dsp:sp>
    <dsp:sp modelId="{2BEE85E8-A3B9-4FC8-8914-374F923A2605}">
      <dsp:nvSpPr>
        <dsp:cNvPr id="0" name=""/>
        <dsp:cNvSpPr/>
      </dsp:nvSpPr>
      <dsp:spPr>
        <a:xfrm>
          <a:off x="5256085" y="274320"/>
          <a:ext cx="2283142" cy="15087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90B0B3-EDE1-4F02-9C6D-E32B9B90EDAA}">
      <dsp:nvSpPr>
        <dsp:cNvPr id="0" name=""/>
        <dsp:cNvSpPr/>
      </dsp:nvSpPr>
      <dsp:spPr>
        <a:xfrm rot="10800000">
          <a:off x="5256085" y="2057399"/>
          <a:ext cx="2283142" cy="25146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kern="1200" dirty="0" err="1" smtClean="0"/>
            <a:t>בלז'ץ</a:t>
          </a:r>
          <a:endParaRPr lang="he-IL" sz="2800" kern="1200" dirty="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2200" kern="1200" dirty="0" smtClean="0"/>
            <a:t>במערב פולין</a:t>
          </a:r>
          <a:endParaRPr lang="he-IL" sz="2200" kern="1200" dirty="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2200" kern="1200" dirty="0" smtClean="0"/>
            <a:t>500,000 יהודים נרצחים</a:t>
          </a:r>
          <a:endParaRPr lang="he-IL" sz="2200" kern="1200" dirty="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2200" kern="1200" dirty="0" smtClean="0"/>
            <a:t>ניצול אחד.</a:t>
          </a:r>
          <a:endParaRPr lang="he-IL" sz="2200" kern="1200" dirty="0"/>
        </a:p>
      </dsp:txBody>
      <dsp:txXfrm rot="10800000">
        <a:off x="5326299" y="2057399"/>
        <a:ext cx="2142714" cy="244438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4AF29-47FE-4B50-B018-4C23C5CC7E84}">
      <dsp:nvSpPr>
        <dsp:cNvPr id="0" name=""/>
        <dsp:cNvSpPr/>
      </dsp:nvSpPr>
      <dsp:spPr>
        <a:xfrm>
          <a:off x="0" y="368498"/>
          <a:ext cx="4484563" cy="358765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F48781-B56A-441F-889C-97B496742E3A}">
      <dsp:nvSpPr>
        <dsp:cNvPr id="0" name=""/>
        <dsp:cNvSpPr/>
      </dsp:nvSpPr>
      <dsp:spPr>
        <a:xfrm>
          <a:off x="403610" y="3597383"/>
          <a:ext cx="3991261" cy="125567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400" kern="1200" dirty="0" smtClean="0"/>
            <a:t>יהודי גטו ורשה נשלחים ברכבת לטרבלינקה</a:t>
          </a:r>
          <a:endParaRPr lang="he-IL" sz="3400" kern="1200" dirty="0"/>
        </a:p>
      </dsp:txBody>
      <dsp:txXfrm>
        <a:off x="403610" y="3597383"/>
        <a:ext cx="3991261" cy="125567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CDF41C-3390-4504-8B8D-FF144D4DDFF6}">
      <dsp:nvSpPr>
        <dsp:cNvPr id="0" name=""/>
        <dsp:cNvSpPr/>
      </dsp:nvSpPr>
      <dsp:spPr>
        <a:xfrm>
          <a:off x="1467" y="203906"/>
          <a:ext cx="2168354" cy="1493996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6FC25-AE44-42FE-B56E-1B979D7A0047}">
      <dsp:nvSpPr>
        <dsp:cNvPr id="0" name=""/>
        <dsp:cNvSpPr/>
      </dsp:nvSpPr>
      <dsp:spPr>
        <a:xfrm>
          <a:off x="1467" y="1697902"/>
          <a:ext cx="2168354" cy="804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kern="1200" dirty="0" smtClean="0"/>
            <a:t>גרמנים מחפשים יהודים להישלח – ורשה 1942</a:t>
          </a:r>
          <a:endParaRPr lang="he-IL" sz="1800" kern="1200" dirty="0"/>
        </a:p>
      </dsp:txBody>
      <dsp:txXfrm>
        <a:off x="1467" y="1697902"/>
        <a:ext cx="2168354" cy="804459"/>
      </dsp:txXfrm>
    </dsp:sp>
    <dsp:sp modelId="{BFADF824-5598-4752-8E66-171DF612FEF1}">
      <dsp:nvSpPr>
        <dsp:cNvPr id="0" name=""/>
        <dsp:cNvSpPr/>
      </dsp:nvSpPr>
      <dsp:spPr>
        <a:xfrm>
          <a:off x="2386748" y="203906"/>
          <a:ext cx="2168354" cy="1493996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D5A773-709F-4052-B6DC-943908186702}">
      <dsp:nvSpPr>
        <dsp:cNvPr id="0" name=""/>
        <dsp:cNvSpPr/>
      </dsp:nvSpPr>
      <dsp:spPr>
        <a:xfrm>
          <a:off x="2386748" y="1697902"/>
          <a:ext cx="2168354" cy="804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kern="1200" dirty="0" smtClean="0"/>
            <a:t>יהודים </a:t>
          </a:r>
          <a:r>
            <a:rPr lang="he-IL" sz="1800" kern="1200" dirty="0" err="1" smtClean="0"/>
            <a:t>באומשלגפלץ</a:t>
          </a:r>
          <a:r>
            <a:rPr lang="he-IL" sz="1800" kern="1200" dirty="0" smtClean="0"/>
            <a:t> </a:t>
          </a:r>
          <a:r>
            <a:rPr lang="he-IL" sz="1800" kern="1200" dirty="0" err="1" smtClean="0"/>
            <a:t>בורשה</a:t>
          </a:r>
          <a:endParaRPr lang="he-IL" sz="1800" kern="1200" dirty="0"/>
        </a:p>
      </dsp:txBody>
      <dsp:txXfrm>
        <a:off x="2386748" y="1697902"/>
        <a:ext cx="2168354" cy="804459"/>
      </dsp:txXfrm>
    </dsp:sp>
    <dsp:sp modelId="{B2F92E40-3DA1-4ECF-873A-FEAF189CF591}">
      <dsp:nvSpPr>
        <dsp:cNvPr id="0" name=""/>
        <dsp:cNvSpPr/>
      </dsp:nvSpPr>
      <dsp:spPr>
        <a:xfrm>
          <a:off x="1467" y="2719197"/>
          <a:ext cx="2168354" cy="1493996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20D58-DF03-43B2-91C7-1D101B62F5F0}">
      <dsp:nvSpPr>
        <dsp:cNvPr id="0" name=""/>
        <dsp:cNvSpPr/>
      </dsp:nvSpPr>
      <dsp:spPr>
        <a:xfrm>
          <a:off x="1467" y="4213194"/>
          <a:ext cx="2168354" cy="804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kern="1200" dirty="0" smtClean="0"/>
            <a:t>חלון אחד ל200 איש ברכבת</a:t>
          </a:r>
          <a:endParaRPr lang="he-IL" sz="1800" kern="1200" dirty="0"/>
        </a:p>
      </dsp:txBody>
      <dsp:txXfrm>
        <a:off x="1467" y="4213194"/>
        <a:ext cx="2168354" cy="804459"/>
      </dsp:txXfrm>
    </dsp:sp>
    <dsp:sp modelId="{EB980D21-CC07-4260-AE20-E5A927FB4341}">
      <dsp:nvSpPr>
        <dsp:cNvPr id="0" name=""/>
        <dsp:cNvSpPr/>
      </dsp:nvSpPr>
      <dsp:spPr>
        <a:xfrm>
          <a:off x="2386748" y="2719197"/>
          <a:ext cx="2168354" cy="1493996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6754DA-8EE0-4E95-BF25-9C489DF96C14}">
      <dsp:nvSpPr>
        <dsp:cNvPr id="0" name=""/>
        <dsp:cNvSpPr/>
      </dsp:nvSpPr>
      <dsp:spPr>
        <a:xfrm>
          <a:off x="2386748" y="4213194"/>
          <a:ext cx="2168354" cy="804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kern="1200" dirty="0" smtClean="0"/>
            <a:t>העמסה לרכבת</a:t>
          </a:r>
          <a:endParaRPr lang="he-IL" sz="1800" kern="1200" dirty="0"/>
        </a:p>
      </dsp:txBody>
      <dsp:txXfrm>
        <a:off x="2386748" y="4213194"/>
        <a:ext cx="2168354" cy="80445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21621-E903-45AC-B23E-7D50C89CE7A0}">
      <dsp:nvSpPr>
        <dsp:cNvPr id="0" name=""/>
        <dsp:cNvSpPr/>
      </dsp:nvSpPr>
      <dsp:spPr>
        <a:xfrm>
          <a:off x="0" y="96973"/>
          <a:ext cx="3749675" cy="497158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100" kern="1200" dirty="0" smtClean="0"/>
            <a:t>איסוף היהודים בגטו</a:t>
          </a:r>
          <a:endParaRPr lang="he-IL" sz="2100" kern="1200" dirty="0"/>
        </a:p>
      </dsp:txBody>
      <dsp:txXfrm>
        <a:off x="24269" y="121242"/>
        <a:ext cx="3701137" cy="448620"/>
      </dsp:txXfrm>
    </dsp:sp>
    <dsp:sp modelId="{44327518-861B-4EBD-8005-BA7338FE14A1}">
      <dsp:nvSpPr>
        <dsp:cNvPr id="0" name=""/>
        <dsp:cNvSpPr/>
      </dsp:nvSpPr>
      <dsp:spPr>
        <a:xfrm>
          <a:off x="0" y="594131"/>
          <a:ext cx="3749675" cy="82593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052" tIns="26670" rIns="149352" bIns="26670" numCol="1" spcCol="1270" anchor="t" anchorCtr="0">
          <a:noAutofit/>
        </a:bodyPr>
        <a:lstStyle/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1600" kern="1200" dirty="0" smtClean="0"/>
            <a:t>הגרמנים והשוטרים היהודים היו עוברים עם רשימות לאסוף את היהודים לשילוח.</a:t>
          </a:r>
          <a:endParaRPr lang="he-IL" sz="1600" kern="1200" dirty="0"/>
        </a:p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1600" kern="1200" dirty="0" smtClean="0"/>
            <a:t>יהודי שלא היה עובד במפעל היה מועמד כמעט ודאי לשילוח.</a:t>
          </a:r>
          <a:endParaRPr lang="he-IL" sz="1600" kern="1200" dirty="0"/>
        </a:p>
      </dsp:txBody>
      <dsp:txXfrm>
        <a:off x="0" y="594131"/>
        <a:ext cx="3749675" cy="825930"/>
      </dsp:txXfrm>
    </dsp:sp>
    <dsp:sp modelId="{CE8AA84F-7880-4F62-8436-9A0AA0A1257D}">
      <dsp:nvSpPr>
        <dsp:cNvPr id="0" name=""/>
        <dsp:cNvSpPr/>
      </dsp:nvSpPr>
      <dsp:spPr>
        <a:xfrm>
          <a:off x="0" y="1420061"/>
          <a:ext cx="3749675" cy="497158"/>
        </a:xfrm>
        <a:prstGeom prst="roundRect">
          <a:avLst/>
        </a:prstGeom>
        <a:solidFill>
          <a:schemeClr val="accent2">
            <a:shade val="50000"/>
            <a:hueOff val="-126599"/>
            <a:satOff val="-24232"/>
            <a:lumOff val="27633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100" kern="1200" dirty="0" err="1" smtClean="0"/>
            <a:t>אומשלגפלץ</a:t>
          </a:r>
          <a:r>
            <a:rPr lang="he-IL" sz="2100" kern="1200" dirty="0" smtClean="0"/>
            <a:t> – כיכר השילוחים</a:t>
          </a:r>
          <a:endParaRPr lang="he-IL" sz="2100" kern="1200" dirty="0"/>
        </a:p>
      </dsp:txBody>
      <dsp:txXfrm>
        <a:off x="24269" y="1444330"/>
        <a:ext cx="3701137" cy="448620"/>
      </dsp:txXfrm>
    </dsp:sp>
    <dsp:sp modelId="{EC9BD963-70F6-4B6A-AA45-98F7F45BC4C7}">
      <dsp:nvSpPr>
        <dsp:cNvPr id="0" name=""/>
        <dsp:cNvSpPr/>
      </dsp:nvSpPr>
      <dsp:spPr>
        <a:xfrm>
          <a:off x="0" y="1917220"/>
          <a:ext cx="3749675" cy="64118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052" tIns="26670" rIns="149352" bIns="26670" numCol="1" spcCol="1270" anchor="t" anchorCtr="0">
          <a:noAutofit/>
        </a:bodyPr>
        <a:lstStyle/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1600" kern="1200" dirty="0" smtClean="0"/>
            <a:t>את היהודים שאספו היו מרכזים בכיכר מרכזית ליד תחנת רכבת – שם היו ממתינים לבואה.</a:t>
          </a:r>
          <a:endParaRPr lang="he-IL" sz="1600" kern="1200" dirty="0"/>
        </a:p>
      </dsp:txBody>
      <dsp:txXfrm>
        <a:off x="0" y="1917220"/>
        <a:ext cx="3749675" cy="641182"/>
      </dsp:txXfrm>
    </dsp:sp>
    <dsp:sp modelId="{3E9A6DAF-4E09-4AD1-9A14-6637DFFB59B0}">
      <dsp:nvSpPr>
        <dsp:cNvPr id="0" name=""/>
        <dsp:cNvSpPr/>
      </dsp:nvSpPr>
      <dsp:spPr>
        <a:xfrm>
          <a:off x="0" y="2558402"/>
          <a:ext cx="3749675" cy="497158"/>
        </a:xfrm>
        <a:prstGeom prst="roundRect">
          <a:avLst/>
        </a:prstGeom>
        <a:solidFill>
          <a:schemeClr val="accent2">
            <a:shade val="50000"/>
            <a:hueOff val="-253199"/>
            <a:satOff val="-48465"/>
            <a:lumOff val="55266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100" kern="1200" dirty="0" smtClean="0"/>
            <a:t>הרכבת</a:t>
          </a:r>
          <a:endParaRPr lang="he-IL" sz="2100" kern="1200" dirty="0"/>
        </a:p>
      </dsp:txBody>
      <dsp:txXfrm>
        <a:off x="24269" y="2582671"/>
        <a:ext cx="3701137" cy="448620"/>
      </dsp:txXfrm>
    </dsp:sp>
    <dsp:sp modelId="{1012AD16-CE65-42C5-AB46-F19E3EAC34C7}">
      <dsp:nvSpPr>
        <dsp:cNvPr id="0" name=""/>
        <dsp:cNvSpPr/>
      </dsp:nvSpPr>
      <dsp:spPr>
        <a:xfrm>
          <a:off x="0" y="3055561"/>
          <a:ext cx="3749675" cy="147798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052" tIns="26670" rIns="149352" bIns="26670" numCol="1" spcCol="1270" anchor="t" anchorCtr="0">
          <a:noAutofit/>
        </a:bodyPr>
        <a:lstStyle/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1600" kern="1200" dirty="0" smtClean="0"/>
            <a:t>את הדרך למחנות הריכוז וההשמדה היו היהודים עוברים ברכבת, בקרונות בקר.</a:t>
          </a:r>
          <a:endParaRPr lang="he-IL" sz="1600" kern="1200" dirty="0"/>
        </a:p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1600" kern="1200" dirty="0" smtClean="0"/>
            <a:t>הנסיעות, שלפעמים ארכו ימים שלמים, היו עוברים ללא תנאים.</a:t>
          </a:r>
          <a:endParaRPr lang="he-IL" sz="1600" kern="1200" dirty="0"/>
        </a:p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1600" kern="1200" dirty="0" smtClean="0"/>
            <a:t>אין אוכל. אין מים. דלי אחד ל200 איש לשירותים.</a:t>
          </a:r>
          <a:endParaRPr lang="he-IL" sz="1600" kern="1200" dirty="0"/>
        </a:p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1600" kern="1200" dirty="0" smtClean="0"/>
            <a:t>וצפוף. מאוד צפוף.</a:t>
          </a:r>
          <a:endParaRPr lang="he-IL" sz="1600" kern="1200" dirty="0"/>
        </a:p>
      </dsp:txBody>
      <dsp:txXfrm>
        <a:off x="0" y="3055561"/>
        <a:ext cx="3749675" cy="1477980"/>
      </dsp:txXfrm>
    </dsp:sp>
    <dsp:sp modelId="{86BDBE27-6E13-4109-A652-A3CD173874B8}">
      <dsp:nvSpPr>
        <dsp:cNvPr id="0" name=""/>
        <dsp:cNvSpPr/>
      </dsp:nvSpPr>
      <dsp:spPr>
        <a:xfrm>
          <a:off x="0" y="4533541"/>
          <a:ext cx="3749675" cy="497158"/>
        </a:xfrm>
        <a:prstGeom prst="roundRect">
          <a:avLst/>
        </a:prstGeom>
        <a:solidFill>
          <a:schemeClr val="accent2">
            <a:shade val="50000"/>
            <a:hueOff val="-126599"/>
            <a:satOff val="-24232"/>
            <a:lumOff val="27633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100" kern="1200" dirty="0" smtClean="0"/>
            <a:t>מחנות הריכוז וההשמדה</a:t>
          </a:r>
          <a:endParaRPr lang="he-IL" sz="2100" kern="1200" dirty="0"/>
        </a:p>
      </dsp:txBody>
      <dsp:txXfrm>
        <a:off x="24269" y="4557810"/>
        <a:ext cx="3701137" cy="448620"/>
      </dsp:txXfrm>
    </dsp:sp>
    <dsp:sp modelId="{7BE47355-3C2C-4371-8BC7-E56C442CAA40}">
      <dsp:nvSpPr>
        <dsp:cNvPr id="0" name=""/>
        <dsp:cNvSpPr/>
      </dsp:nvSpPr>
      <dsp:spPr>
        <a:xfrm>
          <a:off x="0" y="5030699"/>
          <a:ext cx="3749675" cy="106501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052" tIns="26670" rIns="149352" bIns="26670" numCol="1" spcCol="1270" anchor="t" anchorCtr="0">
          <a:noAutofit/>
        </a:bodyPr>
        <a:lstStyle/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1600" kern="1200" dirty="0" smtClean="0"/>
            <a:t>עם הירידה למחנה הריכוז היו היהודים עוברים סלקציה (מיון).</a:t>
          </a:r>
          <a:endParaRPr lang="he-IL" sz="1600" kern="1200" dirty="0"/>
        </a:p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1600" kern="1200" dirty="0" smtClean="0"/>
            <a:t>מי שיכל לעבוד, עבד עבודות פרך בתנאי רעב.</a:t>
          </a:r>
          <a:endParaRPr lang="he-IL" sz="1600" kern="1200" dirty="0"/>
        </a:p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1600" kern="1200" dirty="0" smtClean="0"/>
            <a:t>מי שלא, נחנק בתאי הגזים ונשרפה גופתו דקות אחר שירד מהרכבת. </a:t>
          </a:r>
          <a:endParaRPr lang="he-IL" sz="1600" kern="1200" dirty="0"/>
        </a:p>
      </dsp:txBody>
      <dsp:txXfrm>
        <a:off x="0" y="5030699"/>
        <a:ext cx="3749675" cy="10650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75281-F5ED-4E79-A8D9-1A4020F80EDB}">
      <dsp:nvSpPr>
        <dsp:cNvPr id="0" name=""/>
        <dsp:cNvSpPr/>
      </dsp:nvSpPr>
      <dsp:spPr>
        <a:xfrm>
          <a:off x="711" y="351523"/>
          <a:ext cx="2610166" cy="1928903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21529" b="-26407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F36697-7719-41A2-BF35-7483D8D7A692}">
      <dsp:nvSpPr>
        <dsp:cNvPr id="0" name=""/>
        <dsp:cNvSpPr/>
      </dsp:nvSpPr>
      <dsp:spPr>
        <a:xfrm>
          <a:off x="528298" y="1930680"/>
          <a:ext cx="2249186" cy="5405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he-IL" sz="2000" kern="1200" dirty="0" smtClean="0"/>
            <a:t>ביזוי של רב עם תפילין</a:t>
          </a:r>
          <a:endParaRPr lang="he-IL" sz="2000" kern="1200" dirty="0"/>
        </a:p>
      </dsp:txBody>
      <dsp:txXfrm>
        <a:off x="528298" y="1930680"/>
        <a:ext cx="2249186" cy="540516"/>
      </dsp:txXfrm>
    </dsp:sp>
    <dsp:sp modelId="{F7C9E398-251E-45A5-AC49-94D43B28D266}">
      <dsp:nvSpPr>
        <dsp:cNvPr id="0" name=""/>
        <dsp:cNvSpPr/>
      </dsp:nvSpPr>
      <dsp:spPr>
        <a:xfrm>
          <a:off x="3055162" y="351523"/>
          <a:ext cx="2610166" cy="192890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4FA67E-A99F-42D2-90E3-A80A4D884B61}">
      <dsp:nvSpPr>
        <dsp:cNvPr id="0" name=""/>
        <dsp:cNvSpPr/>
      </dsp:nvSpPr>
      <dsp:spPr>
        <a:xfrm>
          <a:off x="3582749" y="1930680"/>
          <a:ext cx="2249186" cy="5405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he-IL" sz="2000" kern="1200" dirty="0" smtClean="0"/>
            <a:t>גזיזת פאות</a:t>
          </a:r>
          <a:endParaRPr lang="he-IL" sz="2000" kern="1200" dirty="0"/>
        </a:p>
      </dsp:txBody>
      <dsp:txXfrm>
        <a:off x="3582749" y="1930680"/>
        <a:ext cx="2249186" cy="540516"/>
      </dsp:txXfrm>
    </dsp:sp>
    <dsp:sp modelId="{7E6811DB-0EC5-4D8D-894C-F545B99DDF1C}">
      <dsp:nvSpPr>
        <dsp:cNvPr id="0" name=""/>
        <dsp:cNvSpPr/>
      </dsp:nvSpPr>
      <dsp:spPr>
        <a:xfrm>
          <a:off x="711" y="2748874"/>
          <a:ext cx="2610166" cy="1928903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-34658" r="-2658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FE610-BED4-4B81-9908-2D493CBDFAA5}">
      <dsp:nvSpPr>
        <dsp:cNvPr id="0" name=""/>
        <dsp:cNvSpPr/>
      </dsp:nvSpPr>
      <dsp:spPr>
        <a:xfrm>
          <a:off x="528298" y="4328032"/>
          <a:ext cx="2249186" cy="5405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he-IL" sz="2000" kern="1200" dirty="0" smtClean="0"/>
            <a:t>ביזוי יהודים בתהלוכת רחוב</a:t>
          </a:r>
          <a:endParaRPr lang="he-IL" sz="2000" kern="1200" dirty="0"/>
        </a:p>
      </dsp:txBody>
      <dsp:txXfrm>
        <a:off x="528298" y="4328032"/>
        <a:ext cx="2249186" cy="540516"/>
      </dsp:txXfrm>
    </dsp:sp>
    <dsp:sp modelId="{9518811D-6BEA-4776-AC84-679E3FE599BD}">
      <dsp:nvSpPr>
        <dsp:cNvPr id="0" name=""/>
        <dsp:cNvSpPr/>
      </dsp:nvSpPr>
      <dsp:spPr>
        <a:xfrm>
          <a:off x="3055162" y="2748874"/>
          <a:ext cx="2610166" cy="1928903"/>
        </a:xfrm>
        <a:prstGeom prst="rect">
          <a:avLst/>
        </a:prstGeom>
        <a:blipFill dpi="0" rotWithShape="1">
          <a:blip xmlns:r="http://schemas.openxmlformats.org/officeDocument/2006/relationships" r:embed="rId4"/>
          <a:srcRect/>
          <a:stretch>
            <a:fillRect t="-51822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63C80-BBBF-489E-8AF7-CD8D453030E6}">
      <dsp:nvSpPr>
        <dsp:cNvPr id="0" name=""/>
        <dsp:cNvSpPr/>
      </dsp:nvSpPr>
      <dsp:spPr>
        <a:xfrm>
          <a:off x="3582749" y="4328032"/>
          <a:ext cx="2249186" cy="5405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he-IL" sz="2000" kern="1200" dirty="0" smtClean="0"/>
            <a:t>גזיזת זקן ליהודי מבוגר</a:t>
          </a:r>
          <a:endParaRPr lang="he-IL" sz="2000" kern="1200" dirty="0"/>
        </a:p>
      </dsp:txBody>
      <dsp:txXfrm>
        <a:off x="3582749" y="4328032"/>
        <a:ext cx="2249186" cy="54051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830D2-2D13-42D7-8810-E79F85B6970B}">
      <dsp:nvSpPr>
        <dsp:cNvPr id="0" name=""/>
        <dsp:cNvSpPr/>
      </dsp:nvSpPr>
      <dsp:spPr>
        <a:xfrm>
          <a:off x="0" y="7265"/>
          <a:ext cx="2842689" cy="210073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BC2AE-A9A3-4E88-A87B-C4920111E1B2}">
      <dsp:nvSpPr>
        <dsp:cNvPr id="0" name=""/>
        <dsp:cNvSpPr/>
      </dsp:nvSpPr>
      <dsp:spPr>
        <a:xfrm>
          <a:off x="574586" y="1727100"/>
          <a:ext cx="2449551" cy="5886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he-IL" sz="2100" kern="1200" dirty="0" smtClean="0"/>
            <a:t>צעדות המוות ממחנה דכאו</a:t>
          </a:r>
          <a:endParaRPr lang="he-IL" sz="2100" kern="1200" dirty="0"/>
        </a:p>
      </dsp:txBody>
      <dsp:txXfrm>
        <a:off x="574586" y="1727100"/>
        <a:ext cx="2449551" cy="588668"/>
      </dsp:txXfrm>
    </dsp:sp>
    <dsp:sp modelId="{C2E7A23C-6CCE-4A36-8DFB-E576C9F6D16E}">
      <dsp:nvSpPr>
        <dsp:cNvPr id="0" name=""/>
        <dsp:cNvSpPr/>
      </dsp:nvSpPr>
      <dsp:spPr>
        <a:xfrm>
          <a:off x="0" y="2618181"/>
          <a:ext cx="2842689" cy="210073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74EE9-E383-47C8-8653-7D76B0811580}">
      <dsp:nvSpPr>
        <dsp:cNvPr id="0" name=""/>
        <dsp:cNvSpPr/>
      </dsp:nvSpPr>
      <dsp:spPr>
        <a:xfrm>
          <a:off x="574586" y="4338016"/>
          <a:ext cx="2449551" cy="5886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he-IL" sz="2100" kern="1200" dirty="0" smtClean="0"/>
            <a:t>ציור של ניצול מהצעדה</a:t>
          </a:r>
          <a:endParaRPr lang="he-IL" sz="2100" kern="1200" dirty="0"/>
        </a:p>
      </dsp:txBody>
      <dsp:txXfrm>
        <a:off x="574586" y="4338016"/>
        <a:ext cx="2449551" cy="58866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4DEBA-DF73-485A-9AF1-AEBB1544F2FB}">
      <dsp:nvSpPr>
        <dsp:cNvPr id="0" name=""/>
        <dsp:cNvSpPr/>
      </dsp:nvSpPr>
      <dsp:spPr>
        <a:xfrm>
          <a:off x="0" y="1544865"/>
          <a:ext cx="8435280" cy="205982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6141A5-FBEE-47F2-917D-E2337553664A}">
      <dsp:nvSpPr>
        <dsp:cNvPr id="0" name=""/>
        <dsp:cNvSpPr/>
      </dsp:nvSpPr>
      <dsp:spPr>
        <a:xfrm>
          <a:off x="3706" y="0"/>
          <a:ext cx="2446560" cy="2059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b" anchorCtr="1">
          <a:noAutofit/>
        </a:bodyPr>
        <a:lstStyle/>
        <a:p>
          <a:pPr lvl="0" algn="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300" b="1" kern="1200" dirty="0" smtClean="0"/>
            <a:t>1939</a:t>
          </a:r>
          <a:endParaRPr lang="he-IL" sz="2300" b="1" kern="1200" dirty="0"/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800" kern="1200" dirty="0" smtClean="0"/>
            <a:t>הסכם </a:t>
          </a:r>
          <a:r>
            <a:rPr lang="he-IL" sz="1800" kern="1200" dirty="0" err="1" smtClean="0"/>
            <a:t>ריבנטרופ</a:t>
          </a:r>
          <a:r>
            <a:rPr lang="he-IL" sz="1800" kern="1200" dirty="0" smtClean="0"/>
            <a:t> מולוטוב</a:t>
          </a:r>
          <a:endParaRPr lang="he-IL" sz="1800" kern="1200" dirty="0"/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800" kern="1200" dirty="0" smtClean="0"/>
            <a:t>כיבוש פולין</a:t>
          </a:r>
          <a:endParaRPr lang="he-IL" sz="1800" kern="1200" dirty="0"/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800" kern="1200" dirty="0" smtClean="0"/>
            <a:t>מקימים </a:t>
          </a:r>
          <a:r>
            <a:rPr lang="he-IL" sz="1800" b="1" kern="1200" dirty="0" smtClean="0"/>
            <a:t>גטאות ליהודים</a:t>
          </a:r>
          <a:endParaRPr lang="he-IL" sz="1800" kern="1200" dirty="0"/>
        </a:p>
      </dsp:txBody>
      <dsp:txXfrm>
        <a:off x="3706" y="0"/>
        <a:ext cx="2446560" cy="2059820"/>
      </dsp:txXfrm>
    </dsp:sp>
    <dsp:sp modelId="{D877125E-1AA2-4844-8A45-77BA9F9A48DD}">
      <dsp:nvSpPr>
        <dsp:cNvPr id="0" name=""/>
        <dsp:cNvSpPr/>
      </dsp:nvSpPr>
      <dsp:spPr>
        <a:xfrm>
          <a:off x="969509" y="2317298"/>
          <a:ext cx="514955" cy="5149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7E24C-9FC3-4338-8191-4645443BA7EA}">
      <dsp:nvSpPr>
        <dsp:cNvPr id="0" name=""/>
        <dsp:cNvSpPr/>
      </dsp:nvSpPr>
      <dsp:spPr>
        <a:xfrm>
          <a:off x="2572595" y="3089731"/>
          <a:ext cx="2446560" cy="2059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t" anchorCtr="1">
          <a:noAutofit/>
        </a:bodyPr>
        <a:lstStyle/>
        <a:p>
          <a:pPr lvl="0" algn="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300" b="1" kern="1200" dirty="0" smtClean="0"/>
            <a:t>1941</a:t>
          </a:r>
          <a:endParaRPr lang="he-IL" sz="2300" b="1" kern="1200" dirty="0"/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800" kern="1200" dirty="0" smtClean="0"/>
            <a:t>מבצע </a:t>
          </a:r>
          <a:r>
            <a:rPr lang="he-IL" sz="1800" kern="1200" dirty="0" err="1" smtClean="0"/>
            <a:t>ברברוסה</a:t>
          </a:r>
          <a:endParaRPr lang="he-IL" sz="1800" kern="1200" dirty="0"/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800" kern="1200" dirty="0" smtClean="0"/>
            <a:t>כיבוש רוסיה</a:t>
          </a:r>
          <a:endParaRPr lang="he-IL" sz="1800" kern="1200" dirty="0"/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800" b="1" kern="1200" dirty="0" smtClean="0"/>
            <a:t>הפתרון הסופי – מחנות השמדה ליהודים</a:t>
          </a:r>
          <a:endParaRPr lang="he-IL" sz="1800" b="1" kern="1200" dirty="0"/>
        </a:p>
      </dsp:txBody>
      <dsp:txXfrm>
        <a:off x="2572595" y="3089731"/>
        <a:ext cx="2446560" cy="2059820"/>
      </dsp:txXfrm>
    </dsp:sp>
    <dsp:sp modelId="{2897B0A6-FE98-4134-96BA-C81ED389E572}">
      <dsp:nvSpPr>
        <dsp:cNvPr id="0" name=""/>
        <dsp:cNvSpPr/>
      </dsp:nvSpPr>
      <dsp:spPr>
        <a:xfrm>
          <a:off x="3538398" y="2317298"/>
          <a:ext cx="514955" cy="5149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B53D72-A835-4545-AAAE-F06BF119D669}">
      <dsp:nvSpPr>
        <dsp:cNvPr id="0" name=""/>
        <dsp:cNvSpPr/>
      </dsp:nvSpPr>
      <dsp:spPr>
        <a:xfrm>
          <a:off x="5141484" y="0"/>
          <a:ext cx="2446560" cy="2059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b" anchorCtr="1">
          <a:noAutofit/>
        </a:bodyPr>
        <a:lstStyle/>
        <a:p>
          <a:pPr lvl="0" algn="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300" b="1" kern="1200" dirty="0" smtClean="0"/>
            <a:t>1944</a:t>
          </a:r>
          <a:endParaRPr lang="he-IL" sz="2300" b="1" kern="1200" dirty="0"/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800" kern="1200" dirty="0" smtClean="0"/>
            <a:t>גרמניה נסוגה</a:t>
          </a:r>
          <a:endParaRPr lang="he-IL" sz="1800" kern="1200" dirty="0"/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800" kern="1200" dirty="0" smtClean="0"/>
            <a:t>הרוסים כובשים את פולין</a:t>
          </a: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800" b="1" kern="1200" dirty="0" smtClean="0"/>
            <a:t>חיסול מחנות ההשמדה וצעדות המוות</a:t>
          </a:r>
        </a:p>
      </dsp:txBody>
      <dsp:txXfrm>
        <a:off x="5141484" y="0"/>
        <a:ext cx="2446560" cy="2059820"/>
      </dsp:txXfrm>
    </dsp:sp>
    <dsp:sp modelId="{DFC784FA-ECF2-4309-9D4B-CE8726A4F45A}">
      <dsp:nvSpPr>
        <dsp:cNvPr id="0" name=""/>
        <dsp:cNvSpPr/>
      </dsp:nvSpPr>
      <dsp:spPr>
        <a:xfrm>
          <a:off x="6107287" y="2317298"/>
          <a:ext cx="514955" cy="5149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F89BF-9C95-4831-BAC5-2FF229A62A33}">
      <dsp:nvSpPr>
        <dsp:cNvPr id="0" name=""/>
        <dsp:cNvSpPr/>
      </dsp:nvSpPr>
      <dsp:spPr>
        <a:xfrm>
          <a:off x="305892" y="112"/>
          <a:ext cx="2571607" cy="205728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6EC82-E9E2-49C8-A9C5-D929420082CB}">
      <dsp:nvSpPr>
        <dsp:cNvPr id="0" name=""/>
        <dsp:cNvSpPr/>
      </dsp:nvSpPr>
      <dsp:spPr>
        <a:xfrm>
          <a:off x="537336" y="1851669"/>
          <a:ext cx="2288730" cy="72005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900" kern="1200" dirty="0" smtClean="0"/>
            <a:t>צפיפות – גרמה למחלות, טיפוס ומגפות</a:t>
          </a:r>
          <a:endParaRPr lang="he-IL" sz="1900" kern="1200" dirty="0"/>
        </a:p>
      </dsp:txBody>
      <dsp:txXfrm>
        <a:off x="537336" y="1851669"/>
        <a:ext cx="2288730" cy="720050"/>
      </dsp:txXfrm>
    </dsp:sp>
    <dsp:sp modelId="{0B4EEBB3-05AD-4278-A913-61104671BC42}">
      <dsp:nvSpPr>
        <dsp:cNvPr id="0" name=""/>
        <dsp:cNvSpPr/>
      </dsp:nvSpPr>
      <dsp:spPr>
        <a:xfrm>
          <a:off x="3134660" y="112"/>
          <a:ext cx="2571607" cy="205728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4894B-38DE-45ED-912A-2370DC09DA32}">
      <dsp:nvSpPr>
        <dsp:cNvPr id="0" name=""/>
        <dsp:cNvSpPr/>
      </dsp:nvSpPr>
      <dsp:spPr>
        <a:xfrm>
          <a:off x="3366105" y="1851669"/>
          <a:ext cx="2288730" cy="72005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6807679"/>
            <a:satOff val="-7995"/>
            <a:lumOff val="30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900" kern="1200" dirty="0" smtClean="0"/>
            <a:t>רעב – הגרמנים לא הכניסו אוכל לגטו</a:t>
          </a:r>
          <a:endParaRPr lang="he-IL" sz="1900" kern="1200" dirty="0"/>
        </a:p>
      </dsp:txBody>
      <dsp:txXfrm>
        <a:off x="3366105" y="1851669"/>
        <a:ext cx="2288730" cy="720050"/>
      </dsp:txXfrm>
    </dsp:sp>
    <dsp:sp modelId="{042CE9BF-5191-4901-BA3C-C1BE2969F5EC}">
      <dsp:nvSpPr>
        <dsp:cNvPr id="0" name=""/>
        <dsp:cNvSpPr/>
      </dsp:nvSpPr>
      <dsp:spPr>
        <a:xfrm>
          <a:off x="305892" y="2828880"/>
          <a:ext cx="2571607" cy="205728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AC6DA-4B8E-44EB-96A3-ACFD2A7EBD04}">
      <dsp:nvSpPr>
        <dsp:cNvPr id="0" name=""/>
        <dsp:cNvSpPr/>
      </dsp:nvSpPr>
      <dsp:spPr>
        <a:xfrm>
          <a:off x="537336" y="4680437"/>
          <a:ext cx="2288730" cy="72005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13615358"/>
            <a:satOff val="-15991"/>
            <a:lumOff val="61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900" kern="1200" dirty="0" smtClean="0"/>
            <a:t>יתומים וגוועים – ילדים היו מנסים להבריח אוכל</a:t>
          </a:r>
          <a:endParaRPr lang="he-IL" sz="1900" kern="1200" dirty="0"/>
        </a:p>
      </dsp:txBody>
      <dsp:txXfrm>
        <a:off x="537336" y="4680437"/>
        <a:ext cx="2288730" cy="720050"/>
      </dsp:txXfrm>
    </dsp:sp>
    <dsp:sp modelId="{CB313B34-0A46-4EFA-A596-693F231E9AC0}">
      <dsp:nvSpPr>
        <dsp:cNvPr id="0" name=""/>
        <dsp:cNvSpPr/>
      </dsp:nvSpPr>
      <dsp:spPr>
        <a:xfrm>
          <a:off x="3134660" y="2828880"/>
          <a:ext cx="2571607" cy="205728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D46097-51C2-4056-9A1F-450486B61FB8}">
      <dsp:nvSpPr>
        <dsp:cNvPr id="0" name=""/>
        <dsp:cNvSpPr/>
      </dsp:nvSpPr>
      <dsp:spPr>
        <a:xfrm>
          <a:off x="3366105" y="4680437"/>
          <a:ext cx="2288730" cy="72005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20423036"/>
            <a:satOff val="-23986"/>
            <a:lumOff val="9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900" kern="1200" dirty="0" smtClean="0"/>
            <a:t>בידוד – חומת הגטו</a:t>
          </a:r>
          <a:endParaRPr lang="he-IL" sz="1900" kern="1200" dirty="0"/>
        </a:p>
      </dsp:txBody>
      <dsp:txXfrm>
        <a:off x="3366105" y="4680437"/>
        <a:ext cx="2288730" cy="7200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4F678-575B-4CA0-9838-4C1F78317EA6}">
      <dsp:nvSpPr>
        <dsp:cNvPr id="0" name=""/>
        <dsp:cNvSpPr/>
      </dsp:nvSpPr>
      <dsp:spPr>
        <a:xfrm>
          <a:off x="0" y="381270"/>
          <a:ext cx="2455440" cy="1653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70" tIns="437388" rIns="190570" bIns="149352" numCol="1" spcCol="1270" anchor="t" anchorCtr="0">
          <a:noAutofit/>
        </a:bodyPr>
        <a:lstStyle/>
        <a:p>
          <a:pPr marL="228600" lvl="1" indent="-228600" algn="r" defTabSz="9334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2100" kern="1200" dirty="0" smtClean="0"/>
            <a:t>460,000 יהודים בשיא</a:t>
          </a:r>
          <a:endParaRPr lang="he-IL" sz="2100" kern="1200" dirty="0"/>
        </a:p>
        <a:p>
          <a:pPr marL="228600" lvl="1" indent="-228600" algn="r" defTabSz="9334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2100" kern="1200" dirty="0" smtClean="0"/>
            <a:t>35%מתושבי העיר</a:t>
          </a:r>
          <a:endParaRPr lang="he-IL" sz="2100" kern="1200" dirty="0"/>
        </a:p>
        <a:p>
          <a:pPr marL="228600" lvl="1" indent="-228600" algn="r" defTabSz="9334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2100" b="1" kern="1200" dirty="0" smtClean="0"/>
            <a:t>3% מהשטח!!!</a:t>
          </a:r>
          <a:endParaRPr lang="he-IL" sz="2100" b="1" kern="1200" dirty="0"/>
        </a:p>
      </dsp:txBody>
      <dsp:txXfrm>
        <a:off x="0" y="381270"/>
        <a:ext cx="2455440" cy="1653750"/>
      </dsp:txXfrm>
    </dsp:sp>
    <dsp:sp modelId="{8A0B3EA3-2C26-4A10-AA15-ABA9FEADFCFC}">
      <dsp:nvSpPr>
        <dsp:cNvPr id="0" name=""/>
        <dsp:cNvSpPr/>
      </dsp:nvSpPr>
      <dsp:spPr>
        <a:xfrm>
          <a:off x="122772" y="71310"/>
          <a:ext cx="1718808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67" tIns="0" rIns="64967" bIns="0" numCol="1" spcCol="1270" anchor="ctr" anchorCtr="0">
          <a:noAutofit/>
        </a:bodyPr>
        <a:lstStyle/>
        <a:p>
          <a:pPr lvl="0" algn="l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100" kern="1200" dirty="0" smtClean="0"/>
            <a:t>גטו ורשה</a:t>
          </a:r>
          <a:endParaRPr lang="he-IL" sz="2100" kern="1200" dirty="0"/>
        </a:p>
      </dsp:txBody>
      <dsp:txXfrm>
        <a:off x="153034" y="101572"/>
        <a:ext cx="1658284" cy="559396"/>
      </dsp:txXfrm>
    </dsp:sp>
    <dsp:sp modelId="{0E475EE5-EEBB-43C7-ADE8-5787346B8C9D}">
      <dsp:nvSpPr>
        <dsp:cNvPr id="0" name=""/>
        <dsp:cNvSpPr/>
      </dsp:nvSpPr>
      <dsp:spPr>
        <a:xfrm>
          <a:off x="0" y="2458380"/>
          <a:ext cx="2455440" cy="13560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70" tIns="437388" rIns="190570" bIns="149352" numCol="1" spcCol="1270" anchor="t" anchorCtr="0">
          <a:noAutofit/>
        </a:bodyPr>
        <a:lstStyle/>
        <a:p>
          <a:pPr marL="228600" lvl="1" indent="-228600" algn="r" defTabSz="9334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2100" kern="1200" dirty="0" smtClean="0"/>
            <a:t>200,000 יהודים.</a:t>
          </a:r>
          <a:endParaRPr lang="he-IL" sz="2100" kern="1200" dirty="0"/>
        </a:p>
        <a:p>
          <a:pPr marL="228600" lvl="1" indent="-228600" algn="r" defTabSz="9334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2100" kern="1200" dirty="0" smtClean="0"/>
            <a:t>40,000 מתים מרעב</a:t>
          </a:r>
          <a:endParaRPr lang="he-IL" sz="2100" kern="1200" dirty="0"/>
        </a:p>
      </dsp:txBody>
      <dsp:txXfrm>
        <a:off x="0" y="2458380"/>
        <a:ext cx="2455440" cy="1356074"/>
      </dsp:txXfrm>
    </dsp:sp>
    <dsp:sp modelId="{1F86D1A2-F3FE-4E75-8468-F1C22778A55B}">
      <dsp:nvSpPr>
        <dsp:cNvPr id="0" name=""/>
        <dsp:cNvSpPr/>
      </dsp:nvSpPr>
      <dsp:spPr>
        <a:xfrm>
          <a:off x="122772" y="2148420"/>
          <a:ext cx="1718808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67" tIns="0" rIns="64967" bIns="0" numCol="1" spcCol="1270" anchor="ctr" anchorCtr="0">
          <a:noAutofit/>
        </a:bodyPr>
        <a:lstStyle/>
        <a:p>
          <a:pPr lvl="0" algn="l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100" kern="1200" dirty="0" smtClean="0"/>
            <a:t>גטו לודז'</a:t>
          </a:r>
          <a:endParaRPr lang="he-IL" sz="2100" kern="1200" dirty="0"/>
        </a:p>
      </dsp:txBody>
      <dsp:txXfrm>
        <a:off x="153034" y="2178682"/>
        <a:ext cx="1658284" cy="559396"/>
      </dsp:txXfrm>
    </dsp:sp>
    <dsp:sp modelId="{9FCB5292-E92A-4FF7-B635-EB36798C314E}">
      <dsp:nvSpPr>
        <dsp:cNvPr id="0" name=""/>
        <dsp:cNvSpPr/>
      </dsp:nvSpPr>
      <dsp:spPr>
        <a:xfrm>
          <a:off x="0" y="4237815"/>
          <a:ext cx="2455440" cy="10914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70" tIns="437388" rIns="190570" bIns="149352" numCol="1" spcCol="1270" anchor="t" anchorCtr="0">
          <a:noAutofit/>
        </a:bodyPr>
        <a:lstStyle/>
        <a:p>
          <a:pPr marL="228600" lvl="1" indent="-228600" algn="r" defTabSz="9334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2100" kern="1200" dirty="0" smtClean="0"/>
            <a:t>כ1,000 גטאות בכל מזרח אירופה.</a:t>
          </a:r>
          <a:endParaRPr lang="he-IL" sz="2100" kern="1200" dirty="0"/>
        </a:p>
      </dsp:txBody>
      <dsp:txXfrm>
        <a:off x="0" y="4237815"/>
        <a:ext cx="2455440" cy="1091475"/>
      </dsp:txXfrm>
    </dsp:sp>
    <dsp:sp modelId="{EC03C9AE-B903-4FF0-A18B-D698C5292433}">
      <dsp:nvSpPr>
        <dsp:cNvPr id="0" name=""/>
        <dsp:cNvSpPr/>
      </dsp:nvSpPr>
      <dsp:spPr>
        <a:xfrm>
          <a:off x="122772" y="3927855"/>
          <a:ext cx="1718808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67" tIns="0" rIns="64967" bIns="0" numCol="1" spcCol="1270" anchor="ctr" anchorCtr="0">
          <a:noAutofit/>
        </a:bodyPr>
        <a:lstStyle/>
        <a:p>
          <a:pPr lvl="0" algn="l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100" kern="1200" dirty="0" smtClean="0"/>
            <a:t>ועוד רבים...</a:t>
          </a:r>
          <a:endParaRPr lang="he-IL" sz="2100" kern="1200" dirty="0"/>
        </a:p>
      </dsp:txBody>
      <dsp:txXfrm>
        <a:off x="153034" y="3958117"/>
        <a:ext cx="1658284" cy="5593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מלבן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מלבן מעוגל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כותרת משנה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e-IL" smtClean="0"/>
              <a:t>לחץ כדי לערוך סגנון כותרת משנה של תבנית בסיס</a:t>
            </a:r>
            <a:endParaRPr kumimoji="0" lang="en-US"/>
          </a:p>
        </p:txBody>
      </p:sp>
      <p:sp>
        <p:nvSpPr>
          <p:cNvPr id="28" name="מציין מיקום של תאריך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ו'/חשון/תשע"ז</a:t>
            </a:fld>
            <a:endParaRPr lang="he-IL"/>
          </a:p>
        </p:txBody>
      </p:sp>
      <p:sp>
        <p:nvSpPr>
          <p:cNvPr id="17" name="מציין מיקום של כותרת תחתונה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29" name="מציין מיקום של מספר שקופית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מלבן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מלבן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כותרת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ו'/חשון/תשע"ז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ו'/חשון/תשע"ז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ו'/חשון/תשע"ז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מלבן מעוגל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ו'/חשון/תשע"ז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he-IL"/>
          </a:p>
        </p:txBody>
      </p:sp>
      <p:sp>
        <p:nvSpPr>
          <p:cNvPr id="7" name="מלבן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מלבן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מלבן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ו'/חשון/תשע"ז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  <p:sp>
        <p:nvSpPr>
          <p:cNvPr id="9" name="מציין מיקום תוכן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ו'/חשון/תשע"ז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  <p:sp>
        <p:nvSpPr>
          <p:cNvPr id="11" name="מציין מיקום תוכן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13" name="מציין מיקום תוכן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ו'/חשון/תשע"ז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ו'/חשון/תשע"ז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מלבן מעוגל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ו'/חשון/תשע"ז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ו'/חשון/תשע"ז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  <p:sp>
        <p:nvSpPr>
          <p:cNvPr id="11" name="מלבן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מלבן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מלבן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e-IL" smtClean="0"/>
              <a:t>לחץ על הסמל כדי להוסיף תמונה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מלבן מעוגל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מציין מיקום של כותרת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13" name="מציין מיקום טקסט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kumimoji="0" lang="he-IL" smtClean="0"/>
              <a:t>רמה שנייה</a:t>
            </a:r>
          </a:p>
          <a:p>
            <a:pPr lvl="2" eaLnBrk="1" latinLnBrk="0" hangingPunct="1"/>
            <a:r>
              <a:rPr kumimoji="0" lang="he-IL" smtClean="0"/>
              <a:t>רמה שלישית</a:t>
            </a:r>
          </a:p>
          <a:p>
            <a:pPr lvl="3" eaLnBrk="1" latinLnBrk="0" hangingPunct="1"/>
            <a:r>
              <a:rPr kumimoji="0" lang="he-IL" smtClean="0"/>
              <a:t>רמה רביעית</a:t>
            </a:r>
          </a:p>
          <a:p>
            <a:pPr lvl="4" eaLnBrk="1" latinLnBrk="0" hangingPunct="1"/>
            <a:r>
              <a:rPr kumimoji="0" lang="he-IL" smtClean="0"/>
              <a:t>רמה חמישית</a:t>
            </a:r>
            <a:endParaRPr kumimoji="0" lang="en-US"/>
          </a:p>
        </p:txBody>
      </p:sp>
      <p:sp>
        <p:nvSpPr>
          <p:cNvPr id="14" name="מציין מיקום של תאריך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5719ED4-5DFE-4E6E-B7C5-316E564CEC1E}" type="datetimeFigureOut">
              <a:rPr lang="he-IL" smtClean="0"/>
              <a:t>ו'/חשון/תשע"ז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he-IL"/>
          </a:p>
        </p:txBody>
      </p:sp>
      <p:sp>
        <p:nvSpPr>
          <p:cNvPr id="23" name="מציין מיקום של מספר שקופית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xStyles>
    <p:titleStyle>
      <a:lvl1pPr algn="l" rtl="1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r" rtl="1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r" rtl="1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r" rtl="1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r" rtl="1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r" rtl="1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r" rtl="1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r" rtl="1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r" rtl="1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6QXvPD98J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lMWZhZ3--0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hyperlink" Target="https://www.youtube.com/watch?v=FyPmVjLQuuQ" TargetMode="Externa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משנה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 smtClean="0"/>
              <a:t>רצח העם היהודי במלחמת העולם השנייה</a:t>
            </a: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השואה</a:t>
            </a:r>
            <a:endParaRPr lang="he-IL" dirty="0"/>
          </a:p>
        </p:txBody>
      </p:sp>
      <p:pic>
        <p:nvPicPr>
          <p:cNvPr id="1026" name="Picture 2" descr="תוצאת תמונה עבור טלאי צהו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174" y="3789040"/>
            <a:ext cx="3917879" cy="2607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42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החרמת הרכוש היהודי</a:t>
            </a:r>
            <a:endParaRPr lang="he-IL" dirty="0"/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19831734"/>
              </p:ext>
            </p:extLst>
          </p:nvPr>
        </p:nvGraphicFramePr>
        <p:xfrm>
          <a:off x="914400" y="1447800"/>
          <a:ext cx="3749675" cy="4933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מציין מיקום תוכן 3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he-IL" dirty="0" smtClean="0"/>
              <a:t>אז מה עושים בדירות וברכוש שהיהודים השאירו כשעברו לגטו?</a:t>
            </a:r>
          </a:p>
          <a:p>
            <a:r>
              <a:rPr lang="he-IL" dirty="0" smtClean="0"/>
              <a:t>כמובן – </a:t>
            </a:r>
            <a:r>
              <a:rPr lang="he-IL" dirty="0" err="1" smtClean="0"/>
              <a:t>אריזציה</a:t>
            </a:r>
            <a:r>
              <a:rPr lang="he-IL" dirty="0" smtClean="0"/>
              <a:t>. השתלטות על הרכוש היהודי.</a:t>
            </a:r>
          </a:p>
          <a:p>
            <a:r>
              <a:rPr lang="he-IL" dirty="0" smtClean="0"/>
              <a:t>הגרמנים גם החרימו מפעלים של יהודים, יצירות אומנות נדירות ועוד.</a:t>
            </a:r>
          </a:p>
          <a:p>
            <a:r>
              <a:rPr lang="he-IL" dirty="0" smtClean="0"/>
              <a:t>אסור להעביר </a:t>
            </a:r>
            <a:r>
              <a:rPr lang="he-IL" dirty="0" err="1" smtClean="0"/>
              <a:t>איתך</a:t>
            </a:r>
            <a:r>
              <a:rPr lang="he-IL" dirty="0" smtClean="0"/>
              <a:t> לגטו יותר מ2,000 זלוטי בלבד...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9890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>
                <a:hlinkClick r:id="rId2"/>
              </a:rPr>
              <a:t>סיכום </a:t>
            </a:r>
            <a:r>
              <a:rPr lang="he-IL" dirty="0" smtClean="0"/>
              <a:t>ועבודה</a:t>
            </a:r>
            <a:endParaRPr lang="he-IL" dirty="0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e-IL" dirty="0" smtClean="0"/>
              <a:t>קרא בספר את איגרת הבזק בעמוד 96-97 וענה על השאלות שאחריו.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9320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משנה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 smtClean="0"/>
              <a:t>הפתרון הסופי</a:t>
            </a: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1941-1945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2304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מבצע </a:t>
            </a:r>
            <a:r>
              <a:rPr lang="he-IL" dirty="0" err="1" smtClean="0"/>
              <a:t>ברברוסה</a:t>
            </a:r>
            <a:r>
              <a:rPr lang="he-IL" dirty="0" smtClean="0"/>
              <a:t> – הפלישה לברית המועצות</a:t>
            </a:r>
            <a:endParaRPr lang="he-IL" dirty="0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he-IL" sz="1600" dirty="0" smtClean="0"/>
              <a:t>רצח יהודייה ותינוקה.</a:t>
            </a:r>
          </a:p>
          <a:p>
            <a:r>
              <a:rPr lang="he-IL" sz="1600" dirty="0" smtClean="0"/>
              <a:t>אוקראינה 1942</a:t>
            </a:r>
            <a:endParaRPr lang="he-IL" sz="1600" dirty="0"/>
          </a:p>
        </p:txBody>
      </p:sp>
      <p:sp>
        <p:nvSpPr>
          <p:cNvPr id="7" name="מציין מיקום תוכן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he-IL" dirty="0" smtClean="0"/>
              <a:t>עם הפלישה לברית המועצה החלו הגרמנים ברצח שיטתי של היהודים בתחומים הכבושים</a:t>
            </a:r>
          </a:p>
          <a:p>
            <a:r>
              <a:rPr lang="he-IL" dirty="0" smtClean="0"/>
              <a:t>הגרמנים, שחשו בלתי מנוצחים. הרגישו שהם יכולים לעשות כל מה שהם רוצים – לרצוח יהודים באין מפריע.</a:t>
            </a:r>
            <a:endParaRPr lang="he-I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107504" y="1844824"/>
            <a:ext cx="4968552" cy="38107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86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err="1" smtClean="0"/>
              <a:t>האייזצגרופן</a:t>
            </a:r>
            <a:r>
              <a:rPr lang="he-IL" dirty="0" smtClean="0"/>
              <a:t> (עוצבות המבצע של ה</a:t>
            </a:r>
            <a:r>
              <a:rPr lang="en-US" dirty="0" err="1" smtClean="0"/>
              <a:t>s.s</a:t>
            </a:r>
            <a:r>
              <a:rPr lang="he-IL" dirty="0" smtClean="0"/>
              <a:t>)</a:t>
            </a:r>
            <a:endParaRPr lang="he-IL" dirty="0"/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45402905"/>
              </p:ext>
            </p:extLst>
          </p:nvPr>
        </p:nvGraphicFramePr>
        <p:xfrm>
          <a:off x="914400" y="1447800"/>
          <a:ext cx="374967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מציין מיקום תוכן 3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he-IL" dirty="0" smtClean="0"/>
              <a:t>רצח היהודים היה תפקידם של </a:t>
            </a:r>
            <a:r>
              <a:rPr lang="he-IL" dirty="0" err="1" smtClean="0"/>
              <a:t>האיינזצגרופן</a:t>
            </a:r>
            <a:r>
              <a:rPr lang="he-IL" dirty="0" smtClean="0"/>
              <a:t>, יחידות של ה</a:t>
            </a:r>
            <a:r>
              <a:rPr lang="en-US" dirty="0" err="1" smtClean="0"/>
              <a:t>s.s</a:t>
            </a:r>
            <a:endParaRPr lang="en-US" dirty="0"/>
          </a:p>
          <a:p>
            <a:r>
              <a:rPr lang="he-IL" dirty="0" err="1" smtClean="0"/>
              <a:t>האיינזצגרופן</a:t>
            </a:r>
            <a:r>
              <a:rPr lang="he-IL" dirty="0" smtClean="0"/>
              <a:t> הופקדו על חיסול מוחלט של כל מתנגד אידיאולוגי למשטר הנאצי </a:t>
            </a:r>
            <a:r>
              <a:rPr lang="he-IL" b="1" dirty="0" smtClean="0"/>
              <a:t>ובעיקר ליהודים.</a:t>
            </a:r>
          </a:p>
          <a:p>
            <a:r>
              <a:rPr lang="he-IL" dirty="0" smtClean="0"/>
              <a:t>בכל עיירה חדשה שהגיעו, ריכזו את היהודים במקום אחד, הובילו אותם ליער ושם רצחו את כולם ביריות בבורות הירי.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381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5961856" cy="1143000"/>
          </a:xfrm>
        </p:spPr>
        <p:txBody>
          <a:bodyPr>
            <a:normAutofit fontScale="90000"/>
          </a:bodyPr>
          <a:lstStyle/>
          <a:p>
            <a:r>
              <a:rPr lang="he-IL" sz="2800" dirty="0" smtClean="0"/>
              <a:t>השיר </a:t>
            </a:r>
            <a:r>
              <a:rPr lang="he-IL" sz="2800" dirty="0" err="1" smtClean="0">
                <a:hlinkClick r:id="rId2"/>
              </a:rPr>
              <a:t>פונאר</a:t>
            </a:r>
            <a:r>
              <a:rPr lang="he-IL" sz="2800" dirty="0" smtClean="0"/>
              <a:t> – נכתב ע"י שלמה </a:t>
            </a:r>
            <a:r>
              <a:rPr lang="he-IL" sz="2800" dirty="0" err="1" smtClean="0"/>
              <a:t>קצ'רגינסקי</a:t>
            </a:r>
            <a:r>
              <a:rPr lang="he-IL" sz="2800" dirty="0" smtClean="0"/>
              <a:t>, משורר יהודי בגטו וילנה 1943</a:t>
            </a:r>
            <a:endParaRPr lang="he-IL" sz="28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2"/>
          </p:nvPr>
        </p:nvSpPr>
        <p:spPr>
          <a:xfrm>
            <a:off x="6372200" y="116632"/>
            <a:ext cx="2310790" cy="7200800"/>
          </a:xfrm>
        </p:spPr>
        <p:txBody>
          <a:bodyPr numCol="1">
            <a:normAutofit/>
          </a:bodyPr>
          <a:lstStyle/>
          <a:p>
            <a:pPr algn="r"/>
            <a:r>
              <a:rPr lang="he-IL" sz="1200" dirty="0"/>
              <a:t>שקט, שקט, בני </a:t>
            </a:r>
            <a:r>
              <a:rPr lang="he-IL" sz="1200" dirty="0" err="1"/>
              <a:t>נחרישה</a:t>
            </a:r>
            <a:r>
              <a:rPr lang="he-IL" sz="1200" dirty="0"/>
              <a:t>! </a:t>
            </a:r>
            <a:br>
              <a:rPr lang="he-IL" sz="1200" dirty="0"/>
            </a:br>
            <a:r>
              <a:rPr lang="he-IL" sz="1200" dirty="0"/>
              <a:t>כאן צומחים קברים, </a:t>
            </a:r>
            <a:br>
              <a:rPr lang="he-IL" sz="1200" dirty="0"/>
            </a:br>
            <a:r>
              <a:rPr lang="he-IL" sz="1200" dirty="0"/>
              <a:t>השונאים אותם נטעו </a:t>
            </a:r>
            <a:br>
              <a:rPr lang="he-IL" sz="1200" dirty="0"/>
            </a:br>
            <a:r>
              <a:rPr lang="he-IL" sz="1200" dirty="0"/>
              <a:t>פה מעברים. </a:t>
            </a:r>
            <a:br>
              <a:rPr lang="he-IL" sz="1200" dirty="0"/>
            </a:br>
            <a:r>
              <a:rPr lang="he-IL" sz="1200" dirty="0"/>
              <a:t>אל </a:t>
            </a:r>
            <a:r>
              <a:rPr lang="he-IL" sz="1200" dirty="0" err="1"/>
              <a:t>פונאר</a:t>
            </a:r>
            <a:r>
              <a:rPr lang="he-IL" sz="1200" dirty="0"/>
              <a:t> דרכים יובילו, </a:t>
            </a:r>
            <a:br>
              <a:rPr lang="he-IL" sz="1200" dirty="0"/>
            </a:br>
            <a:r>
              <a:rPr lang="he-IL" sz="1200" dirty="0"/>
              <a:t>דרך אין לחזור, </a:t>
            </a:r>
            <a:br>
              <a:rPr lang="he-IL" sz="1200" dirty="0"/>
            </a:br>
            <a:r>
              <a:rPr lang="he-IL" sz="1200" dirty="0"/>
              <a:t>לבלי שוב הלך לו אבא </a:t>
            </a:r>
            <a:br>
              <a:rPr lang="he-IL" sz="1200" dirty="0"/>
            </a:br>
            <a:r>
              <a:rPr lang="he-IL" sz="1200" dirty="0"/>
              <a:t>ועמו האור. </a:t>
            </a:r>
            <a:br>
              <a:rPr lang="he-IL" sz="1200" dirty="0"/>
            </a:br>
            <a:r>
              <a:rPr lang="he-IL" sz="1200" dirty="0"/>
              <a:t>שקט, בני לי, מטמוני לי, </a:t>
            </a:r>
            <a:br>
              <a:rPr lang="he-IL" sz="1200" dirty="0"/>
            </a:br>
            <a:r>
              <a:rPr lang="he-IL" sz="1200" dirty="0"/>
              <a:t>אל נבכה בכאב! </a:t>
            </a:r>
            <a:br>
              <a:rPr lang="he-IL" sz="1200" dirty="0"/>
            </a:br>
            <a:r>
              <a:rPr lang="he-IL" sz="1200" dirty="0"/>
              <a:t>כי בין כה וכה בכיינו </a:t>
            </a:r>
            <a:br>
              <a:rPr lang="he-IL" sz="1200" dirty="0"/>
            </a:br>
            <a:r>
              <a:rPr lang="he-IL" sz="1200" dirty="0"/>
              <a:t>לא יבין אויב, </a:t>
            </a:r>
            <a:br>
              <a:rPr lang="he-IL" sz="1200" dirty="0"/>
            </a:br>
            <a:r>
              <a:rPr lang="he-IL" sz="1200" dirty="0"/>
              <a:t>גם הים גבולות וחוף לו, </a:t>
            </a:r>
            <a:br>
              <a:rPr lang="he-IL" sz="1200" dirty="0"/>
            </a:br>
            <a:r>
              <a:rPr lang="he-IL" sz="1200" dirty="0"/>
              <a:t>גם הכלא סייג וסוף לו - </a:t>
            </a:r>
            <a:br>
              <a:rPr lang="he-IL" sz="1200" dirty="0"/>
            </a:br>
            <a:r>
              <a:rPr lang="he-IL" sz="1200" dirty="0"/>
              <a:t>ענותנו זאת </a:t>
            </a:r>
            <a:br>
              <a:rPr lang="he-IL" sz="1200" dirty="0"/>
            </a:br>
            <a:r>
              <a:rPr lang="he-IL" sz="1200" dirty="0"/>
              <a:t>היא בלי גבולות, </a:t>
            </a:r>
            <a:br>
              <a:rPr lang="he-IL" sz="1200" dirty="0"/>
            </a:br>
            <a:r>
              <a:rPr lang="he-IL" sz="1200" dirty="0"/>
              <a:t>היא בלי גבולות. </a:t>
            </a:r>
            <a:br>
              <a:rPr lang="he-IL" sz="1200" dirty="0"/>
            </a:b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/>
              <a:t>תור אביב בא אל ארצך, </a:t>
            </a:r>
            <a:br>
              <a:rPr lang="he-IL" sz="1200" dirty="0"/>
            </a:br>
            <a:r>
              <a:rPr lang="he-IL" sz="1200" dirty="0"/>
              <a:t>לנו סתיו אבל </a:t>
            </a:r>
            <a:br>
              <a:rPr lang="he-IL" sz="1200" dirty="0"/>
            </a:br>
            <a:r>
              <a:rPr lang="he-IL" sz="1200" dirty="0"/>
              <a:t>אור גדול בכל זרוע, </a:t>
            </a:r>
            <a:br>
              <a:rPr lang="he-IL" sz="1200" dirty="0"/>
            </a:br>
            <a:r>
              <a:rPr lang="he-IL" sz="1200" dirty="0"/>
              <a:t>וסביבנו ליל. </a:t>
            </a:r>
            <a:br>
              <a:rPr lang="he-IL" sz="1200" dirty="0"/>
            </a:br>
            <a:r>
              <a:rPr lang="he-IL" sz="1200" dirty="0"/>
              <a:t>כבר הסתיו יזהיב צמרת, </a:t>
            </a:r>
            <a:br>
              <a:rPr lang="he-IL" sz="1200" dirty="0"/>
            </a:br>
            <a:r>
              <a:rPr lang="he-IL" sz="1200" dirty="0"/>
              <a:t>המכאוב יגבר, </a:t>
            </a:r>
            <a:br>
              <a:rPr lang="he-IL" sz="1200" dirty="0"/>
            </a:br>
            <a:r>
              <a:rPr lang="he-IL" sz="1200" dirty="0"/>
              <a:t>שכולה האם נשארת: </a:t>
            </a:r>
            <a:br>
              <a:rPr lang="he-IL" sz="1200" dirty="0"/>
            </a:br>
            <a:r>
              <a:rPr lang="he-IL" sz="1200" dirty="0"/>
              <a:t>בנה הוא </a:t>
            </a:r>
            <a:r>
              <a:rPr lang="he-IL" sz="1200" dirty="0" err="1"/>
              <a:t>בפונאר</a:t>
            </a:r>
            <a:r>
              <a:rPr lang="he-IL" sz="1200" dirty="0"/>
              <a:t>. </a:t>
            </a:r>
            <a:br>
              <a:rPr lang="he-IL" sz="1200" dirty="0"/>
            </a:br>
            <a:r>
              <a:rPr lang="he-IL" sz="1200" dirty="0"/>
              <a:t>מי </a:t>
            </a:r>
            <a:r>
              <a:rPr lang="he-IL" sz="1200" dirty="0" err="1"/>
              <a:t>הוויליה</a:t>
            </a:r>
            <a:r>
              <a:rPr lang="he-IL" sz="1200" dirty="0"/>
              <a:t> הנכבלת </a:t>
            </a:r>
            <a:br>
              <a:rPr lang="he-IL" sz="1200" dirty="0"/>
            </a:br>
            <a:r>
              <a:rPr lang="he-IL" sz="1200" dirty="0"/>
              <a:t>כבר </a:t>
            </a:r>
            <a:r>
              <a:rPr lang="he-IL" sz="1200" dirty="0" err="1"/>
              <a:t>ישאו</a:t>
            </a:r>
            <a:r>
              <a:rPr lang="he-IL" sz="1200" dirty="0"/>
              <a:t> </a:t>
            </a:r>
            <a:r>
              <a:rPr lang="he-IL" sz="1200" dirty="0" err="1"/>
              <a:t>דכיים</a:t>
            </a:r>
            <a:r>
              <a:rPr lang="he-IL" sz="1200" dirty="0"/>
              <a:t>, </a:t>
            </a:r>
            <a:br>
              <a:rPr lang="he-IL" sz="1200" dirty="0"/>
            </a:br>
            <a:r>
              <a:rPr lang="he-IL" sz="1200" dirty="0"/>
              <a:t>זועפים קרעי הקרח </a:t>
            </a:r>
            <a:br>
              <a:rPr lang="he-IL" sz="1200" dirty="0"/>
            </a:br>
            <a:r>
              <a:rPr lang="he-IL" sz="1200" dirty="0"/>
              <a:t>נישאים לים </a:t>
            </a:r>
            <a:br>
              <a:rPr lang="he-IL" sz="1200" dirty="0"/>
            </a:br>
            <a:r>
              <a:rPr lang="he-IL" sz="1200" dirty="0"/>
              <a:t>תמוגר חשכת ימינו, </a:t>
            </a:r>
            <a:br>
              <a:rPr lang="he-IL" sz="1200" dirty="0"/>
            </a:br>
            <a:r>
              <a:rPr lang="he-IL" sz="1200" dirty="0"/>
              <a:t>אור גדול יזרח עלינו, </a:t>
            </a:r>
            <a:br>
              <a:rPr lang="he-IL" sz="1200" dirty="0"/>
            </a:br>
            <a:r>
              <a:rPr lang="he-IL" sz="1200" dirty="0"/>
              <a:t>בוא, פרש, עלה! </a:t>
            </a:r>
            <a:br>
              <a:rPr lang="he-IL" sz="1200" dirty="0"/>
            </a:br>
            <a:r>
              <a:rPr lang="he-IL" sz="1200" dirty="0"/>
              <a:t>בנך קורא, </a:t>
            </a:r>
            <a:br>
              <a:rPr lang="he-IL" sz="1200" dirty="0"/>
            </a:br>
            <a:r>
              <a:rPr lang="he-IL" sz="1200" dirty="0"/>
              <a:t>בנך קורא. </a:t>
            </a:r>
          </a:p>
        </p:txBody>
      </p:sp>
    </p:spTree>
    <p:extLst>
      <p:ext uri="{BB962C8B-B14F-4D97-AF65-F5344CB8AC3E}">
        <p14:creationId xmlns:p14="http://schemas.microsoft.com/office/powerpoint/2010/main" val="18391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החסרונות של בורות המוות</a:t>
            </a:r>
            <a:endParaRPr lang="he-IL" dirty="0"/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35406507"/>
              </p:ext>
            </p:extLst>
          </p:nvPr>
        </p:nvGraphicFramePr>
        <p:xfrm>
          <a:off x="914400" y="1447800"/>
          <a:ext cx="374967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מציין מיקום תוכן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he-IL" dirty="0" smtClean="0"/>
              <a:t>איטיות</a:t>
            </a:r>
          </a:p>
          <a:p>
            <a:r>
              <a:rPr lang="he-IL" dirty="0" smtClean="0"/>
              <a:t>בזבוז תחמושת (לפחות כדור לאדם...)</a:t>
            </a:r>
          </a:p>
          <a:p>
            <a:r>
              <a:rPr lang="he-IL" dirty="0" smtClean="0"/>
              <a:t>קשה לטשטש עקבות, בורות מלאים בגופות.</a:t>
            </a:r>
          </a:p>
          <a:p>
            <a:r>
              <a:rPr lang="he-IL" dirty="0" smtClean="0"/>
              <a:t>גם לחיילים הגרמנים היה קצת, ממש קצת, קשה עם הרצח היומיומי.</a:t>
            </a:r>
          </a:p>
          <a:p>
            <a:r>
              <a:rPr lang="he-IL" dirty="0" smtClean="0"/>
              <a:t>צריך פתרון אחר...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7491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 smtClean="0"/>
              <a:t>הקמת מחנות ההשמדה</a:t>
            </a:r>
            <a:endParaRPr lang="he-IL" dirty="0"/>
          </a:p>
        </p:txBody>
      </p:sp>
      <p:sp>
        <p:nvSpPr>
          <p:cNvPr id="6" name="מציין מיקום טקסט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המפעלים למוות</a:t>
            </a:r>
            <a:endParaRPr lang="he-I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68960"/>
            <a:ext cx="4752528" cy="352281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93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מחנה חלמנו</a:t>
            </a:r>
            <a:endParaRPr lang="he-IL" dirty="0"/>
          </a:p>
        </p:txBody>
      </p:sp>
      <p:graphicFrame>
        <p:nvGraphicFramePr>
          <p:cNvPr id="8" name="מציין מיקום תוכן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12194363"/>
              </p:ext>
            </p:extLst>
          </p:nvPr>
        </p:nvGraphicFramePr>
        <p:xfrm>
          <a:off x="251520" y="1447800"/>
          <a:ext cx="4412555" cy="522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מציין מיקום תוכן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750259299"/>
              </p:ext>
            </p:extLst>
          </p:nvPr>
        </p:nvGraphicFramePr>
        <p:xfrm>
          <a:off x="4933950" y="1447800"/>
          <a:ext cx="374967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952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C755E3-C5B8-4646-932E-ED925F9DF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BEC755E3-C5B8-4646-932E-ED925F9DF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49BBAE5-D03A-4D0A-975E-A915800408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749BBAE5-D03A-4D0A-975E-A915800408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8B1E67C-C9A3-466F-9E8D-BB0BDF7A86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48B1E67C-C9A3-466F-9E8D-BB0BDF7A86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8B02053-5AC4-4AF8-819C-4F33615594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08B02053-5AC4-4AF8-819C-4F33615594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14B6615-4384-49FE-AD4F-D0EB902CF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graphicEl>
                                              <a:dgm id="{F14B6615-4384-49FE-AD4F-D0EB902CF4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graphicEl>
                                              <a:dgm id="{F14B6615-4384-49FE-AD4F-D0EB902CF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F14B6615-4384-49FE-AD4F-D0EB902CF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73867F-85C5-48B9-8A7D-1302D185DA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graphicEl>
                                              <a:dgm id="{0473867F-85C5-48B9-8A7D-1302D185DA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graphicEl>
                                              <a:dgm id="{0473867F-85C5-48B9-8A7D-1302D185DA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0473867F-85C5-48B9-8A7D-1302D185DA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543361-7C0F-4651-9345-E732F6E0C1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graphicEl>
                                              <a:dgm id="{15543361-7C0F-4651-9345-E732F6E0C1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graphicEl>
                                              <a:dgm id="{15543361-7C0F-4651-9345-E732F6E0C1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graphicEl>
                                              <a:dgm id="{15543361-7C0F-4651-9345-E732F6E0C1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E6C3C27-C5BE-4B86-B2BD-A1C7E2F2C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graphicEl>
                                              <a:dgm id="{9E6C3C27-C5BE-4B86-B2BD-A1C7E2F2C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graphicEl>
                                              <a:dgm id="{9E6C3C27-C5BE-4B86-B2BD-A1C7E2F2C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graphicEl>
                                              <a:dgm id="{9E6C3C27-C5BE-4B86-B2BD-A1C7E2F2C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FAAD74-480B-4419-BD69-1C58DC17B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>
                                            <p:graphicEl>
                                              <a:dgm id="{18FAAD74-480B-4419-BD69-1C58DC17B7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graphicEl>
                                              <a:dgm id="{18FAAD74-480B-4419-BD69-1C58DC17B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18FAAD74-480B-4419-BD69-1C58DC17B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2A50C12-3B11-45FA-91D6-D5BD286DF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graphicEl>
                                              <a:dgm id="{F2A50C12-3B11-45FA-91D6-D5BD286DF4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graphicEl>
                                              <a:dgm id="{F2A50C12-3B11-45FA-91D6-D5BD286DF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F2A50C12-3B11-45FA-91D6-D5BD286DF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7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ועידת ואנזה – הסדרת הפתרון הסופי</a:t>
            </a:r>
            <a:endParaRPr lang="he-IL" dirty="0"/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12050883"/>
              </p:ext>
            </p:extLst>
          </p:nvPr>
        </p:nvGraphicFramePr>
        <p:xfrm>
          <a:off x="914400" y="1447800"/>
          <a:ext cx="374967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מציין מיקום תוכן 4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634689748"/>
              </p:ext>
            </p:extLst>
          </p:nvPr>
        </p:nvGraphicFramePr>
        <p:xfrm>
          <a:off x="4933950" y="1447800"/>
          <a:ext cx="374967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315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משנה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 smtClean="0"/>
              <a:t>אגרת הבזק והגטאות בפולין</a:t>
            </a:r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1939 - 1941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4130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אושוויץ – </a:t>
            </a:r>
            <a:r>
              <a:rPr lang="he-IL" b="1" dirty="0" smtClean="0"/>
              <a:t>בירקנאו </a:t>
            </a:r>
            <a:r>
              <a:rPr lang="he-IL" dirty="0" smtClean="0"/>
              <a:t>1942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endParaRPr lang="he-I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473404" cy="461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מציין מיקום תוכן 6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https://www.google.co.il/maps/place/Dworzec+PKP+O%C5%9Bwi%C4%99cim/@50.041248,19.198994,3a,75y/data=!3m8!1e2!3m6!1s102948325!2e1!3e10!6s%2F%2Flh3.googleusercontent.com%2Fproxy%2FOUWbs6B8VME4gOMWoVqNdjCxooMrceJ9C1LHxp_clQEomfCZ5xRMuowbSgTb_dp5NHW6RBwhsd7mVxj74MeuGmj4BNraIeQ%3Dw271-h100!7i4459!8i1644!4m8!1m2!2m1!1z15DXldep15XXldeZ16U!3m4!1s0x4716bfd60aeb7a23:0x352554936ee910dd!8m2!3d50.0413261!4d19.20003!6m1!1e1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247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אושוויץ בירקנאו</a:t>
            </a:r>
            <a:endParaRPr lang="he-IL" dirty="0"/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05537514"/>
              </p:ext>
            </p:extLst>
          </p:nvPr>
        </p:nvGraphicFramePr>
        <p:xfrm>
          <a:off x="914400" y="1447800"/>
          <a:ext cx="374967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מציין מיקום תוכן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e-IL" dirty="0" smtClean="0"/>
              <a:t>מחנה משולב – מחנה ריכוז (עבודות כפייה בתנאי רעב ועינויים) ובירקנאו – מחנה השמדה.</a:t>
            </a:r>
          </a:p>
          <a:p>
            <a:r>
              <a:rPr lang="he-IL" dirty="0" smtClean="0"/>
              <a:t>נבחר בשל היותו צומת מרכזית מאוד של רכבות באירופה</a:t>
            </a:r>
          </a:p>
          <a:p>
            <a:r>
              <a:rPr lang="he-IL" dirty="0" smtClean="0"/>
              <a:t>1,100,000 יהודים מכל אירופה נרצחו בו בין השנים 1942-1944</a:t>
            </a:r>
          </a:p>
          <a:p>
            <a:r>
              <a:rPr lang="he-IL" dirty="0" smtClean="0"/>
              <a:t>בשיאו נרצחו בו 12,000 יהודים ביום.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1170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תהליך ההשמדה</a:t>
            </a:r>
            <a:endParaRPr lang="he-IL" dirty="0"/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1078700"/>
              </p:ext>
            </p:extLst>
          </p:nvPr>
        </p:nvGraphicFramePr>
        <p:xfrm>
          <a:off x="179512" y="1447800"/>
          <a:ext cx="4484563" cy="5077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מציין מיקום תוכן 4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006772073"/>
              </p:ext>
            </p:extLst>
          </p:nvPr>
        </p:nvGraphicFramePr>
        <p:xfrm>
          <a:off x="4933950" y="1447800"/>
          <a:ext cx="374967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7885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B83424-0232-41D1-A43B-DDBB95798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72B83424-0232-41D1-A43B-DDBB957989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72B83424-0232-41D1-A43B-DDBB95798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72B83424-0232-41D1-A43B-DDBB95798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D9A8C90-4F2C-4C66-91DE-9E0262635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1D9A8C90-4F2C-4C66-91DE-9E02626351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1D9A8C90-4F2C-4C66-91DE-9E0262635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1D9A8C90-4F2C-4C66-91DE-9E0262635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6CEF72-4F5F-487E-82F2-DE7FD3774A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B26CEF72-4F5F-487E-82F2-DE7FD3774A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B26CEF72-4F5F-487E-82F2-DE7FD3774A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B26CEF72-4F5F-487E-82F2-DE7FD3774A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6535D09-C381-4D9D-B059-297CCAB41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46535D09-C381-4D9D-B059-297CCAB41A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46535D09-C381-4D9D-B059-297CCAB41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46535D09-C381-4D9D-B059-297CCAB41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091CAA7-951B-427B-ADCA-61F55683B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graphicEl>
                                              <a:dgm id="{3091CAA7-951B-427B-ADCA-61F55683B0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3091CAA7-951B-427B-ADCA-61F55683B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3091CAA7-951B-427B-ADCA-61F55683B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9EDE8C-53BD-40E5-A2BF-05D494015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graphicEl>
                                              <a:dgm id="{829EDE8C-53BD-40E5-A2BF-05D4940151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dgm id="{829EDE8C-53BD-40E5-A2BF-05D494015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dgm id="{829EDE8C-53BD-40E5-A2BF-05D494015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B9DFAD-D751-4309-B467-E892267B8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graphicEl>
                                              <a:dgm id="{C0B9DFAD-D751-4309-B467-E892267B81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C0B9DFAD-D751-4309-B467-E892267B8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dgm id="{C0B9DFAD-D751-4309-B467-E892267B8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5973F7-19E1-4D7E-A7F6-8A70945F6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graphicEl>
                                              <a:dgm id="{4F5973F7-19E1-4D7E-A7F6-8A70945F64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4F5973F7-19E1-4D7E-A7F6-8A70945F6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graphicEl>
                                              <a:dgm id="{4F5973F7-19E1-4D7E-A7F6-8A70945F6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FD6469C-C10C-41EC-9700-1246984AD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graphicEl>
                                              <a:dgm id="{9FD6469C-C10C-41EC-9700-1246984AD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16A574-F8B8-4804-98A2-04F322396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graphicEl>
                                              <a:dgm id="{3B16A574-F8B8-4804-98A2-04F3223965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588DF4-23D5-49E5-9301-96B0B1E52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DB588DF4-23D5-49E5-9301-96B0B1E52E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AC508C-C7C6-4763-B823-BFD9ACD38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graphicEl>
                                              <a:dgm id="{08AC508C-C7C6-4763-B823-BFD9ACD38C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1357827-FD49-48C9-9C70-FF9F50A05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graphicEl>
                                              <a:dgm id="{D1357827-FD49-48C9-9C70-FF9F50A050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E2B72AE-0CAF-4C4E-92AA-0259FA006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CE2B72AE-0CAF-4C4E-92AA-0259FA0060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1BE45F-1465-44D5-A180-128AAA4980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graphicEl>
                                              <a:dgm id="{371BE45F-1465-44D5-A180-128AAA4980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E009C8-9EB2-4292-B041-3657E657B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">
                                            <p:graphicEl>
                                              <a:dgm id="{31E009C8-9EB2-4292-B041-3657E657BC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5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he-IL" sz="4400" b="1" dirty="0" smtClean="0"/>
              <a:t>1942 - מבצע </a:t>
            </a:r>
            <a:r>
              <a:rPr lang="he-IL" sz="4400" b="1" dirty="0" err="1" smtClean="0"/>
              <a:t>ריינהרד</a:t>
            </a:r>
            <a:r>
              <a:rPr lang="he-IL" sz="4400" b="1" dirty="0" smtClean="0"/>
              <a:t> </a:t>
            </a:r>
            <a:br>
              <a:rPr lang="he-IL" sz="4400" b="1" dirty="0" smtClean="0"/>
            </a:br>
            <a:r>
              <a:rPr lang="he-IL" dirty="0" smtClean="0"/>
              <a:t>הקמתם של 3 מחנות השמדה</a:t>
            </a:r>
            <a:endParaRPr lang="he-IL" dirty="0"/>
          </a:p>
        </p:txBody>
      </p:sp>
      <p:graphicFrame>
        <p:nvGraphicFramePr>
          <p:cNvPr id="7" name="מציין מיקום תוכן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84743409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937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F5352C-AD33-4296-9390-E09A73FD5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B3F5352C-AD33-4296-9390-E09A73FD58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6C149F-E6A9-4AF7-AC60-0A1AF6E23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F56C149F-E6A9-4AF7-AC60-0A1AF6E23B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7D78E8-2D44-47E8-93DF-3461FC1665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3B7D78E8-2D44-47E8-93DF-3461FC1665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7DCC34-DA37-41CD-8148-73A2B65627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dgm id="{557DCC34-DA37-41CD-8148-73A2B65627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BC85E38-8FD4-4C67-B1A5-9AD0BC0B2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EBC85E38-8FD4-4C67-B1A5-9AD0BC0B2E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BEE85E8-A3B9-4FC8-8914-374F923A26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2BEE85E8-A3B9-4FC8-8914-374F923A26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90B0B3-EDE1-4F02-9C6D-E32B9B90E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7890B0B3-EDE1-4F02-9C6D-E32B9B90ED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חיסול הגטאות</a:t>
            </a:r>
            <a:endParaRPr lang="he-IL" dirty="0"/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649535413"/>
              </p:ext>
            </p:extLst>
          </p:nvPr>
        </p:nvGraphicFramePr>
        <p:xfrm>
          <a:off x="179512" y="1447800"/>
          <a:ext cx="4484563" cy="522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מציין מיקום תוכן 4"/>
          <p:cNvSpPr>
            <a:spLocks noGrp="1"/>
          </p:cNvSpPr>
          <p:nvPr>
            <p:ph sz="quarter" idx="2"/>
          </p:nvPr>
        </p:nvSpPr>
        <p:spPr>
          <a:xfrm>
            <a:off x="4933950" y="764704"/>
            <a:ext cx="3749040" cy="5255096"/>
          </a:xfrm>
        </p:spPr>
        <p:txBody>
          <a:bodyPr>
            <a:normAutofit fontScale="92500" lnSpcReduction="20000"/>
          </a:bodyPr>
          <a:lstStyle/>
          <a:p>
            <a:r>
              <a:rPr lang="he-IL" dirty="0" smtClean="0"/>
              <a:t>עם המעבר לכיבוש רוסיה והפתרון הסופי, הגרמנים החלו לשלוח לאט </a:t>
            </a:r>
            <a:r>
              <a:rPr lang="he-IL" dirty="0" err="1" smtClean="0"/>
              <a:t>לאט</a:t>
            </a:r>
            <a:r>
              <a:rPr lang="he-IL" dirty="0" smtClean="0"/>
              <a:t> את מיליוני היהודים בגטאות למחנות השמדה.</a:t>
            </a:r>
          </a:p>
          <a:p>
            <a:r>
              <a:rPr lang="he-IL" dirty="0" smtClean="0"/>
              <a:t>הגרמנים קראו לזה "ההתיישבות החדשה במזרח" בשביל להסוות את ההשמדה.</a:t>
            </a:r>
          </a:p>
          <a:p>
            <a:r>
              <a:rPr lang="he-IL" dirty="0" smtClean="0"/>
              <a:t>תחילה שולחו הזקנים והילדים. בסופו של דבר כולם, עד האחרון, נשלחו להשמדה.</a:t>
            </a:r>
          </a:p>
          <a:p>
            <a:r>
              <a:rPr lang="he-IL" dirty="0" smtClean="0"/>
              <a:t>בקיץ 1942 החלו האקציות (שילוחים להשמדה).</a:t>
            </a:r>
          </a:p>
          <a:p>
            <a:r>
              <a:rPr lang="he-IL" dirty="0" smtClean="0"/>
              <a:t>באוגוסט 1944 חוסל הגטו האחרון – גטו </a:t>
            </a:r>
            <a:r>
              <a:rPr lang="he-IL" dirty="0" err="1" smtClean="0"/>
              <a:t>לודז</a:t>
            </a:r>
            <a:r>
              <a:rPr lang="he-IL" dirty="0" smtClean="0"/>
              <a:t>'.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3803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/>
          <a:lstStyle/>
          <a:p>
            <a:r>
              <a:rPr lang="he-IL" dirty="0" smtClean="0"/>
              <a:t>האקציות (השילוחים)</a:t>
            </a:r>
            <a:endParaRPr lang="he-IL" dirty="0"/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55610386"/>
              </p:ext>
            </p:extLst>
          </p:nvPr>
        </p:nvGraphicFramePr>
        <p:xfrm>
          <a:off x="107504" y="1447800"/>
          <a:ext cx="4556571" cy="522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מציין מיקום תוכן 4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749790346"/>
              </p:ext>
            </p:extLst>
          </p:nvPr>
        </p:nvGraphicFramePr>
        <p:xfrm>
          <a:off x="4933950" y="404664"/>
          <a:ext cx="3749675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1286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1521621-E903-45AC-B23E-7D50C89CE7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61521621-E903-45AC-B23E-7D50C89CE7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327518-861B-4EBD-8005-BA7338FE1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44327518-861B-4EBD-8005-BA7338FE14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E8AA84F-7880-4F62-8436-9A0AA0A125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CE8AA84F-7880-4F62-8436-9A0AA0A125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9BD963-70F6-4B6A-AA45-98F7F45BC4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EC9BD963-70F6-4B6A-AA45-98F7F45BC4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E9A6DAF-4E09-4AD1-9A14-6637DFFB5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3E9A6DAF-4E09-4AD1-9A14-6637DFFB59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012AD16-CE65-42C5-AB46-F19E3EAC34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1012AD16-CE65-42C5-AB46-F19E3EAC34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6BDBE27-6E13-4109-A652-A3CD173874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86BDBE27-6E13-4109-A652-A3CD173874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E47355-3C2C-4371-8BC7-E56C442CAA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7BE47355-3C2C-4371-8BC7-E56C442CAA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BCDF41C-3390-4504-8B8D-FF144D4DD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graphicEl>
                                              <a:dgm id="{BBCDF41C-3390-4504-8B8D-FF144D4DDF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dgm id="{BBCDF41C-3390-4504-8B8D-FF144D4DD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graphicEl>
                                              <a:dgm id="{BBCDF41C-3390-4504-8B8D-FF144D4DD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9F6FC25-AE44-42FE-B56E-1B979D7A0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graphicEl>
                                              <a:dgm id="{39F6FC25-AE44-42FE-B56E-1B979D7A00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graphicEl>
                                              <a:dgm id="{39F6FC25-AE44-42FE-B56E-1B979D7A0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graphicEl>
                                              <a:dgm id="{39F6FC25-AE44-42FE-B56E-1B979D7A0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FADF824-5598-4752-8E66-171DF612F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graphicEl>
                                              <a:dgm id="{BFADF824-5598-4752-8E66-171DF612FE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graphicEl>
                                              <a:dgm id="{BFADF824-5598-4752-8E66-171DF612F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graphicEl>
                                              <a:dgm id="{BFADF824-5598-4752-8E66-171DF612F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D5A773-709F-4052-B6DC-943908186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graphicEl>
                                              <a:dgm id="{A6D5A773-709F-4052-B6DC-9439081867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graphicEl>
                                              <a:dgm id="{A6D5A773-709F-4052-B6DC-943908186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graphicEl>
                                              <a:dgm id="{A6D5A773-709F-4052-B6DC-943908186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F92E40-3DA1-4ECF-873A-FEAF189CF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>
                                            <p:graphicEl>
                                              <a:dgm id="{B2F92E40-3DA1-4ECF-873A-FEAF189CF5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graphicEl>
                                              <a:dgm id="{B2F92E40-3DA1-4ECF-873A-FEAF189CF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graphicEl>
                                              <a:dgm id="{B2F92E40-3DA1-4ECF-873A-FEAF189CF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B20D58-DF03-43B2-91C7-1D101B62F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">
                                            <p:graphicEl>
                                              <a:dgm id="{C5B20D58-DF03-43B2-91C7-1D101B62F5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>
                                            <p:graphicEl>
                                              <a:dgm id="{C5B20D58-DF03-43B2-91C7-1D101B62F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graphicEl>
                                              <a:dgm id="{C5B20D58-DF03-43B2-91C7-1D101B62F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B980D21-CC07-4260-AE20-E5A927FB4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">
                                            <p:graphicEl>
                                              <a:dgm id="{EB980D21-CC07-4260-AE20-E5A927FB43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graphicEl>
                                              <a:dgm id="{EB980D21-CC07-4260-AE20-E5A927FB4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graphicEl>
                                              <a:dgm id="{EB980D21-CC07-4260-AE20-E5A927FB4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6754DA-8EE0-4E95-BF25-9C489DF96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">
                                            <p:graphicEl>
                                              <a:dgm id="{236754DA-8EE0-4E95-BF25-9C489DF96C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>
                                            <p:graphicEl>
                                              <a:dgm id="{236754DA-8EE0-4E95-BF25-9C489DF96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graphicEl>
                                              <a:dgm id="{236754DA-8EE0-4E95-BF25-9C489DF96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5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99592" y="-171400"/>
            <a:ext cx="7772400" cy="1143000"/>
          </a:xfrm>
        </p:spPr>
        <p:txBody>
          <a:bodyPr/>
          <a:lstStyle/>
          <a:p>
            <a:r>
              <a:rPr lang="he-IL" dirty="0" smtClean="0"/>
              <a:t>חיסול מחנות ההשמדה</a:t>
            </a:r>
            <a:endParaRPr lang="he-IL" dirty="0"/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1"/>
          </p:nvPr>
        </p:nvSpPr>
        <p:spPr>
          <a:xfrm>
            <a:off x="6804248" y="1447800"/>
            <a:ext cx="1882552" cy="4572000"/>
          </a:xfrm>
        </p:spPr>
        <p:txBody>
          <a:bodyPr>
            <a:normAutofit fontScale="85000" lnSpcReduction="10000"/>
          </a:bodyPr>
          <a:lstStyle/>
          <a:p>
            <a:r>
              <a:rPr lang="he-IL" dirty="0" smtClean="0"/>
              <a:t>ברית המועצות כובשת את פולין בדצמבר 1944</a:t>
            </a:r>
          </a:p>
          <a:p>
            <a:r>
              <a:rPr lang="he-IL" dirty="0" smtClean="0"/>
              <a:t>מה שמחייב סגירה של מחנות ההשמדה.</a:t>
            </a:r>
          </a:p>
          <a:p>
            <a:r>
              <a:rPr lang="he-IL" dirty="0" smtClean="0"/>
              <a:t>אז מה עושים עם כל האסירים שעדיין חיים?</a:t>
            </a:r>
            <a:endParaRPr lang="he-I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1796" b="9028"/>
          <a:stretch/>
        </p:blipFill>
        <p:spPr bwMode="auto">
          <a:xfrm>
            <a:off x="107504" y="836712"/>
            <a:ext cx="6696744" cy="569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3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צעדות המוות</a:t>
            </a:r>
            <a:endParaRPr lang="he-IL" dirty="0"/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06665065"/>
              </p:ext>
            </p:extLst>
          </p:nvPr>
        </p:nvGraphicFramePr>
        <p:xfrm>
          <a:off x="539750" y="1447800"/>
          <a:ext cx="3024138" cy="4933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מציין מיקום תוכן 4"/>
          <p:cNvSpPr>
            <a:spLocks noGrp="1"/>
          </p:cNvSpPr>
          <p:nvPr>
            <p:ph sz="quarter" idx="2"/>
          </p:nvPr>
        </p:nvSpPr>
        <p:spPr>
          <a:xfrm>
            <a:off x="3779912" y="1447800"/>
            <a:ext cx="4903078" cy="4572000"/>
          </a:xfrm>
        </p:spPr>
        <p:txBody>
          <a:bodyPr>
            <a:normAutofit lnSpcReduction="10000"/>
          </a:bodyPr>
          <a:lstStyle/>
          <a:p>
            <a:r>
              <a:rPr lang="he-IL" dirty="0" smtClean="0"/>
              <a:t>הגרמנים מצעידים עשרות אלפי אסירים, רובם יהודים, אלפי קילומטרים לתוך גרמניה.</a:t>
            </a:r>
          </a:p>
          <a:p>
            <a:r>
              <a:rPr lang="he-IL" dirty="0" smtClean="0"/>
              <a:t>הגרמנים לא מוותרים על רצח שום יהודי ורוצים לטשטש עקבות של הפשע.</a:t>
            </a:r>
          </a:p>
          <a:p>
            <a:r>
              <a:rPr lang="he-IL" dirty="0" smtClean="0"/>
              <a:t>שלדי אדם, הסובלים מתת תזונה, הלכו מרחק אדיר בחורף האירופי הנורא. ללא אוכל ומים או ביגוד מתאים</a:t>
            </a:r>
          </a:p>
          <a:p>
            <a:r>
              <a:rPr lang="he-IL" dirty="0" smtClean="0"/>
              <a:t>שליש מהם מתו בצעדות.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4366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סיכום – ציר זמן</a:t>
            </a:r>
            <a:endParaRPr lang="he-IL" dirty="0"/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77922306"/>
              </p:ext>
            </p:extLst>
          </p:nvPr>
        </p:nvGraphicFramePr>
        <p:xfrm>
          <a:off x="251520" y="1447800"/>
          <a:ext cx="8435280" cy="5149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900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עבודת כיתה</a:t>
            </a:r>
            <a:endParaRPr lang="he-IL" dirty="0"/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e-IL" dirty="0" smtClean="0"/>
              <a:t>הסבר את המושגים הבאים: אקציה, סלקציה, צעדות המוות, מחנה השמדה.</a:t>
            </a:r>
          </a:p>
          <a:p>
            <a:r>
              <a:rPr lang="he-IL" dirty="0" smtClean="0"/>
              <a:t>קראו את העדות של צילה ליברמן מהאקציה בגטו </a:t>
            </a:r>
            <a:r>
              <a:rPr lang="he-IL" dirty="0" err="1" smtClean="0"/>
              <a:t>קילצה</a:t>
            </a:r>
            <a:r>
              <a:rPr lang="he-IL" dirty="0" smtClean="0"/>
              <a:t>.</a:t>
            </a:r>
          </a:p>
          <a:p>
            <a:pPr lvl="1"/>
            <a:r>
              <a:rPr lang="he-IL" dirty="0" smtClean="0"/>
              <a:t>האם מופיעים בגטו </a:t>
            </a:r>
            <a:r>
              <a:rPr lang="he-IL" dirty="0" err="1" smtClean="0"/>
              <a:t>קילצה</a:t>
            </a:r>
            <a:r>
              <a:rPr lang="he-IL" dirty="0" smtClean="0"/>
              <a:t> השלבים של האקציה (איסוף – שילוח ברכבת)?</a:t>
            </a:r>
          </a:p>
          <a:p>
            <a:pPr lvl="1"/>
            <a:r>
              <a:rPr lang="he-IL" dirty="0" smtClean="0"/>
              <a:t>מדוע היהודים שם לא מרדו לדעתך?</a:t>
            </a:r>
          </a:p>
          <a:p>
            <a:pPr lvl="1"/>
            <a:r>
              <a:rPr lang="he-IL" dirty="0" smtClean="0"/>
              <a:t>כיצד ניצלה צילה מהאקציה הזו?</a:t>
            </a:r>
            <a:endParaRPr lang="he-IL" dirty="0"/>
          </a:p>
          <a:p>
            <a:pPr lvl="1"/>
            <a:endParaRPr lang="he-IL" dirty="0" smtClean="0"/>
          </a:p>
        </p:txBody>
      </p:sp>
    </p:spTree>
    <p:extLst>
      <p:ext uri="{BB962C8B-B14F-4D97-AF65-F5344CB8AC3E}">
        <p14:creationId xmlns:p14="http://schemas.microsoft.com/office/powerpoint/2010/main" val="174325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1.9.1939 – גרמניה כובשת את פולין</a:t>
            </a:r>
            <a:endParaRPr lang="he-IL" dirty="0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he-IL" dirty="0" smtClean="0"/>
              <a:t>בעקבות הסכם </a:t>
            </a:r>
            <a:r>
              <a:rPr lang="he-IL" dirty="0" err="1" smtClean="0"/>
              <a:t>ריבנטרופ-מולטוב</a:t>
            </a:r>
            <a:r>
              <a:rPr lang="he-IL" dirty="0"/>
              <a:t> </a:t>
            </a:r>
            <a:r>
              <a:rPr lang="he-IL" dirty="0" smtClean="0"/>
              <a:t>וכיבוש פולין, הגרמנים, שולטים על חייהם של 2,000,000 יהודים.</a:t>
            </a:r>
          </a:p>
          <a:p>
            <a:r>
              <a:rPr lang="he-IL" dirty="0" smtClean="0"/>
              <a:t>לראשונה, החיילים הגרמנים רואים יהודים "כמו בסרטים" עם זקן, פאות, </a:t>
            </a:r>
            <a:r>
              <a:rPr lang="he-IL" dirty="0" err="1" smtClean="0"/>
              <a:t>קאפוטע</a:t>
            </a:r>
            <a:r>
              <a:rPr lang="he-IL" dirty="0" smtClean="0"/>
              <a:t>.</a:t>
            </a:r>
            <a:endParaRPr lang="he-IL" dirty="0"/>
          </a:p>
        </p:txBody>
      </p:sp>
      <p:graphicFrame>
        <p:nvGraphicFramePr>
          <p:cNvPr id="7" name="דיאגרמה 6"/>
          <p:cNvGraphicFramePr/>
          <p:nvPr>
            <p:extLst>
              <p:ext uri="{D42A27DB-BD31-4B8C-83A1-F6EECF244321}">
                <p14:modId xmlns:p14="http://schemas.microsoft.com/office/powerpoint/2010/main" val="1884599586"/>
              </p:ext>
            </p:extLst>
          </p:nvPr>
        </p:nvGraphicFramePr>
        <p:xfrm>
          <a:off x="179512" y="1196752"/>
          <a:ext cx="799288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455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התעללות ביהודים והשפלתם</a:t>
            </a:r>
            <a:endParaRPr lang="he-IL" dirty="0"/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18103026"/>
              </p:ext>
            </p:extLst>
          </p:nvPr>
        </p:nvGraphicFramePr>
        <p:xfrm>
          <a:off x="179512" y="1340768"/>
          <a:ext cx="5832648" cy="522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מציין מיקום תוכן 3"/>
          <p:cNvSpPr>
            <a:spLocks noGrp="1"/>
          </p:cNvSpPr>
          <p:nvPr>
            <p:ph sz="quarter" idx="2"/>
          </p:nvPr>
        </p:nvSpPr>
        <p:spPr>
          <a:xfrm>
            <a:off x="6084168" y="1447800"/>
            <a:ext cx="2598822" cy="4572000"/>
          </a:xfrm>
        </p:spPr>
        <p:txBody>
          <a:bodyPr>
            <a:normAutofit lnSpcReduction="10000"/>
          </a:bodyPr>
          <a:lstStyle/>
          <a:p>
            <a:r>
              <a:rPr lang="he-IL" dirty="0" smtClean="0"/>
              <a:t>החיילים הגרמנים הרגישו משוחררים להתעלל ביהודים ה"עכברים והנגיפים" ככל שרצו.</a:t>
            </a:r>
          </a:p>
          <a:p>
            <a:r>
              <a:rPr lang="he-IL" dirty="0" smtClean="0"/>
              <a:t>גזזו פאות וזקנים בפומבי.</a:t>
            </a:r>
          </a:p>
          <a:p>
            <a:r>
              <a:rPr lang="he-IL" dirty="0" smtClean="0"/>
              <a:t>השפילו חפצי קודש בתהלוכות מבזות ברחוב.</a:t>
            </a:r>
          </a:p>
        </p:txBody>
      </p:sp>
    </p:spTree>
    <p:extLst>
      <p:ext uri="{BB962C8B-B14F-4D97-AF65-F5344CB8AC3E}">
        <p14:creationId xmlns:p14="http://schemas.microsoft.com/office/powerpoint/2010/main" val="26499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F75281-F5ED-4E79-A8D9-1A4020F80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63F75281-F5ED-4E79-A8D9-1A4020F80E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F36697-7719-41A2-BF35-7483D8D7A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66F36697-7719-41A2-BF35-7483D8D7A6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C9E398-251E-45A5-AC49-94D43B28D2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F7C9E398-251E-45A5-AC49-94D43B28D2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C4FA67E-A99F-42D2-90E3-A80A4D884B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2C4FA67E-A99F-42D2-90E3-A80A4D884B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E6811DB-0EC5-4D8D-894C-F545B99DDF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7E6811DB-0EC5-4D8D-894C-F545B99DDF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4FE610-BED4-4B81-9908-2D493CBDF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D84FE610-BED4-4B81-9908-2D493CBDFA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518811D-6BEA-4776-AC84-679E3FE59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9518811D-6BEA-4776-AC84-679E3FE599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863C80-BBBF-489E-8AF7-CD8D453030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DE863C80-BBBF-489E-8AF7-CD8D453030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עבודות כפייה</a:t>
            </a:r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he-IL" dirty="0" smtClean="0"/>
              <a:t>עם כיבוש פולין, החלו הגרמנים לשלוח יהודים לעבוד בכפייה במחנות </a:t>
            </a:r>
            <a:r>
              <a:rPr lang="he-IL" b="1" dirty="0" smtClean="0"/>
              <a:t>עבודה</a:t>
            </a:r>
            <a:r>
              <a:rPr lang="he-IL" dirty="0" smtClean="0"/>
              <a:t>.</a:t>
            </a:r>
          </a:p>
          <a:p>
            <a:r>
              <a:rPr lang="he-IL" dirty="0" smtClean="0"/>
              <a:t>העבודות היו עבודות פרך ומשפילות. ונועדו לשרת את הצבא הגרמני.</a:t>
            </a:r>
            <a:endParaRPr lang="he-I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25" y="2204864"/>
            <a:ext cx="470115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88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משנה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 smtClean="0"/>
              <a:t>אגרת הבזק וריכוז היהודים בגטאות סגורים וצפופים להחריד</a:t>
            </a:r>
            <a:endParaRPr lang="he-IL"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הכניסה לגטאות</a:t>
            </a:r>
            <a:endParaRPr lang="he-I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88"/>
          <a:stretch/>
        </p:blipFill>
        <p:spPr bwMode="auto">
          <a:xfrm>
            <a:off x="323528" y="4005064"/>
            <a:ext cx="4038022" cy="261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arsaw.daat.ac.il/photos/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57840"/>
            <a:ext cx="4333875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06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איגרת הבזק – פקודת הגטאות (23.9.1939)</a:t>
            </a:r>
            <a:endParaRPr lang="he-IL" dirty="0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שלט רחוב </a:t>
            </a:r>
            <a:r>
              <a:rPr lang="he-IL" dirty="0" err="1" smtClean="0"/>
              <a:t>בקרקוב</a:t>
            </a:r>
            <a:r>
              <a:rPr lang="he-IL" dirty="0" smtClean="0"/>
              <a:t>: "הכניסה ליהודים אסורה"</a:t>
            </a:r>
            <a:endParaRPr lang="he-IL" dirty="0"/>
          </a:p>
        </p:txBody>
      </p:sp>
      <p:sp>
        <p:nvSpPr>
          <p:cNvPr id="7" name="מציין מיקום טקסט 6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469032"/>
          </a:xfrm>
        </p:spPr>
        <p:txBody>
          <a:bodyPr/>
          <a:lstStyle/>
          <a:p>
            <a:r>
              <a:rPr lang="he-IL" dirty="0" smtClean="0"/>
              <a:t>ההוראות מגיעות מגבוה...</a:t>
            </a:r>
            <a:endParaRPr lang="he-IL" dirty="0"/>
          </a:p>
        </p:txBody>
      </p:sp>
      <p:sp>
        <p:nvSpPr>
          <p:cNvPr id="8" name="מציין מיקום תוכן 7"/>
          <p:cNvSpPr>
            <a:spLocks noGrp="1"/>
          </p:cNvSpPr>
          <p:nvPr>
            <p:ph sz="half" idx="4"/>
          </p:nvPr>
        </p:nvSpPr>
        <p:spPr>
          <a:xfrm>
            <a:off x="4953000" y="1916832"/>
            <a:ext cx="3939480" cy="4217268"/>
          </a:xfrm>
        </p:spPr>
        <p:txBody>
          <a:bodyPr>
            <a:normAutofit fontScale="92500" lnSpcReduction="10000"/>
          </a:bodyPr>
          <a:lstStyle/>
          <a:p>
            <a:r>
              <a:rPr lang="he-IL" dirty="0" smtClean="0"/>
              <a:t>מי כתב: </a:t>
            </a:r>
            <a:r>
              <a:rPr lang="he-IL" b="1" dirty="0" err="1" smtClean="0"/>
              <a:t>ריינהד</a:t>
            </a:r>
            <a:r>
              <a:rPr lang="he-IL" b="1" dirty="0" smtClean="0"/>
              <a:t> </a:t>
            </a:r>
            <a:r>
              <a:rPr lang="he-IL" b="1" dirty="0" err="1" smtClean="0"/>
              <a:t>היידריך</a:t>
            </a:r>
            <a:r>
              <a:rPr lang="he-IL" b="1" dirty="0" smtClean="0"/>
              <a:t>, ראש המשרד לביטחון הרייך</a:t>
            </a:r>
          </a:p>
          <a:p>
            <a:r>
              <a:rPr lang="he-IL" dirty="0" smtClean="0"/>
              <a:t>אל מי: </a:t>
            </a:r>
            <a:r>
              <a:rPr lang="he-IL" b="1" dirty="0" err="1" smtClean="0"/>
              <a:t>האיינזצגרופן</a:t>
            </a:r>
            <a:r>
              <a:rPr lang="he-IL" b="1" dirty="0" smtClean="0"/>
              <a:t> (אוגדות המבצע הכובשות)</a:t>
            </a:r>
          </a:p>
          <a:p>
            <a:r>
              <a:rPr lang="he-IL" b="1" dirty="0" smtClean="0"/>
              <a:t>ההוראות:</a:t>
            </a:r>
          </a:p>
          <a:p>
            <a:pPr lvl="1"/>
            <a:r>
              <a:rPr lang="he-IL" dirty="0" smtClean="0"/>
              <a:t>ריכוז כל היהודים אל גטאות בערים הגדולות.</a:t>
            </a:r>
          </a:p>
          <a:p>
            <a:pPr lvl="1"/>
            <a:r>
              <a:rPr lang="he-IL" dirty="0" smtClean="0"/>
              <a:t>יש להקים הנהגה יהודית לכל גטו (יודנראט) שתישא באחריות.</a:t>
            </a:r>
          </a:p>
          <a:p>
            <a:pPr lvl="1"/>
            <a:r>
              <a:rPr lang="he-IL" dirty="0" smtClean="0"/>
              <a:t>יהיו הגבלות חמורות על התנועה של היהודים מחוץ לגטו.</a:t>
            </a:r>
            <a:endParaRPr lang="he-I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36912"/>
            <a:ext cx="380842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70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היהודים בפולין נכנסים לגטאות</a:t>
            </a:r>
            <a:endParaRPr lang="he-IL" dirty="0"/>
          </a:p>
        </p:txBody>
      </p:sp>
      <p:graphicFrame>
        <p:nvGraphicFramePr>
          <p:cNvPr id="11" name="מציין מיקום תוכן 10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62021815"/>
              </p:ext>
            </p:extLst>
          </p:nvPr>
        </p:nvGraphicFramePr>
        <p:xfrm>
          <a:off x="0" y="1340768"/>
          <a:ext cx="601216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מציין מיקום תוכן 9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962126949"/>
              </p:ext>
            </p:extLst>
          </p:nvPr>
        </p:nvGraphicFramePr>
        <p:xfrm>
          <a:off x="6228184" y="1196752"/>
          <a:ext cx="2455441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57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A0B3EA3-2C26-4A10-AA15-ABA9FEADFC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dgm id="{8A0B3EA3-2C26-4A10-AA15-ABA9FEADFC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E44F678-575B-4CA0-9838-4C1F78317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graphicEl>
                                              <a:dgm id="{3E44F678-575B-4CA0-9838-4C1F78317E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F86D1A2-F3FE-4E75-8468-F1C22778A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graphicEl>
                                              <a:dgm id="{1F86D1A2-F3FE-4E75-8468-F1C22778A5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E475EE5-EEBB-43C7-ADE8-5787346B8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graphicEl>
                                              <a:dgm id="{0E475EE5-EEBB-43C7-ADE8-5787346B8C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C03C9AE-B903-4FF0-A18B-D698C52924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EC03C9AE-B903-4FF0-A18B-D698C52924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FCB5292-E92A-4FF7-B635-EB36798C3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graphicEl>
                                              <a:dgm id="{9FCB5292-E92A-4FF7-B635-EB36798C3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88F89BF-9C95-4831-BAC5-2FF229A62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graphicEl>
                                              <a:dgm id="{588F89BF-9C95-4831-BAC5-2FF229A62A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graphicEl>
                                              <a:dgm id="{588F89BF-9C95-4831-BAC5-2FF229A62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graphicEl>
                                              <a:dgm id="{588F89BF-9C95-4831-BAC5-2FF229A62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566EC82-E9E2-49C8-A9C5-D929420082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graphicEl>
                                              <a:dgm id="{4566EC82-E9E2-49C8-A9C5-D929420082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graphicEl>
                                              <a:dgm id="{4566EC82-E9E2-49C8-A9C5-D929420082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graphicEl>
                                              <a:dgm id="{4566EC82-E9E2-49C8-A9C5-D929420082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B4EEBB3-05AD-4278-A913-61104671B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graphicEl>
                                              <a:dgm id="{0B4EEBB3-05AD-4278-A913-61104671BC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graphicEl>
                                              <a:dgm id="{0B4EEBB3-05AD-4278-A913-61104671B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graphicEl>
                                              <a:dgm id="{0B4EEBB3-05AD-4278-A913-61104671B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124894B-38DE-45ED-912A-2370DC09D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graphicEl>
                                              <a:dgm id="{E124894B-38DE-45ED-912A-2370DC09DA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E124894B-38DE-45ED-912A-2370DC09D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graphicEl>
                                              <a:dgm id="{E124894B-38DE-45ED-912A-2370DC09D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42CE9BF-5191-4901-BA3C-C1BE2969F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>
                                            <p:graphicEl>
                                              <a:dgm id="{042CE9BF-5191-4901-BA3C-C1BE2969F5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graphicEl>
                                              <a:dgm id="{042CE9BF-5191-4901-BA3C-C1BE2969F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graphicEl>
                                              <a:dgm id="{042CE9BF-5191-4901-BA3C-C1BE2969F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C7AC6DA-4B8E-44EB-96A3-ACFD2A7EB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>
                                            <p:graphicEl>
                                              <a:dgm id="{0C7AC6DA-4B8E-44EB-96A3-ACFD2A7EBD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dgm id="{0C7AC6DA-4B8E-44EB-96A3-ACFD2A7EB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graphicEl>
                                              <a:dgm id="{0C7AC6DA-4B8E-44EB-96A3-ACFD2A7EB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B313B34-0A46-4EFA-A596-693F231E9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>
                                            <p:graphicEl>
                                              <a:dgm id="{CB313B34-0A46-4EFA-A596-693F231E9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>
                                            <p:graphicEl>
                                              <a:dgm id="{CB313B34-0A46-4EFA-A596-693F231E9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>
                                            <p:graphicEl>
                                              <a:dgm id="{CB313B34-0A46-4EFA-A596-693F231E9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1D46097-51C2-4056-9A1F-450486B61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>
                                            <p:graphicEl>
                                              <a:dgm id="{51D46097-51C2-4056-9A1F-450486B61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>
                                            <p:graphicEl>
                                              <a:dgm id="{51D46097-51C2-4056-9A1F-450486B61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>
                                            <p:graphicEl>
                                              <a:dgm id="{51D46097-51C2-4056-9A1F-450486B61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  <p:bldGraphic spid="10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err="1" smtClean="0"/>
              <a:t>היודנראטים</a:t>
            </a:r>
            <a:r>
              <a:rPr lang="he-IL" dirty="0" smtClean="0"/>
              <a:t> – הנהגת הגטו היהודית</a:t>
            </a:r>
            <a:endParaRPr lang="he-IL" dirty="0"/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73402097"/>
              </p:ext>
            </p:extLst>
          </p:nvPr>
        </p:nvGraphicFramePr>
        <p:xfrm>
          <a:off x="914400" y="1124744"/>
          <a:ext cx="3749675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מציין מיקום תוכן 3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he-IL" dirty="0" smtClean="0"/>
              <a:t>היו עושי דברם של הגרמנים ופעלו כעירייה לכל דבר.</a:t>
            </a:r>
          </a:p>
          <a:p>
            <a:r>
              <a:rPr lang="he-IL" dirty="0" smtClean="0"/>
              <a:t>לרוב הם קבעו מי יעבוד ויחיה ומי ימות. למי יחלקו אוכל וכמה וכדומה.</a:t>
            </a:r>
          </a:p>
          <a:p>
            <a:r>
              <a:rPr lang="he-IL" dirty="0" smtClean="0"/>
              <a:t>כרטיס יציאה מהיודנרט היה המוות בלבד. הם נשאו באחריות על אי הסדרים.</a:t>
            </a:r>
          </a:p>
          <a:p>
            <a:r>
              <a:rPr lang="he-IL" dirty="0" smtClean="0">
                <a:hlinkClick r:id="rId7"/>
              </a:rPr>
              <a:t>דילמא של היודנראט</a:t>
            </a:r>
            <a:r>
              <a:rPr lang="he-IL" dirty="0" smtClean="0"/>
              <a:t>, האם למרוד ולהסתכן בעונש קולקטיבי?!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107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יושר">
  <a:themeElements>
    <a:clrScheme name="יושר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התאמה אישית 1">
      <a:majorFont>
        <a:latin typeface="Impact"/>
        <a:ea typeface=""/>
        <a:cs typeface="Guttman Keren"/>
      </a:majorFont>
      <a:minorFont>
        <a:latin typeface="Times New Roman"/>
        <a:ea typeface=""/>
        <a:cs typeface="David"/>
      </a:minorFont>
    </a:fontScheme>
    <a:fmtScheme name="יושר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3051</TotalTime>
  <Words>1340</Words>
  <Application>Microsoft Office PowerPoint</Application>
  <PresentationFormat>‫הצגה על המסך (4:3)</PresentationFormat>
  <Paragraphs>199</Paragraphs>
  <Slides>29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29</vt:i4>
      </vt:variant>
    </vt:vector>
  </HeadingPairs>
  <TitlesOfParts>
    <vt:vector size="30" baseType="lpstr">
      <vt:lpstr>יושר</vt:lpstr>
      <vt:lpstr>השואה</vt:lpstr>
      <vt:lpstr>1939 - 1941</vt:lpstr>
      <vt:lpstr>1.9.1939 – גרמניה כובשת את פולין</vt:lpstr>
      <vt:lpstr>התעללות ביהודים והשפלתם</vt:lpstr>
      <vt:lpstr>עבודות כפייה</vt:lpstr>
      <vt:lpstr>הכניסה לגטאות</vt:lpstr>
      <vt:lpstr>איגרת הבזק – פקודת הגטאות (23.9.1939)</vt:lpstr>
      <vt:lpstr>היהודים בפולין נכנסים לגטאות</vt:lpstr>
      <vt:lpstr>היודנראטים – הנהגת הגטו היהודית</vt:lpstr>
      <vt:lpstr>החרמת הרכוש היהודי</vt:lpstr>
      <vt:lpstr>סיכום ועבודה</vt:lpstr>
      <vt:lpstr>1941-1945</vt:lpstr>
      <vt:lpstr>מבצע ברברוסה – הפלישה לברית המועצות</vt:lpstr>
      <vt:lpstr>האייזצגרופן (עוצבות המבצע של הs.s)</vt:lpstr>
      <vt:lpstr>השיר פונאר – נכתב ע"י שלמה קצ'רגינסקי, משורר יהודי בגטו וילנה 1943</vt:lpstr>
      <vt:lpstr>החסרונות של בורות המוות</vt:lpstr>
      <vt:lpstr>הקמת מחנות ההשמדה</vt:lpstr>
      <vt:lpstr>מחנה חלמנו</vt:lpstr>
      <vt:lpstr>ועידת ואנזה – הסדרת הפתרון הסופי</vt:lpstr>
      <vt:lpstr>אושוויץ – בירקנאו 1942</vt:lpstr>
      <vt:lpstr>אושוויץ בירקנאו</vt:lpstr>
      <vt:lpstr>תהליך ההשמדה</vt:lpstr>
      <vt:lpstr>1942 - מבצע ריינהרד  הקמתם של 3 מחנות השמדה</vt:lpstr>
      <vt:lpstr>חיסול הגטאות</vt:lpstr>
      <vt:lpstr>האקציות (השילוחים)</vt:lpstr>
      <vt:lpstr>חיסול מחנות ההשמדה</vt:lpstr>
      <vt:lpstr>צעדות המוות</vt:lpstr>
      <vt:lpstr>סיכום – ציר זמן</vt:lpstr>
      <vt:lpstr>עבודת כיתה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השואה</dc:title>
  <dc:creator>oz-1</dc:creator>
  <cp:lastModifiedBy>oz-1</cp:lastModifiedBy>
  <cp:revision>74</cp:revision>
  <dcterms:created xsi:type="dcterms:W3CDTF">2016-09-18T12:12:21Z</dcterms:created>
  <dcterms:modified xsi:type="dcterms:W3CDTF">2016-11-07T14:49:53Z</dcterms:modified>
</cp:coreProperties>
</file>