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autoCompressPictures="0">
  <p:sldMasterIdLst>
    <p:sldMasterId id="2147483648" r:id="rId1"/>
  </p:sldMasterIdLst>
  <p:sldIdLst>
    <p:sldId id="256" r:id="rId2"/>
    <p:sldId id="257" r:id="rId3"/>
    <p:sldId id="258" r:id="rId4"/>
    <p:sldId id="259" r:id="rId5"/>
    <p:sldId id="264" r:id="rId6"/>
    <p:sldId id="269" r:id="rId7"/>
    <p:sldId id="261" r:id="rId8"/>
    <p:sldId id="267" r:id="rId9"/>
    <p:sldId id="268" r:id="rId10"/>
    <p:sldId id="262"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4040"/>
    <a:srgbClr val="F8FC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08" autoAdjust="0"/>
    <p:restoredTop sz="94660"/>
  </p:normalViewPr>
  <p:slideViewPr>
    <p:cSldViewPr snapToGrid="0">
      <p:cViewPr varScale="1">
        <p:scale>
          <a:sx n="123" d="100"/>
          <a:sy n="123" d="100"/>
        </p:scale>
        <p:origin x="114"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3498C5E-DF67-4A58-89F4-7A2DD8B3121C}" type="doc">
      <dgm:prSet loTypeId="urn:microsoft.com/office/officeart/2005/8/layout/default" loCatId="list" qsTypeId="urn:microsoft.com/office/officeart/2005/8/quickstyle/simple1" qsCatId="simple" csTypeId="urn:microsoft.com/office/officeart/2005/8/colors/accent1_2" csCatId="accent1" phldr="1"/>
      <dgm:spPr/>
      <dgm:t>
        <a:bodyPr/>
        <a:lstStyle/>
        <a:p>
          <a:pPr rtl="1"/>
          <a:endParaRPr lang="he-IL"/>
        </a:p>
      </dgm:t>
    </dgm:pt>
    <dgm:pt modelId="{82CBB60B-FACB-48D4-B548-37BB3F8FB916}">
      <dgm:prSet phldrT="[טקסט]"/>
      <dgm:spPr>
        <a:solidFill>
          <a:schemeClr val="tx2">
            <a:lumMod val="25000"/>
          </a:schemeClr>
        </a:solidFill>
      </dgm:spPr>
      <dgm:t>
        <a:bodyPr/>
        <a:lstStyle/>
        <a:p>
          <a:pPr rtl="1"/>
          <a:r>
            <a:rPr lang="he-IL" dirty="0"/>
            <a:t>עקרונות הדמוקרטיה</a:t>
          </a:r>
        </a:p>
      </dgm:t>
    </dgm:pt>
    <dgm:pt modelId="{A7C3C76E-02BA-4250-A2DA-E8E9B63B5211}" type="parTrans" cxnId="{84237737-37FE-4C57-946B-7AF36FFD1442}">
      <dgm:prSet/>
      <dgm:spPr/>
      <dgm:t>
        <a:bodyPr/>
        <a:lstStyle/>
        <a:p>
          <a:pPr rtl="1"/>
          <a:endParaRPr lang="he-IL"/>
        </a:p>
      </dgm:t>
    </dgm:pt>
    <dgm:pt modelId="{FBCECF07-42B2-441C-BECB-C5D74F61BD96}" type="sibTrans" cxnId="{84237737-37FE-4C57-946B-7AF36FFD1442}">
      <dgm:prSet/>
      <dgm:spPr/>
      <dgm:t>
        <a:bodyPr/>
        <a:lstStyle/>
        <a:p>
          <a:pPr rtl="1"/>
          <a:endParaRPr lang="he-IL"/>
        </a:p>
      </dgm:t>
    </dgm:pt>
    <dgm:pt modelId="{B136D188-7A2C-46AC-B86F-CF0FEE3CB1AA}">
      <dgm:prSet phldrT="[טקסט]"/>
      <dgm:spPr>
        <a:solidFill>
          <a:srgbClr val="002060"/>
        </a:solidFill>
      </dgm:spPr>
      <dgm:t>
        <a:bodyPr/>
        <a:lstStyle/>
        <a:p>
          <a:pPr rtl="1"/>
          <a:r>
            <a:rPr lang="he-IL" dirty="0"/>
            <a:t>חירות ושוויון</a:t>
          </a:r>
        </a:p>
      </dgm:t>
    </dgm:pt>
    <dgm:pt modelId="{5181F6B2-DCCE-4AFC-A26C-99C39A7CF044}" type="parTrans" cxnId="{A08007B5-EA9C-4C11-9087-10E6A03701A8}">
      <dgm:prSet/>
      <dgm:spPr/>
      <dgm:t>
        <a:bodyPr/>
        <a:lstStyle/>
        <a:p>
          <a:pPr rtl="1"/>
          <a:endParaRPr lang="he-IL"/>
        </a:p>
      </dgm:t>
    </dgm:pt>
    <dgm:pt modelId="{2466E974-3836-4E19-9857-FE508105E775}" type="sibTrans" cxnId="{A08007B5-EA9C-4C11-9087-10E6A03701A8}">
      <dgm:prSet/>
      <dgm:spPr/>
      <dgm:t>
        <a:bodyPr/>
        <a:lstStyle/>
        <a:p>
          <a:pPr rtl="1"/>
          <a:endParaRPr lang="he-IL"/>
        </a:p>
      </dgm:t>
    </dgm:pt>
    <dgm:pt modelId="{33D7D709-0C67-460F-8867-CE96956095E0}">
      <dgm:prSet phldrT="[טקסט]"/>
      <dgm:spPr>
        <a:solidFill>
          <a:srgbClr val="00B050"/>
        </a:solidFill>
      </dgm:spPr>
      <dgm:t>
        <a:bodyPr/>
        <a:lstStyle/>
        <a:p>
          <a:pPr rtl="1"/>
          <a:r>
            <a:rPr lang="he-IL" dirty="0"/>
            <a:t>המצב הטבעי</a:t>
          </a:r>
        </a:p>
        <a:p>
          <a:pPr rtl="1"/>
          <a:r>
            <a:rPr lang="he-IL" dirty="0"/>
            <a:t>ואמנה חברתית</a:t>
          </a:r>
        </a:p>
      </dgm:t>
    </dgm:pt>
    <dgm:pt modelId="{FB3CBB3D-0811-40B8-B635-61E44A331801}" type="sibTrans" cxnId="{5192C70C-672A-4CFA-82D1-8E437263D396}">
      <dgm:prSet/>
      <dgm:spPr/>
      <dgm:t>
        <a:bodyPr/>
        <a:lstStyle/>
        <a:p>
          <a:pPr rtl="1"/>
          <a:endParaRPr lang="he-IL"/>
        </a:p>
      </dgm:t>
    </dgm:pt>
    <dgm:pt modelId="{B98244CA-0FA3-4E7D-8B43-E92BB5C47623}" type="parTrans" cxnId="{5192C70C-672A-4CFA-82D1-8E437263D396}">
      <dgm:prSet/>
      <dgm:spPr/>
      <dgm:t>
        <a:bodyPr/>
        <a:lstStyle/>
        <a:p>
          <a:pPr rtl="1"/>
          <a:endParaRPr lang="he-IL"/>
        </a:p>
      </dgm:t>
    </dgm:pt>
    <dgm:pt modelId="{D18664EE-6BF5-496D-B5C5-647F4361FA42}" type="pres">
      <dgm:prSet presAssocID="{03498C5E-DF67-4A58-89F4-7A2DD8B3121C}" presName="diagram" presStyleCnt="0">
        <dgm:presLayoutVars>
          <dgm:dir/>
          <dgm:resizeHandles val="exact"/>
        </dgm:presLayoutVars>
      </dgm:prSet>
      <dgm:spPr/>
    </dgm:pt>
    <dgm:pt modelId="{3D6B2857-3E1C-43EA-B381-176F9D5FA9E9}" type="pres">
      <dgm:prSet presAssocID="{33D7D709-0C67-460F-8867-CE96956095E0}" presName="node" presStyleLbl="node1" presStyleIdx="0" presStyleCnt="3" custLinFactX="100000" custLinFactNeighborX="120010" custLinFactNeighborY="-2693">
        <dgm:presLayoutVars>
          <dgm:bulletEnabled val="1"/>
        </dgm:presLayoutVars>
      </dgm:prSet>
      <dgm:spPr/>
    </dgm:pt>
    <dgm:pt modelId="{063D8C52-5A63-46B4-ACDB-1F57A91443AA}" type="pres">
      <dgm:prSet presAssocID="{FB3CBB3D-0811-40B8-B635-61E44A331801}" presName="sibTrans" presStyleCnt="0"/>
      <dgm:spPr/>
    </dgm:pt>
    <dgm:pt modelId="{1C90EA20-A69A-478A-B9D3-068E6AAE2683}" type="pres">
      <dgm:prSet presAssocID="{82CBB60B-FACB-48D4-B548-37BB3F8FB916}" presName="node" presStyleLbl="node1" presStyleIdx="1" presStyleCnt="3" custLinFactX="-2626" custLinFactNeighborX="-100000" custLinFactNeighborY="-2020">
        <dgm:presLayoutVars>
          <dgm:bulletEnabled val="1"/>
        </dgm:presLayoutVars>
      </dgm:prSet>
      <dgm:spPr/>
    </dgm:pt>
    <dgm:pt modelId="{467FB058-90E6-45F9-9F00-81E75C7C0D08}" type="pres">
      <dgm:prSet presAssocID="{FBCECF07-42B2-441C-BECB-C5D74F61BD96}" presName="sibTrans" presStyleCnt="0"/>
      <dgm:spPr/>
    </dgm:pt>
    <dgm:pt modelId="{75A90511-F66A-4CEF-9826-15251D697670}" type="pres">
      <dgm:prSet presAssocID="{B136D188-7A2C-46AC-B86F-CF0FEE3CB1AA}" presName="node" presStyleLbl="node1" presStyleIdx="2" presStyleCnt="3" custLinFactX="-5858" custLinFactNeighborX="-100000" custLinFactNeighborY="-2693">
        <dgm:presLayoutVars>
          <dgm:bulletEnabled val="1"/>
        </dgm:presLayoutVars>
      </dgm:prSet>
      <dgm:spPr/>
    </dgm:pt>
  </dgm:ptLst>
  <dgm:cxnLst>
    <dgm:cxn modelId="{5192C70C-672A-4CFA-82D1-8E437263D396}" srcId="{03498C5E-DF67-4A58-89F4-7A2DD8B3121C}" destId="{33D7D709-0C67-460F-8867-CE96956095E0}" srcOrd="0" destOrd="0" parTransId="{B98244CA-0FA3-4E7D-8B43-E92BB5C47623}" sibTransId="{FB3CBB3D-0811-40B8-B635-61E44A331801}"/>
    <dgm:cxn modelId="{84237737-37FE-4C57-946B-7AF36FFD1442}" srcId="{03498C5E-DF67-4A58-89F4-7A2DD8B3121C}" destId="{82CBB60B-FACB-48D4-B548-37BB3F8FB916}" srcOrd="1" destOrd="0" parTransId="{A7C3C76E-02BA-4250-A2DA-E8E9B63B5211}" sibTransId="{FBCECF07-42B2-441C-BECB-C5D74F61BD96}"/>
    <dgm:cxn modelId="{53C5155E-2856-4DEE-B34D-1FD26B5A2A9C}" type="presOf" srcId="{03498C5E-DF67-4A58-89F4-7A2DD8B3121C}" destId="{D18664EE-6BF5-496D-B5C5-647F4361FA42}" srcOrd="0" destOrd="0" presId="urn:microsoft.com/office/officeart/2005/8/layout/default"/>
    <dgm:cxn modelId="{8D318948-F738-427D-9CBA-AB477745239E}" type="presOf" srcId="{B136D188-7A2C-46AC-B86F-CF0FEE3CB1AA}" destId="{75A90511-F66A-4CEF-9826-15251D697670}" srcOrd="0" destOrd="0" presId="urn:microsoft.com/office/officeart/2005/8/layout/default"/>
    <dgm:cxn modelId="{A08007B5-EA9C-4C11-9087-10E6A03701A8}" srcId="{03498C5E-DF67-4A58-89F4-7A2DD8B3121C}" destId="{B136D188-7A2C-46AC-B86F-CF0FEE3CB1AA}" srcOrd="2" destOrd="0" parTransId="{5181F6B2-DCCE-4AFC-A26C-99C39A7CF044}" sibTransId="{2466E974-3836-4E19-9857-FE508105E775}"/>
    <dgm:cxn modelId="{7FF02ED2-C6D7-4964-A623-02FA69D582D8}" type="presOf" srcId="{82CBB60B-FACB-48D4-B548-37BB3F8FB916}" destId="{1C90EA20-A69A-478A-B9D3-068E6AAE2683}" srcOrd="0" destOrd="0" presId="urn:microsoft.com/office/officeart/2005/8/layout/default"/>
    <dgm:cxn modelId="{D5B036E3-F0FC-4201-8FDD-F3A8C13DC2F1}" type="presOf" srcId="{33D7D709-0C67-460F-8867-CE96956095E0}" destId="{3D6B2857-3E1C-43EA-B381-176F9D5FA9E9}" srcOrd="0" destOrd="0" presId="urn:microsoft.com/office/officeart/2005/8/layout/default"/>
    <dgm:cxn modelId="{A3025587-B550-4284-9462-90FA7DF760D8}" type="presParOf" srcId="{D18664EE-6BF5-496D-B5C5-647F4361FA42}" destId="{3D6B2857-3E1C-43EA-B381-176F9D5FA9E9}" srcOrd="0" destOrd="0" presId="urn:microsoft.com/office/officeart/2005/8/layout/default"/>
    <dgm:cxn modelId="{42152D43-99CE-40DB-A64A-A614FDF92A12}" type="presParOf" srcId="{D18664EE-6BF5-496D-B5C5-647F4361FA42}" destId="{063D8C52-5A63-46B4-ACDB-1F57A91443AA}" srcOrd="1" destOrd="0" presId="urn:microsoft.com/office/officeart/2005/8/layout/default"/>
    <dgm:cxn modelId="{8DBEE0B9-4FF5-4B59-B68A-BDEB3C74E811}" type="presParOf" srcId="{D18664EE-6BF5-496D-B5C5-647F4361FA42}" destId="{1C90EA20-A69A-478A-B9D3-068E6AAE2683}" srcOrd="2" destOrd="0" presId="urn:microsoft.com/office/officeart/2005/8/layout/default"/>
    <dgm:cxn modelId="{9ABC2FDA-BBDF-429D-BE0B-19D9B28E4B48}" type="presParOf" srcId="{D18664EE-6BF5-496D-B5C5-647F4361FA42}" destId="{467FB058-90E6-45F9-9F00-81E75C7C0D08}" srcOrd="3" destOrd="0" presId="urn:microsoft.com/office/officeart/2005/8/layout/default"/>
    <dgm:cxn modelId="{A123207C-54AE-4F97-AD29-EAEB1CCA5C3B}" type="presParOf" srcId="{D18664EE-6BF5-496D-B5C5-647F4361FA42}" destId="{75A90511-F66A-4CEF-9826-15251D697670}"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17FCA15-CB26-422A-9760-CBDCAF00143B}" type="doc">
      <dgm:prSet loTypeId="urn:microsoft.com/office/officeart/2005/8/layout/cycle6" loCatId="cycle" qsTypeId="urn:microsoft.com/office/officeart/2005/8/quickstyle/simple1" qsCatId="simple" csTypeId="urn:microsoft.com/office/officeart/2005/8/colors/colorful5" csCatId="colorful" phldr="1"/>
      <dgm:spPr/>
      <dgm:t>
        <a:bodyPr/>
        <a:lstStyle/>
        <a:p>
          <a:pPr rtl="1"/>
          <a:endParaRPr lang="he-IL"/>
        </a:p>
      </dgm:t>
    </dgm:pt>
    <dgm:pt modelId="{7F05B7AF-4392-4362-9C0C-C0E730634B5F}">
      <dgm:prSet phldrT="[טקסט]"/>
      <dgm:spPr/>
      <dgm:t>
        <a:bodyPr/>
        <a:lstStyle/>
        <a:p>
          <a:pPr rtl="1"/>
          <a:r>
            <a:rPr lang="he-IL" dirty="0"/>
            <a:t>האדם במרכז</a:t>
          </a:r>
        </a:p>
      </dgm:t>
    </dgm:pt>
    <dgm:pt modelId="{DA782552-DD26-4216-9686-7276B0ED75E8}" type="parTrans" cxnId="{78E3DABA-CF27-4C32-8270-96E94E6CBB78}">
      <dgm:prSet/>
      <dgm:spPr/>
      <dgm:t>
        <a:bodyPr/>
        <a:lstStyle/>
        <a:p>
          <a:pPr rtl="1"/>
          <a:endParaRPr lang="he-IL"/>
        </a:p>
      </dgm:t>
    </dgm:pt>
    <dgm:pt modelId="{CED1E2E5-416C-4C76-A5E2-E33064BADA07}" type="sibTrans" cxnId="{78E3DABA-CF27-4C32-8270-96E94E6CBB78}">
      <dgm:prSet/>
      <dgm:spPr/>
      <dgm:t>
        <a:bodyPr/>
        <a:lstStyle/>
        <a:p>
          <a:pPr rtl="1"/>
          <a:endParaRPr lang="he-IL"/>
        </a:p>
      </dgm:t>
    </dgm:pt>
    <dgm:pt modelId="{33384F0D-86F6-4CDA-AE3F-A7E8AECA573C}">
      <dgm:prSet phldrT="[טקסט]"/>
      <dgm:spPr/>
      <dgm:t>
        <a:bodyPr/>
        <a:lstStyle/>
        <a:p>
          <a:pPr rtl="1"/>
          <a:r>
            <a:rPr lang="he-IL" dirty="0"/>
            <a:t>האדם  כיצור תבוני</a:t>
          </a:r>
        </a:p>
      </dgm:t>
    </dgm:pt>
    <dgm:pt modelId="{C75CBD05-A27E-4F1B-BCD6-659D078CC530}" type="parTrans" cxnId="{A3C58E40-5CDC-46E5-A9BE-A2526723466A}">
      <dgm:prSet/>
      <dgm:spPr/>
      <dgm:t>
        <a:bodyPr/>
        <a:lstStyle/>
        <a:p>
          <a:pPr rtl="1"/>
          <a:endParaRPr lang="he-IL"/>
        </a:p>
      </dgm:t>
    </dgm:pt>
    <dgm:pt modelId="{7D5BBDE9-2671-4543-A954-77BC4070D644}" type="sibTrans" cxnId="{A3C58E40-5CDC-46E5-A9BE-A2526723466A}">
      <dgm:prSet/>
      <dgm:spPr/>
      <dgm:t>
        <a:bodyPr/>
        <a:lstStyle/>
        <a:p>
          <a:pPr rtl="1"/>
          <a:endParaRPr lang="he-IL"/>
        </a:p>
      </dgm:t>
    </dgm:pt>
    <dgm:pt modelId="{A8AE8046-88AF-41EB-940E-1745E842F257}">
      <dgm:prSet phldrT="[טקסט]"/>
      <dgm:spPr/>
      <dgm:t>
        <a:bodyPr/>
        <a:lstStyle/>
        <a:p>
          <a:pPr rtl="1"/>
          <a:r>
            <a:rPr lang="he-IL" dirty="0"/>
            <a:t>חירות ושוויון</a:t>
          </a:r>
        </a:p>
      </dgm:t>
    </dgm:pt>
    <dgm:pt modelId="{683BC3C5-D153-4768-89F5-5932584E5220}" type="parTrans" cxnId="{D52FB2F0-C1AF-4C6B-A58B-52DBFD94E3CD}">
      <dgm:prSet/>
      <dgm:spPr/>
      <dgm:t>
        <a:bodyPr/>
        <a:lstStyle/>
        <a:p>
          <a:pPr rtl="1"/>
          <a:endParaRPr lang="he-IL"/>
        </a:p>
      </dgm:t>
    </dgm:pt>
    <dgm:pt modelId="{F7AA1710-1A5C-4104-964C-E97977064F44}" type="sibTrans" cxnId="{D52FB2F0-C1AF-4C6B-A58B-52DBFD94E3CD}">
      <dgm:prSet/>
      <dgm:spPr/>
      <dgm:t>
        <a:bodyPr/>
        <a:lstStyle/>
        <a:p>
          <a:pPr rtl="1"/>
          <a:endParaRPr lang="he-IL"/>
        </a:p>
      </dgm:t>
    </dgm:pt>
    <dgm:pt modelId="{2B1D8184-5EAA-47B0-A002-A02DA356D51A}">
      <dgm:prSet phldrT="[טקסט]"/>
      <dgm:spPr/>
      <dgm:t>
        <a:bodyPr/>
        <a:lstStyle/>
        <a:p>
          <a:pPr rtl="1"/>
          <a:r>
            <a:rPr lang="he-IL" dirty="0"/>
            <a:t>האמנה החברתית</a:t>
          </a:r>
        </a:p>
      </dgm:t>
    </dgm:pt>
    <dgm:pt modelId="{5EF6128A-2460-4070-9B43-543BFEEC138E}" type="parTrans" cxnId="{698213C2-841B-4BF5-8148-4A295EDECEE2}">
      <dgm:prSet/>
      <dgm:spPr/>
      <dgm:t>
        <a:bodyPr/>
        <a:lstStyle/>
        <a:p>
          <a:pPr rtl="1"/>
          <a:endParaRPr lang="he-IL"/>
        </a:p>
      </dgm:t>
    </dgm:pt>
    <dgm:pt modelId="{FCBBC1DF-1E10-456D-AB57-67F25A93ABF5}" type="sibTrans" cxnId="{698213C2-841B-4BF5-8148-4A295EDECEE2}">
      <dgm:prSet/>
      <dgm:spPr/>
      <dgm:t>
        <a:bodyPr/>
        <a:lstStyle/>
        <a:p>
          <a:pPr rtl="1"/>
          <a:endParaRPr lang="he-IL"/>
        </a:p>
      </dgm:t>
    </dgm:pt>
    <dgm:pt modelId="{1F9DC25F-47B1-4A71-A20C-0E00EC529B2E}" type="pres">
      <dgm:prSet presAssocID="{917FCA15-CB26-422A-9760-CBDCAF00143B}" presName="cycle" presStyleCnt="0">
        <dgm:presLayoutVars>
          <dgm:dir/>
          <dgm:resizeHandles val="exact"/>
        </dgm:presLayoutVars>
      </dgm:prSet>
      <dgm:spPr/>
    </dgm:pt>
    <dgm:pt modelId="{3CD00C9C-B5A0-4611-8ADB-F31510B34259}" type="pres">
      <dgm:prSet presAssocID="{7F05B7AF-4392-4362-9C0C-C0E730634B5F}" presName="node" presStyleLbl="node1" presStyleIdx="0" presStyleCnt="4">
        <dgm:presLayoutVars>
          <dgm:bulletEnabled val="1"/>
        </dgm:presLayoutVars>
      </dgm:prSet>
      <dgm:spPr/>
    </dgm:pt>
    <dgm:pt modelId="{ABB01715-2D60-4E85-8EFF-BFF24D738367}" type="pres">
      <dgm:prSet presAssocID="{7F05B7AF-4392-4362-9C0C-C0E730634B5F}" presName="spNode" presStyleCnt="0"/>
      <dgm:spPr/>
    </dgm:pt>
    <dgm:pt modelId="{F8FE897E-8675-4B73-B9FD-1E1BBE3029B1}" type="pres">
      <dgm:prSet presAssocID="{CED1E2E5-416C-4C76-A5E2-E33064BADA07}" presName="sibTrans" presStyleLbl="sibTrans1D1" presStyleIdx="0" presStyleCnt="4"/>
      <dgm:spPr/>
    </dgm:pt>
    <dgm:pt modelId="{66B3622E-5D60-43AF-AFA6-F432FF1CE7AD}" type="pres">
      <dgm:prSet presAssocID="{33384F0D-86F6-4CDA-AE3F-A7E8AECA573C}" presName="node" presStyleLbl="node1" presStyleIdx="1" presStyleCnt="4">
        <dgm:presLayoutVars>
          <dgm:bulletEnabled val="1"/>
        </dgm:presLayoutVars>
      </dgm:prSet>
      <dgm:spPr/>
    </dgm:pt>
    <dgm:pt modelId="{906647BA-86E1-4837-B2D3-E9A435536C89}" type="pres">
      <dgm:prSet presAssocID="{33384F0D-86F6-4CDA-AE3F-A7E8AECA573C}" presName="spNode" presStyleCnt="0"/>
      <dgm:spPr/>
    </dgm:pt>
    <dgm:pt modelId="{02D95899-BA69-4E8C-B174-6F3898944C26}" type="pres">
      <dgm:prSet presAssocID="{7D5BBDE9-2671-4543-A954-77BC4070D644}" presName="sibTrans" presStyleLbl="sibTrans1D1" presStyleIdx="1" presStyleCnt="4"/>
      <dgm:spPr/>
    </dgm:pt>
    <dgm:pt modelId="{80119855-8245-42FB-9818-40BCE3A3725E}" type="pres">
      <dgm:prSet presAssocID="{A8AE8046-88AF-41EB-940E-1745E842F257}" presName="node" presStyleLbl="node1" presStyleIdx="2" presStyleCnt="4">
        <dgm:presLayoutVars>
          <dgm:bulletEnabled val="1"/>
        </dgm:presLayoutVars>
      </dgm:prSet>
      <dgm:spPr/>
    </dgm:pt>
    <dgm:pt modelId="{91643C2D-8485-4711-AC85-850150426D9F}" type="pres">
      <dgm:prSet presAssocID="{A8AE8046-88AF-41EB-940E-1745E842F257}" presName="spNode" presStyleCnt="0"/>
      <dgm:spPr/>
    </dgm:pt>
    <dgm:pt modelId="{3D337AE4-B2D5-4F1C-8951-693FC54B9F31}" type="pres">
      <dgm:prSet presAssocID="{F7AA1710-1A5C-4104-964C-E97977064F44}" presName="sibTrans" presStyleLbl="sibTrans1D1" presStyleIdx="2" presStyleCnt="4"/>
      <dgm:spPr/>
    </dgm:pt>
    <dgm:pt modelId="{CEE6F193-FB27-40BA-9B51-671B8869B27F}" type="pres">
      <dgm:prSet presAssocID="{2B1D8184-5EAA-47B0-A002-A02DA356D51A}" presName="node" presStyleLbl="node1" presStyleIdx="3" presStyleCnt="4">
        <dgm:presLayoutVars>
          <dgm:bulletEnabled val="1"/>
        </dgm:presLayoutVars>
      </dgm:prSet>
      <dgm:spPr/>
    </dgm:pt>
    <dgm:pt modelId="{63D682BC-E875-4559-8760-3B166F5D908C}" type="pres">
      <dgm:prSet presAssocID="{2B1D8184-5EAA-47B0-A002-A02DA356D51A}" presName="spNode" presStyleCnt="0"/>
      <dgm:spPr/>
    </dgm:pt>
    <dgm:pt modelId="{8D4ABD0B-AF9D-41CC-B440-30B85E84E206}" type="pres">
      <dgm:prSet presAssocID="{FCBBC1DF-1E10-456D-AB57-67F25A93ABF5}" presName="sibTrans" presStyleLbl="sibTrans1D1" presStyleIdx="3" presStyleCnt="4"/>
      <dgm:spPr/>
    </dgm:pt>
  </dgm:ptLst>
  <dgm:cxnLst>
    <dgm:cxn modelId="{3A1BC600-60F8-4A86-8FC8-7AEDC16A3A0E}" type="presOf" srcId="{A8AE8046-88AF-41EB-940E-1745E842F257}" destId="{80119855-8245-42FB-9818-40BCE3A3725E}" srcOrd="0" destOrd="0" presId="urn:microsoft.com/office/officeart/2005/8/layout/cycle6"/>
    <dgm:cxn modelId="{BF6E9121-DBE5-41C2-8E05-82E7D4CF7FFD}" type="presOf" srcId="{33384F0D-86F6-4CDA-AE3F-A7E8AECA573C}" destId="{66B3622E-5D60-43AF-AFA6-F432FF1CE7AD}" srcOrd="0" destOrd="0" presId="urn:microsoft.com/office/officeart/2005/8/layout/cycle6"/>
    <dgm:cxn modelId="{A3C58E40-5CDC-46E5-A9BE-A2526723466A}" srcId="{917FCA15-CB26-422A-9760-CBDCAF00143B}" destId="{33384F0D-86F6-4CDA-AE3F-A7E8AECA573C}" srcOrd="1" destOrd="0" parTransId="{C75CBD05-A27E-4F1B-BCD6-659D078CC530}" sibTransId="{7D5BBDE9-2671-4543-A954-77BC4070D644}"/>
    <dgm:cxn modelId="{C8E0985C-C3DA-43C2-AC28-EB442074D00E}" type="presOf" srcId="{7D5BBDE9-2671-4543-A954-77BC4070D644}" destId="{02D95899-BA69-4E8C-B174-6F3898944C26}" srcOrd="0" destOrd="0" presId="urn:microsoft.com/office/officeart/2005/8/layout/cycle6"/>
    <dgm:cxn modelId="{BE629457-DC26-46C4-A6DB-C9B111690425}" type="presOf" srcId="{CED1E2E5-416C-4C76-A5E2-E33064BADA07}" destId="{F8FE897E-8675-4B73-B9FD-1E1BBE3029B1}" srcOrd="0" destOrd="0" presId="urn:microsoft.com/office/officeart/2005/8/layout/cycle6"/>
    <dgm:cxn modelId="{9AE25879-FDE9-4BDA-B809-93C6E7F16D14}" type="presOf" srcId="{917FCA15-CB26-422A-9760-CBDCAF00143B}" destId="{1F9DC25F-47B1-4A71-A20C-0E00EC529B2E}" srcOrd="0" destOrd="0" presId="urn:microsoft.com/office/officeart/2005/8/layout/cycle6"/>
    <dgm:cxn modelId="{BCB13487-53C2-4DF8-A269-225239D42E7E}" type="presOf" srcId="{F7AA1710-1A5C-4104-964C-E97977064F44}" destId="{3D337AE4-B2D5-4F1C-8951-693FC54B9F31}" srcOrd="0" destOrd="0" presId="urn:microsoft.com/office/officeart/2005/8/layout/cycle6"/>
    <dgm:cxn modelId="{6AD41E89-8460-4227-801F-6AA1C45E1F12}" type="presOf" srcId="{2B1D8184-5EAA-47B0-A002-A02DA356D51A}" destId="{CEE6F193-FB27-40BA-9B51-671B8869B27F}" srcOrd="0" destOrd="0" presId="urn:microsoft.com/office/officeart/2005/8/layout/cycle6"/>
    <dgm:cxn modelId="{78E3DABA-CF27-4C32-8270-96E94E6CBB78}" srcId="{917FCA15-CB26-422A-9760-CBDCAF00143B}" destId="{7F05B7AF-4392-4362-9C0C-C0E730634B5F}" srcOrd="0" destOrd="0" parTransId="{DA782552-DD26-4216-9686-7276B0ED75E8}" sibTransId="{CED1E2E5-416C-4C76-A5E2-E33064BADA07}"/>
    <dgm:cxn modelId="{698213C2-841B-4BF5-8148-4A295EDECEE2}" srcId="{917FCA15-CB26-422A-9760-CBDCAF00143B}" destId="{2B1D8184-5EAA-47B0-A002-A02DA356D51A}" srcOrd="3" destOrd="0" parTransId="{5EF6128A-2460-4070-9B43-543BFEEC138E}" sibTransId="{FCBBC1DF-1E10-456D-AB57-67F25A93ABF5}"/>
    <dgm:cxn modelId="{39117CC5-DA89-4911-BD30-FDA604E07BD5}" type="presOf" srcId="{FCBBC1DF-1E10-456D-AB57-67F25A93ABF5}" destId="{8D4ABD0B-AF9D-41CC-B440-30B85E84E206}" srcOrd="0" destOrd="0" presId="urn:microsoft.com/office/officeart/2005/8/layout/cycle6"/>
    <dgm:cxn modelId="{73CD3BEA-9098-4802-88B7-8564FE1E0D68}" type="presOf" srcId="{7F05B7AF-4392-4362-9C0C-C0E730634B5F}" destId="{3CD00C9C-B5A0-4611-8ADB-F31510B34259}" srcOrd="0" destOrd="0" presId="urn:microsoft.com/office/officeart/2005/8/layout/cycle6"/>
    <dgm:cxn modelId="{D52FB2F0-C1AF-4C6B-A58B-52DBFD94E3CD}" srcId="{917FCA15-CB26-422A-9760-CBDCAF00143B}" destId="{A8AE8046-88AF-41EB-940E-1745E842F257}" srcOrd="2" destOrd="0" parTransId="{683BC3C5-D153-4768-89F5-5932584E5220}" sibTransId="{F7AA1710-1A5C-4104-964C-E97977064F44}"/>
    <dgm:cxn modelId="{B3C739B0-8CC1-4E94-89FA-25F1E7EA8577}" type="presParOf" srcId="{1F9DC25F-47B1-4A71-A20C-0E00EC529B2E}" destId="{3CD00C9C-B5A0-4611-8ADB-F31510B34259}" srcOrd="0" destOrd="0" presId="urn:microsoft.com/office/officeart/2005/8/layout/cycle6"/>
    <dgm:cxn modelId="{E8A0928D-DFA2-40D4-B303-8C1843DA3F20}" type="presParOf" srcId="{1F9DC25F-47B1-4A71-A20C-0E00EC529B2E}" destId="{ABB01715-2D60-4E85-8EFF-BFF24D738367}" srcOrd="1" destOrd="0" presId="urn:microsoft.com/office/officeart/2005/8/layout/cycle6"/>
    <dgm:cxn modelId="{D0C287BD-0AC8-415A-88B3-3A6A0FC3E3EA}" type="presParOf" srcId="{1F9DC25F-47B1-4A71-A20C-0E00EC529B2E}" destId="{F8FE897E-8675-4B73-B9FD-1E1BBE3029B1}" srcOrd="2" destOrd="0" presId="urn:microsoft.com/office/officeart/2005/8/layout/cycle6"/>
    <dgm:cxn modelId="{EDAE3176-A32B-4991-BAC7-6F7EC0453A8C}" type="presParOf" srcId="{1F9DC25F-47B1-4A71-A20C-0E00EC529B2E}" destId="{66B3622E-5D60-43AF-AFA6-F432FF1CE7AD}" srcOrd="3" destOrd="0" presId="urn:microsoft.com/office/officeart/2005/8/layout/cycle6"/>
    <dgm:cxn modelId="{16B2EFF2-D562-4347-9345-C6647003406C}" type="presParOf" srcId="{1F9DC25F-47B1-4A71-A20C-0E00EC529B2E}" destId="{906647BA-86E1-4837-B2D3-E9A435536C89}" srcOrd="4" destOrd="0" presId="urn:microsoft.com/office/officeart/2005/8/layout/cycle6"/>
    <dgm:cxn modelId="{3CA41975-FFDB-4FE9-8F1D-F87D2471D56B}" type="presParOf" srcId="{1F9DC25F-47B1-4A71-A20C-0E00EC529B2E}" destId="{02D95899-BA69-4E8C-B174-6F3898944C26}" srcOrd="5" destOrd="0" presId="urn:microsoft.com/office/officeart/2005/8/layout/cycle6"/>
    <dgm:cxn modelId="{A086F964-713F-414A-AE97-A748D96A2089}" type="presParOf" srcId="{1F9DC25F-47B1-4A71-A20C-0E00EC529B2E}" destId="{80119855-8245-42FB-9818-40BCE3A3725E}" srcOrd="6" destOrd="0" presId="urn:microsoft.com/office/officeart/2005/8/layout/cycle6"/>
    <dgm:cxn modelId="{ED14CEB0-B556-45B4-9830-C02B45634130}" type="presParOf" srcId="{1F9DC25F-47B1-4A71-A20C-0E00EC529B2E}" destId="{91643C2D-8485-4711-AC85-850150426D9F}" srcOrd="7" destOrd="0" presId="urn:microsoft.com/office/officeart/2005/8/layout/cycle6"/>
    <dgm:cxn modelId="{01FD7B40-6EA5-429C-A223-3A18F2769EBF}" type="presParOf" srcId="{1F9DC25F-47B1-4A71-A20C-0E00EC529B2E}" destId="{3D337AE4-B2D5-4F1C-8951-693FC54B9F31}" srcOrd="8" destOrd="0" presId="urn:microsoft.com/office/officeart/2005/8/layout/cycle6"/>
    <dgm:cxn modelId="{B2138E74-A9C0-43BB-B187-85914F3933DC}" type="presParOf" srcId="{1F9DC25F-47B1-4A71-A20C-0E00EC529B2E}" destId="{CEE6F193-FB27-40BA-9B51-671B8869B27F}" srcOrd="9" destOrd="0" presId="urn:microsoft.com/office/officeart/2005/8/layout/cycle6"/>
    <dgm:cxn modelId="{F9430E9A-183C-495B-80ED-628495B36245}" type="presParOf" srcId="{1F9DC25F-47B1-4A71-A20C-0E00EC529B2E}" destId="{63D682BC-E875-4559-8760-3B166F5D908C}" srcOrd="10" destOrd="0" presId="urn:microsoft.com/office/officeart/2005/8/layout/cycle6"/>
    <dgm:cxn modelId="{ED41D924-BEC5-4317-BAE5-4BCC9647CDC4}" type="presParOf" srcId="{1F9DC25F-47B1-4A71-A20C-0E00EC529B2E}" destId="{8D4ABD0B-AF9D-41CC-B440-30B85E84E206}" srcOrd="11"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96D7409-6D4D-4E12-B7EF-A0A1ABD27C8F}" type="doc">
      <dgm:prSet loTypeId="urn:microsoft.com/office/officeart/2005/8/layout/cycle6" loCatId="cycle" qsTypeId="urn:microsoft.com/office/officeart/2005/8/quickstyle/simple4" qsCatId="simple" csTypeId="urn:microsoft.com/office/officeart/2005/8/colors/colorful1" csCatId="colorful" phldr="1"/>
      <dgm:spPr/>
      <dgm:t>
        <a:bodyPr/>
        <a:lstStyle/>
        <a:p>
          <a:pPr rtl="1"/>
          <a:endParaRPr lang="he-IL"/>
        </a:p>
      </dgm:t>
    </dgm:pt>
    <dgm:pt modelId="{81CACF07-A7E6-4C0D-B09D-54EB9AE271F3}">
      <dgm:prSet phldrT="[טקסט]"/>
      <dgm:spPr>
        <a:solidFill>
          <a:srgbClr val="00B050"/>
        </a:solidFill>
      </dgm:spPr>
      <dgm:t>
        <a:bodyPr/>
        <a:lstStyle/>
        <a:p>
          <a:pPr rtl="1"/>
          <a:r>
            <a:rPr lang="he-IL" dirty="0"/>
            <a:t>שלטון העם</a:t>
          </a:r>
        </a:p>
      </dgm:t>
    </dgm:pt>
    <dgm:pt modelId="{04F13534-0987-4E3A-9704-C2A0086876BB}" type="parTrans" cxnId="{9B741275-A8DA-482F-BFBB-709BBB6FE2FC}">
      <dgm:prSet/>
      <dgm:spPr/>
      <dgm:t>
        <a:bodyPr/>
        <a:lstStyle/>
        <a:p>
          <a:pPr rtl="1"/>
          <a:endParaRPr lang="he-IL"/>
        </a:p>
      </dgm:t>
    </dgm:pt>
    <dgm:pt modelId="{326BD31B-2CA0-4037-9B24-E12CB401F44D}" type="sibTrans" cxnId="{9B741275-A8DA-482F-BFBB-709BBB6FE2FC}">
      <dgm:prSet/>
      <dgm:spPr/>
      <dgm:t>
        <a:bodyPr/>
        <a:lstStyle/>
        <a:p>
          <a:pPr rtl="1"/>
          <a:endParaRPr lang="he-IL"/>
        </a:p>
      </dgm:t>
    </dgm:pt>
    <dgm:pt modelId="{2D1422FF-334A-4D33-AC85-C7489F785875}">
      <dgm:prSet phldrT="[טקסט]"/>
      <dgm:spPr/>
      <dgm:t>
        <a:bodyPr/>
        <a:lstStyle/>
        <a:p>
          <a:pPr rtl="1"/>
          <a:r>
            <a:rPr lang="he-IL" dirty="0"/>
            <a:t>הגבלת השלטון</a:t>
          </a:r>
        </a:p>
        <a:p>
          <a:pPr rtl="1"/>
          <a:r>
            <a:rPr lang="he-IL" dirty="0"/>
            <a:t>הפרדת רשויות</a:t>
          </a:r>
        </a:p>
      </dgm:t>
    </dgm:pt>
    <dgm:pt modelId="{BCDF57EC-17C9-4879-BD4D-FE084A1733C3}" type="parTrans" cxnId="{47610DA5-9D25-47C6-8620-60A740B586B2}">
      <dgm:prSet/>
      <dgm:spPr/>
      <dgm:t>
        <a:bodyPr/>
        <a:lstStyle/>
        <a:p>
          <a:pPr rtl="1"/>
          <a:endParaRPr lang="he-IL"/>
        </a:p>
      </dgm:t>
    </dgm:pt>
    <dgm:pt modelId="{55337844-8053-49EA-BC16-C04998D77B6E}" type="sibTrans" cxnId="{47610DA5-9D25-47C6-8620-60A740B586B2}">
      <dgm:prSet/>
      <dgm:spPr/>
      <dgm:t>
        <a:bodyPr/>
        <a:lstStyle/>
        <a:p>
          <a:pPr rtl="1"/>
          <a:endParaRPr lang="he-IL"/>
        </a:p>
      </dgm:t>
    </dgm:pt>
    <dgm:pt modelId="{239167F9-A776-4436-A1CD-E70F16F57B46}">
      <dgm:prSet phldrT="[טקסט]"/>
      <dgm:spPr/>
      <dgm:t>
        <a:bodyPr/>
        <a:lstStyle/>
        <a:p>
          <a:pPr rtl="1"/>
          <a:r>
            <a:rPr lang="he-IL" dirty="0"/>
            <a:t>הכרעת הרוב</a:t>
          </a:r>
        </a:p>
      </dgm:t>
    </dgm:pt>
    <dgm:pt modelId="{5457EA7D-45B6-487E-9920-EBDA41CCEC37}" type="parTrans" cxnId="{ACBDD58E-EA3D-4B0F-9C83-D8169D2CB645}">
      <dgm:prSet/>
      <dgm:spPr/>
      <dgm:t>
        <a:bodyPr/>
        <a:lstStyle/>
        <a:p>
          <a:pPr rtl="1"/>
          <a:endParaRPr lang="he-IL"/>
        </a:p>
      </dgm:t>
    </dgm:pt>
    <dgm:pt modelId="{21AA3915-DD92-426B-9A1A-B51C057A05F2}" type="sibTrans" cxnId="{ACBDD58E-EA3D-4B0F-9C83-D8169D2CB645}">
      <dgm:prSet/>
      <dgm:spPr/>
      <dgm:t>
        <a:bodyPr/>
        <a:lstStyle/>
        <a:p>
          <a:pPr rtl="1"/>
          <a:endParaRPr lang="he-IL"/>
        </a:p>
      </dgm:t>
    </dgm:pt>
    <dgm:pt modelId="{9B2DBD42-8B2F-4407-8E30-42D18EB3B174}">
      <dgm:prSet phldrT="[טקסט]"/>
      <dgm:spPr/>
      <dgm:t>
        <a:bodyPr/>
        <a:lstStyle/>
        <a:p>
          <a:pPr rtl="1"/>
          <a:r>
            <a:rPr lang="he-IL" dirty="0"/>
            <a:t>שלטון החוק</a:t>
          </a:r>
        </a:p>
      </dgm:t>
    </dgm:pt>
    <dgm:pt modelId="{C4C0D1BC-D8CF-463B-8A7B-64A607FC2BFA}" type="parTrans" cxnId="{56CA5E81-5413-4F38-9D78-5D0E5B019881}">
      <dgm:prSet/>
      <dgm:spPr/>
      <dgm:t>
        <a:bodyPr/>
        <a:lstStyle/>
        <a:p>
          <a:pPr rtl="1"/>
          <a:endParaRPr lang="he-IL"/>
        </a:p>
      </dgm:t>
    </dgm:pt>
    <dgm:pt modelId="{B7535CA5-363D-4855-AE7C-33A022EF400D}" type="sibTrans" cxnId="{56CA5E81-5413-4F38-9D78-5D0E5B019881}">
      <dgm:prSet/>
      <dgm:spPr/>
      <dgm:t>
        <a:bodyPr/>
        <a:lstStyle/>
        <a:p>
          <a:pPr rtl="1"/>
          <a:endParaRPr lang="he-IL"/>
        </a:p>
      </dgm:t>
    </dgm:pt>
    <dgm:pt modelId="{60BBFEAF-7C7C-45C7-A03D-8FE8EA802EB2}">
      <dgm:prSet phldrT="[טקסט]"/>
      <dgm:spPr/>
      <dgm:t>
        <a:bodyPr/>
        <a:lstStyle/>
        <a:p>
          <a:pPr rtl="1"/>
          <a:r>
            <a:rPr lang="he-IL" dirty="0"/>
            <a:t>זכויות</a:t>
          </a:r>
        </a:p>
      </dgm:t>
    </dgm:pt>
    <dgm:pt modelId="{49A685FB-F301-4EE1-900B-AD9FE691631E}" type="parTrans" cxnId="{91E8B406-9D15-4E2F-9510-FD52F72A80D9}">
      <dgm:prSet/>
      <dgm:spPr/>
      <dgm:t>
        <a:bodyPr/>
        <a:lstStyle/>
        <a:p>
          <a:pPr rtl="1"/>
          <a:endParaRPr lang="he-IL"/>
        </a:p>
      </dgm:t>
    </dgm:pt>
    <dgm:pt modelId="{2852EFE8-6B34-4EC6-8F86-3EF49CC8D6BF}" type="sibTrans" cxnId="{91E8B406-9D15-4E2F-9510-FD52F72A80D9}">
      <dgm:prSet/>
      <dgm:spPr/>
      <dgm:t>
        <a:bodyPr/>
        <a:lstStyle/>
        <a:p>
          <a:pPr rtl="1"/>
          <a:endParaRPr lang="he-IL"/>
        </a:p>
      </dgm:t>
    </dgm:pt>
    <dgm:pt modelId="{E251C01B-FD12-464C-88B9-16229C361EC4}">
      <dgm:prSet phldrT="[טקסט]"/>
      <dgm:spPr/>
      <dgm:t>
        <a:bodyPr/>
        <a:lstStyle/>
        <a:p>
          <a:pPr rtl="1"/>
          <a:r>
            <a:rPr lang="he-IL" dirty="0"/>
            <a:t>תרבות פוליטית (פלורליזם</a:t>
          </a:r>
        </a:p>
        <a:p>
          <a:pPr rtl="1"/>
          <a:r>
            <a:rPr lang="he-IL" dirty="0"/>
            <a:t>סובלנות הסכמיות)</a:t>
          </a:r>
        </a:p>
      </dgm:t>
    </dgm:pt>
    <dgm:pt modelId="{7D0680D2-1E76-4C6C-995F-33BBF2ADA370}" type="parTrans" cxnId="{C3FF61C1-9811-4409-89ED-D0EA5C8E715A}">
      <dgm:prSet/>
      <dgm:spPr/>
      <dgm:t>
        <a:bodyPr/>
        <a:lstStyle/>
        <a:p>
          <a:pPr rtl="1"/>
          <a:endParaRPr lang="he-IL"/>
        </a:p>
      </dgm:t>
    </dgm:pt>
    <dgm:pt modelId="{7C45DF4F-3F1B-43B1-B7BF-8496D43DC8FF}" type="sibTrans" cxnId="{C3FF61C1-9811-4409-89ED-D0EA5C8E715A}">
      <dgm:prSet/>
      <dgm:spPr/>
      <dgm:t>
        <a:bodyPr/>
        <a:lstStyle/>
        <a:p>
          <a:pPr rtl="1"/>
          <a:endParaRPr lang="he-IL"/>
        </a:p>
      </dgm:t>
    </dgm:pt>
    <dgm:pt modelId="{A67A8877-D488-4901-A8D8-E650C39CC31D}" type="pres">
      <dgm:prSet presAssocID="{D96D7409-6D4D-4E12-B7EF-A0A1ABD27C8F}" presName="cycle" presStyleCnt="0">
        <dgm:presLayoutVars>
          <dgm:dir/>
          <dgm:resizeHandles val="exact"/>
        </dgm:presLayoutVars>
      </dgm:prSet>
      <dgm:spPr/>
    </dgm:pt>
    <dgm:pt modelId="{EB4F95F6-9A0C-4EA8-B484-CCDAAB43C94C}" type="pres">
      <dgm:prSet presAssocID="{81CACF07-A7E6-4C0D-B09D-54EB9AE271F3}" presName="node" presStyleLbl="node1" presStyleIdx="0" presStyleCnt="6">
        <dgm:presLayoutVars>
          <dgm:bulletEnabled val="1"/>
        </dgm:presLayoutVars>
      </dgm:prSet>
      <dgm:spPr/>
    </dgm:pt>
    <dgm:pt modelId="{88AD8905-54E5-4E98-A95E-BEA77FE5BEC9}" type="pres">
      <dgm:prSet presAssocID="{81CACF07-A7E6-4C0D-B09D-54EB9AE271F3}" presName="spNode" presStyleCnt="0"/>
      <dgm:spPr/>
    </dgm:pt>
    <dgm:pt modelId="{928C731B-A5CD-4D1F-A4F2-9B24315ACEF8}" type="pres">
      <dgm:prSet presAssocID="{326BD31B-2CA0-4037-9B24-E12CB401F44D}" presName="sibTrans" presStyleLbl="sibTrans1D1" presStyleIdx="0" presStyleCnt="6"/>
      <dgm:spPr/>
    </dgm:pt>
    <dgm:pt modelId="{12F9F1E9-28D6-4CBB-BFE9-0AA1C7C19F6A}" type="pres">
      <dgm:prSet presAssocID="{2D1422FF-334A-4D33-AC85-C7489F785875}" presName="node" presStyleLbl="node1" presStyleIdx="1" presStyleCnt="6">
        <dgm:presLayoutVars>
          <dgm:bulletEnabled val="1"/>
        </dgm:presLayoutVars>
      </dgm:prSet>
      <dgm:spPr/>
    </dgm:pt>
    <dgm:pt modelId="{7C717FB1-A495-4835-B2A6-7645F268605E}" type="pres">
      <dgm:prSet presAssocID="{2D1422FF-334A-4D33-AC85-C7489F785875}" presName="spNode" presStyleCnt="0"/>
      <dgm:spPr/>
    </dgm:pt>
    <dgm:pt modelId="{E22CC970-2AA6-4CEA-B6FC-351623AC9A47}" type="pres">
      <dgm:prSet presAssocID="{55337844-8053-49EA-BC16-C04998D77B6E}" presName="sibTrans" presStyleLbl="sibTrans1D1" presStyleIdx="1" presStyleCnt="6"/>
      <dgm:spPr/>
    </dgm:pt>
    <dgm:pt modelId="{1AA4A8AC-D259-445E-A5A7-B11E73D6BC24}" type="pres">
      <dgm:prSet presAssocID="{239167F9-A776-4436-A1CD-E70F16F57B46}" presName="node" presStyleLbl="node1" presStyleIdx="2" presStyleCnt="6">
        <dgm:presLayoutVars>
          <dgm:bulletEnabled val="1"/>
        </dgm:presLayoutVars>
      </dgm:prSet>
      <dgm:spPr/>
    </dgm:pt>
    <dgm:pt modelId="{8E9F1AE7-D223-48C6-9C21-712188172D02}" type="pres">
      <dgm:prSet presAssocID="{239167F9-A776-4436-A1CD-E70F16F57B46}" presName="spNode" presStyleCnt="0"/>
      <dgm:spPr/>
    </dgm:pt>
    <dgm:pt modelId="{478EEF52-0355-4E0D-A746-B577BD575B2B}" type="pres">
      <dgm:prSet presAssocID="{21AA3915-DD92-426B-9A1A-B51C057A05F2}" presName="sibTrans" presStyleLbl="sibTrans1D1" presStyleIdx="2" presStyleCnt="6"/>
      <dgm:spPr/>
    </dgm:pt>
    <dgm:pt modelId="{502D0DF0-B4C5-4814-8813-A064E2BA0044}" type="pres">
      <dgm:prSet presAssocID="{9B2DBD42-8B2F-4407-8E30-42D18EB3B174}" presName="node" presStyleLbl="node1" presStyleIdx="3" presStyleCnt="6">
        <dgm:presLayoutVars>
          <dgm:bulletEnabled val="1"/>
        </dgm:presLayoutVars>
      </dgm:prSet>
      <dgm:spPr/>
    </dgm:pt>
    <dgm:pt modelId="{05285263-6272-41EB-97DC-C7974B70D84E}" type="pres">
      <dgm:prSet presAssocID="{9B2DBD42-8B2F-4407-8E30-42D18EB3B174}" presName="spNode" presStyleCnt="0"/>
      <dgm:spPr/>
    </dgm:pt>
    <dgm:pt modelId="{7EF334D5-BAF9-49EE-BB76-FF5A4E385660}" type="pres">
      <dgm:prSet presAssocID="{B7535CA5-363D-4855-AE7C-33A022EF400D}" presName="sibTrans" presStyleLbl="sibTrans1D1" presStyleIdx="3" presStyleCnt="6"/>
      <dgm:spPr/>
    </dgm:pt>
    <dgm:pt modelId="{A0A10BEC-9900-49DB-AE70-1831E5582F38}" type="pres">
      <dgm:prSet presAssocID="{60BBFEAF-7C7C-45C7-A03D-8FE8EA802EB2}" presName="node" presStyleLbl="node1" presStyleIdx="4" presStyleCnt="6">
        <dgm:presLayoutVars>
          <dgm:bulletEnabled val="1"/>
        </dgm:presLayoutVars>
      </dgm:prSet>
      <dgm:spPr/>
    </dgm:pt>
    <dgm:pt modelId="{C97F112C-00EC-437F-850B-195921458BFA}" type="pres">
      <dgm:prSet presAssocID="{60BBFEAF-7C7C-45C7-A03D-8FE8EA802EB2}" presName="spNode" presStyleCnt="0"/>
      <dgm:spPr/>
    </dgm:pt>
    <dgm:pt modelId="{0874B70F-96DC-4ED9-AED5-4D5E22A10ED6}" type="pres">
      <dgm:prSet presAssocID="{2852EFE8-6B34-4EC6-8F86-3EF49CC8D6BF}" presName="sibTrans" presStyleLbl="sibTrans1D1" presStyleIdx="4" presStyleCnt="6"/>
      <dgm:spPr/>
    </dgm:pt>
    <dgm:pt modelId="{B32F81C5-A740-4DE0-B4CC-EA8A8CBB9F31}" type="pres">
      <dgm:prSet presAssocID="{E251C01B-FD12-464C-88B9-16229C361EC4}" presName="node" presStyleLbl="node1" presStyleIdx="5" presStyleCnt="6">
        <dgm:presLayoutVars>
          <dgm:bulletEnabled val="1"/>
        </dgm:presLayoutVars>
      </dgm:prSet>
      <dgm:spPr/>
    </dgm:pt>
    <dgm:pt modelId="{A84255C6-68B2-445E-9AFC-F70AAA37A16F}" type="pres">
      <dgm:prSet presAssocID="{E251C01B-FD12-464C-88B9-16229C361EC4}" presName="spNode" presStyleCnt="0"/>
      <dgm:spPr/>
    </dgm:pt>
    <dgm:pt modelId="{580B4EDD-D3D5-48BA-BABB-4D455EA43EEC}" type="pres">
      <dgm:prSet presAssocID="{7C45DF4F-3F1B-43B1-B7BF-8496D43DC8FF}" presName="sibTrans" presStyleLbl="sibTrans1D1" presStyleIdx="5" presStyleCnt="6"/>
      <dgm:spPr/>
    </dgm:pt>
  </dgm:ptLst>
  <dgm:cxnLst>
    <dgm:cxn modelId="{91E8B406-9D15-4E2F-9510-FD52F72A80D9}" srcId="{D96D7409-6D4D-4E12-B7EF-A0A1ABD27C8F}" destId="{60BBFEAF-7C7C-45C7-A03D-8FE8EA802EB2}" srcOrd="4" destOrd="0" parTransId="{49A685FB-F301-4EE1-900B-AD9FE691631E}" sibTransId="{2852EFE8-6B34-4EC6-8F86-3EF49CC8D6BF}"/>
    <dgm:cxn modelId="{DEBE631F-7845-4493-9BA4-E70415CE3898}" type="presOf" srcId="{D96D7409-6D4D-4E12-B7EF-A0A1ABD27C8F}" destId="{A67A8877-D488-4901-A8D8-E650C39CC31D}" srcOrd="0" destOrd="0" presId="urn:microsoft.com/office/officeart/2005/8/layout/cycle6"/>
    <dgm:cxn modelId="{C75B1F2C-1817-4DE9-A25B-A41AE90E80BE}" type="presOf" srcId="{2852EFE8-6B34-4EC6-8F86-3EF49CC8D6BF}" destId="{0874B70F-96DC-4ED9-AED5-4D5E22A10ED6}" srcOrd="0" destOrd="0" presId="urn:microsoft.com/office/officeart/2005/8/layout/cycle6"/>
    <dgm:cxn modelId="{A8605136-2DE2-4401-98C2-75E8EE3D5D9A}" type="presOf" srcId="{B7535CA5-363D-4855-AE7C-33A022EF400D}" destId="{7EF334D5-BAF9-49EE-BB76-FF5A4E385660}" srcOrd="0" destOrd="0" presId="urn:microsoft.com/office/officeart/2005/8/layout/cycle6"/>
    <dgm:cxn modelId="{3B0B783C-8C3D-4311-98F4-FA9C5185FCF2}" type="presOf" srcId="{2D1422FF-334A-4D33-AC85-C7489F785875}" destId="{12F9F1E9-28D6-4CBB-BFE9-0AA1C7C19F6A}" srcOrd="0" destOrd="0" presId="urn:microsoft.com/office/officeart/2005/8/layout/cycle6"/>
    <dgm:cxn modelId="{CB76E861-CACF-46F1-8E30-A07094A879D9}" type="presOf" srcId="{239167F9-A776-4436-A1CD-E70F16F57B46}" destId="{1AA4A8AC-D259-445E-A5A7-B11E73D6BC24}" srcOrd="0" destOrd="0" presId="urn:microsoft.com/office/officeart/2005/8/layout/cycle6"/>
    <dgm:cxn modelId="{57630E46-677E-431F-A3FB-1813B9396F7F}" type="presOf" srcId="{326BD31B-2CA0-4037-9B24-E12CB401F44D}" destId="{928C731B-A5CD-4D1F-A4F2-9B24315ACEF8}" srcOrd="0" destOrd="0" presId="urn:microsoft.com/office/officeart/2005/8/layout/cycle6"/>
    <dgm:cxn modelId="{9B741275-A8DA-482F-BFBB-709BBB6FE2FC}" srcId="{D96D7409-6D4D-4E12-B7EF-A0A1ABD27C8F}" destId="{81CACF07-A7E6-4C0D-B09D-54EB9AE271F3}" srcOrd="0" destOrd="0" parTransId="{04F13534-0987-4E3A-9704-C2A0086876BB}" sibTransId="{326BD31B-2CA0-4037-9B24-E12CB401F44D}"/>
    <dgm:cxn modelId="{7F9F4256-3084-48A7-B90D-EFFCE282113B}" type="presOf" srcId="{E251C01B-FD12-464C-88B9-16229C361EC4}" destId="{B32F81C5-A740-4DE0-B4CC-EA8A8CBB9F31}" srcOrd="0" destOrd="0" presId="urn:microsoft.com/office/officeart/2005/8/layout/cycle6"/>
    <dgm:cxn modelId="{C2C0FC59-14E7-44A2-A226-9930E4082913}" type="presOf" srcId="{21AA3915-DD92-426B-9A1A-B51C057A05F2}" destId="{478EEF52-0355-4E0D-A746-B577BD575B2B}" srcOrd="0" destOrd="0" presId="urn:microsoft.com/office/officeart/2005/8/layout/cycle6"/>
    <dgm:cxn modelId="{56CA5E81-5413-4F38-9D78-5D0E5B019881}" srcId="{D96D7409-6D4D-4E12-B7EF-A0A1ABD27C8F}" destId="{9B2DBD42-8B2F-4407-8E30-42D18EB3B174}" srcOrd="3" destOrd="0" parTransId="{C4C0D1BC-D8CF-463B-8A7B-64A607FC2BFA}" sibTransId="{B7535CA5-363D-4855-AE7C-33A022EF400D}"/>
    <dgm:cxn modelId="{ACBDD58E-EA3D-4B0F-9C83-D8169D2CB645}" srcId="{D96D7409-6D4D-4E12-B7EF-A0A1ABD27C8F}" destId="{239167F9-A776-4436-A1CD-E70F16F57B46}" srcOrd="2" destOrd="0" parTransId="{5457EA7D-45B6-487E-9920-EBDA41CCEC37}" sibTransId="{21AA3915-DD92-426B-9A1A-B51C057A05F2}"/>
    <dgm:cxn modelId="{47610DA5-9D25-47C6-8620-60A740B586B2}" srcId="{D96D7409-6D4D-4E12-B7EF-A0A1ABD27C8F}" destId="{2D1422FF-334A-4D33-AC85-C7489F785875}" srcOrd="1" destOrd="0" parTransId="{BCDF57EC-17C9-4879-BD4D-FE084A1733C3}" sibTransId="{55337844-8053-49EA-BC16-C04998D77B6E}"/>
    <dgm:cxn modelId="{19C248A5-B1FE-428D-9CCE-6B3437BDD5FB}" type="presOf" srcId="{55337844-8053-49EA-BC16-C04998D77B6E}" destId="{E22CC970-2AA6-4CEA-B6FC-351623AC9A47}" srcOrd="0" destOrd="0" presId="urn:microsoft.com/office/officeart/2005/8/layout/cycle6"/>
    <dgm:cxn modelId="{945F4FB2-2F33-45ED-93B2-FA98289FA905}" type="presOf" srcId="{81CACF07-A7E6-4C0D-B09D-54EB9AE271F3}" destId="{EB4F95F6-9A0C-4EA8-B484-CCDAAB43C94C}" srcOrd="0" destOrd="0" presId="urn:microsoft.com/office/officeart/2005/8/layout/cycle6"/>
    <dgm:cxn modelId="{C3FF61C1-9811-4409-89ED-D0EA5C8E715A}" srcId="{D96D7409-6D4D-4E12-B7EF-A0A1ABD27C8F}" destId="{E251C01B-FD12-464C-88B9-16229C361EC4}" srcOrd="5" destOrd="0" parTransId="{7D0680D2-1E76-4C6C-995F-33BBF2ADA370}" sibTransId="{7C45DF4F-3F1B-43B1-B7BF-8496D43DC8FF}"/>
    <dgm:cxn modelId="{4A37C7CA-B33A-4FEC-8C32-429A5B07896E}" type="presOf" srcId="{60BBFEAF-7C7C-45C7-A03D-8FE8EA802EB2}" destId="{A0A10BEC-9900-49DB-AE70-1831E5582F38}" srcOrd="0" destOrd="0" presId="urn:microsoft.com/office/officeart/2005/8/layout/cycle6"/>
    <dgm:cxn modelId="{D2BD93E4-FA79-42AB-9874-972230AE289D}" type="presOf" srcId="{7C45DF4F-3F1B-43B1-B7BF-8496D43DC8FF}" destId="{580B4EDD-D3D5-48BA-BABB-4D455EA43EEC}" srcOrd="0" destOrd="0" presId="urn:microsoft.com/office/officeart/2005/8/layout/cycle6"/>
    <dgm:cxn modelId="{5D62B0EA-76B6-4B89-B50B-E421B0EC2F9D}" type="presOf" srcId="{9B2DBD42-8B2F-4407-8E30-42D18EB3B174}" destId="{502D0DF0-B4C5-4814-8813-A064E2BA0044}" srcOrd="0" destOrd="0" presId="urn:microsoft.com/office/officeart/2005/8/layout/cycle6"/>
    <dgm:cxn modelId="{4711760C-EF8C-433E-A246-457CBFBACF38}" type="presParOf" srcId="{A67A8877-D488-4901-A8D8-E650C39CC31D}" destId="{EB4F95F6-9A0C-4EA8-B484-CCDAAB43C94C}" srcOrd="0" destOrd="0" presId="urn:microsoft.com/office/officeart/2005/8/layout/cycle6"/>
    <dgm:cxn modelId="{DC4CD8DE-086D-4CE8-A1C9-CC7CDA350699}" type="presParOf" srcId="{A67A8877-D488-4901-A8D8-E650C39CC31D}" destId="{88AD8905-54E5-4E98-A95E-BEA77FE5BEC9}" srcOrd="1" destOrd="0" presId="urn:microsoft.com/office/officeart/2005/8/layout/cycle6"/>
    <dgm:cxn modelId="{E0EB6110-A0BA-43FF-BD99-0DDA15A69590}" type="presParOf" srcId="{A67A8877-D488-4901-A8D8-E650C39CC31D}" destId="{928C731B-A5CD-4D1F-A4F2-9B24315ACEF8}" srcOrd="2" destOrd="0" presId="urn:microsoft.com/office/officeart/2005/8/layout/cycle6"/>
    <dgm:cxn modelId="{BE166B02-05CA-4D5A-AEC3-E2A6C443D726}" type="presParOf" srcId="{A67A8877-D488-4901-A8D8-E650C39CC31D}" destId="{12F9F1E9-28D6-4CBB-BFE9-0AA1C7C19F6A}" srcOrd="3" destOrd="0" presId="urn:microsoft.com/office/officeart/2005/8/layout/cycle6"/>
    <dgm:cxn modelId="{F8C3E1D0-EAA7-4FFD-A0AF-54E32F2F01B3}" type="presParOf" srcId="{A67A8877-D488-4901-A8D8-E650C39CC31D}" destId="{7C717FB1-A495-4835-B2A6-7645F268605E}" srcOrd="4" destOrd="0" presId="urn:microsoft.com/office/officeart/2005/8/layout/cycle6"/>
    <dgm:cxn modelId="{AE1045F1-0EC3-48CE-A6F5-7C6BFA777F99}" type="presParOf" srcId="{A67A8877-D488-4901-A8D8-E650C39CC31D}" destId="{E22CC970-2AA6-4CEA-B6FC-351623AC9A47}" srcOrd="5" destOrd="0" presId="urn:microsoft.com/office/officeart/2005/8/layout/cycle6"/>
    <dgm:cxn modelId="{2CF9D21D-BB77-4D83-B1FA-42D2207A8E07}" type="presParOf" srcId="{A67A8877-D488-4901-A8D8-E650C39CC31D}" destId="{1AA4A8AC-D259-445E-A5A7-B11E73D6BC24}" srcOrd="6" destOrd="0" presId="urn:microsoft.com/office/officeart/2005/8/layout/cycle6"/>
    <dgm:cxn modelId="{376488C9-D89A-4EE2-B698-FC6760918F56}" type="presParOf" srcId="{A67A8877-D488-4901-A8D8-E650C39CC31D}" destId="{8E9F1AE7-D223-48C6-9C21-712188172D02}" srcOrd="7" destOrd="0" presId="urn:microsoft.com/office/officeart/2005/8/layout/cycle6"/>
    <dgm:cxn modelId="{EC0BA1DB-2887-4FCB-8967-0D0372F8C93A}" type="presParOf" srcId="{A67A8877-D488-4901-A8D8-E650C39CC31D}" destId="{478EEF52-0355-4E0D-A746-B577BD575B2B}" srcOrd="8" destOrd="0" presId="urn:microsoft.com/office/officeart/2005/8/layout/cycle6"/>
    <dgm:cxn modelId="{3540BB61-FD7B-41B7-9F90-4CB6D5762A81}" type="presParOf" srcId="{A67A8877-D488-4901-A8D8-E650C39CC31D}" destId="{502D0DF0-B4C5-4814-8813-A064E2BA0044}" srcOrd="9" destOrd="0" presId="urn:microsoft.com/office/officeart/2005/8/layout/cycle6"/>
    <dgm:cxn modelId="{95236833-A332-4B11-91D7-D99EE8CE09A1}" type="presParOf" srcId="{A67A8877-D488-4901-A8D8-E650C39CC31D}" destId="{05285263-6272-41EB-97DC-C7974B70D84E}" srcOrd="10" destOrd="0" presId="urn:microsoft.com/office/officeart/2005/8/layout/cycle6"/>
    <dgm:cxn modelId="{C6D32407-A4DB-445D-AA64-CC17F7B0BC02}" type="presParOf" srcId="{A67A8877-D488-4901-A8D8-E650C39CC31D}" destId="{7EF334D5-BAF9-49EE-BB76-FF5A4E385660}" srcOrd="11" destOrd="0" presId="urn:microsoft.com/office/officeart/2005/8/layout/cycle6"/>
    <dgm:cxn modelId="{E996231A-A0DA-4BD9-9BB2-42474573A508}" type="presParOf" srcId="{A67A8877-D488-4901-A8D8-E650C39CC31D}" destId="{A0A10BEC-9900-49DB-AE70-1831E5582F38}" srcOrd="12" destOrd="0" presId="urn:microsoft.com/office/officeart/2005/8/layout/cycle6"/>
    <dgm:cxn modelId="{4141A215-EAE1-4657-8D7A-A3E6487176C1}" type="presParOf" srcId="{A67A8877-D488-4901-A8D8-E650C39CC31D}" destId="{C97F112C-00EC-437F-850B-195921458BFA}" srcOrd="13" destOrd="0" presId="urn:microsoft.com/office/officeart/2005/8/layout/cycle6"/>
    <dgm:cxn modelId="{5106CF89-B6F6-45D8-87A8-E34E91314DDE}" type="presParOf" srcId="{A67A8877-D488-4901-A8D8-E650C39CC31D}" destId="{0874B70F-96DC-4ED9-AED5-4D5E22A10ED6}" srcOrd="14" destOrd="0" presId="urn:microsoft.com/office/officeart/2005/8/layout/cycle6"/>
    <dgm:cxn modelId="{004EB459-7FEE-4E8F-99CC-26198AC6F588}" type="presParOf" srcId="{A67A8877-D488-4901-A8D8-E650C39CC31D}" destId="{B32F81C5-A740-4DE0-B4CC-EA8A8CBB9F31}" srcOrd="15" destOrd="0" presId="urn:microsoft.com/office/officeart/2005/8/layout/cycle6"/>
    <dgm:cxn modelId="{CF13E096-30A8-4651-B6D7-92876861C68C}" type="presParOf" srcId="{A67A8877-D488-4901-A8D8-E650C39CC31D}" destId="{A84255C6-68B2-445E-9AFC-F70AAA37A16F}" srcOrd="16" destOrd="0" presId="urn:microsoft.com/office/officeart/2005/8/layout/cycle6"/>
    <dgm:cxn modelId="{99C344E5-3800-4D79-855A-D2B581E7F99F}" type="presParOf" srcId="{A67A8877-D488-4901-A8D8-E650C39CC31D}" destId="{580B4EDD-D3D5-48BA-BABB-4D455EA43EEC}" srcOrd="17"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6B2857-3E1C-43EA-B381-176F9D5FA9E9}">
      <dsp:nvSpPr>
        <dsp:cNvPr id="0" name=""/>
        <dsp:cNvSpPr/>
      </dsp:nvSpPr>
      <dsp:spPr>
        <a:xfrm>
          <a:off x="6915150" y="1017598"/>
          <a:ext cx="3143249" cy="1885950"/>
        </a:xfrm>
        <a:prstGeom prst="rect">
          <a:avLst/>
        </a:prstGeom>
        <a:solidFill>
          <a:srgbClr val="00B05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ctr" defTabSz="1689100" rtl="1">
            <a:lnSpc>
              <a:spcPct val="90000"/>
            </a:lnSpc>
            <a:spcBef>
              <a:spcPct val="0"/>
            </a:spcBef>
            <a:spcAft>
              <a:spcPct val="35000"/>
            </a:spcAft>
            <a:buNone/>
          </a:pPr>
          <a:r>
            <a:rPr lang="he-IL" sz="3800" kern="1200" dirty="0"/>
            <a:t>המצב הטבעי</a:t>
          </a:r>
        </a:p>
        <a:p>
          <a:pPr marL="0" lvl="0" indent="0" algn="ctr" defTabSz="1689100" rtl="1">
            <a:lnSpc>
              <a:spcPct val="90000"/>
            </a:lnSpc>
            <a:spcBef>
              <a:spcPct val="0"/>
            </a:spcBef>
            <a:spcAft>
              <a:spcPct val="35000"/>
            </a:spcAft>
            <a:buNone/>
          </a:pPr>
          <a:r>
            <a:rPr lang="he-IL" sz="3800" kern="1200" dirty="0"/>
            <a:t>ואמנה חברתית</a:t>
          </a:r>
        </a:p>
      </dsp:txBody>
      <dsp:txXfrm>
        <a:off x="6915150" y="1017598"/>
        <a:ext cx="3143249" cy="1885950"/>
      </dsp:txXfrm>
    </dsp:sp>
    <dsp:sp modelId="{1C90EA20-A69A-478A-B9D3-068E6AAE2683}">
      <dsp:nvSpPr>
        <dsp:cNvPr id="0" name=""/>
        <dsp:cNvSpPr/>
      </dsp:nvSpPr>
      <dsp:spPr>
        <a:xfrm>
          <a:off x="231783" y="1030291"/>
          <a:ext cx="3143249" cy="1885950"/>
        </a:xfrm>
        <a:prstGeom prst="rect">
          <a:avLst/>
        </a:prstGeom>
        <a:solidFill>
          <a:schemeClr val="tx2">
            <a:lumMod val="25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ctr" defTabSz="1689100" rtl="1">
            <a:lnSpc>
              <a:spcPct val="90000"/>
            </a:lnSpc>
            <a:spcBef>
              <a:spcPct val="0"/>
            </a:spcBef>
            <a:spcAft>
              <a:spcPct val="35000"/>
            </a:spcAft>
            <a:buNone/>
          </a:pPr>
          <a:r>
            <a:rPr lang="he-IL" sz="3800" kern="1200" dirty="0"/>
            <a:t>עקרונות הדמוקרטיה</a:t>
          </a:r>
        </a:p>
      </dsp:txBody>
      <dsp:txXfrm>
        <a:off x="231783" y="1030291"/>
        <a:ext cx="3143249" cy="1885950"/>
      </dsp:txXfrm>
    </dsp:sp>
    <dsp:sp modelId="{75A90511-F66A-4CEF-9826-15251D697670}">
      <dsp:nvSpPr>
        <dsp:cNvPr id="0" name=""/>
        <dsp:cNvSpPr/>
      </dsp:nvSpPr>
      <dsp:spPr>
        <a:xfrm>
          <a:off x="3587768" y="1017598"/>
          <a:ext cx="3143249" cy="1885950"/>
        </a:xfrm>
        <a:prstGeom prst="rect">
          <a:avLst/>
        </a:prstGeom>
        <a:solidFill>
          <a:srgbClr val="00206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ctr" defTabSz="1689100" rtl="1">
            <a:lnSpc>
              <a:spcPct val="90000"/>
            </a:lnSpc>
            <a:spcBef>
              <a:spcPct val="0"/>
            </a:spcBef>
            <a:spcAft>
              <a:spcPct val="35000"/>
            </a:spcAft>
            <a:buNone/>
          </a:pPr>
          <a:r>
            <a:rPr lang="he-IL" sz="3800" kern="1200" dirty="0"/>
            <a:t>חירות ושוויון</a:t>
          </a:r>
        </a:p>
      </dsp:txBody>
      <dsp:txXfrm>
        <a:off x="3587768" y="1017598"/>
        <a:ext cx="3143249" cy="188595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D00C9C-B5A0-4611-8ADB-F31510B34259}">
      <dsp:nvSpPr>
        <dsp:cNvPr id="0" name=""/>
        <dsp:cNvSpPr/>
      </dsp:nvSpPr>
      <dsp:spPr>
        <a:xfrm>
          <a:off x="4310918" y="1231"/>
          <a:ext cx="1436563" cy="933766"/>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rtl="1">
            <a:lnSpc>
              <a:spcPct val="90000"/>
            </a:lnSpc>
            <a:spcBef>
              <a:spcPct val="0"/>
            </a:spcBef>
            <a:spcAft>
              <a:spcPct val="35000"/>
            </a:spcAft>
            <a:buNone/>
          </a:pPr>
          <a:r>
            <a:rPr lang="he-IL" sz="2100" kern="1200" dirty="0"/>
            <a:t>האדם במרכז</a:t>
          </a:r>
        </a:p>
      </dsp:txBody>
      <dsp:txXfrm>
        <a:off x="4356501" y="46814"/>
        <a:ext cx="1345397" cy="842600"/>
      </dsp:txXfrm>
    </dsp:sp>
    <dsp:sp modelId="{F8FE897E-8675-4B73-B9FD-1E1BBE3029B1}">
      <dsp:nvSpPr>
        <dsp:cNvPr id="0" name=""/>
        <dsp:cNvSpPr/>
      </dsp:nvSpPr>
      <dsp:spPr>
        <a:xfrm>
          <a:off x="3485952" y="468114"/>
          <a:ext cx="3086495" cy="3086495"/>
        </a:xfrm>
        <a:custGeom>
          <a:avLst/>
          <a:gdLst/>
          <a:ahLst/>
          <a:cxnLst/>
          <a:rect l="0" t="0" r="0" b="0"/>
          <a:pathLst>
            <a:path>
              <a:moveTo>
                <a:pt x="2271885" y="182843"/>
              </a:moveTo>
              <a:arcTo wR="1543247" hR="1543247" stAng="17890422" swAng="2626872"/>
            </a:path>
          </a:pathLst>
        </a:custGeom>
        <a:noFill/>
        <a:ln w="12700" cap="flat" cmpd="sng" algn="ctr">
          <a:solidFill>
            <a:schemeClr val="accent5">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66B3622E-5D60-43AF-AFA6-F432FF1CE7AD}">
      <dsp:nvSpPr>
        <dsp:cNvPr id="0" name=""/>
        <dsp:cNvSpPr/>
      </dsp:nvSpPr>
      <dsp:spPr>
        <a:xfrm>
          <a:off x="5854165" y="1544479"/>
          <a:ext cx="1436563" cy="933766"/>
        </a:xfrm>
        <a:prstGeom prst="roundRect">
          <a:avLst/>
        </a:prstGeom>
        <a:solidFill>
          <a:schemeClr val="accent5">
            <a:hueOff val="5894893"/>
            <a:satOff val="-23950"/>
            <a:lumOff val="-5294"/>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rtl="1">
            <a:lnSpc>
              <a:spcPct val="90000"/>
            </a:lnSpc>
            <a:spcBef>
              <a:spcPct val="0"/>
            </a:spcBef>
            <a:spcAft>
              <a:spcPct val="35000"/>
            </a:spcAft>
            <a:buNone/>
          </a:pPr>
          <a:r>
            <a:rPr lang="he-IL" sz="2100" kern="1200" dirty="0"/>
            <a:t>האדם  כיצור תבוני</a:t>
          </a:r>
        </a:p>
      </dsp:txBody>
      <dsp:txXfrm>
        <a:off x="5899748" y="1590062"/>
        <a:ext cx="1345397" cy="842600"/>
      </dsp:txXfrm>
    </dsp:sp>
    <dsp:sp modelId="{02D95899-BA69-4E8C-B174-6F3898944C26}">
      <dsp:nvSpPr>
        <dsp:cNvPr id="0" name=""/>
        <dsp:cNvSpPr/>
      </dsp:nvSpPr>
      <dsp:spPr>
        <a:xfrm>
          <a:off x="3485952" y="468114"/>
          <a:ext cx="3086495" cy="3086495"/>
        </a:xfrm>
        <a:custGeom>
          <a:avLst/>
          <a:gdLst/>
          <a:ahLst/>
          <a:cxnLst/>
          <a:rect l="0" t="0" r="0" b="0"/>
          <a:pathLst>
            <a:path>
              <a:moveTo>
                <a:pt x="3010587" y="2021292"/>
              </a:moveTo>
              <a:arcTo wR="1543247" hR="1543247" stAng="1082706" swAng="2626872"/>
            </a:path>
          </a:pathLst>
        </a:custGeom>
        <a:noFill/>
        <a:ln w="12700" cap="flat" cmpd="sng" algn="ctr">
          <a:solidFill>
            <a:schemeClr val="accent5">
              <a:hueOff val="5894893"/>
              <a:satOff val="-23950"/>
              <a:lumOff val="-5294"/>
              <a:alphaOff val="0"/>
            </a:schemeClr>
          </a:solidFill>
          <a:prstDash val="solid"/>
        </a:ln>
        <a:effectLst/>
      </dsp:spPr>
      <dsp:style>
        <a:lnRef idx="1">
          <a:scrgbClr r="0" g="0" b="0"/>
        </a:lnRef>
        <a:fillRef idx="0">
          <a:scrgbClr r="0" g="0" b="0"/>
        </a:fillRef>
        <a:effectRef idx="0">
          <a:scrgbClr r="0" g="0" b="0"/>
        </a:effectRef>
        <a:fontRef idx="minor"/>
      </dsp:style>
    </dsp:sp>
    <dsp:sp modelId="{80119855-8245-42FB-9818-40BCE3A3725E}">
      <dsp:nvSpPr>
        <dsp:cNvPr id="0" name=""/>
        <dsp:cNvSpPr/>
      </dsp:nvSpPr>
      <dsp:spPr>
        <a:xfrm>
          <a:off x="4310918" y="3087726"/>
          <a:ext cx="1436563" cy="933766"/>
        </a:xfrm>
        <a:prstGeom prst="roundRect">
          <a:avLst/>
        </a:prstGeom>
        <a:solidFill>
          <a:schemeClr val="accent5">
            <a:hueOff val="11789787"/>
            <a:satOff val="-47901"/>
            <a:lumOff val="-1058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rtl="1">
            <a:lnSpc>
              <a:spcPct val="90000"/>
            </a:lnSpc>
            <a:spcBef>
              <a:spcPct val="0"/>
            </a:spcBef>
            <a:spcAft>
              <a:spcPct val="35000"/>
            </a:spcAft>
            <a:buNone/>
          </a:pPr>
          <a:r>
            <a:rPr lang="he-IL" sz="2100" kern="1200" dirty="0"/>
            <a:t>חירות ושוויון</a:t>
          </a:r>
        </a:p>
      </dsp:txBody>
      <dsp:txXfrm>
        <a:off x="4356501" y="3133309"/>
        <a:ext cx="1345397" cy="842600"/>
      </dsp:txXfrm>
    </dsp:sp>
    <dsp:sp modelId="{3D337AE4-B2D5-4F1C-8951-693FC54B9F31}">
      <dsp:nvSpPr>
        <dsp:cNvPr id="0" name=""/>
        <dsp:cNvSpPr/>
      </dsp:nvSpPr>
      <dsp:spPr>
        <a:xfrm>
          <a:off x="3485952" y="468114"/>
          <a:ext cx="3086495" cy="3086495"/>
        </a:xfrm>
        <a:custGeom>
          <a:avLst/>
          <a:gdLst/>
          <a:ahLst/>
          <a:cxnLst/>
          <a:rect l="0" t="0" r="0" b="0"/>
          <a:pathLst>
            <a:path>
              <a:moveTo>
                <a:pt x="814609" y="2903651"/>
              </a:moveTo>
              <a:arcTo wR="1543247" hR="1543247" stAng="7090422" swAng="2626872"/>
            </a:path>
          </a:pathLst>
        </a:custGeom>
        <a:noFill/>
        <a:ln w="12700" cap="flat" cmpd="sng" algn="ctr">
          <a:solidFill>
            <a:schemeClr val="accent5">
              <a:hueOff val="11789787"/>
              <a:satOff val="-47901"/>
              <a:lumOff val="-10588"/>
              <a:alphaOff val="0"/>
            </a:schemeClr>
          </a:solidFill>
          <a:prstDash val="solid"/>
        </a:ln>
        <a:effectLst/>
      </dsp:spPr>
      <dsp:style>
        <a:lnRef idx="1">
          <a:scrgbClr r="0" g="0" b="0"/>
        </a:lnRef>
        <a:fillRef idx="0">
          <a:scrgbClr r="0" g="0" b="0"/>
        </a:fillRef>
        <a:effectRef idx="0">
          <a:scrgbClr r="0" g="0" b="0"/>
        </a:effectRef>
        <a:fontRef idx="minor"/>
      </dsp:style>
    </dsp:sp>
    <dsp:sp modelId="{CEE6F193-FB27-40BA-9B51-671B8869B27F}">
      <dsp:nvSpPr>
        <dsp:cNvPr id="0" name=""/>
        <dsp:cNvSpPr/>
      </dsp:nvSpPr>
      <dsp:spPr>
        <a:xfrm>
          <a:off x="2767670" y="1544479"/>
          <a:ext cx="1436563" cy="933766"/>
        </a:xfrm>
        <a:prstGeom prst="roundRect">
          <a:avLst/>
        </a:prstGeom>
        <a:solidFill>
          <a:schemeClr val="accent5">
            <a:hueOff val="17684680"/>
            <a:satOff val="-71851"/>
            <a:lumOff val="-15882"/>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rtl="1">
            <a:lnSpc>
              <a:spcPct val="90000"/>
            </a:lnSpc>
            <a:spcBef>
              <a:spcPct val="0"/>
            </a:spcBef>
            <a:spcAft>
              <a:spcPct val="35000"/>
            </a:spcAft>
            <a:buNone/>
          </a:pPr>
          <a:r>
            <a:rPr lang="he-IL" sz="2100" kern="1200" dirty="0"/>
            <a:t>האמנה החברתית</a:t>
          </a:r>
        </a:p>
      </dsp:txBody>
      <dsp:txXfrm>
        <a:off x="2813253" y="1590062"/>
        <a:ext cx="1345397" cy="842600"/>
      </dsp:txXfrm>
    </dsp:sp>
    <dsp:sp modelId="{8D4ABD0B-AF9D-41CC-B440-30B85E84E206}">
      <dsp:nvSpPr>
        <dsp:cNvPr id="0" name=""/>
        <dsp:cNvSpPr/>
      </dsp:nvSpPr>
      <dsp:spPr>
        <a:xfrm>
          <a:off x="3485952" y="468114"/>
          <a:ext cx="3086495" cy="3086495"/>
        </a:xfrm>
        <a:custGeom>
          <a:avLst/>
          <a:gdLst/>
          <a:ahLst/>
          <a:cxnLst/>
          <a:rect l="0" t="0" r="0" b="0"/>
          <a:pathLst>
            <a:path>
              <a:moveTo>
                <a:pt x="75907" y="1065202"/>
              </a:moveTo>
              <a:arcTo wR="1543247" hR="1543247" stAng="11882706" swAng="2626872"/>
            </a:path>
          </a:pathLst>
        </a:custGeom>
        <a:noFill/>
        <a:ln w="12700" cap="flat" cmpd="sng" algn="ctr">
          <a:solidFill>
            <a:schemeClr val="accent5">
              <a:hueOff val="17684680"/>
              <a:satOff val="-71851"/>
              <a:lumOff val="-15882"/>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4F95F6-9A0C-4EA8-B484-CCDAAB43C94C}">
      <dsp:nvSpPr>
        <dsp:cNvPr id="0" name=""/>
        <dsp:cNvSpPr/>
      </dsp:nvSpPr>
      <dsp:spPr>
        <a:xfrm>
          <a:off x="4487726" y="1002"/>
          <a:ext cx="1082947" cy="703916"/>
        </a:xfrm>
        <a:prstGeom prst="roundRect">
          <a:avLst/>
        </a:prstGeom>
        <a:solidFill>
          <a:srgbClr val="00B050"/>
        </a:soli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rtl="1">
            <a:lnSpc>
              <a:spcPct val="90000"/>
            </a:lnSpc>
            <a:spcBef>
              <a:spcPct val="0"/>
            </a:spcBef>
            <a:spcAft>
              <a:spcPct val="35000"/>
            </a:spcAft>
            <a:buNone/>
          </a:pPr>
          <a:r>
            <a:rPr lang="he-IL" sz="1000" kern="1200" dirty="0"/>
            <a:t>שלטון העם</a:t>
          </a:r>
        </a:p>
      </dsp:txBody>
      <dsp:txXfrm>
        <a:off x="4522088" y="35364"/>
        <a:ext cx="1014223" cy="635192"/>
      </dsp:txXfrm>
    </dsp:sp>
    <dsp:sp modelId="{928C731B-A5CD-4D1F-A4F2-9B24315ACEF8}">
      <dsp:nvSpPr>
        <dsp:cNvPr id="0" name=""/>
        <dsp:cNvSpPr/>
      </dsp:nvSpPr>
      <dsp:spPr>
        <a:xfrm>
          <a:off x="3370797" y="352960"/>
          <a:ext cx="3316804" cy="3316804"/>
        </a:xfrm>
        <a:custGeom>
          <a:avLst/>
          <a:gdLst/>
          <a:ahLst/>
          <a:cxnLst/>
          <a:rect l="0" t="0" r="0" b="0"/>
          <a:pathLst>
            <a:path>
              <a:moveTo>
                <a:pt x="2206797" y="93294"/>
              </a:moveTo>
              <a:arcTo wR="1658402" hR="1658402" stAng="17358591" swAng="1501235"/>
            </a:path>
          </a:pathLst>
        </a:custGeom>
        <a:noFill/>
        <a:ln w="12700" cap="flat" cmpd="sng" algn="ctr">
          <a:solidFill>
            <a:schemeClr val="accent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12F9F1E9-28D6-4CBB-BFE9-0AA1C7C19F6A}">
      <dsp:nvSpPr>
        <dsp:cNvPr id="0" name=""/>
        <dsp:cNvSpPr/>
      </dsp:nvSpPr>
      <dsp:spPr>
        <a:xfrm>
          <a:off x="5923944" y="830203"/>
          <a:ext cx="1082947" cy="703916"/>
        </a:xfrm>
        <a:prstGeom prst="roundRect">
          <a:avLst/>
        </a:prstGeom>
        <a:gradFill rotWithShape="0">
          <a:gsLst>
            <a:gs pos="0">
              <a:schemeClr val="accent3">
                <a:hueOff val="0"/>
                <a:satOff val="0"/>
                <a:lumOff val="0"/>
                <a:alphaOff val="0"/>
                <a:shade val="85000"/>
                <a:satMod val="130000"/>
              </a:schemeClr>
            </a:gs>
            <a:gs pos="34000">
              <a:schemeClr val="accent3">
                <a:hueOff val="0"/>
                <a:satOff val="0"/>
                <a:lumOff val="0"/>
                <a:alphaOff val="0"/>
                <a:shade val="87000"/>
                <a:satMod val="125000"/>
              </a:schemeClr>
            </a:gs>
            <a:gs pos="70000">
              <a:schemeClr val="accent3">
                <a:hueOff val="0"/>
                <a:satOff val="0"/>
                <a:lumOff val="0"/>
                <a:alphaOff val="0"/>
                <a:tint val="100000"/>
                <a:shade val="90000"/>
                <a:satMod val="130000"/>
              </a:schemeClr>
            </a:gs>
            <a:gs pos="100000">
              <a:schemeClr val="accent3">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rtl="1">
            <a:lnSpc>
              <a:spcPct val="90000"/>
            </a:lnSpc>
            <a:spcBef>
              <a:spcPct val="0"/>
            </a:spcBef>
            <a:spcAft>
              <a:spcPct val="35000"/>
            </a:spcAft>
            <a:buNone/>
          </a:pPr>
          <a:r>
            <a:rPr lang="he-IL" sz="1000" kern="1200" dirty="0"/>
            <a:t>הגבלת השלטון</a:t>
          </a:r>
        </a:p>
        <a:p>
          <a:pPr marL="0" lvl="0" indent="0" algn="ctr" defTabSz="444500" rtl="1">
            <a:lnSpc>
              <a:spcPct val="90000"/>
            </a:lnSpc>
            <a:spcBef>
              <a:spcPct val="0"/>
            </a:spcBef>
            <a:spcAft>
              <a:spcPct val="35000"/>
            </a:spcAft>
            <a:buNone/>
          </a:pPr>
          <a:r>
            <a:rPr lang="he-IL" sz="1000" kern="1200" dirty="0"/>
            <a:t>הפרדת רשויות</a:t>
          </a:r>
        </a:p>
      </dsp:txBody>
      <dsp:txXfrm>
        <a:off x="5958306" y="864565"/>
        <a:ext cx="1014223" cy="635192"/>
      </dsp:txXfrm>
    </dsp:sp>
    <dsp:sp modelId="{E22CC970-2AA6-4CEA-B6FC-351623AC9A47}">
      <dsp:nvSpPr>
        <dsp:cNvPr id="0" name=""/>
        <dsp:cNvSpPr/>
      </dsp:nvSpPr>
      <dsp:spPr>
        <a:xfrm>
          <a:off x="3370797" y="352960"/>
          <a:ext cx="3316804" cy="3316804"/>
        </a:xfrm>
        <a:custGeom>
          <a:avLst/>
          <a:gdLst/>
          <a:ahLst/>
          <a:cxnLst/>
          <a:rect l="0" t="0" r="0" b="0"/>
          <a:pathLst>
            <a:path>
              <a:moveTo>
                <a:pt x="3249372" y="1190308"/>
              </a:moveTo>
              <a:arcTo wR="1658402" hR="1658402" stAng="20616306" swAng="1967388"/>
            </a:path>
          </a:pathLst>
        </a:custGeom>
        <a:noFill/>
        <a:ln w="12700" cap="flat" cmpd="sng" algn="ctr">
          <a:solidFill>
            <a:schemeClr val="accent3">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1AA4A8AC-D259-445E-A5A7-B11E73D6BC24}">
      <dsp:nvSpPr>
        <dsp:cNvPr id="0" name=""/>
        <dsp:cNvSpPr/>
      </dsp:nvSpPr>
      <dsp:spPr>
        <a:xfrm>
          <a:off x="5923944" y="2488605"/>
          <a:ext cx="1082947" cy="703916"/>
        </a:xfrm>
        <a:prstGeom prst="roundRect">
          <a:avLst/>
        </a:prstGeom>
        <a:gradFill rotWithShape="0">
          <a:gsLst>
            <a:gs pos="0">
              <a:schemeClr val="accent4">
                <a:hueOff val="0"/>
                <a:satOff val="0"/>
                <a:lumOff val="0"/>
                <a:alphaOff val="0"/>
                <a:shade val="85000"/>
                <a:satMod val="130000"/>
              </a:schemeClr>
            </a:gs>
            <a:gs pos="34000">
              <a:schemeClr val="accent4">
                <a:hueOff val="0"/>
                <a:satOff val="0"/>
                <a:lumOff val="0"/>
                <a:alphaOff val="0"/>
                <a:shade val="87000"/>
                <a:satMod val="125000"/>
              </a:schemeClr>
            </a:gs>
            <a:gs pos="70000">
              <a:schemeClr val="accent4">
                <a:hueOff val="0"/>
                <a:satOff val="0"/>
                <a:lumOff val="0"/>
                <a:alphaOff val="0"/>
                <a:tint val="100000"/>
                <a:shade val="90000"/>
                <a:satMod val="130000"/>
              </a:schemeClr>
            </a:gs>
            <a:gs pos="100000">
              <a:schemeClr val="accent4">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rtl="1">
            <a:lnSpc>
              <a:spcPct val="90000"/>
            </a:lnSpc>
            <a:spcBef>
              <a:spcPct val="0"/>
            </a:spcBef>
            <a:spcAft>
              <a:spcPct val="35000"/>
            </a:spcAft>
            <a:buNone/>
          </a:pPr>
          <a:r>
            <a:rPr lang="he-IL" sz="1000" kern="1200" dirty="0"/>
            <a:t>הכרעת הרוב</a:t>
          </a:r>
        </a:p>
      </dsp:txBody>
      <dsp:txXfrm>
        <a:off x="5958306" y="2522967"/>
        <a:ext cx="1014223" cy="635192"/>
      </dsp:txXfrm>
    </dsp:sp>
    <dsp:sp modelId="{478EEF52-0355-4E0D-A746-B577BD575B2B}">
      <dsp:nvSpPr>
        <dsp:cNvPr id="0" name=""/>
        <dsp:cNvSpPr/>
      </dsp:nvSpPr>
      <dsp:spPr>
        <a:xfrm>
          <a:off x="3370797" y="352960"/>
          <a:ext cx="3316804" cy="3316804"/>
        </a:xfrm>
        <a:custGeom>
          <a:avLst/>
          <a:gdLst/>
          <a:ahLst/>
          <a:cxnLst/>
          <a:rect l="0" t="0" r="0" b="0"/>
          <a:pathLst>
            <a:path>
              <a:moveTo>
                <a:pt x="2817285" y="2844693"/>
              </a:moveTo>
              <a:arcTo wR="1658402" hR="1658402" stAng="2740175" swAng="1501235"/>
            </a:path>
          </a:pathLst>
        </a:custGeom>
        <a:noFill/>
        <a:ln w="12700" cap="flat" cmpd="sng" algn="ctr">
          <a:solidFill>
            <a:schemeClr val="accent4">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502D0DF0-B4C5-4814-8813-A064E2BA0044}">
      <dsp:nvSpPr>
        <dsp:cNvPr id="0" name=""/>
        <dsp:cNvSpPr/>
      </dsp:nvSpPr>
      <dsp:spPr>
        <a:xfrm>
          <a:off x="4487726" y="3317806"/>
          <a:ext cx="1082947" cy="703916"/>
        </a:xfrm>
        <a:prstGeom prst="roundRect">
          <a:avLst/>
        </a:prstGeom>
        <a:gradFill rotWithShape="0">
          <a:gsLst>
            <a:gs pos="0">
              <a:schemeClr val="accent5">
                <a:hueOff val="0"/>
                <a:satOff val="0"/>
                <a:lumOff val="0"/>
                <a:alphaOff val="0"/>
                <a:shade val="85000"/>
                <a:satMod val="130000"/>
              </a:schemeClr>
            </a:gs>
            <a:gs pos="34000">
              <a:schemeClr val="accent5">
                <a:hueOff val="0"/>
                <a:satOff val="0"/>
                <a:lumOff val="0"/>
                <a:alphaOff val="0"/>
                <a:shade val="87000"/>
                <a:satMod val="125000"/>
              </a:schemeClr>
            </a:gs>
            <a:gs pos="70000">
              <a:schemeClr val="accent5">
                <a:hueOff val="0"/>
                <a:satOff val="0"/>
                <a:lumOff val="0"/>
                <a:alphaOff val="0"/>
                <a:tint val="100000"/>
                <a:shade val="90000"/>
                <a:satMod val="130000"/>
              </a:schemeClr>
            </a:gs>
            <a:gs pos="100000">
              <a:schemeClr val="accent5">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rtl="1">
            <a:lnSpc>
              <a:spcPct val="90000"/>
            </a:lnSpc>
            <a:spcBef>
              <a:spcPct val="0"/>
            </a:spcBef>
            <a:spcAft>
              <a:spcPct val="35000"/>
            </a:spcAft>
            <a:buNone/>
          </a:pPr>
          <a:r>
            <a:rPr lang="he-IL" sz="1000" kern="1200" dirty="0"/>
            <a:t>שלטון החוק</a:t>
          </a:r>
        </a:p>
      </dsp:txBody>
      <dsp:txXfrm>
        <a:off x="4522088" y="3352168"/>
        <a:ext cx="1014223" cy="635192"/>
      </dsp:txXfrm>
    </dsp:sp>
    <dsp:sp modelId="{7EF334D5-BAF9-49EE-BB76-FF5A4E385660}">
      <dsp:nvSpPr>
        <dsp:cNvPr id="0" name=""/>
        <dsp:cNvSpPr/>
      </dsp:nvSpPr>
      <dsp:spPr>
        <a:xfrm>
          <a:off x="3370797" y="352960"/>
          <a:ext cx="3316804" cy="3316804"/>
        </a:xfrm>
        <a:custGeom>
          <a:avLst/>
          <a:gdLst/>
          <a:ahLst/>
          <a:cxnLst/>
          <a:rect l="0" t="0" r="0" b="0"/>
          <a:pathLst>
            <a:path>
              <a:moveTo>
                <a:pt x="1110007" y="3223509"/>
              </a:moveTo>
              <a:arcTo wR="1658402" hR="1658402" stAng="6558591" swAng="1501235"/>
            </a:path>
          </a:pathLst>
        </a:custGeom>
        <a:noFill/>
        <a:ln w="12700" cap="flat" cmpd="sng" algn="ctr">
          <a:solidFill>
            <a:schemeClr val="accent5">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A0A10BEC-9900-49DB-AE70-1831E5582F38}">
      <dsp:nvSpPr>
        <dsp:cNvPr id="0" name=""/>
        <dsp:cNvSpPr/>
      </dsp:nvSpPr>
      <dsp:spPr>
        <a:xfrm>
          <a:off x="3051507" y="2488605"/>
          <a:ext cx="1082947" cy="703916"/>
        </a:xfrm>
        <a:prstGeom prst="roundRect">
          <a:avLst/>
        </a:prstGeom>
        <a:gradFill rotWithShape="0">
          <a:gsLst>
            <a:gs pos="0">
              <a:schemeClr val="accent6">
                <a:hueOff val="0"/>
                <a:satOff val="0"/>
                <a:lumOff val="0"/>
                <a:alphaOff val="0"/>
                <a:shade val="85000"/>
                <a:satMod val="130000"/>
              </a:schemeClr>
            </a:gs>
            <a:gs pos="34000">
              <a:schemeClr val="accent6">
                <a:hueOff val="0"/>
                <a:satOff val="0"/>
                <a:lumOff val="0"/>
                <a:alphaOff val="0"/>
                <a:shade val="87000"/>
                <a:satMod val="125000"/>
              </a:schemeClr>
            </a:gs>
            <a:gs pos="70000">
              <a:schemeClr val="accent6">
                <a:hueOff val="0"/>
                <a:satOff val="0"/>
                <a:lumOff val="0"/>
                <a:alphaOff val="0"/>
                <a:tint val="100000"/>
                <a:shade val="90000"/>
                <a:satMod val="130000"/>
              </a:schemeClr>
            </a:gs>
            <a:gs pos="100000">
              <a:schemeClr val="accent6">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rtl="1">
            <a:lnSpc>
              <a:spcPct val="90000"/>
            </a:lnSpc>
            <a:spcBef>
              <a:spcPct val="0"/>
            </a:spcBef>
            <a:spcAft>
              <a:spcPct val="35000"/>
            </a:spcAft>
            <a:buNone/>
          </a:pPr>
          <a:r>
            <a:rPr lang="he-IL" sz="1000" kern="1200" dirty="0"/>
            <a:t>זכויות</a:t>
          </a:r>
        </a:p>
      </dsp:txBody>
      <dsp:txXfrm>
        <a:off x="3085869" y="2522967"/>
        <a:ext cx="1014223" cy="635192"/>
      </dsp:txXfrm>
    </dsp:sp>
    <dsp:sp modelId="{0874B70F-96DC-4ED9-AED5-4D5E22A10ED6}">
      <dsp:nvSpPr>
        <dsp:cNvPr id="0" name=""/>
        <dsp:cNvSpPr/>
      </dsp:nvSpPr>
      <dsp:spPr>
        <a:xfrm>
          <a:off x="3370797" y="352960"/>
          <a:ext cx="3316804" cy="3316804"/>
        </a:xfrm>
        <a:custGeom>
          <a:avLst/>
          <a:gdLst/>
          <a:ahLst/>
          <a:cxnLst/>
          <a:rect l="0" t="0" r="0" b="0"/>
          <a:pathLst>
            <a:path>
              <a:moveTo>
                <a:pt x="67432" y="2126496"/>
              </a:moveTo>
              <a:arcTo wR="1658402" hR="1658402" stAng="9816306" swAng="1967388"/>
            </a:path>
          </a:pathLst>
        </a:custGeom>
        <a:noFill/>
        <a:ln w="12700" cap="flat" cmpd="sng" algn="ctr">
          <a:solidFill>
            <a:schemeClr val="accent6">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32F81C5-A740-4DE0-B4CC-EA8A8CBB9F31}">
      <dsp:nvSpPr>
        <dsp:cNvPr id="0" name=""/>
        <dsp:cNvSpPr/>
      </dsp:nvSpPr>
      <dsp:spPr>
        <a:xfrm>
          <a:off x="3051507" y="830203"/>
          <a:ext cx="1082947" cy="703916"/>
        </a:xfrm>
        <a:prstGeom prst="roundRect">
          <a:avLst/>
        </a:prstGeom>
        <a:gradFill rotWithShape="0">
          <a:gsLst>
            <a:gs pos="0">
              <a:schemeClr val="accent2">
                <a:hueOff val="0"/>
                <a:satOff val="0"/>
                <a:lumOff val="0"/>
                <a:alphaOff val="0"/>
                <a:shade val="85000"/>
                <a:satMod val="130000"/>
              </a:schemeClr>
            </a:gs>
            <a:gs pos="34000">
              <a:schemeClr val="accent2">
                <a:hueOff val="0"/>
                <a:satOff val="0"/>
                <a:lumOff val="0"/>
                <a:alphaOff val="0"/>
                <a:shade val="87000"/>
                <a:satMod val="125000"/>
              </a:schemeClr>
            </a:gs>
            <a:gs pos="70000">
              <a:schemeClr val="accent2">
                <a:hueOff val="0"/>
                <a:satOff val="0"/>
                <a:lumOff val="0"/>
                <a:alphaOff val="0"/>
                <a:tint val="100000"/>
                <a:shade val="90000"/>
                <a:satMod val="130000"/>
              </a:schemeClr>
            </a:gs>
            <a:gs pos="100000">
              <a:schemeClr val="accent2">
                <a:hueOff val="0"/>
                <a:satOff val="0"/>
                <a:lumOff val="0"/>
                <a:alphaOff val="0"/>
                <a:tint val="100000"/>
                <a:shade val="100000"/>
                <a:satMod val="110000"/>
              </a:schemeClr>
            </a:gs>
          </a:gsLst>
          <a:path path="circle">
            <a:fillToRect l="100000" t="100000" r="100000" b="100000"/>
          </a:path>
        </a:grad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rtl="1">
            <a:lnSpc>
              <a:spcPct val="90000"/>
            </a:lnSpc>
            <a:spcBef>
              <a:spcPct val="0"/>
            </a:spcBef>
            <a:spcAft>
              <a:spcPct val="35000"/>
            </a:spcAft>
            <a:buNone/>
          </a:pPr>
          <a:r>
            <a:rPr lang="he-IL" sz="1000" kern="1200" dirty="0"/>
            <a:t>תרבות פוליטית (פלורליזם</a:t>
          </a:r>
        </a:p>
        <a:p>
          <a:pPr marL="0" lvl="0" indent="0" algn="ctr" defTabSz="444500" rtl="1">
            <a:lnSpc>
              <a:spcPct val="90000"/>
            </a:lnSpc>
            <a:spcBef>
              <a:spcPct val="0"/>
            </a:spcBef>
            <a:spcAft>
              <a:spcPct val="35000"/>
            </a:spcAft>
            <a:buNone/>
          </a:pPr>
          <a:r>
            <a:rPr lang="he-IL" sz="1000" kern="1200" dirty="0"/>
            <a:t>סובלנות הסכמיות)</a:t>
          </a:r>
        </a:p>
      </dsp:txBody>
      <dsp:txXfrm>
        <a:off x="3085869" y="864565"/>
        <a:ext cx="1014223" cy="635192"/>
      </dsp:txXfrm>
    </dsp:sp>
    <dsp:sp modelId="{580B4EDD-D3D5-48BA-BABB-4D455EA43EEC}">
      <dsp:nvSpPr>
        <dsp:cNvPr id="0" name=""/>
        <dsp:cNvSpPr/>
      </dsp:nvSpPr>
      <dsp:spPr>
        <a:xfrm>
          <a:off x="3370797" y="352960"/>
          <a:ext cx="3316804" cy="3316804"/>
        </a:xfrm>
        <a:custGeom>
          <a:avLst/>
          <a:gdLst/>
          <a:ahLst/>
          <a:cxnLst/>
          <a:rect l="0" t="0" r="0" b="0"/>
          <a:pathLst>
            <a:path>
              <a:moveTo>
                <a:pt x="499518" y="472110"/>
              </a:moveTo>
              <a:arcTo wR="1658402" hR="1658402" stAng="13540175" swAng="1501235"/>
            </a:path>
          </a:pathLst>
        </a:custGeom>
        <a:noFill/>
        <a:ln w="12700" cap="flat" cmpd="sng" algn="ctr">
          <a:solidFill>
            <a:schemeClr val="accent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שקופית כותרת">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he-IL"/>
              <a:t>לחץ כדי לערוך סגנון כותרת של תבנית בסיס</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he-IL"/>
              <a:t>לחץ כדי לערוך סגנון כותרת משנה של תבנית בסיס</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9/4/2019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9/4/2019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כותרת אנכית וטקסט">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he-IL"/>
              <a:t>לחץ כדי לערוך סגנון כותרת של תבנית בסיס</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9/4/2019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Content Placeholder 2"/>
          <p:cNvSpPr>
            <a:spLocks noGrp="1"/>
          </p:cNvSpPr>
          <p:nvPr>
            <p:ph idx="1"/>
          </p:nvPr>
        </p:nvSpPr>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2A57D7DE-61AE-4BC6-A87E-9454F8FD646E}" type="datetimeFigureOut">
              <a:rPr lang="en-US" dirty="0"/>
              <a:t>9/4/2019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AAA0FC-AF95-454C-A4E6-937690C7EEE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כותרת מקטע עליונה">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לחץ כדי לערוך סגנונות טקסט של תבנית בסיס</a:t>
            </a:r>
          </a:p>
        </p:txBody>
      </p:sp>
      <p:sp>
        <p:nvSpPr>
          <p:cNvPr id="4" name="Date Placeholder 3"/>
          <p:cNvSpPr>
            <a:spLocks noGrp="1"/>
          </p:cNvSpPr>
          <p:nvPr>
            <p:ph type="dt" sz="half" idx="10"/>
          </p:nvPr>
        </p:nvSpPr>
        <p:spPr/>
        <p:txBody>
          <a:bodyPr/>
          <a:lstStyle/>
          <a:p>
            <a:fld id="{96DFF08F-DC6B-4601-B491-B0F83F6DD2DA}" type="datetimeFigureOut">
              <a:rPr lang="en-US" dirty="0"/>
              <a:t>9/4/2019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he-IL"/>
              <a:t>לחץ כדי לערוך סגנון כותרת של תבנית בסיס</a:t>
            </a:r>
            <a:endParaRPr lang="en-US" dirty="0"/>
          </a:p>
        </p:txBody>
      </p:sp>
      <p:sp>
        <p:nvSpPr>
          <p:cNvPr id="3" name="Content Placeholder 2"/>
          <p:cNvSpPr>
            <a:spLocks noGrp="1"/>
          </p:cNvSpPr>
          <p:nvPr>
            <p:ph sz="half" idx="1"/>
          </p:nvPr>
        </p:nvSpPr>
        <p:spPr>
          <a:xfrm>
            <a:off x="1097278" y="1845734"/>
            <a:ext cx="4937760" cy="4023359"/>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dirty="0"/>
              <a:t>9/4/2019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lumMod val="9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4" name="Content Placeholder 3"/>
          <p:cNvSpPr>
            <a:spLocks noGrp="1"/>
          </p:cNvSpPr>
          <p:nvPr>
            <p:ph sz="half" idx="2"/>
          </p:nvPr>
        </p:nvSpPr>
        <p:spPr>
          <a:xfrm>
            <a:off x="1097280" y="2582334"/>
            <a:ext cx="4937760" cy="3378200"/>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lumMod val="9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6" name="Content Placeholder 5"/>
          <p:cNvSpPr>
            <a:spLocks noGrp="1"/>
          </p:cNvSpPr>
          <p:nvPr>
            <p:ph sz="quarter" idx="4"/>
          </p:nvPr>
        </p:nvSpPr>
        <p:spPr>
          <a:xfrm>
            <a:off x="6217920" y="2582334"/>
            <a:ext cx="4937760" cy="3378200"/>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dirty="0"/>
              <a:t>9/4/2019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dirty="0"/>
              <a:t>9/4/2019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ריק">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6DFF08F-DC6B-4601-B491-B0F83F6DD2DA}" type="datetimeFigureOut">
              <a:rPr lang="en-US" dirty="0"/>
              <a:pPr/>
              <a:t>9/4/2019</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תוכן עם כיתוב">
    <p:spTree>
      <p:nvGrpSpPr>
        <p:cNvPr id="1" name=""/>
        <p:cNvGrpSpPr/>
        <p:nvPr/>
      </p:nvGrpSpPr>
      <p:grpSpPr>
        <a:xfrm>
          <a:off x="0" y="0"/>
          <a:ext cx="0" cy="0"/>
          <a:chOff x="0" y="0"/>
          <a:chExt cx="0" cy="0"/>
        </a:xfrm>
      </p:grpSpPr>
      <p:sp>
        <p:nvSpPr>
          <p:cNvPr id="8" name="Rectangle 7"/>
          <p:cNvSpPr/>
          <p:nvPr/>
        </p:nvSpPr>
        <p:spPr>
          <a:xfrm>
            <a:off x="0" y="0"/>
            <a:ext cx="4050791"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he-IL"/>
              <a:t>לחץ כדי לערוך סגנון כותרת של תבנית בסיס</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96DFF08F-DC6B-4601-B491-B0F83F6DD2DA}" type="datetimeFigureOut">
              <a:rPr lang="en-US" dirty="0"/>
              <a:pPr/>
              <a:t>9/4/2019</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תמונה עם כיתוב">
    <p:spTree>
      <p:nvGrpSpPr>
        <p:cNvPr id="1" name=""/>
        <p:cNvGrpSpPr/>
        <p:nvPr/>
      </p:nvGrpSpPr>
      <p:grpSpPr>
        <a:xfrm>
          <a:off x="0" y="0"/>
          <a:ext cx="0" cy="0"/>
          <a:chOff x="0" y="0"/>
          <a:chExt cx="0" cy="0"/>
        </a:xfrm>
      </p:grpSpPr>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chemeClr val="tx1"/>
                </a:solidFill>
              </a:defRPr>
            </a:lvl1pPr>
          </a:lstStyle>
          <a:p>
            <a:r>
              <a:rPr lang="he-IL"/>
              <a:t>לחץ כדי לערוך סגנון כותרת של תבנית בסיס</a:t>
            </a:r>
            <a:endParaRPr lang="en-US" dirty="0"/>
          </a:p>
        </p:txBody>
      </p:sp>
      <p:sp>
        <p:nvSpPr>
          <p:cNvPr id="3" name="Picture Placeholder 2"/>
          <p:cNvSpPr>
            <a:spLocks noGrp="1" noChangeAspect="1"/>
          </p:cNvSpPr>
          <p:nvPr>
            <p:ph type="pic" idx="1"/>
          </p:nvPr>
        </p:nvSpPr>
        <p:spPr>
          <a:xfrm>
            <a:off x="15" y="0"/>
            <a:ext cx="12191985" cy="4915076"/>
          </a:xfrm>
          <a:solidFill>
            <a:schemeClr val="bg1">
              <a:lumMod val="50000"/>
              <a:lumOff val="5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a:t>לחץ על הסמל כדי להוסיף תמונה</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Date Placeholder 4"/>
          <p:cNvSpPr>
            <a:spLocks noGrp="1"/>
          </p:cNvSpPr>
          <p:nvPr>
            <p:ph type="dt" sz="half" idx="10"/>
          </p:nvPr>
        </p:nvSpPr>
        <p:spPr/>
        <p:txBody>
          <a:bodyPr/>
          <a:lstStyle>
            <a:lvl1pPr>
              <a:defRPr>
                <a:solidFill>
                  <a:schemeClr val="tx2"/>
                </a:solidFill>
              </a:defRPr>
            </a:lvl1pPr>
          </a:lstStyle>
          <a:p>
            <a:fld id="{96DFF08F-DC6B-4601-B491-B0F83F6DD2DA}" type="datetimeFigureOut">
              <a:rPr lang="en-US" dirty="0"/>
              <a:pPr/>
              <a:t>9/4/2019</a:t>
            </a:fld>
            <a:endParaRPr lang="en-US" dirty="0"/>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75000"/>
            <a:lumOff val="25000"/>
          </a:schemeClr>
        </a:solidFill>
        <a:effectLst/>
      </p:bgPr>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6DFF08F-DC6B-4601-B491-B0F83F6DD2DA}" type="datetimeFigureOut">
              <a:rPr lang="en-US" dirty="0"/>
              <a:pPr/>
              <a:t>9/4/2019</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dk1" tx1="lt1" bg2="dk2" tx2="lt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1"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r" defTabSz="914400" rtl="1" eaLnBrk="1" latinLnBrk="0" hangingPunct="1">
        <a:lnSpc>
          <a:spcPct val="90000"/>
        </a:lnSpc>
        <a:spcBef>
          <a:spcPts val="1200"/>
        </a:spcBef>
        <a:spcAft>
          <a:spcPts val="200"/>
        </a:spcAft>
        <a:buClr>
          <a:schemeClr val="accent3"/>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r" defTabSz="914400" rtl="1" eaLnBrk="1" latinLnBrk="0" hangingPunct="1">
        <a:lnSpc>
          <a:spcPct val="90000"/>
        </a:lnSpc>
        <a:spcBef>
          <a:spcPts val="200"/>
        </a:spcBef>
        <a:spcAft>
          <a:spcPts val="400"/>
        </a:spcAft>
        <a:buClr>
          <a:schemeClr val="accent3"/>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r" defTabSz="914400" rtl="1" eaLnBrk="1" latinLnBrk="0" hangingPunct="1">
        <a:lnSpc>
          <a:spcPct val="90000"/>
        </a:lnSpc>
        <a:spcBef>
          <a:spcPts val="200"/>
        </a:spcBef>
        <a:spcAft>
          <a:spcPts val="400"/>
        </a:spcAft>
        <a:buClr>
          <a:schemeClr val="accent3"/>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r" defTabSz="914400" rtl="1" eaLnBrk="1" latinLnBrk="0" hangingPunct="1">
        <a:lnSpc>
          <a:spcPct val="90000"/>
        </a:lnSpc>
        <a:spcBef>
          <a:spcPts val="200"/>
        </a:spcBef>
        <a:spcAft>
          <a:spcPts val="400"/>
        </a:spcAft>
        <a:buClr>
          <a:schemeClr val="accent3"/>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r" defTabSz="914400" rtl="1" eaLnBrk="1" latinLnBrk="0" hangingPunct="1">
        <a:lnSpc>
          <a:spcPct val="90000"/>
        </a:lnSpc>
        <a:spcBef>
          <a:spcPts val="200"/>
        </a:spcBef>
        <a:spcAft>
          <a:spcPts val="400"/>
        </a:spcAft>
        <a:buClr>
          <a:schemeClr val="accent3"/>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r" defTabSz="914400" rtl="1" eaLnBrk="1" latinLnBrk="0" hangingPunct="1">
        <a:lnSpc>
          <a:spcPct val="90000"/>
        </a:lnSpc>
        <a:spcBef>
          <a:spcPts val="200"/>
        </a:spcBef>
        <a:spcAft>
          <a:spcPts val="400"/>
        </a:spcAft>
        <a:buClr>
          <a:schemeClr val="accent3"/>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r" defTabSz="914400" rtl="1" eaLnBrk="1" latinLnBrk="0" hangingPunct="1">
        <a:lnSpc>
          <a:spcPct val="90000"/>
        </a:lnSpc>
        <a:spcBef>
          <a:spcPts val="200"/>
        </a:spcBef>
        <a:spcAft>
          <a:spcPts val="400"/>
        </a:spcAft>
        <a:buClr>
          <a:schemeClr val="accent3"/>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r" defTabSz="914400" rtl="1" eaLnBrk="1" latinLnBrk="0" hangingPunct="1">
        <a:lnSpc>
          <a:spcPct val="90000"/>
        </a:lnSpc>
        <a:spcBef>
          <a:spcPts val="200"/>
        </a:spcBef>
        <a:spcAft>
          <a:spcPts val="400"/>
        </a:spcAft>
        <a:buClr>
          <a:schemeClr val="accent3"/>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r" defTabSz="914400" rtl="1" eaLnBrk="1" latinLnBrk="0" hangingPunct="1">
        <a:lnSpc>
          <a:spcPct val="90000"/>
        </a:lnSpc>
        <a:spcBef>
          <a:spcPts val="200"/>
        </a:spcBef>
        <a:spcAft>
          <a:spcPts val="400"/>
        </a:spcAft>
        <a:buClr>
          <a:schemeClr val="accent3"/>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1335819" y="1046922"/>
            <a:ext cx="10058400" cy="1277112"/>
          </a:xfrm>
        </p:spPr>
        <p:txBody>
          <a:bodyPr/>
          <a:lstStyle/>
          <a:p>
            <a:pPr algn="ctr"/>
            <a:r>
              <a:rPr lang="he-IL" dirty="0"/>
              <a:t>הרעיון הדמוקרטי</a:t>
            </a:r>
          </a:p>
        </p:txBody>
      </p:sp>
      <p:sp>
        <p:nvSpPr>
          <p:cNvPr id="3" name="כותרת משנה 2"/>
          <p:cNvSpPr>
            <a:spLocks noGrp="1"/>
          </p:cNvSpPr>
          <p:nvPr>
            <p:ph type="subTitle" idx="1"/>
          </p:nvPr>
        </p:nvSpPr>
        <p:spPr>
          <a:xfrm>
            <a:off x="2995111" y="3050891"/>
            <a:ext cx="10058400" cy="1143000"/>
          </a:xfrm>
        </p:spPr>
        <p:txBody>
          <a:bodyPr/>
          <a:lstStyle/>
          <a:p>
            <a:r>
              <a:rPr lang="he-IL" dirty="0"/>
              <a:t>מבוא לעקרונות הדמוקרטיה </a:t>
            </a:r>
          </a:p>
        </p:txBody>
      </p:sp>
    </p:spTree>
    <p:extLst>
      <p:ext uri="{BB962C8B-B14F-4D97-AF65-F5344CB8AC3E}">
        <p14:creationId xmlns:p14="http://schemas.microsoft.com/office/powerpoint/2010/main" val="1808850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148080" y="698500"/>
            <a:ext cx="10058400" cy="708660"/>
          </a:xfrm>
        </p:spPr>
        <p:txBody>
          <a:bodyPr>
            <a:normAutofit fontScale="90000"/>
          </a:bodyPr>
          <a:lstStyle/>
          <a:p>
            <a:pPr algn="ctr"/>
            <a:r>
              <a:rPr lang="he-IL" dirty="0">
                <a:solidFill>
                  <a:srgbClr val="00B0F0"/>
                </a:solidFill>
              </a:rPr>
              <a:t>המתח בין שני הערכים</a:t>
            </a:r>
          </a:p>
        </p:txBody>
      </p:sp>
      <p:sp>
        <p:nvSpPr>
          <p:cNvPr id="3" name="מציין מיקום תוכן 2"/>
          <p:cNvSpPr>
            <a:spLocks noGrp="1"/>
          </p:cNvSpPr>
          <p:nvPr>
            <p:ph idx="1"/>
          </p:nvPr>
        </p:nvSpPr>
        <p:spPr>
          <a:xfrm>
            <a:off x="1301858" y="1706034"/>
            <a:ext cx="9795401" cy="5266266"/>
          </a:xfrm>
        </p:spPr>
        <p:txBody>
          <a:bodyPr>
            <a:noAutofit/>
          </a:bodyPr>
          <a:lstStyle/>
          <a:p>
            <a:r>
              <a:rPr lang="he-IL" sz="2800" dirty="0"/>
              <a:t>מצד אחד, לאדם יש את החירות לממש את עצמו, מצד שני, על מנת שהמדינה תוכל לדאוג לכל אזרחיה, היא צריכה להתערב בחייהם ולפגוע בחירותם.</a:t>
            </a:r>
          </a:p>
          <a:p>
            <a:pPr marL="0" indent="0">
              <a:buNone/>
            </a:pPr>
            <a:r>
              <a:rPr lang="he-IL" sz="2800" dirty="0"/>
              <a:t>לפעמים, כדי שהמדינה תוכל לדאוג לאזרחיה, היא פוגעת בחירות של קבוצת אזרחים מסוימת.</a:t>
            </a:r>
          </a:p>
          <a:p>
            <a:r>
              <a:rPr lang="he-IL" sz="2800" dirty="0"/>
              <a:t>הדגמים העיקריים הם:</a:t>
            </a:r>
          </a:p>
          <a:p>
            <a:r>
              <a:rPr lang="he-IL" sz="2800" dirty="0"/>
              <a:t> </a:t>
            </a:r>
            <a:r>
              <a:rPr lang="he-IL" sz="2800" b="1" dirty="0">
                <a:solidFill>
                  <a:srgbClr val="FFFF00"/>
                </a:solidFill>
              </a:rPr>
              <a:t>דמוקרטיה (ניאו)  ליברלית </a:t>
            </a:r>
            <a:r>
              <a:rPr lang="he-IL" sz="2800" b="1" dirty="0">
                <a:solidFill>
                  <a:srgbClr val="FF0000"/>
                </a:solidFill>
              </a:rPr>
              <a:t>ודמוקרטיה סוציאל דמוקרטית. </a:t>
            </a:r>
          </a:p>
          <a:p>
            <a:r>
              <a:rPr lang="he-IL" sz="2800" dirty="0"/>
              <a:t>הדמוקרטיה (הניאו) הליברלית מדגישה את החירות, </a:t>
            </a:r>
          </a:p>
          <a:p>
            <a:r>
              <a:rPr lang="he-IL" sz="2800" dirty="0"/>
              <a:t>והדמוקרטיה הסוציאל דמוקרטית מדגישה את האיזון בין החירות לשוויון.</a:t>
            </a:r>
          </a:p>
        </p:txBody>
      </p:sp>
    </p:spTree>
    <p:extLst>
      <p:ext uri="{BB962C8B-B14F-4D97-AF65-F5344CB8AC3E}">
        <p14:creationId xmlns:p14="http://schemas.microsoft.com/office/powerpoint/2010/main" val="1090721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1" dur="500"/>
                                        <p:tgtEl>
                                          <p:spTgt spid="3">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p:cTn id="26"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7"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8" dur="500"/>
                                        <p:tgtEl>
                                          <p:spTgt spid="3">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45"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2000"/>
                                        <p:tgtEl>
                                          <p:spTgt spid="3">
                                            <p:txEl>
                                              <p:pRg st="3" end="3"/>
                                            </p:txEl>
                                          </p:spTgt>
                                        </p:tgtEl>
                                      </p:cBhvr>
                                    </p:animEffect>
                                    <p:anim calcmode="lin" valueType="num">
                                      <p:cBhvr>
                                        <p:cTn id="34" dur="2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35" dur="2000" fill="hold"/>
                                        <p:tgtEl>
                                          <p:spTgt spid="3">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36" fill="hold">
                      <p:stCondLst>
                        <p:cond delay="indefinite"/>
                      </p:stCondLst>
                      <p:childTnLst>
                        <p:par>
                          <p:cTn id="37" fill="hold">
                            <p:stCondLst>
                              <p:cond delay="0"/>
                            </p:stCondLst>
                            <p:childTnLst>
                              <p:par>
                                <p:cTn id="38" presetID="53" presetClass="entr" presetSubtype="16"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 calcmode="lin" valueType="num">
                                      <p:cBhvr>
                                        <p:cTn id="40"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1"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42" dur="500"/>
                                        <p:tgtEl>
                                          <p:spTgt spid="3">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53" presetClass="entr" presetSubtype="16"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 calcmode="lin" valueType="num">
                                      <p:cBhvr>
                                        <p:cTn id="47"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8"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9"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dirty="0"/>
              <a:t>עקרונות הדמוקרטיה</a:t>
            </a:r>
          </a:p>
        </p:txBody>
      </p:sp>
      <p:graphicFrame>
        <p:nvGraphicFramePr>
          <p:cNvPr id="5" name="מציין מיקום תוכן 4"/>
          <p:cNvGraphicFramePr>
            <a:graphicFrameLocks noGrp="1"/>
          </p:cNvGraphicFramePr>
          <p:nvPr>
            <p:ph idx="1"/>
            <p:extLst>
              <p:ext uri="{D42A27DB-BD31-4B8C-83A1-F6EECF244321}">
                <p14:modId xmlns:p14="http://schemas.microsoft.com/office/powerpoint/2010/main" val="1971644210"/>
              </p:ext>
            </p:extLst>
          </p:nvPr>
        </p:nvGraphicFramePr>
        <p:xfrm>
          <a:off x="1096963" y="1846263"/>
          <a:ext cx="10058400" cy="4022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82192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5" presetClass="entr" presetSubtype="0" fill="hold" grpId="1"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2000"/>
                                        <p:tgtEl>
                                          <p:spTgt spid="5"/>
                                        </p:tgtEl>
                                      </p:cBhvr>
                                    </p:animEffect>
                                    <p:anim calcmode="lin" valueType="num">
                                      <p:cBhvr>
                                        <p:cTn id="13" dur="2000" fill="hold"/>
                                        <p:tgtEl>
                                          <p:spTgt spid="5"/>
                                        </p:tgtEl>
                                        <p:attrNameLst>
                                          <p:attrName>style.rotation</p:attrName>
                                        </p:attrNameLst>
                                      </p:cBhvr>
                                      <p:tavLst>
                                        <p:tav tm="0">
                                          <p:val>
                                            <p:fltVal val="720"/>
                                          </p:val>
                                        </p:tav>
                                        <p:tav tm="100000">
                                          <p:val>
                                            <p:fltVal val="0"/>
                                          </p:val>
                                        </p:tav>
                                      </p:tavLst>
                                    </p:anim>
                                    <p:anim calcmode="lin" valueType="num">
                                      <p:cBhvr>
                                        <p:cTn id="14" dur="2000" fill="hold"/>
                                        <p:tgtEl>
                                          <p:spTgt spid="5"/>
                                        </p:tgtEl>
                                        <p:attrNameLst>
                                          <p:attrName>ppt_h</p:attrName>
                                        </p:attrNameLst>
                                      </p:cBhvr>
                                      <p:tavLst>
                                        <p:tav tm="0">
                                          <p:val>
                                            <p:fltVal val="0"/>
                                          </p:val>
                                        </p:tav>
                                        <p:tav tm="100000">
                                          <p:val>
                                            <p:strVal val="#ppt_h"/>
                                          </p:val>
                                        </p:tav>
                                      </p:tavLst>
                                    </p:anim>
                                    <p:anim calcmode="lin" valueType="num">
                                      <p:cBhvr>
                                        <p:cTn id="15" dur="2000" fill="hold"/>
                                        <p:tgtEl>
                                          <p:spTgt spid="5"/>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Graphic spid="5" grpId="1">
        <p:bldAsOne/>
      </p:bldGraphic>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solidFill>
            <a:schemeClr val="bg1">
              <a:lumMod val="85000"/>
              <a:lumOff val="15000"/>
            </a:schemeClr>
          </a:solidFill>
        </p:spPr>
        <p:txBody>
          <a:bodyPr/>
          <a:lstStyle/>
          <a:p>
            <a:pPr algn="r"/>
            <a:r>
              <a:rPr lang="he-IL" b="1" dirty="0">
                <a:effectLst>
                  <a:outerShdw blurRad="38100" dist="38100" dir="2700000" algn="tl">
                    <a:srgbClr val="000000">
                      <a:alpha val="43137"/>
                    </a:srgbClr>
                  </a:outerShdw>
                </a:effectLst>
              </a:rPr>
              <a:t>מה בפרק</a:t>
            </a:r>
          </a:p>
        </p:txBody>
      </p:sp>
      <p:graphicFrame>
        <p:nvGraphicFramePr>
          <p:cNvPr id="4" name="מציין מיקום תוכן 3"/>
          <p:cNvGraphicFramePr>
            <a:graphicFrameLocks noGrp="1"/>
          </p:cNvGraphicFramePr>
          <p:nvPr>
            <p:ph idx="1"/>
            <p:extLst>
              <p:ext uri="{D42A27DB-BD31-4B8C-83A1-F6EECF244321}">
                <p14:modId xmlns:p14="http://schemas.microsoft.com/office/powerpoint/2010/main" val="563658506"/>
              </p:ext>
            </p:extLst>
          </p:nvPr>
        </p:nvGraphicFramePr>
        <p:xfrm>
          <a:off x="1096963" y="1846263"/>
          <a:ext cx="10058400" cy="4022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23102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graphicEl>
                                              <a:dgm id="{3D6B2857-3E1C-43EA-B381-176F9D5FA9E9}"/>
                                            </p:graphicEl>
                                          </p:spTgt>
                                        </p:tgtEl>
                                        <p:attrNameLst>
                                          <p:attrName>style.visibility</p:attrName>
                                        </p:attrNameLst>
                                      </p:cBhvr>
                                      <p:to>
                                        <p:strVal val="visible"/>
                                      </p:to>
                                    </p:set>
                                    <p:animEffect transition="in" filter="fade">
                                      <p:cBhvr>
                                        <p:cTn id="7" dur="1000"/>
                                        <p:tgtEl>
                                          <p:spTgt spid="4">
                                            <p:graphicEl>
                                              <a:dgm id="{3D6B2857-3E1C-43EA-B381-176F9D5FA9E9}"/>
                                            </p:graphicEl>
                                          </p:spTgt>
                                        </p:tgtEl>
                                      </p:cBhvr>
                                    </p:animEffect>
                                    <p:anim calcmode="lin" valueType="num">
                                      <p:cBhvr>
                                        <p:cTn id="8" dur="1000" fill="hold"/>
                                        <p:tgtEl>
                                          <p:spTgt spid="4">
                                            <p:graphicEl>
                                              <a:dgm id="{3D6B2857-3E1C-43EA-B381-176F9D5FA9E9}"/>
                                            </p:graphicEl>
                                          </p:spTgt>
                                        </p:tgtEl>
                                        <p:attrNameLst>
                                          <p:attrName>ppt_x</p:attrName>
                                        </p:attrNameLst>
                                      </p:cBhvr>
                                      <p:tavLst>
                                        <p:tav tm="0">
                                          <p:val>
                                            <p:strVal val="#ppt_x"/>
                                          </p:val>
                                        </p:tav>
                                        <p:tav tm="100000">
                                          <p:val>
                                            <p:strVal val="#ppt_x"/>
                                          </p:val>
                                        </p:tav>
                                      </p:tavLst>
                                    </p:anim>
                                    <p:anim calcmode="lin" valueType="num">
                                      <p:cBhvr>
                                        <p:cTn id="9" dur="1000" fill="hold"/>
                                        <p:tgtEl>
                                          <p:spTgt spid="4">
                                            <p:graphicEl>
                                              <a:dgm id="{3D6B2857-3E1C-43EA-B381-176F9D5FA9E9}"/>
                                            </p:graphic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4">
                                            <p:graphicEl>
                                              <a:dgm id="{1C90EA20-A69A-478A-B9D3-068E6AAE2683}"/>
                                            </p:graphicEl>
                                          </p:spTgt>
                                        </p:tgtEl>
                                        <p:attrNameLst>
                                          <p:attrName>style.visibility</p:attrName>
                                        </p:attrNameLst>
                                      </p:cBhvr>
                                      <p:to>
                                        <p:strVal val="visible"/>
                                      </p:to>
                                    </p:set>
                                    <p:animEffect transition="in" filter="fade">
                                      <p:cBhvr>
                                        <p:cTn id="12" dur="1000"/>
                                        <p:tgtEl>
                                          <p:spTgt spid="4">
                                            <p:graphicEl>
                                              <a:dgm id="{1C90EA20-A69A-478A-B9D3-068E6AAE2683}"/>
                                            </p:graphicEl>
                                          </p:spTgt>
                                        </p:tgtEl>
                                      </p:cBhvr>
                                    </p:animEffect>
                                    <p:anim calcmode="lin" valueType="num">
                                      <p:cBhvr>
                                        <p:cTn id="13" dur="1000" fill="hold"/>
                                        <p:tgtEl>
                                          <p:spTgt spid="4">
                                            <p:graphicEl>
                                              <a:dgm id="{1C90EA20-A69A-478A-B9D3-068E6AAE2683}"/>
                                            </p:graphicEl>
                                          </p:spTgt>
                                        </p:tgtEl>
                                        <p:attrNameLst>
                                          <p:attrName>ppt_x</p:attrName>
                                        </p:attrNameLst>
                                      </p:cBhvr>
                                      <p:tavLst>
                                        <p:tav tm="0">
                                          <p:val>
                                            <p:strVal val="#ppt_x"/>
                                          </p:val>
                                        </p:tav>
                                        <p:tav tm="100000">
                                          <p:val>
                                            <p:strVal val="#ppt_x"/>
                                          </p:val>
                                        </p:tav>
                                      </p:tavLst>
                                    </p:anim>
                                    <p:anim calcmode="lin" valueType="num">
                                      <p:cBhvr>
                                        <p:cTn id="14" dur="1000" fill="hold"/>
                                        <p:tgtEl>
                                          <p:spTgt spid="4">
                                            <p:graphicEl>
                                              <a:dgm id="{1C90EA20-A69A-478A-B9D3-068E6AAE2683}"/>
                                            </p:graphic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4">
                                            <p:graphicEl>
                                              <a:dgm id="{75A90511-F66A-4CEF-9826-15251D697670}"/>
                                            </p:graphicEl>
                                          </p:spTgt>
                                        </p:tgtEl>
                                        <p:attrNameLst>
                                          <p:attrName>style.visibility</p:attrName>
                                        </p:attrNameLst>
                                      </p:cBhvr>
                                      <p:to>
                                        <p:strVal val="visible"/>
                                      </p:to>
                                    </p:set>
                                    <p:animEffect transition="in" filter="fade">
                                      <p:cBhvr>
                                        <p:cTn id="17" dur="1000"/>
                                        <p:tgtEl>
                                          <p:spTgt spid="4">
                                            <p:graphicEl>
                                              <a:dgm id="{75A90511-F66A-4CEF-9826-15251D697670}"/>
                                            </p:graphicEl>
                                          </p:spTgt>
                                        </p:tgtEl>
                                      </p:cBhvr>
                                    </p:animEffect>
                                    <p:anim calcmode="lin" valueType="num">
                                      <p:cBhvr>
                                        <p:cTn id="18" dur="1000" fill="hold"/>
                                        <p:tgtEl>
                                          <p:spTgt spid="4">
                                            <p:graphicEl>
                                              <a:dgm id="{75A90511-F66A-4CEF-9826-15251D697670}"/>
                                            </p:graphicEl>
                                          </p:spTgt>
                                        </p:tgtEl>
                                        <p:attrNameLst>
                                          <p:attrName>ppt_x</p:attrName>
                                        </p:attrNameLst>
                                      </p:cBhvr>
                                      <p:tavLst>
                                        <p:tav tm="0">
                                          <p:val>
                                            <p:strVal val="#ppt_x"/>
                                          </p:val>
                                        </p:tav>
                                        <p:tav tm="100000">
                                          <p:val>
                                            <p:strVal val="#ppt_x"/>
                                          </p:val>
                                        </p:tav>
                                      </p:tavLst>
                                    </p:anim>
                                    <p:anim calcmode="lin" valueType="num">
                                      <p:cBhvr>
                                        <p:cTn id="19" dur="1000" fill="hold"/>
                                        <p:tgtEl>
                                          <p:spTgt spid="4">
                                            <p:graphicEl>
                                              <a:dgm id="{75A90511-F66A-4CEF-9826-15251D697670}"/>
                                            </p:graphic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p:bldSub>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DDCA8C06-33EB-4444-A5A9-5D0B39450F6C}"/>
              </a:ext>
            </a:extLst>
          </p:cNvPr>
          <p:cNvSpPr>
            <a:spLocks noGrp="1"/>
          </p:cNvSpPr>
          <p:nvPr>
            <p:ph type="title"/>
          </p:nvPr>
        </p:nvSpPr>
        <p:spPr/>
        <p:txBody>
          <a:bodyPr/>
          <a:lstStyle/>
          <a:p>
            <a:pPr algn="ctr"/>
            <a:r>
              <a:rPr lang="he-IL" dirty="0"/>
              <a:t>משחק קטן</a:t>
            </a:r>
          </a:p>
        </p:txBody>
      </p:sp>
      <p:sp>
        <p:nvSpPr>
          <p:cNvPr id="3" name="מציין מיקום תוכן 2">
            <a:extLst>
              <a:ext uri="{FF2B5EF4-FFF2-40B4-BE49-F238E27FC236}">
                <a16:creationId xmlns:a16="http://schemas.microsoft.com/office/drawing/2014/main" id="{51638C1D-468F-4BB0-AAAB-E8C7525010CE}"/>
              </a:ext>
            </a:extLst>
          </p:cNvPr>
          <p:cNvSpPr>
            <a:spLocks noGrp="1"/>
          </p:cNvSpPr>
          <p:nvPr>
            <p:ph idx="1"/>
          </p:nvPr>
        </p:nvSpPr>
        <p:spPr/>
        <p:txBody>
          <a:bodyPr>
            <a:normAutofit/>
          </a:bodyPr>
          <a:lstStyle/>
          <a:p>
            <a:r>
              <a:rPr lang="he-IL" sz="3200" dirty="0"/>
              <a:t>חמישה מתנדבים</a:t>
            </a:r>
          </a:p>
          <a:p>
            <a:r>
              <a:rPr lang="he-IL" sz="3200" dirty="0"/>
              <a:t>מתחלקים לשתי קבוצות. </a:t>
            </a:r>
          </a:p>
          <a:p>
            <a:r>
              <a:rPr lang="he-IL" sz="3200" dirty="0"/>
              <a:t>לכל קבוצה יש תא שטח.</a:t>
            </a:r>
          </a:p>
          <a:p>
            <a:r>
              <a:rPr lang="he-IL" sz="3200" dirty="0"/>
              <a:t>המטרה של כל קבוצה להגדיל את השטח שלה כמה שיותר. </a:t>
            </a:r>
          </a:p>
          <a:p>
            <a:r>
              <a:rPr lang="he-IL" sz="3200" dirty="0"/>
              <a:t>30 שניות</a:t>
            </a:r>
          </a:p>
          <a:p>
            <a:endParaRPr lang="he-IL" sz="3200" dirty="0"/>
          </a:p>
        </p:txBody>
      </p:sp>
      <p:sp>
        <p:nvSpPr>
          <p:cNvPr id="4" name="TextBox 3">
            <a:extLst>
              <a:ext uri="{FF2B5EF4-FFF2-40B4-BE49-F238E27FC236}">
                <a16:creationId xmlns:a16="http://schemas.microsoft.com/office/drawing/2014/main" id="{CF30D8DF-AFA9-4FCB-B103-E05E5407D41C}"/>
              </a:ext>
            </a:extLst>
          </p:cNvPr>
          <p:cNvSpPr txBox="1"/>
          <p:nvPr/>
        </p:nvSpPr>
        <p:spPr>
          <a:xfrm rot="20124836">
            <a:off x="2198243" y="2741294"/>
            <a:ext cx="7403039" cy="1107996"/>
          </a:xfrm>
          <a:prstGeom prst="rect">
            <a:avLst/>
          </a:prstGeom>
          <a:noFill/>
        </p:spPr>
        <p:txBody>
          <a:bodyPr wrap="square" rtlCol="1">
            <a:spAutoFit/>
          </a:bodyPr>
          <a:lstStyle/>
          <a:p>
            <a:pPr algn="ctr"/>
            <a:r>
              <a:rPr lang="he-IL" sz="6600" dirty="0">
                <a:solidFill>
                  <a:srgbClr val="FF0000"/>
                </a:solidFill>
              </a:rPr>
              <a:t>אין חוקים</a:t>
            </a:r>
          </a:p>
        </p:txBody>
      </p:sp>
    </p:spTree>
    <p:extLst>
      <p:ext uri="{BB962C8B-B14F-4D97-AF65-F5344CB8AC3E}">
        <p14:creationId xmlns:p14="http://schemas.microsoft.com/office/powerpoint/2010/main" val="3514276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ppt_w</p:attrName>
                                        </p:attrNameLst>
                                      </p:cBhvr>
                                      <p:tavLst>
                                        <p:tav tm="0" fmla="#ppt_w*sin(2.5*pi*$)">
                                          <p:val>
                                            <p:fltVal val="0"/>
                                          </p:val>
                                        </p:tav>
                                        <p:tav tm="100000">
                                          <p:val>
                                            <p:fltVal val="1"/>
                                          </p:val>
                                        </p:tav>
                                      </p:tavLst>
                                    </p:anim>
                                    <p:anim calcmode="lin" valueType="num">
                                      <p:cBhvr>
                                        <p:cTn id="9" dur="20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תמונה 3">
            <a:extLst>
              <a:ext uri="{FF2B5EF4-FFF2-40B4-BE49-F238E27FC236}">
                <a16:creationId xmlns:a16="http://schemas.microsoft.com/office/drawing/2014/main" id="{35D97F79-2E23-45CD-915B-5BBC3EF60A29}"/>
              </a:ext>
            </a:extLst>
          </p:cNvPr>
          <p:cNvPicPr>
            <a:picLocks noChangeAspect="1"/>
          </p:cNvPicPr>
          <p:nvPr/>
        </p:nvPicPr>
        <p:blipFill>
          <a:blip r:embed="rId2"/>
          <a:stretch>
            <a:fillRect/>
          </a:stretch>
        </p:blipFill>
        <p:spPr>
          <a:xfrm>
            <a:off x="1216770" y="640080"/>
            <a:ext cx="5716727" cy="5588101"/>
          </a:xfrm>
          <a:prstGeom prst="rect">
            <a:avLst/>
          </a:prstGeom>
        </p:spPr>
      </p:pic>
      <p:sp>
        <p:nvSpPr>
          <p:cNvPr id="3" name="מציין מיקום תוכן 2">
            <a:extLst>
              <a:ext uri="{FF2B5EF4-FFF2-40B4-BE49-F238E27FC236}">
                <a16:creationId xmlns:a16="http://schemas.microsoft.com/office/drawing/2014/main" id="{5B0F1AF5-29A2-4C0F-805B-01233F63DAF1}"/>
              </a:ext>
            </a:extLst>
          </p:cNvPr>
          <p:cNvSpPr>
            <a:spLocks noGrp="1"/>
          </p:cNvSpPr>
          <p:nvPr>
            <p:ph idx="1"/>
          </p:nvPr>
        </p:nvSpPr>
        <p:spPr>
          <a:xfrm>
            <a:off x="8156351" y="2121408"/>
            <a:ext cx="3544034" cy="4050792"/>
          </a:xfrm>
        </p:spPr>
        <p:txBody>
          <a:bodyPr>
            <a:normAutofit/>
          </a:bodyPr>
          <a:lstStyle/>
          <a:p>
            <a:r>
              <a:rPr lang="he-IL" sz="4800" dirty="0"/>
              <a:t>מדוע לא "החזק שורד"?</a:t>
            </a:r>
            <a:endParaRPr lang="en-US" sz="4800" dirty="0"/>
          </a:p>
          <a:p>
            <a:endParaRPr lang="he-IL" sz="1600" dirty="0"/>
          </a:p>
        </p:txBody>
      </p:sp>
    </p:spTree>
    <p:extLst>
      <p:ext uri="{BB962C8B-B14F-4D97-AF65-F5344CB8AC3E}">
        <p14:creationId xmlns:p14="http://schemas.microsoft.com/office/powerpoint/2010/main" val="882084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dirty="0">
                <a:solidFill>
                  <a:schemeClr val="accent5">
                    <a:lumMod val="75000"/>
                  </a:schemeClr>
                </a:solidFill>
              </a:rPr>
              <a:t>המצב הטבעי</a:t>
            </a:r>
          </a:p>
        </p:txBody>
      </p:sp>
      <p:sp>
        <p:nvSpPr>
          <p:cNvPr id="3" name="מציין מיקום תוכן 2"/>
          <p:cNvSpPr>
            <a:spLocks noGrp="1"/>
          </p:cNvSpPr>
          <p:nvPr>
            <p:ph idx="1"/>
          </p:nvPr>
        </p:nvSpPr>
        <p:spPr/>
        <p:txBody>
          <a:bodyPr>
            <a:normAutofit/>
          </a:bodyPr>
          <a:lstStyle/>
          <a:p>
            <a:pPr algn="just"/>
            <a:r>
              <a:rPr lang="he-IL" sz="3200" dirty="0"/>
              <a:t>מצב תאורטי שבו לא הייתה מדינה, וכל בני האדם נהנו מחירות בלתי מוגבלת לעשות ככל העולה על דעתם. כל האזרחים נהנו מכל הזכויות האפשריות משום ששום מדינה לא יכלה להפריע ולהטיל מגבלות על זכויות אלה. לכאורה מצב זה נראה אידיאלי. </a:t>
            </a:r>
          </a:p>
          <a:p>
            <a:pPr algn="just"/>
            <a:r>
              <a:rPr lang="he-IL" sz="3200" dirty="0"/>
              <a:t>הבעיה הייתה שבני האדם החלו לפגוע זה בזה, דבר שפגע בכבודם וברכושם ואפילו סיכן את חייהם.</a:t>
            </a:r>
          </a:p>
          <a:p>
            <a:pPr algn="just"/>
            <a:r>
              <a:rPr lang="he-IL" sz="3200" dirty="0"/>
              <a:t>בני האדם החליטו להתאחד במסגרת של מדינה ולהציב עליהם שליט מתוך כוונה שהמדינה תשמור על חייהם.</a:t>
            </a:r>
          </a:p>
        </p:txBody>
      </p:sp>
    </p:spTree>
    <p:extLst>
      <p:ext uri="{BB962C8B-B14F-4D97-AF65-F5344CB8AC3E}">
        <p14:creationId xmlns:p14="http://schemas.microsoft.com/office/powerpoint/2010/main" val="837903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0183C01A-E3F4-4CBE-A562-FD33DA747376}"/>
              </a:ext>
            </a:extLst>
          </p:cNvPr>
          <p:cNvSpPr>
            <a:spLocks noGrp="1"/>
          </p:cNvSpPr>
          <p:nvPr>
            <p:ph type="title"/>
          </p:nvPr>
        </p:nvSpPr>
        <p:spPr/>
        <p:txBody>
          <a:bodyPr/>
          <a:lstStyle/>
          <a:p>
            <a:pPr algn="ctr"/>
            <a:r>
              <a:rPr lang="he-IL" dirty="0"/>
              <a:t>ערכי היסוד של הדמוקרטיה</a:t>
            </a:r>
          </a:p>
        </p:txBody>
      </p:sp>
      <p:graphicFrame>
        <p:nvGraphicFramePr>
          <p:cNvPr id="4" name="מציין מיקום תוכן 3">
            <a:extLst>
              <a:ext uri="{FF2B5EF4-FFF2-40B4-BE49-F238E27FC236}">
                <a16:creationId xmlns:a16="http://schemas.microsoft.com/office/drawing/2014/main" id="{94C999BC-3159-42DF-ACD5-73B472146D0C}"/>
              </a:ext>
            </a:extLst>
          </p:cNvPr>
          <p:cNvGraphicFramePr>
            <a:graphicFrameLocks noGrp="1"/>
          </p:cNvGraphicFramePr>
          <p:nvPr>
            <p:ph idx="1"/>
            <p:extLst>
              <p:ext uri="{D42A27DB-BD31-4B8C-83A1-F6EECF244321}">
                <p14:modId xmlns:p14="http://schemas.microsoft.com/office/powerpoint/2010/main" val="184345260"/>
              </p:ext>
            </p:extLst>
          </p:nvPr>
        </p:nvGraphicFramePr>
        <p:xfrm>
          <a:off x="1096963" y="1846263"/>
          <a:ext cx="10058400" cy="4022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תיבת טקסט 4">
            <a:extLst>
              <a:ext uri="{FF2B5EF4-FFF2-40B4-BE49-F238E27FC236}">
                <a16:creationId xmlns:a16="http://schemas.microsoft.com/office/drawing/2014/main" id="{2807B947-83BD-4E53-802E-CC4A9746D901}"/>
              </a:ext>
            </a:extLst>
          </p:cNvPr>
          <p:cNvSpPr txBox="1"/>
          <p:nvPr/>
        </p:nvSpPr>
        <p:spPr>
          <a:xfrm>
            <a:off x="7793898" y="1756181"/>
            <a:ext cx="3605105" cy="1200329"/>
          </a:xfrm>
          <a:prstGeom prst="rect">
            <a:avLst/>
          </a:prstGeom>
          <a:noFill/>
        </p:spPr>
        <p:style>
          <a:lnRef idx="2">
            <a:schemeClr val="accent5"/>
          </a:lnRef>
          <a:fillRef idx="1">
            <a:schemeClr val="lt1"/>
          </a:fillRef>
          <a:effectRef idx="0">
            <a:schemeClr val="accent5"/>
          </a:effectRef>
          <a:fontRef idx="minor">
            <a:schemeClr val="dk1"/>
          </a:fontRef>
        </p:style>
        <p:txBody>
          <a:bodyPr wrap="square" rtlCol="1">
            <a:spAutoFit/>
          </a:bodyPr>
          <a:lstStyle/>
          <a:p>
            <a:pPr algn="ctr"/>
            <a:r>
              <a:rPr lang="he-IL" dirty="0">
                <a:solidFill>
                  <a:schemeClr val="tx1"/>
                </a:solidFill>
              </a:rPr>
              <a:t>האדם הוא חופשי ובעל זכויות טבעיות. הדמוקרטיה כהשקפת עולם מבוססת</a:t>
            </a:r>
          </a:p>
          <a:p>
            <a:pPr algn="ctr"/>
            <a:r>
              <a:rPr lang="he-IL" dirty="0">
                <a:solidFill>
                  <a:schemeClr val="tx1"/>
                </a:solidFill>
              </a:rPr>
              <a:t>על עקרונות </a:t>
            </a:r>
            <a:r>
              <a:rPr lang="he-IL" dirty="0">
                <a:solidFill>
                  <a:srgbClr val="FF0000"/>
                </a:solidFill>
              </a:rPr>
              <a:t>תנועת ההשכלה </a:t>
            </a:r>
            <a:r>
              <a:rPr lang="he-IL" dirty="0">
                <a:solidFill>
                  <a:schemeClr val="tx1"/>
                </a:solidFill>
              </a:rPr>
              <a:t>שפותחו במאות ה - 17 </a:t>
            </a:r>
            <a:r>
              <a:rPr lang="he-IL" dirty="0" err="1">
                <a:solidFill>
                  <a:schemeClr val="tx1"/>
                </a:solidFill>
              </a:rPr>
              <a:t>וה</a:t>
            </a:r>
            <a:r>
              <a:rPr lang="he-IL" dirty="0">
                <a:solidFill>
                  <a:schemeClr val="tx1"/>
                </a:solidFill>
              </a:rPr>
              <a:t> - 18</a:t>
            </a:r>
          </a:p>
        </p:txBody>
      </p:sp>
      <p:sp>
        <p:nvSpPr>
          <p:cNvPr id="6" name="תיבת טקסט 5">
            <a:extLst>
              <a:ext uri="{FF2B5EF4-FFF2-40B4-BE49-F238E27FC236}">
                <a16:creationId xmlns:a16="http://schemas.microsoft.com/office/drawing/2014/main" id="{4A996C09-C00D-484C-9D33-146906A03445}"/>
              </a:ext>
            </a:extLst>
          </p:cNvPr>
          <p:cNvSpPr txBox="1"/>
          <p:nvPr/>
        </p:nvSpPr>
        <p:spPr>
          <a:xfrm>
            <a:off x="7855891" y="4486759"/>
            <a:ext cx="3915071" cy="1600438"/>
          </a:xfrm>
          <a:prstGeom prst="rect">
            <a:avLst/>
          </a:prstGeom>
          <a:noFill/>
        </p:spPr>
        <p:style>
          <a:lnRef idx="2">
            <a:schemeClr val="accent3"/>
          </a:lnRef>
          <a:fillRef idx="1">
            <a:schemeClr val="lt1"/>
          </a:fillRef>
          <a:effectRef idx="0">
            <a:schemeClr val="accent3"/>
          </a:effectRef>
          <a:fontRef idx="minor">
            <a:schemeClr val="dk1"/>
          </a:fontRef>
        </p:style>
        <p:txBody>
          <a:bodyPr wrap="square" rtlCol="1">
            <a:spAutoFit/>
          </a:bodyPr>
          <a:lstStyle/>
          <a:p>
            <a:pPr algn="r" rtl="1"/>
            <a:r>
              <a:rPr lang="he-IL" sz="1400" dirty="0">
                <a:solidFill>
                  <a:schemeClr val="tx1"/>
                </a:solidFill>
              </a:rPr>
              <a:t>האדם הוא יצור רציונאלי (הגיוני), מוסרי, עצמאי, בעל תבונה, השואף להשתמש בתבונה זו במהלך כל חייו.</a:t>
            </a:r>
          </a:p>
          <a:p>
            <a:pPr algn="r" rtl="1"/>
            <a:r>
              <a:rPr lang="he-IL" sz="1400" dirty="0">
                <a:solidFill>
                  <a:schemeClr val="tx1"/>
                </a:solidFill>
              </a:rPr>
              <a:t>אדם כזה יכול להחליט החלטות הנוגעות לחייו בעצמו, ויכול גם להשפיע על השלטון במדינתו כך שיגן על זכויותיו, חייו ורכושו. </a:t>
            </a:r>
          </a:p>
          <a:p>
            <a:pPr algn="r" rtl="1"/>
            <a:r>
              <a:rPr lang="he-IL" sz="1400" dirty="0">
                <a:solidFill>
                  <a:schemeClr val="tx1"/>
                </a:solidFill>
              </a:rPr>
              <a:t>הביטוי הטוב ביותר לתבונה של האדם הוא השתתפות בתהליך דמוקרטי של קבלת ההחלטות במדינה. </a:t>
            </a:r>
          </a:p>
        </p:txBody>
      </p:sp>
      <p:sp>
        <p:nvSpPr>
          <p:cNvPr id="7" name="תיבת טקסט 6">
            <a:extLst>
              <a:ext uri="{FF2B5EF4-FFF2-40B4-BE49-F238E27FC236}">
                <a16:creationId xmlns:a16="http://schemas.microsoft.com/office/drawing/2014/main" id="{8EFBBDED-4F8E-4898-AB6E-B071B1A7A5C9}"/>
              </a:ext>
            </a:extLst>
          </p:cNvPr>
          <p:cNvSpPr txBox="1"/>
          <p:nvPr/>
        </p:nvSpPr>
        <p:spPr>
          <a:xfrm>
            <a:off x="91240" y="3257460"/>
            <a:ext cx="3605105" cy="1200329"/>
          </a:xfrm>
          <a:prstGeom prst="rect">
            <a:avLst/>
          </a:prstGeom>
          <a:noFill/>
        </p:spPr>
        <p:style>
          <a:lnRef idx="2">
            <a:schemeClr val="accent6"/>
          </a:lnRef>
          <a:fillRef idx="1">
            <a:schemeClr val="lt1"/>
          </a:fillRef>
          <a:effectRef idx="0">
            <a:schemeClr val="accent6"/>
          </a:effectRef>
          <a:fontRef idx="minor">
            <a:schemeClr val="dk1"/>
          </a:fontRef>
        </p:style>
        <p:txBody>
          <a:bodyPr wrap="square" rtlCol="1">
            <a:spAutoFit/>
          </a:bodyPr>
          <a:lstStyle/>
          <a:p>
            <a:pPr algn="ctr"/>
            <a:r>
              <a:rPr lang="he-IL" sz="1200" dirty="0">
                <a:solidFill>
                  <a:schemeClr val="tx1"/>
                </a:solidFill>
              </a:rPr>
              <a:t>החברה והמדינה הם תוצאה של הסכמה בין בני אדם חופשיים ושווים, שכל אחד מהם מכיר בכך שיש לו אינטרסים משותפים עם השאר. המדינה מתבססת על חוזה (לא כתוב) בין האזרחים לבין עצמם ובינם לבין המדינה, ושלטון שיוקם על פי הסכמת העם ושידאג לטובת העם ולזכויות האזרחים</a:t>
            </a:r>
          </a:p>
        </p:txBody>
      </p:sp>
    </p:spTree>
    <p:extLst>
      <p:ext uri="{BB962C8B-B14F-4D97-AF65-F5344CB8AC3E}">
        <p14:creationId xmlns:p14="http://schemas.microsoft.com/office/powerpoint/2010/main" val="10473972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he-IL" dirty="0">
                <a:solidFill>
                  <a:srgbClr val="00B0F0"/>
                </a:solidFill>
              </a:rPr>
              <a:t>חירות</a:t>
            </a:r>
            <a:r>
              <a:rPr lang="he-IL" dirty="0"/>
              <a:t> </a:t>
            </a:r>
            <a:r>
              <a:rPr lang="he-IL" dirty="0">
                <a:solidFill>
                  <a:srgbClr val="00B050"/>
                </a:solidFill>
              </a:rPr>
              <a:t>ושוויון</a:t>
            </a:r>
            <a:endParaRPr lang="he-IL" dirty="0"/>
          </a:p>
        </p:txBody>
      </p:sp>
      <p:sp>
        <p:nvSpPr>
          <p:cNvPr id="3" name="מציין מיקום תוכן 2"/>
          <p:cNvSpPr>
            <a:spLocks noGrp="1"/>
          </p:cNvSpPr>
          <p:nvPr>
            <p:ph sz="half" idx="1"/>
          </p:nvPr>
        </p:nvSpPr>
        <p:spPr/>
        <p:txBody>
          <a:bodyPr>
            <a:normAutofit/>
          </a:bodyPr>
          <a:lstStyle/>
          <a:p>
            <a:r>
              <a:rPr lang="he-IL" sz="3600" b="1" dirty="0">
                <a:solidFill>
                  <a:srgbClr val="00B050"/>
                </a:solidFill>
              </a:rPr>
              <a:t>שוויון</a:t>
            </a:r>
            <a:r>
              <a:rPr lang="he-IL" sz="3600" dirty="0"/>
              <a:t>: לכל בני האדם יש זכות שווה לחירות, אך חובתה של המדינה לדאוג לכל האזרחים לתנאי קיום בסיסיים, שיאפשרו להם לממש את חירותם ואת הפוטנציאל הטמון בהם.</a:t>
            </a:r>
          </a:p>
        </p:txBody>
      </p:sp>
      <p:sp>
        <p:nvSpPr>
          <p:cNvPr id="4" name="מציין מיקום תוכן 3"/>
          <p:cNvSpPr>
            <a:spLocks noGrp="1"/>
          </p:cNvSpPr>
          <p:nvPr>
            <p:ph sz="half" idx="2"/>
          </p:nvPr>
        </p:nvSpPr>
        <p:spPr/>
        <p:txBody>
          <a:bodyPr>
            <a:noAutofit/>
          </a:bodyPr>
          <a:lstStyle/>
          <a:p>
            <a:r>
              <a:rPr lang="he-IL" sz="3600" b="1" dirty="0">
                <a:solidFill>
                  <a:srgbClr val="00B0F0"/>
                </a:solidFill>
              </a:rPr>
              <a:t>חירות</a:t>
            </a:r>
            <a:r>
              <a:rPr lang="he-IL" sz="3600" dirty="0"/>
              <a:t>: לכל אדם יש את הזכות לנהל את חייו בדרכו, ואין להכריח אותו לנהל את חייו על פי מה שנראה לאנשים אחרים, כל עוד הוא אינו פוגע בבני אדם אחרים ואינו מפריע להם לנהל את חייהם בעצמם.</a:t>
            </a:r>
          </a:p>
        </p:txBody>
      </p:sp>
    </p:spTree>
    <p:extLst>
      <p:ext uri="{BB962C8B-B14F-4D97-AF65-F5344CB8AC3E}">
        <p14:creationId xmlns:p14="http://schemas.microsoft.com/office/powerpoint/2010/main" val="4119986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0" end="0"/>
                                            </p:txEl>
                                          </p:spTgt>
                                        </p:tgtEl>
                                        <p:attrNameLst>
                                          <p:attrName>style.visibility</p:attrName>
                                        </p:attrNameLst>
                                      </p:cBhvr>
                                      <p:to>
                                        <p:strVal val="visible"/>
                                      </p:to>
                                    </p:set>
                                    <p:anim calcmode="lin" valueType="num">
                                      <p:cBhvr additive="base">
                                        <p:cTn id="25"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0" end="0"/>
                                            </p:txEl>
                                          </p:spTgt>
                                        </p:tgtEl>
                                        <p:attrNameLst>
                                          <p:attrName>style.visibility</p:attrName>
                                        </p:attrNameLst>
                                      </p:cBhvr>
                                      <p:to>
                                        <p:strVal val="visible"/>
                                      </p:to>
                                    </p:set>
                                    <p:anim calcmode="lin" valueType="num">
                                      <p:cBhvr additive="base">
                                        <p:cTn id="3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תוכן 1"/>
          <p:cNvSpPr>
            <a:spLocks noGrp="1"/>
          </p:cNvSpPr>
          <p:nvPr>
            <p:ph sz="quarter" idx="13"/>
          </p:nvPr>
        </p:nvSpPr>
        <p:spPr/>
        <p:txBody>
          <a:bodyPr/>
          <a:lstStyle/>
          <a:p>
            <a:endParaRPr lang="he-IL"/>
          </a:p>
        </p:txBody>
      </p:sp>
      <p:pic>
        <p:nvPicPr>
          <p:cNvPr id="3074" name="Picture 2" descr="Image result for ‫משתמטים‬‎"/>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38646" y="1206766"/>
            <a:ext cx="5990580" cy="4659341"/>
          </a:xfrm>
          <a:prstGeom prst="rect">
            <a:avLst/>
          </a:prstGeom>
          <a:noFill/>
          <a:extLst>
            <a:ext uri="{909E8E84-426E-40DD-AFC4-6F175D3DCCD1}">
              <a14:hiddenFill xmlns:a14="http://schemas.microsoft.com/office/drawing/2010/main">
                <a:solidFill>
                  <a:srgbClr val="FFFFFF"/>
                </a:solidFill>
              </a14:hiddenFill>
            </a:ext>
          </a:extLst>
        </p:spPr>
      </p:pic>
      <p:sp>
        <p:nvSpPr>
          <p:cNvPr id="4" name="כותרת 1">
            <a:extLst>
              <a:ext uri="{FF2B5EF4-FFF2-40B4-BE49-F238E27FC236}">
                <a16:creationId xmlns:a16="http://schemas.microsoft.com/office/drawing/2014/main" id="{3A52F602-783C-48FE-BA81-5CEB694D3C60}"/>
              </a:ext>
            </a:extLst>
          </p:cNvPr>
          <p:cNvSpPr>
            <a:spLocks noGrp="1"/>
          </p:cNvSpPr>
          <p:nvPr>
            <p:ph type="title"/>
          </p:nvPr>
        </p:nvSpPr>
        <p:spPr>
          <a:xfrm>
            <a:off x="1155829" y="172642"/>
            <a:ext cx="10058400" cy="708660"/>
          </a:xfrm>
        </p:spPr>
        <p:txBody>
          <a:bodyPr>
            <a:normAutofit fontScale="90000"/>
          </a:bodyPr>
          <a:lstStyle/>
          <a:p>
            <a:pPr algn="ctr"/>
            <a:r>
              <a:rPr lang="he-IL" dirty="0">
                <a:solidFill>
                  <a:srgbClr val="00B0F0"/>
                </a:solidFill>
              </a:rPr>
              <a:t>המתח בין שני הערכים</a:t>
            </a:r>
          </a:p>
        </p:txBody>
      </p:sp>
    </p:spTree>
    <p:extLst>
      <p:ext uri="{BB962C8B-B14F-4D97-AF65-F5344CB8AC3E}">
        <p14:creationId xmlns:p14="http://schemas.microsoft.com/office/powerpoint/2010/main" val="1643563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מציין מיקום תוכן 4" descr="תמונה שמכילה שלט, טקסט, רחוב, חוץ&#10;&#10;התיאור נוצר באופן אוטומטי">
            <a:extLst>
              <a:ext uri="{FF2B5EF4-FFF2-40B4-BE49-F238E27FC236}">
                <a16:creationId xmlns:a16="http://schemas.microsoft.com/office/drawing/2014/main" id="{FB092EC4-D9EF-4D7C-8121-A2E835CD87CA}"/>
              </a:ext>
            </a:extLst>
          </p:cNvPr>
          <p:cNvPicPr>
            <a:picLocks noGrp="1" noChangeAspect="1"/>
          </p:cNvPicPr>
          <p:nvPr>
            <p:ph sz="quarter" idx="13"/>
          </p:nvPr>
        </p:nvPicPr>
        <p:blipFill>
          <a:blip r:embed="rId2"/>
          <a:stretch>
            <a:fillRect/>
          </a:stretch>
        </p:blipFill>
        <p:spPr/>
      </p:pic>
      <p:sp>
        <p:nvSpPr>
          <p:cNvPr id="4" name="כותרת 1">
            <a:extLst>
              <a:ext uri="{FF2B5EF4-FFF2-40B4-BE49-F238E27FC236}">
                <a16:creationId xmlns:a16="http://schemas.microsoft.com/office/drawing/2014/main" id="{3A52F602-783C-48FE-BA81-5CEB694D3C60}"/>
              </a:ext>
            </a:extLst>
          </p:cNvPr>
          <p:cNvSpPr>
            <a:spLocks noGrp="1"/>
          </p:cNvSpPr>
          <p:nvPr>
            <p:ph type="title"/>
          </p:nvPr>
        </p:nvSpPr>
        <p:spPr>
          <a:xfrm>
            <a:off x="1155829" y="172642"/>
            <a:ext cx="10058400" cy="708660"/>
          </a:xfrm>
        </p:spPr>
        <p:txBody>
          <a:bodyPr>
            <a:normAutofit fontScale="90000"/>
          </a:bodyPr>
          <a:lstStyle/>
          <a:p>
            <a:pPr algn="ctr"/>
            <a:r>
              <a:rPr lang="he-IL" dirty="0">
                <a:solidFill>
                  <a:srgbClr val="00B0F0"/>
                </a:solidFill>
              </a:rPr>
              <a:t>המתח בין שני הערכים</a:t>
            </a:r>
          </a:p>
        </p:txBody>
      </p:sp>
      <p:pic>
        <p:nvPicPr>
          <p:cNvPr id="7" name="תמונה 6" descr="תמונה שמכילה שלט, טקסט, רחוב, חוץ&#10;&#10;התיאור נוצר באופן אוטומטי">
            <a:extLst>
              <a:ext uri="{FF2B5EF4-FFF2-40B4-BE49-F238E27FC236}">
                <a16:creationId xmlns:a16="http://schemas.microsoft.com/office/drawing/2014/main" id="{C12510F5-89CA-49DA-BD42-AF190CA096EE}"/>
              </a:ext>
            </a:extLst>
          </p:cNvPr>
          <p:cNvPicPr>
            <a:picLocks noChangeAspect="1"/>
          </p:cNvPicPr>
          <p:nvPr/>
        </p:nvPicPr>
        <p:blipFill>
          <a:blip r:embed="rId2"/>
          <a:stretch>
            <a:fillRect/>
          </a:stretch>
        </p:blipFill>
        <p:spPr>
          <a:xfrm>
            <a:off x="7399194" y="2613602"/>
            <a:ext cx="3573478" cy="2572904"/>
          </a:xfrm>
          <a:prstGeom prst="rect">
            <a:avLst/>
          </a:prstGeom>
        </p:spPr>
      </p:pic>
      <p:pic>
        <p:nvPicPr>
          <p:cNvPr id="9" name="תמונה 8" descr="תמונה שמכילה שמים, חוץ, שלט, עץ&#10;&#10;התיאור נוצר באופן אוטומטי">
            <a:extLst>
              <a:ext uri="{FF2B5EF4-FFF2-40B4-BE49-F238E27FC236}">
                <a16:creationId xmlns:a16="http://schemas.microsoft.com/office/drawing/2014/main" id="{A4FFDC4D-230A-41D9-B828-7E9BC09281C6}"/>
              </a:ext>
            </a:extLst>
          </p:cNvPr>
          <p:cNvPicPr>
            <a:picLocks noChangeAspect="1"/>
          </p:cNvPicPr>
          <p:nvPr/>
        </p:nvPicPr>
        <p:blipFill>
          <a:blip r:embed="rId3"/>
          <a:stretch>
            <a:fillRect/>
          </a:stretch>
        </p:blipFill>
        <p:spPr>
          <a:xfrm>
            <a:off x="2165927" y="2613602"/>
            <a:ext cx="3505200" cy="2336800"/>
          </a:xfrm>
          <a:prstGeom prst="rect">
            <a:avLst/>
          </a:prstGeom>
        </p:spPr>
      </p:pic>
    </p:spTree>
    <p:extLst>
      <p:ext uri="{BB962C8B-B14F-4D97-AF65-F5344CB8AC3E}">
        <p14:creationId xmlns:p14="http://schemas.microsoft.com/office/powerpoint/2010/main" val="3003972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מבט לאחור">
  <a:themeElements>
    <a:clrScheme name="Retrospect">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E3DA18C2-75F1-4980-A5F0-165F6F71DE6D}"/>
    </a:ext>
  </a:extLst>
</a:theme>
</file>

<file path=docProps/app.xml><?xml version="1.0" encoding="utf-8"?>
<Properties xmlns="http://schemas.openxmlformats.org/officeDocument/2006/extended-properties" xmlns:vt="http://schemas.openxmlformats.org/officeDocument/2006/docPropsVTypes">
  <Template>Retrospect</Template>
  <TotalTime>2231</TotalTime>
  <Words>462</Words>
  <Application>Microsoft Office PowerPoint</Application>
  <PresentationFormat>מסך רחב</PresentationFormat>
  <Paragraphs>51</Paragraphs>
  <Slides>11</Slides>
  <Notes>0</Notes>
  <HiddenSlides>0</HiddenSlides>
  <MMClips>0</MMClips>
  <ScaleCrop>false</ScaleCrop>
  <HeadingPairs>
    <vt:vector size="6" baseType="variant">
      <vt:variant>
        <vt:lpstr>גופנים בשימוש</vt:lpstr>
      </vt:variant>
      <vt:variant>
        <vt:i4>2</vt:i4>
      </vt:variant>
      <vt:variant>
        <vt:lpstr>ערכת נושא</vt:lpstr>
      </vt:variant>
      <vt:variant>
        <vt:i4>1</vt:i4>
      </vt:variant>
      <vt:variant>
        <vt:lpstr>כותרות שקופיות</vt:lpstr>
      </vt:variant>
      <vt:variant>
        <vt:i4>11</vt:i4>
      </vt:variant>
    </vt:vector>
  </HeadingPairs>
  <TitlesOfParts>
    <vt:vector size="14" baseType="lpstr">
      <vt:lpstr>Calibri</vt:lpstr>
      <vt:lpstr>Calibri Light</vt:lpstr>
      <vt:lpstr>מבט לאחור</vt:lpstr>
      <vt:lpstr>הרעיון הדמוקרטי</vt:lpstr>
      <vt:lpstr>מה בפרק</vt:lpstr>
      <vt:lpstr>משחק קטן</vt:lpstr>
      <vt:lpstr>מצגת של PowerPoint‏</vt:lpstr>
      <vt:lpstr>המצב הטבעי</vt:lpstr>
      <vt:lpstr>ערכי היסוד של הדמוקרטיה</vt:lpstr>
      <vt:lpstr>חירות ושוויון</vt:lpstr>
      <vt:lpstr>המתח בין שני הערכים</vt:lpstr>
      <vt:lpstr>המתח בין שני הערכים</vt:lpstr>
      <vt:lpstr>המתח בין שני הערכים</vt:lpstr>
      <vt:lpstr>עקרונות הדמוקרטיה</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הרעיון הדמוקרטי</dc:title>
  <dc:creator>בני ב</dc:creator>
  <cp:lastModifiedBy>Doron Fridman</cp:lastModifiedBy>
  <cp:revision>33</cp:revision>
  <dcterms:created xsi:type="dcterms:W3CDTF">2015-01-10T10:31:30Z</dcterms:created>
  <dcterms:modified xsi:type="dcterms:W3CDTF">2019-09-04T20:10:22Z</dcterms:modified>
</cp:coreProperties>
</file>