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1"/>
  </p:notesMasterIdLst>
  <p:sldIdLst>
    <p:sldId id="256" r:id="rId2"/>
    <p:sldId id="258" r:id="rId3"/>
    <p:sldId id="295" r:id="rId4"/>
    <p:sldId id="257" r:id="rId5"/>
    <p:sldId id="291" r:id="rId6"/>
    <p:sldId id="292" r:id="rId7"/>
    <p:sldId id="293" r:id="rId8"/>
    <p:sldId id="296" r:id="rId9"/>
    <p:sldId id="294" r:id="rId10"/>
    <p:sldId id="286" r:id="rId11"/>
    <p:sldId id="310" r:id="rId12"/>
    <p:sldId id="287" r:id="rId13"/>
    <p:sldId id="308" r:id="rId14"/>
    <p:sldId id="297" r:id="rId15"/>
    <p:sldId id="288" r:id="rId16"/>
    <p:sldId id="298" r:id="rId17"/>
    <p:sldId id="289" r:id="rId18"/>
    <p:sldId id="299" r:id="rId19"/>
    <p:sldId id="303" r:id="rId20"/>
    <p:sldId id="300" r:id="rId21"/>
    <p:sldId id="301" r:id="rId22"/>
    <p:sldId id="311" r:id="rId23"/>
    <p:sldId id="302" r:id="rId24"/>
    <p:sldId id="304" r:id="rId25"/>
    <p:sldId id="305" r:id="rId26"/>
    <p:sldId id="306" r:id="rId27"/>
    <p:sldId id="307" r:id="rId28"/>
    <p:sldId id="312" r:id="rId29"/>
    <p:sldId id="313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Gisha" panose="020B0502040204020203" pitchFamily="34" charset="-79"/>
      <p:regular r:id="rId36"/>
      <p:bold r:id="rId37"/>
    </p:embeddedFont>
    <p:embeddedFont>
      <p:font typeface="Narkisim" panose="020E0502050101010101" pitchFamily="34" charset="-79"/>
      <p:regular r:id="rId38"/>
    </p:embeddedFont>
    <p:embeddedFont>
      <p:font typeface="Patrick Hand SC" panose="020B0604020202020204" charset="0"/>
      <p:regular r:id="rId39"/>
    </p:embeddedFont>
    <p:embeddedFont>
      <p:font typeface="Sniglet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AB7763-BA5E-4DA7-A7FC-AA039E102FB8}">
  <a:tblStyle styleId="{F6AB7763-BA5E-4DA7-A7FC-AA039E102F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0F4EF-A4BB-4C3F-BF81-895C200A5A9A}" type="doc">
      <dgm:prSet loTypeId="urn:microsoft.com/office/officeart/2005/8/layout/funnel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79E28A8-4BAB-43E7-8340-7019E1274569}">
      <dgm:prSet phldrT="[טקסט]" custT="1"/>
      <dgm:spPr/>
      <dgm:t>
        <a:bodyPr/>
        <a:lstStyle/>
        <a:p>
          <a:pPr rtl="1"/>
          <a:r>
            <a:rPr lang="he-IL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היישוב היהודי</a:t>
          </a:r>
        </a:p>
      </dgm:t>
    </dgm:pt>
    <dgm:pt modelId="{FAEE2F76-BC6A-40A9-B844-8993A76A42D3}" type="parTrans" cxnId="{7C80A754-6F9F-4FBF-9E2B-AC7ACD7B2F5B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84324B51-30B0-4BAB-AFD0-E3E83351586F}" type="sibTrans" cxnId="{7C80A754-6F9F-4FBF-9E2B-AC7ACD7B2F5B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B7E02487-BBFD-4817-8029-618B3832F0D7}">
      <dgm:prSet phldrT="[טקסט]" custT="1"/>
      <dgm:spPr/>
      <dgm:t>
        <a:bodyPr/>
        <a:lstStyle/>
        <a:p>
          <a:pPr rtl="1"/>
          <a:r>
            <a:rPr lang="he-IL" sz="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בריטניה:</a:t>
          </a:r>
        </a:p>
        <a:p>
          <a:pPr rtl="1"/>
          <a:r>
            <a:rPr lang="he-IL" sz="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תמיכה- הצהרה</a:t>
          </a:r>
        </a:p>
        <a:p>
          <a:pPr rtl="1"/>
          <a:r>
            <a:rPr lang="he-IL" sz="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2.הסתה של קצינים פרו-ערבים</a:t>
          </a:r>
        </a:p>
      </dgm:t>
    </dgm:pt>
    <dgm:pt modelId="{7891FC14-450A-4B14-82C5-C122451B54E3}" type="parTrans" cxnId="{8188F922-6AB9-45AB-B409-A5409AB4B7A7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3D0C2CCB-2365-4AB2-8A54-9E16A8BF6F7B}" type="sibTrans" cxnId="{8188F922-6AB9-45AB-B409-A5409AB4B7A7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B00C4593-F0C5-4EC0-8B8F-9ECC4E6E20D2}">
      <dgm:prSet phldrT="[טקסט]"/>
      <dgm:spPr/>
      <dgm:t>
        <a:bodyPr/>
        <a:lstStyle/>
        <a:p>
          <a:pPr rtl="1"/>
          <a:r>
            <a:rPr lang="he-I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הצד הצרפתי עדין רצה את הארץ ולכן ליבה את האי-סדר באזור</a:t>
          </a:r>
        </a:p>
      </dgm:t>
    </dgm:pt>
    <dgm:pt modelId="{B2A870F6-206E-49E2-B87E-B67E33F269A2}" type="sibTrans" cxnId="{D5B16C72-A8DD-4F70-9C1A-D4FA6C806C27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63C3A95E-DDB8-4A9D-8B5F-DFC42AA978D1}" type="parTrans" cxnId="{D5B16C72-A8DD-4F70-9C1A-D4FA6C806C27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4600409B-193D-4189-B290-F9D9378D8222}">
      <dgm:prSet phldrT="[טקסט]"/>
      <dgm:spPr/>
      <dgm:t>
        <a:bodyPr/>
        <a:lstStyle/>
        <a:p>
          <a:pPr rtl="1"/>
          <a:r>
            <a:rPr lang="he-IL" dirty="0">
              <a:solidFill>
                <a:schemeClr val="tx1"/>
              </a:solidFill>
              <a:latin typeface="Narkisim" panose="020E0502050101010101" pitchFamily="34" charset="-79"/>
              <a:cs typeface="Narkisim" panose="020E0502050101010101" pitchFamily="34" charset="-79"/>
            </a:rPr>
            <a:t>התנגדות ערבית למפעל היהודי</a:t>
          </a:r>
          <a:endParaRPr lang="he-IL" dirty="0">
            <a:solidFill>
              <a:schemeClr val="tx1"/>
            </a:solidFill>
          </a:endParaRPr>
        </a:p>
      </dgm:t>
    </dgm:pt>
    <dgm:pt modelId="{62F0682A-E066-4DAB-A2B7-31A6B916B140}" type="sibTrans" cxnId="{58D44293-0BED-4E93-9456-17B55E6FB64A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3ADB6FBB-2D8F-48AC-B7A9-CCB60119578C}" type="parTrans" cxnId="{58D44293-0BED-4E93-9456-17B55E6FB64A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D48753D4-9B2D-4539-9B5A-C224A1611804}" type="pres">
      <dgm:prSet presAssocID="{A290F4EF-A4BB-4C3F-BF81-895C200A5A9A}" presName="Name0" presStyleCnt="0">
        <dgm:presLayoutVars>
          <dgm:chMax val="4"/>
          <dgm:resizeHandles val="exact"/>
        </dgm:presLayoutVars>
      </dgm:prSet>
      <dgm:spPr/>
    </dgm:pt>
    <dgm:pt modelId="{99F5293D-E679-4F4C-9EBB-AC370E292BF1}" type="pres">
      <dgm:prSet presAssocID="{A290F4EF-A4BB-4C3F-BF81-895C200A5A9A}" presName="ellipse" presStyleLbl="trBgShp" presStyleIdx="0" presStyleCnt="1"/>
      <dgm:spPr/>
    </dgm:pt>
    <dgm:pt modelId="{E1A2FC34-7ADF-4656-A6A8-39D3BA6C8327}" type="pres">
      <dgm:prSet presAssocID="{A290F4EF-A4BB-4C3F-BF81-895C200A5A9A}" presName="arrow1" presStyleLbl="fgShp" presStyleIdx="0" presStyleCnt="1"/>
      <dgm:spPr/>
    </dgm:pt>
    <dgm:pt modelId="{93D7D69D-6776-4414-8DB7-8C811279172D}" type="pres">
      <dgm:prSet presAssocID="{A290F4EF-A4BB-4C3F-BF81-895C200A5A9A}" presName="rectangle" presStyleLbl="revTx" presStyleIdx="0" presStyleCnt="1">
        <dgm:presLayoutVars>
          <dgm:bulletEnabled val="1"/>
        </dgm:presLayoutVars>
      </dgm:prSet>
      <dgm:spPr/>
    </dgm:pt>
    <dgm:pt modelId="{40732C48-ABA1-4769-8032-4C285DF4CABC}" type="pres">
      <dgm:prSet presAssocID="{B7E02487-BBFD-4817-8029-618B3832F0D7}" presName="item1" presStyleLbl="node1" presStyleIdx="0" presStyleCnt="3">
        <dgm:presLayoutVars>
          <dgm:bulletEnabled val="1"/>
        </dgm:presLayoutVars>
      </dgm:prSet>
      <dgm:spPr/>
    </dgm:pt>
    <dgm:pt modelId="{0860FCEC-EDA4-4AD2-B4E2-FDB863555AFF}" type="pres">
      <dgm:prSet presAssocID="{B00C4593-F0C5-4EC0-8B8F-9ECC4E6E20D2}" presName="item2" presStyleLbl="node1" presStyleIdx="1" presStyleCnt="3">
        <dgm:presLayoutVars>
          <dgm:bulletEnabled val="1"/>
        </dgm:presLayoutVars>
      </dgm:prSet>
      <dgm:spPr/>
    </dgm:pt>
    <dgm:pt modelId="{547EB525-6F93-4BA9-9731-D31060622AC4}" type="pres">
      <dgm:prSet presAssocID="{4600409B-193D-4189-B290-F9D9378D8222}" presName="item3" presStyleLbl="node1" presStyleIdx="2" presStyleCnt="3">
        <dgm:presLayoutVars>
          <dgm:bulletEnabled val="1"/>
        </dgm:presLayoutVars>
      </dgm:prSet>
      <dgm:spPr/>
    </dgm:pt>
    <dgm:pt modelId="{1039D971-D492-4402-A2CD-435D07925B90}" type="pres">
      <dgm:prSet presAssocID="{A290F4EF-A4BB-4C3F-BF81-895C200A5A9A}" presName="funnel" presStyleLbl="trAlignAcc1" presStyleIdx="0" presStyleCnt="1" custLinFactNeighborX="-446" custLinFactNeighborY="2181"/>
      <dgm:spPr/>
    </dgm:pt>
  </dgm:ptLst>
  <dgm:cxnLst>
    <dgm:cxn modelId="{AE530B10-F19D-40B8-85EF-236D95CF07AC}" type="presOf" srcId="{4600409B-193D-4189-B290-F9D9378D8222}" destId="{93D7D69D-6776-4414-8DB7-8C811279172D}" srcOrd="0" destOrd="0" presId="urn:microsoft.com/office/officeart/2005/8/layout/funnel1"/>
    <dgm:cxn modelId="{8188F922-6AB9-45AB-B409-A5409AB4B7A7}" srcId="{A290F4EF-A4BB-4C3F-BF81-895C200A5A9A}" destId="{B7E02487-BBFD-4817-8029-618B3832F0D7}" srcOrd="1" destOrd="0" parTransId="{7891FC14-450A-4B14-82C5-C122451B54E3}" sibTransId="{3D0C2CCB-2365-4AB2-8A54-9E16A8BF6F7B}"/>
    <dgm:cxn modelId="{6D636F30-A3BA-4776-9D0A-D9363D7AA391}" type="presOf" srcId="{B00C4593-F0C5-4EC0-8B8F-9ECC4E6E20D2}" destId="{40732C48-ABA1-4769-8032-4C285DF4CABC}" srcOrd="0" destOrd="0" presId="urn:microsoft.com/office/officeart/2005/8/layout/funnel1"/>
    <dgm:cxn modelId="{D5B16C72-A8DD-4F70-9C1A-D4FA6C806C27}" srcId="{A290F4EF-A4BB-4C3F-BF81-895C200A5A9A}" destId="{B00C4593-F0C5-4EC0-8B8F-9ECC4E6E20D2}" srcOrd="2" destOrd="0" parTransId="{63C3A95E-DDB8-4A9D-8B5F-DFC42AA978D1}" sibTransId="{B2A870F6-206E-49E2-B87E-B67E33F269A2}"/>
    <dgm:cxn modelId="{7C80A754-6F9F-4FBF-9E2B-AC7ACD7B2F5B}" srcId="{A290F4EF-A4BB-4C3F-BF81-895C200A5A9A}" destId="{B79E28A8-4BAB-43E7-8340-7019E1274569}" srcOrd="0" destOrd="0" parTransId="{FAEE2F76-BC6A-40A9-B844-8993A76A42D3}" sibTransId="{84324B51-30B0-4BAB-AFD0-E3E83351586F}"/>
    <dgm:cxn modelId="{58D44293-0BED-4E93-9456-17B55E6FB64A}" srcId="{A290F4EF-A4BB-4C3F-BF81-895C200A5A9A}" destId="{4600409B-193D-4189-B290-F9D9378D8222}" srcOrd="3" destOrd="0" parTransId="{3ADB6FBB-2D8F-48AC-B7A9-CCB60119578C}" sibTransId="{62F0682A-E066-4DAB-A2B7-31A6B916B140}"/>
    <dgm:cxn modelId="{C08936E3-C286-49F9-8AFB-DC113157F924}" type="presOf" srcId="{A290F4EF-A4BB-4C3F-BF81-895C200A5A9A}" destId="{D48753D4-9B2D-4539-9B5A-C224A1611804}" srcOrd="0" destOrd="0" presId="urn:microsoft.com/office/officeart/2005/8/layout/funnel1"/>
    <dgm:cxn modelId="{B54600EB-5E6B-410F-B3B2-3E2A0CCEAD56}" type="presOf" srcId="{B7E02487-BBFD-4817-8029-618B3832F0D7}" destId="{0860FCEC-EDA4-4AD2-B4E2-FDB863555AFF}" srcOrd="0" destOrd="0" presId="urn:microsoft.com/office/officeart/2005/8/layout/funnel1"/>
    <dgm:cxn modelId="{580AE3FE-1E99-4474-A5B7-AF33B864B0C7}" type="presOf" srcId="{B79E28A8-4BAB-43E7-8340-7019E1274569}" destId="{547EB525-6F93-4BA9-9731-D31060622AC4}" srcOrd="0" destOrd="0" presId="urn:microsoft.com/office/officeart/2005/8/layout/funnel1"/>
    <dgm:cxn modelId="{5701DD99-FEF0-44F8-AD95-160F1447709F}" type="presParOf" srcId="{D48753D4-9B2D-4539-9B5A-C224A1611804}" destId="{99F5293D-E679-4F4C-9EBB-AC370E292BF1}" srcOrd="0" destOrd="0" presId="urn:microsoft.com/office/officeart/2005/8/layout/funnel1"/>
    <dgm:cxn modelId="{9B2C91D1-012A-41ED-ADFD-422EB5ED1198}" type="presParOf" srcId="{D48753D4-9B2D-4539-9B5A-C224A1611804}" destId="{E1A2FC34-7ADF-4656-A6A8-39D3BA6C8327}" srcOrd="1" destOrd="0" presId="urn:microsoft.com/office/officeart/2005/8/layout/funnel1"/>
    <dgm:cxn modelId="{873EDEF2-8ADA-4AA2-A5BF-E8E342EC611D}" type="presParOf" srcId="{D48753D4-9B2D-4539-9B5A-C224A1611804}" destId="{93D7D69D-6776-4414-8DB7-8C811279172D}" srcOrd="2" destOrd="0" presId="urn:microsoft.com/office/officeart/2005/8/layout/funnel1"/>
    <dgm:cxn modelId="{700AE278-E769-4008-BBA0-E7618D94639C}" type="presParOf" srcId="{D48753D4-9B2D-4539-9B5A-C224A1611804}" destId="{40732C48-ABA1-4769-8032-4C285DF4CABC}" srcOrd="3" destOrd="0" presId="urn:microsoft.com/office/officeart/2005/8/layout/funnel1"/>
    <dgm:cxn modelId="{E0D366C8-BC2C-408F-9078-9FF25184A7E0}" type="presParOf" srcId="{D48753D4-9B2D-4539-9B5A-C224A1611804}" destId="{0860FCEC-EDA4-4AD2-B4E2-FDB863555AFF}" srcOrd="4" destOrd="0" presId="urn:microsoft.com/office/officeart/2005/8/layout/funnel1"/>
    <dgm:cxn modelId="{F81C2234-3B5C-4842-9A15-41CCBCA8D515}" type="presParOf" srcId="{D48753D4-9B2D-4539-9B5A-C224A1611804}" destId="{547EB525-6F93-4BA9-9731-D31060622AC4}" srcOrd="5" destOrd="0" presId="urn:microsoft.com/office/officeart/2005/8/layout/funnel1"/>
    <dgm:cxn modelId="{95A70725-4FFF-4166-8436-169854DC7706}" type="presParOf" srcId="{D48753D4-9B2D-4539-9B5A-C224A1611804}" destId="{1039D971-D492-4402-A2CD-435D07925B9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E65637-2D22-4596-BF3B-9E786A554992}" type="doc">
      <dgm:prSet loTypeId="urn:microsoft.com/office/officeart/2005/8/layout/chevron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CCBFBD71-0C8D-43DB-89B5-A5BFC73484EA}">
      <dgm:prSet phldrT="[טקסט]"/>
      <dgm:spPr/>
      <dgm:t>
        <a:bodyPr/>
        <a:lstStyle/>
        <a:p>
          <a:pPr rtl="1"/>
          <a:r>
            <a:rPr lang="he-IL" dirty="0"/>
            <a:t>מאורעות תר"פ</a:t>
          </a:r>
        </a:p>
      </dgm:t>
    </dgm:pt>
    <dgm:pt modelId="{615F62C9-6609-4EE2-9E4C-7763F93337C0}" type="parTrans" cxnId="{B0A4D7EA-097F-46BA-BE7C-2ABE630FACFF}">
      <dgm:prSet/>
      <dgm:spPr/>
      <dgm:t>
        <a:bodyPr/>
        <a:lstStyle/>
        <a:p>
          <a:pPr rtl="1"/>
          <a:endParaRPr lang="he-IL"/>
        </a:p>
      </dgm:t>
    </dgm:pt>
    <dgm:pt modelId="{C9043ED5-5D21-4671-95FD-B3ABFE3EBD4C}" type="sibTrans" cxnId="{B0A4D7EA-097F-46BA-BE7C-2ABE630FACFF}">
      <dgm:prSet/>
      <dgm:spPr/>
      <dgm:t>
        <a:bodyPr/>
        <a:lstStyle/>
        <a:p>
          <a:pPr rtl="1"/>
          <a:endParaRPr lang="he-IL"/>
        </a:p>
      </dgm:t>
    </dgm:pt>
    <dgm:pt modelId="{84BD627A-23EA-4AED-A5AE-629722F8187F}">
      <dgm:prSet phldrT="[טקסט]"/>
      <dgm:spPr/>
      <dgm:t>
        <a:bodyPr/>
        <a:lstStyle/>
        <a:p>
          <a:pPr rtl="1"/>
          <a:r>
            <a:rPr lang="he-IL" dirty="0"/>
            <a:t>מאורעות תר"פ</a:t>
          </a:r>
        </a:p>
      </dgm:t>
    </dgm:pt>
    <dgm:pt modelId="{13CC8BF5-E92C-422A-9550-B8250BB7877A}" type="parTrans" cxnId="{438B4E36-73AC-47DA-B9E4-173F8056542C}">
      <dgm:prSet/>
      <dgm:spPr/>
      <dgm:t>
        <a:bodyPr/>
        <a:lstStyle/>
        <a:p>
          <a:pPr rtl="1"/>
          <a:endParaRPr lang="he-IL"/>
        </a:p>
      </dgm:t>
    </dgm:pt>
    <dgm:pt modelId="{7D9E0BCB-3FFC-47C4-AAA2-3474ABD454D3}" type="sibTrans" cxnId="{438B4E36-73AC-47DA-B9E4-173F8056542C}">
      <dgm:prSet/>
      <dgm:spPr/>
      <dgm:t>
        <a:bodyPr/>
        <a:lstStyle/>
        <a:p>
          <a:pPr rtl="1"/>
          <a:endParaRPr lang="he-IL"/>
        </a:p>
      </dgm:t>
    </dgm:pt>
    <dgm:pt modelId="{1C5019C6-7CB1-45B3-BAD2-03A744AC866F}">
      <dgm:prSet phldrT="[טקסט]" phldr="1"/>
      <dgm:spPr/>
      <dgm:t>
        <a:bodyPr/>
        <a:lstStyle/>
        <a:p>
          <a:pPr rtl="1"/>
          <a:endParaRPr lang="he-IL"/>
        </a:p>
      </dgm:t>
    </dgm:pt>
    <dgm:pt modelId="{F5009765-CEA4-4222-BED5-7AFA0BF35E21}" type="parTrans" cxnId="{7827A020-AF82-4BF1-9626-B4FD812DB942}">
      <dgm:prSet/>
      <dgm:spPr/>
      <dgm:t>
        <a:bodyPr/>
        <a:lstStyle/>
        <a:p>
          <a:pPr rtl="1"/>
          <a:endParaRPr lang="he-IL"/>
        </a:p>
      </dgm:t>
    </dgm:pt>
    <dgm:pt modelId="{18CB6970-E971-48B8-8DD3-6EE34B21161E}" type="sibTrans" cxnId="{7827A020-AF82-4BF1-9626-B4FD812DB942}">
      <dgm:prSet/>
      <dgm:spPr/>
      <dgm:t>
        <a:bodyPr/>
        <a:lstStyle/>
        <a:p>
          <a:pPr rtl="1"/>
          <a:endParaRPr lang="he-IL"/>
        </a:p>
      </dgm:t>
    </dgm:pt>
    <dgm:pt modelId="{6940E20F-7308-422B-BC3B-D5ECA0DDC2FD}">
      <dgm:prSet phldrT="[טקסט]"/>
      <dgm:spPr/>
      <dgm:t>
        <a:bodyPr/>
        <a:lstStyle/>
        <a:p>
          <a:pPr rtl="1"/>
          <a:r>
            <a:rPr lang="he-IL" dirty="0"/>
            <a:t>מאורעות תרפ"א</a:t>
          </a:r>
        </a:p>
      </dgm:t>
    </dgm:pt>
    <dgm:pt modelId="{A40F1F4A-18B7-4C4E-A2F0-E8006C8D1A43}" type="parTrans" cxnId="{3CE73E0F-CBB1-4AAC-8E5F-63F5683ADA5D}">
      <dgm:prSet/>
      <dgm:spPr/>
      <dgm:t>
        <a:bodyPr/>
        <a:lstStyle/>
        <a:p>
          <a:pPr rtl="1"/>
          <a:endParaRPr lang="he-IL"/>
        </a:p>
      </dgm:t>
    </dgm:pt>
    <dgm:pt modelId="{FC591AF3-4893-4395-8FBD-D1068D81C53B}" type="sibTrans" cxnId="{3CE73E0F-CBB1-4AAC-8E5F-63F5683ADA5D}">
      <dgm:prSet/>
      <dgm:spPr/>
      <dgm:t>
        <a:bodyPr/>
        <a:lstStyle/>
        <a:p>
          <a:pPr rtl="1"/>
          <a:endParaRPr lang="he-IL"/>
        </a:p>
      </dgm:t>
    </dgm:pt>
    <dgm:pt modelId="{C4AD2386-9ABB-47A0-AC88-CD8E1C0807E6}">
      <dgm:prSet/>
      <dgm:spPr/>
      <dgm:t>
        <a:bodyPr/>
        <a:lstStyle/>
        <a:p>
          <a:pPr rtl="1"/>
          <a:endParaRPr lang="he-IL"/>
        </a:p>
      </dgm:t>
    </dgm:pt>
    <dgm:pt modelId="{79A8124F-EB56-4024-8CC3-11357D187D28}" type="parTrans" cxnId="{234875C8-A4D0-47FB-B00C-87AD0A7D83E6}">
      <dgm:prSet/>
      <dgm:spPr/>
      <dgm:t>
        <a:bodyPr/>
        <a:lstStyle/>
        <a:p>
          <a:pPr rtl="1"/>
          <a:endParaRPr lang="he-IL"/>
        </a:p>
      </dgm:t>
    </dgm:pt>
    <dgm:pt modelId="{714201A9-0A4F-408C-B685-A421B6F40330}" type="sibTrans" cxnId="{234875C8-A4D0-47FB-B00C-87AD0A7D83E6}">
      <dgm:prSet/>
      <dgm:spPr/>
      <dgm:t>
        <a:bodyPr/>
        <a:lstStyle/>
        <a:p>
          <a:pPr rtl="1"/>
          <a:endParaRPr lang="he-IL"/>
        </a:p>
      </dgm:t>
    </dgm:pt>
    <dgm:pt modelId="{447F4BE0-04AF-4780-B4C5-EA3A63009848}">
      <dgm:prSet/>
      <dgm:spPr/>
      <dgm:t>
        <a:bodyPr/>
        <a:lstStyle/>
        <a:p>
          <a:pPr rtl="1"/>
          <a:r>
            <a:rPr lang="he-IL" dirty="0"/>
            <a:t>מאורעות תרפ"ט</a:t>
          </a:r>
        </a:p>
      </dgm:t>
    </dgm:pt>
    <dgm:pt modelId="{DAEA31CF-0388-4714-B19F-9D85A753AA93}" type="parTrans" cxnId="{93FF2AFF-8136-42A4-9EA9-28892D221F63}">
      <dgm:prSet/>
      <dgm:spPr/>
      <dgm:t>
        <a:bodyPr/>
        <a:lstStyle/>
        <a:p>
          <a:pPr rtl="1"/>
          <a:endParaRPr lang="he-IL"/>
        </a:p>
      </dgm:t>
    </dgm:pt>
    <dgm:pt modelId="{495DF53C-25B3-4885-B0FA-0BF70861F328}" type="sibTrans" cxnId="{93FF2AFF-8136-42A4-9EA9-28892D221F63}">
      <dgm:prSet/>
      <dgm:spPr/>
      <dgm:t>
        <a:bodyPr/>
        <a:lstStyle/>
        <a:p>
          <a:pPr rtl="1"/>
          <a:endParaRPr lang="he-IL"/>
        </a:p>
      </dgm:t>
    </dgm:pt>
    <dgm:pt modelId="{84558710-7913-4C4F-84D0-2ABC7DEE377F}" type="pres">
      <dgm:prSet presAssocID="{75E65637-2D22-4596-BF3B-9E786A554992}" presName="linearFlow" presStyleCnt="0">
        <dgm:presLayoutVars>
          <dgm:dir/>
          <dgm:animLvl val="lvl"/>
          <dgm:resizeHandles val="exact"/>
        </dgm:presLayoutVars>
      </dgm:prSet>
      <dgm:spPr/>
    </dgm:pt>
    <dgm:pt modelId="{3373ABCC-9E53-41DE-A075-9DA2E3FD4675}" type="pres">
      <dgm:prSet presAssocID="{CCBFBD71-0C8D-43DB-89B5-A5BFC73484EA}" presName="composite" presStyleCnt="0"/>
      <dgm:spPr/>
    </dgm:pt>
    <dgm:pt modelId="{C2A10211-6ABB-4324-93A1-AFF2C2E04C38}" type="pres">
      <dgm:prSet presAssocID="{CCBFBD71-0C8D-43DB-89B5-A5BFC73484E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147B7FF-5F4D-4510-BB1F-D90D08C6FB7C}" type="pres">
      <dgm:prSet presAssocID="{CCBFBD71-0C8D-43DB-89B5-A5BFC73484EA}" presName="descendantText" presStyleLbl="alignAcc1" presStyleIdx="0" presStyleCnt="3">
        <dgm:presLayoutVars>
          <dgm:bulletEnabled val="1"/>
        </dgm:presLayoutVars>
      </dgm:prSet>
      <dgm:spPr/>
    </dgm:pt>
    <dgm:pt modelId="{EF48BC18-4DB4-4D4B-9064-07B10030C832}" type="pres">
      <dgm:prSet presAssocID="{C9043ED5-5D21-4671-95FD-B3ABFE3EBD4C}" presName="sp" presStyleCnt="0"/>
      <dgm:spPr/>
    </dgm:pt>
    <dgm:pt modelId="{95284E3F-9DE1-458E-8918-792BF917098F}" type="pres">
      <dgm:prSet presAssocID="{1C5019C6-7CB1-45B3-BAD2-03A744AC866F}" presName="composite" presStyleCnt="0"/>
      <dgm:spPr/>
    </dgm:pt>
    <dgm:pt modelId="{28A4FA5F-1FA8-415C-99F3-8FA5BF3895FA}" type="pres">
      <dgm:prSet presAssocID="{1C5019C6-7CB1-45B3-BAD2-03A744AC866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A73FE4A-4987-48E7-A5F6-D4554F15D33F}" type="pres">
      <dgm:prSet presAssocID="{1C5019C6-7CB1-45B3-BAD2-03A744AC866F}" presName="descendantText" presStyleLbl="alignAcc1" presStyleIdx="1" presStyleCnt="3">
        <dgm:presLayoutVars>
          <dgm:bulletEnabled val="1"/>
        </dgm:presLayoutVars>
      </dgm:prSet>
      <dgm:spPr/>
    </dgm:pt>
    <dgm:pt modelId="{E2F8A1CD-ADA2-43D8-A88B-E04C6F622A82}" type="pres">
      <dgm:prSet presAssocID="{18CB6970-E971-48B8-8DD3-6EE34B21161E}" presName="sp" presStyleCnt="0"/>
      <dgm:spPr/>
    </dgm:pt>
    <dgm:pt modelId="{B49835E8-1C1C-4595-B1FB-F0C0ED7E33B7}" type="pres">
      <dgm:prSet presAssocID="{C4AD2386-9ABB-47A0-AC88-CD8E1C0807E6}" presName="composite" presStyleCnt="0"/>
      <dgm:spPr/>
    </dgm:pt>
    <dgm:pt modelId="{E6567358-25C9-4049-B2F7-51A6B8F7F1A4}" type="pres">
      <dgm:prSet presAssocID="{C4AD2386-9ABB-47A0-AC88-CD8E1C0807E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F66F8A1-86B7-4CBE-9219-BD925CC93CA0}" type="pres">
      <dgm:prSet presAssocID="{C4AD2386-9ABB-47A0-AC88-CD8E1C0807E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05E9300-743D-412F-B7ED-89800D5D5EDB}" type="presOf" srcId="{6940E20F-7308-422B-BC3B-D5ECA0DDC2FD}" destId="{BA73FE4A-4987-48E7-A5F6-D4554F15D33F}" srcOrd="0" destOrd="0" presId="urn:microsoft.com/office/officeart/2005/8/layout/chevron2"/>
    <dgm:cxn modelId="{3CE73E0F-CBB1-4AAC-8E5F-63F5683ADA5D}" srcId="{1C5019C6-7CB1-45B3-BAD2-03A744AC866F}" destId="{6940E20F-7308-422B-BC3B-D5ECA0DDC2FD}" srcOrd="0" destOrd="0" parTransId="{A40F1F4A-18B7-4C4E-A2F0-E8006C8D1A43}" sibTransId="{FC591AF3-4893-4395-8FBD-D1068D81C53B}"/>
    <dgm:cxn modelId="{7827A020-AF82-4BF1-9626-B4FD812DB942}" srcId="{75E65637-2D22-4596-BF3B-9E786A554992}" destId="{1C5019C6-7CB1-45B3-BAD2-03A744AC866F}" srcOrd="1" destOrd="0" parTransId="{F5009765-CEA4-4222-BED5-7AFA0BF35E21}" sibTransId="{18CB6970-E971-48B8-8DD3-6EE34B21161E}"/>
    <dgm:cxn modelId="{438B4E36-73AC-47DA-B9E4-173F8056542C}" srcId="{CCBFBD71-0C8D-43DB-89B5-A5BFC73484EA}" destId="{84BD627A-23EA-4AED-A5AE-629722F8187F}" srcOrd="0" destOrd="0" parTransId="{13CC8BF5-E92C-422A-9550-B8250BB7877A}" sibTransId="{7D9E0BCB-3FFC-47C4-AAA2-3474ABD454D3}"/>
    <dgm:cxn modelId="{D5926A3C-ADF5-4EF5-9519-63FFDC0C604B}" type="presOf" srcId="{447F4BE0-04AF-4780-B4C5-EA3A63009848}" destId="{7F66F8A1-86B7-4CBE-9219-BD925CC93CA0}" srcOrd="0" destOrd="0" presId="urn:microsoft.com/office/officeart/2005/8/layout/chevron2"/>
    <dgm:cxn modelId="{16C31044-45D6-40BA-93C9-BA44DF11D397}" type="presOf" srcId="{CCBFBD71-0C8D-43DB-89B5-A5BFC73484EA}" destId="{C2A10211-6ABB-4324-93A1-AFF2C2E04C38}" srcOrd="0" destOrd="0" presId="urn:microsoft.com/office/officeart/2005/8/layout/chevron2"/>
    <dgm:cxn modelId="{9CD4B744-1915-422A-A34C-A2A7FEDEA33D}" type="presOf" srcId="{1C5019C6-7CB1-45B3-BAD2-03A744AC866F}" destId="{28A4FA5F-1FA8-415C-99F3-8FA5BF3895FA}" srcOrd="0" destOrd="0" presId="urn:microsoft.com/office/officeart/2005/8/layout/chevron2"/>
    <dgm:cxn modelId="{19726365-A0AE-479B-BD59-CED4AF6FA9E5}" type="presOf" srcId="{C4AD2386-9ABB-47A0-AC88-CD8E1C0807E6}" destId="{E6567358-25C9-4049-B2F7-51A6B8F7F1A4}" srcOrd="0" destOrd="0" presId="urn:microsoft.com/office/officeart/2005/8/layout/chevron2"/>
    <dgm:cxn modelId="{34A09176-CD9F-454F-BEA4-FA610C998289}" type="presOf" srcId="{84BD627A-23EA-4AED-A5AE-629722F8187F}" destId="{0147B7FF-5F4D-4510-BB1F-D90D08C6FB7C}" srcOrd="0" destOrd="0" presId="urn:microsoft.com/office/officeart/2005/8/layout/chevron2"/>
    <dgm:cxn modelId="{43C2809A-A9F6-4497-B931-624871ECBF9B}" type="presOf" srcId="{75E65637-2D22-4596-BF3B-9E786A554992}" destId="{84558710-7913-4C4F-84D0-2ABC7DEE377F}" srcOrd="0" destOrd="0" presId="urn:microsoft.com/office/officeart/2005/8/layout/chevron2"/>
    <dgm:cxn modelId="{234875C8-A4D0-47FB-B00C-87AD0A7D83E6}" srcId="{75E65637-2D22-4596-BF3B-9E786A554992}" destId="{C4AD2386-9ABB-47A0-AC88-CD8E1C0807E6}" srcOrd="2" destOrd="0" parTransId="{79A8124F-EB56-4024-8CC3-11357D187D28}" sibTransId="{714201A9-0A4F-408C-B685-A421B6F40330}"/>
    <dgm:cxn modelId="{B0A4D7EA-097F-46BA-BE7C-2ABE630FACFF}" srcId="{75E65637-2D22-4596-BF3B-9E786A554992}" destId="{CCBFBD71-0C8D-43DB-89B5-A5BFC73484EA}" srcOrd="0" destOrd="0" parTransId="{615F62C9-6609-4EE2-9E4C-7763F93337C0}" sibTransId="{C9043ED5-5D21-4671-95FD-B3ABFE3EBD4C}"/>
    <dgm:cxn modelId="{93FF2AFF-8136-42A4-9EA9-28892D221F63}" srcId="{C4AD2386-9ABB-47A0-AC88-CD8E1C0807E6}" destId="{447F4BE0-04AF-4780-B4C5-EA3A63009848}" srcOrd="0" destOrd="0" parTransId="{DAEA31CF-0388-4714-B19F-9D85A753AA93}" sibTransId="{495DF53C-25B3-4885-B0FA-0BF70861F328}"/>
    <dgm:cxn modelId="{52A0C614-A49E-4E08-88BB-874D8E5BC53C}" type="presParOf" srcId="{84558710-7913-4C4F-84D0-2ABC7DEE377F}" destId="{3373ABCC-9E53-41DE-A075-9DA2E3FD4675}" srcOrd="0" destOrd="0" presId="urn:microsoft.com/office/officeart/2005/8/layout/chevron2"/>
    <dgm:cxn modelId="{20882527-1CB6-4B2E-AA83-AFF28A14B093}" type="presParOf" srcId="{3373ABCC-9E53-41DE-A075-9DA2E3FD4675}" destId="{C2A10211-6ABB-4324-93A1-AFF2C2E04C38}" srcOrd="0" destOrd="0" presId="urn:microsoft.com/office/officeart/2005/8/layout/chevron2"/>
    <dgm:cxn modelId="{69E40404-DE33-47DB-9F93-EF3DE9FC4952}" type="presParOf" srcId="{3373ABCC-9E53-41DE-A075-9DA2E3FD4675}" destId="{0147B7FF-5F4D-4510-BB1F-D90D08C6FB7C}" srcOrd="1" destOrd="0" presId="urn:microsoft.com/office/officeart/2005/8/layout/chevron2"/>
    <dgm:cxn modelId="{2CED1A0B-B22F-40D8-B990-C29E77099913}" type="presParOf" srcId="{84558710-7913-4C4F-84D0-2ABC7DEE377F}" destId="{EF48BC18-4DB4-4D4B-9064-07B10030C832}" srcOrd="1" destOrd="0" presId="urn:microsoft.com/office/officeart/2005/8/layout/chevron2"/>
    <dgm:cxn modelId="{6778D156-CD66-4A06-B760-0785A2926BBF}" type="presParOf" srcId="{84558710-7913-4C4F-84D0-2ABC7DEE377F}" destId="{95284E3F-9DE1-458E-8918-792BF917098F}" srcOrd="2" destOrd="0" presId="urn:microsoft.com/office/officeart/2005/8/layout/chevron2"/>
    <dgm:cxn modelId="{22E0AD8B-1DA5-4085-8F13-15CE14F6DE21}" type="presParOf" srcId="{95284E3F-9DE1-458E-8918-792BF917098F}" destId="{28A4FA5F-1FA8-415C-99F3-8FA5BF3895FA}" srcOrd="0" destOrd="0" presId="urn:microsoft.com/office/officeart/2005/8/layout/chevron2"/>
    <dgm:cxn modelId="{9159D662-B1E2-4228-B854-5B93E37F7194}" type="presParOf" srcId="{95284E3F-9DE1-458E-8918-792BF917098F}" destId="{BA73FE4A-4987-48E7-A5F6-D4554F15D33F}" srcOrd="1" destOrd="0" presId="urn:microsoft.com/office/officeart/2005/8/layout/chevron2"/>
    <dgm:cxn modelId="{141B8DC1-74AE-4254-BB9D-4986764BD5BD}" type="presParOf" srcId="{84558710-7913-4C4F-84D0-2ABC7DEE377F}" destId="{E2F8A1CD-ADA2-43D8-A88B-E04C6F622A82}" srcOrd="3" destOrd="0" presId="urn:microsoft.com/office/officeart/2005/8/layout/chevron2"/>
    <dgm:cxn modelId="{AD99FE55-72D4-4CCE-9B18-8EDB440B13B8}" type="presParOf" srcId="{84558710-7913-4C4F-84D0-2ABC7DEE377F}" destId="{B49835E8-1C1C-4595-B1FB-F0C0ED7E33B7}" srcOrd="4" destOrd="0" presId="urn:microsoft.com/office/officeart/2005/8/layout/chevron2"/>
    <dgm:cxn modelId="{5CFF4AB5-D9B0-4271-B6F4-6A115D6CBE61}" type="presParOf" srcId="{B49835E8-1C1C-4595-B1FB-F0C0ED7E33B7}" destId="{E6567358-25C9-4049-B2F7-51A6B8F7F1A4}" srcOrd="0" destOrd="0" presId="urn:microsoft.com/office/officeart/2005/8/layout/chevron2"/>
    <dgm:cxn modelId="{140EA368-9FAF-4AF2-9A70-60CD380DE0B6}" type="presParOf" srcId="{B49835E8-1C1C-4595-B1FB-F0C0ED7E33B7}" destId="{7F66F8A1-86B7-4CBE-9219-BD925CC93C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41E433-7745-4BB5-9CDA-0A9F9D0511E4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1BE14F1B-8889-4994-B631-45E636517ACA}">
      <dgm:prSet phldrT="[טקסט]"/>
      <dgm:spPr/>
      <dgm:t>
        <a:bodyPr/>
        <a:lstStyle/>
        <a:p>
          <a:pPr algn="ctr" rtl="1">
            <a:buFont typeface="Wingdings" panose="05000000000000000000" pitchFamily="2" charset="2"/>
            <a:buChar char="v"/>
          </a:pPr>
          <a:r>
            <a:rPr lang="he-I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rPr>
            <a:t>העליה החמישית בראשית שנות ה-30 ופיתוח הבית הלאומי היהודי.</a:t>
          </a:r>
          <a:endParaRPr lang="he-IL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273EEC-115A-4C73-8252-257470D119C1}" type="parTrans" cxnId="{B6DD3A0A-02CB-4432-8F7E-2F52AD39EC34}">
      <dgm:prSet/>
      <dgm:spPr/>
      <dgm:t>
        <a:bodyPr/>
        <a:lstStyle/>
        <a:p>
          <a:pPr algn="ctr" rtl="1"/>
          <a:endParaRPr lang="he-IL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01E5AA-9F8F-47F2-8795-6AE422796AEA}" type="sibTrans" cxnId="{B6DD3A0A-02CB-4432-8F7E-2F52AD39EC34}">
      <dgm:prSet/>
      <dgm:spPr/>
      <dgm:t>
        <a:bodyPr/>
        <a:lstStyle/>
        <a:p>
          <a:pPr algn="ctr" rtl="1"/>
          <a:endParaRPr lang="he-IL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BE1DAB-3433-4894-9CDC-E6A463055BD0}">
      <dgm:prSet phldrT="[טקסט]"/>
      <dgm:spPr/>
      <dgm:t>
        <a:bodyPr/>
        <a:lstStyle/>
        <a:p>
          <a:pPr algn="ctr" rtl="1">
            <a:buFont typeface="Wingdings" panose="05000000000000000000" pitchFamily="2" charset="2"/>
            <a:buChar char="v"/>
          </a:pPr>
          <a:r>
            <a:rPr lang="he-I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rPr>
            <a:t>חלק מהמדינות הערביות במזרח התיכון קיבלו עצמאות, דבר שחיזק את תקוותם של ערביי א"י לעצמאות .</a:t>
          </a:r>
          <a:endParaRPr lang="he-IL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2AF4B5-1FDE-4B57-A7EC-C501A7255F90}" type="parTrans" cxnId="{11D8F4C3-7CA1-44B5-909D-8DBD0B272BCC}">
      <dgm:prSet/>
      <dgm:spPr/>
      <dgm:t>
        <a:bodyPr/>
        <a:lstStyle/>
        <a:p>
          <a:pPr algn="ctr" rtl="1"/>
          <a:endParaRPr lang="he-IL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FE3D34-2609-4C6C-8B08-EE244DB8F2FF}" type="sibTrans" cxnId="{11D8F4C3-7CA1-44B5-909D-8DBD0B272BCC}">
      <dgm:prSet/>
      <dgm:spPr/>
      <dgm:t>
        <a:bodyPr/>
        <a:lstStyle/>
        <a:p>
          <a:pPr algn="ctr" rtl="1"/>
          <a:endParaRPr lang="he-IL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FDBF22-02B6-4ADF-AA9A-C3278F15482E}">
      <dgm:prSet phldrT="[טקסט]"/>
      <dgm:spPr/>
      <dgm:t>
        <a:bodyPr/>
        <a:lstStyle/>
        <a:p>
          <a:pPr algn="ctr" rtl="1">
            <a:buFont typeface="Wingdings" panose="05000000000000000000" pitchFamily="2" charset="2"/>
            <a:buChar char="v"/>
          </a:pPr>
          <a:r>
            <a:rPr lang="he-I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rPr>
            <a:t>עלייתו והתחזקותו של השלטון הנאצי בגרמני גרם לערבים לרצות להתחבר אל גרמניה כדי להתגבר על בריטניה.</a:t>
          </a:r>
          <a:endParaRPr lang="he-IL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22C18C-98C6-466B-9FCC-8CEF622672C1}" type="parTrans" cxnId="{16055019-01E6-4E83-9D2D-249E1FAACCB2}">
      <dgm:prSet/>
      <dgm:spPr/>
      <dgm:t>
        <a:bodyPr/>
        <a:lstStyle/>
        <a:p>
          <a:pPr algn="ctr" rtl="1"/>
          <a:endParaRPr lang="he-IL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7DC08A-2904-4FD7-B1FA-3B4CF96D1CA3}" type="sibTrans" cxnId="{16055019-01E6-4E83-9D2D-249E1FAACCB2}">
      <dgm:prSet/>
      <dgm:spPr/>
      <dgm:t>
        <a:bodyPr/>
        <a:lstStyle/>
        <a:p>
          <a:pPr algn="ctr" rtl="1"/>
          <a:endParaRPr lang="he-IL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7266F1-E04D-4513-AEAA-CEC5C6D9A2BF}">
      <dgm:prSet/>
      <dgm:spPr/>
      <dgm:t>
        <a:bodyPr/>
        <a:lstStyle/>
        <a:p>
          <a:pPr algn="ctr" rtl="1"/>
          <a:r>
            <a:rPr lang="he-IL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rPr>
            <a:t>אכזבת הערבים מביטול הכוונה הבריטית להקים מועצה מחוקקת בא"י שהרכבה ייקבע על פי הרכב האוכלוסייה.</a:t>
          </a:r>
          <a:endParaRPr lang="he-IL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AE957A77-1C10-464D-BD14-863A2C1BEAD4}" type="parTrans" cxnId="{1C600AC2-221D-438E-AEA4-7953A48D5977}">
      <dgm:prSet/>
      <dgm:spPr/>
      <dgm:t>
        <a:bodyPr/>
        <a:lstStyle/>
        <a:p>
          <a:pPr algn="ctr" rtl="1"/>
          <a:endParaRPr lang="he-IL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2A48F1-E35F-46C2-B768-3BE15C0D1B4A}" type="sibTrans" cxnId="{1C600AC2-221D-438E-AEA4-7953A48D5977}">
      <dgm:prSet/>
      <dgm:spPr/>
      <dgm:t>
        <a:bodyPr/>
        <a:lstStyle/>
        <a:p>
          <a:pPr algn="ctr" rtl="1"/>
          <a:endParaRPr lang="he-IL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4BBD11-1129-4C35-B855-4409A14B287D}" type="pres">
      <dgm:prSet presAssocID="{DB41E433-7745-4BB5-9CDA-0A9F9D0511E4}" presName="Name0" presStyleCnt="0">
        <dgm:presLayoutVars>
          <dgm:chMax val="7"/>
          <dgm:chPref val="7"/>
          <dgm:dir/>
        </dgm:presLayoutVars>
      </dgm:prSet>
      <dgm:spPr/>
    </dgm:pt>
    <dgm:pt modelId="{88674FC3-2741-46CA-B6DF-F6E34D025A68}" type="pres">
      <dgm:prSet presAssocID="{DB41E433-7745-4BB5-9CDA-0A9F9D0511E4}" presName="Name1" presStyleCnt="0"/>
      <dgm:spPr/>
    </dgm:pt>
    <dgm:pt modelId="{35F5754C-DDB7-4E65-ABF7-17D0E9D29F77}" type="pres">
      <dgm:prSet presAssocID="{DB41E433-7745-4BB5-9CDA-0A9F9D0511E4}" presName="cycle" presStyleCnt="0"/>
      <dgm:spPr/>
    </dgm:pt>
    <dgm:pt modelId="{150E1E45-2D28-4835-8508-BFDB9DB6DE6C}" type="pres">
      <dgm:prSet presAssocID="{DB41E433-7745-4BB5-9CDA-0A9F9D0511E4}" presName="srcNode" presStyleLbl="node1" presStyleIdx="0" presStyleCnt="4"/>
      <dgm:spPr/>
    </dgm:pt>
    <dgm:pt modelId="{65EA4065-4CCD-454B-93A0-A66FE523EED4}" type="pres">
      <dgm:prSet presAssocID="{DB41E433-7745-4BB5-9CDA-0A9F9D0511E4}" presName="conn" presStyleLbl="parChTrans1D2" presStyleIdx="0" presStyleCnt="1"/>
      <dgm:spPr/>
    </dgm:pt>
    <dgm:pt modelId="{D219E130-42FF-45BF-9206-0B2D1BF41C3E}" type="pres">
      <dgm:prSet presAssocID="{DB41E433-7745-4BB5-9CDA-0A9F9D0511E4}" presName="extraNode" presStyleLbl="node1" presStyleIdx="0" presStyleCnt="4"/>
      <dgm:spPr/>
    </dgm:pt>
    <dgm:pt modelId="{F03EBF24-3AC0-4AD6-AA54-7E1E56F7FA45}" type="pres">
      <dgm:prSet presAssocID="{DB41E433-7745-4BB5-9CDA-0A9F9D0511E4}" presName="dstNode" presStyleLbl="node1" presStyleIdx="0" presStyleCnt="4"/>
      <dgm:spPr/>
    </dgm:pt>
    <dgm:pt modelId="{A6823D9F-9117-4113-98FE-3E3F6FC8BA00}" type="pres">
      <dgm:prSet presAssocID="{1BE14F1B-8889-4994-B631-45E636517ACA}" presName="text_1" presStyleLbl="node1" presStyleIdx="0" presStyleCnt="4">
        <dgm:presLayoutVars>
          <dgm:bulletEnabled val="1"/>
        </dgm:presLayoutVars>
      </dgm:prSet>
      <dgm:spPr/>
    </dgm:pt>
    <dgm:pt modelId="{A6072BD9-F9FA-46A8-948A-7C35C76CCA94}" type="pres">
      <dgm:prSet presAssocID="{1BE14F1B-8889-4994-B631-45E636517ACA}" presName="accent_1" presStyleCnt="0"/>
      <dgm:spPr/>
    </dgm:pt>
    <dgm:pt modelId="{3981971B-5DE7-4289-B2FB-57685E5EFFD7}" type="pres">
      <dgm:prSet presAssocID="{1BE14F1B-8889-4994-B631-45E636517ACA}" presName="accentRepeatNode" presStyleLbl="solidFgAcc1" presStyleIdx="0" presStyleCnt="4"/>
      <dgm:spPr>
        <a:blipFill rotWithShape="0">
          <a:blip xmlns:r="http://schemas.openxmlformats.org/officeDocument/2006/relationships" r:embed="rId1"/>
          <a:srcRect/>
          <a:stretch>
            <a:fillRect l="-20000" r="-20000"/>
          </a:stretch>
        </a:blipFill>
      </dgm:spPr>
    </dgm:pt>
    <dgm:pt modelId="{4388C8AB-E25A-4FE0-8A7B-2349ACEACA00}" type="pres">
      <dgm:prSet presAssocID="{72BE1DAB-3433-4894-9CDC-E6A463055BD0}" presName="text_2" presStyleLbl="node1" presStyleIdx="1" presStyleCnt="4">
        <dgm:presLayoutVars>
          <dgm:bulletEnabled val="1"/>
        </dgm:presLayoutVars>
      </dgm:prSet>
      <dgm:spPr/>
    </dgm:pt>
    <dgm:pt modelId="{9E09A9D2-EEB6-484F-851C-636A670CEA61}" type="pres">
      <dgm:prSet presAssocID="{72BE1DAB-3433-4894-9CDC-E6A463055BD0}" presName="accent_2" presStyleCnt="0"/>
      <dgm:spPr/>
    </dgm:pt>
    <dgm:pt modelId="{96250C49-E131-47F6-8E18-A5CCA9C0E46B}" type="pres">
      <dgm:prSet presAssocID="{72BE1DAB-3433-4894-9CDC-E6A463055BD0}" presName="accentRepeatNode" presStyleLbl="solidFgAcc1" presStyleIdx="1" presStyleCnt="4"/>
      <dgm:spPr>
        <a:blipFill rotWithShape="0">
          <a:blip xmlns:r="http://schemas.openxmlformats.org/officeDocument/2006/relationships" r:embed="rId2"/>
          <a:srcRect/>
          <a:stretch>
            <a:fillRect l="-50000" r="-50000"/>
          </a:stretch>
        </a:blipFill>
      </dgm:spPr>
    </dgm:pt>
    <dgm:pt modelId="{68B547A9-B2D0-4233-AB76-FDA84238CB68}" type="pres">
      <dgm:prSet presAssocID="{DAFDBF22-02B6-4ADF-AA9A-C3278F15482E}" presName="text_3" presStyleLbl="node1" presStyleIdx="2" presStyleCnt="4">
        <dgm:presLayoutVars>
          <dgm:bulletEnabled val="1"/>
        </dgm:presLayoutVars>
      </dgm:prSet>
      <dgm:spPr/>
    </dgm:pt>
    <dgm:pt modelId="{B2B0AA7A-7217-4D93-A00D-54F0AA9C9921}" type="pres">
      <dgm:prSet presAssocID="{DAFDBF22-02B6-4ADF-AA9A-C3278F15482E}" presName="accent_3" presStyleCnt="0"/>
      <dgm:spPr/>
    </dgm:pt>
    <dgm:pt modelId="{AC8F7500-7711-4D43-BA88-18BE45BC83BF}" type="pres">
      <dgm:prSet presAssocID="{DAFDBF22-02B6-4ADF-AA9A-C3278F15482E}" presName="accentRepeatNode" presStyleLbl="solidFgAcc1" presStyleIdx="2" presStyleCnt="4"/>
      <dgm:spPr>
        <a:blipFill rotWithShape="0">
          <a:blip xmlns:r="http://schemas.openxmlformats.org/officeDocument/2006/relationships" r:embed="rId3"/>
          <a:srcRect/>
          <a:stretch>
            <a:fillRect l="-33000" r="-33000"/>
          </a:stretch>
        </a:blipFill>
      </dgm:spPr>
    </dgm:pt>
    <dgm:pt modelId="{FD4FFC11-6C52-48BF-B228-0406342BC916}" type="pres">
      <dgm:prSet presAssocID="{FF7266F1-E04D-4513-AEAA-CEC5C6D9A2BF}" presName="text_4" presStyleLbl="node1" presStyleIdx="3" presStyleCnt="4">
        <dgm:presLayoutVars>
          <dgm:bulletEnabled val="1"/>
        </dgm:presLayoutVars>
      </dgm:prSet>
      <dgm:spPr/>
    </dgm:pt>
    <dgm:pt modelId="{7549CEBB-5581-4F0E-A924-1F9697F42A4A}" type="pres">
      <dgm:prSet presAssocID="{FF7266F1-E04D-4513-AEAA-CEC5C6D9A2BF}" presName="accent_4" presStyleCnt="0"/>
      <dgm:spPr/>
    </dgm:pt>
    <dgm:pt modelId="{497B9698-2B63-4D5B-BCA0-76C59A1A5950}" type="pres">
      <dgm:prSet presAssocID="{FF7266F1-E04D-4513-AEAA-CEC5C6D9A2BF}" presName="accentRepeatNode" presStyleLbl="solidFgAcc1" presStyleIdx="3" presStyleCnt="4"/>
      <dgm:spPr>
        <a:blipFill rotWithShape="0">
          <a:blip xmlns:r="http://schemas.openxmlformats.org/officeDocument/2006/relationships" r:embed="rId4"/>
          <a:srcRect/>
          <a:stretch>
            <a:fillRect/>
          </a:stretch>
        </a:blipFill>
      </dgm:spPr>
    </dgm:pt>
  </dgm:ptLst>
  <dgm:cxnLst>
    <dgm:cxn modelId="{B6DD3A0A-02CB-4432-8F7E-2F52AD39EC34}" srcId="{DB41E433-7745-4BB5-9CDA-0A9F9D0511E4}" destId="{1BE14F1B-8889-4994-B631-45E636517ACA}" srcOrd="0" destOrd="0" parTransId="{55273EEC-115A-4C73-8252-257470D119C1}" sibTransId="{5A01E5AA-9F8F-47F2-8795-6AE422796AEA}"/>
    <dgm:cxn modelId="{16055019-01E6-4E83-9D2D-249E1FAACCB2}" srcId="{DB41E433-7745-4BB5-9CDA-0A9F9D0511E4}" destId="{DAFDBF22-02B6-4ADF-AA9A-C3278F15482E}" srcOrd="2" destOrd="0" parTransId="{9122C18C-98C6-466B-9FCC-8CEF622672C1}" sibTransId="{D77DC08A-2904-4FD7-B1FA-3B4CF96D1CA3}"/>
    <dgm:cxn modelId="{8656AE1F-CFB1-48F4-A902-560F442E6CA2}" type="presOf" srcId="{DB41E433-7745-4BB5-9CDA-0A9F9D0511E4}" destId="{864BBD11-1129-4C35-B855-4409A14B287D}" srcOrd="0" destOrd="0" presId="urn:microsoft.com/office/officeart/2008/layout/VerticalCurvedList"/>
    <dgm:cxn modelId="{3195BB42-791A-4B8E-8745-82FDFB590C25}" type="presOf" srcId="{5A01E5AA-9F8F-47F2-8795-6AE422796AEA}" destId="{65EA4065-4CCD-454B-93A0-A66FE523EED4}" srcOrd="0" destOrd="0" presId="urn:microsoft.com/office/officeart/2008/layout/VerticalCurvedList"/>
    <dgm:cxn modelId="{8B4C5D56-B6BF-4FFC-A66A-4145ACABA136}" type="presOf" srcId="{FF7266F1-E04D-4513-AEAA-CEC5C6D9A2BF}" destId="{FD4FFC11-6C52-48BF-B228-0406342BC916}" srcOrd="0" destOrd="0" presId="urn:microsoft.com/office/officeart/2008/layout/VerticalCurvedList"/>
    <dgm:cxn modelId="{5E91899B-2B84-413B-9E82-41D7A4036CB4}" type="presOf" srcId="{1BE14F1B-8889-4994-B631-45E636517ACA}" destId="{A6823D9F-9117-4113-98FE-3E3F6FC8BA00}" srcOrd="0" destOrd="0" presId="urn:microsoft.com/office/officeart/2008/layout/VerticalCurvedList"/>
    <dgm:cxn modelId="{1C600AC2-221D-438E-AEA4-7953A48D5977}" srcId="{DB41E433-7745-4BB5-9CDA-0A9F9D0511E4}" destId="{FF7266F1-E04D-4513-AEAA-CEC5C6D9A2BF}" srcOrd="3" destOrd="0" parTransId="{AE957A77-1C10-464D-BD14-863A2C1BEAD4}" sibTransId="{FB2A48F1-E35F-46C2-B768-3BE15C0D1B4A}"/>
    <dgm:cxn modelId="{11D8F4C3-7CA1-44B5-909D-8DBD0B272BCC}" srcId="{DB41E433-7745-4BB5-9CDA-0A9F9D0511E4}" destId="{72BE1DAB-3433-4894-9CDC-E6A463055BD0}" srcOrd="1" destOrd="0" parTransId="{E92AF4B5-1FDE-4B57-A7EC-C501A7255F90}" sibTransId="{32FE3D34-2609-4C6C-8B08-EE244DB8F2FF}"/>
    <dgm:cxn modelId="{DF27F2CC-3D25-4FD2-9166-DD678D1A3738}" type="presOf" srcId="{72BE1DAB-3433-4894-9CDC-E6A463055BD0}" destId="{4388C8AB-E25A-4FE0-8A7B-2349ACEACA00}" srcOrd="0" destOrd="0" presId="urn:microsoft.com/office/officeart/2008/layout/VerticalCurvedList"/>
    <dgm:cxn modelId="{0F19CFD7-0035-460C-A0F0-B5115132CB7C}" type="presOf" srcId="{DAFDBF22-02B6-4ADF-AA9A-C3278F15482E}" destId="{68B547A9-B2D0-4233-AB76-FDA84238CB68}" srcOrd="0" destOrd="0" presId="urn:microsoft.com/office/officeart/2008/layout/VerticalCurvedList"/>
    <dgm:cxn modelId="{DD64F564-36F2-404F-9FF5-45C47145AC25}" type="presParOf" srcId="{864BBD11-1129-4C35-B855-4409A14B287D}" destId="{88674FC3-2741-46CA-B6DF-F6E34D025A68}" srcOrd="0" destOrd="0" presId="urn:microsoft.com/office/officeart/2008/layout/VerticalCurvedList"/>
    <dgm:cxn modelId="{93F09DB4-9A68-4A29-9667-9116CBB791FD}" type="presParOf" srcId="{88674FC3-2741-46CA-B6DF-F6E34D025A68}" destId="{35F5754C-DDB7-4E65-ABF7-17D0E9D29F77}" srcOrd="0" destOrd="0" presId="urn:microsoft.com/office/officeart/2008/layout/VerticalCurvedList"/>
    <dgm:cxn modelId="{EF705DEC-A40C-4A38-AECD-48C5B6DDA76E}" type="presParOf" srcId="{35F5754C-DDB7-4E65-ABF7-17D0E9D29F77}" destId="{150E1E45-2D28-4835-8508-BFDB9DB6DE6C}" srcOrd="0" destOrd="0" presId="urn:microsoft.com/office/officeart/2008/layout/VerticalCurvedList"/>
    <dgm:cxn modelId="{7E5A3009-E971-456A-AA32-F431234729DE}" type="presParOf" srcId="{35F5754C-DDB7-4E65-ABF7-17D0E9D29F77}" destId="{65EA4065-4CCD-454B-93A0-A66FE523EED4}" srcOrd="1" destOrd="0" presId="urn:microsoft.com/office/officeart/2008/layout/VerticalCurvedList"/>
    <dgm:cxn modelId="{0910BBB5-3768-4354-8E17-6883BC44AF64}" type="presParOf" srcId="{35F5754C-DDB7-4E65-ABF7-17D0E9D29F77}" destId="{D219E130-42FF-45BF-9206-0B2D1BF41C3E}" srcOrd="2" destOrd="0" presId="urn:microsoft.com/office/officeart/2008/layout/VerticalCurvedList"/>
    <dgm:cxn modelId="{3F723909-AAFD-4807-A729-396452677A65}" type="presParOf" srcId="{35F5754C-DDB7-4E65-ABF7-17D0E9D29F77}" destId="{F03EBF24-3AC0-4AD6-AA54-7E1E56F7FA45}" srcOrd="3" destOrd="0" presId="urn:microsoft.com/office/officeart/2008/layout/VerticalCurvedList"/>
    <dgm:cxn modelId="{16735AEA-8EE4-4903-BCF5-83EDDBCA3743}" type="presParOf" srcId="{88674FC3-2741-46CA-B6DF-F6E34D025A68}" destId="{A6823D9F-9117-4113-98FE-3E3F6FC8BA00}" srcOrd="1" destOrd="0" presId="urn:microsoft.com/office/officeart/2008/layout/VerticalCurvedList"/>
    <dgm:cxn modelId="{0B637DE4-EEDD-4C3F-A3E8-075923A686AE}" type="presParOf" srcId="{88674FC3-2741-46CA-B6DF-F6E34D025A68}" destId="{A6072BD9-F9FA-46A8-948A-7C35C76CCA94}" srcOrd="2" destOrd="0" presId="urn:microsoft.com/office/officeart/2008/layout/VerticalCurvedList"/>
    <dgm:cxn modelId="{E516A110-5B2A-4A4E-BBD1-AED89287BDD0}" type="presParOf" srcId="{A6072BD9-F9FA-46A8-948A-7C35C76CCA94}" destId="{3981971B-5DE7-4289-B2FB-57685E5EFFD7}" srcOrd="0" destOrd="0" presId="urn:microsoft.com/office/officeart/2008/layout/VerticalCurvedList"/>
    <dgm:cxn modelId="{9E31A6FC-BDD4-42C0-B0B0-ED281E96AE10}" type="presParOf" srcId="{88674FC3-2741-46CA-B6DF-F6E34D025A68}" destId="{4388C8AB-E25A-4FE0-8A7B-2349ACEACA00}" srcOrd="3" destOrd="0" presId="urn:microsoft.com/office/officeart/2008/layout/VerticalCurvedList"/>
    <dgm:cxn modelId="{C6779117-7A84-4100-847E-8C77736ED892}" type="presParOf" srcId="{88674FC3-2741-46CA-B6DF-F6E34D025A68}" destId="{9E09A9D2-EEB6-484F-851C-636A670CEA61}" srcOrd="4" destOrd="0" presId="urn:microsoft.com/office/officeart/2008/layout/VerticalCurvedList"/>
    <dgm:cxn modelId="{E84BD1ED-2332-4CE3-918A-9BE5A7B06AE2}" type="presParOf" srcId="{9E09A9D2-EEB6-484F-851C-636A670CEA61}" destId="{96250C49-E131-47F6-8E18-A5CCA9C0E46B}" srcOrd="0" destOrd="0" presId="urn:microsoft.com/office/officeart/2008/layout/VerticalCurvedList"/>
    <dgm:cxn modelId="{71A6FD46-05C5-46B8-9828-8705AAFF6B39}" type="presParOf" srcId="{88674FC3-2741-46CA-B6DF-F6E34D025A68}" destId="{68B547A9-B2D0-4233-AB76-FDA84238CB68}" srcOrd="5" destOrd="0" presId="urn:microsoft.com/office/officeart/2008/layout/VerticalCurvedList"/>
    <dgm:cxn modelId="{B9930709-2593-49EC-A3FE-3B510D482AFA}" type="presParOf" srcId="{88674FC3-2741-46CA-B6DF-F6E34D025A68}" destId="{B2B0AA7A-7217-4D93-A00D-54F0AA9C9921}" srcOrd="6" destOrd="0" presId="urn:microsoft.com/office/officeart/2008/layout/VerticalCurvedList"/>
    <dgm:cxn modelId="{14397CB7-00F9-45BA-8BA1-3F35D2F2EFFA}" type="presParOf" srcId="{B2B0AA7A-7217-4D93-A00D-54F0AA9C9921}" destId="{AC8F7500-7711-4D43-BA88-18BE45BC83BF}" srcOrd="0" destOrd="0" presId="urn:microsoft.com/office/officeart/2008/layout/VerticalCurvedList"/>
    <dgm:cxn modelId="{46106AD0-7A94-4417-A02F-AD9A6456A761}" type="presParOf" srcId="{88674FC3-2741-46CA-B6DF-F6E34D025A68}" destId="{FD4FFC11-6C52-48BF-B228-0406342BC916}" srcOrd="7" destOrd="0" presId="urn:microsoft.com/office/officeart/2008/layout/VerticalCurvedList"/>
    <dgm:cxn modelId="{B3F41557-FEC7-4408-A4F9-7D320A34772C}" type="presParOf" srcId="{88674FC3-2741-46CA-B6DF-F6E34D025A68}" destId="{7549CEBB-5581-4F0E-A924-1F9697F42A4A}" srcOrd="8" destOrd="0" presId="urn:microsoft.com/office/officeart/2008/layout/VerticalCurvedList"/>
    <dgm:cxn modelId="{08D66E53-AC5D-4B7F-AC49-C6E8702E14ED}" type="presParOf" srcId="{7549CEBB-5581-4F0E-A924-1F9697F42A4A}" destId="{497B9698-2B63-4D5B-BCA0-76C59A1A59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EC5653-C16E-47B8-9648-CA7F823BE3A4}" type="doc">
      <dgm:prSet loTypeId="urn:microsoft.com/office/officeart/2005/8/layout/arrow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0FB22BD-5752-49D8-B56A-FF645F56B62A}">
      <dgm:prSet phldrT="[טקסט]"/>
      <dgm:spPr/>
      <dgm:t>
        <a:bodyPr/>
        <a:lstStyle/>
        <a:p>
          <a:pPr rtl="1"/>
          <a:r>
            <a:rPr lang="he-IL" dirty="0"/>
            <a:t>פיוס הערבים בדרכים שונות, אף במחיר נסיגה מהבטחותיהם ליהודים</a:t>
          </a:r>
        </a:p>
      </dgm:t>
    </dgm:pt>
    <dgm:pt modelId="{916BA0D6-1D6C-441A-B568-3D449ADEA726}" type="parTrans" cxnId="{ADF65004-1DE2-4672-86BD-61E5B1A8DB4C}">
      <dgm:prSet/>
      <dgm:spPr/>
      <dgm:t>
        <a:bodyPr/>
        <a:lstStyle/>
        <a:p>
          <a:pPr rtl="1"/>
          <a:endParaRPr lang="he-IL"/>
        </a:p>
      </dgm:t>
    </dgm:pt>
    <dgm:pt modelId="{22D44D11-5E91-434E-95DE-8BFFAEA3581B}" type="sibTrans" cxnId="{ADF65004-1DE2-4672-86BD-61E5B1A8DB4C}">
      <dgm:prSet/>
      <dgm:spPr/>
      <dgm:t>
        <a:bodyPr/>
        <a:lstStyle/>
        <a:p>
          <a:pPr rtl="1"/>
          <a:endParaRPr lang="he-IL"/>
        </a:p>
      </dgm:t>
    </dgm:pt>
    <dgm:pt modelId="{0F7399B8-A2D8-4D73-9C2B-2DED8844412F}">
      <dgm:prSet phldrT="[טקסט]" phldr="1"/>
      <dgm:spPr/>
      <dgm:t>
        <a:bodyPr/>
        <a:lstStyle/>
        <a:p>
          <a:pPr rtl="1"/>
          <a:endParaRPr lang="he-IL"/>
        </a:p>
      </dgm:t>
    </dgm:pt>
    <dgm:pt modelId="{631F9DDD-C797-4E2A-A0A4-3543C4B1AAE7}" type="parTrans" cxnId="{051B4EE1-7FA5-4683-9FBE-75AA172836CB}">
      <dgm:prSet/>
      <dgm:spPr/>
      <dgm:t>
        <a:bodyPr/>
        <a:lstStyle/>
        <a:p>
          <a:pPr rtl="1"/>
          <a:endParaRPr lang="he-IL"/>
        </a:p>
      </dgm:t>
    </dgm:pt>
    <dgm:pt modelId="{F05388A1-CC95-4267-BE1A-3007D94B7615}" type="sibTrans" cxnId="{051B4EE1-7FA5-4683-9FBE-75AA172836CB}">
      <dgm:prSet/>
      <dgm:spPr/>
      <dgm:t>
        <a:bodyPr/>
        <a:lstStyle/>
        <a:p>
          <a:pPr rtl="1"/>
          <a:endParaRPr lang="he-IL"/>
        </a:p>
      </dgm:t>
    </dgm:pt>
    <dgm:pt modelId="{B7DE8121-6D1A-47D5-8278-C44048EE0355}">
      <dgm:prSet/>
      <dgm:spPr/>
      <dgm:t>
        <a:bodyPr/>
        <a:lstStyle/>
        <a:p>
          <a:pPr rtl="1"/>
          <a:r>
            <a:rPr lang="he-IL" dirty="0"/>
            <a:t>תקיפה. כדי להשתלט על הפורעים: במעצרים, עוצר, והוצאות להורג. </a:t>
          </a:r>
        </a:p>
      </dgm:t>
    </dgm:pt>
    <dgm:pt modelId="{F3A1D8CA-84DC-4F19-AA8C-CFCF3986F99E}" type="parTrans" cxnId="{150969B5-2758-4F76-9A88-B862DF0392B2}">
      <dgm:prSet/>
      <dgm:spPr/>
      <dgm:t>
        <a:bodyPr/>
        <a:lstStyle/>
        <a:p>
          <a:pPr rtl="1"/>
          <a:endParaRPr lang="he-IL"/>
        </a:p>
      </dgm:t>
    </dgm:pt>
    <dgm:pt modelId="{C0B4F780-BDA4-413E-ADD8-EB09BDC41351}" type="sibTrans" cxnId="{150969B5-2758-4F76-9A88-B862DF0392B2}">
      <dgm:prSet/>
      <dgm:spPr/>
      <dgm:t>
        <a:bodyPr/>
        <a:lstStyle/>
        <a:p>
          <a:pPr rtl="1"/>
          <a:endParaRPr lang="he-IL"/>
        </a:p>
      </dgm:t>
    </dgm:pt>
    <dgm:pt modelId="{71112F08-F8C1-4FE1-9A88-AB3133F42462}" type="pres">
      <dgm:prSet presAssocID="{DFEC5653-C16E-47B8-9648-CA7F823BE3A4}" presName="compositeShape" presStyleCnt="0">
        <dgm:presLayoutVars>
          <dgm:chMax val="2"/>
          <dgm:dir/>
          <dgm:resizeHandles val="exact"/>
        </dgm:presLayoutVars>
      </dgm:prSet>
      <dgm:spPr/>
    </dgm:pt>
    <dgm:pt modelId="{250247A0-6B91-45F8-AA9B-565D7B323B2B}" type="pres">
      <dgm:prSet presAssocID="{DFEC5653-C16E-47B8-9648-CA7F823BE3A4}" presName="ribbon" presStyleLbl="node1" presStyleIdx="0" presStyleCnt="1"/>
      <dgm:spPr/>
    </dgm:pt>
    <dgm:pt modelId="{8C6D3DDC-7FF6-44D8-8475-F51B1EE7DA26}" type="pres">
      <dgm:prSet presAssocID="{DFEC5653-C16E-47B8-9648-CA7F823BE3A4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2C84F606-D143-4289-90CD-836427FB76D2}" type="pres">
      <dgm:prSet presAssocID="{DFEC5653-C16E-47B8-9648-CA7F823BE3A4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DF65004-1DE2-4672-86BD-61E5B1A8DB4C}" srcId="{DFEC5653-C16E-47B8-9648-CA7F823BE3A4}" destId="{30FB22BD-5752-49D8-B56A-FF645F56B62A}" srcOrd="0" destOrd="0" parTransId="{916BA0D6-1D6C-441A-B568-3D449ADEA726}" sibTransId="{22D44D11-5E91-434E-95DE-8BFFAEA3581B}"/>
    <dgm:cxn modelId="{F99EE665-46F6-466E-8858-B67DA86A65B8}" type="presOf" srcId="{B7DE8121-6D1A-47D5-8278-C44048EE0355}" destId="{2C84F606-D143-4289-90CD-836427FB76D2}" srcOrd="0" destOrd="0" presId="urn:microsoft.com/office/officeart/2005/8/layout/arrow6"/>
    <dgm:cxn modelId="{3596F155-7D2F-45BA-98C9-C20A0D81A6CE}" type="presOf" srcId="{30FB22BD-5752-49D8-B56A-FF645F56B62A}" destId="{8C6D3DDC-7FF6-44D8-8475-F51B1EE7DA26}" srcOrd="0" destOrd="0" presId="urn:microsoft.com/office/officeart/2005/8/layout/arrow6"/>
    <dgm:cxn modelId="{C3797589-FC05-4EA2-888B-1EFB0EB0CFD7}" type="presOf" srcId="{DFEC5653-C16E-47B8-9648-CA7F823BE3A4}" destId="{71112F08-F8C1-4FE1-9A88-AB3133F42462}" srcOrd="0" destOrd="0" presId="urn:microsoft.com/office/officeart/2005/8/layout/arrow6"/>
    <dgm:cxn modelId="{150969B5-2758-4F76-9A88-B862DF0392B2}" srcId="{DFEC5653-C16E-47B8-9648-CA7F823BE3A4}" destId="{B7DE8121-6D1A-47D5-8278-C44048EE0355}" srcOrd="1" destOrd="0" parTransId="{F3A1D8CA-84DC-4F19-AA8C-CFCF3986F99E}" sibTransId="{C0B4F780-BDA4-413E-ADD8-EB09BDC41351}"/>
    <dgm:cxn modelId="{051B4EE1-7FA5-4683-9FBE-75AA172836CB}" srcId="{DFEC5653-C16E-47B8-9648-CA7F823BE3A4}" destId="{0F7399B8-A2D8-4D73-9C2B-2DED8844412F}" srcOrd="2" destOrd="0" parTransId="{631F9DDD-C797-4E2A-A0A4-3543C4B1AAE7}" sibTransId="{F05388A1-CC95-4267-BE1A-3007D94B7615}"/>
    <dgm:cxn modelId="{301A2FFE-2FFB-4305-B357-781B86D40CF4}" type="presParOf" srcId="{71112F08-F8C1-4FE1-9A88-AB3133F42462}" destId="{250247A0-6B91-45F8-AA9B-565D7B323B2B}" srcOrd="0" destOrd="0" presId="urn:microsoft.com/office/officeart/2005/8/layout/arrow6"/>
    <dgm:cxn modelId="{09ECCCD4-4CFD-4441-B82F-CFB070CCCE23}" type="presParOf" srcId="{71112F08-F8C1-4FE1-9A88-AB3133F42462}" destId="{8C6D3DDC-7FF6-44D8-8475-F51B1EE7DA26}" srcOrd="1" destOrd="0" presId="urn:microsoft.com/office/officeart/2005/8/layout/arrow6"/>
    <dgm:cxn modelId="{CDC8FC1D-2F46-4F07-9414-66A8737B1A53}" type="presParOf" srcId="{71112F08-F8C1-4FE1-9A88-AB3133F42462}" destId="{2C84F606-D143-4289-90CD-836427FB76D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E65637-2D22-4596-BF3B-9E786A554992}" type="doc">
      <dgm:prSet loTypeId="urn:microsoft.com/office/officeart/2005/8/layout/chevron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CCBFBD71-0C8D-43DB-89B5-A5BFC73484EA}">
      <dgm:prSet phldrT="[טקסט]"/>
      <dgm:spPr/>
      <dgm:t>
        <a:bodyPr/>
        <a:lstStyle/>
        <a:p>
          <a:pPr rtl="1"/>
          <a:r>
            <a:rPr lang="he-IL" dirty="0"/>
            <a:t>מאורעות תר"פ</a:t>
          </a:r>
        </a:p>
      </dgm:t>
    </dgm:pt>
    <dgm:pt modelId="{615F62C9-6609-4EE2-9E4C-7763F93337C0}" type="parTrans" cxnId="{B0A4D7EA-097F-46BA-BE7C-2ABE630FACFF}">
      <dgm:prSet/>
      <dgm:spPr/>
      <dgm:t>
        <a:bodyPr/>
        <a:lstStyle/>
        <a:p>
          <a:pPr rtl="1"/>
          <a:endParaRPr lang="he-IL"/>
        </a:p>
      </dgm:t>
    </dgm:pt>
    <dgm:pt modelId="{C9043ED5-5D21-4671-95FD-B3ABFE3EBD4C}" type="sibTrans" cxnId="{B0A4D7EA-097F-46BA-BE7C-2ABE630FACFF}">
      <dgm:prSet/>
      <dgm:spPr/>
      <dgm:t>
        <a:bodyPr/>
        <a:lstStyle/>
        <a:p>
          <a:pPr rtl="1"/>
          <a:endParaRPr lang="he-IL"/>
        </a:p>
      </dgm:t>
    </dgm:pt>
    <dgm:pt modelId="{84BD627A-23EA-4AED-A5AE-629722F8187F}">
      <dgm:prSet phldrT="[טקסט]"/>
      <dgm:spPr/>
      <dgm:t>
        <a:bodyPr/>
        <a:lstStyle/>
        <a:p>
          <a:pPr rtl="1"/>
          <a:r>
            <a:rPr lang="he-IL" dirty="0"/>
            <a:t>מאורעות תר"פ</a:t>
          </a:r>
        </a:p>
      </dgm:t>
    </dgm:pt>
    <dgm:pt modelId="{13CC8BF5-E92C-422A-9550-B8250BB7877A}" type="parTrans" cxnId="{438B4E36-73AC-47DA-B9E4-173F8056542C}">
      <dgm:prSet/>
      <dgm:spPr/>
      <dgm:t>
        <a:bodyPr/>
        <a:lstStyle/>
        <a:p>
          <a:pPr rtl="1"/>
          <a:endParaRPr lang="he-IL"/>
        </a:p>
      </dgm:t>
    </dgm:pt>
    <dgm:pt modelId="{7D9E0BCB-3FFC-47C4-AAA2-3474ABD454D3}" type="sibTrans" cxnId="{438B4E36-73AC-47DA-B9E4-173F8056542C}">
      <dgm:prSet/>
      <dgm:spPr/>
      <dgm:t>
        <a:bodyPr/>
        <a:lstStyle/>
        <a:p>
          <a:pPr rtl="1"/>
          <a:endParaRPr lang="he-IL"/>
        </a:p>
      </dgm:t>
    </dgm:pt>
    <dgm:pt modelId="{1C5019C6-7CB1-45B3-BAD2-03A744AC866F}">
      <dgm:prSet phldrT="[טקסט]" phldr="1"/>
      <dgm:spPr/>
      <dgm:t>
        <a:bodyPr/>
        <a:lstStyle/>
        <a:p>
          <a:pPr rtl="1"/>
          <a:endParaRPr lang="he-IL"/>
        </a:p>
      </dgm:t>
    </dgm:pt>
    <dgm:pt modelId="{F5009765-CEA4-4222-BED5-7AFA0BF35E21}" type="parTrans" cxnId="{7827A020-AF82-4BF1-9626-B4FD812DB942}">
      <dgm:prSet/>
      <dgm:spPr/>
      <dgm:t>
        <a:bodyPr/>
        <a:lstStyle/>
        <a:p>
          <a:pPr rtl="1"/>
          <a:endParaRPr lang="he-IL"/>
        </a:p>
      </dgm:t>
    </dgm:pt>
    <dgm:pt modelId="{18CB6970-E971-48B8-8DD3-6EE34B21161E}" type="sibTrans" cxnId="{7827A020-AF82-4BF1-9626-B4FD812DB942}">
      <dgm:prSet/>
      <dgm:spPr/>
      <dgm:t>
        <a:bodyPr/>
        <a:lstStyle/>
        <a:p>
          <a:pPr rtl="1"/>
          <a:endParaRPr lang="he-IL"/>
        </a:p>
      </dgm:t>
    </dgm:pt>
    <dgm:pt modelId="{6940E20F-7308-422B-BC3B-D5ECA0DDC2FD}">
      <dgm:prSet phldrT="[טקסט]"/>
      <dgm:spPr/>
      <dgm:t>
        <a:bodyPr/>
        <a:lstStyle/>
        <a:p>
          <a:pPr rtl="1"/>
          <a:r>
            <a:rPr lang="he-IL" dirty="0"/>
            <a:t>מאורעות תרפ"א</a:t>
          </a:r>
        </a:p>
      </dgm:t>
    </dgm:pt>
    <dgm:pt modelId="{A40F1F4A-18B7-4C4E-A2F0-E8006C8D1A43}" type="parTrans" cxnId="{3CE73E0F-CBB1-4AAC-8E5F-63F5683ADA5D}">
      <dgm:prSet/>
      <dgm:spPr/>
      <dgm:t>
        <a:bodyPr/>
        <a:lstStyle/>
        <a:p>
          <a:pPr rtl="1"/>
          <a:endParaRPr lang="he-IL"/>
        </a:p>
      </dgm:t>
    </dgm:pt>
    <dgm:pt modelId="{FC591AF3-4893-4395-8FBD-D1068D81C53B}" type="sibTrans" cxnId="{3CE73E0F-CBB1-4AAC-8E5F-63F5683ADA5D}">
      <dgm:prSet/>
      <dgm:spPr/>
      <dgm:t>
        <a:bodyPr/>
        <a:lstStyle/>
        <a:p>
          <a:pPr rtl="1"/>
          <a:endParaRPr lang="he-IL"/>
        </a:p>
      </dgm:t>
    </dgm:pt>
    <dgm:pt modelId="{C4AD2386-9ABB-47A0-AC88-CD8E1C0807E6}">
      <dgm:prSet/>
      <dgm:spPr/>
      <dgm:t>
        <a:bodyPr/>
        <a:lstStyle/>
        <a:p>
          <a:pPr rtl="1"/>
          <a:endParaRPr lang="he-IL"/>
        </a:p>
      </dgm:t>
    </dgm:pt>
    <dgm:pt modelId="{79A8124F-EB56-4024-8CC3-11357D187D28}" type="parTrans" cxnId="{234875C8-A4D0-47FB-B00C-87AD0A7D83E6}">
      <dgm:prSet/>
      <dgm:spPr/>
      <dgm:t>
        <a:bodyPr/>
        <a:lstStyle/>
        <a:p>
          <a:pPr rtl="1"/>
          <a:endParaRPr lang="he-IL"/>
        </a:p>
      </dgm:t>
    </dgm:pt>
    <dgm:pt modelId="{714201A9-0A4F-408C-B685-A421B6F40330}" type="sibTrans" cxnId="{234875C8-A4D0-47FB-B00C-87AD0A7D83E6}">
      <dgm:prSet/>
      <dgm:spPr/>
      <dgm:t>
        <a:bodyPr/>
        <a:lstStyle/>
        <a:p>
          <a:pPr rtl="1"/>
          <a:endParaRPr lang="he-IL"/>
        </a:p>
      </dgm:t>
    </dgm:pt>
    <dgm:pt modelId="{447F4BE0-04AF-4780-B4C5-EA3A63009848}">
      <dgm:prSet/>
      <dgm:spPr/>
      <dgm:t>
        <a:bodyPr/>
        <a:lstStyle/>
        <a:p>
          <a:pPr rtl="1"/>
          <a:r>
            <a:rPr lang="he-IL" dirty="0"/>
            <a:t>מאורעות תרפ"ט</a:t>
          </a:r>
        </a:p>
      </dgm:t>
    </dgm:pt>
    <dgm:pt modelId="{DAEA31CF-0388-4714-B19F-9D85A753AA93}" type="parTrans" cxnId="{93FF2AFF-8136-42A4-9EA9-28892D221F63}">
      <dgm:prSet/>
      <dgm:spPr/>
      <dgm:t>
        <a:bodyPr/>
        <a:lstStyle/>
        <a:p>
          <a:pPr rtl="1"/>
          <a:endParaRPr lang="he-IL"/>
        </a:p>
      </dgm:t>
    </dgm:pt>
    <dgm:pt modelId="{495DF53C-25B3-4885-B0FA-0BF70861F328}" type="sibTrans" cxnId="{93FF2AFF-8136-42A4-9EA9-28892D221F63}">
      <dgm:prSet/>
      <dgm:spPr/>
      <dgm:t>
        <a:bodyPr/>
        <a:lstStyle/>
        <a:p>
          <a:pPr rtl="1"/>
          <a:endParaRPr lang="he-IL"/>
        </a:p>
      </dgm:t>
    </dgm:pt>
    <dgm:pt modelId="{8EA643F1-060E-4EAD-A6D0-198682E613B9}">
      <dgm:prSet/>
      <dgm:spPr/>
      <dgm:t>
        <a:bodyPr/>
        <a:lstStyle/>
        <a:p>
          <a:pPr rtl="1"/>
          <a:endParaRPr lang="he-IL" dirty="0"/>
        </a:p>
      </dgm:t>
    </dgm:pt>
    <dgm:pt modelId="{388A3BEE-4211-4C37-A0FB-A034CF17B704}" type="parTrans" cxnId="{D21AC765-371E-44CE-830E-AAADE608DD59}">
      <dgm:prSet/>
      <dgm:spPr/>
      <dgm:t>
        <a:bodyPr/>
        <a:lstStyle/>
        <a:p>
          <a:pPr rtl="1"/>
          <a:endParaRPr lang="he-IL"/>
        </a:p>
      </dgm:t>
    </dgm:pt>
    <dgm:pt modelId="{2BD65F96-2130-475F-B893-E26E30C3FEC3}" type="sibTrans" cxnId="{D21AC765-371E-44CE-830E-AAADE608DD59}">
      <dgm:prSet/>
      <dgm:spPr/>
      <dgm:t>
        <a:bodyPr/>
        <a:lstStyle/>
        <a:p>
          <a:pPr rtl="1"/>
          <a:endParaRPr lang="he-IL"/>
        </a:p>
      </dgm:t>
    </dgm:pt>
    <dgm:pt modelId="{CB21B6A6-E5F0-4C27-AA48-F2E13A348484}">
      <dgm:prSet/>
      <dgm:spPr/>
      <dgm:t>
        <a:bodyPr/>
        <a:lstStyle/>
        <a:p>
          <a:pPr rtl="1"/>
          <a:r>
            <a:rPr lang="he-IL" dirty="0"/>
            <a:t>המרד הערבי</a:t>
          </a:r>
        </a:p>
      </dgm:t>
    </dgm:pt>
    <dgm:pt modelId="{243DC132-7141-43E3-AC5F-903AB43F9072}" type="parTrans" cxnId="{BF4F6FA7-1A5B-4D85-8CF8-D293F35B30C8}">
      <dgm:prSet/>
      <dgm:spPr/>
      <dgm:t>
        <a:bodyPr/>
        <a:lstStyle/>
        <a:p>
          <a:pPr rtl="1"/>
          <a:endParaRPr lang="he-IL"/>
        </a:p>
      </dgm:t>
    </dgm:pt>
    <dgm:pt modelId="{3971ACF6-9B0D-4285-ADB3-94CDBF6105DF}" type="sibTrans" cxnId="{BF4F6FA7-1A5B-4D85-8CF8-D293F35B30C8}">
      <dgm:prSet/>
      <dgm:spPr/>
      <dgm:t>
        <a:bodyPr/>
        <a:lstStyle/>
        <a:p>
          <a:pPr rtl="1"/>
          <a:endParaRPr lang="he-IL"/>
        </a:p>
      </dgm:t>
    </dgm:pt>
    <dgm:pt modelId="{84558710-7913-4C4F-84D0-2ABC7DEE377F}" type="pres">
      <dgm:prSet presAssocID="{75E65637-2D22-4596-BF3B-9E786A554992}" presName="linearFlow" presStyleCnt="0">
        <dgm:presLayoutVars>
          <dgm:dir/>
          <dgm:animLvl val="lvl"/>
          <dgm:resizeHandles val="exact"/>
        </dgm:presLayoutVars>
      </dgm:prSet>
      <dgm:spPr/>
    </dgm:pt>
    <dgm:pt modelId="{3373ABCC-9E53-41DE-A075-9DA2E3FD4675}" type="pres">
      <dgm:prSet presAssocID="{CCBFBD71-0C8D-43DB-89B5-A5BFC73484EA}" presName="composite" presStyleCnt="0"/>
      <dgm:spPr/>
    </dgm:pt>
    <dgm:pt modelId="{C2A10211-6ABB-4324-93A1-AFF2C2E04C38}" type="pres">
      <dgm:prSet presAssocID="{CCBFBD71-0C8D-43DB-89B5-A5BFC73484EA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147B7FF-5F4D-4510-BB1F-D90D08C6FB7C}" type="pres">
      <dgm:prSet presAssocID="{CCBFBD71-0C8D-43DB-89B5-A5BFC73484EA}" presName="descendantText" presStyleLbl="alignAcc1" presStyleIdx="0" presStyleCnt="4">
        <dgm:presLayoutVars>
          <dgm:bulletEnabled val="1"/>
        </dgm:presLayoutVars>
      </dgm:prSet>
      <dgm:spPr/>
    </dgm:pt>
    <dgm:pt modelId="{EF48BC18-4DB4-4D4B-9064-07B10030C832}" type="pres">
      <dgm:prSet presAssocID="{C9043ED5-5D21-4671-95FD-B3ABFE3EBD4C}" presName="sp" presStyleCnt="0"/>
      <dgm:spPr/>
    </dgm:pt>
    <dgm:pt modelId="{95284E3F-9DE1-458E-8918-792BF917098F}" type="pres">
      <dgm:prSet presAssocID="{1C5019C6-7CB1-45B3-BAD2-03A744AC866F}" presName="composite" presStyleCnt="0"/>
      <dgm:spPr/>
    </dgm:pt>
    <dgm:pt modelId="{28A4FA5F-1FA8-415C-99F3-8FA5BF3895FA}" type="pres">
      <dgm:prSet presAssocID="{1C5019C6-7CB1-45B3-BAD2-03A744AC866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A73FE4A-4987-48E7-A5F6-D4554F15D33F}" type="pres">
      <dgm:prSet presAssocID="{1C5019C6-7CB1-45B3-BAD2-03A744AC866F}" presName="descendantText" presStyleLbl="alignAcc1" presStyleIdx="1" presStyleCnt="4">
        <dgm:presLayoutVars>
          <dgm:bulletEnabled val="1"/>
        </dgm:presLayoutVars>
      </dgm:prSet>
      <dgm:spPr/>
    </dgm:pt>
    <dgm:pt modelId="{E2F8A1CD-ADA2-43D8-A88B-E04C6F622A82}" type="pres">
      <dgm:prSet presAssocID="{18CB6970-E971-48B8-8DD3-6EE34B21161E}" presName="sp" presStyleCnt="0"/>
      <dgm:spPr/>
    </dgm:pt>
    <dgm:pt modelId="{B49835E8-1C1C-4595-B1FB-F0C0ED7E33B7}" type="pres">
      <dgm:prSet presAssocID="{C4AD2386-9ABB-47A0-AC88-CD8E1C0807E6}" presName="composite" presStyleCnt="0"/>
      <dgm:spPr/>
    </dgm:pt>
    <dgm:pt modelId="{E6567358-25C9-4049-B2F7-51A6B8F7F1A4}" type="pres">
      <dgm:prSet presAssocID="{C4AD2386-9ABB-47A0-AC88-CD8E1C0807E6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F66F8A1-86B7-4CBE-9219-BD925CC93CA0}" type="pres">
      <dgm:prSet presAssocID="{C4AD2386-9ABB-47A0-AC88-CD8E1C0807E6}" presName="descendantText" presStyleLbl="alignAcc1" presStyleIdx="2" presStyleCnt="4">
        <dgm:presLayoutVars>
          <dgm:bulletEnabled val="1"/>
        </dgm:presLayoutVars>
      </dgm:prSet>
      <dgm:spPr/>
    </dgm:pt>
    <dgm:pt modelId="{E3088F49-D18C-428F-9C51-A68D71C37937}" type="pres">
      <dgm:prSet presAssocID="{714201A9-0A4F-408C-B685-A421B6F40330}" presName="sp" presStyleCnt="0"/>
      <dgm:spPr/>
    </dgm:pt>
    <dgm:pt modelId="{63781BEA-4BA3-48E5-8C87-51FFD1FC5D58}" type="pres">
      <dgm:prSet presAssocID="{8EA643F1-060E-4EAD-A6D0-198682E613B9}" presName="composite" presStyleCnt="0"/>
      <dgm:spPr/>
    </dgm:pt>
    <dgm:pt modelId="{DC90AF84-2011-4571-AEA6-BC825A0C3DC0}" type="pres">
      <dgm:prSet presAssocID="{8EA643F1-060E-4EAD-A6D0-198682E613B9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1A4246A-FDD9-42B6-8DB0-19446211DD3F}" type="pres">
      <dgm:prSet presAssocID="{8EA643F1-060E-4EAD-A6D0-198682E613B9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805E9300-743D-412F-B7ED-89800D5D5EDB}" type="presOf" srcId="{6940E20F-7308-422B-BC3B-D5ECA0DDC2FD}" destId="{BA73FE4A-4987-48E7-A5F6-D4554F15D33F}" srcOrd="0" destOrd="0" presId="urn:microsoft.com/office/officeart/2005/8/layout/chevron2"/>
    <dgm:cxn modelId="{3CE73E0F-CBB1-4AAC-8E5F-63F5683ADA5D}" srcId="{1C5019C6-7CB1-45B3-BAD2-03A744AC866F}" destId="{6940E20F-7308-422B-BC3B-D5ECA0DDC2FD}" srcOrd="0" destOrd="0" parTransId="{A40F1F4A-18B7-4C4E-A2F0-E8006C8D1A43}" sibTransId="{FC591AF3-4893-4395-8FBD-D1068D81C53B}"/>
    <dgm:cxn modelId="{7827A020-AF82-4BF1-9626-B4FD812DB942}" srcId="{75E65637-2D22-4596-BF3B-9E786A554992}" destId="{1C5019C6-7CB1-45B3-BAD2-03A744AC866F}" srcOrd="1" destOrd="0" parTransId="{F5009765-CEA4-4222-BED5-7AFA0BF35E21}" sibTransId="{18CB6970-E971-48B8-8DD3-6EE34B21161E}"/>
    <dgm:cxn modelId="{438B4E36-73AC-47DA-B9E4-173F8056542C}" srcId="{CCBFBD71-0C8D-43DB-89B5-A5BFC73484EA}" destId="{84BD627A-23EA-4AED-A5AE-629722F8187F}" srcOrd="0" destOrd="0" parTransId="{13CC8BF5-E92C-422A-9550-B8250BB7877A}" sibTransId="{7D9E0BCB-3FFC-47C4-AAA2-3474ABD454D3}"/>
    <dgm:cxn modelId="{D5926A3C-ADF5-4EF5-9519-63FFDC0C604B}" type="presOf" srcId="{447F4BE0-04AF-4780-B4C5-EA3A63009848}" destId="{7F66F8A1-86B7-4CBE-9219-BD925CC93CA0}" srcOrd="0" destOrd="0" presId="urn:microsoft.com/office/officeart/2005/8/layout/chevron2"/>
    <dgm:cxn modelId="{16C31044-45D6-40BA-93C9-BA44DF11D397}" type="presOf" srcId="{CCBFBD71-0C8D-43DB-89B5-A5BFC73484EA}" destId="{C2A10211-6ABB-4324-93A1-AFF2C2E04C38}" srcOrd="0" destOrd="0" presId="urn:microsoft.com/office/officeart/2005/8/layout/chevron2"/>
    <dgm:cxn modelId="{9CD4B744-1915-422A-A34C-A2A7FEDEA33D}" type="presOf" srcId="{1C5019C6-7CB1-45B3-BAD2-03A744AC866F}" destId="{28A4FA5F-1FA8-415C-99F3-8FA5BF3895FA}" srcOrd="0" destOrd="0" presId="urn:microsoft.com/office/officeart/2005/8/layout/chevron2"/>
    <dgm:cxn modelId="{19726365-A0AE-479B-BD59-CED4AF6FA9E5}" type="presOf" srcId="{C4AD2386-9ABB-47A0-AC88-CD8E1C0807E6}" destId="{E6567358-25C9-4049-B2F7-51A6B8F7F1A4}" srcOrd="0" destOrd="0" presId="urn:microsoft.com/office/officeart/2005/8/layout/chevron2"/>
    <dgm:cxn modelId="{D21AC765-371E-44CE-830E-AAADE608DD59}" srcId="{75E65637-2D22-4596-BF3B-9E786A554992}" destId="{8EA643F1-060E-4EAD-A6D0-198682E613B9}" srcOrd="3" destOrd="0" parTransId="{388A3BEE-4211-4C37-A0FB-A034CF17B704}" sibTransId="{2BD65F96-2130-475F-B893-E26E30C3FEC3}"/>
    <dgm:cxn modelId="{A0E6ED53-0C1E-42B3-AA52-1812D4F1076F}" type="presOf" srcId="{CB21B6A6-E5F0-4C27-AA48-F2E13A348484}" destId="{A1A4246A-FDD9-42B6-8DB0-19446211DD3F}" srcOrd="0" destOrd="0" presId="urn:microsoft.com/office/officeart/2005/8/layout/chevron2"/>
    <dgm:cxn modelId="{34A09176-CD9F-454F-BEA4-FA610C998289}" type="presOf" srcId="{84BD627A-23EA-4AED-A5AE-629722F8187F}" destId="{0147B7FF-5F4D-4510-BB1F-D90D08C6FB7C}" srcOrd="0" destOrd="0" presId="urn:microsoft.com/office/officeart/2005/8/layout/chevron2"/>
    <dgm:cxn modelId="{43C2809A-A9F6-4497-B931-624871ECBF9B}" type="presOf" srcId="{75E65637-2D22-4596-BF3B-9E786A554992}" destId="{84558710-7913-4C4F-84D0-2ABC7DEE377F}" srcOrd="0" destOrd="0" presId="urn:microsoft.com/office/officeart/2005/8/layout/chevron2"/>
    <dgm:cxn modelId="{BF4F6FA7-1A5B-4D85-8CF8-D293F35B30C8}" srcId="{8EA643F1-060E-4EAD-A6D0-198682E613B9}" destId="{CB21B6A6-E5F0-4C27-AA48-F2E13A348484}" srcOrd="0" destOrd="0" parTransId="{243DC132-7141-43E3-AC5F-903AB43F9072}" sibTransId="{3971ACF6-9B0D-4285-ADB3-94CDBF6105DF}"/>
    <dgm:cxn modelId="{24D0E8C6-729A-4421-9596-79DE3D4DEAF1}" type="presOf" srcId="{8EA643F1-060E-4EAD-A6D0-198682E613B9}" destId="{DC90AF84-2011-4571-AEA6-BC825A0C3DC0}" srcOrd="0" destOrd="0" presId="urn:microsoft.com/office/officeart/2005/8/layout/chevron2"/>
    <dgm:cxn modelId="{234875C8-A4D0-47FB-B00C-87AD0A7D83E6}" srcId="{75E65637-2D22-4596-BF3B-9E786A554992}" destId="{C4AD2386-9ABB-47A0-AC88-CD8E1C0807E6}" srcOrd="2" destOrd="0" parTransId="{79A8124F-EB56-4024-8CC3-11357D187D28}" sibTransId="{714201A9-0A4F-408C-B685-A421B6F40330}"/>
    <dgm:cxn modelId="{B0A4D7EA-097F-46BA-BE7C-2ABE630FACFF}" srcId="{75E65637-2D22-4596-BF3B-9E786A554992}" destId="{CCBFBD71-0C8D-43DB-89B5-A5BFC73484EA}" srcOrd="0" destOrd="0" parTransId="{615F62C9-6609-4EE2-9E4C-7763F93337C0}" sibTransId="{C9043ED5-5D21-4671-95FD-B3ABFE3EBD4C}"/>
    <dgm:cxn modelId="{93FF2AFF-8136-42A4-9EA9-28892D221F63}" srcId="{C4AD2386-9ABB-47A0-AC88-CD8E1C0807E6}" destId="{447F4BE0-04AF-4780-B4C5-EA3A63009848}" srcOrd="0" destOrd="0" parTransId="{DAEA31CF-0388-4714-B19F-9D85A753AA93}" sibTransId="{495DF53C-25B3-4885-B0FA-0BF70861F328}"/>
    <dgm:cxn modelId="{52A0C614-A49E-4E08-88BB-874D8E5BC53C}" type="presParOf" srcId="{84558710-7913-4C4F-84D0-2ABC7DEE377F}" destId="{3373ABCC-9E53-41DE-A075-9DA2E3FD4675}" srcOrd="0" destOrd="0" presId="urn:microsoft.com/office/officeart/2005/8/layout/chevron2"/>
    <dgm:cxn modelId="{20882527-1CB6-4B2E-AA83-AFF28A14B093}" type="presParOf" srcId="{3373ABCC-9E53-41DE-A075-9DA2E3FD4675}" destId="{C2A10211-6ABB-4324-93A1-AFF2C2E04C38}" srcOrd="0" destOrd="0" presId="urn:microsoft.com/office/officeart/2005/8/layout/chevron2"/>
    <dgm:cxn modelId="{69E40404-DE33-47DB-9F93-EF3DE9FC4952}" type="presParOf" srcId="{3373ABCC-9E53-41DE-A075-9DA2E3FD4675}" destId="{0147B7FF-5F4D-4510-BB1F-D90D08C6FB7C}" srcOrd="1" destOrd="0" presId="urn:microsoft.com/office/officeart/2005/8/layout/chevron2"/>
    <dgm:cxn modelId="{2CED1A0B-B22F-40D8-B990-C29E77099913}" type="presParOf" srcId="{84558710-7913-4C4F-84D0-2ABC7DEE377F}" destId="{EF48BC18-4DB4-4D4B-9064-07B10030C832}" srcOrd="1" destOrd="0" presId="urn:microsoft.com/office/officeart/2005/8/layout/chevron2"/>
    <dgm:cxn modelId="{6778D156-CD66-4A06-B760-0785A2926BBF}" type="presParOf" srcId="{84558710-7913-4C4F-84D0-2ABC7DEE377F}" destId="{95284E3F-9DE1-458E-8918-792BF917098F}" srcOrd="2" destOrd="0" presId="urn:microsoft.com/office/officeart/2005/8/layout/chevron2"/>
    <dgm:cxn modelId="{22E0AD8B-1DA5-4085-8F13-15CE14F6DE21}" type="presParOf" srcId="{95284E3F-9DE1-458E-8918-792BF917098F}" destId="{28A4FA5F-1FA8-415C-99F3-8FA5BF3895FA}" srcOrd="0" destOrd="0" presId="urn:microsoft.com/office/officeart/2005/8/layout/chevron2"/>
    <dgm:cxn modelId="{9159D662-B1E2-4228-B854-5B93E37F7194}" type="presParOf" srcId="{95284E3F-9DE1-458E-8918-792BF917098F}" destId="{BA73FE4A-4987-48E7-A5F6-D4554F15D33F}" srcOrd="1" destOrd="0" presId="urn:microsoft.com/office/officeart/2005/8/layout/chevron2"/>
    <dgm:cxn modelId="{141B8DC1-74AE-4254-BB9D-4986764BD5BD}" type="presParOf" srcId="{84558710-7913-4C4F-84D0-2ABC7DEE377F}" destId="{E2F8A1CD-ADA2-43D8-A88B-E04C6F622A82}" srcOrd="3" destOrd="0" presId="urn:microsoft.com/office/officeart/2005/8/layout/chevron2"/>
    <dgm:cxn modelId="{AD99FE55-72D4-4CCE-9B18-8EDB440B13B8}" type="presParOf" srcId="{84558710-7913-4C4F-84D0-2ABC7DEE377F}" destId="{B49835E8-1C1C-4595-B1FB-F0C0ED7E33B7}" srcOrd="4" destOrd="0" presId="urn:microsoft.com/office/officeart/2005/8/layout/chevron2"/>
    <dgm:cxn modelId="{5CFF4AB5-D9B0-4271-B6F4-6A115D6CBE61}" type="presParOf" srcId="{B49835E8-1C1C-4595-B1FB-F0C0ED7E33B7}" destId="{E6567358-25C9-4049-B2F7-51A6B8F7F1A4}" srcOrd="0" destOrd="0" presId="urn:microsoft.com/office/officeart/2005/8/layout/chevron2"/>
    <dgm:cxn modelId="{140EA368-9FAF-4AF2-9A70-60CD380DE0B6}" type="presParOf" srcId="{B49835E8-1C1C-4595-B1FB-F0C0ED7E33B7}" destId="{7F66F8A1-86B7-4CBE-9219-BD925CC93CA0}" srcOrd="1" destOrd="0" presId="urn:microsoft.com/office/officeart/2005/8/layout/chevron2"/>
    <dgm:cxn modelId="{778EF698-5E16-4206-9023-2F983F0D2C4B}" type="presParOf" srcId="{84558710-7913-4C4F-84D0-2ABC7DEE377F}" destId="{E3088F49-D18C-428F-9C51-A68D71C37937}" srcOrd="5" destOrd="0" presId="urn:microsoft.com/office/officeart/2005/8/layout/chevron2"/>
    <dgm:cxn modelId="{A76EA3AA-F622-4089-8D66-F93E90D05C31}" type="presParOf" srcId="{84558710-7913-4C4F-84D0-2ABC7DEE377F}" destId="{63781BEA-4BA3-48E5-8C87-51FFD1FC5D58}" srcOrd="6" destOrd="0" presId="urn:microsoft.com/office/officeart/2005/8/layout/chevron2"/>
    <dgm:cxn modelId="{48BB0199-3414-4F96-8C93-09C377CD4DF1}" type="presParOf" srcId="{63781BEA-4BA3-48E5-8C87-51FFD1FC5D58}" destId="{DC90AF84-2011-4571-AEA6-BC825A0C3DC0}" srcOrd="0" destOrd="0" presId="urn:microsoft.com/office/officeart/2005/8/layout/chevron2"/>
    <dgm:cxn modelId="{018B5F03-6B0D-471D-A0FD-4FDE16C2D374}" type="presParOf" srcId="{63781BEA-4BA3-48E5-8C87-51FFD1FC5D58}" destId="{A1A4246A-FDD9-42B6-8DB0-19446211DD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2A2D48-487A-4AC1-AD2C-66D841CA2B5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5609F949-2C7F-414F-85F5-573C374B723E}">
      <dgm:prSet phldrT="[טקסט]" custT="1"/>
      <dgm:spPr/>
      <dgm:t>
        <a:bodyPr/>
        <a:lstStyle/>
        <a:p>
          <a:pPr rtl="1"/>
          <a:r>
            <a:rPr lang="he-IL" sz="1600"/>
            <a:t>הקמת כוחות מגן בלתי לגאליים</a:t>
          </a:r>
        </a:p>
        <a:p>
          <a:pPr rtl="1"/>
          <a:r>
            <a:rPr lang="he-IL" sz="1600"/>
            <a:t> (לא חוקיים)-</a:t>
          </a:r>
        </a:p>
        <a:p>
          <a:pPr rtl="1"/>
          <a:r>
            <a:rPr lang="he-IL" sz="1600"/>
            <a:t>תפיסת "יציאה מחוץ לגדר"</a:t>
          </a:r>
        </a:p>
      </dgm:t>
    </dgm:pt>
    <dgm:pt modelId="{F8BB9DB4-3D73-40F4-999C-235703926364}" type="parTrans" cxnId="{A4A6CE78-39FF-4172-AF43-A35F7CA6CEA4}">
      <dgm:prSet/>
      <dgm:spPr/>
      <dgm:t>
        <a:bodyPr/>
        <a:lstStyle/>
        <a:p>
          <a:pPr rtl="1"/>
          <a:endParaRPr lang="he-IL"/>
        </a:p>
      </dgm:t>
    </dgm:pt>
    <dgm:pt modelId="{2DE645FA-2B83-4504-A92E-CAAC99D32DCF}" type="sibTrans" cxnId="{A4A6CE78-39FF-4172-AF43-A35F7CA6CEA4}">
      <dgm:prSet/>
      <dgm:spPr/>
      <dgm:t>
        <a:bodyPr/>
        <a:lstStyle/>
        <a:p>
          <a:pPr rtl="1"/>
          <a:endParaRPr lang="he-IL"/>
        </a:p>
      </dgm:t>
    </dgm:pt>
    <dgm:pt modelId="{39F6CDDB-9513-4418-9ED7-7D9869C69D83}">
      <dgm:prSet phldrT="[טקסט]" custT="1"/>
      <dgm:spPr/>
      <dgm:t>
        <a:bodyPr/>
        <a:lstStyle/>
        <a:p>
          <a:pPr rtl="1"/>
          <a:r>
            <a:rPr lang="he-IL" sz="1800"/>
            <a:t>הנודדת- </a:t>
          </a:r>
          <a:r>
            <a:rPr lang="he-IL" sz="1100"/>
            <a:t>כח שפעל בעיקר בלילה, הוקם ע"י יצחק שדה. יצירת טיפוס חדש של לוחם.</a:t>
          </a:r>
          <a:endParaRPr lang="he-IL" sz="1800"/>
        </a:p>
      </dgm:t>
    </dgm:pt>
    <dgm:pt modelId="{E4DDB0A1-1B0E-4034-AC1F-24DB55D2B0B8}" type="parTrans" cxnId="{5FDD592A-0074-44DA-89F3-CEF60DBE234A}">
      <dgm:prSet/>
      <dgm:spPr/>
      <dgm:t>
        <a:bodyPr/>
        <a:lstStyle/>
        <a:p>
          <a:pPr rtl="1"/>
          <a:endParaRPr lang="he-IL"/>
        </a:p>
      </dgm:t>
    </dgm:pt>
    <dgm:pt modelId="{BCD57E3C-5E40-4A4E-80D6-74066EBADA1D}" type="sibTrans" cxnId="{5FDD592A-0074-44DA-89F3-CEF60DBE234A}">
      <dgm:prSet/>
      <dgm:spPr/>
      <dgm:t>
        <a:bodyPr/>
        <a:lstStyle/>
        <a:p>
          <a:pPr rtl="1"/>
          <a:endParaRPr lang="he-IL"/>
        </a:p>
      </dgm:t>
    </dgm:pt>
    <dgm:pt modelId="{1403E816-12E3-46DA-93A7-F9FC6B512F80}">
      <dgm:prSet phldrT="[טקסט]" custT="1"/>
      <dgm:spPr/>
      <dgm:t>
        <a:bodyPr/>
        <a:lstStyle/>
        <a:p>
          <a:pPr rtl="1"/>
          <a:r>
            <a:rPr lang="he-IL" sz="1800"/>
            <a:t>פו"ש- פלוגות השדה-</a:t>
          </a:r>
          <a:r>
            <a:rPr lang="he-IL" sz="1100"/>
            <a:t>1938. נוטלים חלק במבצע "חומה ומגדל". כפוף לארגון ה"הגנה".</a:t>
          </a:r>
          <a:endParaRPr lang="he-IL" sz="1800"/>
        </a:p>
      </dgm:t>
    </dgm:pt>
    <dgm:pt modelId="{A61A473D-9EE0-4ABC-8145-FD8620D77E2C}" type="parTrans" cxnId="{1473B734-E2FD-4177-A15E-C90DD4C0B971}">
      <dgm:prSet/>
      <dgm:spPr/>
      <dgm:t>
        <a:bodyPr/>
        <a:lstStyle/>
        <a:p>
          <a:pPr rtl="1"/>
          <a:endParaRPr lang="he-IL"/>
        </a:p>
      </dgm:t>
    </dgm:pt>
    <dgm:pt modelId="{9E5014B2-D9C9-46A2-8351-77B734D9D9F3}" type="sibTrans" cxnId="{1473B734-E2FD-4177-A15E-C90DD4C0B971}">
      <dgm:prSet/>
      <dgm:spPr/>
      <dgm:t>
        <a:bodyPr/>
        <a:lstStyle/>
        <a:p>
          <a:pPr rtl="1"/>
          <a:endParaRPr lang="he-IL"/>
        </a:p>
      </dgm:t>
    </dgm:pt>
    <dgm:pt modelId="{229D48C9-12A5-4000-96AC-E17057E0F56F}">
      <dgm:prSet phldrT="[טקסט]" custT="1"/>
      <dgm:spPr/>
      <dgm:t>
        <a:bodyPr/>
        <a:lstStyle/>
        <a:p>
          <a:pPr rtl="1"/>
          <a:r>
            <a:rPr lang="he-IL" sz="1600"/>
            <a:t>הקמת כוחות מגן לגאליים (חוקיים)-</a:t>
          </a:r>
        </a:p>
        <a:p>
          <a:pPr rtl="1"/>
          <a:r>
            <a:rPr lang="he-IL" sz="1600"/>
            <a:t>שיתוף פעולה ביטחוני עם הבריטים</a:t>
          </a:r>
        </a:p>
      </dgm:t>
    </dgm:pt>
    <dgm:pt modelId="{717CBFCC-B52B-4B45-B5BA-B849D06823B9}" type="parTrans" cxnId="{A5ECAC94-88A6-462E-8FE7-41E04A86C31E}">
      <dgm:prSet/>
      <dgm:spPr/>
      <dgm:t>
        <a:bodyPr/>
        <a:lstStyle/>
        <a:p>
          <a:pPr rtl="1"/>
          <a:endParaRPr lang="he-IL"/>
        </a:p>
      </dgm:t>
    </dgm:pt>
    <dgm:pt modelId="{E652122C-7F8F-4977-B40A-1036227D9BE1}" type="sibTrans" cxnId="{A5ECAC94-88A6-462E-8FE7-41E04A86C31E}">
      <dgm:prSet/>
      <dgm:spPr/>
      <dgm:t>
        <a:bodyPr/>
        <a:lstStyle/>
        <a:p>
          <a:pPr rtl="1"/>
          <a:endParaRPr lang="he-IL"/>
        </a:p>
      </dgm:t>
    </dgm:pt>
    <dgm:pt modelId="{8D9B3921-669C-488B-BB87-E1414ED612AA}">
      <dgm:prSet phldrT="[טקסט]" custT="1"/>
      <dgm:spPr/>
      <dgm:t>
        <a:bodyPr/>
        <a:lstStyle/>
        <a:p>
          <a:pPr rtl="1"/>
          <a:r>
            <a:rPr lang="he-IL" sz="2000" dirty="0"/>
            <a:t>הנוטרים-</a:t>
          </a:r>
          <a:r>
            <a:rPr lang="he-IL" sz="1100" dirty="0"/>
            <a:t>1937, פלוגת שוטרים הוקם בשיתוף פעולה עם הבריטים.(במקביל לפלוגה ערבית)</a:t>
          </a:r>
          <a:endParaRPr lang="he-IL" sz="2000" dirty="0"/>
        </a:p>
      </dgm:t>
    </dgm:pt>
    <dgm:pt modelId="{CA3C250B-55D1-459A-9BAD-811FAA97E4E4}" type="parTrans" cxnId="{13447915-1F89-4ECD-9B7A-918EE3213724}">
      <dgm:prSet/>
      <dgm:spPr/>
      <dgm:t>
        <a:bodyPr/>
        <a:lstStyle/>
        <a:p>
          <a:pPr rtl="1"/>
          <a:endParaRPr lang="he-IL"/>
        </a:p>
      </dgm:t>
    </dgm:pt>
    <dgm:pt modelId="{8252CFFF-F51C-4966-A052-5C25082F34EB}" type="sibTrans" cxnId="{13447915-1F89-4ECD-9B7A-918EE3213724}">
      <dgm:prSet/>
      <dgm:spPr/>
      <dgm:t>
        <a:bodyPr/>
        <a:lstStyle/>
        <a:p>
          <a:pPr rtl="1"/>
          <a:endParaRPr lang="he-IL"/>
        </a:p>
      </dgm:t>
    </dgm:pt>
    <dgm:pt modelId="{CC037492-81A5-4D80-A869-76E029140487}">
      <dgm:prSet phldrT="[טקסט]" custT="1"/>
      <dgm:spPr/>
      <dgm:t>
        <a:bodyPr/>
        <a:lstStyle/>
        <a:p>
          <a:pPr rtl="1"/>
          <a:r>
            <a:rPr lang="he-IL" sz="1600" dirty="0"/>
            <a:t>פלוגות הלילה המיוחדות-39</a:t>
          </a:r>
          <a:r>
            <a:rPr lang="he-IL" sz="1100" dirty="0"/>
            <a:t>' ווינגיט, גם בשיתוף פעולה בריטי, מטרה: פגיעה בכנופיות ערביות. תרומה רבה להגנה.</a:t>
          </a:r>
          <a:endParaRPr lang="he-IL" sz="1800" dirty="0"/>
        </a:p>
      </dgm:t>
    </dgm:pt>
    <dgm:pt modelId="{49D22A7F-CD09-4759-8E61-83B206B42E62}" type="parTrans" cxnId="{A32E8B98-BAAE-45E0-925C-939C7B603C0A}">
      <dgm:prSet/>
      <dgm:spPr/>
      <dgm:t>
        <a:bodyPr/>
        <a:lstStyle/>
        <a:p>
          <a:pPr rtl="1"/>
          <a:endParaRPr lang="he-IL"/>
        </a:p>
      </dgm:t>
    </dgm:pt>
    <dgm:pt modelId="{2F402AE4-AA57-4BCB-8EB8-140DE01A4E88}" type="sibTrans" cxnId="{A32E8B98-BAAE-45E0-925C-939C7B603C0A}">
      <dgm:prSet/>
      <dgm:spPr/>
      <dgm:t>
        <a:bodyPr/>
        <a:lstStyle/>
        <a:p>
          <a:pPr rtl="1"/>
          <a:endParaRPr lang="he-IL"/>
        </a:p>
      </dgm:t>
    </dgm:pt>
    <dgm:pt modelId="{63DD2180-42B7-4711-B49C-B993CFAD9158}" type="pres">
      <dgm:prSet presAssocID="{6A2A2D48-487A-4AC1-AD2C-66D841CA2B5A}" presName="theList" presStyleCnt="0">
        <dgm:presLayoutVars>
          <dgm:dir/>
          <dgm:animLvl val="lvl"/>
          <dgm:resizeHandles val="exact"/>
        </dgm:presLayoutVars>
      </dgm:prSet>
      <dgm:spPr/>
    </dgm:pt>
    <dgm:pt modelId="{17185E63-4E1D-494E-8338-3DB5DA9F3994}" type="pres">
      <dgm:prSet presAssocID="{5609F949-2C7F-414F-85F5-573C374B723E}" presName="compNode" presStyleCnt="0"/>
      <dgm:spPr/>
    </dgm:pt>
    <dgm:pt modelId="{01E8E104-9310-4544-8251-EFAEDA0B4EAD}" type="pres">
      <dgm:prSet presAssocID="{5609F949-2C7F-414F-85F5-573C374B723E}" presName="aNode" presStyleLbl="bgShp" presStyleIdx="0" presStyleCnt="2"/>
      <dgm:spPr/>
    </dgm:pt>
    <dgm:pt modelId="{4E6CBE9A-087A-428D-9863-104D370DB9BD}" type="pres">
      <dgm:prSet presAssocID="{5609F949-2C7F-414F-85F5-573C374B723E}" presName="textNode" presStyleLbl="bgShp" presStyleIdx="0" presStyleCnt="2"/>
      <dgm:spPr/>
    </dgm:pt>
    <dgm:pt modelId="{3CD6064D-C83C-4115-9B03-5A81F5FB2BC7}" type="pres">
      <dgm:prSet presAssocID="{5609F949-2C7F-414F-85F5-573C374B723E}" presName="compChildNode" presStyleCnt="0"/>
      <dgm:spPr/>
    </dgm:pt>
    <dgm:pt modelId="{623EE975-A700-4629-9F01-647109201255}" type="pres">
      <dgm:prSet presAssocID="{5609F949-2C7F-414F-85F5-573C374B723E}" presName="theInnerList" presStyleCnt="0"/>
      <dgm:spPr/>
    </dgm:pt>
    <dgm:pt modelId="{DA06BC94-E3AC-4108-A4AC-33FB563E986A}" type="pres">
      <dgm:prSet presAssocID="{39F6CDDB-9513-4418-9ED7-7D9869C69D83}" presName="childNode" presStyleLbl="node1" presStyleIdx="0" presStyleCnt="4">
        <dgm:presLayoutVars>
          <dgm:bulletEnabled val="1"/>
        </dgm:presLayoutVars>
      </dgm:prSet>
      <dgm:spPr/>
    </dgm:pt>
    <dgm:pt modelId="{1F6A584F-E20A-4390-B30D-8B86C710D4FF}" type="pres">
      <dgm:prSet presAssocID="{39F6CDDB-9513-4418-9ED7-7D9869C69D83}" presName="aSpace2" presStyleCnt="0"/>
      <dgm:spPr/>
    </dgm:pt>
    <dgm:pt modelId="{0A09F643-1D48-4860-B169-1635E0B232AF}" type="pres">
      <dgm:prSet presAssocID="{1403E816-12E3-46DA-93A7-F9FC6B512F80}" presName="childNode" presStyleLbl="node1" presStyleIdx="1" presStyleCnt="4">
        <dgm:presLayoutVars>
          <dgm:bulletEnabled val="1"/>
        </dgm:presLayoutVars>
      </dgm:prSet>
      <dgm:spPr/>
    </dgm:pt>
    <dgm:pt modelId="{C7E44705-9BF8-4566-9702-4907E5F1A024}" type="pres">
      <dgm:prSet presAssocID="{5609F949-2C7F-414F-85F5-573C374B723E}" presName="aSpace" presStyleCnt="0"/>
      <dgm:spPr/>
    </dgm:pt>
    <dgm:pt modelId="{58DC8DE5-8818-491F-AFF7-B8DF920FCA31}" type="pres">
      <dgm:prSet presAssocID="{229D48C9-12A5-4000-96AC-E17057E0F56F}" presName="compNode" presStyleCnt="0"/>
      <dgm:spPr/>
    </dgm:pt>
    <dgm:pt modelId="{28038C25-DD4D-40C6-94E3-0C0ACC50B560}" type="pres">
      <dgm:prSet presAssocID="{229D48C9-12A5-4000-96AC-E17057E0F56F}" presName="aNode" presStyleLbl="bgShp" presStyleIdx="1" presStyleCnt="2"/>
      <dgm:spPr/>
    </dgm:pt>
    <dgm:pt modelId="{3A41C0E5-5B4B-48F4-8E20-6DC51D3D9C04}" type="pres">
      <dgm:prSet presAssocID="{229D48C9-12A5-4000-96AC-E17057E0F56F}" presName="textNode" presStyleLbl="bgShp" presStyleIdx="1" presStyleCnt="2"/>
      <dgm:spPr/>
    </dgm:pt>
    <dgm:pt modelId="{EBB9B1BA-C9F2-4507-8768-464D6114C4DA}" type="pres">
      <dgm:prSet presAssocID="{229D48C9-12A5-4000-96AC-E17057E0F56F}" presName="compChildNode" presStyleCnt="0"/>
      <dgm:spPr/>
    </dgm:pt>
    <dgm:pt modelId="{96ADF1B6-5B05-4C62-9E2D-7CE5784EADCD}" type="pres">
      <dgm:prSet presAssocID="{229D48C9-12A5-4000-96AC-E17057E0F56F}" presName="theInnerList" presStyleCnt="0"/>
      <dgm:spPr/>
    </dgm:pt>
    <dgm:pt modelId="{71CE1F65-4598-4DE7-8A30-7ED180ACF4EA}" type="pres">
      <dgm:prSet presAssocID="{8D9B3921-669C-488B-BB87-E1414ED612AA}" presName="childNode" presStyleLbl="node1" presStyleIdx="2" presStyleCnt="4">
        <dgm:presLayoutVars>
          <dgm:bulletEnabled val="1"/>
        </dgm:presLayoutVars>
      </dgm:prSet>
      <dgm:spPr/>
    </dgm:pt>
    <dgm:pt modelId="{D4665D24-99ED-48C5-9DEE-E40DF819CDA2}" type="pres">
      <dgm:prSet presAssocID="{8D9B3921-669C-488B-BB87-E1414ED612AA}" presName="aSpace2" presStyleCnt="0"/>
      <dgm:spPr/>
    </dgm:pt>
    <dgm:pt modelId="{8A178565-BB4A-4E31-AEEE-EB3847D134CF}" type="pres">
      <dgm:prSet presAssocID="{CC037492-81A5-4D80-A869-76E029140487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1E84A506-EB47-4B6D-8E18-796910278974}" type="presOf" srcId="{1403E816-12E3-46DA-93A7-F9FC6B512F80}" destId="{0A09F643-1D48-4860-B169-1635E0B232AF}" srcOrd="0" destOrd="0" presId="urn:microsoft.com/office/officeart/2005/8/layout/lProcess2"/>
    <dgm:cxn modelId="{13447915-1F89-4ECD-9B7A-918EE3213724}" srcId="{229D48C9-12A5-4000-96AC-E17057E0F56F}" destId="{8D9B3921-669C-488B-BB87-E1414ED612AA}" srcOrd="0" destOrd="0" parTransId="{CA3C250B-55D1-459A-9BAD-811FAA97E4E4}" sibTransId="{8252CFFF-F51C-4966-A052-5C25082F34EB}"/>
    <dgm:cxn modelId="{5FDD592A-0074-44DA-89F3-CEF60DBE234A}" srcId="{5609F949-2C7F-414F-85F5-573C374B723E}" destId="{39F6CDDB-9513-4418-9ED7-7D9869C69D83}" srcOrd="0" destOrd="0" parTransId="{E4DDB0A1-1B0E-4034-AC1F-24DB55D2B0B8}" sibTransId="{BCD57E3C-5E40-4A4E-80D6-74066EBADA1D}"/>
    <dgm:cxn modelId="{1473B734-E2FD-4177-A15E-C90DD4C0B971}" srcId="{5609F949-2C7F-414F-85F5-573C374B723E}" destId="{1403E816-12E3-46DA-93A7-F9FC6B512F80}" srcOrd="1" destOrd="0" parTransId="{A61A473D-9EE0-4ABC-8145-FD8620D77E2C}" sibTransId="{9E5014B2-D9C9-46A2-8351-77B734D9D9F3}"/>
    <dgm:cxn modelId="{6DA4823E-C0D9-4180-BEBB-D74BC362A30A}" type="presOf" srcId="{CC037492-81A5-4D80-A869-76E029140487}" destId="{8A178565-BB4A-4E31-AEEE-EB3847D134CF}" srcOrd="0" destOrd="0" presId="urn:microsoft.com/office/officeart/2005/8/layout/lProcess2"/>
    <dgm:cxn modelId="{608B9371-45D0-4D3C-882B-51238B8D5D3A}" type="presOf" srcId="{229D48C9-12A5-4000-96AC-E17057E0F56F}" destId="{3A41C0E5-5B4B-48F4-8E20-6DC51D3D9C04}" srcOrd="1" destOrd="0" presId="urn:microsoft.com/office/officeart/2005/8/layout/lProcess2"/>
    <dgm:cxn modelId="{A4A6CE78-39FF-4172-AF43-A35F7CA6CEA4}" srcId="{6A2A2D48-487A-4AC1-AD2C-66D841CA2B5A}" destId="{5609F949-2C7F-414F-85F5-573C374B723E}" srcOrd="0" destOrd="0" parTransId="{F8BB9DB4-3D73-40F4-999C-235703926364}" sibTransId="{2DE645FA-2B83-4504-A92E-CAAC99D32DCF}"/>
    <dgm:cxn modelId="{A5ECAC94-88A6-462E-8FE7-41E04A86C31E}" srcId="{6A2A2D48-487A-4AC1-AD2C-66D841CA2B5A}" destId="{229D48C9-12A5-4000-96AC-E17057E0F56F}" srcOrd="1" destOrd="0" parTransId="{717CBFCC-B52B-4B45-B5BA-B849D06823B9}" sibTransId="{E652122C-7F8F-4977-B40A-1036227D9BE1}"/>
    <dgm:cxn modelId="{FB4EA595-D59F-4BA0-88B7-D4F4DC56AB66}" type="presOf" srcId="{39F6CDDB-9513-4418-9ED7-7D9869C69D83}" destId="{DA06BC94-E3AC-4108-A4AC-33FB563E986A}" srcOrd="0" destOrd="0" presId="urn:microsoft.com/office/officeart/2005/8/layout/lProcess2"/>
    <dgm:cxn modelId="{A32E8B98-BAAE-45E0-925C-939C7B603C0A}" srcId="{229D48C9-12A5-4000-96AC-E17057E0F56F}" destId="{CC037492-81A5-4D80-A869-76E029140487}" srcOrd="1" destOrd="0" parTransId="{49D22A7F-CD09-4759-8E61-83B206B42E62}" sibTransId="{2F402AE4-AA57-4BCB-8EB8-140DE01A4E88}"/>
    <dgm:cxn modelId="{339FD198-11FF-44F7-8649-548678FD4236}" type="presOf" srcId="{8D9B3921-669C-488B-BB87-E1414ED612AA}" destId="{71CE1F65-4598-4DE7-8A30-7ED180ACF4EA}" srcOrd="0" destOrd="0" presId="urn:microsoft.com/office/officeart/2005/8/layout/lProcess2"/>
    <dgm:cxn modelId="{8A45F69C-E5B4-4FEB-B337-C04EA533E767}" type="presOf" srcId="{5609F949-2C7F-414F-85F5-573C374B723E}" destId="{4E6CBE9A-087A-428D-9863-104D370DB9BD}" srcOrd="1" destOrd="0" presId="urn:microsoft.com/office/officeart/2005/8/layout/lProcess2"/>
    <dgm:cxn modelId="{9F01EAA0-04F6-4A37-94FA-7E523F62F57D}" type="presOf" srcId="{229D48C9-12A5-4000-96AC-E17057E0F56F}" destId="{28038C25-DD4D-40C6-94E3-0C0ACC50B560}" srcOrd="0" destOrd="0" presId="urn:microsoft.com/office/officeart/2005/8/layout/lProcess2"/>
    <dgm:cxn modelId="{491701AB-1629-4FF0-B2A3-E6B7C42F5709}" type="presOf" srcId="{5609F949-2C7F-414F-85F5-573C374B723E}" destId="{01E8E104-9310-4544-8251-EFAEDA0B4EAD}" srcOrd="0" destOrd="0" presId="urn:microsoft.com/office/officeart/2005/8/layout/lProcess2"/>
    <dgm:cxn modelId="{42BB0FEE-165C-456C-A6D3-4CDD76480DC9}" type="presOf" srcId="{6A2A2D48-487A-4AC1-AD2C-66D841CA2B5A}" destId="{63DD2180-42B7-4711-B49C-B993CFAD9158}" srcOrd="0" destOrd="0" presId="urn:microsoft.com/office/officeart/2005/8/layout/lProcess2"/>
    <dgm:cxn modelId="{74086CCE-3BA3-403D-9B79-B3F82D17925A}" type="presParOf" srcId="{63DD2180-42B7-4711-B49C-B993CFAD9158}" destId="{17185E63-4E1D-494E-8338-3DB5DA9F3994}" srcOrd="0" destOrd="0" presId="urn:microsoft.com/office/officeart/2005/8/layout/lProcess2"/>
    <dgm:cxn modelId="{BC589846-7B91-435D-97F5-EC7E54D55DB1}" type="presParOf" srcId="{17185E63-4E1D-494E-8338-3DB5DA9F3994}" destId="{01E8E104-9310-4544-8251-EFAEDA0B4EAD}" srcOrd="0" destOrd="0" presId="urn:microsoft.com/office/officeart/2005/8/layout/lProcess2"/>
    <dgm:cxn modelId="{CCE8BAE7-0DC8-4035-A977-03C5E3735A29}" type="presParOf" srcId="{17185E63-4E1D-494E-8338-3DB5DA9F3994}" destId="{4E6CBE9A-087A-428D-9863-104D370DB9BD}" srcOrd="1" destOrd="0" presId="urn:microsoft.com/office/officeart/2005/8/layout/lProcess2"/>
    <dgm:cxn modelId="{3FC60315-9CAE-48C2-8838-61DC2EFB0380}" type="presParOf" srcId="{17185E63-4E1D-494E-8338-3DB5DA9F3994}" destId="{3CD6064D-C83C-4115-9B03-5A81F5FB2BC7}" srcOrd="2" destOrd="0" presId="urn:microsoft.com/office/officeart/2005/8/layout/lProcess2"/>
    <dgm:cxn modelId="{C9D54F1D-FF66-4F7A-82CC-22545FFFBF2A}" type="presParOf" srcId="{3CD6064D-C83C-4115-9B03-5A81F5FB2BC7}" destId="{623EE975-A700-4629-9F01-647109201255}" srcOrd="0" destOrd="0" presId="urn:microsoft.com/office/officeart/2005/8/layout/lProcess2"/>
    <dgm:cxn modelId="{C75B50DB-36F4-440B-AA4F-9CF78BD14D56}" type="presParOf" srcId="{623EE975-A700-4629-9F01-647109201255}" destId="{DA06BC94-E3AC-4108-A4AC-33FB563E986A}" srcOrd="0" destOrd="0" presId="urn:microsoft.com/office/officeart/2005/8/layout/lProcess2"/>
    <dgm:cxn modelId="{9176B863-77A0-4CFF-9360-FEEB46027D30}" type="presParOf" srcId="{623EE975-A700-4629-9F01-647109201255}" destId="{1F6A584F-E20A-4390-B30D-8B86C710D4FF}" srcOrd="1" destOrd="0" presId="urn:microsoft.com/office/officeart/2005/8/layout/lProcess2"/>
    <dgm:cxn modelId="{887E547E-64B1-4A9F-8051-EFBC20C3BFFD}" type="presParOf" srcId="{623EE975-A700-4629-9F01-647109201255}" destId="{0A09F643-1D48-4860-B169-1635E0B232AF}" srcOrd="2" destOrd="0" presId="urn:microsoft.com/office/officeart/2005/8/layout/lProcess2"/>
    <dgm:cxn modelId="{BEFB767D-D272-4F99-9C86-9AB3C0F0D5D1}" type="presParOf" srcId="{63DD2180-42B7-4711-B49C-B993CFAD9158}" destId="{C7E44705-9BF8-4566-9702-4907E5F1A024}" srcOrd="1" destOrd="0" presId="urn:microsoft.com/office/officeart/2005/8/layout/lProcess2"/>
    <dgm:cxn modelId="{322426AE-74E2-43AA-89F8-DF7F68F44CA4}" type="presParOf" srcId="{63DD2180-42B7-4711-B49C-B993CFAD9158}" destId="{58DC8DE5-8818-491F-AFF7-B8DF920FCA31}" srcOrd="2" destOrd="0" presId="urn:microsoft.com/office/officeart/2005/8/layout/lProcess2"/>
    <dgm:cxn modelId="{C7EEF355-8C74-4E64-B978-A23636829DE6}" type="presParOf" srcId="{58DC8DE5-8818-491F-AFF7-B8DF920FCA31}" destId="{28038C25-DD4D-40C6-94E3-0C0ACC50B560}" srcOrd="0" destOrd="0" presId="urn:microsoft.com/office/officeart/2005/8/layout/lProcess2"/>
    <dgm:cxn modelId="{49D7DB78-31B1-4D30-9FF8-32B3B21B8898}" type="presParOf" srcId="{58DC8DE5-8818-491F-AFF7-B8DF920FCA31}" destId="{3A41C0E5-5B4B-48F4-8E20-6DC51D3D9C04}" srcOrd="1" destOrd="0" presId="urn:microsoft.com/office/officeart/2005/8/layout/lProcess2"/>
    <dgm:cxn modelId="{C38ED077-0EF6-4D9B-A766-8623951C3601}" type="presParOf" srcId="{58DC8DE5-8818-491F-AFF7-B8DF920FCA31}" destId="{EBB9B1BA-C9F2-4507-8768-464D6114C4DA}" srcOrd="2" destOrd="0" presId="urn:microsoft.com/office/officeart/2005/8/layout/lProcess2"/>
    <dgm:cxn modelId="{8115D705-3446-4EBE-BF88-151DA1FDC4AF}" type="presParOf" srcId="{EBB9B1BA-C9F2-4507-8768-464D6114C4DA}" destId="{96ADF1B6-5B05-4C62-9E2D-7CE5784EADCD}" srcOrd="0" destOrd="0" presId="urn:microsoft.com/office/officeart/2005/8/layout/lProcess2"/>
    <dgm:cxn modelId="{C2238EA8-20A2-4659-B8EC-56BC6579F829}" type="presParOf" srcId="{96ADF1B6-5B05-4C62-9E2D-7CE5784EADCD}" destId="{71CE1F65-4598-4DE7-8A30-7ED180ACF4EA}" srcOrd="0" destOrd="0" presId="urn:microsoft.com/office/officeart/2005/8/layout/lProcess2"/>
    <dgm:cxn modelId="{D6462E72-F170-45DF-98A4-25C082368168}" type="presParOf" srcId="{96ADF1B6-5B05-4C62-9E2D-7CE5784EADCD}" destId="{D4665D24-99ED-48C5-9DEE-E40DF819CDA2}" srcOrd="1" destOrd="0" presId="urn:microsoft.com/office/officeart/2005/8/layout/lProcess2"/>
    <dgm:cxn modelId="{ED6FE644-E557-4E20-A6E2-4DD8ACF8EF7F}" type="presParOf" srcId="{96ADF1B6-5B05-4C62-9E2D-7CE5784EADCD}" destId="{8A178565-BB4A-4E31-AEEE-EB3847D134C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5293D-E679-4F4C-9EBB-AC370E292BF1}">
      <dsp:nvSpPr>
        <dsp:cNvPr id="0" name=""/>
        <dsp:cNvSpPr/>
      </dsp:nvSpPr>
      <dsp:spPr>
        <a:xfrm>
          <a:off x="1554289" y="143832"/>
          <a:ext cx="2854523" cy="99133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2FC34-7ADF-4656-A6A8-39D3BA6C8327}">
      <dsp:nvSpPr>
        <dsp:cNvPr id="0" name=""/>
        <dsp:cNvSpPr/>
      </dsp:nvSpPr>
      <dsp:spPr>
        <a:xfrm>
          <a:off x="2709375" y="2571283"/>
          <a:ext cx="553202" cy="354049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93D7D69D-6776-4414-8DB7-8C811279172D}">
      <dsp:nvSpPr>
        <dsp:cNvPr id="0" name=""/>
        <dsp:cNvSpPr/>
      </dsp:nvSpPr>
      <dsp:spPr>
        <a:xfrm>
          <a:off x="1658291" y="2854523"/>
          <a:ext cx="2655370" cy="663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>
              <a:solidFill>
                <a:schemeClr val="tx1"/>
              </a:solidFill>
              <a:latin typeface="Narkisim" panose="020E0502050101010101" pitchFamily="34" charset="-79"/>
              <a:cs typeface="Narkisim" panose="020E0502050101010101" pitchFamily="34" charset="-79"/>
            </a:rPr>
            <a:t>התנגדות ערבית למפעל היהודי</a:t>
          </a:r>
          <a:endParaRPr lang="he-IL" sz="1700" kern="1200" dirty="0">
            <a:solidFill>
              <a:schemeClr val="tx1"/>
            </a:solidFill>
          </a:endParaRPr>
        </a:p>
      </dsp:txBody>
      <dsp:txXfrm>
        <a:off x="1658291" y="2854523"/>
        <a:ext cx="2655370" cy="663842"/>
      </dsp:txXfrm>
    </dsp:sp>
    <dsp:sp modelId="{40732C48-ABA1-4769-8032-4C285DF4CABC}">
      <dsp:nvSpPr>
        <dsp:cNvPr id="0" name=""/>
        <dsp:cNvSpPr/>
      </dsp:nvSpPr>
      <dsp:spPr>
        <a:xfrm>
          <a:off x="2592096" y="1211734"/>
          <a:ext cx="995763" cy="9957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9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הצד הצרפתי עדין רצה את הארץ ולכן ליבה את האי-סדר באזור</a:t>
          </a:r>
        </a:p>
      </dsp:txBody>
      <dsp:txXfrm>
        <a:off x="2737922" y="1357560"/>
        <a:ext cx="704111" cy="704111"/>
      </dsp:txXfrm>
    </dsp:sp>
    <dsp:sp modelId="{0860FCEC-EDA4-4AD2-B4E2-FDB863555AFF}">
      <dsp:nvSpPr>
        <dsp:cNvPr id="0" name=""/>
        <dsp:cNvSpPr/>
      </dsp:nvSpPr>
      <dsp:spPr>
        <a:xfrm>
          <a:off x="1879572" y="464689"/>
          <a:ext cx="995763" cy="9957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9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בריטניה:</a:t>
          </a:r>
        </a:p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9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תמיכה- הצהרה</a:t>
          </a:r>
        </a:p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9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2.הסתה של קצינים פרו-ערבים</a:t>
          </a:r>
        </a:p>
      </dsp:txBody>
      <dsp:txXfrm>
        <a:off x="2025398" y="610515"/>
        <a:ext cx="704111" cy="704111"/>
      </dsp:txXfrm>
    </dsp:sp>
    <dsp:sp modelId="{547EB525-6F93-4BA9-9731-D31060622AC4}">
      <dsp:nvSpPr>
        <dsp:cNvPr id="0" name=""/>
        <dsp:cNvSpPr/>
      </dsp:nvSpPr>
      <dsp:spPr>
        <a:xfrm>
          <a:off x="2897464" y="223936"/>
          <a:ext cx="995763" cy="9957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היישוב היהודי</a:t>
          </a:r>
        </a:p>
      </dsp:txBody>
      <dsp:txXfrm>
        <a:off x="3043290" y="369762"/>
        <a:ext cx="704111" cy="704111"/>
      </dsp:txXfrm>
    </dsp:sp>
    <dsp:sp modelId="{1039D971-D492-4402-A2CD-435D07925B90}">
      <dsp:nvSpPr>
        <dsp:cNvPr id="0" name=""/>
        <dsp:cNvSpPr/>
      </dsp:nvSpPr>
      <dsp:spPr>
        <a:xfrm>
          <a:off x="1423193" y="76180"/>
          <a:ext cx="3097932" cy="247834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10211-6ABB-4324-93A1-AFF2C2E04C38}">
      <dsp:nvSpPr>
        <dsp:cNvPr id="0" name=""/>
        <dsp:cNvSpPr/>
      </dsp:nvSpPr>
      <dsp:spPr>
        <a:xfrm rot="5400000">
          <a:off x="-102973" y="104095"/>
          <a:ext cx="686492" cy="48054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700" kern="1200" dirty="0"/>
            <a:t>מאורעות תר"פ</a:t>
          </a:r>
        </a:p>
      </dsp:txBody>
      <dsp:txXfrm rot="-5400000">
        <a:off x="1" y="241393"/>
        <a:ext cx="480544" cy="205948"/>
      </dsp:txXfrm>
    </dsp:sp>
    <dsp:sp modelId="{0147B7FF-5F4D-4510-BB1F-D90D08C6FB7C}">
      <dsp:nvSpPr>
        <dsp:cNvPr id="0" name=""/>
        <dsp:cNvSpPr/>
      </dsp:nvSpPr>
      <dsp:spPr>
        <a:xfrm rot="5400000">
          <a:off x="1206236" y="-724570"/>
          <a:ext cx="446220" cy="1897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900" kern="1200" dirty="0"/>
            <a:t>מאורעות תר"פ</a:t>
          </a:r>
        </a:p>
      </dsp:txBody>
      <dsp:txXfrm rot="-5400000">
        <a:off x="480545" y="22904"/>
        <a:ext cx="1875821" cy="402654"/>
      </dsp:txXfrm>
    </dsp:sp>
    <dsp:sp modelId="{28A4FA5F-1FA8-415C-99F3-8FA5BF3895FA}">
      <dsp:nvSpPr>
        <dsp:cNvPr id="0" name=""/>
        <dsp:cNvSpPr/>
      </dsp:nvSpPr>
      <dsp:spPr>
        <a:xfrm rot="5400000">
          <a:off x="-102973" y="684686"/>
          <a:ext cx="686492" cy="480544"/>
        </a:xfrm>
        <a:prstGeom prst="chevron">
          <a:avLst/>
        </a:prstGeom>
        <a:gradFill rotWithShape="0">
          <a:gsLst>
            <a:gs pos="0">
              <a:schemeClr val="accent2">
                <a:hueOff val="-3870963"/>
                <a:satOff val="11187"/>
                <a:lumOff val="78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3870963"/>
                <a:satOff val="11187"/>
                <a:lumOff val="78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3870963"/>
              <a:satOff val="11187"/>
              <a:lumOff val="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-5400000">
        <a:off x="1" y="821984"/>
        <a:ext cx="480544" cy="205948"/>
      </dsp:txXfrm>
    </dsp:sp>
    <dsp:sp modelId="{BA73FE4A-4987-48E7-A5F6-D4554F15D33F}">
      <dsp:nvSpPr>
        <dsp:cNvPr id="0" name=""/>
        <dsp:cNvSpPr/>
      </dsp:nvSpPr>
      <dsp:spPr>
        <a:xfrm rot="5400000">
          <a:off x="1206236" y="-143979"/>
          <a:ext cx="446220" cy="1897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870963"/>
              <a:satOff val="11187"/>
              <a:lumOff val="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900" kern="1200" dirty="0"/>
            <a:t>מאורעות תרפ"א</a:t>
          </a:r>
        </a:p>
      </dsp:txBody>
      <dsp:txXfrm rot="-5400000">
        <a:off x="480545" y="603495"/>
        <a:ext cx="1875821" cy="402654"/>
      </dsp:txXfrm>
    </dsp:sp>
    <dsp:sp modelId="{E6567358-25C9-4049-B2F7-51A6B8F7F1A4}">
      <dsp:nvSpPr>
        <dsp:cNvPr id="0" name=""/>
        <dsp:cNvSpPr/>
      </dsp:nvSpPr>
      <dsp:spPr>
        <a:xfrm rot="5400000">
          <a:off x="-102973" y="1265276"/>
          <a:ext cx="686492" cy="480544"/>
        </a:xfrm>
        <a:prstGeom prst="chevron">
          <a:avLst/>
        </a:prstGeom>
        <a:gradFill rotWithShape="0">
          <a:gsLst>
            <a:gs pos="0">
              <a:schemeClr val="accent2">
                <a:hueOff val="-7741926"/>
                <a:satOff val="22375"/>
                <a:lumOff val="156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7741926"/>
                <a:satOff val="22375"/>
                <a:lumOff val="156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7741926"/>
              <a:satOff val="22375"/>
              <a:lumOff val="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-5400000">
        <a:off x="1" y="1402574"/>
        <a:ext cx="480544" cy="205948"/>
      </dsp:txXfrm>
    </dsp:sp>
    <dsp:sp modelId="{7F66F8A1-86B7-4CBE-9219-BD925CC93CA0}">
      <dsp:nvSpPr>
        <dsp:cNvPr id="0" name=""/>
        <dsp:cNvSpPr/>
      </dsp:nvSpPr>
      <dsp:spPr>
        <a:xfrm rot="5400000">
          <a:off x="1206236" y="436610"/>
          <a:ext cx="446220" cy="1897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741926"/>
              <a:satOff val="22375"/>
              <a:lumOff val="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900" kern="1200" dirty="0"/>
            <a:t>מאורעות תרפ"ט</a:t>
          </a:r>
        </a:p>
      </dsp:txBody>
      <dsp:txXfrm rot="-5400000">
        <a:off x="480545" y="1184085"/>
        <a:ext cx="1875821" cy="402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A4065-4CCD-454B-93A0-A66FE523EED4}">
      <dsp:nvSpPr>
        <dsp:cNvPr id="0" name=""/>
        <dsp:cNvSpPr/>
      </dsp:nvSpPr>
      <dsp:spPr>
        <a:xfrm>
          <a:off x="-4245162" y="-651324"/>
          <a:ext cx="5058024" cy="5058024"/>
        </a:xfrm>
        <a:prstGeom prst="blockArc">
          <a:avLst>
            <a:gd name="adj1" fmla="val 18900000"/>
            <a:gd name="adj2" fmla="val 2700000"/>
            <a:gd name="adj3" fmla="val 42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23D9F-9117-4113-98FE-3E3F6FC8BA00}">
      <dsp:nvSpPr>
        <dsp:cNvPr id="0" name=""/>
        <dsp:cNvSpPr/>
      </dsp:nvSpPr>
      <dsp:spPr>
        <a:xfrm>
          <a:off x="425869" y="288713"/>
          <a:ext cx="5068420" cy="5777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571" tIns="35560" rIns="35560" bIns="3556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he-IL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rPr>
            <a:t>העליה החמישית בראשית שנות ה-30 ופיתוח הבית הלאומי היהודי.</a:t>
          </a:r>
          <a:endParaRPr lang="he-IL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5869" y="288713"/>
        <a:ext cx="5068420" cy="577726"/>
      </dsp:txXfrm>
    </dsp:sp>
    <dsp:sp modelId="{3981971B-5DE7-4289-B2FB-57685E5EFFD7}">
      <dsp:nvSpPr>
        <dsp:cNvPr id="0" name=""/>
        <dsp:cNvSpPr/>
      </dsp:nvSpPr>
      <dsp:spPr>
        <a:xfrm>
          <a:off x="64790" y="216497"/>
          <a:ext cx="722158" cy="722158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0000" r="-20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88C8AB-E25A-4FE0-8A7B-2349ACEACA00}">
      <dsp:nvSpPr>
        <dsp:cNvPr id="0" name=""/>
        <dsp:cNvSpPr/>
      </dsp:nvSpPr>
      <dsp:spPr>
        <a:xfrm>
          <a:off x="757093" y="1155453"/>
          <a:ext cx="4737196" cy="5777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571" tIns="35560" rIns="35560" bIns="3556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he-IL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rPr>
            <a:t>חלק מהמדינות הערביות במזרח התיכון קיבלו עצמאות, דבר שחיזק את תקוותם של ערביי א"י לעצמאות .</a:t>
          </a:r>
          <a:endParaRPr lang="he-IL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7093" y="1155453"/>
        <a:ext cx="4737196" cy="577726"/>
      </dsp:txXfrm>
    </dsp:sp>
    <dsp:sp modelId="{96250C49-E131-47F6-8E18-A5CCA9C0E46B}">
      <dsp:nvSpPr>
        <dsp:cNvPr id="0" name=""/>
        <dsp:cNvSpPr/>
      </dsp:nvSpPr>
      <dsp:spPr>
        <a:xfrm>
          <a:off x="396014" y="1083237"/>
          <a:ext cx="722158" cy="722158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50000" r="-50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B547A9-B2D0-4233-AB76-FDA84238CB68}">
      <dsp:nvSpPr>
        <dsp:cNvPr id="0" name=""/>
        <dsp:cNvSpPr/>
      </dsp:nvSpPr>
      <dsp:spPr>
        <a:xfrm>
          <a:off x="757093" y="2022194"/>
          <a:ext cx="4737196" cy="5777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571" tIns="35560" rIns="35560" bIns="3556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he-IL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rPr>
            <a:t>עלייתו והתחזקותו של השלטון הנאצי בגרמני גרם לערבים לרצות להתחבר אל גרמניה כדי להתגבר על בריטניה.</a:t>
          </a:r>
          <a:endParaRPr lang="he-IL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7093" y="2022194"/>
        <a:ext cx="4737196" cy="577726"/>
      </dsp:txXfrm>
    </dsp:sp>
    <dsp:sp modelId="{AC8F7500-7711-4D43-BA88-18BE45BC83BF}">
      <dsp:nvSpPr>
        <dsp:cNvPr id="0" name=""/>
        <dsp:cNvSpPr/>
      </dsp:nvSpPr>
      <dsp:spPr>
        <a:xfrm>
          <a:off x="396014" y="1949978"/>
          <a:ext cx="722158" cy="722158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33000" r="-33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4FFC11-6C52-48BF-B228-0406342BC916}">
      <dsp:nvSpPr>
        <dsp:cNvPr id="0" name=""/>
        <dsp:cNvSpPr/>
      </dsp:nvSpPr>
      <dsp:spPr>
        <a:xfrm>
          <a:off x="425869" y="2888934"/>
          <a:ext cx="5068420" cy="5777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571" tIns="35560" rIns="35560" bIns="3556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rPr>
            <a:t>אכזבת הערבים מביטול הכוונה הבריטית להקים מועצה מחוקקת בא"י שהרכבה ייקבע על פי הרכב האוכלוסייה.</a:t>
          </a:r>
          <a:endParaRPr lang="he-IL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425869" y="2888934"/>
        <a:ext cx="5068420" cy="577726"/>
      </dsp:txXfrm>
    </dsp:sp>
    <dsp:sp modelId="{497B9698-2B63-4D5B-BCA0-76C59A1A5950}">
      <dsp:nvSpPr>
        <dsp:cNvPr id="0" name=""/>
        <dsp:cNvSpPr/>
      </dsp:nvSpPr>
      <dsp:spPr>
        <a:xfrm>
          <a:off x="64790" y="2816719"/>
          <a:ext cx="722158" cy="722158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247A0-6B91-45F8-AA9B-565D7B323B2B}">
      <dsp:nvSpPr>
        <dsp:cNvPr id="0" name=""/>
        <dsp:cNvSpPr/>
      </dsp:nvSpPr>
      <dsp:spPr>
        <a:xfrm>
          <a:off x="0" y="168261"/>
          <a:ext cx="6686070" cy="2674428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6D3DDC-7FF6-44D8-8475-F51B1EE7DA26}">
      <dsp:nvSpPr>
        <dsp:cNvPr id="0" name=""/>
        <dsp:cNvSpPr/>
      </dsp:nvSpPr>
      <dsp:spPr>
        <a:xfrm>
          <a:off x="802328" y="636285"/>
          <a:ext cx="2206403" cy="131046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פיוס הערבים בדרכים שונות, אף במחיר נסיגה מהבטחותיהם ליהודים</a:t>
          </a:r>
        </a:p>
      </dsp:txBody>
      <dsp:txXfrm>
        <a:off x="802328" y="636285"/>
        <a:ext cx="2206403" cy="1310469"/>
      </dsp:txXfrm>
    </dsp:sp>
    <dsp:sp modelId="{2C84F606-D143-4289-90CD-836427FB76D2}">
      <dsp:nvSpPr>
        <dsp:cNvPr id="0" name=""/>
        <dsp:cNvSpPr/>
      </dsp:nvSpPr>
      <dsp:spPr>
        <a:xfrm>
          <a:off x="3343035" y="1064194"/>
          <a:ext cx="2607567" cy="131046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תקיפה. כדי להשתלט על הפורעים: במעצרים, עוצר, והוצאות להורג. </a:t>
          </a:r>
        </a:p>
      </dsp:txBody>
      <dsp:txXfrm>
        <a:off x="3343035" y="1064194"/>
        <a:ext cx="2607567" cy="1310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10211-6ABB-4324-93A1-AFF2C2E04C38}">
      <dsp:nvSpPr>
        <dsp:cNvPr id="0" name=""/>
        <dsp:cNvSpPr/>
      </dsp:nvSpPr>
      <dsp:spPr>
        <a:xfrm rot="5400000">
          <a:off x="-78314" y="79893"/>
          <a:ext cx="522095" cy="36546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00" kern="1200" dirty="0"/>
            <a:t>מאורעות תר"פ</a:t>
          </a:r>
        </a:p>
      </dsp:txBody>
      <dsp:txXfrm rot="-5400000">
        <a:off x="1" y="184313"/>
        <a:ext cx="365467" cy="156628"/>
      </dsp:txXfrm>
    </dsp:sp>
    <dsp:sp modelId="{0147B7FF-5F4D-4510-BB1F-D90D08C6FB7C}">
      <dsp:nvSpPr>
        <dsp:cNvPr id="0" name=""/>
        <dsp:cNvSpPr/>
      </dsp:nvSpPr>
      <dsp:spPr>
        <a:xfrm rot="5400000">
          <a:off x="1202126" y="-835080"/>
          <a:ext cx="339362" cy="2012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/>
            <a:t>מאורעות תר"פ</a:t>
          </a:r>
        </a:p>
      </dsp:txBody>
      <dsp:txXfrm rot="-5400000">
        <a:off x="365467" y="18145"/>
        <a:ext cx="1996115" cy="306230"/>
      </dsp:txXfrm>
    </dsp:sp>
    <dsp:sp modelId="{28A4FA5F-1FA8-415C-99F3-8FA5BF3895FA}">
      <dsp:nvSpPr>
        <dsp:cNvPr id="0" name=""/>
        <dsp:cNvSpPr/>
      </dsp:nvSpPr>
      <dsp:spPr>
        <a:xfrm rot="5400000">
          <a:off x="-78314" y="521447"/>
          <a:ext cx="522095" cy="365467"/>
        </a:xfrm>
        <a:prstGeom prst="chevron">
          <a:avLst/>
        </a:prstGeom>
        <a:gradFill rotWithShape="0">
          <a:gsLst>
            <a:gs pos="0">
              <a:schemeClr val="accent2">
                <a:hueOff val="-2580642"/>
                <a:satOff val="7458"/>
                <a:lumOff val="52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2580642"/>
                <a:satOff val="7458"/>
                <a:lumOff val="52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2580642"/>
              <a:satOff val="7458"/>
              <a:lumOff val="5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/>
        </a:p>
      </dsp:txBody>
      <dsp:txXfrm rot="-5400000">
        <a:off x="1" y="625867"/>
        <a:ext cx="365467" cy="156628"/>
      </dsp:txXfrm>
    </dsp:sp>
    <dsp:sp modelId="{BA73FE4A-4987-48E7-A5F6-D4554F15D33F}">
      <dsp:nvSpPr>
        <dsp:cNvPr id="0" name=""/>
        <dsp:cNvSpPr/>
      </dsp:nvSpPr>
      <dsp:spPr>
        <a:xfrm rot="5400000">
          <a:off x="1202126" y="-393526"/>
          <a:ext cx="339362" cy="2012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580642"/>
              <a:satOff val="7458"/>
              <a:lumOff val="5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/>
            <a:t>מאורעות תרפ"א</a:t>
          </a:r>
        </a:p>
      </dsp:txBody>
      <dsp:txXfrm rot="-5400000">
        <a:off x="365467" y="459699"/>
        <a:ext cx="1996115" cy="306230"/>
      </dsp:txXfrm>
    </dsp:sp>
    <dsp:sp modelId="{E6567358-25C9-4049-B2F7-51A6B8F7F1A4}">
      <dsp:nvSpPr>
        <dsp:cNvPr id="0" name=""/>
        <dsp:cNvSpPr/>
      </dsp:nvSpPr>
      <dsp:spPr>
        <a:xfrm rot="5400000">
          <a:off x="-78314" y="963002"/>
          <a:ext cx="522095" cy="365467"/>
        </a:xfrm>
        <a:prstGeom prst="chevron">
          <a:avLst/>
        </a:prstGeom>
        <a:gradFill rotWithShape="0">
          <a:gsLst>
            <a:gs pos="0">
              <a:schemeClr val="accent2">
                <a:hueOff val="-5161284"/>
                <a:satOff val="14917"/>
                <a:lumOff val="104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5161284"/>
                <a:satOff val="14917"/>
                <a:lumOff val="104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5161284"/>
              <a:satOff val="14917"/>
              <a:lumOff val="10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/>
        </a:p>
      </dsp:txBody>
      <dsp:txXfrm rot="-5400000">
        <a:off x="1" y="1067422"/>
        <a:ext cx="365467" cy="156628"/>
      </dsp:txXfrm>
    </dsp:sp>
    <dsp:sp modelId="{7F66F8A1-86B7-4CBE-9219-BD925CC93CA0}">
      <dsp:nvSpPr>
        <dsp:cNvPr id="0" name=""/>
        <dsp:cNvSpPr/>
      </dsp:nvSpPr>
      <dsp:spPr>
        <a:xfrm rot="5400000">
          <a:off x="1202126" y="48027"/>
          <a:ext cx="339362" cy="2012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161284"/>
              <a:satOff val="14917"/>
              <a:lumOff val="10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/>
            <a:t>מאורעות תרפ"ט</a:t>
          </a:r>
        </a:p>
      </dsp:txBody>
      <dsp:txXfrm rot="-5400000">
        <a:off x="365467" y="901252"/>
        <a:ext cx="1996115" cy="306230"/>
      </dsp:txXfrm>
    </dsp:sp>
    <dsp:sp modelId="{DC90AF84-2011-4571-AEA6-BC825A0C3DC0}">
      <dsp:nvSpPr>
        <dsp:cNvPr id="0" name=""/>
        <dsp:cNvSpPr/>
      </dsp:nvSpPr>
      <dsp:spPr>
        <a:xfrm rot="5400000">
          <a:off x="-78314" y="1404556"/>
          <a:ext cx="522095" cy="365467"/>
        </a:xfrm>
        <a:prstGeom prst="chevron">
          <a:avLst/>
        </a:prstGeom>
        <a:gradFill rotWithShape="0">
          <a:gsLst>
            <a:gs pos="0">
              <a:schemeClr val="accent2">
                <a:hueOff val="-7741926"/>
                <a:satOff val="22375"/>
                <a:lumOff val="156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7741926"/>
                <a:satOff val="22375"/>
                <a:lumOff val="156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7741926"/>
              <a:satOff val="22375"/>
              <a:lumOff val="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 dirty="0"/>
        </a:p>
      </dsp:txBody>
      <dsp:txXfrm rot="-5400000">
        <a:off x="1" y="1508976"/>
        <a:ext cx="365467" cy="156628"/>
      </dsp:txXfrm>
    </dsp:sp>
    <dsp:sp modelId="{A1A4246A-FDD9-42B6-8DB0-19446211DD3F}">
      <dsp:nvSpPr>
        <dsp:cNvPr id="0" name=""/>
        <dsp:cNvSpPr/>
      </dsp:nvSpPr>
      <dsp:spPr>
        <a:xfrm rot="5400000">
          <a:off x="1202126" y="489582"/>
          <a:ext cx="339362" cy="2012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741926"/>
              <a:satOff val="22375"/>
              <a:lumOff val="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/>
            <a:t>המרד הערבי</a:t>
          </a:r>
        </a:p>
      </dsp:txBody>
      <dsp:txXfrm rot="-5400000">
        <a:off x="365467" y="1342807"/>
        <a:ext cx="1996115" cy="3062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8E104-9310-4544-8251-EFAEDA0B4EAD}">
      <dsp:nvSpPr>
        <dsp:cNvPr id="0" name=""/>
        <dsp:cNvSpPr/>
      </dsp:nvSpPr>
      <dsp:spPr>
        <a:xfrm>
          <a:off x="2410" y="0"/>
          <a:ext cx="2319039" cy="34354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/>
            <a:t>הקמת כוחות מגן בלתי לגאליים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/>
            <a:t> (לא חוקיים)-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/>
            <a:t>תפיסת "יציאה מחוץ לגדר"</a:t>
          </a:r>
        </a:p>
      </dsp:txBody>
      <dsp:txXfrm>
        <a:off x="2410" y="0"/>
        <a:ext cx="2319039" cy="1030627"/>
      </dsp:txXfrm>
    </dsp:sp>
    <dsp:sp modelId="{DA06BC94-E3AC-4108-A4AC-33FB563E986A}">
      <dsp:nvSpPr>
        <dsp:cNvPr id="0" name=""/>
        <dsp:cNvSpPr/>
      </dsp:nvSpPr>
      <dsp:spPr>
        <a:xfrm>
          <a:off x="234314" y="1031633"/>
          <a:ext cx="1855231" cy="10358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/>
            <a:t>הנודדת- </a:t>
          </a:r>
          <a:r>
            <a:rPr lang="he-IL" sz="1100" kern="1200"/>
            <a:t>כח שפעל בעיקר בלילה, הוקם ע"י יצחק שדה. יצירת טיפוס חדש של לוחם.</a:t>
          </a:r>
          <a:endParaRPr lang="he-IL" sz="1800" kern="1200"/>
        </a:p>
      </dsp:txBody>
      <dsp:txXfrm>
        <a:off x="264652" y="1061971"/>
        <a:ext cx="1794555" cy="975151"/>
      </dsp:txXfrm>
    </dsp:sp>
    <dsp:sp modelId="{0A09F643-1D48-4860-B169-1635E0B232AF}">
      <dsp:nvSpPr>
        <dsp:cNvPr id="0" name=""/>
        <dsp:cNvSpPr/>
      </dsp:nvSpPr>
      <dsp:spPr>
        <a:xfrm>
          <a:off x="234314" y="2226819"/>
          <a:ext cx="1855231" cy="10358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/>
            <a:t>פו"ש- פלוגות השדה-</a:t>
          </a:r>
          <a:r>
            <a:rPr lang="he-IL" sz="1100" kern="1200"/>
            <a:t>1938. נוטלים חלק במבצע "חומה ומגדל". כפוף לארגון ה"הגנה".</a:t>
          </a:r>
          <a:endParaRPr lang="he-IL" sz="1800" kern="1200"/>
        </a:p>
      </dsp:txBody>
      <dsp:txXfrm>
        <a:off x="264652" y="2257157"/>
        <a:ext cx="1794555" cy="975151"/>
      </dsp:txXfrm>
    </dsp:sp>
    <dsp:sp modelId="{28038C25-DD4D-40C6-94E3-0C0ACC50B560}">
      <dsp:nvSpPr>
        <dsp:cNvPr id="0" name=""/>
        <dsp:cNvSpPr/>
      </dsp:nvSpPr>
      <dsp:spPr>
        <a:xfrm>
          <a:off x="2495378" y="0"/>
          <a:ext cx="2319039" cy="34354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/>
            <a:t>הקמת כוחות מגן לגאליים (חוקיים)-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/>
            <a:t>שיתוף פעולה ביטחוני עם הבריטים</a:t>
          </a:r>
        </a:p>
      </dsp:txBody>
      <dsp:txXfrm>
        <a:off x="2495378" y="0"/>
        <a:ext cx="2319039" cy="1030627"/>
      </dsp:txXfrm>
    </dsp:sp>
    <dsp:sp modelId="{71CE1F65-4598-4DE7-8A30-7ED180ACF4EA}">
      <dsp:nvSpPr>
        <dsp:cNvPr id="0" name=""/>
        <dsp:cNvSpPr/>
      </dsp:nvSpPr>
      <dsp:spPr>
        <a:xfrm>
          <a:off x="2727282" y="1031633"/>
          <a:ext cx="1855231" cy="10358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הנוטרים-</a:t>
          </a:r>
          <a:r>
            <a:rPr lang="he-IL" sz="1100" kern="1200" dirty="0"/>
            <a:t>1937, פלוגת שוטרים הוקם בשיתוף פעולה עם הבריטים.(במקביל לפלוגה ערבית)</a:t>
          </a:r>
          <a:endParaRPr lang="he-IL" sz="2000" kern="1200" dirty="0"/>
        </a:p>
      </dsp:txBody>
      <dsp:txXfrm>
        <a:off x="2757620" y="1061971"/>
        <a:ext cx="1794555" cy="975151"/>
      </dsp:txXfrm>
    </dsp:sp>
    <dsp:sp modelId="{8A178565-BB4A-4E31-AEEE-EB3847D134CF}">
      <dsp:nvSpPr>
        <dsp:cNvPr id="0" name=""/>
        <dsp:cNvSpPr/>
      </dsp:nvSpPr>
      <dsp:spPr>
        <a:xfrm>
          <a:off x="2727282" y="2226819"/>
          <a:ext cx="1855231" cy="10358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פלוגות הלילה המיוחדות-39</a:t>
          </a:r>
          <a:r>
            <a:rPr lang="he-IL" sz="1100" kern="1200" dirty="0"/>
            <a:t>' ווינגיט, גם בשיתוף פעולה בריטי, מטרה: פגיעה בכנופיות ערביות. תרומה רבה להגנה.</a:t>
          </a:r>
          <a:endParaRPr lang="he-IL" sz="1800" kern="1200" dirty="0"/>
        </a:p>
      </dsp:txBody>
      <dsp:txXfrm>
        <a:off x="2757620" y="2257157"/>
        <a:ext cx="1794555" cy="975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546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403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574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77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+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9361-3D6E-4E42-A967-8627753AAC58}" type="datetimeFigureOut">
              <a:rPr lang="he-IL" smtClean="0"/>
              <a:t>ד'/אדר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688-E2A5-4F11-832F-988FE44F5E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31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dZpNCJTEHQ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4qyI8kPvik?feature=oembed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Wao79qQAzzZwm2Bk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shimur.org/news/%D7%A8%D7%93%D7%99%D7%95-%D7%90%D7%91%D7%A0%D7%99-%D7%93%D7%A8%D7%9A-%D7%94%D7%90%D7%A6%D7%9C-%D7%AA%D7%97%D7%9B%D7%95%D7%9D-%D7%95%D7%AA%D7%A2%D7%95%D7%96%D7%9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400" b="1" dirty="0">
                <a:latin typeface="Gisha" panose="020B0502040204020203" pitchFamily="34" charset="-79"/>
                <a:cs typeface="Gisha" panose="020B0502040204020203" pitchFamily="34" charset="-79"/>
              </a:rPr>
              <a:t>פרק 7- העימות הערבי –יהודי עד </a:t>
            </a:r>
            <a:r>
              <a:rPr lang="he-IL" sz="4400" b="1" dirty="0" err="1">
                <a:latin typeface="Gisha" panose="020B0502040204020203" pitchFamily="34" charset="-79"/>
                <a:cs typeface="Gisha" panose="020B0502040204020203" pitchFamily="34" charset="-79"/>
              </a:rPr>
              <a:t>מלחמה"ע</a:t>
            </a:r>
            <a:r>
              <a:rPr lang="he-IL" sz="4400" b="1" dirty="0">
                <a:latin typeface="Gisha" panose="020B0502040204020203" pitchFamily="34" charset="-79"/>
                <a:cs typeface="Gisha" panose="020B0502040204020203" pitchFamily="34" charset="-79"/>
              </a:rPr>
              <a:t> ה-2</a:t>
            </a:r>
            <a:endParaRPr sz="44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aphicFrame>
        <p:nvGraphicFramePr>
          <p:cNvPr id="3" name="מציין מיקום תוכן 3">
            <a:extLst>
              <a:ext uri="{FF2B5EF4-FFF2-40B4-BE49-F238E27FC236}">
                <a16:creationId xmlns:a16="http://schemas.microsoft.com/office/drawing/2014/main" id="{8FD6E781-0EA3-4BA6-BDD3-494A8B73B1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631853"/>
              </p:ext>
            </p:extLst>
          </p:nvPr>
        </p:nvGraphicFramePr>
        <p:xfrm>
          <a:off x="1096962" y="1541721"/>
          <a:ext cx="6686070" cy="301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מלבן 1">
            <a:extLst>
              <a:ext uri="{FF2B5EF4-FFF2-40B4-BE49-F238E27FC236}">
                <a16:creationId xmlns:a16="http://schemas.microsoft.com/office/drawing/2014/main" id="{840EADC7-3095-4C60-BEA6-CA6F183A92B7}"/>
              </a:ext>
            </a:extLst>
          </p:cNvPr>
          <p:cNvSpPr/>
          <p:nvPr/>
        </p:nvSpPr>
        <p:spPr>
          <a:xfrm>
            <a:off x="2254698" y="727853"/>
            <a:ext cx="4634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תגובת הבריטים</a:t>
            </a:r>
          </a:p>
        </p:txBody>
      </p:sp>
    </p:spTree>
    <p:extLst>
      <p:ext uri="{BB962C8B-B14F-4D97-AF65-F5344CB8AC3E}">
        <p14:creationId xmlns:p14="http://schemas.microsoft.com/office/powerpoint/2010/main" val="185319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E1C527C-9AD9-4FD4-98E5-C64F053B8E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1026" name="Picture 2" descr="כרזה, ארץ ישראל - הספר הלבן | מכון שנקר לתיעוד וחקר העיצוב בישראל">
            <a:extLst>
              <a:ext uri="{FF2B5EF4-FFF2-40B4-BE49-F238E27FC236}">
                <a16:creationId xmlns:a16="http://schemas.microsoft.com/office/drawing/2014/main" id="{D212139C-AE18-4632-BF61-7D0ED4277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34" y="791046"/>
            <a:ext cx="2378148" cy="342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דיאגרמה 8">
            <a:extLst>
              <a:ext uri="{FF2B5EF4-FFF2-40B4-BE49-F238E27FC236}">
                <a16:creationId xmlns:a16="http://schemas.microsoft.com/office/drawing/2014/main" id="{DCEBBB08-29D5-474A-A3F3-82DB4B8A3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3541975"/>
              </p:ext>
            </p:extLst>
          </p:nvPr>
        </p:nvGraphicFramePr>
        <p:xfrm>
          <a:off x="4874151" y="1576574"/>
          <a:ext cx="2378149" cy="184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30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790D1B7E-EC16-4D6C-BED8-2A0468AB3D43}"/>
              </a:ext>
            </a:extLst>
          </p:cNvPr>
          <p:cNvSpPr/>
          <p:nvPr/>
        </p:nvSpPr>
        <p:spPr>
          <a:xfrm>
            <a:off x="1999233" y="1504029"/>
            <a:ext cx="51667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השפעות העימות</a:t>
            </a:r>
          </a:p>
          <a:p>
            <a:pPr algn="ctr"/>
            <a:r>
              <a:rPr lang="he-I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על היישוב היהודי</a:t>
            </a:r>
          </a:p>
        </p:txBody>
      </p:sp>
    </p:spTree>
    <p:extLst>
      <p:ext uri="{BB962C8B-B14F-4D97-AF65-F5344CB8AC3E}">
        <p14:creationId xmlns:p14="http://schemas.microsoft.com/office/powerpoint/2010/main" val="3786243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D3C3E01-C406-4142-8F3B-E3AB501275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BC225BF5-C24D-4CD8-BD00-9B4C9D7A7DF9}"/>
              </a:ext>
            </a:extLst>
          </p:cNvPr>
          <p:cNvSpPr/>
          <p:nvPr/>
        </p:nvSpPr>
        <p:spPr>
          <a:xfrm>
            <a:off x="1329069" y="1006042"/>
            <a:ext cx="6028660" cy="218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he-IL" sz="2000" b="1" u="sng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מצד אחד</a:t>
            </a:r>
            <a:r>
              <a:rPr lang="he-IL" sz="20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הפרעות פגעו בישוב: אבדות בנפש וברכוש, פגיעה מהנסיגה בהתחייבויות של שלטון המנדט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 rtl="1">
              <a:lnSpc>
                <a:spcPct val="115000"/>
              </a:lnSpc>
            </a:pPr>
            <a:r>
              <a:rPr lang="he-IL" sz="2000" b="1" u="sng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מצד שני</a:t>
            </a:r>
            <a:r>
              <a:rPr lang="he-IL" sz="2000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ההתקפות דווקא תרמו להתפתחותו של היישוב, שנאלץ להתמודד עם האתגרים שנבעו מהם.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 rtl="1">
              <a:lnSpc>
                <a:spcPct val="115000"/>
              </a:lnSpc>
            </a:pPr>
            <a:r>
              <a:rPr lang="he-IL" sz="2000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נלמד על השפעת ההתקפות הללו על היישוב בתחומי הביטחון והעלייה</a:t>
            </a:r>
            <a:r>
              <a:rPr lang="he-IL" sz="2000" b="1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15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CFA79A-CB60-49BD-AE1E-9C77C9A2F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990" y="453742"/>
            <a:ext cx="6609969" cy="1603695"/>
          </a:xfrm>
        </p:spPr>
        <p:txBody>
          <a:bodyPr/>
          <a:lstStyle/>
          <a:p>
            <a:pPr algn="ctr"/>
            <a:r>
              <a:rPr lang="he-IL" sz="4000" dirty="0" err="1">
                <a:latin typeface="Narkisim" panose="020E0502050101010101" pitchFamily="34" charset="-79"/>
                <a:cs typeface="Narkisim" panose="020E0502050101010101" pitchFamily="34" charset="-79"/>
              </a:rPr>
              <a:t>דיבייט</a:t>
            </a:r>
            <a:r>
              <a:rPr lang="he-IL" sz="4000" dirty="0">
                <a:latin typeface="Narkisim" panose="020E0502050101010101" pitchFamily="34" charset="-79"/>
                <a:cs typeface="Narkisim" panose="020E0502050101010101" pitchFamily="34" charset="-79"/>
              </a:rPr>
              <a:t>- מדיניות יהודית-</a:t>
            </a:r>
            <a:r>
              <a:rPr lang="he-IL" sz="4000" b="1" u="sng" dirty="0">
                <a:latin typeface="Narkisim" panose="020E0502050101010101" pitchFamily="34" charset="-79"/>
                <a:cs typeface="Narkisim" panose="020E0502050101010101" pitchFamily="34" charset="-79"/>
              </a:rPr>
              <a:t> הבלגה מול תגובה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9C1CB4C-D223-4F01-AA3E-1BF74F421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8986" y="2535254"/>
            <a:ext cx="3473364" cy="784800"/>
          </a:xfrm>
        </p:spPr>
        <p:txBody>
          <a:bodyPr/>
          <a:lstStyle/>
          <a:p>
            <a:pPr algn="ctr"/>
            <a:r>
              <a:rPr lang="he-IL" sz="16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לכל צד יינתנו עד 3 דקות להציג את הטיעונים שלו. רק כעבור דקה נציג העמדה המנוגדת יכול לשאול שאלה ע"י לחיצה בפעמון וקבלת רשות הדיבור מהנואם. בתום 3 דקות רשות הדיבור עוברת לנואם של העמדה המנוגדת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9A1BE79-8EC4-4698-B8A8-74F1578BF7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074" name="Picture 2" descr="נושאים לדיבייט - דיבייט לילדים ולנוער - שרביט">
            <a:extLst>
              <a:ext uri="{FF2B5EF4-FFF2-40B4-BE49-F238E27FC236}">
                <a16:creationId xmlns:a16="http://schemas.microsoft.com/office/drawing/2014/main" id="{61363641-67B2-4DFE-9190-9200EC16B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88"/>
            <a:ext cx="3904965" cy="315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99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תוצאות חיפוש עבור &quot;&quot; ‏ – עמוד 5 – חטיבת שזר קרית אונו">
            <a:extLst>
              <a:ext uri="{FF2B5EF4-FFF2-40B4-BE49-F238E27FC236}">
                <a16:creationId xmlns:a16="http://schemas.microsoft.com/office/drawing/2014/main" id="{7F9560BA-2AAF-4C64-A7F2-26C293154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" b="22303"/>
          <a:stretch/>
        </p:blipFill>
        <p:spPr bwMode="auto">
          <a:xfrm>
            <a:off x="20" y="10"/>
            <a:ext cx="9143980" cy="51434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4" name="Google Shape;74;p15" hidden="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600"/>
                </a:spcAft>
                <a:buNone/>
              </a:pPr>
              <a:t>15</a:t>
            </a:fld>
            <a:endParaRPr lang="he-IL"/>
          </a:p>
        </p:txBody>
      </p:sp>
      <p:sp>
        <p:nvSpPr>
          <p:cNvPr id="2" name="בועת דיבור: אליפסה 1">
            <a:extLst>
              <a:ext uri="{FF2B5EF4-FFF2-40B4-BE49-F238E27FC236}">
                <a16:creationId xmlns:a16="http://schemas.microsoft.com/office/drawing/2014/main" id="{8F61D331-A2F2-4B2A-9340-76ED1AEF8E4F}"/>
              </a:ext>
            </a:extLst>
          </p:cNvPr>
          <p:cNvSpPr/>
          <p:nvPr/>
        </p:nvSpPr>
        <p:spPr>
          <a:xfrm>
            <a:off x="3668233" y="297712"/>
            <a:ext cx="2541181" cy="1477925"/>
          </a:xfrm>
          <a:prstGeom prst="wedgeEllipseCallout">
            <a:avLst>
              <a:gd name="adj1" fmla="val -69369"/>
              <a:gd name="adj2" fmla="val 6609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dirty="0"/>
              <a:t>מדיניות ההבלגה</a:t>
            </a:r>
          </a:p>
        </p:txBody>
      </p:sp>
    </p:spTree>
    <p:extLst>
      <p:ext uri="{BB962C8B-B14F-4D97-AF65-F5344CB8AC3E}">
        <p14:creationId xmlns:p14="http://schemas.microsoft.com/office/powerpoint/2010/main" val="1653404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תוצאות חיפוש עבור &quot;&quot; ‏ – עמוד 5 – חטיבת שזר קרית אונו">
            <a:extLst>
              <a:ext uri="{FF2B5EF4-FFF2-40B4-BE49-F238E27FC236}">
                <a16:creationId xmlns:a16="http://schemas.microsoft.com/office/drawing/2014/main" id="{7F9560BA-2AAF-4C64-A7F2-26C293154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" b="22303"/>
          <a:stretch/>
        </p:blipFill>
        <p:spPr bwMode="auto">
          <a:xfrm>
            <a:off x="20" y="10"/>
            <a:ext cx="9143980" cy="51434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4" name="Google Shape;74;p15" hidden="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600"/>
                </a:spcAft>
                <a:buNone/>
              </a:pPr>
              <a:t>16</a:t>
            </a:fld>
            <a:endParaRPr lang="he-IL"/>
          </a:p>
        </p:txBody>
      </p:sp>
      <p:sp>
        <p:nvSpPr>
          <p:cNvPr id="2" name="בועת דיבור: אליפסה 1">
            <a:extLst>
              <a:ext uri="{FF2B5EF4-FFF2-40B4-BE49-F238E27FC236}">
                <a16:creationId xmlns:a16="http://schemas.microsoft.com/office/drawing/2014/main" id="{8F61D331-A2F2-4B2A-9340-76ED1AEF8E4F}"/>
              </a:ext>
            </a:extLst>
          </p:cNvPr>
          <p:cNvSpPr/>
          <p:nvPr/>
        </p:nvSpPr>
        <p:spPr>
          <a:xfrm>
            <a:off x="3668233" y="297712"/>
            <a:ext cx="2541181" cy="1477925"/>
          </a:xfrm>
          <a:prstGeom prst="wedgeEllipseCallout">
            <a:avLst>
              <a:gd name="adj1" fmla="val 81677"/>
              <a:gd name="adj2" fmla="val 85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dirty="0"/>
              <a:t>מדיניות התגובה</a:t>
            </a:r>
          </a:p>
        </p:txBody>
      </p:sp>
    </p:spTree>
    <p:extLst>
      <p:ext uri="{BB962C8B-B14F-4D97-AF65-F5344CB8AC3E}">
        <p14:creationId xmlns:p14="http://schemas.microsoft.com/office/powerpoint/2010/main" val="3844872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0FCE0097-01B5-413D-819A-08E8E165B9AE}"/>
              </a:ext>
            </a:extLst>
          </p:cNvPr>
          <p:cNvSpPr/>
          <p:nvPr/>
        </p:nvSpPr>
        <p:spPr>
          <a:xfrm>
            <a:off x="2287560" y="749118"/>
            <a:ext cx="4568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תחרות פאזלים: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DE73F61-D47D-48BC-8FF1-A9BC98B1266E}"/>
              </a:ext>
            </a:extLst>
          </p:cNvPr>
          <p:cNvSpPr txBox="1"/>
          <p:nvPr/>
        </p:nvSpPr>
        <p:spPr>
          <a:xfrm>
            <a:off x="1573619" y="2083982"/>
            <a:ext cx="6177516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/>
              <a:t>התחלקו לחדרים של זוגות:</a:t>
            </a:r>
          </a:p>
          <a:p>
            <a:pPr algn="ctr" rtl="1"/>
            <a:r>
              <a:rPr lang="he-IL" sz="1600" dirty="0"/>
              <a:t>לפניכן 2 פאזלים- הראשונות ששולחות לי את הפאזל שלם ועונות לי על 2 השאלות הבאות מנצחות....</a:t>
            </a:r>
          </a:p>
          <a:p>
            <a:pPr algn="ctr" rtl="1"/>
            <a:endParaRPr lang="he-IL" sz="1600" dirty="0"/>
          </a:p>
          <a:p>
            <a:pPr algn="ctr" rtl="1"/>
            <a:r>
              <a:rPr lang="he-IL" sz="1600" dirty="0"/>
              <a:t>שאלות:</a:t>
            </a:r>
          </a:p>
          <a:p>
            <a:pPr algn="ctr" rtl="1"/>
            <a:r>
              <a:rPr lang="he-IL" sz="1600" dirty="0"/>
              <a:t>1.של מה הסמל שיצרתם?</a:t>
            </a:r>
          </a:p>
          <a:p>
            <a:pPr algn="ctr" rtl="1"/>
            <a:r>
              <a:rPr lang="he-IL" sz="1600" dirty="0"/>
              <a:t>2. מה המשמעות שלו? התייחסו לפרטים בתמונה</a:t>
            </a:r>
          </a:p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40605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3ED1031-F2B1-4AD5-9820-8DEAB202B3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5" name="מדיה מקוונת 4" title="שיר עד - זמר הפלוגות - מילים: נתן אלתרמן | לחן: דניאל סמבורסקי | ביצוע: מקהלת צה&quot;ל ותזמורת צה&quot;ל">
            <a:hlinkClick r:id="" action="ppaction://media"/>
            <a:extLst>
              <a:ext uri="{FF2B5EF4-FFF2-40B4-BE49-F238E27FC236}">
                <a16:creationId xmlns:a16="http://schemas.microsoft.com/office/drawing/2014/main" id="{A9450379-0DC8-462C-A6A5-79250A33A6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05786" y="613339"/>
            <a:ext cx="6464595" cy="36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ADCDDB-29E9-44B7-AEE7-0A6E12E31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0406" y="188712"/>
            <a:ext cx="5500800" cy="1159800"/>
          </a:xfrm>
        </p:spPr>
        <p:txBody>
          <a:bodyPr/>
          <a:lstStyle/>
          <a:p>
            <a:pPr algn="ctr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ההגנה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0A02783-CD43-4DCD-8110-A42A36AA4B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A79C3A5-0483-4F81-99BE-ED8135E355BC}"/>
              </a:ext>
            </a:extLst>
          </p:cNvPr>
          <p:cNvSpPr/>
          <p:nvPr/>
        </p:nvSpPr>
        <p:spPr>
          <a:xfrm>
            <a:off x="1431770" y="1169846"/>
            <a:ext cx="6280459" cy="1627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b="1" dirty="0"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ההגנה הוגדרה:</a:t>
            </a:r>
            <a:endParaRPr lang="en-US" sz="1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dirty="0"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 כארגון כלל ארצי, </a:t>
            </a:r>
            <a:endParaRPr lang="en-US" sz="1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dirty="0"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שמטרתו לספק הגנה כוללת לכל היישוב היהודי, </a:t>
            </a:r>
            <a:endParaRPr lang="en-US" sz="1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dirty="0"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ששורותיו פתוחות לכל, בלי אפליה על רקע שיוך </a:t>
            </a:r>
            <a:r>
              <a:rPr lang="he-IL" dirty="0" err="1"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פוליטי,מעמדי</a:t>
            </a:r>
            <a:r>
              <a:rPr lang="he-IL" dirty="0"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, כלכלי או מגדרי. </a:t>
            </a:r>
          </a:p>
          <a:p>
            <a:pPr algn="r" rtl="1">
              <a:lnSpc>
                <a:spcPct val="150000"/>
              </a:lnSpc>
            </a:pP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4B8E728-0370-4A79-B053-F4E460C99D52}"/>
              </a:ext>
            </a:extLst>
          </p:cNvPr>
          <p:cNvSpPr/>
          <p:nvPr/>
        </p:nvSpPr>
        <p:spPr>
          <a:xfrm>
            <a:off x="1779262" y="2797664"/>
            <a:ext cx="5709683" cy="1671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פעילות הארגון התמקדה בהתחלה </a:t>
            </a:r>
            <a:r>
              <a:rPr lang="he-IL" b="1" dirty="0"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בהגנה</a:t>
            </a:r>
            <a:r>
              <a:rPr lang="he-IL" dirty="0"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 והדיפת הפורעים מגבולות היישובים בלבד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הבריטים ראו בו </a:t>
            </a:r>
            <a:r>
              <a:rPr lang="he-IL" u="sng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ארגון לא חוקי, 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במשך כל שנות המנדט היה "ההגנה" הארגון הגדול והמאורגן ביותר ולאחר קום המדינה היה הבסיס להקמת צה"ל.</a:t>
            </a: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122" name="Picture 2" descr="ההגנה – ויקיפדיה">
            <a:extLst>
              <a:ext uri="{FF2B5EF4-FFF2-40B4-BE49-F238E27FC236}">
                <a16:creationId xmlns:a16="http://schemas.microsoft.com/office/drawing/2014/main" id="{6D15E80D-C413-4C4F-AA5E-01B847F7C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26" y="591274"/>
            <a:ext cx="757238" cy="15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0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 flipH="1">
            <a:off x="1082114" y="898786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C71EF1AA-5B64-43CE-9F67-B397B7CB9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922077"/>
              </p:ext>
            </p:extLst>
          </p:nvPr>
        </p:nvGraphicFramePr>
        <p:xfrm>
          <a:off x="2244228" y="1551908"/>
          <a:ext cx="5673725" cy="1454468"/>
        </p:xfrm>
        <a:graphic>
          <a:graphicData uri="http://schemas.openxmlformats.org/drawingml/2006/table">
            <a:tbl>
              <a:tblPr rtl="1" firstRow="1" firstCol="1" bandRow="1">
                <a:tableStyleId>{F6AB7763-BA5E-4DA7-A7FC-AA039E102FB8}</a:tableStyleId>
              </a:tblPr>
              <a:tblGrid>
                <a:gridCol w="5673725">
                  <a:extLst>
                    <a:ext uri="{9D8B030D-6E8A-4147-A177-3AD203B41FA5}">
                      <a16:colId xmlns:a16="http://schemas.microsoft.com/office/drawing/2014/main" val="442491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he-IL" sz="1800" dirty="0">
                          <a:effectLst/>
                        </a:rPr>
                        <a:t>המרד הערבי- גורמים ומאפיינים – 1939 עד 1936. ביטויי העימות: . 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he-IL" sz="1800" dirty="0">
                          <a:effectLst/>
                        </a:rPr>
                        <a:t>השפעות העימות על היישוב </a:t>
                      </a:r>
                      <a:r>
                        <a:rPr lang="he-IL" sz="1800" dirty="0" err="1">
                          <a:effectLst/>
                        </a:rPr>
                        <a:t>היהודי:מדיניות</a:t>
                      </a:r>
                      <a:r>
                        <a:rPr lang="he-IL" sz="1800" dirty="0">
                          <a:effectLst/>
                        </a:rPr>
                        <a:t> הביטחון של היישוב: -  הקמת "כוח המגן" </a:t>
                      </a: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942164"/>
                  </a:ext>
                </a:extLst>
              </a:tr>
            </a:tbl>
          </a:graphicData>
        </a:graphic>
      </p:graphicFrame>
      <p:graphicFrame>
        <p:nvGraphicFramePr>
          <p:cNvPr id="7" name="טבלה 6">
            <a:extLst>
              <a:ext uri="{FF2B5EF4-FFF2-40B4-BE49-F238E27FC236}">
                <a16:creationId xmlns:a16="http://schemas.microsoft.com/office/drawing/2014/main" id="{394B9E7B-AF50-4A21-8F0C-2E64D482C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390370"/>
              </p:ext>
            </p:extLst>
          </p:nvPr>
        </p:nvGraphicFramePr>
        <p:xfrm>
          <a:off x="2244227" y="2814479"/>
          <a:ext cx="5673725" cy="560960"/>
        </p:xfrm>
        <a:graphic>
          <a:graphicData uri="http://schemas.openxmlformats.org/drawingml/2006/table">
            <a:tbl>
              <a:tblPr rtl="1" firstRow="1" firstCol="1" bandRow="1">
                <a:tableStyleId>{F6AB7763-BA5E-4DA7-A7FC-AA039E102FB8}</a:tableStyleId>
              </a:tblPr>
              <a:tblGrid>
                <a:gridCol w="5673725">
                  <a:extLst>
                    <a:ext uri="{9D8B030D-6E8A-4147-A177-3AD203B41FA5}">
                      <a16:colId xmlns:a16="http://schemas.microsoft.com/office/drawing/2014/main" val="1222657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80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6953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BC137DE-B8D9-4326-A1AF-41AA6336FA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958C9CBE-B112-433F-A13F-E41E2E215DDF}"/>
              </a:ext>
            </a:extLst>
          </p:cNvPr>
          <p:cNvSpPr/>
          <p:nvPr/>
        </p:nvSpPr>
        <p:spPr>
          <a:xfrm>
            <a:off x="2743199" y="1089678"/>
            <a:ext cx="5465135" cy="2317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במרד הערבי,(</a:t>
            </a:r>
            <a:r>
              <a:rPr lang="he-IL" dirty="0"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מאורעות תרצ"ו-תרצ"ט) ארגון ההגנה כבר היה </a:t>
            </a:r>
            <a:r>
              <a:rPr lang="he-IL" u="sng" dirty="0"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מסודר ומאורגן כצבא</a:t>
            </a:r>
            <a:r>
              <a:rPr lang="he-IL" dirty="0"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. בשלב זה חל שינוי בדרכו הצבאית והאסטרטגית </a:t>
            </a:r>
            <a:r>
              <a:rPr lang="he-IL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על ידי שעבר מפעולות הגנה בלבד לפעולות התקפה יזומה. </a:t>
            </a:r>
            <a:r>
              <a:rPr lang="he-IL" dirty="0"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הוא החל לתקוף את הפורעים הערבים מבעוד מועד, ולא רק התגונן מהתקפה.</a:t>
            </a:r>
            <a:endParaRPr lang="en-US" sz="1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endParaRPr lang="he-IL" dirty="0">
              <a:latin typeface="Arial" panose="020B0604020202020204" pitchFamily="34" charset="0"/>
              <a:ea typeface="Arial" panose="020B0604020202020204" pitchFamily="34" charset="0"/>
              <a:cs typeface="Gisha" panose="020B0502040204020203" pitchFamily="34" charset="-79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בנוסף , </a:t>
            </a:r>
            <a:r>
              <a:rPr lang="he-IL" u="sng" dirty="0"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בשלב זה הבריטים הכירו למעשה בארגון ההגנה, ופעלו בשיתוף פעולה הדוק עמו.</a:t>
            </a:r>
            <a:r>
              <a:rPr lang="he-IL" dirty="0"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 הם עשו זאת מחוסר ברירה.</a:t>
            </a: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Picture 2" descr="ההגנה – ויקיפדיה">
            <a:extLst>
              <a:ext uri="{FF2B5EF4-FFF2-40B4-BE49-F238E27FC236}">
                <a16:creationId xmlns:a16="http://schemas.microsoft.com/office/drawing/2014/main" id="{120CB293-28B8-4DFB-BFB1-FE2F9CF52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26" y="591274"/>
            <a:ext cx="757238" cy="15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ההגנה – ויקיפדיה">
            <a:extLst>
              <a:ext uri="{FF2B5EF4-FFF2-40B4-BE49-F238E27FC236}">
                <a16:creationId xmlns:a16="http://schemas.microsoft.com/office/drawing/2014/main" id="{1E476B96-8871-4619-BEDB-59CE6ACB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1" y="2875332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635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A9FB0FB-5354-4C1B-B73A-BAB64DE752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graphicFrame>
        <p:nvGraphicFramePr>
          <p:cNvPr id="5" name="דיאגרמה 4">
            <a:extLst>
              <a:ext uri="{FF2B5EF4-FFF2-40B4-BE49-F238E27FC236}">
                <a16:creationId xmlns:a16="http://schemas.microsoft.com/office/drawing/2014/main" id="{DBF933D3-3B57-4255-B6F2-3706B404D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570699"/>
              </p:ext>
            </p:extLst>
          </p:nvPr>
        </p:nvGraphicFramePr>
        <p:xfrm>
          <a:off x="1934845" y="854038"/>
          <a:ext cx="4816829" cy="34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משטרת היישובים העבריים – ויקיפדיה">
            <a:extLst>
              <a:ext uri="{FF2B5EF4-FFF2-40B4-BE49-F238E27FC236}">
                <a16:creationId xmlns:a16="http://schemas.microsoft.com/office/drawing/2014/main" id="{41389AA3-C82F-48C6-BF8F-633137116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407" y="1839432"/>
            <a:ext cx="1643227" cy="10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אורד צ'ארלס וינגייט – ויקיפדיה">
            <a:extLst>
              <a:ext uri="{FF2B5EF4-FFF2-40B4-BE49-F238E27FC236}">
                <a16:creationId xmlns:a16="http://schemas.microsoft.com/office/drawing/2014/main" id="{2EE30797-4C2C-4011-A7D7-01A48EC55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68" y="3101882"/>
            <a:ext cx="823286" cy="10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הפלוגה &quot;הנודדת&quot; | יחידות ההגנה">
            <a:extLst>
              <a:ext uri="{FF2B5EF4-FFF2-40B4-BE49-F238E27FC236}">
                <a16:creationId xmlns:a16="http://schemas.microsoft.com/office/drawing/2014/main" id="{DD2C2F99-6B4F-4B3D-B9F0-BDC4AC6D4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68" y="1937323"/>
            <a:ext cx="1329180" cy="99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הנודדת – ויקיפדיה">
            <a:extLst>
              <a:ext uri="{FF2B5EF4-FFF2-40B4-BE49-F238E27FC236}">
                <a16:creationId xmlns:a16="http://schemas.microsoft.com/office/drawing/2014/main" id="{3AD07E57-3C46-40B8-B1A2-347070D2E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35" y="3036426"/>
            <a:ext cx="1064013" cy="148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5949A56-AA7B-4FB0-9E28-6B1B1ADD60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4D3B4AF5-C96D-4649-828B-008F7BEAA0F8}"/>
              </a:ext>
            </a:extLst>
          </p:cNvPr>
          <p:cNvSpPr/>
          <p:nvPr/>
        </p:nvSpPr>
        <p:spPr>
          <a:xfrm>
            <a:off x="1803163" y="581113"/>
            <a:ext cx="5212935" cy="8802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>
                <a:solidFill>
                  <a:schemeClr val="tx1"/>
                </a:solidFill>
              </a:rPr>
              <a:t>השיעור שלנו מתחיל כאן</a:t>
            </a:r>
          </a:p>
        </p:txBody>
      </p:sp>
      <p:sp>
        <p:nvSpPr>
          <p:cNvPr id="6" name="בועת דיבור: אליפסה 5">
            <a:extLst>
              <a:ext uri="{FF2B5EF4-FFF2-40B4-BE49-F238E27FC236}">
                <a16:creationId xmlns:a16="http://schemas.microsoft.com/office/drawing/2014/main" id="{48D452B9-7522-4836-847A-B617D9C381E6}"/>
              </a:ext>
            </a:extLst>
          </p:cNvPr>
          <p:cNvSpPr/>
          <p:nvPr/>
        </p:nvSpPr>
        <p:spPr>
          <a:xfrm>
            <a:off x="948583" y="1461330"/>
            <a:ext cx="6742631" cy="25295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כיתה יא היקרות,</a:t>
            </a:r>
          </a:p>
          <a:p>
            <a:pPr algn="ctr"/>
            <a:r>
              <a:rPr lang="he-IL" dirty="0"/>
              <a:t>בשיעורים האחרונים עסקנו במרד הערבי (שהוא השיא של גל פרעות של הערבים נגד יהודים), הפרעות הולידו את </a:t>
            </a:r>
            <a:r>
              <a:rPr lang="he-IL" dirty="0" err="1"/>
              <a:t>אירגון</a:t>
            </a:r>
            <a:r>
              <a:rPr lang="he-IL" dirty="0"/>
              <a:t> ההגנה, ועסקנו בשאלה שהעסיקה את היישוב היהודי פה בארץ- "הבלגה או תגובה???"</a:t>
            </a:r>
            <a:endParaRPr lang="en-US" dirty="0"/>
          </a:p>
          <a:p>
            <a:pPr algn="ctr"/>
            <a:r>
              <a:rPr lang="he-IL" dirty="0"/>
              <a:t>אם משהו מכל זה לא מוכר לך, סימן שהיית חסרה ועלייך להשלים</a:t>
            </a:r>
            <a:r>
              <a:rPr lang="he-IL" dirty="0"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he-IL" dirty="0">
                <a:sym typeface="Wingdings" panose="05000000000000000000" pitchFamily="2" charset="2"/>
              </a:rPr>
              <a:t>היום נתקדם למחתרת הבאה: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האצ"ל-</a:t>
            </a:r>
            <a:r>
              <a:rPr lang="he-IL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אירגון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צבאי לוחם.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0311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8B6CED9-36CB-4532-85B3-F8D7155664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2" name="בועת דיבור: אליפסה 1">
            <a:extLst>
              <a:ext uri="{FF2B5EF4-FFF2-40B4-BE49-F238E27FC236}">
                <a16:creationId xmlns:a16="http://schemas.microsoft.com/office/drawing/2014/main" id="{E7B1E3D1-5752-413B-9305-6C683BD81F67}"/>
              </a:ext>
            </a:extLst>
          </p:cNvPr>
          <p:cNvSpPr/>
          <p:nvPr/>
        </p:nvSpPr>
        <p:spPr>
          <a:xfrm>
            <a:off x="-59821" y="658025"/>
            <a:ext cx="1888621" cy="1478423"/>
          </a:xfrm>
          <a:prstGeom prst="wedgeEllipseCallout">
            <a:avLst>
              <a:gd name="adj1" fmla="val 33918"/>
              <a:gd name="adj2" fmla="val 69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שימו לב לפרטים השונים (תמונות וכיתוב) בסמל </a:t>
            </a:r>
            <a:r>
              <a:rPr lang="he-IL" dirty="0" err="1"/>
              <a:t>האירגון</a:t>
            </a:r>
            <a:r>
              <a:rPr lang="he-IL" dirty="0"/>
              <a:t> קראי על כך בעמ' 216.</a:t>
            </a:r>
            <a:r>
              <a:rPr lang="en-US" dirty="0"/>
              <a:t>-</a:t>
            </a:r>
            <a:endParaRPr lang="he-IL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92558563-052F-4289-A005-D5E35340D9B8}"/>
              </a:ext>
            </a:extLst>
          </p:cNvPr>
          <p:cNvSpPr/>
          <p:nvPr/>
        </p:nvSpPr>
        <p:spPr>
          <a:xfrm>
            <a:off x="6554624" y="483841"/>
            <a:ext cx="14779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כהרגלנו-</a:t>
            </a:r>
          </a:p>
          <a:p>
            <a:pPr algn="ctr"/>
            <a:r>
              <a:rPr lang="he-IL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נכיר את </a:t>
            </a:r>
            <a:r>
              <a:rPr lang="he-IL" sz="1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האירגון</a:t>
            </a:r>
            <a:r>
              <a:rPr lang="he-IL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לראשונה דרך</a:t>
            </a:r>
          </a:p>
          <a:p>
            <a:pPr algn="ctr"/>
            <a:r>
              <a:rPr lang="he-IL" sz="1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הסמלים שלו: המנון וסמל, האזיני למילות ההמנון המרגש...</a:t>
            </a:r>
            <a:endParaRPr lang="he-IL" sz="1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גרפיקה 6" descr="ספר פתוח קו מיתאר">
            <a:extLst>
              <a:ext uri="{FF2B5EF4-FFF2-40B4-BE49-F238E27FC236}">
                <a16:creationId xmlns:a16="http://schemas.microsoft.com/office/drawing/2014/main" id="{0E0D514E-81AA-424C-B596-2E4CE7611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6305" y="2355266"/>
            <a:ext cx="914400" cy="914400"/>
          </a:xfrm>
          <a:prstGeom prst="rect">
            <a:avLst/>
          </a:prstGeom>
        </p:spPr>
      </p:pic>
      <p:pic>
        <p:nvPicPr>
          <p:cNvPr id="8" name="מדיה מקוונת 7" title="שיר ביתר עם מילים">
            <a:hlinkClick r:id="" action="ppaction://media"/>
            <a:extLst>
              <a:ext uri="{FF2B5EF4-FFF2-40B4-BE49-F238E27FC236}">
                <a16:creationId xmlns:a16="http://schemas.microsoft.com/office/drawing/2014/main" id="{69AED107-B862-4CDC-B97C-47BE664235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48318" y="1249001"/>
            <a:ext cx="3915982" cy="221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2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CFF648E-A196-487B-8C50-AB2125068E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A6332CB-1A54-48EC-93FE-B981AD1BB6D8}"/>
              </a:ext>
            </a:extLst>
          </p:cNvPr>
          <p:cNvSpPr/>
          <p:nvPr/>
        </p:nvSpPr>
        <p:spPr>
          <a:xfrm>
            <a:off x="2286000" y="1412843"/>
            <a:ext cx="4572000" cy="2410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18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הרקע להקמתו: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dirty="0"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בשנת1931 , בעקבות חילוקי דעות בתוך ההגנה לגבי הדרך הנכונה שיש לנהוג כלפי הערבים והבריטים, פרשו ממנו חלק מחבריו והקימו את ארגון האצ"ל.</a:t>
            </a:r>
            <a:endParaRPr lang="en-US" sz="1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dirty="0"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עם העברת השליטה על ההגנה מהסתדרות העובדים הכללית למוסדות היישוב היהודי בשנת 1937, חזרו להגנה רבים מחברי האצ"ל, ומאז התגבשה דרכו הייחודית.</a:t>
            </a: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074" name="Picture 2" descr="בגין כמנהיג האצ&quot;ל">
            <a:extLst>
              <a:ext uri="{FF2B5EF4-FFF2-40B4-BE49-F238E27FC236}">
                <a16:creationId xmlns:a16="http://schemas.microsoft.com/office/drawing/2014/main" id="{4A3343B7-9D3B-4F90-A4AC-BDB6D1876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14" y="85282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786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D416A3C-CB07-48FE-842A-2660281C06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1026" name="Picture 2" descr="זאב ז'בוטינסקי">
            <a:extLst>
              <a:ext uri="{FF2B5EF4-FFF2-40B4-BE49-F238E27FC236}">
                <a16:creationId xmlns:a16="http://schemas.microsoft.com/office/drawing/2014/main" id="{D90804BB-607F-4FA8-8B21-6314EAB1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38" y="1010094"/>
            <a:ext cx="1857825" cy="27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56B6DEB-7A6C-4B06-93D0-C60293DF6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46" y="1085296"/>
            <a:ext cx="2008722" cy="297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8B7847D9-D79B-48AD-860A-F14FD02CCA0E}"/>
              </a:ext>
            </a:extLst>
          </p:cNvPr>
          <p:cNvSpPr/>
          <p:nvPr/>
        </p:nvSpPr>
        <p:spPr>
          <a:xfrm>
            <a:off x="5364878" y="3671741"/>
            <a:ext cx="23695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זאב ז'בוטינסקי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A71D4E9B-9F82-407A-AE9B-687968E19DEA}"/>
              </a:ext>
            </a:extLst>
          </p:cNvPr>
          <p:cNvSpPr/>
          <p:nvPr/>
        </p:nvSpPr>
        <p:spPr>
          <a:xfrm>
            <a:off x="2984887" y="3655079"/>
            <a:ext cx="1994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דוד רזיאל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30" name="Picture 6" descr="בגין כמנהיג האצ&quot;ל">
            <a:extLst>
              <a:ext uri="{FF2B5EF4-FFF2-40B4-BE49-F238E27FC236}">
                <a16:creationId xmlns:a16="http://schemas.microsoft.com/office/drawing/2014/main" id="{E3CC4AF1-4158-455C-B59F-E54831737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1" y="778946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גרפיקה 7" descr="ספר פתוח קו מיתאר">
            <a:extLst>
              <a:ext uri="{FF2B5EF4-FFF2-40B4-BE49-F238E27FC236}">
                <a16:creationId xmlns:a16="http://schemas.microsoft.com/office/drawing/2014/main" id="{FF2524F4-3075-40BD-B0B4-256B637D6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09563" y="3655079"/>
            <a:ext cx="914400" cy="914400"/>
          </a:xfrm>
          <a:prstGeom prst="rect">
            <a:avLst/>
          </a:prstGeom>
        </p:spPr>
      </p:pic>
      <p:sp>
        <p:nvSpPr>
          <p:cNvPr id="9" name="בועת דיבור: אליפסה 8">
            <a:extLst>
              <a:ext uri="{FF2B5EF4-FFF2-40B4-BE49-F238E27FC236}">
                <a16:creationId xmlns:a16="http://schemas.microsoft.com/office/drawing/2014/main" id="{5EB6D00A-4DB5-4115-8215-36ED0DB897DA}"/>
              </a:ext>
            </a:extLst>
          </p:cNvPr>
          <p:cNvSpPr/>
          <p:nvPr/>
        </p:nvSpPr>
        <p:spPr>
          <a:xfrm>
            <a:off x="338838" y="2137339"/>
            <a:ext cx="1888621" cy="1478423"/>
          </a:xfrm>
          <a:prstGeom prst="wedgeEllipseCallout">
            <a:avLst>
              <a:gd name="adj1" fmla="val 33918"/>
              <a:gd name="adj2" fmla="val 69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קראי אודות דמותו של דוד רזיאל בעמ' 217</a:t>
            </a:r>
            <a:r>
              <a:rPr lang="en-US" dirty="0"/>
              <a:t>-</a:t>
            </a:r>
            <a:endParaRPr lang="he-IL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B073589D-170A-4B04-9A68-23582C4FF737}"/>
              </a:ext>
            </a:extLst>
          </p:cNvPr>
          <p:cNvSpPr/>
          <p:nvPr/>
        </p:nvSpPr>
        <p:spPr>
          <a:xfrm>
            <a:off x="2508658" y="363763"/>
            <a:ext cx="50706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מנהיגים (אב רוחני ומפקד)</a:t>
            </a:r>
            <a:endParaRPr lang="he-IL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7524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AC0E5EE-0766-423B-9C98-BB09C62280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8691AA4E-E7A5-403A-BA98-651577E18B8D}"/>
              </a:ext>
            </a:extLst>
          </p:cNvPr>
          <p:cNvSpPr/>
          <p:nvPr/>
        </p:nvSpPr>
        <p:spPr>
          <a:xfrm>
            <a:off x="2286000" y="1057753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b="1" dirty="0"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 </a:t>
            </a:r>
            <a:endParaRPr 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sz="2000" dirty="0"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האידאולוגיה של חברי האצ"ל:</a:t>
            </a:r>
            <a:endParaRPr 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he-IL" sz="2000" dirty="0">
                <a:ea typeface="Arial" panose="020B0604020202020204" pitchFamily="34" charset="0"/>
                <a:cs typeface="Gisha" panose="020B0502040204020203" pitchFamily="34" charset="-79"/>
              </a:rPr>
              <a:t>חברי האצ"ל טענו כי ההגנה נוטה יותר מדי לשיתוף פעולה עם הבריטים, ויחסה לערבים הוא מתון ומבליג מדי. על כוח יש להשיב בכוח.</a:t>
            </a:r>
            <a:r>
              <a:rPr lang="he-IL" sz="2000" dirty="0">
                <a:solidFill>
                  <a:schemeClr val="tx1"/>
                </a:solidFill>
                <a:highlight>
                  <a:srgbClr val="FFFF00"/>
                </a:highlight>
                <a:ea typeface="Arial" panose="020B0604020202020204" pitchFamily="34" charset="0"/>
                <a:cs typeface="Gisha" panose="020B0502040204020203" pitchFamily="34" charset="-79"/>
              </a:rPr>
              <a:t> </a:t>
            </a:r>
            <a:r>
              <a:rPr lang="he-IL" sz="2000" u="sng" dirty="0">
                <a:solidFill>
                  <a:schemeClr val="tx1"/>
                </a:solidFill>
                <a:highlight>
                  <a:srgbClr val="FFFF00"/>
                </a:highlight>
                <a:ea typeface="Arial" panose="020B0604020202020204" pitchFamily="34" charset="0"/>
                <a:cs typeface="Gisha" panose="020B0502040204020203" pitchFamily="34" charset="-79"/>
              </a:rPr>
              <a:t>על טרור יש להשיב בטרור</a:t>
            </a:r>
            <a:r>
              <a:rPr lang="he-IL" sz="2000" dirty="0">
                <a:ea typeface="Arial" panose="020B0604020202020204" pitchFamily="34" charset="0"/>
                <a:cs typeface="Gisha" panose="020B0502040204020203" pitchFamily="34" charset="-79"/>
              </a:rPr>
              <a:t>. לטענתם רק בדרך זו אפשר להגן על הישוב המתפתח, ולהקים מדינה עצמאית וחזקה</a:t>
            </a:r>
            <a:endParaRPr lang="he-IL" sz="2000" dirty="0"/>
          </a:p>
        </p:txBody>
      </p:sp>
      <p:pic>
        <p:nvPicPr>
          <p:cNvPr id="2050" name="Picture 2" descr="בגין כמנהיג האצ&quot;ל">
            <a:extLst>
              <a:ext uri="{FF2B5EF4-FFF2-40B4-BE49-F238E27FC236}">
                <a16:creationId xmlns:a16="http://schemas.microsoft.com/office/drawing/2014/main" id="{EB6B297C-B628-4E52-A02B-83460E419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61434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14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8EAA8DB-96B7-4596-B6C9-DF38DEDA39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AD2A424F-08C0-427F-83E0-77F0E68248BC}"/>
              </a:ext>
            </a:extLst>
          </p:cNvPr>
          <p:cNvSpPr/>
          <p:nvPr/>
        </p:nvSpPr>
        <p:spPr>
          <a:xfrm>
            <a:off x="4187439" y="1448365"/>
            <a:ext cx="33545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dirty="0">
                <a:ea typeface="Arial" panose="020B0604020202020204" pitchFamily="34" charset="0"/>
                <a:cs typeface="Gisha" panose="020B0502040204020203" pitchFamily="34" charset="-79"/>
              </a:rPr>
              <a:t>בהתאם לאידיאולוגיה זו  ב 1937, הרגו חברי אצ"ל 7 ערבים כנקמה על הרג יהודים ובקיץ 1938, הרגו כ 84 ערבים באמצעות הטמנת פצצות בשווקים ערביים בירושלים, חיפה ויפו</a:t>
            </a:r>
            <a:endParaRPr lang="he-IL" sz="2000" dirty="0"/>
          </a:p>
        </p:txBody>
      </p:sp>
      <p:pic>
        <p:nvPicPr>
          <p:cNvPr id="4098" name="Picture 2" descr="ארגון צבאי לאומי – ויקיפדיה">
            <a:extLst>
              <a:ext uri="{FF2B5EF4-FFF2-40B4-BE49-F238E27FC236}">
                <a16:creationId xmlns:a16="http://schemas.microsoft.com/office/drawing/2014/main" id="{A9D78A2F-A1A9-4498-888B-79FBF9FE5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41033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בגין כמנהיג האצ&quot;ל">
            <a:extLst>
              <a:ext uri="{FF2B5EF4-FFF2-40B4-BE49-F238E27FC236}">
                <a16:creationId xmlns:a16="http://schemas.microsoft.com/office/drawing/2014/main" id="{D9C0185B-5B73-43FD-9B64-BE0FC018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61434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997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1C157E0-DA34-4A82-BC51-EE9E3FFFA2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747EC323-D852-4084-ABAB-0D000B887695}"/>
              </a:ext>
            </a:extLst>
          </p:cNvPr>
          <p:cNvSpPr/>
          <p:nvPr/>
        </p:nvSpPr>
        <p:spPr>
          <a:xfrm>
            <a:off x="1384419" y="820396"/>
            <a:ext cx="5982056" cy="3221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/>
              <a:t>שאלת "הבלגה מול תגובה"- וכעת עמדת המחתרות:</a:t>
            </a:r>
          </a:p>
          <a:p>
            <a:pPr algn="ctr"/>
            <a:r>
              <a:rPr lang="he-IL" dirty="0"/>
              <a:t>משימה: קראו בעמ' 220 על המחלוקת בין האצ"ל וההגנה, בעמ' 220-221 מופיעות דמויות מרכזיות במחתרות המייצגות את העמדות השונות: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he-I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הרב יצחק הרצוג</a:t>
            </a:r>
            <a:r>
              <a:rPr lang="he-IL" dirty="0"/>
              <a:t>-הרב הראשי האשכנזי של היישוב היהודי בארץ.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he-IL" dirty="0">
                <a:solidFill>
                  <a:srgbClr val="FFFF00"/>
                </a:solidFill>
              </a:rPr>
              <a:t>ברל כצנלסון- </a:t>
            </a:r>
            <a:r>
              <a:rPr lang="he-IL" dirty="0"/>
              <a:t>ממנהיגיה הבולטים של תנועת העבודה בארץ ישראל, עיתונאי, עורך וממקימי מוסדות ההסתדרות.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he-IL" dirty="0">
                <a:solidFill>
                  <a:srgbClr val="FFFF00"/>
                </a:solidFill>
              </a:rPr>
              <a:t>זאב ז'בוטינסקי- </a:t>
            </a:r>
            <a:r>
              <a:rPr lang="he-IL" dirty="0"/>
              <a:t>מייסוד תנועת בית"ר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he-IL" dirty="0">
                <a:solidFill>
                  <a:srgbClr val="FFFF00"/>
                </a:solidFill>
              </a:rPr>
              <a:t>דוד רזיאל</a:t>
            </a:r>
            <a:r>
              <a:rPr lang="he-IL" dirty="0"/>
              <a:t>-מפקד האצ"ל</a:t>
            </a:r>
          </a:p>
          <a:p>
            <a:pPr algn="ctr"/>
            <a:endParaRPr lang="he-IL" dirty="0"/>
          </a:p>
          <a:p>
            <a:pPr algn="ctr"/>
            <a:r>
              <a:rPr lang="he-IL" dirty="0"/>
              <a:t>ולאחר מכן הכנסו לגוגל </a:t>
            </a:r>
            <a:r>
              <a:rPr lang="he-IL" dirty="0" err="1"/>
              <a:t>פורמס</a:t>
            </a:r>
            <a:r>
              <a:rPr lang="he-IL" dirty="0"/>
              <a:t> המצורף- ובו שאלת חזרה על החומר של היום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A62170F-ACE6-4BC0-9A25-9FD878C0D74E}"/>
              </a:ext>
            </a:extLst>
          </p:cNvPr>
          <p:cNvSpPr txBox="1"/>
          <p:nvPr/>
        </p:nvSpPr>
        <p:spPr>
          <a:xfrm>
            <a:off x="2777385" y="3191790"/>
            <a:ext cx="45890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e-IL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he-IL" dirty="0">
                <a:hlinkClick r:id="rId2"/>
              </a:rPr>
              <a:t>https://forms.gle/Wao79qQAzzZwm2Bk9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78539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0912A7D-B22C-469D-B1E2-47418E5297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40CDA502-FC2C-4274-A9AF-18BF113ACCA5}"/>
              </a:ext>
            </a:extLst>
          </p:cNvPr>
          <p:cNvSpPr/>
          <p:nvPr/>
        </p:nvSpPr>
        <p:spPr>
          <a:xfrm>
            <a:off x="899496" y="504203"/>
            <a:ext cx="7210464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תם ולא נשלם...</a:t>
            </a:r>
          </a:p>
          <a:p>
            <a:pPr algn="ctr"/>
            <a:r>
              <a:rPr lang="he-IL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כמובן שעוד נפגוש את האצ"ל,</a:t>
            </a:r>
          </a:p>
          <a:p>
            <a:pPr algn="ctr"/>
            <a:r>
              <a:rPr lang="he-IL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אבל עד אז מי שרוצה לשמוע עוד מוזמנת להאזין</a:t>
            </a:r>
            <a:r>
              <a:rPr lang="he-IL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he-IL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לפודקאסט</a:t>
            </a:r>
            <a:r>
              <a:rPr lang="he-IL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הבא מאת המועצה לשימור אתרי מורשת בישראל:</a:t>
            </a:r>
          </a:p>
          <a:p>
            <a:pPr algn="ctr"/>
            <a:endParaRPr lang="he-IL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7DF3CFB-ED37-4ED0-A824-D22BE8823E26}"/>
              </a:ext>
            </a:extLst>
          </p:cNvPr>
          <p:cNvSpPr txBox="1"/>
          <p:nvPr/>
        </p:nvSpPr>
        <p:spPr>
          <a:xfrm>
            <a:off x="2897024" y="2101078"/>
            <a:ext cx="48679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he-IL" dirty="0">
                <a:hlinkClick r:id="rId2"/>
              </a:rPr>
              <a:t>https://shimur.org/news/%D7%A8%D7%93%D7%99%D7%95-%D7%90%D7%91%D7%A0%D7%99-%D7%93%D7%A8%D7%9A-%D7%94%D7%90%D7%A6%D7%9C-%D7%AA%D7%97%D7%9B%D7%95%D7%9D-%D7%95%D7%AA%D7%A2%D7%95%D7%96%D7%94</a:t>
            </a:r>
            <a:endParaRPr lang="he-IL" dirty="0"/>
          </a:p>
          <a:p>
            <a:r>
              <a:rPr lang="he-IL" dirty="0"/>
              <a:t>/</a:t>
            </a:r>
          </a:p>
        </p:txBody>
      </p:sp>
      <p:pic>
        <p:nvPicPr>
          <p:cNvPr id="1026" name="Picture 2" descr="אוזניות אלחוטיות Bluetooth דגם TOSHIBA RZEBT200H-W טושיבה במחיר שיפיל אתכם,  רק בטרקלין חשמל מוצרי צריכה!">
            <a:extLst>
              <a:ext uri="{FF2B5EF4-FFF2-40B4-BE49-F238E27FC236}">
                <a16:creationId xmlns:a16="http://schemas.microsoft.com/office/drawing/2014/main" id="{2BA9D163-305D-45FA-8BA0-4F84E8224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49" y="2322928"/>
            <a:ext cx="1416263" cy="134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4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5A998F-D9B9-4582-9E10-4161A918B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549" y="419281"/>
            <a:ext cx="7020900" cy="750300"/>
          </a:xfrm>
        </p:spPr>
        <p:txBody>
          <a:bodyPr/>
          <a:lstStyle/>
          <a:p>
            <a:pPr algn="ctr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רקע-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5F26BCA-2FFA-4B11-9E4D-66B8D477B1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graphicFrame>
        <p:nvGraphicFramePr>
          <p:cNvPr id="5" name="דיאגרמה 4">
            <a:extLst>
              <a:ext uri="{FF2B5EF4-FFF2-40B4-BE49-F238E27FC236}">
                <a16:creationId xmlns:a16="http://schemas.microsoft.com/office/drawing/2014/main" id="{676B1B79-C0FE-4203-B4DC-E3607C3DA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520318"/>
              </p:ext>
            </p:extLst>
          </p:nvPr>
        </p:nvGraphicFramePr>
        <p:xfrm>
          <a:off x="3276600" y="903768"/>
          <a:ext cx="5971953" cy="3540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F8DF2CDF-92FD-4FCF-99FD-9BBF2D2F8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008035"/>
              </p:ext>
            </p:extLst>
          </p:nvPr>
        </p:nvGraphicFramePr>
        <p:xfrm>
          <a:off x="1481470" y="1867131"/>
          <a:ext cx="2378149" cy="184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35AE2887-EDE1-439A-A39B-D956E285FE1C}"/>
              </a:ext>
            </a:extLst>
          </p:cNvPr>
          <p:cNvSpPr/>
          <p:nvPr/>
        </p:nvSpPr>
        <p:spPr>
          <a:xfrm rot="19488719">
            <a:off x="862726" y="1764416"/>
            <a:ext cx="1807535" cy="57415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לא בחומר...</a:t>
            </a:r>
          </a:p>
        </p:txBody>
      </p:sp>
    </p:spTree>
    <p:extLst>
      <p:ext uri="{BB962C8B-B14F-4D97-AF65-F5344CB8AC3E}">
        <p14:creationId xmlns:p14="http://schemas.microsoft.com/office/powerpoint/2010/main" val="354642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תמונת מצב- 1931-1939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he-IL" sz="1800" dirty="0">
                <a:latin typeface="Narkisim" panose="020E0502050101010101" pitchFamily="34" charset="-79"/>
                <a:cs typeface="Narkisim" panose="020E0502050101010101" pitchFamily="34" charset="-79"/>
              </a:rPr>
              <a:t>ארתור </a:t>
            </a:r>
            <a:r>
              <a:rPr lang="he-IL" sz="1800" dirty="0" err="1">
                <a:latin typeface="Narkisim" panose="020E0502050101010101" pitchFamily="34" charset="-79"/>
                <a:cs typeface="Narkisim" panose="020E0502050101010101" pitchFamily="34" charset="-79"/>
              </a:rPr>
              <a:t>ווקופ</a:t>
            </a:r>
            <a:r>
              <a:rPr lang="he-IL" sz="1800" dirty="0">
                <a:latin typeface="Narkisim" panose="020E0502050101010101" pitchFamily="34" charset="-79"/>
                <a:cs typeface="Narkisim" panose="020E0502050101010101" pitchFamily="34" charset="-79"/>
              </a:rPr>
              <a:t>- הנציב העליון הבריטי, התמנה כשנתיים לאחר מאורעות תרפ"ט ונודע באהדתו </a:t>
            </a:r>
            <a:r>
              <a:rPr lang="he-IL" sz="1800" dirty="0" err="1">
                <a:latin typeface="Narkisim" panose="020E0502050101010101" pitchFamily="34" charset="-79"/>
                <a:cs typeface="Narkisim" panose="020E0502050101010101" pitchFamily="34" charset="-79"/>
              </a:rPr>
              <a:t>לציונות,במשך</a:t>
            </a:r>
            <a:r>
              <a:rPr lang="he-IL" sz="1800" dirty="0">
                <a:latin typeface="Narkisim" panose="020E0502050101010101" pitchFamily="34" charset="-79"/>
                <a:cs typeface="Narkisim" panose="020E0502050101010101" pitchFamily="34" charset="-79"/>
              </a:rPr>
              <a:t> כ-7 שנים הארץ שקטה,</a:t>
            </a:r>
          </a:p>
          <a:p>
            <a:pPr marL="0" indent="0" algn="r">
              <a:buNone/>
            </a:pPr>
            <a:r>
              <a:rPr lang="he-IL" sz="1800" dirty="0">
                <a:latin typeface="Narkisim" panose="020E0502050101010101" pitchFamily="34" charset="-79"/>
                <a:cs typeface="Narkisim" panose="020E0502050101010101" pitchFamily="34" charset="-79"/>
              </a:rPr>
              <a:t>יהודים רבים בני </a:t>
            </a:r>
            <a:r>
              <a:rPr lang="he-IL" b="1" dirty="0" err="1">
                <a:latin typeface="Narkisim" panose="020E0502050101010101" pitchFamily="34" charset="-79"/>
                <a:cs typeface="Narkisim" panose="020E0502050101010101" pitchFamily="34" charset="-79"/>
              </a:rPr>
              <a:t>העליה</a:t>
            </a:r>
            <a:r>
              <a:rPr lang="he-IL" b="1" dirty="0">
                <a:latin typeface="Narkisim" panose="020E0502050101010101" pitchFamily="34" charset="-79"/>
                <a:cs typeface="Narkisim" panose="020E0502050101010101" pitchFamily="34" charset="-79"/>
              </a:rPr>
              <a:t> החמישית </a:t>
            </a:r>
            <a:r>
              <a:rPr lang="he-IL" sz="1800" dirty="0">
                <a:latin typeface="Narkisim" panose="020E0502050101010101" pitchFamily="34" charset="-79"/>
                <a:cs typeface="Narkisim" panose="020E0502050101010101" pitchFamily="34" charset="-79"/>
              </a:rPr>
              <a:t>עלו באותם השנים</a:t>
            </a:r>
          </a:p>
        </p:txBody>
      </p:sp>
      <p:pic>
        <p:nvPicPr>
          <p:cNvPr id="1026" name="Picture 2" descr="×ª××¦××ª ×ª××× × ×¢×××¨ ××¨×ª××¨ ×××§××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62" y="2054669"/>
            <a:ext cx="1478214" cy="20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83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1936-הגורמים לפרוץ המרד</a:t>
            </a:r>
          </a:p>
        </p:txBody>
      </p:sp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C986FF65-8967-4AA9-B1FF-E36D28E781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859466"/>
              </p:ext>
            </p:extLst>
          </p:nvPr>
        </p:nvGraphicFramePr>
        <p:xfrm>
          <a:off x="1799699" y="1189820"/>
          <a:ext cx="5544602" cy="3755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162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מהלך ומאפייני המאורעות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36413" y="1322406"/>
            <a:ext cx="4401783" cy="2706900"/>
          </a:xfrm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he-IL" sz="16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המאורעות החלו </a:t>
            </a:r>
            <a:r>
              <a:rPr lang="he-IL" sz="16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</a:t>
            </a:r>
            <a:r>
              <a:rPr lang="he-IL" sz="1600" b="1" u="sng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שביתה כללית</a:t>
            </a:r>
            <a:r>
              <a:rPr lang="he-IL" sz="16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, שנמשכה 175 ימים, במטרה למוטט את המשק היהודי המתפתח. הועד הערבי העליון בהנהגתו של </a:t>
            </a:r>
            <a:r>
              <a:rPr lang="he-IL" sz="16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חאג' אמין אל חוסייני </a:t>
            </a:r>
            <a:r>
              <a:rPr lang="he-IL" sz="16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לא לעבוד אצל יהודים ולא לסחור עימם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  <a:endParaRPr lang="en-US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 rtl="1"/>
            <a:r>
              <a:rPr lang="en-US" sz="1800" dirty="0">
                <a:latin typeface="Gisha" panose="020B0502040204020203" pitchFamily="34" charset="-79"/>
                <a:cs typeface="Gisha" panose="020B0502040204020203" pitchFamily="34" charset="-79"/>
              </a:rPr>
              <a:t> </a:t>
            </a:r>
          </a:p>
          <a:p>
            <a:pPr algn="r" rtl="1"/>
            <a:endParaRPr lang="he-IL" sz="18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Picture 2" descr="אמין אל-חוסייני – ויקיפדיה">
            <a:extLst>
              <a:ext uri="{FF2B5EF4-FFF2-40B4-BE49-F238E27FC236}">
                <a16:creationId xmlns:a16="http://schemas.microsoft.com/office/drawing/2014/main" id="{E572E781-05C1-49F3-8DA4-41EACFE26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04" y="1338262"/>
            <a:ext cx="18573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0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77240" y="721535"/>
            <a:ext cx="7543800" cy="662765"/>
          </a:xfrm>
        </p:spPr>
        <p:txBody>
          <a:bodyPr/>
          <a:lstStyle/>
          <a:p>
            <a:pPr algn="ctr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טרור- מדוע זה נקרא מרד?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2960" y="1174980"/>
            <a:ext cx="7543800" cy="3384647"/>
          </a:xfrm>
        </p:spPr>
        <p:txBody>
          <a:bodyPr>
            <a:normAutofit fontScale="32500" lnSpcReduction="20000"/>
          </a:bodyPr>
          <a:lstStyle/>
          <a:p>
            <a:pPr algn="r" rtl="1">
              <a:lnSpc>
                <a:spcPct val="170000"/>
              </a:lnSpc>
            </a:pPr>
            <a:r>
              <a:rPr lang="he-IL" sz="5600" dirty="0">
                <a:latin typeface="Gisha" panose="020B0502040204020203" pitchFamily="34" charset="-79"/>
                <a:cs typeface="Gisha" panose="020B0502040204020203" pitchFamily="34" charset="-79"/>
              </a:rPr>
              <a:t>בנוסף כלל המרד גם פעולות של </a:t>
            </a:r>
            <a:r>
              <a:rPr lang="he-IL" sz="5600" u="sng" dirty="0">
                <a:latin typeface="Gisha" panose="020B0502040204020203" pitchFamily="34" charset="-79"/>
                <a:cs typeface="Gisha" panose="020B0502040204020203" pitchFamily="34" charset="-79"/>
              </a:rPr>
              <a:t>טרור נגד יהודים ובריטים</a:t>
            </a:r>
            <a:r>
              <a:rPr lang="he-IL" sz="5600" dirty="0">
                <a:latin typeface="Gisha" panose="020B0502040204020203" pitchFamily="34" charset="-79"/>
                <a:cs typeface="Gisha" panose="020B0502040204020203" pitchFamily="34" charset="-79"/>
              </a:rPr>
              <a:t>. הפורעים הערבים ירו על נוסעים בכבישי הארץ, התקיפו מרכזי ישוב יהודיים, והעלו שדות ורכוש באש</a:t>
            </a:r>
            <a:r>
              <a:rPr lang="he-IL" sz="5600" b="1" dirty="0">
                <a:latin typeface="Gisha" panose="020B0502040204020203" pitchFamily="34" charset="-79"/>
                <a:cs typeface="Gisha" panose="020B0502040204020203" pitchFamily="34" charset="-79"/>
              </a:rPr>
              <a:t>. בפרעות נהרגו כ500 יהודים ו200 בריטים</a:t>
            </a:r>
            <a:r>
              <a:rPr lang="he-IL" sz="5600" dirty="0"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  <a:p>
            <a:pPr algn="r" rtl="1">
              <a:lnSpc>
                <a:spcPct val="170000"/>
              </a:lnSpc>
            </a:pPr>
            <a:r>
              <a:rPr lang="he-IL" sz="5600" dirty="0">
                <a:latin typeface="Gisha" panose="020B0502040204020203" pitchFamily="34" charset="-79"/>
                <a:cs typeface="Gisha" panose="020B0502040204020203" pitchFamily="34" charset="-79"/>
              </a:rPr>
              <a:t>הערבים כינו את המאורעות </a:t>
            </a:r>
            <a:r>
              <a:rPr lang="he-IL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"המרד הערבי הגדול". </a:t>
            </a:r>
            <a:r>
              <a:rPr lang="he-IL" sz="5600" dirty="0">
                <a:latin typeface="Gisha" panose="020B0502040204020203" pitchFamily="34" charset="-79"/>
                <a:cs typeface="Gisha" panose="020B0502040204020203" pitchFamily="34" charset="-79"/>
              </a:rPr>
              <a:t>הן היו אמנם הגדולות בהיקפן ואורכן. היה להן אופי של </a:t>
            </a:r>
            <a:r>
              <a:rPr lang="he-IL" sz="5600" u="sng" dirty="0">
                <a:latin typeface="Gisha" panose="020B0502040204020203" pitchFamily="34" charset="-79"/>
                <a:cs typeface="Gisha" panose="020B0502040204020203" pitchFamily="34" charset="-79"/>
              </a:rPr>
              <a:t>מרד עממי מאורגן ע"י כנופיות פורעים, ולראשונה כוונו הפרעות גם כנגד הבריטים ולא רק נגד היהודים.</a:t>
            </a:r>
            <a:endParaRPr lang="en-US" sz="5600" u="sng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0916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76D10A8-B40D-4CD3-A522-B1AE719F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688-E2A5-4F11-832F-988FE44F5E96}" type="slidenum">
              <a:rPr lang="he-IL" smtClean="0"/>
              <a:t>8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85F80CFE-032F-4B18-9C77-DF42681DE8E5}"/>
              </a:ext>
            </a:extLst>
          </p:cNvPr>
          <p:cNvSpPr/>
          <p:nvPr/>
        </p:nvSpPr>
        <p:spPr>
          <a:xfrm>
            <a:off x="826265" y="727591"/>
            <a:ext cx="6031735" cy="2641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70000"/>
              </a:lnSpc>
            </a:pPr>
            <a:r>
              <a:rPr lang="he-IL" sz="20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סיום המרד</a:t>
            </a:r>
          </a:p>
          <a:p>
            <a:pPr algn="r" rtl="1">
              <a:lnSpc>
                <a:spcPct val="170000"/>
              </a:lnSpc>
            </a:pP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הערבים שהשביתה הכלכלית הביאה אותם אל סף התמוטטות, הפסיקו אותה לאחר 175 ימים והמהומות גם הן שככו באופן זמני. </a:t>
            </a:r>
          </a:p>
          <a:p>
            <a:pPr algn="r" rtl="1">
              <a:lnSpc>
                <a:spcPct val="170000"/>
              </a:lnSpc>
            </a:pPr>
            <a:r>
              <a:rPr lang="he-IL" sz="2000" b="1" dirty="0">
                <a:highlight>
                  <a:srgbClr val="FFFF00"/>
                </a:highlight>
                <a:latin typeface="Gisha" panose="020B0502040204020203" pitchFamily="34" charset="-79"/>
                <a:cs typeface="Gisha" panose="020B0502040204020203" pitchFamily="34" charset="-79"/>
              </a:rPr>
              <a:t>המרד לא השיג את מטרותיו מבחינת הצד הערבי</a:t>
            </a:r>
            <a:endParaRPr lang="en-US" sz="2000" b="1" dirty="0">
              <a:highlight>
                <a:srgbClr val="FFFF00"/>
              </a:highligh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4550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he/4/46/Evacuated_children_in_Tel-Aviv_after_the_arab_attack_19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747" y="1787474"/>
            <a:ext cx="2666423" cy="178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4/4c/Arab_strike_1936._Car_with_brooms_to_sweep_away_tacks_thrown_by_strik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6" y="1303020"/>
            <a:ext cx="3089667" cy="31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a/af/Trumpeldor_Cemetery_1936rio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18" y="711218"/>
            <a:ext cx="2753129" cy="336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73975"/>
      </p:ext>
    </p:extLst>
  </p:cSld>
  <p:clrMapOvr>
    <a:masterClrMapping/>
  </p:clrMapOvr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434343"/>
      </a:dk1>
      <a:lt1>
        <a:srgbClr val="FFFFFF"/>
      </a:lt1>
      <a:dk2>
        <a:srgbClr val="7B8486"/>
      </a:dk2>
      <a:lt2>
        <a:srgbClr val="E3E9EB"/>
      </a:lt2>
      <a:accent1>
        <a:srgbClr val="2A95B7"/>
      </a:accent1>
      <a:accent2>
        <a:srgbClr val="80D5CC"/>
      </a:accent2>
      <a:accent3>
        <a:srgbClr val="E9CB74"/>
      </a:accent3>
      <a:accent4>
        <a:srgbClr val="D19E9E"/>
      </a:accent4>
      <a:accent5>
        <a:srgbClr val="E47474"/>
      </a:accent5>
      <a:accent6>
        <a:srgbClr val="9DAFB4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1209</Words>
  <Application>Microsoft Office PowerPoint</Application>
  <PresentationFormat>‫הצגה על המסך (16:9)</PresentationFormat>
  <Paragraphs>138</Paragraphs>
  <Slides>29</Slides>
  <Notes>7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38" baseType="lpstr">
      <vt:lpstr>Calibri</vt:lpstr>
      <vt:lpstr>Gisha</vt:lpstr>
      <vt:lpstr>Wingdings</vt:lpstr>
      <vt:lpstr>Arial</vt:lpstr>
      <vt:lpstr>Patrick Hand SC</vt:lpstr>
      <vt:lpstr>Symbol</vt:lpstr>
      <vt:lpstr>Sniglet</vt:lpstr>
      <vt:lpstr>Narkisim</vt:lpstr>
      <vt:lpstr>Seyton template</vt:lpstr>
      <vt:lpstr>פרק 7- העימות הערבי –יהודי עד מלחמה"ע ה-2</vt:lpstr>
      <vt:lpstr>מצגת של PowerPoint‏</vt:lpstr>
      <vt:lpstr>רקע-</vt:lpstr>
      <vt:lpstr>תמונת מצב- 1931-1939</vt:lpstr>
      <vt:lpstr>1936-הגורמים לפרוץ המרד</vt:lpstr>
      <vt:lpstr>מהלך ומאפייני המאורעות</vt:lpstr>
      <vt:lpstr>טרור- מדוע זה נקרא מרד?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דיבייט- מדיניות יהודית- הבלגה מול תגובה</vt:lpstr>
      <vt:lpstr>מצגת של PowerPoint‏</vt:lpstr>
      <vt:lpstr>מצגת של PowerPoint‏</vt:lpstr>
      <vt:lpstr>מצגת של PowerPoint‏</vt:lpstr>
      <vt:lpstr>מצגת של PowerPoint‏</vt:lpstr>
      <vt:lpstr>ההגנה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פרק 7- העימות הערבי –יהודי עד מלחמה"ע ה-2</dc:title>
  <dc:creator>שרה שפריר</dc:creator>
  <cp:lastModifiedBy>שרה שפריר</cp:lastModifiedBy>
  <cp:revision>15</cp:revision>
  <dcterms:created xsi:type="dcterms:W3CDTF">2021-03-20T19:46:00Z</dcterms:created>
  <dcterms:modified xsi:type="dcterms:W3CDTF">2022-03-07T18:55:05Z</dcterms:modified>
</cp:coreProperties>
</file>