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Lst>
  <p:notesMasterIdLst>
    <p:notesMasterId r:id="rId13"/>
  </p:notesMasterIdLst>
  <p:handoutMasterIdLst>
    <p:handoutMasterId r:id="rId14"/>
  </p:handoutMasterIdLst>
  <p:sldIdLst>
    <p:sldId id="277" r:id="rId2"/>
    <p:sldId id="279" r:id="rId3"/>
    <p:sldId id="267" r:id="rId4"/>
    <p:sldId id="282" r:id="rId5"/>
    <p:sldId id="315" r:id="rId6"/>
    <p:sldId id="293" r:id="rId7"/>
    <p:sldId id="280" r:id="rId8"/>
    <p:sldId id="284" r:id="rId9"/>
    <p:sldId id="316" r:id="rId10"/>
    <p:sldId id="300" r:id="rId11"/>
    <p:sldId id="297"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71DED"/>
    <a:srgbClr val="8530DA"/>
    <a:srgbClr val="8136D4"/>
    <a:srgbClr val="7242C8"/>
    <a:srgbClr val="4C42C8"/>
    <a:srgbClr val="4B4EBF"/>
    <a:srgbClr val="5D59B1"/>
    <a:srgbClr val="7068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301B821-A1FF-4177-AEE7-76D212191A0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5005" autoAdjust="0"/>
    <p:restoredTop sz="94614" autoAdjust="0"/>
  </p:normalViewPr>
  <p:slideViewPr>
    <p:cSldViewPr snapToGrid="0">
      <p:cViewPr varScale="1">
        <p:scale>
          <a:sx n="75" d="100"/>
          <a:sy n="75" d="100"/>
        </p:scale>
        <p:origin x="318" y="60"/>
      </p:cViewPr>
      <p:guideLst>
        <p:guide pos="3840"/>
        <p:guide orient="horz" pos="2160"/>
      </p:guideLst>
    </p:cSldViewPr>
  </p:slideViewPr>
  <p:notesTextViewPr>
    <p:cViewPr>
      <p:scale>
        <a:sx n="1" d="1"/>
        <a:sy n="1" d="1"/>
      </p:scale>
      <p:origin x="0" y="0"/>
    </p:cViewPr>
  </p:notesTextViewPr>
  <p:notesViewPr>
    <p:cSldViewPr snapToGrid="0">
      <p:cViewPr varScale="1">
        <p:scale>
          <a:sx n="100" d="100"/>
          <a:sy n="100" d="100"/>
        </p:scale>
        <p:origin x="2694"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E21B844-E1A3-43EE-8D5F-5FFE4857B96D}" type="doc">
      <dgm:prSet loTypeId="urn:microsoft.com/office/officeart/2005/8/layout/default" loCatId="list" qsTypeId="urn:microsoft.com/office/officeart/2005/8/quickstyle/simple1" qsCatId="simple" csTypeId="urn:microsoft.com/office/officeart/2005/8/colors/colorful5" csCatId="colorful" phldr="1"/>
      <dgm:spPr/>
      <dgm:t>
        <a:bodyPr/>
        <a:lstStyle/>
        <a:p>
          <a:pPr rtl="1"/>
          <a:endParaRPr lang="he-IL"/>
        </a:p>
      </dgm:t>
    </dgm:pt>
    <dgm:pt modelId="{63C8D954-D566-4B3A-8504-8CD27C1831D9}">
      <dgm:prSet phldrT="[טקסט]"/>
      <dgm:spPr/>
      <dgm:t>
        <a:bodyPr/>
        <a:lstStyle/>
        <a:p>
          <a:pPr rtl="1"/>
          <a:r>
            <a:rPr lang="he-IL" dirty="0" smtClean="0"/>
            <a:t>מה</a:t>
          </a:r>
          <a:r>
            <a:rPr lang="he-IL" baseline="0" dirty="0" smtClean="0"/>
            <a:t> הוא ניהל?</a:t>
          </a:r>
          <a:endParaRPr lang="he-IL" dirty="0"/>
        </a:p>
      </dgm:t>
    </dgm:pt>
    <dgm:pt modelId="{EE8F31A8-9B4B-41E4-AC2F-CF62EA0A7DCC}" type="parTrans" cxnId="{59BABDBB-75B5-4074-8265-E71920870910}">
      <dgm:prSet/>
      <dgm:spPr/>
      <dgm:t>
        <a:bodyPr/>
        <a:lstStyle/>
        <a:p>
          <a:pPr rtl="1"/>
          <a:endParaRPr lang="he-IL"/>
        </a:p>
      </dgm:t>
    </dgm:pt>
    <dgm:pt modelId="{D7387B1D-EED4-4946-B055-C4C1208FDB83}" type="sibTrans" cxnId="{59BABDBB-75B5-4074-8265-E71920870910}">
      <dgm:prSet/>
      <dgm:spPr/>
      <dgm:t>
        <a:bodyPr/>
        <a:lstStyle/>
        <a:p>
          <a:pPr rtl="1"/>
          <a:endParaRPr lang="he-IL"/>
        </a:p>
      </dgm:t>
    </dgm:pt>
    <dgm:pt modelId="{2045B507-5A26-4EC7-AAB8-168CB5D4FD0F}">
      <dgm:prSet phldrT="[טקסט]"/>
      <dgm:spPr/>
      <dgm:t>
        <a:bodyPr/>
        <a:lstStyle/>
        <a:p>
          <a:pPr rtl="1"/>
          <a:r>
            <a:rPr lang="he-IL" dirty="0" smtClean="0"/>
            <a:t>מתי</a:t>
          </a:r>
          <a:r>
            <a:rPr lang="he-IL" baseline="0" dirty="0" smtClean="0"/>
            <a:t> ואיפה חי? </a:t>
          </a:r>
          <a:endParaRPr lang="he-IL" dirty="0"/>
        </a:p>
      </dgm:t>
    </dgm:pt>
    <dgm:pt modelId="{B589FAC1-5986-4CAD-B0D7-E93C0578BC8A}" type="parTrans" cxnId="{1A2E6020-6AD2-44E8-B6BD-1405479E8A1D}">
      <dgm:prSet/>
      <dgm:spPr/>
      <dgm:t>
        <a:bodyPr/>
        <a:lstStyle/>
        <a:p>
          <a:pPr rtl="1"/>
          <a:endParaRPr lang="he-IL"/>
        </a:p>
      </dgm:t>
    </dgm:pt>
    <dgm:pt modelId="{8879442E-029A-432A-92CC-3518C4127C3C}" type="sibTrans" cxnId="{1A2E6020-6AD2-44E8-B6BD-1405479E8A1D}">
      <dgm:prSet/>
      <dgm:spPr/>
      <dgm:t>
        <a:bodyPr/>
        <a:lstStyle/>
        <a:p>
          <a:pPr rtl="1"/>
          <a:endParaRPr lang="he-IL"/>
        </a:p>
      </dgm:t>
    </dgm:pt>
    <dgm:pt modelId="{8D425C60-6FB2-486F-88E5-230D03815A30}">
      <dgm:prSet phldrT="[טקסט]"/>
      <dgm:spPr/>
      <dgm:t>
        <a:bodyPr/>
        <a:lstStyle/>
        <a:p>
          <a:pPr rtl="1"/>
          <a:r>
            <a:rPr lang="he-IL" dirty="0" smtClean="0"/>
            <a:t>מיהו</a:t>
          </a:r>
          <a:r>
            <a:rPr lang="he-IL" baseline="0" dirty="0" smtClean="0"/>
            <a:t> </a:t>
          </a:r>
          <a:r>
            <a:rPr lang="he-IL" baseline="0" dirty="0" err="1" smtClean="0"/>
            <a:t>יאנוש</a:t>
          </a:r>
          <a:r>
            <a:rPr lang="he-IL" baseline="0" dirty="0" smtClean="0"/>
            <a:t> </a:t>
          </a:r>
          <a:r>
            <a:rPr lang="he-IL" baseline="0" dirty="0" err="1" smtClean="0"/>
            <a:t>קורצ'אק</a:t>
          </a:r>
          <a:r>
            <a:rPr lang="he-IL" baseline="0" dirty="0" smtClean="0"/>
            <a:t>? </a:t>
          </a:r>
          <a:endParaRPr lang="he-IL" dirty="0"/>
        </a:p>
      </dgm:t>
    </dgm:pt>
    <dgm:pt modelId="{64A912AB-AA83-4CD1-8684-4AC1F8A3EF2B}" type="parTrans" cxnId="{A03642AF-8508-4F1F-83BC-5C7CE61CFFF4}">
      <dgm:prSet/>
      <dgm:spPr/>
      <dgm:t>
        <a:bodyPr/>
        <a:lstStyle/>
        <a:p>
          <a:pPr rtl="1"/>
          <a:endParaRPr lang="he-IL"/>
        </a:p>
      </dgm:t>
    </dgm:pt>
    <dgm:pt modelId="{C0D52AF8-A1C2-425D-8791-98876CEA0BEE}" type="sibTrans" cxnId="{A03642AF-8508-4F1F-83BC-5C7CE61CFFF4}">
      <dgm:prSet/>
      <dgm:spPr/>
      <dgm:t>
        <a:bodyPr/>
        <a:lstStyle/>
        <a:p>
          <a:pPr rtl="1"/>
          <a:endParaRPr lang="he-IL"/>
        </a:p>
      </dgm:t>
    </dgm:pt>
    <dgm:pt modelId="{DDA4441C-4950-41BF-AD92-72ECE84A4F49}">
      <dgm:prSet phldrT="[טקסט]"/>
      <dgm:spPr/>
      <dgm:t>
        <a:bodyPr/>
        <a:lstStyle/>
        <a:p>
          <a:pPr rtl="1"/>
          <a:r>
            <a:rPr lang="he-IL" dirty="0" smtClean="0"/>
            <a:t>איזו</a:t>
          </a:r>
          <a:r>
            <a:rPr lang="he-IL" baseline="0" dirty="0" smtClean="0"/>
            <a:t> דילמה עמדה בפניו?</a:t>
          </a:r>
          <a:endParaRPr lang="he-IL" dirty="0"/>
        </a:p>
      </dgm:t>
    </dgm:pt>
    <dgm:pt modelId="{010E6772-65D8-4CD5-9421-98C2039EAE55}" type="parTrans" cxnId="{E4084FB3-8E49-45DF-A133-6E7D94820850}">
      <dgm:prSet/>
      <dgm:spPr/>
      <dgm:t>
        <a:bodyPr/>
        <a:lstStyle/>
        <a:p>
          <a:pPr rtl="1"/>
          <a:endParaRPr lang="he-IL"/>
        </a:p>
      </dgm:t>
    </dgm:pt>
    <dgm:pt modelId="{096B7191-656A-4436-88FE-423E17F5BAE2}" type="sibTrans" cxnId="{E4084FB3-8E49-45DF-A133-6E7D94820850}">
      <dgm:prSet/>
      <dgm:spPr/>
      <dgm:t>
        <a:bodyPr/>
        <a:lstStyle/>
        <a:p>
          <a:pPr rtl="1"/>
          <a:endParaRPr lang="he-IL"/>
        </a:p>
      </dgm:t>
    </dgm:pt>
    <dgm:pt modelId="{3FB5CD70-8993-4560-9E00-947D7B0EE08F}">
      <dgm:prSet phldrT="[טקסט]"/>
      <dgm:spPr/>
      <dgm:t>
        <a:bodyPr/>
        <a:lstStyle/>
        <a:p>
          <a:pPr rtl="1"/>
          <a:r>
            <a:rPr lang="he-IL" dirty="0" smtClean="0"/>
            <a:t>מה</a:t>
          </a:r>
          <a:r>
            <a:rPr lang="he-IL" baseline="0" dirty="0" smtClean="0"/>
            <a:t> מיוחד במעשה שלו? </a:t>
          </a:r>
          <a:endParaRPr lang="he-IL" dirty="0"/>
        </a:p>
      </dgm:t>
    </dgm:pt>
    <dgm:pt modelId="{B539ACB6-CCF8-42BD-9F6F-472DF4C793C4}" type="parTrans" cxnId="{7ACC54DE-DD5A-47E9-9418-9A29A35779BC}">
      <dgm:prSet/>
      <dgm:spPr/>
      <dgm:t>
        <a:bodyPr/>
        <a:lstStyle/>
        <a:p>
          <a:pPr rtl="1"/>
          <a:endParaRPr lang="he-IL"/>
        </a:p>
      </dgm:t>
    </dgm:pt>
    <dgm:pt modelId="{D3EA4437-2AF2-447D-8747-501952D085C5}" type="sibTrans" cxnId="{7ACC54DE-DD5A-47E9-9418-9A29A35779BC}">
      <dgm:prSet/>
      <dgm:spPr/>
      <dgm:t>
        <a:bodyPr/>
        <a:lstStyle/>
        <a:p>
          <a:pPr rtl="1"/>
          <a:endParaRPr lang="he-IL"/>
        </a:p>
      </dgm:t>
    </dgm:pt>
    <dgm:pt modelId="{1AE70DCB-5F0D-4DC8-93F7-3141CF7F6744}" type="pres">
      <dgm:prSet presAssocID="{9E21B844-E1A3-43EE-8D5F-5FFE4857B96D}" presName="diagram" presStyleCnt="0">
        <dgm:presLayoutVars>
          <dgm:dir/>
          <dgm:resizeHandles val="exact"/>
        </dgm:presLayoutVars>
      </dgm:prSet>
      <dgm:spPr/>
      <dgm:t>
        <a:bodyPr/>
        <a:lstStyle/>
        <a:p>
          <a:pPr rtl="1"/>
          <a:endParaRPr lang="he-IL"/>
        </a:p>
      </dgm:t>
    </dgm:pt>
    <dgm:pt modelId="{2211A1B3-AFEB-484B-89A7-ACC6F3464858}" type="pres">
      <dgm:prSet presAssocID="{63C8D954-D566-4B3A-8504-8CD27C1831D9}" presName="node" presStyleLbl="node1" presStyleIdx="0" presStyleCnt="5">
        <dgm:presLayoutVars>
          <dgm:bulletEnabled val="1"/>
        </dgm:presLayoutVars>
      </dgm:prSet>
      <dgm:spPr/>
      <dgm:t>
        <a:bodyPr/>
        <a:lstStyle/>
        <a:p>
          <a:pPr rtl="1"/>
          <a:endParaRPr lang="he-IL"/>
        </a:p>
      </dgm:t>
    </dgm:pt>
    <dgm:pt modelId="{A0502BD7-83CD-4551-85BD-621F0B5E960E}" type="pres">
      <dgm:prSet presAssocID="{D7387B1D-EED4-4946-B055-C4C1208FDB83}" presName="sibTrans" presStyleCnt="0"/>
      <dgm:spPr/>
    </dgm:pt>
    <dgm:pt modelId="{17639471-B4CC-428F-AD6A-027671C959FA}" type="pres">
      <dgm:prSet presAssocID="{2045B507-5A26-4EC7-AAB8-168CB5D4FD0F}" presName="node" presStyleLbl="node1" presStyleIdx="1" presStyleCnt="5">
        <dgm:presLayoutVars>
          <dgm:bulletEnabled val="1"/>
        </dgm:presLayoutVars>
      </dgm:prSet>
      <dgm:spPr/>
      <dgm:t>
        <a:bodyPr/>
        <a:lstStyle/>
        <a:p>
          <a:pPr rtl="1"/>
          <a:endParaRPr lang="he-IL"/>
        </a:p>
      </dgm:t>
    </dgm:pt>
    <dgm:pt modelId="{C8F9B2A1-F85C-4C2D-ACAB-6A71DC2E9982}" type="pres">
      <dgm:prSet presAssocID="{8879442E-029A-432A-92CC-3518C4127C3C}" presName="sibTrans" presStyleCnt="0"/>
      <dgm:spPr/>
    </dgm:pt>
    <dgm:pt modelId="{918FED25-0D5F-4C78-9895-17CC8D4CCD2A}" type="pres">
      <dgm:prSet presAssocID="{8D425C60-6FB2-486F-88E5-230D03815A30}" presName="node" presStyleLbl="node1" presStyleIdx="2" presStyleCnt="5">
        <dgm:presLayoutVars>
          <dgm:bulletEnabled val="1"/>
        </dgm:presLayoutVars>
      </dgm:prSet>
      <dgm:spPr/>
      <dgm:t>
        <a:bodyPr/>
        <a:lstStyle/>
        <a:p>
          <a:pPr rtl="1"/>
          <a:endParaRPr lang="he-IL"/>
        </a:p>
      </dgm:t>
    </dgm:pt>
    <dgm:pt modelId="{97BBD6FF-DEEF-4076-BA45-3BDF48F54EE1}" type="pres">
      <dgm:prSet presAssocID="{C0D52AF8-A1C2-425D-8791-98876CEA0BEE}" presName="sibTrans" presStyleCnt="0"/>
      <dgm:spPr/>
    </dgm:pt>
    <dgm:pt modelId="{9CFB42B2-23B4-49AD-A39D-9DF8B0B0B0D3}" type="pres">
      <dgm:prSet presAssocID="{DDA4441C-4950-41BF-AD92-72ECE84A4F49}" presName="node" presStyleLbl="node1" presStyleIdx="3" presStyleCnt="5">
        <dgm:presLayoutVars>
          <dgm:bulletEnabled val="1"/>
        </dgm:presLayoutVars>
      </dgm:prSet>
      <dgm:spPr/>
      <dgm:t>
        <a:bodyPr/>
        <a:lstStyle/>
        <a:p>
          <a:pPr rtl="1"/>
          <a:endParaRPr lang="he-IL"/>
        </a:p>
      </dgm:t>
    </dgm:pt>
    <dgm:pt modelId="{AE014F4E-0EF5-43EC-A8CB-848F0ADC1B4B}" type="pres">
      <dgm:prSet presAssocID="{096B7191-656A-4436-88FE-423E17F5BAE2}" presName="sibTrans" presStyleCnt="0"/>
      <dgm:spPr/>
    </dgm:pt>
    <dgm:pt modelId="{4F888D60-7D93-42B1-82F2-74023DAAA6A9}" type="pres">
      <dgm:prSet presAssocID="{3FB5CD70-8993-4560-9E00-947D7B0EE08F}" presName="node" presStyleLbl="node1" presStyleIdx="4" presStyleCnt="5">
        <dgm:presLayoutVars>
          <dgm:bulletEnabled val="1"/>
        </dgm:presLayoutVars>
      </dgm:prSet>
      <dgm:spPr/>
      <dgm:t>
        <a:bodyPr/>
        <a:lstStyle/>
        <a:p>
          <a:pPr rtl="1"/>
          <a:endParaRPr lang="he-IL"/>
        </a:p>
      </dgm:t>
    </dgm:pt>
  </dgm:ptLst>
  <dgm:cxnLst>
    <dgm:cxn modelId="{1A2E6020-6AD2-44E8-B6BD-1405479E8A1D}" srcId="{9E21B844-E1A3-43EE-8D5F-5FFE4857B96D}" destId="{2045B507-5A26-4EC7-AAB8-168CB5D4FD0F}" srcOrd="1" destOrd="0" parTransId="{B589FAC1-5986-4CAD-B0D7-E93C0578BC8A}" sibTransId="{8879442E-029A-432A-92CC-3518C4127C3C}"/>
    <dgm:cxn modelId="{7ACC54DE-DD5A-47E9-9418-9A29A35779BC}" srcId="{9E21B844-E1A3-43EE-8D5F-5FFE4857B96D}" destId="{3FB5CD70-8993-4560-9E00-947D7B0EE08F}" srcOrd="4" destOrd="0" parTransId="{B539ACB6-CCF8-42BD-9F6F-472DF4C793C4}" sibTransId="{D3EA4437-2AF2-447D-8747-501952D085C5}"/>
    <dgm:cxn modelId="{2F311C4A-13CE-48D8-8152-E2D73027985F}" type="presOf" srcId="{3FB5CD70-8993-4560-9E00-947D7B0EE08F}" destId="{4F888D60-7D93-42B1-82F2-74023DAAA6A9}" srcOrd="0" destOrd="0" presId="urn:microsoft.com/office/officeart/2005/8/layout/default"/>
    <dgm:cxn modelId="{219DD160-BAEB-4F9C-B84D-5D7DA26EA100}" type="presOf" srcId="{63C8D954-D566-4B3A-8504-8CD27C1831D9}" destId="{2211A1B3-AFEB-484B-89A7-ACC6F3464858}" srcOrd="0" destOrd="0" presId="urn:microsoft.com/office/officeart/2005/8/layout/default"/>
    <dgm:cxn modelId="{A03642AF-8508-4F1F-83BC-5C7CE61CFFF4}" srcId="{9E21B844-E1A3-43EE-8D5F-5FFE4857B96D}" destId="{8D425C60-6FB2-486F-88E5-230D03815A30}" srcOrd="2" destOrd="0" parTransId="{64A912AB-AA83-4CD1-8684-4AC1F8A3EF2B}" sibTransId="{C0D52AF8-A1C2-425D-8791-98876CEA0BEE}"/>
    <dgm:cxn modelId="{DD54E3E5-3D6B-4250-8C58-4673E755D09C}" type="presOf" srcId="{8D425C60-6FB2-486F-88E5-230D03815A30}" destId="{918FED25-0D5F-4C78-9895-17CC8D4CCD2A}" srcOrd="0" destOrd="0" presId="urn:microsoft.com/office/officeart/2005/8/layout/default"/>
    <dgm:cxn modelId="{E6A347DF-A668-4329-9D13-B634F09BBD14}" type="presOf" srcId="{2045B507-5A26-4EC7-AAB8-168CB5D4FD0F}" destId="{17639471-B4CC-428F-AD6A-027671C959FA}" srcOrd="0" destOrd="0" presId="urn:microsoft.com/office/officeart/2005/8/layout/default"/>
    <dgm:cxn modelId="{59BABDBB-75B5-4074-8265-E71920870910}" srcId="{9E21B844-E1A3-43EE-8D5F-5FFE4857B96D}" destId="{63C8D954-D566-4B3A-8504-8CD27C1831D9}" srcOrd="0" destOrd="0" parTransId="{EE8F31A8-9B4B-41E4-AC2F-CF62EA0A7DCC}" sibTransId="{D7387B1D-EED4-4946-B055-C4C1208FDB83}"/>
    <dgm:cxn modelId="{E4084FB3-8E49-45DF-A133-6E7D94820850}" srcId="{9E21B844-E1A3-43EE-8D5F-5FFE4857B96D}" destId="{DDA4441C-4950-41BF-AD92-72ECE84A4F49}" srcOrd="3" destOrd="0" parTransId="{010E6772-65D8-4CD5-9421-98C2039EAE55}" sibTransId="{096B7191-656A-4436-88FE-423E17F5BAE2}"/>
    <dgm:cxn modelId="{7BBA0408-B349-426B-960E-12AEBACD1504}" type="presOf" srcId="{9E21B844-E1A3-43EE-8D5F-5FFE4857B96D}" destId="{1AE70DCB-5F0D-4DC8-93F7-3141CF7F6744}" srcOrd="0" destOrd="0" presId="urn:microsoft.com/office/officeart/2005/8/layout/default"/>
    <dgm:cxn modelId="{7798008B-984F-48DC-812B-57B87743F2C1}" type="presOf" srcId="{DDA4441C-4950-41BF-AD92-72ECE84A4F49}" destId="{9CFB42B2-23B4-49AD-A39D-9DF8B0B0B0D3}" srcOrd="0" destOrd="0" presId="urn:microsoft.com/office/officeart/2005/8/layout/default"/>
    <dgm:cxn modelId="{F4FB2B9A-34FC-42FE-955E-FC7F3405BD26}" type="presParOf" srcId="{1AE70DCB-5F0D-4DC8-93F7-3141CF7F6744}" destId="{2211A1B3-AFEB-484B-89A7-ACC6F3464858}" srcOrd="0" destOrd="0" presId="urn:microsoft.com/office/officeart/2005/8/layout/default"/>
    <dgm:cxn modelId="{E5646623-F321-42DE-A417-624EA036BF4A}" type="presParOf" srcId="{1AE70DCB-5F0D-4DC8-93F7-3141CF7F6744}" destId="{A0502BD7-83CD-4551-85BD-621F0B5E960E}" srcOrd="1" destOrd="0" presId="urn:microsoft.com/office/officeart/2005/8/layout/default"/>
    <dgm:cxn modelId="{9D2A1E76-D68C-40C2-AD6A-78290BF8E3E0}" type="presParOf" srcId="{1AE70DCB-5F0D-4DC8-93F7-3141CF7F6744}" destId="{17639471-B4CC-428F-AD6A-027671C959FA}" srcOrd="2" destOrd="0" presId="urn:microsoft.com/office/officeart/2005/8/layout/default"/>
    <dgm:cxn modelId="{EDB02B65-25AE-4BFF-A4D1-F577334D833E}" type="presParOf" srcId="{1AE70DCB-5F0D-4DC8-93F7-3141CF7F6744}" destId="{C8F9B2A1-F85C-4C2D-ACAB-6A71DC2E9982}" srcOrd="3" destOrd="0" presId="urn:microsoft.com/office/officeart/2005/8/layout/default"/>
    <dgm:cxn modelId="{646D4107-BC39-4A71-810D-64DF5416DE4D}" type="presParOf" srcId="{1AE70DCB-5F0D-4DC8-93F7-3141CF7F6744}" destId="{918FED25-0D5F-4C78-9895-17CC8D4CCD2A}" srcOrd="4" destOrd="0" presId="urn:microsoft.com/office/officeart/2005/8/layout/default"/>
    <dgm:cxn modelId="{C1DF516F-FD4A-49B7-99D2-C36D287ACF65}" type="presParOf" srcId="{1AE70DCB-5F0D-4DC8-93F7-3141CF7F6744}" destId="{97BBD6FF-DEEF-4076-BA45-3BDF48F54EE1}" srcOrd="5" destOrd="0" presId="urn:microsoft.com/office/officeart/2005/8/layout/default"/>
    <dgm:cxn modelId="{57F4DB41-F768-4FF9-917C-635183056035}" type="presParOf" srcId="{1AE70DCB-5F0D-4DC8-93F7-3141CF7F6744}" destId="{9CFB42B2-23B4-49AD-A39D-9DF8B0B0B0D3}" srcOrd="6" destOrd="0" presId="urn:microsoft.com/office/officeart/2005/8/layout/default"/>
    <dgm:cxn modelId="{3ED611D5-BF0F-421B-83C9-EE182E110951}" type="presParOf" srcId="{1AE70DCB-5F0D-4DC8-93F7-3141CF7F6744}" destId="{AE014F4E-0EF5-43EC-A8CB-848F0ADC1B4B}" srcOrd="7" destOrd="0" presId="urn:microsoft.com/office/officeart/2005/8/layout/default"/>
    <dgm:cxn modelId="{60667540-151F-4DE4-9DEB-FC1C172E3925}" type="presParOf" srcId="{1AE70DCB-5F0D-4DC8-93F7-3141CF7F6744}" destId="{4F888D60-7D93-42B1-82F2-74023DAAA6A9}" srcOrd="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11A1B3-AFEB-484B-89A7-ACC6F3464858}">
      <dsp:nvSpPr>
        <dsp:cNvPr id="0" name=""/>
        <dsp:cNvSpPr/>
      </dsp:nvSpPr>
      <dsp:spPr>
        <a:xfrm>
          <a:off x="0" y="621356"/>
          <a:ext cx="3212271" cy="1927363"/>
        </a:xfrm>
        <a:prstGeom prst="rect">
          <a:avLst/>
        </a:prstGeom>
        <a:solidFill>
          <a:schemeClr val="accent5">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lvl="0" algn="ctr" defTabSz="1911350" rtl="1">
            <a:lnSpc>
              <a:spcPct val="90000"/>
            </a:lnSpc>
            <a:spcBef>
              <a:spcPct val="0"/>
            </a:spcBef>
            <a:spcAft>
              <a:spcPct val="35000"/>
            </a:spcAft>
          </a:pPr>
          <a:r>
            <a:rPr lang="he-IL" sz="4300" kern="1200" dirty="0" smtClean="0"/>
            <a:t>מה</a:t>
          </a:r>
          <a:r>
            <a:rPr lang="he-IL" sz="4300" kern="1200" baseline="0" dirty="0" smtClean="0"/>
            <a:t> הוא ניהל?</a:t>
          </a:r>
          <a:endParaRPr lang="he-IL" sz="4300" kern="1200" dirty="0"/>
        </a:p>
      </dsp:txBody>
      <dsp:txXfrm>
        <a:off x="0" y="621356"/>
        <a:ext cx="3212271" cy="1927363"/>
      </dsp:txXfrm>
    </dsp:sp>
    <dsp:sp modelId="{17639471-B4CC-428F-AD6A-027671C959FA}">
      <dsp:nvSpPr>
        <dsp:cNvPr id="0" name=""/>
        <dsp:cNvSpPr/>
      </dsp:nvSpPr>
      <dsp:spPr>
        <a:xfrm>
          <a:off x="3533499" y="621356"/>
          <a:ext cx="3212271" cy="1927363"/>
        </a:xfrm>
        <a:prstGeom prst="rect">
          <a:avLst/>
        </a:prstGeom>
        <a:solidFill>
          <a:schemeClr val="accent5">
            <a:hueOff val="-482880"/>
            <a:satOff val="0"/>
            <a:lumOff val="-1275"/>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lvl="0" algn="ctr" defTabSz="1911350" rtl="1">
            <a:lnSpc>
              <a:spcPct val="90000"/>
            </a:lnSpc>
            <a:spcBef>
              <a:spcPct val="0"/>
            </a:spcBef>
            <a:spcAft>
              <a:spcPct val="35000"/>
            </a:spcAft>
          </a:pPr>
          <a:r>
            <a:rPr lang="he-IL" sz="4300" kern="1200" dirty="0" smtClean="0"/>
            <a:t>מתי</a:t>
          </a:r>
          <a:r>
            <a:rPr lang="he-IL" sz="4300" kern="1200" baseline="0" dirty="0" smtClean="0"/>
            <a:t> ואיפה חי? </a:t>
          </a:r>
          <a:endParaRPr lang="he-IL" sz="4300" kern="1200" dirty="0"/>
        </a:p>
      </dsp:txBody>
      <dsp:txXfrm>
        <a:off x="3533499" y="621356"/>
        <a:ext cx="3212271" cy="1927363"/>
      </dsp:txXfrm>
    </dsp:sp>
    <dsp:sp modelId="{918FED25-0D5F-4C78-9895-17CC8D4CCD2A}">
      <dsp:nvSpPr>
        <dsp:cNvPr id="0" name=""/>
        <dsp:cNvSpPr/>
      </dsp:nvSpPr>
      <dsp:spPr>
        <a:xfrm>
          <a:off x="7066998" y="621356"/>
          <a:ext cx="3212271" cy="1927363"/>
        </a:xfrm>
        <a:prstGeom prst="rect">
          <a:avLst/>
        </a:prstGeom>
        <a:solidFill>
          <a:schemeClr val="accent5">
            <a:hueOff val="-965760"/>
            <a:satOff val="0"/>
            <a:lumOff val="-2549"/>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lvl="0" algn="ctr" defTabSz="1911350" rtl="1">
            <a:lnSpc>
              <a:spcPct val="90000"/>
            </a:lnSpc>
            <a:spcBef>
              <a:spcPct val="0"/>
            </a:spcBef>
            <a:spcAft>
              <a:spcPct val="35000"/>
            </a:spcAft>
          </a:pPr>
          <a:r>
            <a:rPr lang="he-IL" sz="4300" kern="1200" dirty="0" smtClean="0"/>
            <a:t>מיהו</a:t>
          </a:r>
          <a:r>
            <a:rPr lang="he-IL" sz="4300" kern="1200" baseline="0" dirty="0" smtClean="0"/>
            <a:t> </a:t>
          </a:r>
          <a:r>
            <a:rPr lang="he-IL" sz="4300" kern="1200" baseline="0" dirty="0" err="1" smtClean="0"/>
            <a:t>יאנוש</a:t>
          </a:r>
          <a:r>
            <a:rPr lang="he-IL" sz="4300" kern="1200" baseline="0" dirty="0" smtClean="0"/>
            <a:t> </a:t>
          </a:r>
          <a:r>
            <a:rPr lang="he-IL" sz="4300" kern="1200" baseline="0" dirty="0" err="1" smtClean="0"/>
            <a:t>קורצ'אק</a:t>
          </a:r>
          <a:r>
            <a:rPr lang="he-IL" sz="4300" kern="1200" baseline="0" dirty="0" smtClean="0"/>
            <a:t>? </a:t>
          </a:r>
          <a:endParaRPr lang="he-IL" sz="4300" kern="1200" dirty="0"/>
        </a:p>
      </dsp:txBody>
      <dsp:txXfrm>
        <a:off x="7066998" y="621356"/>
        <a:ext cx="3212271" cy="1927363"/>
      </dsp:txXfrm>
    </dsp:sp>
    <dsp:sp modelId="{9CFB42B2-23B4-49AD-A39D-9DF8B0B0B0D3}">
      <dsp:nvSpPr>
        <dsp:cNvPr id="0" name=""/>
        <dsp:cNvSpPr/>
      </dsp:nvSpPr>
      <dsp:spPr>
        <a:xfrm>
          <a:off x="1766749" y="2869947"/>
          <a:ext cx="3212271" cy="1927363"/>
        </a:xfrm>
        <a:prstGeom prst="rect">
          <a:avLst/>
        </a:prstGeom>
        <a:solidFill>
          <a:schemeClr val="accent5">
            <a:hueOff val="-1448640"/>
            <a:satOff val="0"/>
            <a:lumOff val="-3824"/>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lvl="0" algn="ctr" defTabSz="1911350" rtl="1">
            <a:lnSpc>
              <a:spcPct val="90000"/>
            </a:lnSpc>
            <a:spcBef>
              <a:spcPct val="0"/>
            </a:spcBef>
            <a:spcAft>
              <a:spcPct val="35000"/>
            </a:spcAft>
          </a:pPr>
          <a:r>
            <a:rPr lang="he-IL" sz="4300" kern="1200" dirty="0" smtClean="0"/>
            <a:t>איזו</a:t>
          </a:r>
          <a:r>
            <a:rPr lang="he-IL" sz="4300" kern="1200" baseline="0" dirty="0" smtClean="0"/>
            <a:t> דילמה עמדה בפניו?</a:t>
          </a:r>
          <a:endParaRPr lang="he-IL" sz="4300" kern="1200" dirty="0"/>
        </a:p>
      </dsp:txBody>
      <dsp:txXfrm>
        <a:off x="1766749" y="2869947"/>
        <a:ext cx="3212271" cy="1927363"/>
      </dsp:txXfrm>
    </dsp:sp>
    <dsp:sp modelId="{4F888D60-7D93-42B1-82F2-74023DAAA6A9}">
      <dsp:nvSpPr>
        <dsp:cNvPr id="0" name=""/>
        <dsp:cNvSpPr/>
      </dsp:nvSpPr>
      <dsp:spPr>
        <a:xfrm>
          <a:off x="5300248" y="2869947"/>
          <a:ext cx="3212271" cy="1927363"/>
        </a:xfrm>
        <a:prstGeom prst="rect">
          <a:avLst/>
        </a:prstGeom>
        <a:solidFill>
          <a:schemeClr val="accent5">
            <a:hueOff val="-1931520"/>
            <a:satOff val="0"/>
            <a:lumOff val="-5098"/>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lvl="0" algn="ctr" defTabSz="1911350" rtl="1">
            <a:lnSpc>
              <a:spcPct val="90000"/>
            </a:lnSpc>
            <a:spcBef>
              <a:spcPct val="0"/>
            </a:spcBef>
            <a:spcAft>
              <a:spcPct val="35000"/>
            </a:spcAft>
          </a:pPr>
          <a:r>
            <a:rPr lang="he-IL" sz="4300" kern="1200" dirty="0" smtClean="0"/>
            <a:t>מה</a:t>
          </a:r>
          <a:r>
            <a:rPr lang="he-IL" sz="4300" kern="1200" baseline="0" dirty="0" smtClean="0"/>
            <a:t> מיוחד במעשה שלו? </a:t>
          </a:r>
          <a:endParaRPr lang="he-IL" sz="4300" kern="1200" dirty="0"/>
        </a:p>
      </dsp:txBody>
      <dsp:txXfrm>
        <a:off x="5300248" y="2869947"/>
        <a:ext cx="3212271" cy="1927363"/>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0800" y="0"/>
            <a:ext cx="2971800" cy="458788"/>
          </a:xfrm>
          <a:prstGeom prst="rect">
            <a:avLst/>
          </a:prstGeom>
        </p:spPr>
        <p:txBody>
          <a:bodyPr vert="horz" lIns="91440" tIns="45720" rIns="91440" bIns="45720" rtlCol="1"/>
          <a:lstStyle>
            <a:lvl1pPr algn="r" rtl="1">
              <a:defRPr sz="1200"/>
            </a:lvl1pPr>
          </a:lstStyle>
          <a:p>
            <a:pPr rtl="1"/>
            <a:endParaRPr lang="he-IL" dirty="0">
              <a:latin typeface="Tahoma" panose="020B0604030504040204" pitchFamily="34" charset="0"/>
              <a:ea typeface="Tahoma" panose="020B0604030504040204" pitchFamily="34" charset="0"/>
              <a:cs typeface="Tahoma" panose="020B0604030504040204" pitchFamily="34" charset="0"/>
            </a:endParaRPr>
          </a:p>
        </p:txBody>
      </p:sp>
      <p:sp>
        <p:nvSpPr>
          <p:cNvPr id="3" name="מציין מיקום של תאריך 2"/>
          <p:cNvSpPr>
            <a:spLocks noGrp="1"/>
          </p:cNvSpPr>
          <p:nvPr>
            <p:ph type="dt" sz="quarter" idx="1"/>
          </p:nvPr>
        </p:nvSpPr>
        <p:spPr>
          <a:xfrm>
            <a:off x="-120" y="0"/>
            <a:ext cx="2971800" cy="458788"/>
          </a:xfrm>
          <a:prstGeom prst="rect">
            <a:avLst/>
          </a:prstGeom>
        </p:spPr>
        <p:txBody>
          <a:bodyPr vert="horz" lIns="91440" tIns="45720" rIns="91440" bIns="45720" rtlCol="1"/>
          <a:lstStyle>
            <a:lvl1pPr algn="r" rtl="1">
              <a:defRPr sz="1200"/>
            </a:lvl1pPr>
          </a:lstStyle>
          <a:p>
            <a:pPr algn="l" rtl="1"/>
            <a:fld id="{9D811B69-8A88-4B8B-842D-4C5459D59CAD}" type="datetime1">
              <a:rPr lang="he-IL" smtClean="0">
                <a:latin typeface="Tahoma" panose="020B0604030504040204" pitchFamily="34" charset="0"/>
                <a:ea typeface="Tahoma" panose="020B0604030504040204" pitchFamily="34" charset="0"/>
                <a:cs typeface="Tahoma" panose="020B0604030504040204" pitchFamily="34" charset="0"/>
              </a:rPr>
              <a:pPr algn="l" rtl="1"/>
              <a:t>כ'/סיון/תשפ"ב</a:t>
            </a:fld>
            <a:endParaRPr lang="he-IL" dirty="0">
              <a:latin typeface="Tahoma" panose="020B0604030504040204" pitchFamily="34" charset="0"/>
              <a:ea typeface="Tahoma" panose="020B0604030504040204" pitchFamily="34" charset="0"/>
              <a:cs typeface="Tahoma" panose="020B0604030504040204" pitchFamily="34" charset="0"/>
            </a:endParaRPr>
          </a:p>
        </p:txBody>
      </p:sp>
      <p:sp>
        <p:nvSpPr>
          <p:cNvPr id="4" name="מציין מיקום של כותרת תחתונה 3"/>
          <p:cNvSpPr>
            <a:spLocks noGrp="1"/>
          </p:cNvSpPr>
          <p:nvPr>
            <p:ph type="ftr" sz="quarter" idx="2"/>
          </p:nvPr>
        </p:nvSpPr>
        <p:spPr>
          <a:xfrm>
            <a:off x="3880800" y="8685213"/>
            <a:ext cx="2971800" cy="458787"/>
          </a:xfrm>
          <a:prstGeom prst="rect">
            <a:avLst/>
          </a:prstGeom>
        </p:spPr>
        <p:txBody>
          <a:bodyPr vert="horz" lIns="91440" tIns="45720" rIns="91440" bIns="45720" rtlCol="1" anchor="b"/>
          <a:lstStyle>
            <a:lvl1pPr algn="r" rtl="1">
              <a:defRPr sz="1200"/>
            </a:lvl1pPr>
          </a:lstStyle>
          <a:p>
            <a:pPr rtl="1"/>
            <a:endParaRPr lang="he-IL" dirty="0">
              <a:latin typeface="Tahoma" panose="020B0604030504040204" pitchFamily="34" charset="0"/>
              <a:ea typeface="Tahoma" panose="020B0604030504040204" pitchFamily="34" charset="0"/>
              <a:cs typeface="Tahoma" panose="020B0604030504040204" pitchFamily="34" charset="0"/>
            </a:endParaRPr>
          </a:p>
        </p:txBody>
      </p:sp>
      <p:sp>
        <p:nvSpPr>
          <p:cNvPr id="5" name="מציין מיקום של מספר שקופית 4"/>
          <p:cNvSpPr>
            <a:spLocks noGrp="1"/>
          </p:cNvSpPr>
          <p:nvPr>
            <p:ph type="sldNum" sz="quarter" idx="3"/>
          </p:nvPr>
        </p:nvSpPr>
        <p:spPr>
          <a:xfrm>
            <a:off x="-120" y="8685213"/>
            <a:ext cx="2971800" cy="458787"/>
          </a:xfrm>
          <a:prstGeom prst="rect">
            <a:avLst/>
          </a:prstGeom>
        </p:spPr>
        <p:txBody>
          <a:bodyPr vert="horz" lIns="91440" tIns="45720" rIns="91440" bIns="45720" rtlCol="1" anchor="b"/>
          <a:lstStyle>
            <a:lvl1pPr algn="r" rtl="1">
              <a:defRPr sz="1200"/>
            </a:lvl1pPr>
          </a:lstStyle>
          <a:p>
            <a:pPr algn="l" rtl="1"/>
            <a:fld id="{2840BD58-3BFF-4EAF-BB8B-AC67FE801E47}" type="slidenum">
              <a:rPr lang="he-IL" smtClean="0">
                <a:latin typeface="Tahoma" panose="020B0604030504040204" pitchFamily="34" charset="0"/>
                <a:ea typeface="Tahoma" panose="020B0604030504040204" pitchFamily="34" charset="0"/>
                <a:cs typeface="Tahoma" panose="020B0604030504040204" pitchFamily="34" charset="0"/>
              </a:rPr>
              <a:pPr algn="l" rtl="1"/>
              <a:t>‹#›</a:t>
            </a:fld>
            <a:endParaRPr lang="he-IL"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01059436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0893" y="0"/>
            <a:ext cx="2971800" cy="458788"/>
          </a:xfrm>
          <a:prstGeom prst="rect">
            <a:avLst/>
          </a:prstGeom>
        </p:spPr>
        <p:txBody>
          <a:bodyPr vert="horz" lIns="91440" tIns="45720" rIns="91440" bIns="45720" rtlCol="1"/>
          <a:lstStyle>
            <a:lvl1pPr algn="r" rtl="1">
              <a:defRPr sz="1200">
                <a:latin typeface="Tahoma" panose="020B0604030504040204" pitchFamily="34" charset="0"/>
                <a:ea typeface="Tahoma" panose="020B0604030504040204" pitchFamily="34" charset="0"/>
                <a:cs typeface="Tahoma" panose="020B0604030504040204" pitchFamily="34" charset="0"/>
              </a:defRPr>
            </a:lvl1pPr>
          </a:lstStyle>
          <a:p>
            <a:endParaRPr lang="he-IL" noProof="0" dirty="0"/>
          </a:p>
        </p:txBody>
      </p:sp>
      <p:sp>
        <p:nvSpPr>
          <p:cNvPr id="3" name="מציין מיקום של תאריך 2"/>
          <p:cNvSpPr>
            <a:spLocks noGrp="1"/>
          </p:cNvSpPr>
          <p:nvPr>
            <p:ph type="dt" idx="1"/>
          </p:nvPr>
        </p:nvSpPr>
        <p:spPr>
          <a:xfrm>
            <a:off x="170" y="0"/>
            <a:ext cx="2971800" cy="458788"/>
          </a:xfrm>
          <a:prstGeom prst="rect">
            <a:avLst/>
          </a:prstGeom>
        </p:spPr>
        <p:txBody>
          <a:bodyPr vert="horz" lIns="91440" tIns="45720" rIns="91440" bIns="45720" rtlCol="1"/>
          <a:lstStyle>
            <a:lvl1pPr algn="l" rtl="1">
              <a:defRPr sz="1200">
                <a:latin typeface="Tahoma" panose="020B0604030504040204" pitchFamily="34" charset="0"/>
                <a:ea typeface="Tahoma" panose="020B0604030504040204" pitchFamily="34" charset="0"/>
                <a:cs typeface="Tahoma" panose="020B0604030504040204" pitchFamily="34" charset="0"/>
              </a:defRPr>
            </a:lvl1pPr>
          </a:lstStyle>
          <a:p>
            <a:fld id="{7516A7E4-97E9-43F9-A35F-E6934D40D7FD}" type="datetime1">
              <a:rPr lang="he-IL" noProof="0" smtClean="0"/>
              <a:pPr/>
              <a:t>כ'/סיון/תשפ"ב</a:t>
            </a:fld>
            <a:endParaRPr lang="he-IL" noProof="0" dirty="0"/>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pPr rtl="1"/>
            <a:endParaRPr lang="he-IL" noProof="0" dirty="0"/>
          </a:p>
        </p:txBody>
      </p:sp>
      <p:sp>
        <p:nvSpPr>
          <p:cNvPr id="5" name="מציין מיקום של הערות 4"/>
          <p:cNvSpPr>
            <a:spLocks noGrp="1"/>
          </p:cNvSpPr>
          <p:nvPr>
            <p:ph type="body" sz="quarter" idx="3"/>
          </p:nvPr>
        </p:nvSpPr>
        <p:spPr>
          <a:xfrm>
            <a:off x="685800" y="4400550"/>
            <a:ext cx="5486400" cy="3086100"/>
          </a:xfrm>
          <a:prstGeom prst="rect">
            <a:avLst/>
          </a:prstGeom>
        </p:spPr>
        <p:txBody>
          <a:bodyPr vert="horz" lIns="91440" tIns="45720" rIns="91440" bIns="45720" rtlCol="1"/>
          <a:lstStyle/>
          <a:p>
            <a:pPr lvl="0" rtl="1"/>
            <a:r>
              <a:rPr lang="he-IL" noProof="0" dirty="0"/>
              <a:t>לחץ כדי לערוך סגנונות טקסט של תבנית בסיס</a:t>
            </a:r>
          </a:p>
          <a:p>
            <a:pPr lvl="1" rtl="1"/>
            <a:r>
              <a:rPr lang="he-IL" noProof="0" dirty="0"/>
              <a:t>רמה שניה</a:t>
            </a:r>
          </a:p>
          <a:p>
            <a:pPr lvl="2" rtl="1"/>
            <a:r>
              <a:rPr lang="he-IL" noProof="0" dirty="0"/>
              <a:t>רמה שלישית</a:t>
            </a:r>
          </a:p>
          <a:p>
            <a:pPr lvl="3" rtl="1"/>
            <a:r>
              <a:rPr lang="he-IL" noProof="0" dirty="0"/>
              <a:t>רמה רביעית</a:t>
            </a:r>
          </a:p>
          <a:p>
            <a:pPr lvl="4" rtl="1"/>
            <a:r>
              <a:rPr lang="he-IL" noProof="0" dirty="0"/>
              <a:t>רמה חמישית</a:t>
            </a:r>
          </a:p>
        </p:txBody>
      </p:sp>
      <p:sp>
        <p:nvSpPr>
          <p:cNvPr id="6" name="מציין מיקום של כותרת תחתונה 5"/>
          <p:cNvSpPr>
            <a:spLocks noGrp="1"/>
          </p:cNvSpPr>
          <p:nvPr>
            <p:ph type="ftr" sz="quarter" idx="4"/>
          </p:nvPr>
        </p:nvSpPr>
        <p:spPr>
          <a:xfrm>
            <a:off x="3880800" y="8685213"/>
            <a:ext cx="2971800" cy="458787"/>
          </a:xfrm>
          <a:prstGeom prst="rect">
            <a:avLst/>
          </a:prstGeom>
        </p:spPr>
        <p:txBody>
          <a:bodyPr vert="horz" lIns="91440" tIns="45720" rIns="91440" bIns="45720" rtlCol="1" anchor="b"/>
          <a:lstStyle>
            <a:lvl1pPr algn="r" rtl="1">
              <a:defRPr sz="1200">
                <a:latin typeface="Tahoma" panose="020B0604030504040204" pitchFamily="34" charset="0"/>
                <a:ea typeface="Tahoma" panose="020B0604030504040204" pitchFamily="34" charset="0"/>
                <a:cs typeface="Tahoma" panose="020B0604030504040204" pitchFamily="34" charset="0"/>
              </a:defRPr>
            </a:lvl1pPr>
          </a:lstStyle>
          <a:p>
            <a:endParaRPr lang="he-IL" noProof="0" dirty="0"/>
          </a:p>
        </p:txBody>
      </p:sp>
      <p:sp>
        <p:nvSpPr>
          <p:cNvPr id="7" name="מציין מיקום של מספר שקופית 6"/>
          <p:cNvSpPr>
            <a:spLocks noGrp="1"/>
          </p:cNvSpPr>
          <p:nvPr>
            <p:ph type="sldNum" sz="quarter" idx="5"/>
          </p:nvPr>
        </p:nvSpPr>
        <p:spPr>
          <a:xfrm>
            <a:off x="170" y="8685213"/>
            <a:ext cx="2971800" cy="458787"/>
          </a:xfrm>
          <a:prstGeom prst="rect">
            <a:avLst/>
          </a:prstGeom>
        </p:spPr>
        <p:txBody>
          <a:bodyPr vert="horz" lIns="91440" tIns="45720" rIns="91440" bIns="45720" rtlCol="1" anchor="b"/>
          <a:lstStyle>
            <a:lvl1pPr algn="l" rtl="1">
              <a:defRPr sz="1200">
                <a:latin typeface="Tahoma" panose="020B0604030504040204" pitchFamily="34" charset="0"/>
                <a:ea typeface="Tahoma" panose="020B0604030504040204" pitchFamily="34" charset="0"/>
                <a:cs typeface="Tahoma" panose="020B0604030504040204" pitchFamily="34" charset="0"/>
              </a:defRPr>
            </a:lvl1pPr>
          </a:lstStyle>
          <a:p>
            <a:fld id="{68322CDD-9D6C-4F63-9EC2-648226624108}" type="slidenum">
              <a:rPr lang="he-IL" noProof="0" smtClean="0"/>
              <a:pPr/>
              <a:t>‹#›</a:t>
            </a:fld>
            <a:endParaRPr lang="he-IL" noProof="0" dirty="0"/>
          </a:p>
        </p:txBody>
      </p:sp>
    </p:spTree>
    <p:extLst>
      <p:ext uri="{BB962C8B-B14F-4D97-AF65-F5344CB8AC3E}">
        <p14:creationId xmlns:p14="http://schemas.microsoft.com/office/powerpoint/2010/main" val="851026550"/>
      </p:ext>
    </p:extLst>
  </p:cSld>
  <p:clrMap bg1="lt1" tx1="dk1" bg2="lt2" tx2="dk2" accent1="accent1" accent2="accent2" accent3="accent3" accent4="accent4" accent5="accent5" accent6="accent6" hlink="hlink" folHlink="folHlink"/>
  <p:hf hdr="0" ftr="0" dt="0"/>
  <p:notesStyle>
    <a:lvl1pPr marL="0" algn="r" defTabSz="914400" rtl="1" eaLnBrk="1" latinLnBrk="0" hangingPunct="1">
      <a:defRPr sz="12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457200" algn="r" defTabSz="914400" rtl="1" eaLnBrk="1" latinLnBrk="0" hangingPunct="1">
      <a:defRPr sz="12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914400" algn="r" defTabSz="914400" rtl="1" eaLnBrk="1" latinLnBrk="0" hangingPunct="1">
      <a:defRPr sz="12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371600" algn="r" defTabSz="914400" rtl="1" eaLnBrk="1" latinLnBrk="0" hangingPunct="1">
      <a:defRPr sz="12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1828800" algn="r" defTabSz="914400" rtl="1" eaLnBrk="1" latinLnBrk="0" hangingPunct="1">
      <a:defRPr sz="12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fld id="{68322CDD-9D6C-4F63-9EC2-648226624108}" type="slidenum">
              <a:rPr lang="he-IL" smtClean="0"/>
              <a:pPr/>
              <a:t>1</a:t>
            </a:fld>
            <a:endParaRPr lang="he-IL" dirty="0"/>
          </a:p>
        </p:txBody>
      </p:sp>
    </p:spTree>
    <p:extLst>
      <p:ext uri="{BB962C8B-B14F-4D97-AF65-F5344CB8AC3E}">
        <p14:creationId xmlns:p14="http://schemas.microsoft.com/office/powerpoint/2010/main" val="39216210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fld id="{68322CDD-9D6C-4F63-9EC2-648226624108}" type="slidenum">
              <a:rPr lang="he-IL" smtClean="0"/>
              <a:pPr/>
              <a:t>3</a:t>
            </a:fld>
            <a:endParaRPr lang="he-IL" dirty="0"/>
          </a:p>
        </p:txBody>
      </p:sp>
    </p:spTree>
    <p:extLst>
      <p:ext uri="{BB962C8B-B14F-4D97-AF65-F5344CB8AC3E}">
        <p14:creationId xmlns:p14="http://schemas.microsoft.com/office/powerpoint/2010/main" val="31722482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dirty="0"/>
              <a:pPr/>
              <a:t>6/19/2022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dirty="0"/>
              <a:pPr/>
              <a:t>‹#›</a:t>
            </a:fld>
            <a:endParaRPr lang="en-US" dirty="0"/>
          </a:p>
        </p:txBody>
      </p:sp>
      <p:sp>
        <p:nvSpPr>
          <p:cNvPr id="7" name="מלבן 6">
            <a:extLst>
              <a:ext uri="{FF2B5EF4-FFF2-40B4-BE49-F238E27FC236}">
                <a16:creationId xmlns:a16="http://schemas.microsoft.com/office/drawing/2014/main" xmlns="" id="{DBD85280-A071-496A-A8D1-52F068DA7A9F}"/>
              </a:ext>
            </a:extLst>
          </p:cNvPr>
          <p:cNvSpPr/>
          <p:nvPr userDrawn="1"/>
        </p:nvSpPr>
        <p:spPr>
          <a:xfrm>
            <a:off x="0" y="5888736"/>
            <a:ext cx="12192000" cy="109728"/>
          </a:xfrm>
          <a:prstGeom prst="rect">
            <a:avLst/>
          </a:prstGeom>
          <a:ln>
            <a:noFill/>
          </a:ln>
          <a:effectLst>
            <a:outerShdw blurRad="25400" dist="25400" dir="54000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he-IL" noProof="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925157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תמונה פנורמית עם כיתוב">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ערוך סגנונות טקסט של תבנית בסיס</a:t>
            </a:r>
          </a:p>
        </p:txBody>
      </p:sp>
      <p:sp>
        <p:nvSpPr>
          <p:cNvPr id="5" name="Date Placeholder 4"/>
          <p:cNvSpPr>
            <a:spLocks noGrp="1"/>
          </p:cNvSpPr>
          <p:nvPr>
            <p:ph type="dt" sz="half" idx="10"/>
          </p:nvPr>
        </p:nvSpPr>
        <p:spPr/>
        <p:txBody>
          <a:bodyPr/>
          <a:lstStyle/>
          <a:p>
            <a:fld id="{8A5FDDB7-06FE-4F2C-811B-FADE67597659}" type="datetime1">
              <a:rPr lang="he-IL" noProof="0" smtClean="0"/>
              <a:pPr/>
              <a:t>כ'/סיון/תשפ"ב</a:t>
            </a:fld>
            <a:endParaRPr lang="he-IL" noProof="0" dirty="0"/>
          </a:p>
        </p:txBody>
      </p:sp>
      <p:sp>
        <p:nvSpPr>
          <p:cNvPr id="6" name="Footer Placeholder 5"/>
          <p:cNvSpPr>
            <a:spLocks noGrp="1"/>
          </p:cNvSpPr>
          <p:nvPr>
            <p:ph type="ftr" sz="quarter" idx="11"/>
          </p:nvPr>
        </p:nvSpPr>
        <p:spPr/>
        <p:txBody>
          <a:bodyPr/>
          <a:lstStyle/>
          <a:p>
            <a:r>
              <a:rPr lang="he-IL" noProof="0"/>
              <a:t>הוסף כותרת תחתונה</a:t>
            </a:r>
            <a:endParaRPr lang="he-IL" noProof="0" dirty="0"/>
          </a:p>
        </p:txBody>
      </p:sp>
      <p:sp>
        <p:nvSpPr>
          <p:cNvPr id="7" name="Slide Number Placeholder 6"/>
          <p:cNvSpPr>
            <a:spLocks noGrp="1"/>
          </p:cNvSpPr>
          <p:nvPr>
            <p:ph type="sldNum" sz="quarter" idx="12"/>
          </p:nvPr>
        </p:nvSpPr>
        <p:spPr/>
        <p:txBody>
          <a:bodyPr/>
          <a:lstStyle/>
          <a:p>
            <a:fld id="{E31375A4-56A4-47D6-9801-1991572033F7}" type="slidenum">
              <a:rPr lang="he-IL" noProof="0" smtClean="0"/>
              <a:pPr/>
              <a:t>‹#›</a:t>
            </a:fld>
            <a:endParaRPr lang="he-IL" noProof="0" dirty="0"/>
          </a:p>
        </p:txBody>
      </p:sp>
    </p:spTree>
    <p:extLst>
      <p:ext uri="{BB962C8B-B14F-4D97-AF65-F5344CB8AC3E}">
        <p14:creationId xmlns:p14="http://schemas.microsoft.com/office/powerpoint/2010/main" val="2115540820"/>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כותרת וכיתוב">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he-IL"/>
              <a:t>לחץ כדי לערוך סגנון כותרת של תבנית בסיס</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ערוך סגנונות טקסט של תבנית בסיס</a:t>
            </a:r>
          </a:p>
        </p:txBody>
      </p:sp>
      <p:sp>
        <p:nvSpPr>
          <p:cNvPr id="5" name="Date Placeholder 4"/>
          <p:cNvSpPr>
            <a:spLocks noGrp="1"/>
          </p:cNvSpPr>
          <p:nvPr>
            <p:ph type="dt" sz="half" idx="10"/>
          </p:nvPr>
        </p:nvSpPr>
        <p:spPr/>
        <p:txBody>
          <a:bodyPr/>
          <a:lstStyle/>
          <a:p>
            <a:fld id="{8A5FDDB7-06FE-4F2C-811B-FADE67597659}" type="datetime1">
              <a:rPr lang="he-IL" noProof="0" smtClean="0"/>
              <a:pPr/>
              <a:t>כ'/סיון/תשפ"ב</a:t>
            </a:fld>
            <a:endParaRPr lang="he-IL" noProof="0" dirty="0"/>
          </a:p>
        </p:txBody>
      </p:sp>
      <p:sp>
        <p:nvSpPr>
          <p:cNvPr id="6" name="Footer Placeholder 5"/>
          <p:cNvSpPr>
            <a:spLocks noGrp="1"/>
          </p:cNvSpPr>
          <p:nvPr>
            <p:ph type="ftr" sz="quarter" idx="11"/>
          </p:nvPr>
        </p:nvSpPr>
        <p:spPr/>
        <p:txBody>
          <a:bodyPr/>
          <a:lstStyle/>
          <a:p>
            <a:r>
              <a:rPr lang="he-IL" noProof="0"/>
              <a:t>הוסף כותרת תחתונה</a:t>
            </a:r>
            <a:endParaRPr lang="he-IL" noProof="0" dirty="0"/>
          </a:p>
        </p:txBody>
      </p:sp>
      <p:sp>
        <p:nvSpPr>
          <p:cNvPr id="7" name="Slide Number Placeholder 6"/>
          <p:cNvSpPr>
            <a:spLocks noGrp="1"/>
          </p:cNvSpPr>
          <p:nvPr>
            <p:ph type="sldNum" sz="quarter" idx="12"/>
          </p:nvPr>
        </p:nvSpPr>
        <p:spPr/>
        <p:txBody>
          <a:bodyPr/>
          <a:lstStyle/>
          <a:p>
            <a:fld id="{E31375A4-56A4-47D6-9801-1991572033F7}" type="slidenum">
              <a:rPr lang="he-IL" noProof="0" smtClean="0"/>
              <a:pPr/>
              <a:t>‹#›</a:t>
            </a:fld>
            <a:endParaRPr lang="he-IL" noProof="0" dirty="0"/>
          </a:p>
        </p:txBody>
      </p:sp>
    </p:spTree>
    <p:extLst>
      <p:ext uri="{BB962C8B-B14F-4D97-AF65-F5344CB8AC3E}">
        <p14:creationId xmlns:p14="http://schemas.microsoft.com/office/powerpoint/2010/main" val="2345013236"/>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ציטוט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he-IL"/>
              <a:t>לחץ כדי לערוך סגנון כותרת של תבנית בסיס</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ערוך סגנונות טקסט של תבנית בסיס</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ערוך סגנונות טקסט של תבנית בסיס</a:t>
            </a:r>
          </a:p>
        </p:txBody>
      </p:sp>
      <p:sp>
        <p:nvSpPr>
          <p:cNvPr id="5" name="Date Placeholder 4"/>
          <p:cNvSpPr>
            <a:spLocks noGrp="1"/>
          </p:cNvSpPr>
          <p:nvPr>
            <p:ph type="dt" sz="half" idx="10"/>
          </p:nvPr>
        </p:nvSpPr>
        <p:spPr/>
        <p:txBody>
          <a:bodyPr/>
          <a:lstStyle/>
          <a:p>
            <a:fld id="{8A5FDDB7-06FE-4F2C-811B-FADE67597659}" type="datetime1">
              <a:rPr lang="he-IL" noProof="0" smtClean="0"/>
              <a:pPr/>
              <a:t>כ'/סיון/תשפ"ב</a:t>
            </a:fld>
            <a:endParaRPr lang="he-IL" noProof="0" dirty="0"/>
          </a:p>
        </p:txBody>
      </p:sp>
      <p:sp>
        <p:nvSpPr>
          <p:cNvPr id="6" name="Footer Placeholder 5"/>
          <p:cNvSpPr>
            <a:spLocks noGrp="1"/>
          </p:cNvSpPr>
          <p:nvPr>
            <p:ph type="ftr" sz="quarter" idx="11"/>
          </p:nvPr>
        </p:nvSpPr>
        <p:spPr/>
        <p:txBody>
          <a:bodyPr/>
          <a:lstStyle/>
          <a:p>
            <a:r>
              <a:rPr lang="he-IL" noProof="0"/>
              <a:t>הוסף כותרת תחתונה</a:t>
            </a:r>
            <a:endParaRPr lang="he-IL" noProof="0" dirty="0"/>
          </a:p>
        </p:txBody>
      </p:sp>
      <p:sp>
        <p:nvSpPr>
          <p:cNvPr id="7" name="Slide Number Placeholder 6"/>
          <p:cNvSpPr>
            <a:spLocks noGrp="1"/>
          </p:cNvSpPr>
          <p:nvPr>
            <p:ph type="sldNum" sz="quarter" idx="12"/>
          </p:nvPr>
        </p:nvSpPr>
        <p:spPr/>
        <p:txBody>
          <a:bodyPr/>
          <a:lstStyle/>
          <a:p>
            <a:fld id="{E31375A4-56A4-47D6-9801-1991572033F7}" type="slidenum">
              <a:rPr lang="he-IL" noProof="0" smtClean="0"/>
              <a:pPr/>
              <a:t>‹#›</a:t>
            </a:fld>
            <a:endParaRPr lang="he-IL" noProof="0" dirty="0"/>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827234831"/>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כרטיס שם">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he-IL"/>
              <a:t>לחץ כדי לערוך סגנון כותרת של תבנית בסיס</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ערוך סגנונות טקסט של תבנית בסיס</a:t>
            </a:r>
          </a:p>
        </p:txBody>
      </p:sp>
      <p:sp>
        <p:nvSpPr>
          <p:cNvPr id="5" name="Date Placeholder 4"/>
          <p:cNvSpPr>
            <a:spLocks noGrp="1"/>
          </p:cNvSpPr>
          <p:nvPr>
            <p:ph type="dt" sz="half" idx="10"/>
          </p:nvPr>
        </p:nvSpPr>
        <p:spPr/>
        <p:txBody>
          <a:bodyPr/>
          <a:lstStyle/>
          <a:p>
            <a:fld id="{8A5FDDB7-06FE-4F2C-811B-FADE67597659}" type="datetime1">
              <a:rPr lang="he-IL" noProof="0" smtClean="0"/>
              <a:pPr/>
              <a:t>כ'/סיון/תשפ"ב</a:t>
            </a:fld>
            <a:endParaRPr lang="he-IL" noProof="0" dirty="0"/>
          </a:p>
        </p:txBody>
      </p:sp>
      <p:sp>
        <p:nvSpPr>
          <p:cNvPr id="6" name="Footer Placeholder 5"/>
          <p:cNvSpPr>
            <a:spLocks noGrp="1"/>
          </p:cNvSpPr>
          <p:nvPr>
            <p:ph type="ftr" sz="quarter" idx="11"/>
          </p:nvPr>
        </p:nvSpPr>
        <p:spPr/>
        <p:txBody>
          <a:bodyPr/>
          <a:lstStyle/>
          <a:p>
            <a:r>
              <a:rPr lang="he-IL" noProof="0"/>
              <a:t>הוסף כותרת תחתונה</a:t>
            </a:r>
            <a:endParaRPr lang="he-IL" noProof="0" dirty="0"/>
          </a:p>
        </p:txBody>
      </p:sp>
      <p:sp>
        <p:nvSpPr>
          <p:cNvPr id="7" name="Slide Number Placeholder 6"/>
          <p:cNvSpPr>
            <a:spLocks noGrp="1"/>
          </p:cNvSpPr>
          <p:nvPr>
            <p:ph type="sldNum" sz="quarter" idx="12"/>
          </p:nvPr>
        </p:nvSpPr>
        <p:spPr/>
        <p:txBody>
          <a:bodyPr/>
          <a:lstStyle/>
          <a:p>
            <a:fld id="{E31375A4-56A4-47D6-9801-1991572033F7}" type="slidenum">
              <a:rPr lang="he-IL" noProof="0" smtClean="0"/>
              <a:pPr/>
              <a:t>‹#›</a:t>
            </a:fld>
            <a:endParaRPr lang="he-IL" noProof="0" dirty="0"/>
          </a:p>
        </p:txBody>
      </p:sp>
    </p:spTree>
    <p:extLst>
      <p:ext uri="{BB962C8B-B14F-4D97-AF65-F5344CB8AC3E}">
        <p14:creationId xmlns:p14="http://schemas.microsoft.com/office/powerpoint/2010/main" val="2338037790"/>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עמודות">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he-IL"/>
              <a:t>לחץ כדי לערוך סגנון כותרת של תבנית בסיס</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ערוך סגנונות טקסט של תבנית בסיס</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ערוך סגנונות טקסט של תבנית בסיס</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ערוך סגנונות טקסט של תבנית בסיס</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ערוך סגנונות טקסט של תבנית בסיס</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ערוך סגנונות טקסט של תבנית בסיס</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ערוך סגנונות טקסט של תבנית בסיס</a:t>
            </a:r>
          </a:p>
        </p:txBody>
      </p:sp>
      <p:sp>
        <p:nvSpPr>
          <p:cNvPr id="3" name="Date Placeholder 2"/>
          <p:cNvSpPr>
            <a:spLocks noGrp="1"/>
          </p:cNvSpPr>
          <p:nvPr>
            <p:ph type="dt" sz="half" idx="10"/>
          </p:nvPr>
        </p:nvSpPr>
        <p:spPr/>
        <p:txBody>
          <a:bodyPr/>
          <a:lstStyle/>
          <a:p>
            <a:fld id="{8A5FDDB7-06FE-4F2C-811B-FADE67597659}" type="datetime1">
              <a:rPr lang="he-IL" noProof="0" smtClean="0"/>
              <a:pPr/>
              <a:t>כ'/סיון/תשפ"ב</a:t>
            </a:fld>
            <a:endParaRPr lang="he-IL" noProof="0" dirty="0"/>
          </a:p>
        </p:txBody>
      </p:sp>
      <p:sp>
        <p:nvSpPr>
          <p:cNvPr id="4" name="Footer Placeholder 3"/>
          <p:cNvSpPr>
            <a:spLocks noGrp="1"/>
          </p:cNvSpPr>
          <p:nvPr>
            <p:ph type="ftr" sz="quarter" idx="11"/>
          </p:nvPr>
        </p:nvSpPr>
        <p:spPr/>
        <p:txBody>
          <a:bodyPr/>
          <a:lstStyle/>
          <a:p>
            <a:r>
              <a:rPr lang="he-IL" noProof="0"/>
              <a:t>הוסף כותרת תחתונה</a:t>
            </a:r>
            <a:endParaRPr lang="he-IL" noProof="0" dirty="0"/>
          </a:p>
        </p:txBody>
      </p:sp>
      <p:sp>
        <p:nvSpPr>
          <p:cNvPr id="5" name="Slide Number Placeholder 4"/>
          <p:cNvSpPr>
            <a:spLocks noGrp="1"/>
          </p:cNvSpPr>
          <p:nvPr>
            <p:ph type="sldNum" sz="quarter" idx="12"/>
          </p:nvPr>
        </p:nvSpPr>
        <p:spPr/>
        <p:txBody>
          <a:bodyPr/>
          <a:lstStyle/>
          <a:p>
            <a:fld id="{E31375A4-56A4-47D6-9801-1991572033F7}" type="slidenum">
              <a:rPr lang="he-IL" noProof="0" smtClean="0"/>
              <a:pPr/>
              <a:t>‹#›</a:t>
            </a:fld>
            <a:endParaRPr lang="he-IL" noProof="0" dirty="0"/>
          </a:p>
        </p:txBody>
      </p:sp>
    </p:spTree>
    <p:extLst>
      <p:ext uri="{BB962C8B-B14F-4D97-AF65-F5344CB8AC3E}">
        <p14:creationId xmlns:p14="http://schemas.microsoft.com/office/powerpoint/2010/main" val="1997078012"/>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עמודת 3 תמונות">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he-IL"/>
              <a:t>לחץ כדי לערוך סגנון כותרת של תבנית בסיס</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ערוך סגנונות טקסט של תבנית בסיס</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e-IL"/>
              <a:t>לחץ על הסמל כדי להוסיף תמונה</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ערוך סגנונות טקסט של תבנית בסיס</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ערוך סגנונות טקסט של תבנית בסיס</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e-IL"/>
              <a:t>לחץ על הסמל כדי להוסיף תמונה</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ערוך סגנונות טקסט של תבנית בסיס</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ערוך סגנונות טקסט של תבנית בסיס</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e-IL"/>
              <a:t>לחץ על הסמל כדי להוסיף תמונה</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ערוך סגנונות טקסט של תבנית בסיס</a:t>
            </a:r>
          </a:p>
        </p:txBody>
      </p:sp>
      <p:sp>
        <p:nvSpPr>
          <p:cNvPr id="3" name="Date Placeholder 2"/>
          <p:cNvSpPr>
            <a:spLocks noGrp="1"/>
          </p:cNvSpPr>
          <p:nvPr>
            <p:ph type="dt" sz="half" idx="10"/>
          </p:nvPr>
        </p:nvSpPr>
        <p:spPr/>
        <p:txBody>
          <a:bodyPr/>
          <a:lstStyle/>
          <a:p>
            <a:fld id="{8A5FDDB7-06FE-4F2C-811B-FADE67597659}" type="datetime1">
              <a:rPr lang="he-IL" noProof="0" smtClean="0"/>
              <a:pPr/>
              <a:t>כ'/סיון/תשפ"ב</a:t>
            </a:fld>
            <a:endParaRPr lang="he-IL" noProof="0" dirty="0"/>
          </a:p>
        </p:txBody>
      </p:sp>
      <p:sp>
        <p:nvSpPr>
          <p:cNvPr id="4" name="Footer Placeholder 3"/>
          <p:cNvSpPr>
            <a:spLocks noGrp="1"/>
          </p:cNvSpPr>
          <p:nvPr>
            <p:ph type="ftr" sz="quarter" idx="11"/>
          </p:nvPr>
        </p:nvSpPr>
        <p:spPr/>
        <p:txBody>
          <a:bodyPr/>
          <a:lstStyle/>
          <a:p>
            <a:r>
              <a:rPr lang="he-IL" noProof="0"/>
              <a:t>הוסף כותרת תחתונה</a:t>
            </a:r>
            <a:endParaRPr lang="he-IL" noProof="0" dirty="0"/>
          </a:p>
        </p:txBody>
      </p:sp>
      <p:sp>
        <p:nvSpPr>
          <p:cNvPr id="5" name="Slide Number Placeholder 4"/>
          <p:cNvSpPr>
            <a:spLocks noGrp="1"/>
          </p:cNvSpPr>
          <p:nvPr>
            <p:ph type="sldNum" sz="quarter" idx="12"/>
          </p:nvPr>
        </p:nvSpPr>
        <p:spPr/>
        <p:txBody>
          <a:bodyPr/>
          <a:lstStyle/>
          <a:p>
            <a:fld id="{E31375A4-56A4-47D6-9801-1991572033F7}" type="slidenum">
              <a:rPr lang="he-IL" noProof="0" smtClean="0"/>
              <a:pPr/>
              <a:t>‹#›</a:t>
            </a:fld>
            <a:endParaRPr lang="he-IL" noProof="0" dirty="0"/>
          </a:p>
        </p:txBody>
      </p:sp>
    </p:spTree>
    <p:extLst>
      <p:ext uri="{BB962C8B-B14F-4D97-AF65-F5344CB8AC3E}">
        <p14:creationId xmlns:p14="http://schemas.microsoft.com/office/powerpoint/2010/main" val="3665634858"/>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p:txBody>
          <a:bodyPr vert="eaVert" anchor="t"/>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F0F4743B-8F29-4EC1-92D1-F52884D8E0A0}" type="datetime1">
              <a:rPr lang="he-IL" smtClean="0"/>
              <a:pPr/>
              <a:t>כ'/סיון/תשפ"ב</a:t>
            </a:fld>
            <a:endParaRPr lang="he-IL" dirty="0"/>
          </a:p>
        </p:txBody>
      </p:sp>
      <p:sp>
        <p:nvSpPr>
          <p:cNvPr id="5" name="Footer Placeholder 4"/>
          <p:cNvSpPr>
            <a:spLocks noGrp="1"/>
          </p:cNvSpPr>
          <p:nvPr>
            <p:ph type="ftr" sz="quarter" idx="11"/>
          </p:nvPr>
        </p:nvSpPr>
        <p:spPr/>
        <p:txBody>
          <a:bodyPr/>
          <a:lstStyle/>
          <a:p>
            <a:r>
              <a:rPr lang="he-IL" noProof="0"/>
              <a:t>הוסף כותרת תחתונה</a:t>
            </a:r>
            <a:endParaRPr lang="he-IL" noProof="0" dirty="0"/>
          </a:p>
        </p:txBody>
      </p:sp>
      <p:sp>
        <p:nvSpPr>
          <p:cNvPr id="6" name="Slide Number Placeholder 5"/>
          <p:cNvSpPr>
            <a:spLocks noGrp="1"/>
          </p:cNvSpPr>
          <p:nvPr>
            <p:ph type="sldNum" sz="quarter" idx="12"/>
          </p:nvPr>
        </p:nvSpPr>
        <p:spPr/>
        <p:txBody>
          <a:bodyPr/>
          <a:lstStyle/>
          <a:p>
            <a:fld id="{E31375A4-56A4-47D6-9801-1991572033F7}" type="slidenum">
              <a:rPr lang="he-IL" smtClean="0"/>
              <a:pPr/>
              <a:t>‹#›</a:t>
            </a:fld>
            <a:endParaRPr lang="he-IL" dirty="0"/>
          </a:p>
        </p:txBody>
      </p:sp>
    </p:spTree>
    <p:extLst>
      <p:ext uri="{BB962C8B-B14F-4D97-AF65-F5344CB8AC3E}">
        <p14:creationId xmlns:p14="http://schemas.microsoft.com/office/powerpoint/2010/main" val="3811054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B86E16BE-E450-4A34-9807-66B6CFE36A6C}" type="datetime1">
              <a:rPr lang="he-IL" smtClean="0"/>
              <a:pPr/>
              <a:t>כ'/סיון/תשפ"ב</a:t>
            </a:fld>
            <a:endParaRPr lang="he-IL" dirty="0"/>
          </a:p>
        </p:txBody>
      </p:sp>
      <p:sp>
        <p:nvSpPr>
          <p:cNvPr id="5" name="Footer Placeholder 4"/>
          <p:cNvSpPr>
            <a:spLocks noGrp="1"/>
          </p:cNvSpPr>
          <p:nvPr>
            <p:ph type="ftr" sz="quarter" idx="11"/>
          </p:nvPr>
        </p:nvSpPr>
        <p:spPr/>
        <p:txBody>
          <a:bodyPr/>
          <a:lstStyle/>
          <a:p>
            <a:r>
              <a:rPr lang="he-IL" noProof="0"/>
              <a:t>הוסף כותרת תחתונה</a:t>
            </a:r>
            <a:endParaRPr lang="he-IL" noProof="0" dirty="0"/>
          </a:p>
        </p:txBody>
      </p:sp>
      <p:sp>
        <p:nvSpPr>
          <p:cNvPr id="6" name="Slide Number Placeholder 5"/>
          <p:cNvSpPr>
            <a:spLocks noGrp="1"/>
          </p:cNvSpPr>
          <p:nvPr>
            <p:ph type="sldNum" sz="quarter" idx="12"/>
          </p:nvPr>
        </p:nvSpPr>
        <p:spPr/>
        <p:txBody>
          <a:bodyPr/>
          <a:lstStyle/>
          <a:p>
            <a:fld id="{E31375A4-56A4-47D6-9801-1991572033F7}" type="slidenum">
              <a:rPr lang="he-IL" smtClean="0"/>
              <a:pPr/>
              <a:t>‹#›</a:t>
            </a:fld>
            <a:endParaRPr lang="he-IL" dirty="0"/>
          </a:p>
        </p:txBody>
      </p:sp>
    </p:spTree>
    <p:extLst>
      <p:ext uri="{BB962C8B-B14F-4D97-AF65-F5344CB8AC3E}">
        <p14:creationId xmlns:p14="http://schemas.microsoft.com/office/powerpoint/2010/main" val="708514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idx="1"/>
          </p:nvPr>
        </p:nvSpPr>
        <p:spPr/>
        <p:txBody>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43BC3672-0DA1-4475-A097-A6CF5D687F4E}" type="datetime1">
              <a:rPr lang="he-IL" noProof="0" smtClean="0"/>
              <a:pPr/>
              <a:t>כ'/סיון/תשפ"ב</a:t>
            </a:fld>
            <a:endParaRPr lang="he-IL" noProof="0" dirty="0"/>
          </a:p>
        </p:txBody>
      </p:sp>
      <p:sp>
        <p:nvSpPr>
          <p:cNvPr id="5" name="Footer Placeholder 4"/>
          <p:cNvSpPr>
            <a:spLocks noGrp="1"/>
          </p:cNvSpPr>
          <p:nvPr>
            <p:ph type="ftr" sz="quarter" idx="11"/>
          </p:nvPr>
        </p:nvSpPr>
        <p:spPr/>
        <p:txBody>
          <a:bodyPr/>
          <a:lstStyle/>
          <a:p>
            <a:pPr rtl="1"/>
            <a:r>
              <a:rPr lang="he-IL" noProof="0"/>
              <a:t>הוסף כותרת תחתונה</a:t>
            </a:r>
            <a:endParaRPr lang="he-IL" noProof="0" dirty="0"/>
          </a:p>
        </p:txBody>
      </p:sp>
      <p:sp>
        <p:nvSpPr>
          <p:cNvPr id="6" name="Slide Number Placeholder 5"/>
          <p:cNvSpPr>
            <a:spLocks noGrp="1"/>
          </p:cNvSpPr>
          <p:nvPr>
            <p:ph type="sldNum" sz="quarter" idx="12"/>
          </p:nvPr>
        </p:nvSpPr>
        <p:spPr/>
        <p:txBody>
          <a:bodyPr/>
          <a:lstStyle/>
          <a:p>
            <a:fld id="{E31375A4-56A4-47D6-9801-1991572033F7}" type="slidenum">
              <a:rPr lang="he-IL" noProof="0" smtClean="0"/>
              <a:pPr/>
              <a:t>‹#›</a:t>
            </a:fld>
            <a:endParaRPr lang="he-IL" noProof="0" dirty="0"/>
          </a:p>
        </p:txBody>
      </p:sp>
    </p:spTree>
    <p:extLst>
      <p:ext uri="{BB962C8B-B14F-4D97-AF65-F5344CB8AC3E}">
        <p14:creationId xmlns:p14="http://schemas.microsoft.com/office/powerpoint/2010/main" val="822421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ערוך סגנונות טקסט של תבנית בסיס</a:t>
            </a:r>
          </a:p>
        </p:txBody>
      </p:sp>
      <p:sp>
        <p:nvSpPr>
          <p:cNvPr id="4" name="Date Placeholder 3"/>
          <p:cNvSpPr>
            <a:spLocks noGrp="1"/>
          </p:cNvSpPr>
          <p:nvPr>
            <p:ph type="dt" sz="half" idx="10"/>
          </p:nvPr>
        </p:nvSpPr>
        <p:spPr/>
        <p:txBody>
          <a:bodyPr/>
          <a:lstStyle/>
          <a:p>
            <a:fld id="{8E36636D-D922-432D-A958-524484B5923D}" type="datetimeFigureOut">
              <a:rPr lang="en-US" dirty="0"/>
              <a:pPr/>
              <a:t>6/19/2022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dirty="0"/>
              <a:pPr/>
              <a:t>‹#›</a:t>
            </a:fld>
            <a:endParaRPr lang="en-US" dirty="0"/>
          </a:p>
        </p:txBody>
      </p:sp>
      <p:sp>
        <p:nvSpPr>
          <p:cNvPr id="7" name="מלבן 6">
            <a:extLst>
              <a:ext uri="{FF2B5EF4-FFF2-40B4-BE49-F238E27FC236}">
                <a16:creationId xmlns:a16="http://schemas.microsoft.com/office/drawing/2014/main" xmlns="" id="{8D182502-7005-47D7-82BD-E468522573DA}"/>
              </a:ext>
            </a:extLst>
          </p:cNvPr>
          <p:cNvSpPr/>
          <p:nvPr userDrawn="1"/>
        </p:nvSpPr>
        <p:spPr>
          <a:xfrm>
            <a:off x="4430052" y="0"/>
            <a:ext cx="54864" cy="6858000"/>
          </a:xfrm>
          <a:prstGeom prst="rect">
            <a:avLst/>
          </a:prstGeom>
          <a:ln>
            <a:noFill/>
          </a:ln>
          <a:effectLst>
            <a:outerShdw blurRad="25400" dist="254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he-IL" noProof="0" dirty="0"/>
          </a:p>
        </p:txBody>
      </p:sp>
      <p:pic>
        <p:nvPicPr>
          <p:cNvPr id="8" name="תמונה 7">
            <a:extLst>
              <a:ext uri="{FF2B5EF4-FFF2-40B4-BE49-F238E27FC236}">
                <a16:creationId xmlns:a16="http://schemas.microsoft.com/office/drawing/2014/main" xmlns="" id="{466E5406-B3E2-4C90-BF08-8397E5213FA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bwMode="hidden">
          <a:xfrm>
            <a:off x="2544" y="283"/>
            <a:ext cx="4427508" cy="6856286"/>
          </a:xfrm>
          <a:prstGeom prst="rect">
            <a:avLst/>
          </a:prstGeom>
        </p:spPr>
      </p:pic>
    </p:spTree>
    <p:extLst>
      <p:ext uri="{BB962C8B-B14F-4D97-AF65-F5344CB8AC3E}">
        <p14:creationId xmlns:p14="http://schemas.microsoft.com/office/powerpoint/2010/main" val="1616581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dirty="0"/>
          </a:p>
        </p:txBody>
      </p:sp>
      <p:sp>
        <p:nvSpPr>
          <p:cNvPr id="5" name="Date Placeholder 4"/>
          <p:cNvSpPr>
            <a:spLocks noGrp="1"/>
          </p:cNvSpPr>
          <p:nvPr>
            <p:ph type="dt" sz="half" idx="10"/>
          </p:nvPr>
        </p:nvSpPr>
        <p:spPr/>
        <p:txBody>
          <a:bodyPr/>
          <a:lstStyle/>
          <a:p>
            <a:fld id="{FA340C43-651C-472D-A1E1-27066A67AE59}" type="datetime1">
              <a:rPr lang="he-IL" smtClean="0"/>
              <a:pPr/>
              <a:t>כ'/סיון/תשפ"ב</a:t>
            </a:fld>
            <a:endParaRPr lang="he-IL" dirty="0"/>
          </a:p>
        </p:txBody>
      </p:sp>
      <p:sp>
        <p:nvSpPr>
          <p:cNvPr id="6" name="Footer Placeholder 5"/>
          <p:cNvSpPr>
            <a:spLocks noGrp="1"/>
          </p:cNvSpPr>
          <p:nvPr>
            <p:ph type="ftr" sz="quarter" idx="11"/>
          </p:nvPr>
        </p:nvSpPr>
        <p:spPr/>
        <p:txBody>
          <a:bodyPr/>
          <a:lstStyle/>
          <a:p>
            <a:pPr rtl="1"/>
            <a:r>
              <a:rPr lang="he-IL" noProof="0"/>
              <a:t>הוסף כותרת תחתונה</a:t>
            </a:r>
            <a:endParaRPr lang="he-IL" noProof="0" dirty="0"/>
          </a:p>
        </p:txBody>
      </p:sp>
      <p:sp>
        <p:nvSpPr>
          <p:cNvPr id="7" name="Slide Number Placeholder 6"/>
          <p:cNvSpPr>
            <a:spLocks noGrp="1"/>
          </p:cNvSpPr>
          <p:nvPr>
            <p:ph type="sldNum" sz="quarter" idx="12"/>
          </p:nvPr>
        </p:nvSpPr>
        <p:spPr/>
        <p:txBody>
          <a:bodyPr/>
          <a:lstStyle/>
          <a:p>
            <a:fld id="{E31375A4-56A4-47D6-9801-1991572033F7}" type="slidenum">
              <a:rPr lang="he-IL" smtClean="0"/>
              <a:pPr/>
              <a:t>‹#›</a:t>
            </a:fld>
            <a:endParaRPr lang="he-IL" dirty="0"/>
          </a:p>
        </p:txBody>
      </p:sp>
    </p:spTree>
    <p:extLst>
      <p:ext uri="{BB962C8B-B14F-4D97-AF65-F5344CB8AC3E}">
        <p14:creationId xmlns:p14="http://schemas.microsoft.com/office/powerpoint/2010/main" val="3079726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ערוך סגנונות טקסט של תבנית בסיס</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ערוך סגנונות טקסט של תבנית בסיס</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dirty="0"/>
          </a:p>
        </p:txBody>
      </p:sp>
      <p:sp>
        <p:nvSpPr>
          <p:cNvPr id="7" name="Date Placeholder 6"/>
          <p:cNvSpPr>
            <a:spLocks noGrp="1"/>
          </p:cNvSpPr>
          <p:nvPr>
            <p:ph type="dt" sz="half" idx="10"/>
          </p:nvPr>
        </p:nvSpPr>
        <p:spPr/>
        <p:txBody>
          <a:bodyPr/>
          <a:lstStyle/>
          <a:p>
            <a:fld id="{5F229342-8A7A-4184-86C0-6A86F1DCD122}" type="datetime1">
              <a:rPr lang="he-IL" smtClean="0"/>
              <a:pPr/>
              <a:t>כ'/סיון/תשפ"ב</a:t>
            </a:fld>
            <a:endParaRPr lang="he-IL" dirty="0"/>
          </a:p>
        </p:txBody>
      </p:sp>
      <p:sp>
        <p:nvSpPr>
          <p:cNvPr id="8" name="Footer Placeholder 7"/>
          <p:cNvSpPr>
            <a:spLocks noGrp="1"/>
          </p:cNvSpPr>
          <p:nvPr>
            <p:ph type="ftr" sz="quarter" idx="11"/>
          </p:nvPr>
        </p:nvSpPr>
        <p:spPr/>
        <p:txBody>
          <a:bodyPr/>
          <a:lstStyle/>
          <a:p>
            <a:pPr rtl="1"/>
            <a:r>
              <a:rPr lang="he-IL" noProof="0"/>
              <a:t>הוסף כותרת תחתונה</a:t>
            </a:r>
            <a:endParaRPr lang="he-IL" noProof="0" dirty="0"/>
          </a:p>
        </p:txBody>
      </p:sp>
      <p:sp>
        <p:nvSpPr>
          <p:cNvPr id="9" name="Slide Number Placeholder 8"/>
          <p:cNvSpPr>
            <a:spLocks noGrp="1"/>
          </p:cNvSpPr>
          <p:nvPr>
            <p:ph type="sldNum" sz="quarter" idx="12"/>
          </p:nvPr>
        </p:nvSpPr>
        <p:spPr/>
        <p:txBody>
          <a:bodyPr/>
          <a:lstStyle/>
          <a:p>
            <a:fld id="{E31375A4-56A4-47D6-9801-1991572033F7}" type="slidenum">
              <a:rPr lang="he-IL" smtClean="0"/>
              <a:pPr/>
              <a:t>‹#›</a:t>
            </a:fld>
            <a:endParaRPr lang="he-IL" dirty="0"/>
          </a:p>
        </p:txBody>
      </p:sp>
    </p:spTree>
    <p:extLst>
      <p:ext uri="{BB962C8B-B14F-4D97-AF65-F5344CB8AC3E}">
        <p14:creationId xmlns:p14="http://schemas.microsoft.com/office/powerpoint/2010/main" val="128465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CB9991A6-6B9F-49C5-9A34-BB8032C2C2BB}" type="datetime1">
              <a:rPr lang="he-IL" smtClean="0"/>
              <a:pPr/>
              <a:t>כ'/סיון/תשפ"ב</a:t>
            </a:fld>
            <a:endParaRPr lang="he-IL" dirty="0"/>
          </a:p>
        </p:txBody>
      </p:sp>
      <p:sp>
        <p:nvSpPr>
          <p:cNvPr id="4" name="Footer Placeholder 3"/>
          <p:cNvSpPr>
            <a:spLocks noGrp="1"/>
          </p:cNvSpPr>
          <p:nvPr>
            <p:ph type="ftr" sz="quarter" idx="11"/>
          </p:nvPr>
        </p:nvSpPr>
        <p:spPr/>
        <p:txBody>
          <a:bodyPr/>
          <a:lstStyle/>
          <a:p>
            <a:pPr rtl="1"/>
            <a:r>
              <a:rPr lang="he-IL" noProof="0"/>
              <a:t>הוסף כותרת תחתונה</a:t>
            </a:r>
            <a:endParaRPr lang="he-IL" noProof="0" dirty="0"/>
          </a:p>
        </p:txBody>
      </p:sp>
      <p:sp>
        <p:nvSpPr>
          <p:cNvPr id="5" name="Slide Number Placeholder 4"/>
          <p:cNvSpPr>
            <a:spLocks noGrp="1"/>
          </p:cNvSpPr>
          <p:nvPr>
            <p:ph type="sldNum" sz="quarter" idx="12"/>
          </p:nvPr>
        </p:nvSpPr>
        <p:spPr/>
        <p:txBody>
          <a:bodyPr/>
          <a:lstStyle/>
          <a:p>
            <a:fld id="{E31375A4-56A4-47D6-9801-1991572033F7}" type="slidenum">
              <a:rPr lang="he-IL" smtClean="0"/>
              <a:pPr/>
              <a:t>‹#›</a:t>
            </a:fld>
            <a:endParaRPr lang="he-IL" dirty="0"/>
          </a:p>
        </p:txBody>
      </p:sp>
    </p:spTree>
    <p:extLst>
      <p:ext uri="{BB962C8B-B14F-4D97-AF65-F5344CB8AC3E}">
        <p14:creationId xmlns:p14="http://schemas.microsoft.com/office/powerpoint/2010/main" val="2805805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CB5178-421E-475D-8847-D0C471195B52}" type="datetime1">
              <a:rPr lang="he-IL" smtClean="0"/>
              <a:pPr/>
              <a:t>כ'/סיון/תשפ"ב</a:t>
            </a:fld>
            <a:endParaRPr lang="he-IL" dirty="0"/>
          </a:p>
        </p:txBody>
      </p:sp>
      <p:sp>
        <p:nvSpPr>
          <p:cNvPr id="3" name="Footer Placeholder 2"/>
          <p:cNvSpPr>
            <a:spLocks noGrp="1"/>
          </p:cNvSpPr>
          <p:nvPr>
            <p:ph type="ftr" sz="quarter" idx="11"/>
          </p:nvPr>
        </p:nvSpPr>
        <p:spPr/>
        <p:txBody>
          <a:bodyPr/>
          <a:lstStyle/>
          <a:p>
            <a:pPr rtl="1"/>
            <a:r>
              <a:rPr lang="he-IL" noProof="0"/>
              <a:t>הוסף כותרת תחתונה</a:t>
            </a:r>
            <a:endParaRPr lang="he-IL" noProof="0" dirty="0"/>
          </a:p>
        </p:txBody>
      </p:sp>
      <p:sp>
        <p:nvSpPr>
          <p:cNvPr id="4" name="Slide Number Placeholder 3"/>
          <p:cNvSpPr>
            <a:spLocks noGrp="1"/>
          </p:cNvSpPr>
          <p:nvPr>
            <p:ph type="sldNum" sz="quarter" idx="12"/>
          </p:nvPr>
        </p:nvSpPr>
        <p:spPr/>
        <p:txBody>
          <a:bodyPr/>
          <a:lstStyle/>
          <a:p>
            <a:fld id="{E31375A4-56A4-47D6-9801-1991572033F7}" type="slidenum">
              <a:rPr lang="he-IL" smtClean="0"/>
              <a:pPr/>
              <a:t>‹#›</a:t>
            </a:fld>
            <a:endParaRPr lang="he-IL" dirty="0"/>
          </a:p>
        </p:txBody>
      </p:sp>
    </p:spTree>
    <p:extLst>
      <p:ext uri="{BB962C8B-B14F-4D97-AF65-F5344CB8AC3E}">
        <p14:creationId xmlns:p14="http://schemas.microsoft.com/office/powerpoint/2010/main" val="856841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ערוך סגנונות טקסט של תבנית בסיס</a:t>
            </a:r>
          </a:p>
        </p:txBody>
      </p:sp>
      <p:sp>
        <p:nvSpPr>
          <p:cNvPr id="5" name="Date Placeholder 4"/>
          <p:cNvSpPr>
            <a:spLocks noGrp="1"/>
          </p:cNvSpPr>
          <p:nvPr>
            <p:ph type="dt" sz="half" idx="10"/>
          </p:nvPr>
        </p:nvSpPr>
        <p:spPr/>
        <p:txBody>
          <a:bodyPr/>
          <a:lstStyle/>
          <a:p>
            <a:fld id="{6A67EEBB-360D-470F-BFAC-061BA2E11431}" type="datetime1">
              <a:rPr lang="he-IL" smtClean="0"/>
              <a:pPr/>
              <a:t>כ'/סיון/תשפ"ב</a:t>
            </a:fld>
            <a:endParaRPr lang="he-IL" dirty="0"/>
          </a:p>
        </p:txBody>
      </p:sp>
      <p:sp>
        <p:nvSpPr>
          <p:cNvPr id="6" name="Footer Placeholder 5"/>
          <p:cNvSpPr>
            <a:spLocks noGrp="1"/>
          </p:cNvSpPr>
          <p:nvPr>
            <p:ph type="ftr" sz="quarter" idx="11"/>
          </p:nvPr>
        </p:nvSpPr>
        <p:spPr/>
        <p:txBody>
          <a:bodyPr/>
          <a:lstStyle/>
          <a:p>
            <a:r>
              <a:rPr lang="he-IL" noProof="0"/>
              <a:t>הוסף כותרת תחתונה</a:t>
            </a:r>
            <a:endParaRPr lang="he-IL" noProof="0" dirty="0"/>
          </a:p>
        </p:txBody>
      </p:sp>
      <p:sp>
        <p:nvSpPr>
          <p:cNvPr id="7" name="Slide Number Placeholder 6"/>
          <p:cNvSpPr>
            <a:spLocks noGrp="1"/>
          </p:cNvSpPr>
          <p:nvPr>
            <p:ph type="sldNum" sz="quarter" idx="12"/>
          </p:nvPr>
        </p:nvSpPr>
        <p:spPr/>
        <p:txBody>
          <a:bodyPr/>
          <a:lstStyle/>
          <a:p>
            <a:fld id="{E31375A4-56A4-47D6-9801-1991572033F7}" type="slidenum">
              <a:rPr lang="he-IL" smtClean="0"/>
              <a:pPr/>
              <a:t>‹#›</a:t>
            </a:fld>
            <a:endParaRPr lang="he-IL" dirty="0"/>
          </a:p>
        </p:txBody>
      </p:sp>
      <p:pic>
        <p:nvPicPr>
          <p:cNvPr id="8" name="תמונה 7">
            <a:extLst>
              <a:ext uri="{FF2B5EF4-FFF2-40B4-BE49-F238E27FC236}">
                <a16:creationId xmlns:a16="http://schemas.microsoft.com/office/drawing/2014/main" xmlns="" id="{A728277A-960A-4F4C-B5A3-0EE29A6BFDC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bwMode="hidden">
          <a:xfrm>
            <a:off x="-10156" y="283"/>
            <a:ext cx="4435717" cy="6856286"/>
          </a:xfrm>
          <a:prstGeom prst="rect">
            <a:avLst/>
          </a:prstGeom>
        </p:spPr>
      </p:pic>
      <p:sp>
        <p:nvSpPr>
          <p:cNvPr id="9" name="מלבן 8">
            <a:extLst>
              <a:ext uri="{FF2B5EF4-FFF2-40B4-BE49-F238E27FC236}">
                <a16:creationId xmlns:a16="http://schemas.microsoft.com/office/drawing/2014/main" xmlns="" id="{58C6DF0B-BA7C-4C32-BF7E-DFFE3FB4DB4A}"/>
              </a:ext>
            </a:extLst>
          </p:cNvPr>
          <p:cNvSpPr/>
          <p:nvPr userDrawn="1"/>
        </p:nvSpPr>
        <p:spPr>
          <a:xfrm>
            <a:off x="4425434" y="0"/>
            <a:ext cx="54864" cy="6858000"/>
          </a:xfrm>
          <a:prstGeom prst="rect">
            <a:avLst/>
          </a:prstGeom>
          <a:ln>
            <a:noFill/>
          </a:ln>
          <a:effectLst>
            <a:outerShdw blurRad="25400" dist="254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he-IL" noProof="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639512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ערוך סגנונות טקסט של תבנית בסיס</a:t>
            </a:r>
          </a:p>
        </p:txBody>
      </p:sp>
      <p:sp>
        <p:nvSpPr>
          <p:cNvPr id="5" name="Date Placeholder 4"/>
          <p:cNvSpPr>
            <a:spLocks noGrp="1"/>
          </p:cNvSpPr>
          <p:nvPr>
            <p:ph type="dt" sz="half" idx="10"/>
          </p:nvPr>
        </p:nvSpPr>
        <p:spPr/>
        <p:txBody>
          <a:bodyPr/>
          <a:lstStyle/>
          <a:p>
            <a:fld id="{904F2CB9-BA29-456F-A16A-807DF9EE7930}" type="datetime1">
              <a:rPr lang="he-IL" smtClean="0"/>
              <a:pPr/>
              <a:t>כ'/סיון/תשפ"ב</a:t>
            </a:fld>
            <a:endParaRPr lang="he-IL" dirty="0"/>
          </a:p>
        </p:txBody>
      </p:sp>
      <p:sp>
        <p:nvSpPr>
          <p:cNvPr id="6" name="Footer Placeholder 5"/>
          <p:cNvSpPr>
            <a:spLocks noGrp="1"/>
          </p:cNvSpPr>
          <p:nvPr>
            <p:ph type="ftr" sz="quarter" idx="11"/>
          </p:nvPr>
        </p:nvSpPr>
        <p:spPr/>
        <p:txBody>
          <a:bodyPr/>
          <a:lstStyle/>
          <a:p>
            <a:r>
              <a:rPr lang="he-IL" noProof="0"/>
              <a:t>הוסף כותרת תחתונה</a:t>
            </a:r>
            <a:endParaRPr lang="he-IL" noProof="0" dirty="0"/>
          </a:p>
        </p:txBody>
      </p:sp>
      <p:sp>
        <p:nvSpPr>
          <p:cNvPr id="7" name="Slide Number Placeholder 6"/>
          <p:cNvSpPr>
            <a:spLocks noGrp="1"/>
          </p:cNvSpPr>
          <p:nvPr>
            <p:ph type="sldNum" sz="quarter" idx="12"/>
          </p:nvPr>
        </p:nvSpPr>
        <p:spPr/>
        <p:txBody>
          <a:bodyPr/>
          <a:lstStyle/>
          <a:p>
            <a:fld id="{E31375A4-56A4-47D6-9801-1991572033F7}" type="slidenum">
              <a:rPr lang="he-IL" smtClean="0"/>
              <a:pPr/>
              <a:t>‹#›</a:t>
            </a:fld>
            <a:endParaRPr lang="he-IL" dirty="0"/>
          </a:p>
        </p:txBody>
      </p:sp>
      <p:sp>
        <p:nvSpPr>
          <p:cNvPr id="9" name="מלבן 8">
            <a:extLst>
              <a:ext uri="{FF2B5EF4-FFF2-40B4-BE49-F238E27FC236}">
                <a16:creationId xmlns:a16="http://schemas.microsoft.com/office/drawing/2014/main" xmlns="" id="{539B38AA-B361-4140-8BCA-9CAC273A6871}"/>
              </a:ext>
            </a:extLst>
          </p:cNvPr>
          <p:cNvSpPr/>
          <p:nvPr userDrawn="1"/>
        </p:nvSpPr>
        <p:spPr>
          <a:xfrm>
            <a:off x="4425434" y="0"/>
            <a:ext cx="54864" cy="6858000"/>
          </a:xfrm>
          <a:prstGeom prst="rect">
            <a:avLst/>
          </a:prstGeom>
          <a:ln>
            <a:noFill/>
          </a:ln>
          <a:effectLst>
            <a:outerShdw blurRad="25400" dist="254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he-IL" noProof="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404258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8A5FDDB7-06FE-4F2C-811B-FADE67597659}" type="datetime1">
              <a:rPr lang="he-IL" noProof="0" smtClean="0"/>
              <a:pPr/>
              <a:t>כ'/סיון/תשפ"ב</a:t>
            </a:fld>
            <a:endParaRPr lang="he-IL" noProof="0" dirty="0"/>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r>
              <a:rPr lang="he-IL" noProof="0"/>
              <a:t>הוסף כותרת תחתונה</a:t>
            </a:r>
            <a:endParaRPr lang="he-IL" noProof="0" dirty="0"/>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E31375A4-56A4-47D6-9801-1991572033F7}" type="slidenum">
              <a:rPr lang="he-IL" noProof="0" smtClean="0"/>
              <a:pPr/>
              <a:t>‹#›</a:t>
            </a:fld>
            <a:endParaRPr lang="he-IL" noProof="0" dirty="0"/>
          </a:p>
        </p:txBody>
      </p:sp>
      <p:sp>
        <p:nvSpPr>
          <p:cNvPr id="7" name="מלבן 6">
            <a:extLst>
              <a:ext uri="{FF2B5EF4-FFF2-40B4-BE49-F238E27FC236}">
                <a16:creationId xmlns:a16="http://schemas.microsoft.com/office/drawing/2014/main" xmlns="" id="{3EC10A52-9821-42C6-A9D4-FE3ABFC40158}"/>
              </a:ext>
            </a:extLst>
          </p:cNvPr>
          <p:cNvSpPr/>
          <p:nvPr userDrawn="1"/>
        </p:nvSpPr>
        <p:spPr>
          <a:xfrm>
            <a:off x="0" y="6257036"/>
            <a:ext cx="12192000" cy="54864"/>
          </a:xfrm>
          <a:prstGeom prst="rect">
            <a:avLst/>
          </a:prstGeom>
          <a:ln>
            <a:noFill/>
          </a:ln>
          <a:effectLst>
            <a:innerShdw blurRad="25400" dist="12700" dir="16200000">
              <a:schemeClr val="accent1">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he-IL" noProof="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08529882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ctr" defTabSz="457200" rtl="1"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342900" indent="-306000" algn="r" defTabSz="457200" rtl="1"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r" defTabSz="457200" rtl="1"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r" defTabSz="457200" rtl="1"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r" defTabSz="457200" rtl="1"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r" defTabSz="457200" rtl="1"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r" defTabSz="457200" rtl="1"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r" defTabSz="457200" rtl="1"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r" defTabSz="457200" rtl="1"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r" defTabSz="457200" rtl="1"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r" defTabSz="457200" rtl="1" eaLnBrk="1" latinLnBrk="0" hangingPunct="1">
        <a:defRPr sz="1800" kern="1200">
          <a:solidFill>
            <a:schemeClr val="tx1"/>
          </a:solidFill>
          <a:latin typeface="+mn-lt"/>
          <a:ea typeface="+mn-ea"/>
          <a:cs typeface="+mn-cs"/>
        </a:defRPr>
      </a:lvl1pPr>
      <a:lvl2pPr marL="457200" algn="r" defTabSz="457200" rtl="1" eaLnBrk="1" latinLnBrk="0" hangingPunct="1">
        <a:defRPr sz="1800" kern="1200">
          <a:solidFill>
            <a:schemeClr val="tx1"/>
          </a:solidFill>
          <a:latin typeface="+mn-lt"/>
          <a:ea typeface="+mn-ea"/>
          <a:cs typeface="+mn-cs"/>
        </a:defRPr>
      </a:lvl2pPr>
      <a:lvl3pPr marL="914400" algn="r" defTabSz="457200" rtl="1" eaLnBrk="1" latinLnBrk="0" hangingPunct="1">
        <a:defRPr sz="1800" kern="1200">
          <a:solidFill>
            <a:schemeClr val="tx1"/>
          </a:solidFill>
          <a:latin typeface="+mn-lt"/>
          <a:ea typeface="+mn-ea"/>
          <a:cs typeface="+mn-cs"/>
        </a:defRPr>
      </a:lvl3pPr>
      <a:lvl4pPr marL="1371600" algn="r" defTabSz="457200" rtl="1" eaLnBrk="1" latinLnBrk="0" hangingPunct="1">
        <a:defRPr sz="1800" kern="1200">
          <a:solidFill>
            <a:schemeClr val="tx1"/>
          </a:solidFill>
          <a:latin typeface="+mn-lt"/>
          <a:ea typeface="+mn-ea"/>
          <a:cs typeface="+mn-cs"/>
        </a:defRPr>
      </a:lvl4pPr>
      <a:lvl5pPr marL="1828800" algn="r" defTabSz="457200" rtl="1" eaLnBrk="1" latinLnBrk="0" hangingPunct="1">
        <a:defRPr sz="1800" kern="1200">
          <a:solidFill>
            <a:schemeClr val="tx1"/>
          </a:solidFill>
          <a:latin typeface="+mn-lt"/>
          <a:ea typeface="+mn-ea"/>
          <a:cs typeface="+mn-cs"/>
        </a:defRPr>
      </a:lvl5pPr>
      <a:lvl6pPr marL="2286000" algn="r" defTabSz="457200" rtl="1" eaLnBrk="1" latinLnBrk="0" hangingPunct="1">
        <a:defRPr sz="1800" kern="1200">
          <a:solidFill>
            <a:schemeClr val="tx1"/>
          </a:solidFill>
          <a:latin typeface="+mn-lt"/>
          <a:ea typeface="+mn-ea"/>
          <a:cs typeface="+mn-cs"/>
        </a:defRPr>
      </a:lvl6pPr>
      <a:lvl7pPr marL="2743200" algn="r" defTabSz="457200" rtl="1" eaLnBrk="1" latinLnBrk="0" hangingPunct="1">
        <a:defRPr sz="1800" kern="1200">
          <a:solidFill>
            <a:schemeClr val="tx1"/>
          </a:solidFill>
          <a:latin typeface="+mn-lt"/>
          <a:ea typeface="+mn-ea"/>
          <a:cs typeface="+mn-cs"/>
        </a:defRPr>
      </a:lvl7pPr>
      <a:lvl8pPr marL="3200400" algn="r" defTabSz="457200" rtl="1" eaLnBrk="1" latinLnBrk="0" hangingPunct="1">
        <a:defRPr sz="1800" kern="1200">
          <a:solidFill>
            <a:schemeClr val="tx1"/>
          </a:solidFill>
          <a:latin typeface="+mn-lt"/>
          <a:ea typeface="+mn-ea"/>
          <a:cs typeface="+mn-cs"/>
        </a:defRPr>
      </a:lvl8pPr>
      <a:lvl9pPr marL="3657600" algn="r" defTabSz="457200" rtl="1"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2.sv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1.jpe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ctrTitle"/>
          </p:nvPr>
        </p:nvSpPr>
        <p:spPr/>
        <p:txBody>
          <a:bodyPr rtlCol="1"/>
          <a:lstStyle/>
          <a:p>
            <a:pPr algn="r" rtl="1"/>
            <a:r>
              <a:rPr lang="he-IL" dirty="0" smtClean="0">
                <a:latin typeface="Tahoma" panose="020B0604030504040204" pitchFamily="34" charset="0"/>
                <a:ea typeface="Tahoma" panose="020B0604030504040204" pitchFamily="34" charset="0"/>
                <a:cs typeface="Tahoma" panose="020B0604030504040204" pitchFamily="34" charset="0"/>
              </a:rPr>
              <a:t>דילמה ערכית בתקופת השואה</a:t>
            </a:r>
            <a:endParaRPr lang="he-IL" dirty="0">
              <a:latin typeface="Tahoma" panose="020B0604030504040204" pitchFamily="34" charset="0"/>
              <a:ea typeface="Tahoma" panose="020B0604030504040204" pitchFamily="34" charset="0"/>
              <a:cs typeface="Tahoma" panose="020B0604030504040204" pitchFamily="34" charset="0"/>
            </a:endParaRPr>
          </a:p>
        </p:txBody>
      </p:sp>
      <p:pic>
        <p:nvPicPr>
          <p:cNvPr id="4" name="תמונה 3"/>
          <p:cNvPicPr>
            <a:picLocks noChangeAspect="1"/>
          </p:cNvPicPr>
          <p:nvPr/>
        </p:nvPicPr>
        <p:blipFill>
          <a:blip r:embed="rId3"/>
          <a:stretch>
            <a:fillRect/>
          </a:stretch>
        </p:blipFill>
        <p:spPr>
          <a:xfrm>
            <a:off x="2404441" y="3598339"/>
            <a:ext cx="2400300" cy="1905000"/>
          </a:xfrm>
          <a:prstGeom prst="rect">
            <a:avLst/>
          </a:prstGeom>
        </p:spPr>
      </p:pic>
      <p:pic>
        <p:nvPicPr>
          <p:cNvPr id="7" name="תמונה 6"/>
          <p:cNvPicPr>
            <a:picLocks noChangeAspect="1"/>
          </p:cNvPicPr>
          <p:nvPr/>
        </p:nvPicPr>
        <p:blipFill>
          <a:blip r:embed="rId4"/>
          <a:stretch>
            <a:fillRect/>
          </a:stretch>
        </p:blipFill>
        <p:spPr>
          <a:xfrm>
            <a:off x="8696177" y="159815"/>
            <a:ext cx="2114550" cy="2524125"/>
          </a:xfrm>
          <a:prstGeom prst="rect">
            <a:avLst/>
          </a:prstGeom>
        </p:spPr>
      </p:pic>
    </p:spTree>
    <p:extLst>
      <p:ext uri="{BB962C8B-B14F-4D97-AF65-F5344CB8AC3E}">
        <p14:creationId xmlns:p14="http://schemas.microsoft.com/office/powerpoint/2010/main" val="353226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pic>
        <p:nvPicPr>
          <p:cNvPr id="75" name="Picture 74">
            <a:extLst>
              <a:ext uri="{FF2B5EF4-FFF2-40B4-BE49-F238E27FC236}">
                <a16:creationId xmlns:a16="http://schemas.microsoft.com/office/drawing/2014/main" xmlns="" id="{5405F23C-C82E-4181-95EA-321F3D891A40}"/>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3">
            <a:extLst>
              <a:ext uri="{28A0092B-C50C-407E-A947-70E740481C1C}">
                <a14:useLocalDpi xmlns:a14="http://schemas.microsoft.com/office/drawing/2010/main" val="0"/>
              </a:ext>
            </a:extLst>
          </a:blip>
          <a:srcRect t="964" r="2807" b="1446"/>
          <a:stretch/>
        </p:blipFill>
        <p:spPr>
          <a:xfrm>
            <a:off x="-10650" y="1"/>
            <a:ext cx="4966697" cy="6858000"/>
          </a:xfrm>
          <a:prstGeom prst="rect">
            <a:avLst/>
          </a:prstGeom>
        </p:spPr>
      </p:pic>
      <p:sp>
        <p:nvSpPr>
          <p:cNvPr id="3" name="מציין מיקום תוכן 2">
            <a:extLst>
              <a:ext uri="{FF2B5EF4-FFF2-40B4-BE49-F238E27FC236}">
                <a16:creationId xmlns:a16="http://schemas.microsoft.com/office/drawing/2014/main" xmlns="" id="{7E548595-A56C-48B3-B4D2-02B44C7C686C}"/>
              </a:ext>
            </a:extLst>
          </p:cNvPr>
          <p:cNvSpPr>
            <a:spLocks noGrp="1"/>
          </p:cNvSpPr>
          <p:nvPr>
            <p:ph idx="1"/>
          </p:nvPr>
        </p:nvSpPr>
        <p:spPr>
          <a:xfrm>
            <a:off x="5279472" y="1828801"/>
            <a:ext cx="5844760" cy="3866048"/>
          </a:xfrm>
        </p:spPr>
        <p:txBody>
          <a:bodyPr anchor="ctr">
            <a:normAutofit/>
          </a:bodyPr>
          <a:lstStyle/>
          <a:p>
            <a:pPr marL="36900" indent="0">
              <a:buClr>
                <a:srgbClr val="FAFE62"/>
              </a:buClr>
              <a:buNone/>
            </a:pPr>
            <a:r>
              <a:rPr lang="he-IL" sz="3000" b="1" dirty="0" smtClean="0">
                <a:ln w="22225">
                  <a:solidFill>
                    <a:schemeClr val="accent2"/>
                  </a:solidFill>
                  <a:prstDash val="solid"/>
                </a:ln>
                <a:solidFill>
                  <a:schemeClr val="accent2">
                    <a:lumMod val="40000"/>
                    <a:lumOff val="60000"/>
                  </a:schemeClr>
                </a:solidFill>
                <a:effectLst/>
              </a:rPr>
              <a:t>אור במקום חושך</a:t>
            </a:r>
          </a:p>
          <a:p>
            <a:pPr marL="36900" indent="0">
              <a:buClr>
                <a:srgbClr val="FAFE62"/>
              </a:buClr>
              <a:buNone/>
            </a:pPr>
            <a:r>
              <a:rPr lang="he-IL" sz="3000" b="1" dirty="0" smtClean="0">
                <a:ln w="22225">
                  <a:solidFill>
                    <a:schemeClr val="accent2"/>
                  </a:solidFill>
                  <a:prstDash val="solid"/>
                </a:ln>
                <a:solidFill>
                  <a:schemeClr val="accent2">
                    <a:lumMod val="40000"/>
                    <a:lumOff val="60000"/>
                  </a:schemeClr>
                </a:solidFill>
                <a:effectLst/>
              </a:rPr>
              <a:t>תקומה במקום אובדן</a:t>
            </a:r>
          </a:p>
          <a:p>
            <a:pPr marL="36900" indent="0">
              <a:buClr>
                <a:srgbClr val="FAFE62"/>
              </a:buClr>
              <a:buNone/>
            </a:pPr>
            <a:r>
              <a:rPr lang="he-IL" sz="3000" b="1" dirty="0" smtClean="0">
                <a:ln w="22225">
                  <a:solidFill>
                    <a:schemeClr val="accent2"/>
                  </a:solidFill>
                  <a:prstDash val="solid"/>
                </a:ln>
                <a:solidFill>
                  <a:schemeClr val="accent2">
                    <a:lumMod val="40000"/>
                    <a:lumOff val="60000"/>
                  </a:schemeClr>
                </a:solidFill>
                <a:effectLst/>
              </a:rPr>
              <a:t>לימוד במקום חורבן </a:t>
            </a:r>
            <a:endParaRPr lang="he-IL" sz="3000" b="1" dirty="0">
              <a:ln w="22225">
                <a:solidFill>
                  <a:schemeClr val="accent2"/>
                </a:solidFill>
                <a:prstDash val="solid"/>
              </a:ln>
              <a:solidFill>
                <a:schemeClr val="accent2">
                  <a:lumMod val="40000"/>
                  <a:lumOff val="60000"/>
                </a:schemeClr>
              </a:solidFill>
              <a:effectLst/>
            </a:endParaRPr>
          </a:p>
        </p:txBody>
      </p:sp>
      <p:sp>
        <p:nvSpPr>
          <p:cNvPr id="4" name="AutoShape 2" descr="×ª××¦××ª ×ª××× × ×¢×××¨ ×¦××× × ×××">
            <a:extLst>
              <a:ext uri="{FF2B5EF4-FFF2-40B4-BE49-F238E27FC236}">
                <a16:creationId xmlns:a16="http://schemas.microsoft.com/office/drawing/2014/main" xmlns="" id="{0C352226-65DA-4597-8C0D-BAB22CAD32F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6" name="מלבן: פינות מעוגלות 5">
            <a:extLst>
              <a:ext uri="{FF2B5EF4-FFF2-40B4-BE49-F238E27FC236}">
                <a16:creationId xmlns:a16="http://schemas.microsoft.com/office/drawing/2014/main" xmlns="" id="{BC516D99-3556-429D-BC88-B38E8FA6A28B}"/>
              </a:ext>
            </a:extLst>
          </p:cNvPr>
          <p:cNvSpPr/>
          <p:nvPr/>
        </p:nvSpPr>
        <p:spPr>
          <a:xfrm>
            <a:off x="4068417" y="700710"/>
            <a:ext cx="4359965" cy="80838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000" dirty="0" smtClean="0"/>
              <a:t>משואה לתקומה </a:t>
            </a:r>
            <a:endParaRPr lang="he-IL" sz="3000" dirty="0"/>
          </a:p>
        </p:txBody>
      </p:sp>
      <p:pic>
        <p:nvPicPr>
          <p:cNvPr id="5" name="תמונה 4"/>
          <p:cNvPicPr>
            <a:picLocks noChangeAspect="1"/>
          </p:cNvPicPr>
          <p:nvPr/>
        </p:nvPicPr>
        <p:blipFill>
          <a:blip r:embed="rId4"/>
          <a:stretch>
            <a:fillRect/>
          </a:stretch>
        </p:blipFill>
        <p:spPr>
          <a:xfrm>
            <a:off x="857250" y="1524000"/>
            <a:ext cx="5391150" cy="3810000"/>
          </a:xfrm>
          <a:prstGeom prst="rect">
            <a:avLst/>
          </a:prstGeom>
        </p:spPr>
      </p:pic>
      <p:sp>
        <p:nvSpPr>
          <p:cNvPr id="7" name="מסגרת 6"/>
          <p:cNvSpPr/>
          <p:nvPr/>
        </p:nvSpPr>
        <p:spPr>
          <a:xfrm>
            <a:off x="7239000" y="2654300"/>
            <a:ext cx="4305300" cy="250190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
        <p:nvSpPr>
          <p:cNvPr id="8" name="כותרת 7"/>
          <p:cNvSpPr>
            <a:spLocks noGrp="1"/>
          </p:cNvSpPr>
          <p:nvPr>
            <p:ph type="title"/>
          </p:nvPr>
        </p:nvSpPr>
        <p:spPr/>
        <p:txBody>
          <a:bodyPr/>
          <a:lstStyle/>
          <a:p>
            <a:endParaRPr lang="he-IL" dirty="0"/>
          </a:p>
        </p:txBody>
      </p:sp>
    </p:spTree>
    <p:extLst>
      <p:ext uri="{BB962C8B-B14F-4D97-AF65-F5344CB8AC3E}">
        <p14:creationId xmlns:p14="http://schemas.microsoft.com/office/powerpoint/2010/main" val="1290961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xmlns="" id="{DFAA23D2-D670-4351-A9F8-7ED03AF26837}"/>
              </a:ext>
            </a:extLst>
          </p:cNvPr>
          <p:cNvSpPr>
            <a:spLocks noGrp="1"/>
          </p:cNvSpPr>
          <p:nvPr>
            <p:ph type="title"/>
          </p:nvPr>
        </p:nvSpPr>
        <p:spPr>
          <a:xfrm>
            <a:off x="1370693" y="4406537"/>
            <a:ext cx="9440034" cy="1088336"/>
          </a:xfrm>
        </p:spPr>
        <p:txBody>
          <a:bodyPr vert="horz" lIns="91440" tIns="45720" rIns="91440" bIns="45720" rtlCol="0" anchor="b">
            <a:normAutofit/>
          </a:bodyPr>
          <a:lstStyle/>
          <a:p>
            <a:pPr rtl="0"/>
            <a:r>
              <a:rPr lang="he-IL" sz="4800" dirty="0" smtClean="0"/>
              <a:t>תודה רבה </a:t>
            </a:r>
            <a:endParaRPr lang="en-US" sz="4800" dirty="0"/>
          </a:p>
        </p:txBody>
      </p:sp>
      <p:pic>
        <p:nvPicPr>
          <p:cNvPr id="6" name="Graphic 5">
            <a:extLst>
              <a:ext uri="{FF2B5EF4-FFF2-40B4-BE49-F238E27FC236}">
                <a16:creationId xmlns:a16="http://schemas.microsoft.com/office/drawing/2014/main" xmlns="" id="{318357AA-8139-4F90-808C-6DF3AE07099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4474617" y="643463"/>
            <a:ext cx="3249553" cy="3249553"/>
          </a:xfrm>
          <a:prstGeom prst="rect">
            <a:avLst/>
          </a:prstGeom>
        </p:spPr>
      </p:pic>
    </p:spTree>
    <p:extLst>
      <p:ext uri="{BB962C8B-B14F-4D97-AF65-F5344CB8AC3E}">
        <p14:creationId xmlns:p14="http://schemas.microsoft.com/office/powerpoint/2010/main" val="1228999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4795485" y="209729"/>
            <a:ext cx="6932690" cy="1280890"/>
          </a:xfrm>
        </p:spPr>
        <p:txBody>
          <a:bodyPr/>
          <a:lstStyle/>
          <a:p>
            <a:pPr algn="ctr"/>
            <a:endParaRPr lang="he-IL" dirty="0"/>
          </a:p>
        </p:txBody>
      </p:sp>
      <p:pic>
        <p:nvPicPr>
          <p:cNvPr id="1026" name="Picture 2" descr="תוצאת תמונה עבור מסע צלב"/>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772225" y="209729"/>
            <a:ext cx="3521696" cy="2641272"/>
          </a:xfrm>
          <a:prstGeom prst="rect">
            <a:avLst/>
          </a:prstGeom>
          <a:noFill/>
          <a:extLst>
            <a:ext uri="{909E8E84-426E-40DD-AFC4-6F175D3DCCD1}">
              <a14:hiddenFill xmlns:a14="http://schemas.microsoft.com/office/drawing/2010/main">
                <a:solidFill>
                  <a:srgbClr val="FFFFFF"/>
                </a:solidFill>
              </a14:hiddenFill>
            </a:ext>
          </a:extLst>
        </p:spPr>
      </p:pic>
      <p:sp>
        <p:nvSpPr>
          <p:cNvPr id="4" name="מלבן: פינות מעוגלות 3"/>
          <p:cNvSpPr/>
          <p:nvPr/>
        </p:nvSpPr>
        <p:spPr>
          <a:xfrm>
            <a:off x="8030561" y="209729"/>
            <a:ext cx="3578087" cy="18155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smtClean="0"/>
              <a:t>מי הדמות בתמונה? </a:t>
            </a:r>
            <a:endParaRPr lang="he-IL" sz="3200" dirty="0"/>
          </a:p>
        </p:txBody>
      </p:sp>
      <p:pic>
        <p:nvPicPr>
          <p:cNvPr id="3" name="תמונה 2"/>
          <p:cNvPicPr>
            <a:picLocks noChangeAspect="1"/>
          </p:cNvPicPr>
          <p:nvPr/>
        </p:nvPicPr>
        <p:blipFill>
          <a:blip r:embed="rId3"/>
          <a:stretch>
            <a:fillRect/>
          </a:stretch>
        </p:blipFill>
        <p:spPr>
          <a:xfrm>
            <a:off x="3268061" y="0"/>
            <a:ext cx="4762500" cy="4886325"/>
          </a:xfrm>
          <a:prstGeom prst="rect">
            <a:avLst/>
          </a:prstGeom>
        </p:spPr>
      </p:pic>
    </p:spTree>
    <p:extLst>
      <p:ext uri="{BB962C8B-B14F-4D97-AF65-F5344CB8AC3E}">
        <p14:creationId xmlns:p14="http://schemas.microsoft.com/office/powerpoint/2010/main" val="3718964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circle(in)">
                                      <p:cBhvr>
                                        <p:cTn id="12"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2" name="כותרת 1"/>
          <p:cNvSpPr>
            <a:spLocks noGrp="1"/>
          </p:cNvSpPr>
          <p:nvPr>
            <p:ph type="title"/>
          </p:nvPr>
        </p:nvSpPr>
        <p:spPr>
          <a:xfrm>
            <a:off x="1427922" y="185530"/>
            <a:ext cx="9601200" cy="728870"/>
          </a:xfrm>
        </p:spPr>
        <p:txBody>
          <a:bodyPr rtlCol="1"/>
          <a:lstStyle/>
          <a:p>
            <a:pPr algn="r" rtl="1"/>
            <a:r>
              <a:rPr lang="he-IL" dirty="0" err="1" smtClean="0">
                <a:solidFill>
                  <a:schemeClr val="accent1"/>
                </a:solidFill>
                <a:latin typeface="Tahoma" panose="020B0604030504040204" pitchFamily="34" charset="0"/>
                <a:ea typeface="Tahoma" panose="020B0604030504040204" pitchFamily="34" charset="0"/>
                <a:cs typeface="Tahoma" panose="020B0604030504040204" pitchFamily="34" charset="0"/>
              </a:rPr>
              <a:t>יאנוש</a:t>
            </a:r>
            <a:r>
              <a:rPr lang="he-IL" dirty="0" smtClean="0">
                <a:solidFill>
                  <a:schemeClr val="accent1"/>
                </a:solidFill>
                <a:latin typeface="Tahoma" panose="020B0604030504040204" pitchFamily="34" charset="0"/>
                <a:ea typeface="Tahoma" panose="020B0604030504040204" pitchFamily="34" charset="0"/>
                <a:cs typeface="Tahoma" panose="020B0604030504040204" pitchFamily="34" charset="0"/>
              </a:rPr>
              <a:t> </a:t>
            </a:r>
            <a:r>
              <a:rPr lang="he-IL" dirty="0" err="1" smtClean="0">
                <a:solidFill>
                  <a:schemeClr val="accent1"/>
                </a:solidFill>
                <a:latin typeface="Tahoma" panose="020B0604030504040204" pitchFamily="34" charset="0"/>
                <a:ea typeface="Tahoma" panose="020B0604030504040204" pitchFamily="34" charset="0"/>
                <a:cs typeface="Tahoma" panose="020B0604030504040204" pitchFamily="34" charset="0"/>
              </a:rPr>
              <a:t>קורצ'אק</a:t>
            </a:r>
            <a:r>
              <a:rPr lang="he-IL" dirty="0" smtClean="0">
                <a:solidFill>
                  <a:schemeClr val="accent1"/>
                </a:solidFill>
                <a:latin typeface="Tahoma" panose="020B0604030504040204" pitchFamily="34" charset="0"/>
                <a:ea typeface="Tahoma" panose="020B0604030504040204" pitchFamily="34" charset="0"/>
                <a:cs typeface="Tahoma" panose="020B0604030504040204" pitchFamily="34" charset="0"/>
              </a:rPr>
              <a:t> </a:t>
            </a:r>
            <a:endParaRPr lang="he-IL" dirty="0">
              <a:solidFill>
                <a:schemeClr val="accent1"/>
              </a:solidFill>
              <a:latin typeface="Tahoma" panose="020B0604030504040204" pitchFamily="34" charset="0"/>
              <a:ea typeface="Tahoma" panose="020B0604030504040204" pitchFamily="34" charset="0"/>
              <a:cs typeface="Tahoma" panose="020B0604030504040204" pitchFamily="34" charset="0"/>
            </a:endParaRPr>
          </a:p>
        </p:txBody>
      </p:sp>
      <p:sp>
        <p:nvSpPr>
          <p:cNvPr id="3" name="מציין מיקום תוכן 2"/>
          <p:cNvSpPr>
            <a:spLocks noGrp="1"/>
          </p:cNvSpPr>
          <p:nvPr>
            <p:ph idx="1"/>
          </p:nvPr>
        </p:nvSpPr>
        <p:spPr>
          <a:xfrm>
            <a:off x="1427922" y="914400"/>
            <a:ext cx="9601200" cy="4419600"/>
          </a:xfrm>
        </p:spPr>
        <p:txBody>
          <a:bodyPr rtlCol="1"/>
          <a:lstStyle/>
          <a:p>
            <a:pPr marL="45720" indent="0" algn="r" rtl="1">
              <a:buNone/>
            </a:pPr>
            <a:r>
              <a:rPr lang="en-US" dirty="0">
                <a:latin typeface="Tahoma" panose="020B0604030504040204" pitchFamily="34" charset="0"/>
                <a:ea typeface="Tahoma" panose="020B0604030504040204" pitchFamily="34" charset="0"/>
                <a:cs typeface="Tahoma" panose="020B0604030504040204" pitchFamily="34" charset="0"/>
              </a:rPr>
              <a:t/>
            </a:r>
            <a:br>
              <a:rPr lang="en-US" dirty="0">
                <a:latin typeface="Tahoma" panose="020B0604030504040204" pitchFamily="34" charset="0"/>
                <a:ea typeface="Tahoma" panose="020B0604030504040204" pitchFamily="34" charset="0"/>
                <a:cs typeface="Tahoma" panose="020B0604030504040204" pitchFamily="34" charset="0"/>
              </a:rPr>
            </a:br>
            <a:endParaRPr lang="he-IL" dirty="0">
              <a:latin typeface="Tahoma" panose="020B0604030504040204" pitchFamily="34" charset="0"/>
              <a:ea typeface="Tahoma" panose="020B0604030504040204" pitchFamily="34" charset="0"/>
              <a:cs typeface="Tahoma" panose="020B0604030504040204" pitchFamily="34" charset="0"/>
            </a:endParaRPr>
          </a:p>
        </p:txBody>
      </p:sp>
      <p:graphicFrame>
        <p:nvGraphicFramePr>
          <p:cNvPr id="4" name="דיאגרמה 3">
            <a:extLst>
              <a:ext uri="{FF2B5EF4-FFF2-40B4-BE49-F238E27FC236}">
                <a16:creationId xmlns:a16="http://schemas.microsoft.com/office/drawing/2014/main" xmlns="" id="{17B1C2DB-37B8-4C0B-97C4-8010EDA11DC3}"/>
              </a:ext>
            </a:extLst>
          </p:cNvPr>
          <p:cNvGraphicFramePr/>
          <p:nvPr>
            <p:extLst>
              <p:ext uri="{D42A27DB-BD31-4B8C-83A1-F6EECF244321}">
                <p14:modId xmlns:p14="http://schemas.microsoft.com/office/powerpoint/2010/main" val="658060233"/>
              </p:ext>
            </p:extLst>
          </p:nvPr>
        </p:nvGraphicFramePr>
        <p:xfrm>
          <a:off x="1255643" y="1253803"/>
          <a:ext cx="1027927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42462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xmlns="" id="{DEA74206-5CA3-44D7-B925-4DC8ADEED72F}"/>
              </a:ext>
            </a:extLst>
          </p:cNvPr>
          <p:cNvSpPr>
            <a:spLocks noGrp="1"/>
          </p:cNvSpPr>
          <p:nvPr>
            <p:ph type="title"/>
          </p:nvPr>
        </p:nvSpPr>
        <p:spPr/>
        <p:txBody>
          <a:bodyPr/>
          <a:lstStyle/>
          <a:p>
            <a:r>
              <a:rPr lang="he-IL" dirty="0" smtClean="0"/>
              <a:t>עם אילו דילמות ערכיות התמודד </a:t>
            </a:r>
            <a:r>
              <a:rPr lang="he-IL" dirty="0" err="1" smtClean="0"/>
              <a:t>קורצ'אק</a:t>
            </a:r>
            <a:r>
              <a:rPr lang="he-IL" dirty="0" smtClean="0"/>
              <a:t>?</a:t>
            </a:r>
            <a:endParaRPr lang="he-IL" dirty="0"/>
          </a:p>
        </p:txBody>
      </p:sp>
      <p:pic>
        <p:nvPicPr>
          <p:cNvPr id="3074" name="Picture 2" descr="יאנוש קורצ'אק | אמות חשיבה"/>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45721" y="1731963"/>
            <a:ext cx="3091033" cy="4059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3928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a:blip r:embed="rId2"/>
          <a:stretch>
            <a:fillRect/>
          </a:stretch>
        </p:blipFill>
        <p:spPr>
          <a:xfrm>
            <a:off x="1155764" y="546682"/>
            <a:ext cx="10236071" cy="1726618"/>
          </a:xfrm>
          <a:prstGeom prst="rect">
            <a:avLst/>
          </a:prstGeom>
        </p:spPr>
      </p:pic>
      <p:sp>
        <p:nvSpPr>
          <p:cNvPr id="2" name="כותרת 1"/>
          <p:cNvSpPr>
            <a:spLocks noGrp="1"/>
          </p:cNvSpPr>
          <p:nvPr>
            <p:ph type="title"/>
          </p:nvPr>
        </p:nvSpPr>
        <p:spPr/>
        <p:txBody>
          <a:bodyPr/>
          <a:lstStyle/>
          <a:p>
            <a:endParaRPr lang="he-IL" dirty="0"/>
          </a:p>
        </p:txBody>
      </p:sp>
      <p:sp>
        <p:nvSpPr>
          <p:cNvPr id="3" name="מציין מיקום תוכן 2"/>
          <p:cNvSpPr>
            <a:spLocks noGrp="1"/>
          </p:cNvSpPr>
          <p:nvPr>
            <p:ph idx="1"/>
          </p:nvPr>
        </p:nvSpPr>
        <p:spPr>
          <a:xfrm>
            <a:off x="913795" y="2469049"/>
            <a:ext cx="10353762" cy="4058751"/>
          </a:xfrm>
        </p:spPr>
        <p:txBody>
          <a:bodyPr/>
          <a:lstStyle/>
          <a:p>
            <a:pPr marL="36900" indent="0">
              <a:buNone/>
            </a:pPr>
            <a:r>
              <a:rPr lang="he-IL" dirty="0"/>
              <a:t>כל בני הבית האחרים התחבאו בעליית הגג הגדולה מאחורי המחיצה – לבד מהילדים הקטנים, שלא היה אפשר להבטיח כי לא יפרצו בבכי. חיים, התינוק של פַנְיה, היה אחד הילדים האלה. דודתי ליזה לא יכלה להביא עמה לעליית הגג את ילדתה בת השנתיים וחצי. היו לה שלושה ילדים, אבל אחד מהם מת בגטו כמה חודשים לפני כן. הילד הגדול נחשב גדול די הצורך, אבל היא נאלצה להיפרד מהילדה הקטנה. גם משפחת אחרת, משפחת </a:t>
            </a:r>
            <a:r>
              <a:rPr lang="he-IL" dirty="0" err="1"/>
              <a:t>דְבורצקי</a:t>
            </a:r>
            <a:r>
              <a:rPr lang="he-IL" dirty="0"/>
              <a:t>, נאלצה להשאיר ילד מחוץ למחבוא. הם היו בעשור החמישי לחייהם, ושנה לפני כן נולד להם ילד באורח פלא. גם הוא נחשב עכשיו למטרד מסוכן.</a:t>
            </a:r>
          </a:p>
          <a:p>
            <a:pPr marL="36900" indent="0">
              <a:buNone/>
            </a:pPr>
            <a:r>
              <a:rPr lang="he-IL" dirty="0"/>
              <a:t>סבא נחום </a:t>
            </a:r>
            <a:r>
              <a:rPr lang="he-IL" dirty="0" err="1"/>
              <a:t>פרידוביץ</a:t>
            </a:r>
            <a:r>
              <a:rPr lang="he-IL" dirty="0"/>
              <a:t> </a:t>
            </a:r>
            <a:r>
              <a:rPr lang="he-IL" dirty="0" smtClean="0"/>
              <a:t>סירב </a:t>
            </a:r>
            <a:r>
              <a:rPr lang="he-IL" dirty="0"/>
              <a:t>להיכנס למחבוא בעליית הגג והודיע שייצמד לתינוקות ויטפל בהם ככל שיוכל </a:t>
            </a:r>
            <a:r>
              <a:rPr lang="he-IL" dirty="0" smtClean="0"/>
              <a:t> איש </a:t>
            </a:r>
            <a:r>
              <a:rPr lang="he-IL" dirty="0"/>
              <a:t>העסקים הקשיש והקשוח נשאר למטה עם שלושת הילדים - שניים מהם נכדיו - </a:t>
            </a:r>
            <a:r>
              <a:rPr lang="he-IL" dirty="0" smtClean="0"/>
              <a:t>                            ממתין </a:t>
            </a:r>
            <a:r>
              <a:rPr lang="he-IL" dirty="0"/>
              <a:t>לבואם של הגרמנים</a:t>
            </a:r>
            <a:r>
              <a:rPr lang="he-IL" dirty="0" smtClean="0"/>
              <a:t>.</a:t>
            </a:r>
          </a:p>
          <a:p>
            <a:pPr marL="36900" indent="0">
              <a:buNone/>
            </a:pPr>
            <a:r>
              <a:rPr lang="he-IL" dirty="0"/>
              <a:t>                                                                                     </a:t>
            </a:r>
            <a:r>
              <a:rPr lang="he-IL" sz="1200" dirty="0" smtClean="0"/>
              <a:t>פליקס </a:t>
            </a:r>
            <a:r>
              <a:rPr lang="he-IL" sz="1200" dirty="0"/>
              <a:t>זנדמן, דרכי </a:t>
            </a:r>
            <a:r>
              <a:rPr lang="he-IL" sz="1200" dirty="0" err="1"/>
              <a:t>מווישיי</a:t>
            </a:r>
            <a:r>
              <a:rPr lang="he-IL" sz="1200" dirty="0"/>
              <a:t> </a:t>
            </a:r>
            <a:r>
              <a:rPr lang="he-IL" sz="1200" dirty="0" err="1"/>
              <a:t>לווישיי</a:t>
            </a:r>
            <a:r>
              <a:rPr lang="he-IL" sz="1200" dirty="0"/>
              <a:t>,  כתר, ירושלים, 1997, עמ' 71-70</a:t>
            </a:r>
          </a:p>
        </p:txBody>
      </p:sp>
    </p:spTree>
    <p:extLst>
      <p:ext uri="{BB962C8B-B14F-4D97-AF65-F5344CB8AC3E}">
        <p14:creationId xmlns:p14="http://schemas.microsoft.com/office/powerpoint/2010/main" val="3343897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3" name="מציין מיקום טקסט 2">
            <a:extLst>
              <a:ext uri="{FF2B5EF4-FFF2-40B4-BE49-F238E27FC236}">
                <a16:creationId xmlns:a16="http://schemas.microsoft.com/office/drawing/2014/main" xmlns="" id="{911E4B4E-E4D7-4EE2-8975-03837B287BF9}"/>
              </a:ext>
            </a:extLst>
          </p:cNvPr>
          <p:cNvSpPr>
            <a:spLocks noGrp="1"/>
          </p:cNvSpPr>
          <p:nvPr>
            <p:ph type="body" idx="1"/>
          </p:nvPr>
        </p:nvSpPr>
        <p:spPr>
          <a:xfrm>
            <a:off x="785157" y="385764"/>
            <a:ext cx="10177599" cy="2157412"/>
          </a:xfrm>
          <a:solidFill>
            <a:schemeClr val="accent1"/>
          </a:solidFill>
        </p:spPr>
        <p:txBody>
          <a:bodyPr>
            <a:noAutofit/>
          </a:bodyPr>
          <a:lstStyle/>
          <a:p>
            <a:pPr algn="r">
              <a:lnSpc>
                <a:spcPct val="107000"/>
              </a:lnSpc>
              <a:spcAft>
                <a:spcPts val="800"/>
              </a:spcAft>
            </a:pPr>
            <a:r>
              <a:rPr lang="he-IL" sz="3200" dirty="0"/>
              <a:t>המשימה: - קראו היטב את העדות. וודאו שהבנתם לעומק את הסיטואציה ההיסטורית שבה התרחש </a:t>
            </a:r>
            <a:r>
              <a:rPr lang="he-IL" sz="3200" dirty="0" smtClean="0"/>
              <a:t>האירוע</a:t>
            </a:r>
          </a:p>
          <a:p>
            <a:pPr algn="r">
              <a:lnSpc>
                <a:spcPct val="107000"/>
              </a:lnSpc>
              <a:spcAft>
                <a:spcPts val="800"/>
              </a:spcAft>
            </a:pPr>
            <a:r>
              <a:rPr lang="en-US" sz="3200" dirty="0" smtClean="0">
                <a:effectLst/>
                <a:latin typeface="Calibri" panose="020F0502020204030204" pitchFamily="34" charset="0"/>
                <a:ea typeface="Calibri" panose="020F0502020204030204" pitchFamily="34" charset="0"/>
                <a:cs typeface="Arial" panose="020B0604020202020204" pitchFamily="34" charset="0"/>
              </a:rPr>
              <a:t>http</a:t>
            </a:r>
            <a:r>
              <a:rPr lang="en-US" sz="3200" dirty="0">
                <a:effectLst/>
                <a:latin typeface="Calibri" panose="020F0502020204030204" pitchFamily="34" charset="0"/>
                <a:ea typeface="Calibri" panose="020F0502020204030204" pitchFamily="34" charset="0"/>
                <a:cs typeface="Arial" panose="020B0604020202020204" pitchFamily="34" charset="0"/>
              </a:rPr>
              <a:t>://www.tricider.com/brainstorming/2dBK9KsRGRJ</a:t>
            </a:r>
          </a:p>
        </p:txBody>
      </p:sp>
      <p:sp>
        <p:nvSpPr>
          <p:cNvPr id="15" name="מלבן 14"/>
          <p:cNvSpPr/>
          <p:nvPr/>
        </p:nvSpPr>
        <p:spPr>
          <a:xfrm>
            <a:off x="4686300" y="2896405"/>
            <a:ext cx="7099300" cy="1015663"/>
          </a:xfrm>
          <a:prstGeom prst="rect">
            <a:avLst/>
          </a:prstGeom>
        </p:spPr>
        <p:txBody>
          <a:bodyPr wrap="square">
            <a:spAutoFit/>
          </a:bodyPr>
          <a:lstStyle/>
          <a:p>
            <a:pPr algn="r"/>
            <a:r>
              <a:rPr lang="he-IL" sz="2000" dirty="0" smtClean="0"/>
              <a:t>מהי </a:t>
            </a:r>
            <a:r>
              <a:rPr lang="he-IL" sz="2000" dirty="0"/>
              <a:t>הדילמה הערכית שהייתה באותו אירוע?</a:t>
            </a:r>
          </a:p>
          <a:p>
            <a:pPr algn="r"/>
            <a:r>
              <a:rPr lang="he-IL" sz="2000" dirty="0"/>
              <a:t>- מהם הפתרונות האפשריים לאותו אירוע ומהו המחיר הכרוך בכל החלטה?</a:t>
            </a:r>
          </a:p>
        </p:txBody>
      </p:sp>
      <p:sp>
        <p:nvSpPr>
          <p:cNvPr id="16" name="AutoShape 2" descr="data:image/png;base64,iVBORw0KGgoAAAANSUhEUgAAASAAAAEdCAYAAACsZ7rzAAAAAXNSR0IArs4c6QAAB8JJREFUeF7t1MEJAAAIAzG7/9KOcZ+4QCHI7RwBAgQigUW7ZgkQIHAC5AkIEMgEBCijN0yAgAD5AQIEMgEByugNEyAgQH6AAIFMQIAyesMECAiQHyBAIBMQoIzeMAECAuQHCBDIBAQoozdMgIAA+QECBDIBAcroDRMgIEB+gACBTECAMnrDBAgIkB8gQCATEKCM3jABAgLkBwgQyAQEKKM3TICAAPkBAgQyAQHK6A0TICBAfoAAgUxAgDJ6wwQICJAfIEAgExCgjN4wAQIC5AcIEMgEBCijN0yAgAD5AQIEMgEByugNEyAgQH6AAIFMQIAyesMECAiQHyBAIBMQoIzeMAECAuQHCBDIBAQoozdMgIAA+QECBDIBAcroDRMgIEB+gACBTECAMnrDBAgIkB8gQCATEKCM3jABAgLkBwgQyAQEKKM3TICAAPkBAgQyAQHK6A0TICBAfoAAgUxAgDJ6wwQICJAfIEAgExCgjN4wAQIC5AcIEMgEBCijN0yAgAD5AQIEMgEByugNEyAgQH6AAIFMQIAyesMECAiQHyBAIBMQoIzeMAECAuQHCBDIBAQoozdMgIAA+QECBDIBAcroDRMgIEB+gACBTECAMnrDBAgIkB8gQCATEKCM3jABAgLkBwgQyAQEKKM3TICAAPkBAgQyAQHK6A0TICBAfoAAgUxAgDJ6wwQICJAfIEAgExCgjN4wAQIC5AcIEMgEBCijN0yAgAD5AQIEMgEByugNEyAgQH6AAIFMQIAyesMECAiQHyBAIBMQoIzeMAECAuQHCBDIBAQoozdMgIAA+QECBDIBAcroDRMgIEB+gACBTECAMnrDBAgIkB8gQCATEKCM3jABAgLkBwgQyAQEKKM3TICAAPkBAgQyAQHK6A0TICBAfoAAgUxAgDJ6wwQICJAfIEAgExCgjN4wAQIC5AcIEMgEBCijN0yAgAD5AQIEMgEByugNEyAgQH6AAIFMQIAyesMECAiQHyBAIBMQoIzeMAECAuQHCBDIBAQoozdMgIAA+QECBDIBAcroDRMgIEB+gACBTECAMnrDBAgIkB8gQCATEKCM3jABAgLkBwgQyAQEKKM3TICAAPkBAgQyAQHK6A0TICBAfoAAgUxAgDJ6wwQICJAfIEAgExCgjN4wAQIC5AcIEMgEBCijN0yAgAD5AQIEMgEByugNEyAgQH6AAIFMQIAyesMECAiQHyBAIBMQoIzeMAECAuQHCBDIBAQoozdMgIAA+QECBDIBAcroDRMgIEB+gACBTECAMnrDBAgIkB8gQCATEKCM3jABAgLkBwgQyAQEKKM3TICAAPkBAgQyAQHK6A0TICBAfoAAgUxAgDJ6wwQICJAfIEAgExCgjN4wAQIC5AcIEMgEBCijN0yAgAD5AQIEMgEByugNEyAgQH6AAIFMQIAyesMECAiQHyBAIBMQoIzeMAECAuQHCBDIBAQoozdMgIAA+QECBDIBAcroDRMgIEB+gACBTECAMnrDBAgIkB8gQCATEKCM3jABAgLkBwgQyAQEKKM3TICAAPkBAgQyAQHK6A0TICBAfoAAgUxAgDJ6wwQICJAfIEAgExCgjN4wAQIC5AcIEMgEBCijN0yAgAD5AQIEMgEByugNEyAgQH6AAIFMQIAyesMECAiQHyBAIBMQoIzeMAECAuQHCBDIBAQoozdMgIAA+QECBDIBAcroDRMgIEB+gACBTECAMnrDBAgIkB8gQCATEKCM3jABAgLkBwgQyAQEKKM3TICAAPkBAgQyAQHK6A0TICBAfoAAgUxAgDJ6wwQICJAfIEAgExCgjN4wAQIC5AcIEMgEBCijN0yAgAD5AQIEMgEByugNEyAgQH6AAIFMQIAyesMECAiQHyBAIBMQoIzeMAECAuQHCBDIBAQoozdMgIAA+QECBDIBAcroDRMgIEB+gACBTECAMnrDBAgIkB8gQCATEKCM3jABAgLkBwgQyAQEKKM3TICAAPkBAgQyAQHK6A0TICBAfoAAgUxAgDJ6wwQICJAfIEAgExCgjN4wAQIC5AcIEMgEBCijN0yAgAD5AQIEMgEByugNEyAgQH6AAIFMQIAyesMECAiQHyBAIBMQoIzeMAECAuQHCBDIBAQoozdMgIAA+QECBDIBAcroDRMgIEB+gACBTECAMnrDBAgIkB8gQCATEKCM3jABAgLkBwgQyAQEKKM3TICAAPkBAgQyAQHK6A0TICBAfoAAgUxAgDJ6wwQICJAfIEAgExCgjN4wAQIC5AcIEMgEBCijN0yAgAD5AQIEMgEByugNEyAgQH6AAIFMQIAyesMECAiQHyBAIBMQoIzeMAECAuQHCBDIBAQoozdMgIAA+QECBDIBAcroDRMgIEB+gACBTECAMnrDBAgIkB8gQCATEKCM3jABAgLkBwgQyAQEKKM3TICAAPkBAgQyAQHK6A0TICBAfoAAgUxAgDJ6wwQICJAfIEAgExCgjN4wAQIC5AcIEMgEBCijN0yAgAD5AQIEMgEByugNEyAgQH6AAIFMQIAyesMECAiQHyBAIBMQoIzeMAECAuQHCBDIBAQoozdMgIAA+QECBDIBAcroDRMgIEB+gACBTECAMnrDBAgIkB8gQCATEKCM3jABAgLkBwgQyAQEKKM3TICAAPkBAgQygQcyngEeG0BaYAAAAABJRU5ErkJgg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pic>
        <p:nvPicPr>
          <p:cNvPr id="17" name="תמונה 16"/>
          <p:cNvPicPr>
            <a:picLocks noChangeAspect="1"/>
          </p:cNvPicPr>
          <p:nvPr/>
        </p:nvPicPr>
        <p:blipFill>
          <a:blip r:embed="rId2"/>
          <a:stretch>
            <a:fillRect/>
          </a:stretch>
        </p:blipFill>
        <p:spPr>
          <a:xfrm>
            <a:off x="1409700" y="2912549"/>
            <a:ext cx="2743200" cy="2714625"/>
          </a:xfrm>
          <a:prstGeom prst="rect">
            <a:avLst/>
          </a:prstGeom>
        </p:spPr>
      </p:pic>
      <p:sp>
        <p:nvSpPr>
          <p:cNvPr id="18" name="AutoShape 4" descr="data:image/png;base64,iVBORw0KGgoAAAANSUhEUgAAASAAAAEdCAYAAACsZ7rzAAAAAXNSR0IArs4c6QAAB8JJREFUeF7t1MEJAAAIAzG7/9KOcZ+4QCHI7RwBAgQigUW7ZgkQIHAC5AkIEMgEBCijN0yAgAD5AQIEMgEByugNEyAgQH6AAIFMQIAyesMECAiQHyBAIBMQoIzeMAECAuQHCBDIBAQoozdMgIAA+QECBDIBAcroDRMgIEB+gACBTECAMnrDBAgIkB8gQCATEKCM3jABAgLkBwgQyAQEKKM3TICAAPkBAgQyAQHK6A0TICBAfoAAgUxAgDJ6wwQICJAfIEAgExCgjN4wAQIC5AcIEMgEBCijN0yAgAD5AQIEMgEByugNEyAgQH6AAIFMQIAyesMECAiQHyBAIBMQoIzeMAECAuQHCBDIBAQoozdMgIAA+QECBDIBAcroDRMgIEB+gACBTECAMnrDBAgIkB8gQCATEKCM3jABAgLkBwgQyAQEKKM3TICAAPkBAgQyAQHK6A0TICBAfoAAgUxAgDJ6wwQICJAfIEAgExCgjN4wAQIC5AcIEMgEBCijN0yAgAD5AQIEMgEByugNEyAgQH6AAIFMQIAyesMECAiQHyBAIBMQoIzeMAECAuQHCBDIBAQoozdMgIAA+QECBDIBAcroDRMgIEB+gACBTECAMnrDBAgIkB8gQCATEKCM3jABAgLkBwgQyAQEKKM3TICAAPkBAgQyAQHK6A0TICBAfoAAgUxAgDJ6wwQICJAfIEAgExCgjN4wAQIC5AcIEMgEBCijN0yAgAD5AQIEMgEByugNEyAgQH6AAIFMQIAyesMECAiQHyBAIBMQoIzeMAECAuQHCBDIBAQoozdMgIAA+QECBDIBAcroDRMgIEB+gACBTECAMnrDBAgIkB8gQCATEKCM3jABAgLkBwgQyAQEKKM3TICAAPkBAgQyAQHK6A0TICBAfoAAgUxAgDJ6wwQICJAfIEAgExCgjN4wAQIC5AcIEMgEBCijN0yAgAD5AQIEMgEByugNEyAgQH6AAIFMQIAyesMECAiQHyBAIBMQoIzeMAECAuQHCBDIBAQoozdMgIAA+QECBDIBAcroDRMgIEB+gACBTECAMnrDBAgIkB8gQCATEKCM3jABAgLkBwgQyAQEKKM3TICAAPkBAgQyAQHK6A0TICBAfoAAgUxAgDJ6wwQICJAfIEAgExCgjN4wAQIC5AcIEMgEBCijN0yAgAD5AQIEMgEByugNEyAgQH6AAIFMQIAyesMECAiQHyBAIBMQoIzeMAECAuQHCBDIBAQoozdMgIAA+QECBDIBAcroDRMgIEB+gACBTECAMnrDBAgIkB8gQCATEKCM3jABAgLkBwgQyAQEKKM3TICAAPkBAgQyAQHK6A0TICBAfoAAgUxAgDJ6wwQICJAfIEAgExCgjN4wAQIC5AcIEMgEBCijN0yAgAD5AQIEMgEByugNEyAgQH6AAIFMQIAyesMECAiQHyBAIBMQoIzeMAECAuQHCBDIBAQoozdMgIAA+QECBDIBAcroDRMgIEB+gACBTECAMnrDBAgIkB8gQCATEKCM3jABAgLkBwgQyAQEKKM3TICAAPkBAgQyAQHK6A0TICBAfoAAgUxAgDJ6wwQICJAfIEAgExCgjN4wAQIC5AcIEMgEBCijN0yAgAD5AQIEMgEByugNEyAgQH6AAIFMQIAyesMECAiQHyBAIBMQoIzeMAECAuQHCBDIBAQoozdMgIAA+QECBDIBAcroDRMgIEB+gACBTECAMnrDBAgIkB8gQCATEKCM3jABAgLkBwgQyAQEKKM3TICAAPkBAgQyAQHK6A0TICBAfoAAgUxAgDJ6wwQICJAfIEAgExCgjN4wAQIC5AcIEMgEBCijN0yAgAD5AQIEMgEByugNEyAgQH6AAIFMQIAyesMECAiQHyBAIBMQoIzeMAECAuQHCBDIBAQoozdMgIAA+QECBDIBAcroDRMgIEB+gACBTECAMnrDBAgIkB8gQCATEKCM3jABAgLkBwgQyAQEKKM3TICAAPkBAgQyAQHK6A0TICBAfoAAgUxAgDJ6wwQICJAfIEAgExCgjN4wAQIC5AcIEMgEBCijN0yAgAD5AQIEMgEByugNEyAgQH6AAIFMQIAyesMECAiQHyBAIBMQoIzeMAECAuQHCBDIBAQoozdMgIAA+QECBDIBAcroDRMgIEB+gACBTECAMnrDBAgIkB8gQCATEKCM3jABAgLkBwgQyAQEKKM3TICAAPkBAgQyAQHK6A0TICBAfoAAgUxAgDJ6wwQICJAfIEAgExCgjN4wAQIC5AcIEMgEBCijN0yAgAD5AQIEMgEByugNEyAgQH6AAIFMQIAyesMECAiQHyBAIBMQoIzeMAECAuQHCBDIBAQoozdMgIAA+QECBDIBAcroDRMgIEB+gACBTECAMnrDBAgIkB8gQCATEKCM3jABAgLkBwgQyAQEKKM3TICAAPkBAgQyAQHK6A0TICBAfoAAgUxAgDJ6wwQICJAfIEAgExCgjN4wAQIC5AcIEMgEBCijN0yAgAD5AQIEMgEByugNEyAgQH6AAIFMQIAyesMECAiQHyBAIBMQoIzeMAECAuQHCBDIBAQoozdMgIAA+QECBDIBAcroDRMgIEB+gACBTECAMnrDBAgIkB8gQCATEKCM3jABAgLkBwgQyAQEKKM3TICAAPkBAgQygQcyngEeG0BaYAAAAABJRU5ErkJgg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pic>
        <p:nvPicPr>
          <p:cNvPr id="19" name="תמונה 18"/>
          <p:cNvPicPr>
            <a:picLocks noChangeAspect="1"/>
          </p:cNvPicPr>
          <p:nvPr/>
        </p:nvPicPr>
        <p:blipFill>
          <a:blip r:embed="rId3"/>
          <a:stretch>
            <a:fillRect/>
          </a:stretch>
        </p:blipFill>
        <p:spPr>
          <a:xfrm>
            <a:off x="939800" y="2896405"/>
            <a:ext cx="2905125" cy="2809875"/>
          </a:xfrm>
          <a:prstGeom prst="rect">
            <a:avLst/>
          </a:prstGeom>
        </p:spPr>
      </p:pic>
    </p:spTree>
    <p:extLst>
      <p:ext uri="{BB962C8B-B14F-4D97-AF65-F5344CB8AC3E}">
        <p14:creationId xmlns:p14="http://schemas.microsoft.com/office/powerpoint/2010/main" val="3998141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913795" y="0"/>
            <a:ext cx="10353762" cy="970450"/>
          </a:xfrm>
        </p:spPr>
        <p:txBody>
          <a:bodyPr/>
          <a:lstStyle/>
          <a:p>
            <a:r>
              <a:rPr lang="he-IL" dirty="0" smtClean="0"/>
              <a:t>איך אפשר להשאיר ילדים קטנים לבד? </a:t>
            </a:r>
            <a:endParaRPr lang="he-IL" dirty="0"/>
          </a:p>
        </p:txBody>
      </p:sp>
      <p:sp>
        <p:nvSpPr>
          <p:cNvPr id="3" name="מציין מיקום תוכן 2"/>
          <p:cNvSpPr>
            <a:spLocks noGrp="1"/>
          </p:cNvSpPr>
          <p:nvPr>
            <p:ph idx="1"/>
          </p:nvPr>
        </p:nvSpPr>
        <p:spPr/>
        <p:txBody>
          <a:bodyPr/>
          <a:lstStyle/>
          <a:p>
            <a:r>
              <a:rPr lang="he-IL" dirty="0" smtClean="0"/>
              <a:t>להוסיף סרטון</a:t>
            </a:r>
            <a:endParaRPr lang="he-IL" dirty="0"/>
          </a:p>
        </p:txBody>
      </p:sp>
      <p:sp>
        <p:nvSpPr>
          <p:cNvPr id="4" name="מלבן: פינות מעוגלות 3">
            <a:extLst>
              <a:ext uri="{FF2B5EF4-FFF2-40B4-BE49-F238E27FC236}">
                <a16:creationId xmlns:a16="http://schemas.microsoft.com/office/drawing/2014/main" xmlns="" id="{2D7381EA-F5CE-4B06-AD43-F15D1CEDE747}"/>
              </a:ext>
            </a:extLst>
          </p:cNvPr>
          <p:cNvSpPr/>
          <p:nvPr/>
        </p:nvSpPr>
        <p:spPr>
          <a:xfrm>
            <a:off x="370352" y="1580050"/>
            <a:ext cx="3538330" cy="17492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000" dirty="0" smtClean="0"/>
              <a:t>עדותו של ד"ר פליקס זנדמן </a:t>
            </a:r>
            <a:endParaRPr lang="he-IL" sz="3000" dirty="0"/>
          </a:p>
        </p:txBody>
      </p:sp>
      <p:pic>
        <p:nvPicPr>
          <p:cNvPr id="5" name="הניצחון הסופי של פליקס זנדמן (online-video-cut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970450"/>
            <a:ext cx="12192000" cy="5887550"/>
          </a:xfrm>
          <a:prstGeom prst="rect">
            <a:avLst/>
          </a:prstGeom>
        </p:spPr>
      </p:pic>
    </p:spTree>
    <p:extLst>
      <p:ext uri="{BB962C8B-B14F-4D97-AF65-F5344CB8AC3E}">
        <p14:creationId xmlns:p14="http://schemas.microsoft.com/office/powerpoint/2010/main" val="2624552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xmlns="" id="{2FD42D20-5B79-4DA1-89BC-7C0DDE18E938}"/>
              </a:ext>
            </a:extLst>
          </p:cNvPr>
          <p:cNvSpPr>
            <a:spLocks noGrp="1"/>
          </p:cNvSpPr>
          <p:nvPr>
            <p:ph type="title"/>
          </p:nvPr>
        </p:nvSpPr>
        <p:spPr>
          <a:xfrm>
            <a:off x="8094617" y="965196"/>
            <a:ext cx="3137262" cy="1765304"/>
          </a:xfrm>
        </p:spPr>
        <p:txBody>
          <a:bodyPr vert="horz" lIns="91440" tIns="45720" rIns="91440" bIns="45720" rtlCol="0" anchor="b">
            <a:normAutofit fontScale="90000"/>
          </a:bodyPr>
          <a:lstStyle/>
          <a:p>
            <a:pPr rtl="0"/>
            <a:r>
              <a:rPr lang="he-IL" sz="3600" dirty="0" smtClean="0">
                <a:ln>
                  <a:solidFill>
                    <a:prstClr val="black">
                      <a:lumMod val="75000"/>
                      <a:lumOff val="25000"/>
                      <a:alpha val="10000"/>
                    </a:prstClr>
                  </a:solidFill>
                </a:ln>
                <a:solidFill>
                  <a:srgbClr val="EEECE1"/>
                </a:solidFill>
                <a:effectLst>
                  <a:outerShdw blurRad="9525" dist="25400" dir="14640000" algn="tl" rotWithShape="0">
                    <a:prstClr val="black">
                      <a:alpha val="30000"/>
                    </a:prstClr>
                  </a:outerShdw>
                </a:effectLst>
              </a:rPr>
              <a:t>כיכר המשפחות יד ושם</a:t>
            </a:r>
            <a:br>
              <a:rPr lang="he-IL" sz="3600" dirty="0" smtClean="0">
                <a:ln>
                  <a:solidFill>
                    <a:prstClr val="black">
                      <a:lumMod val="75000"/>
                      <a:lumOff val="25000"/>
                      <a:alpha val="10000"/>
                    </a:prstClr>
                  </a:solidFill>
                </a:ln>
                <a:solidFill>
                  <a:srgbClr val="EEECE1"/>
                </a:solidFill>
                <a:effectLst>
                  <a:outerShdw blurRad="9525" dist="25400" dir="14640000" algn="tl" rotWithShape="0">
                    <a:prstClr val="black">
                      <a:alpha val="30000"/>
                    </a:prstClr>
                  </a:outerShdw>
                </a:effectLst>
              </a:rPr>
            </a:br>
            <a:endParaRPr lang="en-US" dirty="0"/>
          </a:p>
        </p:txBody>
      </p:sp>
      <p:sp>
        <p:nvSpPr>
          <p:cNvPr id="71" name="Rectangle 70">
            <a:extLst>
              <a:ext uri="{FF2B5EF4-FFF2-40B4-BE49-F238E27FC236}">
                <a16:creationId xmlns:a16="http://schemas.microsoft.com/office/drawing/2014/main" xmlns="" id="{93A46EEB-10AB-4E52-AF22-A848AE9259F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950614" y="965196"/>
            <a:ext cx="6476539" cy="4781641"/>
          </a:xfrm>
          <a:prstGeom prst="rect">
            <a:avLst/>
          </a:prstGeom>
          <a:solidFill>
            <a:schemeClr val="tx1"/>
          </a:solidFill>
          <a:ln w="190500">
            <a:solidFill>
              <a:schemeClr val="tx1">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תמונה 2"/>
          <p:cNvPicPr>
            <a:picLocks noChangeAspect="1"/>
          </p:cNvPicPr>
          <p:nvPr/>
        </p:nvPicPr>
        <p:blipFill>
          <a:blip r:embed="rId3"/>
          <a:stretch>
            <a:fillRect/>
          </a:stretch>
        </p:blipFill>
        <p:spPr>
          <a:xfrm>
            <a:off x="1136600" y="1078962"/>
            <a:ext cx="6078239" cy="4554107"/>
          </a:xfrm>
          <a:prstGeom prst="rect">
            <a:avLst/>
          </a:prstGeom>
        </p:spPr>
      </p:pic>
      <p:grpSp>
        <p:nvGrpSpPr>
          <p:cNvPr id="10" name="קבוצה 9"/>
          <p:cNvGrpSpPr/>
          <p:nvPr/>
        </p:nvGrpSpPr>
        <p:grpSpPr>
          <a:xfrm>
            <a:off x="7400825" y="2428587"/>
            <a:ext cx="4746871" cy="2839024"/>
            <a:chOff x="5388505" y="1213206"/>
            <a:chExt cx="4965118" cy="2839024"/>
          </a:xfrm>
          <a:solidFill>
            <a:srgbClr val="FFFF00"/>
          </a:solidFill>
        </p:grpSpPr>
        <p:sp>
          <p:nvSpPr>
            <p:cNvPr id="11" name="מלבן 10"/>
            <p:cNvSpPr/>
            <p:nvPr/>
          </p:nvSpPr>
          <p:spPr>
            <a:xfrm>
              <a:off x="5388505" y="1238605"/>
              <a:ext cx="4838118" cy="2813625"/>
            </a:xfrm>
            <a:prstGeom prst="rect">
              <a:avLst/>
            </a:prstGeom>
            <a:grpFill/>
            <a:ln>
              <a:solidFill>
                <a:schemeClr val="accent1"/>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2" name="מלבן 11"/>
            <p:cNvSpPr/>
            <p:nvPr/>
          </p:nvSpPr>
          <p:spPr>
            <a:xfrm>
              <a:off x="5515505" y="1213206"/>
              <a:ext cx="4838118" cy="2813625"/>
            </a:xfrm>
            <a:prstGeom prst="rect">
              <a:avLst/>
            </a:prstGeom>
            <a:solidFill>
              <a:schemeClr val="accent1"/>
            </a:solidFill>
            <a:ln>
              <a:solidFill>
                <a:schemeClr val="accent1"/>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5344" tIns="85344" rIns="113792" bIns="128016" numCol="1" spcCol="1270" anchor="t" anchorCtr="0">
              <a:noAutofit/>
            </a:bodyPr>
            <a:lstStyle/>
            <a:p>
              <a:pPr marL="171450" lvl="1" indent="-171450" algn="r" defTabSz="711200" rtl="1">
                <a:lnSpc>
                  <a:spcPct val="90000"/>
                </a:lnSpc>
                <a:spcBef>
                  <a:spcPct val="0"/>
                </a:spcBef>
                <a:spcAft>
                  <a:spcPct val="15000"/>
                </a:spcAft>
                <a:buChar char="••"/>
              </a:pPr>
              <a:endParaRPr lang="he-IL" sz="1600" kern="1200" dirty="0"/>
            </a:p>
            <a:p>
              <a:pPr marL="0" lvl="1" algn="r" defTabSz="711200" rtl="1">
                <a:lnSpc>
                  <a:spcPct val="90000"/>
                </a:lnSpc>
                <a:spcBef>
                  <a:spcPct val="0"/>
                </a:spcBef>
                <a:spcAft>
                  <a:spcPct val="15000"/>
                </a:spcAft>
              </a:pPr>
              <a:r>
                <a:rPr lang="he-IL" kern="1200" dirty="0"/>
                <a:t>הכיכר וכן הפסל "גולגולות" של האמן מנשה קדישמן, המוצב בכיכר, נתרמו על ידי ידידי יד ושם פליקס זנדמן ורעייתו רותה, לזכר סבו של פליקס, נחום פריידוביץ' שנספה בשואה יחד עם שני נכדיו ועם תינוק נוסף. </a:t>
              </a:r>
              <a:endParaRPr lang="he-IL" kern="1200" dirty="0" smtClean="0"/>
            </a:p>
            <a:p>
              <a:pPr marL="0" lvl="1" algn="r" defTabSz="711200" rtl="1">
                <a:lnSpc>
                  <a:spcPct val="90000"/>
                </a:lnSpc>
                <a:spcBef>
                  <a:spcPct val="0"/>
                </a:spcBef>
                <a:spcAft>
                  <a:spcPct val="15000"/>
                </a:spcAft>
              </a:pPr>
              <a:r>
                <a:rPr lang="he-IL" kern="1200" dirty="0" smtClean="0"/>
                <a:t>זנדמן </a:t>
              </a:r>
              <a:r>
                <a:rPr lang="he-IL" kern="1200" dirty="0"/>
                <a:t>הוא הנכד היחיד מהמשפחה אשר שרד את השואה</a:t>
              </a:r>
              <a:r>
                <a:rPr lang="he-IL" sz="1600" kern="1200" dirty="0"/>
                <a:t>.</a:t>
              </a:r>
            </a:p>
          </p:txBody>
        </p:sp>
      </p:grpSp>
    </p:spTree>
    <p:extLst>
      <p:ext uri="{BB962C8B-B14F-4D97-AF65-F5344CB8AC3E}">
        <p14:creationId xmlns:p14="http://schemas.microsoft.com/office/powerpoint/2010/main" val="1009260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p:txBody>
          <a:bodyPr/>
          <a:lstStyle/>
          <a:p>
            <a:pPr marL="36900" indent="0">
              <a:buNone/>
            </a:pPr>
            <a:r>
              <a:rPr lang="he-IL" dirty="0" smtClean="0"/>
              <a:t>דודו  של פליקס </a:t>
            </a:r>
            <a:r>
              <a:rPr lang="he-IL" dirty="0" err="1" smtClean="0"/>
              <a:t>סנדר</a:t>
            </a:r>
            <a:r>
              <a:rPr lang="he-IL" dirty="0" smtClean="0"/>
              <a:t> </a:t>
            </a:r>
            <a:r>
              <a:rPr lang="he-IL" dirty="0" err="1" smtClean="0"/>
              <a:t>פרידוביץ</a:t>
            </a:r>
            <a:r>
              <a:rPr lang="he-IL" dirty="0" smtClean="0"/>
              <a:t>' שהיה </a:t>
            </a:r>
            <a:r>
              <a:rPr lang="he-IL" dirty="0"/>
              <a:t>מהנדס במקצועו, </a:t>
            </a:r>
            <a:r>
              <a:rPr lang="he-IL" dirty="0" smtClean="0"/>
              <a:t>לימד </a:t>
            </a:r>
            <a:r>
              <a:rPr lang="he-IL" dirty="0"/>
              <a:t>את פליקס הצעיר מתמטיקה ופיזיקה </a:t>
            </a:r>
            <a:r>
              <a:rPr lang="he-IL" dirty="0" smtClean="0"/>
              <a:t>   בעל-פה במשך 17 חודשי המסתור שלהם.</a:t>
            </a:r>
          </a:p>
          <a:p>
            <a:pPr marL="36900" indent="0">
              <a:buNone/>
            </a:pPr>
            <a:r>
              <a:rPr lang="he-IL" dirty="0"/>
              <a:t>אחר סיום המלחמה, היגר </a:t>
            </a:r>
            <a:r>
              <a:rPr lang="he-IL" dirty="0" smtClean="0"/>
              <a:t> פליקס לצרפת </a:t>
            </a:r>
            <a:r>
              <a:rPr lang="he-IL" dirty="0"/>
              <a:t>שם למד פיזיקה והנדסת מכונות, וכן השלים דוקטורט בפיזיקה באוני' סורבון</a:t>
            </a:r>
            <a:r>
              <a:rPr lang="he-IL" dirty="0" smtClean="0"/>
              <a:t>.</a:t>
            </a:r>
          </a:p>
          <a:p>
            <a:pPr marL="36900" indent="0">
              <a:buNone/>
            </a:pPr>
            <a:r>
              <a:rPr lang="he-IL" dirty="0"/>
              <a:t>מספר שנים לאחר מכן היגר לארצות הברית שם ייסד בשנת 1962 את חברה שתפתח את רעיונותיו, וקרא אותה על שם העיירה </a:t>
            </a:r>
            <a:r>
              <a:rPr lang="he-IL" dirty="0" err="1"/>
              <a:t>וייסיאי</a:t>
            </a:r>
            <a:r>
              <a:rPr lang="he-IL" dirty="0"/>
              <a:t>, אשר נקראת ביידיש </a:t>
            </a:r>
            <a:r>
              <a:rPr lang="he-IL" dirty="0" err="1"/>
              <a:t>וישיי</a:t>
            </a:r>
            <a:r>
              <a:rPr lang="he-IL" dirty="0"/>
              <a:t>, העיירה בה נולדה סבתו וחרבה בשואה</a:t>
            </a:r>
            <a:r>
              <a:rPr lang="he-IL" dirty="0" smtClean="0"/>
              <a:t>.</a:t>
            </a:r>
          </a:p>
          <a:p>
            <a:pPr marL="36900" indent="0">
              <a:buNone/>
            </a:pPr>
            <a:r>
              <a:rPr lang="he-IL" dirty="0"/>
              <a:t>בסך הכל על שמו של זנדמן רשומים לא פחות מ-39 </a:t>
            </a:r>
            <a:r>
              <a:rPr lang="he-IL" dirty="0" smtClean="0"/>
              <a:t>פטנטים.</a:t>
            </a:r>
          </a:p>
          <a:p>
            <a:pPr marL="36900" indent="0">
              <a:buNone/>
            </a:pPr>
            <a:r>
              <a:rPr lang="he-IL" dirty="0" smtClean="0"/>
              <a:t>זנדמן </a:t>
            </a:r>
            <a:r>
              <a:rPr lang="he-IL" dirty="0"/>
              <a:t>היה ציוני נלהב שהרבה לבקר בישראל, והוא הקים בישראל שישה מפעלים שמעסיקים כ-4,000 עובדים</a:t>
            </a:r>
            <a:r>
              <a:rPr lang="he-IL" dirty="0" smtClean="0"/>
              <a:t>.</a:t>
            </a:r>
          </a:p>
          <a:p>
            <a:pPr marL="36900" indent="0">
              <a:buNone/>
            </a:pPr>
            <a:r>
              <a:rPr lang="he-IL" dirty="0"/>
              <a:t>פליקס זנדמן נפטר בפילדלפיה ב-2011, בגיל 84, ונקבר בבית העלמין קריית שאול.</a:t>
            </a:r>
          </a:p>
        </p:txBody>
      </p:sp>
      <p:pic>
        <p:nvPicPr>
          <p:cNvPr id="6" name="תמונה 5"/>
          <p:cNvPicPr>
            <a:picLocks noChangeAspect="1"/>
          </p:cNvPicPr>
          <p:nvPr/>
        </p:nvPicPr>
        <p:blipFill>
          <a:blip r:embed="rId2"/>
          <a:stretch>
            <a:fillRect/>
          </a:stretch>
        </p:blipFill>
        <p:spPr>
          <a:xfrm>
            <a:off x="3734483" y="577043"/>
            <a:ext cx="7669433" cy="1030313"/>
          </a:xfrm>
          <a:prstGeom prst="rect">
            <a:avLst/>
          </a:prstGeom>
          <a:ln>
            <a:solidFill>
              <a:schemeClr val="accent2">
                <a:lumMod val="75000"/>
              </a:schemeClr>
            </a:solidFill>
          </a:ln>
        </p:spPr>
      </p:pic>
    </p:spTree>
    <p:extLst>
      <p:ext uri="{BB962C8B-B14F-4D97-AF65-F5344CB8AC3E}">
        <p14:creationId xmlns:p14="http://schemas.microsoft.com/office/powerpoint/2010/main" val="666514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צפחה">
  <a:themeElements>
    <a:clrScheme name="כתום אדום">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צפחה">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צפחה">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ppt/theme/theme2.xml><?xml version="1.0" encoding="utf-8"?>
<a:theme xmlns:a="http://schemas.openxmlformats.org/drawingml/2006/main" name="ערכת נושא של Office">
  <a:themeElements>
    <a:clrScheme name="RedLineBusiness_16x9">
      <a:dk1>
        <a:srgbClr val="514A40"/>
      </a:dk1>
      <a:lt1>
        <a:sysClr val="window" lastClr="FFFFFF"/>
      </a:lt1>
      <a:dk2>
        <a:srgbClr val="000000"/>
      </a:dk2>
      <a:lt2>
        <a:srgbClr val="F9F7F3"/>
      </a:lt2>
      <a:accent1>
        <a:srgbClr val="A85229"/>
      </a:accent1>
      <a:accent2>
        <a:srgbClr val="98916E"/>
      </a:accent2>
      <a:accent3>
        <a:srgbClr val="C9A645"/>
      </a:accent3>
      <a:accent4>
        <a:srgbClr val="76A7B2"/>
      </a:accent4>
      <a:accent5>
        <a:srgbClr val="82A670"/>
      </a:accent5>
      <a:accent6>
        <a:srgbClr val="896170"/>
      </a:accent6>
      <a:hlink>
        <a:srgbClr val="A85229"/>
      </a:hlink>
      <a:folHlink>
        <a:srgbClr val="98916E"/>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ערכת נושא של Office">
  <a:themeElements>
    <a:clrScheme name="RedLineBusiness_16x9">
      <a:dk1>
        <a:srgbClr val="514A40"/>
      </a:dk1>
      <a:lt1>
        <a:sysClr val="window" lastClr="FFFFFF"/>
      </a:lt1>
      <a:dk2>
        <a:srgbClr val="000000"/>
      </a:dk2>
      <a:lt2>
        <a:srgbClr val="F9F7F3"/>
      </a:lt2>
      <a:accent1>
        <a:srgbClr val="A85229"/>
      </a:accent1>
      <a:accent2>
        <a:srgbClr val="98916E"/>
      </a:accent2>
      <a:accent3>
        <a:srgbClr val="C9A645"/>
      </a:accent3>
      <a:accent4>
        <a:srgbClr val="76A7B2"/>
      </a:accent4>
      <a:accent5>
        <a:srgbClr val="82A670"/>
      </a:accent5>
      <a:accent6>
        <a:srgbClr val="896170"/>
      </a:accent6>
      <a:hlink>
        <a:srgbClr val="A85229"/>
      </a:hlink>
      <a:folHlink>
        <a:srgbClr val="98916E"/>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1652</TotalTime>
  <Words>452</Words>
  <Application>Microsoft Office PowerPoint</Application>
  <PresentationFormat>מסך רחב</PresentationFormat>
  <Paragraphs>37</Paragraphs>
  <Slides>11</Slides>
  <Notes>2</Notes>
  <HiddenSlides>0</HiddenSlides>
  <MMClips>1</MMClips>
  <ScaleCrop>false</ScaleCrop>
  <HeadingPairs>
    <vt:vector size="6" baseType="variant">
      <vt:variant>
        <vt:lpstr>גופנים בשימוש</vt:lpstr>
      </vt:variant>
      <vt:variant>
        <vt:i4>6</vt:i4>
      </vt:variant>
      <vt:variant>
        <vt:lpstr>ערכת נושא</vt:lpstr>
      </vt:variant>
      <vt:variant>
        <vt:i4>1</vt:i4>
      </vt:variant>
      <vt:variant>
        <vt:lpstr>כותרות שקופיות</vt:lpstr>
      </vt:variant>
      <vt:variant>
        <vt:i4>11</vt:i4>
      </vt:variant>
    </vt:vector>
  </HeadingPairs>
  <TitlesOfParts>
    <vt:vector size="18" baseType="lpstr">
      <vt:lpstr>Arial</vt:lpstr>
      <vt:lpstr>Calibri</vt:lpstr>
      <vt:lpstr>Calisto MT</vt:lpstr>
      <vt:lpstr>Tahoma</vt:lpstr>
      <vt:lpstr>Trebuchet MS</vt:lpstr>
      <vt:lpstr>Wingdings 2</vt:lpstr>
      <vt:lpstr>צפחה</vt:lpstr>
      <vt:lpstr>דילמה ערכית בתקופת השואה</vt:lpstr>
      <vt:lpstr>מצגת של PowerPoint</vt:lpstr>
      <vt:lpstr>יאנוש קורצ'אק </vt:lpstr>
      <vt:lpstr>עם אילו דילמות ערכיות התמודד קורצ'אק?</vt:lpstr>
      <vt:lpstr>מצגת של PowerPoint</vt:lpstr>
      <vt:lpstr>מצגת של PowerPoint</vt:lpstr>
      <vt:lpstr>איך אפשר להשאיר ילדים קטנים לבד? </vt:lpstr>
      <vt:lpstr>כיכר המשפחות יד ושם </vt:lpstr>
      <vt:lpstr>מצגת של PowerPoint</vt:lpstr>
      <vt:lpstr>מצגת של PowerPoint</vt:lpstr>
      <vt:lpstr>תודה רבה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היהודים בימי הביניים בעולם הנוצרי ובעולם המוסלמי</dc:title>
  <dc:creator>Aliza Karnei-R'em</dc:creator>
  <cp:lastModifiedBy>Ronit</cp:lastModifiedBy>
  <cp:revision>22</cp:revision>
  <dcterms:created xsi:type="dcterms:W3CDTF">2019-03-02T19:44:57Z</dcterms:created>
  <dcterms:modified xsi:type="dcterms:W3CDTF">2022-06-19T09:25:58Z</dcterms:modified>
</cp:coreProperties>
</file>