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84" r:id="rId1"/>
  </p:sldMasterIdLst>
  <p:notesMasterIdLst>
    <p:notesMasterId r:id="rId31"/>
  </p:notesMasterIdLst>
  <p:sldIdLst>
    <p:sldId id="374" r:id="rId2"/>
    <p:sldId id="313" r:id="rId3"/>
    <p:sldId id="314" r:id="rId4"/>
    <p:sldId id="376" r:id="rId5"/>
    <p:sldId id="384" r:id="rId6"/>
    <p:sldId id="377" r:id="rId7"/>
    <p:sldId id="378" r:id="rId8"/>
    <p:sldId id="385" r:id="rId9"/>
    <p:sldId id="379" r:id="rId10"/>
    <p:sldId id="365" r:id="rId11"/>
    <p:sldId id="369" r:id="rId12"/>
    <p:sldId id="380" r:id="rId13"/>
    <p:sldId id="355" r:id="rId14"/>
    <p:sldId id="356" r:id="rId15"/>
    <p:sldId id="357" r:id="rId16"/>
    <p:sldId id="372" r:id="rId17"/>
    <p:sldId id="322" r:id="rId18"/>
    <p:sldId id="386" r:id="rId19"/>
    <p:sldId id="373" r:id="rId20"/>
    <p:sldId id="323" r:id="rId21"/>
    <p:sldId id="318" r:id="rId22"/>
    <p:sldId id="375" r:id="rId23"/>
    <p:sldId id="351" r:id="rId24"/>
    <p:sldId id="319" r:id="rId25"/>
    <p:sldId id="320" r:id="rId26"/>
    <p:sldId id="321" r:id="rId27"/>
    <p:sldId id="381" r:id="rId28"/>
    <p:sldId id="383" r:id="rId29"/>
    <p:sldId id="38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0B43DC-A034-4132-9E47-23E415D8818D}" v="34" dt="2020-05-07T21:07:02.9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809" autoAdjust="0"/>
    <p:restoredTop sz="92171" autoAdjust="0"/>
  </p:normalViewPr>
  <p:slideViewPr>
    <p:cSldViewPr snapToGrid="0">
      <p:cViewPr varScale="1">
        <p:scale>
          <a:sx n="58" d="100"/>
          <a:sy n="58" d="100"/>
        </p:scale>
        <p:origin x="852"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2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5C1F5-ED64-4871-8EB5-067E30448FA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743BF6-7A0B-4653-B634-AD7FDCF7C488}">
      <dgm:prSet/>
      <dgm:spPr/>
      <dgm:t>
        <a:bodyPr/>
        <a:lstStyle/>
        <a:p>
          <a:r>
            <a:rPr lang="he-IL"/>
            <a:t>היכרות ראשונית עם מבנה המוח</a:t>
          </a:r>
          <a:endParaRPr lang="en-US"/>
        </a:p>
      </dgm:t>
    </dgm:pt>
    <dgm:pt modelId="{0DD1A219-F024-4C2B-8AD9-28FF8431FE77}" type="parTrans" cxnId="{670B2270-B933-4428-802E-A56812E532EE}">
      <dgm:prSet/>
      <dgm:spPr/>
      <dgm:t>
        <a:bodyPr/>
        <a:lstStyle/>
        <a:p>
          <a:endParaRPr lang="en-US"/>
        </a:p>
      </dgm:t>
    </dgm:pt>
    <dgm:pt modelId="{917D2987-0608-4D73-890A-5CFBD010D4E3}" type="sibTrans" cxnId="{670B2270-B933-4428-802E-A56812E532EE}">
      <dgm:prSet/>
      <dgm:spPr/>
      <dgm:t>
        <a:bodyPr/>
        <a:lstStyle/>
        <a:p>
          <a:endParaRPr lang="en-US"/>
        </a:p>
      </dgm:t>
    </dgm:pt>
    <dgm:pt modelId="{3CADAB50-3E97-4625-A9AC-9B538FE99ACF}">
      <dgm:prSet/>
      <dgm:spPr/>
      <dgm:t>
        <a:bodyPr/>
        <a:lstStyle/>
        <a:p>
          <a:r>
            <a:rPr lang="he-IL"/>
            <a:t>הצצה אל פעילות המערכת הנוירולוגית ברמה התאית.</a:t>
          </a:r>
          <a:endParaRPr lang="en-US"/>
        </a:p>
      </dgm:t>
    </dgm:pt>
    <dgm:pt modelId="{95C0AD21-2854-4F8A-86B4-0AA32646324D}" type="parTrans" cxnId="{3A7EED0C-9B35-4792-8EEB-29DBDB2C2A97}">
      <dgm:prSet/>
      <dgm:spPr/>
      <dgm:t>
        <a:bodyPr/>
        <a:lstStyle/>
        <a:p>
          <a:endParaRPr lang="en-US"/>
        </a:p>
      </dgm:t>
    </dgm:pt>
    <dgm:pt modelId="{8A77344B-5FDE-4CAA-A7AE-496B7EB0A3F1}" type="sibTrans" cxnId="{3A7EED0C-9B35-4792-8EEB-29DBDB2C2A97}">
      <dgm:prSet/>
      <dgm:spPr/>
      <dgm:t>
        <a:bodyPr/>
        <a:lstStyle/>
        <a:p>
          <a:endParaRPr lang="en-US"/>
        </a:p>
      </dgm:t>
    </dgm:pt>
    <dgm:pt modelId="{88C01F63-7511-4311-B88C-37CDAE2E23A5}">
      <dgm:prSet/>
      <dgm:spPr/>
      <dgm:t>
        <a:bodyPr/>
        <a:lstStyle/>
        <a:p>
          <a:r>
            <a:rPr lang="he-IL"/>
            <a:t>חשיפה לניסויים טיפוסיים בתחום הפסיכולוגיה הפיזיולוגית.</a:t>
          </a:r>
          <a:endParaRPr lang="en-US"/>
        </a:p>
      </dgm:t>
    </dgm:pt>
    <dgm:pt modelId="{E754B9CF-52A0-4270-86C1-8FB05BAE20B6}" type="parTrans" cxnId="{B7AF9B5A-A53C-4C1C-BBEB-71DBD73E0ABA}">
      <dgm:prSet/>
      <dgm:spPr/>
      <dgm:t>
        <a:bodyPr/>
        <a:lstStyle/>
        <a:p>
          <a:endParaRPr lang="en-US"/>
        </a:p>
      </dgm:t>
    </dgm:pt>
    <dgm:pt modelId="{A2082F9A-FC37-4309-A552-4E299C9511ED}" type="sibTrans" cxnId="{B7AF9B5A-A53C-4C1C-BBEB-71DBD73E0ABA}">
      <dgm:prSet/>
      <dgm:spPr/>
      <dgm:t>
        <a:bodyPr/>
        <a:lstStyle/>
        <a:p>
          <a:endParaRPr lang="en-US"/>
        </a:p>
      </dgm:t>
    </dgm:pt>
    <dgm:pt modelId="{A0969BA8-A92F-451F-B203-A6A4C16B59CE}" type="pres">
      <dgm:prSet presAssocID="{8565C1F5-ED64-4871-8EB5-067E30448FAA}" presName="root" presStyleCnt="0">
        <dgm:presLayoutVars>
          <dgm:dir/>
          <dgm:resizeHandles val="exact"/>
        </dgm:presLayoutVars>
      </dgm:prSet>
      <dgm:spPr/>
    </dgm:pt>
    <dgm:pt modelId="{7EBB216A-F642-4539-8C21-8B3F261FDCA8}" type="pres">
      <dgm:prSet presAssocID="{89743BF6-7A0B-4653-B634-AD7FDCF7C488}" presName="compNode" presStyleCnt="0"/>
      <dgm:spPr/>
    </dgm:pt>
    <dgm:pt modelId="{A412757C-B947-4BF7-8FCB-5861D0294B61}" type="pres">
      <dgm:prSet presAssocID="{89743BF6-7A0B-4653-B634-AD7FDCF7C488}" presName="bgRect" presStyleLbl="bgShp" presStyleIdx="0" presStyleCnt="3"/>
      <dgm:spPr/>
    </dgm:pt>
    <dgm:pt modelId="{EB89E123-92D8-4B6F-950D-502F0E1B621F}" type="pres">
      <dgm:prSet presAssocID="{89743BF6-7A0B-4653-B634-AD7FDCF7C48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a:ext>
      </dgm:extLst>
    </dgm:pt>
    <dgm:pt modelId="{C92241C5-F0B6-43FD-AA3E-E781B49044A6}" type="pres">
      <dgm:prSet presAssocID="{89743BF6-7A0B-4653-B634-AD7FDCF7C488}" presName="spaceRect" presStyleCnt="0"/>
      <dgm:spPr/>
    </dgm:pt>
    <dgm:pt modelId="{72D4512B-2F92-4E9F-94DF-A3E69DC943ED}" type="pres">
      <dgm:prSet presAssocID="{89743BF6-7A0B-4653-B634-AD7FDCF7C488}" presName="parTx" presStyleLbl="revTx" presStyleIdx="0" presStyleCnt="3">
        <dgm:presLayoutVars>
          <dgm:chMax val="0"/>
          <dgm:chPref val="0"/>
        </dgm:presLayoutVars>
      </dgm:prSet>
      <dgm:spPr/>
    </dgm:pt>
    <dgm:pt modelId="{23E83F94-9DE4-4382-8372-DE9C46877E21}" type="pres">
      <dgm:prSet presAssocID="{917D2987-0608-4D73-890A-5CFBD010D4E3}" presName="sibTrans" presStyleCnt="0"/>
      <dgm:spPr/>
    </dgm:pt>
    <dgm:pt modelId="{50268C95-CA5E-485D-9D86-8C841CFBC053}" type="pres">
      <dgm:prSet presAssocID="{3CADAB50-3E97-4625-A9AC-9B538FE99ACF}" presName="compNode" presStyleCnt="0"/>
      <dgm:spPr/>
    </dgm:pt>
    <dgm:pt modelId="{DE89EDD4-2F50-435F-B7FA-851CEA27FE8B}" type="pres">
      <dgm:prSet presAssocID="{3CADAB50-3E97-4625-A9AC-9B538FE99ACF}" presName="bgRect" presStyleLbl="bgShp" presStyleIdx="1" presStyleCnt="3"/>
      <dgm:spPr/>
    </dgm:pt>
    <dgm:pt modelId="{55C04615-9E85-472D-98FB-8C084EEFE97F}" type="pres">
      <dgm:prSet presAssocID="{3CADAB50-3E97-4625-A9AC-9B538FE99AC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39DCE6C0-3ABF-4D79-91AE-CEADAB15399B}" type="pres">
      <dgm:prSet presAssocID="{3CADAB50-3E97-4625-A9AC-9B538FE99ACF}" presName="spaceRect" presStyleCnt="0"/>
      <dgm:spPr/>
    </dgm:pt>
    <dgm:pt modelId="{4EAE5321-9D96-49EB-B008-FE770AC67D8E}" type="pres">
      <dgm:prSet presAssocID="{3CADAB50-3E97-4625-A9AC-9B538FE99ACF}" presName="parTx" presStyleLbl="revTx" presStyleIdx="1" presStyleCnt="3">
        <dgm:presLayoutVars>
          <dgm:chMax val="0"/>
          <dgm:chPref val="0"/>
        </dgm:presLayoutVars>
      </dgm:prSet>
      <dgm:spPr/>
    </dgm:pt>
    <dgm:pt modelId="{EAAE5FEF-F9E2-4DFD-8F8F-A3189786DD43}" type="pres">
      <dgm:prSet presAssocID="{8A77344B-5FDE-4CAA-A7AE-496B7EB0A3F1}" presName="sibTrans" presStyleCnt="0"/>
      <dgm:spPr/>
    </dgm:pt>
    <dgm:pt modelId="{318485AC-EB35-4B4D-8592-395E92510A65}" type="pres">
      <dgm:prSet presAssocID="{88C01F63-7511-4311-B88C-37CDAE2E23A5}" presName="compNode" presStyleCnt="0"/>
      <dgm:spPr/>
    </dgm:pt>
    <dgm:pt modelId="{A17CA9E8-0F56-4538-B668-DCCCEAC5550E}" type="pres">
      <dgm:prSet presAssocID="{88C01F63-7511-4311-B88C-37CDAE2E23A5}" presName="bgRect" presStyleLbl="bgShp" presStyleIdx="2" presStyleCnt="3"/>
      <dgm:spPr/>
    </dgm:pt>
    <dgm:pt modelId="{A811B6DC-E836-4FAA-B48D-7F4FE3BFBA1C}" type="pres">
      <dgm:prSet presAssocID="{88C01F63-7511-4311-B88C-37CDAE2E23A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A5068661-664E-4694-9F53-8A36D85A306E}" type="pres">
      <dgm:prSet presAssocID="{88C01F63-7511-4311-B88C-37CDAE2E23A5}" presName="spaceRect" presStyleCnt="0"/>
      <dgm:spPr/>
    </dgm:pt>
    <dgm:pt modelId="{8AC98CF2-436B-42E2-8716-BCCDBE0DE7AD}" type="pres">
      <dgm:prSet presAssocID="{88C01F63-7511-4311-B88C-37CDAE2E23A5}" presName="parTx" presStyleLbl="revTx" presStyleIdx="2" presStyleCnt="3">
        <dgm:presLayoutVars>
          <dgm:chMax val="0"/>
          <dgm:chPref val="0"/>
        </dgm:presLayoutVars>
      </dgm:prSet>
      <dgm:spPr/>
    </dgm:pt>
  </dgm:ptLst>
  <dgm:cxnLst>
    <dgm:cxn modelId="{3A7EED0C-9B35-4792-8EEB-29DBDB2C2A97}" srcId="{8565C1F5-ED64-4871-8EB5-067E30448FAA}" destId="{3CADAB50-3E97-4625-A9AC-9B538FE99ACF}" srcOrd="1" destOrd="0" parTransId="{95C0AD21-2854-4F8A-86B4-0AA32646324D}" sibTransId="{8A77344B-5FDE-4CAA-A7AE-496B7EB0A3F1}"/>
    <dgm:cxn modelId="{9E8DFA0F-A30A-46F1-84E5-8D6BBFB8296C}" type="presOf" srcId="{3CADAB50-3E97-4625-A9AC-9B538FE99ACF}" destId="{4EAE5321-9D96-49EB-B008-FE770AC67D8E}" srcOrd="0" destOrd="0" presId="urn:microsoft.com/office/officeart/2018/2/layout/IconVerticalSolidList"/>
    <dgm:cxn modelId="{51E0326C-65FC-402C-A478-96A268787F1F}" type="presOf" srcId="{8565C1F5-ED64-4871-8EB5-067E30448FAA}" destId="{A0969BA8-A92F-451F-B203-A6A4C16B59CE}" srcOrd="0" destOrd="0" presId="urn:microsoft.com/office/officeart/2018/2/layout/IconVerticalSolidList"/>
    <dgm:cxn modelId="{670B2270-B933-4428-802E-A56812E532EE}" srcId="{8565C1F5-ED64-4871-8EB5-067E30448FAA}" destId="{89743BF6-7A0B-4653-B634-AD7FDCF7C488}" srcOrd="0" destOrd="0" parTransId="{0DD1A219-F024-4C2B-8AD9-28FF8431FE77}" sibTransId="{917D2987-0608-4D73-890A-5CFBD010D4E3}"/>
    <dgm:cxn modelId="{B7AF9B5A-A53C-4C1C-BBEB-71DBD73E0ABA}" srcId="{8565C1F5-ED64-4871-8EB5-067E30448FAA}" destId="{88C01F63-7511-4311-B88C-37CDAE2E23A5}" srcOrd="2" destOrd="0" parTransId="{E754B9CF-52A0-4270-86C1-8FB05BAE20B6}" sibTransId="{A2082F9A-FC37-4309-A552-4E299C9511ED}"/>
    <dgm:cxn modelId="{846817AC-DC94-4CA4-9A61-259B9429E0E9}" type="presOf" srcId="{89743BF6-7A0B-4653-B634-AD7FDCF7C488}" destId="{72D4512B-2F92-4E9F-94DF-A3E69DC943ED}" srcOrd="0" destOrd="0" presId="urn:microsoft.com/office/officeart/2018/2/layout/IconVerticalSolidList"/>
    <dgm:cxn modelId="{E403CBBD-4C2D-4000-897A-6E0248111903}" type="presOf" srcId="{88C01F63-7511-4311-B88C-37CDAE2E23A5}" destId="{8AC98CF2-436B-42E2-8716-BCCDBE0DE7AD}" srcOrd="0" destOrd="0" presId="urn:microsoft.com/office/officeart/2018/2/layout/IconVerticalSolidList"/>
    <dgm:cxn modelId="{0AED20DE-006D-4F1E-BF27-4BECB1CAC6EC}" type="presParOf" srcId="{A0969BA8-A92F-451F-B203-A6A4C16B59CE}" destId="{7EBB216A-F642-4539-8C21-8B3F261FDCA8}" srcOrd="0" destOrd="0" presId="urn:microsoft.com/office/officeart/2018/2/layout/IconVerticalSolidList"/>
    <dgm:cxn modelId="{1194E476-C395-4A4F-8DD2-EDE2F196B7B5}" type="presParOf" srcId="{7EBB216A-F642-4539-8C21-8B3F261FDCA8}" destId="{A412757C-B947-4BF7-8FCB-5861D0294B61}" srcOrd="0" destOrd="0" presId="urn:microsoft.com/office/officeart/2018/2/layout/IconVerticalSolidList"/>
    <dgm:cxn modelId="{F98A2FDB-9AAD-4424-B1AE-43451887DB87}" type="presParOf" srcId="{7EBB216A-F642-4539-8C21-8B3F261FDCA8}" destId="{EB89E123-92D8-4B6F-950D-502F0E1B621F}" srcOrd="1" destOrd="0" presId="urn:microsoft.com/office/officeart/2018/2/layout/IconVerticalSolidList"/>
    <dgm:cxn modelId="{9177EB8B-A201-4C66-95C7-64F6F7B624DE}" type="presParOf" srcId="{7EBB216A-F642-4539-8C21-8B3F261FDCA8}" destId="{C92241C5-F0B6-43FD-AA3E-E781B49044A6}" srcOrd="2" destOrd="0" presId="urn:microsoft.com/office/officeart/2018/2/layout/IconVerticalSolidList"/>
    <dgm:cxn modelId="{9ACA074D-5F35-4BF2-BC04-A25A59587FC4}" type="presParOf" srcId="{7EBB216A-F642-4539-8C21-8B3F261FDCA8}" destId="{72D4512B-2F92-4E9F-94DF-A3E69DC943ED}" srcOrd="3" destOrd="0" presId="urn:microsoft.com/office/officeart/2018/2/layout/IconVerticalSolidList"/>
    <dgm:cxn modelId="{F63F1FB8-FF7B-4FF9-85FD-5CF55C10002A}" type="presParOf" srcId="{A0969BA8-A92F-451F-B203-A6A4C16B59CE}" destId="{23E83F94-9DE4-4382-8372-DE9C46877E21}" srcOrd="1" destOrd="0" presId="urn:microsoft.com/office/officeart/2018/2/layout/IconVerticalSolidList"/>
    <dgm:cxn modelId="{145602D5-3AD5-4E9A-97A2-AF1E6F3B8044}" type="presParOf" srcId="{A0969BA8-A92F-451F-B203-A6A4C16B59CE}" destId="{50268C95-CA5E-485D-9D86-8C841CFBC053}" srcOrd="2" destOrd="0" presId="urn:microsoft.com/office/officeart/2018/2/layout/IconVerticalSolidList"/>
    <dgm:cxn modelId="{09032ABD-5E9F-4E4B-8046-FF608215CB42}" type="presParOf" srcId="{50268C95-CA5E-485D-9D86-8C841CFBC053}" destId="{DE89EDD4-2F50-435F-B7FA-851CEA27FE8B}" srcOrd="0" destOrd="0" presId="urn:microsoft.com/office/officeart/2018/2/layout/IconVerticalSolidList"/>
    <dgm:cxn modelId="{9C5F54CC-5A86-4AAF-A98F-F3BEF53F68ED}" type="presParOf" srcId="{50268C95-CA5E-485D-9D86-8C841CFBC053}" destId="{55C04615-9E85-472D-98FB-8C084EEFE97F}" srcOrd="1" destOrd="0" presId="urn:microsoft.com/office/officeart/2018/2/layout/IconVerticalSolidList"/>
    <dgm:cxn modelId="{1962E32E-FC4A-48BC-9999-34DBF715FEDE}" type="presParOf" srcId="{50268C95-CA5E-485D-9D86-8C841CFBC053}" destId="{39DCE6C0-3ABF-4D79-91AE-CEADAB15399B}" srcOrd="2" destOrd="0" presId="urn:microsoft.com/office/officeart/2018/2/layout/IconVerticalSolidList"/>
    <dgm:cxn modelId="{9308F4FC-8607-43B4-A314-4EB928A484D2}" type="presParOf" srcId="{50268C95-CA5E-485D-9D86-8C841CFBC053}" destId="{4EAE5321-9D96-49EB-B008-FE770AC67D8E}" srcOrd="3" destOrd="0" presId="urn:microsoft.com/office/officeart/2018/2/layout/IconVerticalSolidList"/>
    <dgm:cxn modelId="{0F13B73A-6DC5-495B-B04E-57D64BF15EB3}" type="presParOf" srcId="{A0969BA8-A92F-451F-B203-A6A4C16B59CE}" destId="{EAAE5FEF-F9E2-4DFD-8F8F-A3189786DD43}" srcOrd="3" destOrd="0" presId="urn:microsoft.com/office/officeart/2018/2/layout/IconVerticalSolidList"/>
    <dgm:cxn modelId="{BBAB99F7-1023-405F-8392-E7B70ABFFC5A}" type="presParOf" srcId="{A0969BA8-A92F-451F-B203-A6A4C16B59CE}" destId="{318485AC-EB35-4B4D-8592-395E92510A65}" srcOrd="4" destOrd="0" presId="urn:microsoft.com/office/officeart/2018/2/layout/IconVerticalSolidList"/>
    <dgm:cxn modelId="{458B8109-D3B7-459D-ACD9-A33FFB571F6D}" type="presParOf" srcId="{318485AC-EB35-4B4D-8592-395E92510A65}" destId="{A17CA9E8-0F56-4538-B668-DCCCEAC5550E}" srcOrd="0" destOrd="0" presId="urn:microsoft.com/office/officeart/2018/2/layout/IconVerticalSolidList"/>
    <dgm:cxn modelId="{CEC1170F-B2A0-404E-BBFB-77F7CE000E95}" type="presParOf" srcId="{318485AC-EB35-4B4D-8592-395E92510A65}" destId="{A811B6DC-E836-4FAA-B48D-7F4FE3BFBA1C}" srcOrd="1" destOrd="0" presId="urn:microsoft.com/office/officeart/2018/2/layout/IconVerticalSolidList"/>
    <dgm:cxn modelId="{78F3192E-6888-41BC-B8C1-F6E29FF77238}" type="presParOf" srcId="{318485AC-EB35-4B4D-8592-395E92510A65}" destId="{A5068661-664E-4694-9F53-8A36D85A306E}" srcOrd="2" destOrd="0" presId="urn:microsoft.com/office/officeart/2018/2/layout/IconVerticalSolidList"/>
    <dgm:cxn modelId="{F3195A3F-B084-4A98-8AF3-7B82283D7658}" type="presParOf" srcId="{318485AC-EB35-4B4D-8592-395E92510A65}" destId="{8AC98CF2-436B-42E2-8716-BCCDBE0DE7A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2A6F75-2B14-421F-8D78-88CA502D5180}"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DC847FFD-80A4-4882-92AD-FA5E76731C6A}">
      <dgm:prSet custT="1"/>
      <dgm:spPr/>
      <dgm:t>
        <a:bodyPr/>
        <a:lstStyle/>
        <a:p>
          <a:pPr>
            <a:defRPr b="1"/>
          </a:pPr>
          <a:r>
            <a:rPr lang="he-IL" sz="2400" b="0" dirty="0"/>
            <a:t>במוח יש עשרות </a:t>
          </a:r>
          <a:r>
            <a:rPr lang="he-IL" sz="2400" b="0" dirty="0" err="1"/>
            <a:t>טרנסמיטורים</a:t>
          </a:r>
          <a:r>
            <a:rPr lang="he-IL" sz="2400" b="0" dirty="0"/>
            <a:t>, אשר כל אחד מהם מפעיל סוגים רבים של רצפטורים.</a:t>
          </a:r>
          <a:endParaRPr lang="en-US" sz="2400" b="0" dirty="0"/>
        </a:p>
      </dgm:t>
    </dgm:pt>
    <dgm:pt modelId="{C1F3E73C-39D8-4DC2-B0CF-5B3E0A4046BA}" type="parTrans" cxnId="{8B080F94-BDD8-4F3C-AFC6-47718BD1A4ED}">
      <dgm:prSet/>
      <dgm:spPr/>
      <dgm:t>
        <a:bodyPr/>
        <a:lstStyle/>
        <a:p>
          <a:endParaRPr lang="en-US"/>
        </a:p>
      </dgm:t>
    </dgm:pt>
    <dgm:pt modelId="{137D85AA-5686-4669-8D9A-9BCDDEE75F65}" type="sibTrans" cxnId="{8B080F94-BDD8-4F3C-AFC6-47718BD1A4ED}">
      <dgm:prSet/>
      <dgm:spPr/>
      <dgm:t>
        <a:bodyPr/>
        <a:lstStyle/>
        <a:p>
          <a:endParaRPr lang="en-US"/>
        </a:p>
      </dgm:t>
    </dgm:pt>
    <dgm:pt modelId="{94287AE1-03B0-4A4A-A3BD-152E98161375}">
      <dgm:prSet/>
      <dgm:spPr/>
      <dgm:t>
        <a:bodyPr/>
        <a:lstStyle/>
        <a:p>
          <a:pPr>
            <a:defRPr b="1"/>
          </a:pPr>
          <a:r>
            <a:rPr lang="he-IL"/>
            <a:t>טרנסמיטורים חשובים במוח: </a:t>
          </a:r>
          <a:endParaRPr lang="en-US"/>
        </a:p>
      </dgm:t>
    </dgm:pt>
    <dgm:pt modelId="{E0508255-1D5E-4E3D-B21A-B2CCC4F4FAD1}" type="parTrans" cxnId="{93E6DC82-13D5-40ED-9537-5138CA8A4D97}">
      <dgm:prSet/>
      <dgm:spPr/>
      <dgm:t>
        <a:bodyPr/>
        <a:lstStyle/>
        <a:p>
          <a:endParaRPr lang="en-US"/>
        </a:p>
      </dgm:t>
    </dgm:pt>
    <dgm:pt modelId="{4CCD4463-F9D7-4AAD-A8AC-1ECDEE1BAA57}" type="sibTrans" cxnId="{93E6DC82-13D5-40ED-9537-5138CA8A4D97}">
      <dgm:prSet/>
      <dgm:spPr/>
      <dgm:t>
        <a:bodyPr/>
        <a:lstStyle/>
        <a:p>
          <a:endParaRPr lang="en-US"/>
        </a:p>
      </dgm:t>
    </dgm:pt>
    <dgm:pt modelId="{C24883E5-FF20-46A5-9C53-26A40FEA26A1}">
      <dgm:prSet custT="1"/>
      <dgm:spPr/>
      <dgm:t>
        <a:bodyPr/>
        <a:lstStyle/>
        <a:p>
          <a:r>
            <a:rPr lang="he-IL" sz="2000" b="1" dirty="0" err="1"/>
            <a:t>גלוטמט</a:t>
          </a:r>
          <a:r>
            <a:rPr lang="he-IL" sz="2000" dirty="0"/>
            <a:t> – </a:t>
          </a:r>
          <a:r>
            <a:rPr lang="he-IL" sz="2000" dirty="0" err="1"/>
            <a:t>הטרנסמיטור</a:t>
          </a:r>
          <a:r>
            <a:rPr lang="he-IL" sz="2000" dirty="0"/>
            <a:t> המעורר הנפוץ ביותר במוח, מעורב כמעט בכל פעולה, שבץ מקושר לשחרור עודף שלו.</a:t>
          </a:r>
          <a:endParaRPr lang="en-US" sz="2000" dirty="0"/>
        </a:p>
      </dgm:t>
    </dgm:pt>
    <dgm:pt modelId="{13C4C859-ACFC-4B03-9D7F-CC10ABA3D998}" type="parTrans" cxnId="{14E1DB97-890B-49F3-9BF0-841DDC381923}">
      <dgm:prSet/>
      <dgm:spPr/>
      <dgm:t>
        <a:bodyPr/>
        <a:lstStyle/>
        <a:p>
          <a:endParaRPr lang="en-US"/>
        </a:p>
      </dgm:t>
    </dgm:pt>
    <dgm:pt modelId="{B63D53DA-4C20-42F6-AC3E-116271E4B8C7}" type="sibTrans" cxnId="{14E1DB97-890B-49F3-9BF0-841DDC381923}">
      <dgm:prSet/>
      <dgm:spPr/>
      <dgm:t>
        <a:bodyPr/>
        <a:lstStyle/>
        <a:p>
          <a:endParaRPr lang="en-US"/>
        </a:p>
      </dgm:t>
    </dgm:pt>
    <dgm:pt modelId="{E19315D3-211D-4607-89FF-430E715832BB}">
      <dgm:prSet custT="1"/>
      <dgm:spPr/>
      <dgm:t>
        <a:bodyPr/>
        <a:lstStyle/>
        <a:p>
          <a:r>
            <a:rPr lang="he-IL" sz="2000" b="1" dirty="0" err="1"/>
            <a:t>גאבא</a:t>
          </a:r>
          <a:r>
            <a:rPr lang="he-IL" sz="2000" b="1" dirty="0"/>
            <a:t> </a:t>
          </a:r>
          <a:r>
            <a:rPr lang="he-IL" sz="2000" dirty="0"/>
            <a:t>– </a:t>
          </a:r>
          <a:r>
            <a:rPr lang="he-IL" sz="2000" dirty="0" err="1"/>
            <a:t>הטרנסמיטור</a:t>
          </a:r>
          <a:r>
            <a:rPr lang="he-IL" sz="2000" dirty="0"/>
            <a:t> המדכא הנפוץ ביותר, במצבים של חרדה משתמשים בחומרים שמגבירים את הפעילות שלו</a:t>
          </a:r>
          <a:r>
            <a:rPr lang="he-IL" sz="1700" dirty="0"/>
            <a:t>.</a:t>
          </a:r>
          <a:endParaRPr lang="en-US" sz="1700" dirty="0"/>
        </a:p>
      </dgm:t>
    </dgm:pt>
    <dgm:pt modelId="{D9D3C8B1-FF84-4027-8A40-473A403D620C}" type="parTrans" cxnId="{5AFC6930-D4DB-4280-BEBA-AEDFB5CEB10A}">
      <dgm:prSet/>
      <dgm:spPr/>
      <dgm:t>
        <a:bodyPr/>
        <a:lstStyle/>
        <a:p>
          <a:endParaRPr lang="en-US"/>
        </a:p>
      </dgm:t>
    </dgm:pt>
    <dgm:pt modelId="{2A86445B-B36B-4778-A238-E9E780F97E0A}" type="sibTrans" cxnId="{5AFC6930-D4DB-4280-BEBA-AEDFB5CEB10A}">
      <dgm:prSet/>
      <dgm:spPr/>
      <dgm:t>
        <a:bodyPr/>
        <a:lstStyle/>
        <a:p>
          <a:endParaRPr lang="en-US"/>
        </a:p>
      </dgm:t>
    </dgm:pt>
    <dgm:pt modelId="{D490AC67-E9A1-48C7-9EE1-119CEB20338F}" type="pres">
      <dgm:prSet presAssocID="{862A6F75-2B14-421F-8D78-88CA502D5180}" presName="root" presStyleCnt="0">
        <dgm:presLayoutVars>
          <dgm:dir/>
          <dgm:resizeHandles val="exact"/>
        </dgm:presLayoutVars>
      </dgm:prSet>
      <dgm:spPr/>
    </dgm:pt>
    <dgm:pt modelId="{41B8A6D6-4233-4123-88F2-EDA584ADF6A9}" type="pres">
      <dgm:prSet presAssocID="{DC847FFD-80A4-4882-92AD-FA5E76731C6A}" presName="compNode" presStyleCnt="0"/>
      <dgm:spPr/>
    </dgm:pt>
    <dgm:pt modelId="{1116414F-8725-4B86-90AC-AA933B6A32B9}" type="pres">
      <dgm:prSet presAssocID="{DC847FFD-80A4-4882-92AD-FA5E76731C6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C1BD640D-6459-403C-AB9B-8C719B931AF0}" type="pres">
      <dgm:prSet presAssocID="{DC847FFD-80A4-4882-92AD-FA5E76731C6A}" presName="iconSpace" presStyleCnt="0"/>
      <dgm:spPr/>
    </dgm:pt>
    <dgm:pt modelId="{499B3D6D-0135-4F73-9B09-0215CEFDB013}" type="pres">
      <dgm:prSet presAssocID="{DC847FFD-80A4-4882-92AD-FA5E76731C6A}" presName="parTx" presStyleLbl="revTx" presStyleIdx="0" presStyleCnt="4">
        <dgm:presLayoutVars>
          <dgm:chMax val="0"/>
          <dgm:chPref val="0"/>
        </dgm:presLayoutVars>
      </dgm:prSet>
      <dgm:spPr/>
    </dgm:pt>
    <dgm:pt modelId="{671E8B53-F62A-46F9-A7CC-6EF85F7D5525}" type="pres">
      <dgm:prSet presAssocID="{DC847FFD-80A4-4882-92AD-FA5E76731C6A}" presName="txSpace" presStyleCnt="0"/>
      <dgm:spPr/>
    </dgm:pt>
    <dgm:pt modelId="{A68E2F1E-D892-49C0-B519-67D2E6CA0220}" type="pres">
      <dgm:prSet presAssocID="{DC847FFD-80A4-4882-92AD-FA5E76731C6A}" presName="desTx" presStyleLbl="revTx" presStyleIdx="1" presStyleCnt="4">
        <dgm:presLayoutVars/>
      </dgm:prSet>
      <dgm:spPr/>
    </dgm:pt>
    <dgm:pt modelId="{1448276B-647B-403C-B15E-7860091A5BCA}" type="pres">
      <dgm:prSet presAssocID="{137D85AA-5686-4669-8D9A-9BCDDEE75F65}" presName="sibTrans" presStyleCnt="0"/>
      <dgm:spPr/>
    </dgm:pt>
    <dgm:pt modelId="{1B39645D-4A55-43F2-99AD-2E34EE3D9EA7}" type="pres">
      <dgm:prSet presAssocID="{94287AE1-03B0-4A4A-A3BD-152E98161375}" presName="compNode" presStyleCnt="0"/>
      <dgm:spPr/>
    </dgm:pt>
    <dgm:pt modelId="{FB3F824C-0EE6-4DFC-BE87-19347552D0E8}" type="pres">
      <dgm:prSet presAssocID="{94287AE1-03B0-4A4A-A3BD-152E9816137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tcoin"/>
        </a:ext>
      </dgm:extLst>
    </dgm:pt>
    <dgm:pt modelId="{8CC75943-04B4-4687-9C5B-E3C2A7BCA5C9}" type="pres">
      <dgm:prSet presAssocID="{94287AE1-03B0-4A4A-A3BD-152E98161375}" presName="iconSpace" presStyleCnt="0"/>
      <dgm:spPr/>
    </dgm:pt>
    <dgm:pt modelId="{35033052-47B0-44A3-A887-C92947479CE4}" type="pres">
      <dgm:prSet presAssocID="{94287AE1-03B0-4A4A-A3BD-152E98161375}" presName="parTx" presStyleLbl="revTx" presStyleIdx="2" presStyleCnt="4">
        <dgm:presLayoutVars>
          <dgm:chMax val="0"/>
          <dgm:chPref val="0"/>
        </dgm:presLayoutVars>
      </dgm:prSet>
      <dgm:spPr/>
    </dgm:pt>
    <dgm:pt modelId="{6ED7D1BC-1322-4BE7-B542-DC1EF26F0E00}" type="pres">
      <dgm:prSet presAssocID="{94287AE1-03B0-4A4A-A3BD-152E98161375}" presName="txSpace" presStyleCnt="0"/>
      <dgm:spPr/>
    </dgm:pt>
    <dgm:pt modelId="{DEEB34EA-AEC1-43EA-AED8-3A1C78688F7F}" type="pres">
      <dgm:prSet presAssocID="{94287AE1-03B0-4A4A-A3BD-152E98161375}" presName="desTx" presStyleLbl="revTx" presStyleIdx="3" presStyleCnt="4">
        <dgm:presLayoutVars/>
      </dgm:prSet>
      <dgm:spPr/>
    </dgm:pt>
  </dgm:ptLst>
  <dgm:cxnLst>
    <dgm:cxn modelId="{D77F4130-A234-4617-A217-23D177960E7D}" type="presOf" srcId="{C24883E5-FF20-46A5-9C53-26A40FEA26A1}" destId="{DEEB34EA-AEC1-43EA-AED8-3A1C78688F7F}" srcOrd="0" destOrd="0" presId="urn:microsoft.com/office/officeart/2018/5/layout/CenteredIconLabelDescriptionList"/>
    <dgm:cxn modelId="{5AFC6930-D4DB-4280-BEBA-AEDFB5CEB10A}" srcId="{94287AE1-03B0-4A4A-A3BD-152E98161375}" destId="{E19315D3-211D-4607-89FF-430E715832BB}" srcOrd="1" destOrd="0" parTransId="{D9D3C8B1-FF84-4027-8A40-473A403D620C}" sibTransId="{2A86445B-B36B-4778-A238-E9E780F97E0A}"/>
    <dgm:cxn modelId="{D7FA6A51-0D56-46A2-8E63-557521C27C6C}" type="presOf" srcId="{DC847FFD-80A4-4882-92AD-FA5E76731C6A}" destId="{499B3D6D-0135-4F73-9B09-0215CEFDB013}" srcOrd="0" destOrd="0" presId="urn:microsoft.com/office/officeart/2018/5/layout/CenteredIconLabelDescriptionList"/>
    <dgm:cxn modelId="{53B8E659-65B2-4D3E-9BF9-3BBBFAFCBBC5}" type="presOf" srcId="{94287AE1-03B0-4A4A-A3BD-152E98161375}" destId="{35033052-47B0-44A3-A887-C92947479CE4}" srcOrd="0" destOrd="0" presId="urn:microsoft.com/office/officeart/2018/5/layout/CenteredIconLabelDescriptionList"/>
    <dgm:cxn modelId="{93E6DC82-13D5-40ED-9537-5138CA8A4D97}" srcId="{862A6F75-2B14-421F-8D78-88CA502D5180}" destId="{94287AE1-03B0-4A4A-A3BD-152E98161375}" srcOrd="1" destOrd="0" parTransId="{E0508255-1D5E-4E3D-B21A-B2CCC4F4FAD1}" sibTransId="{4CCD4463-F9D7-4AAD-A8AC-1ECDEE1BAA57}"/>
    <dgm:cxn modelId="{8B080F94-BDD8-4F3C-AFC6-47718BD1A4ED}" srcId="{862A6F75-2B14-421F-8D78-88CA502D5180}" destId="{DC847FFD-80A4-4882-92AD-FA5E76731C6A}" srcOrd="0" destOrd="0" parTransId="{C1F3E73C-39D8-4DC2-B0CF-5B3E0A4046BA}" sibTransId="{137D85AA-5686-4669-8D9A-9BCDDEE75F65}"/>
    <dgm:cxn modelId="{14E1DB97-890B-49F3-9BF0-841DDC381923}" srcId="{94287AE1-03B0-4A4A-A3BD-152E98161375}" destId="{C24883E5-FF20-46A5-9C53-26A40FEA26A1}" srcOrd="0" destOrd="0" parTransId="{13C4C859-ACFC-4B03-9D7F-CC10ABA3D998}" sibTransId="{B63D53DA-4C20-42F6-AC3E-116271E4B8C7}"/>
    <dgm:cxn modelId="{0FC044A3-4186-48EC-9FB7-52DA7B2C750A}" type="presOf" srcId="{862A6F75-2B14-421F-8D78-88CA502D5180}" destId="{D490AC67-E9A1-48C7-9EE1-119CEB20338F}" srcOrd="0" destOrd="0" presId="urn:microsoft.com/office/officeart/2018/5/layout/CenteredIconLabelDescriptionList"/>
    <dgm:cxn modelId="{EA2D6CE3-D13B-472C-B474-0BB8D7F509DB}" type="presOf" srcId="{E19315D3-211D-4607-89FF-430E715832BB}" destId="{DEEB34EA-AEC1-43EA-AED8-3A1C78688F7F}" srcOrd="0" destOrd="1" presId="urn:microsoft.com/office/officeart/2018/5/layout/CenteredIconLabelDescriptionList"/>
    <dgm:cxn modelId="{888C37F1-326D-401A-B5C2-0A96D1BF891F}" type="presParOf" srcId="{D490AC67-E9A1-48C7-9EE1-119CEB20338F}" destId="{41B8A6D6-4233-4123-88F2-EDA584ADF6A9}" srcOrd="0" destOrd="0" presId="urn:microsoft.com/office/officeart/2018/5/layout/CenteredIconLabelDescriptionList"/>
    <dgm:cxn modelId="{91ACB435-9F0D-46E9-B2B2-C3B25C8C4866}" type="presParOf" srcId="{41B8A6D6-4233-4123-88F2-EDA584ADF6A9}" destId="{1116414F-8725-4B86-90AC-AA933B6A32B9}" srcOrd="0" destOrd="0" presId="urn:microsoft.com/office/officeart/2018/5/layout/CenteredIconLabelDescriptionList"/>
    <dgm:cxn modelId="{F039B837-85DD-437C-BBE4-F9AB88A1A794}" type="presParOf" srcId="{41B8A6D6-4233-4123-88F2-EDA584ADF6A9}" destId="{C1BD640D-6459-403C-AB9B-8C719B931AF0}" srcOrd="1" destOrd="0" presId="urn:microsoft.com/office/officeart/2018/5/layout/CenteredIconLabelDescriptionList"/>
    <dgm:cxn modelId="{9B5251F2-C765-4073-914E-CF1AE15EFE91}" type="presParOf" srcId="{41B8A6D6-4233-4123-88F2-EDA584ADF6A9}" destId="{499B3D6D-0135-4F73-9B09-0215CEFDB013}" srcOrd="2" destOrd="0" presId="urn:microsoft.com/office/officeart/2018/5/layout/CenteredIconLabelDescriptionList"/>
    <dgm:cxn modelId="{F9184D42-356E-4ECB-83BC-C0DCFC15CD78}" type="presParOf" srcId="{41B8A6D6-4233-4123-88F2-EDA584ADF6A9}" destId="{671E8B53-F62A-46F9-A7CC-6EF85F7D5525}" srcOrd="3" destOrd="0" presId="urn:microsoft.com/office/officeart/2018/5/layout/CenteredIconLabelDescriptionList"/>
    <dgm:cxn modelId="{EF36BF3E-A32E-40D3-8519-3717C3598D79}" type="presParOf" srcId="{41B8A6D6-4233-4123-88F2-EDA584ADF6A9}" destId="{A68E2F1E-D892-49C0-B519-67D2E6CA0220}" srcOrd="4" destOrd="0" presId="urn:microsoft.com/office/officeart/2018/5/layout/CenteredIconLabelDescriptionList"/>
    <dgm:cxn modelId="{4264438C-11A6-4316-B727-3A00BAFD36B1}" type="presParOf" srcId="{D490AC67-E9A1-48C7-9EE1-119CEB20338F}" destId="{1448276B-647B-403C-B15E-7860091A5BCA}" srcOrd="1" destOrd="0" presId="urn:microsoft.com/office/officeart/2018/5/layout/CenteredIconLabelDescriptionList"/>
    <dgm:cxn modelId="{446F39A7-46DA-4D0D-89D3-AAE2A6BD8166}" type="presParOf" srcId="{D490AC67-E9A1-48C7-9EE1-119CEB20338F}" destId="{1B39645D-4A55-43F2-99AD-2E34EE3D9EA7}" srcOrd="2" destOrd="0" presId="urn:microsoft.com/office/officeart/2018/5/layout/CenteredIconLabelDescriptionList"/>
    <dgm:cxn modelId="{077F0700-F521-41B2-A18D-D0E26EB49938}" type="presParOf" srcId="{1B39645D-4A55-43F2-99AD-2E34EE3D9EA7}" destId="{FB3F824C-0EE6-4DFC-BE87-19347552D0E8}" srcOrd="0" destOrd="0" presId="urn:microsoft.com/office/officeart/2018/5/layout/CenteredIconLabelDescriptionList"/>
    <dgm:cxn modelId="{E23D05A4-19E5-4F2F-B610-41F75AF4F02C}" type="presParOf" srcId="{1B39645D-4A55-43F2-99AD-2E34EE3D9EA7}" destId="{8CC75943-04B4-4687-9C5B-E3C2A7BCA5C9}" srcOrd="1" destOrd="0" presId="urn:microsoft.com/office/officeart/2018/5/layout/CenteredIconLabelDescriptionList"/>
    <dgm:cxn modelId="{A569FE8D-336B-4950-ADF8-AA2D345652BA}" type="presParOf" srcId="{1B39645D-4A55-43F2-99AD-2E34EE3D9EA7}" destId="{35033052-47B0-44A3-A887-C92947479CE4}" srcOrd="2" destOrd="0" presId="urn:microsoft.com/office/officeart/2018/5/layout/CenteredIconLabelDescriptionList"/>
    <dgm:cxn modelId="{2B96A426-E3BC-4A12-AE43-11576520C426}" type="presParOf" srcId="{1B39645D-4A55-43F2-99AD-2E34EE3D9EA7}" destId="{6ED7D1BC-1322-4BE7-B542-DC1EF26F0E00}" srcOrd="3" destOrd="0" presId="urn:microsoft.com/office/officeart/2018/5/layout/CenteredIconLabelDescriptionList"/>
    <dgm:cxn modelId="{8576C934-A626-43E7-AA6E-AEB5299B9102}" type="presParOf" srcId="{1B39645D-4A55-43F2-99AD-2E34EE3D9EA7}" destId="{DEEB34EA-AEC1-43EA-AED8-3A1C78688F7F}"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1681A9-380E-4FBA-9281-532A6FA5FC2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527FB15-5F27-4FAE-B179-53F8FAEBA69F}">
      <dgm:prSet custT="1"/>
      <dgm:spPr/>
      <dgm:t>
        <a:bodyPr/>
        <a:lstStyle/>
        <a:p>
          <a:r>
            <a:rPr lang="he-IL" sz="2400" b="1" dirty="0"/>
            <a:t>דופמין</a:t>
          </a:r>
          <a:r>
            <a:rPr lang="he-IL" sz="2400" dirty="0"/>
            <a:t> – מקושר לפעילויות קוגניטיביות ומוטוריות. תרופות </a:t>
          </a:r>
          <a:r>
            <a:rPr lang="he-IL" sz="2400" dirty="0" err="1"/>
            <a:t>אנטיפסיכוטיות</a:t>
          </a:r>
          <a:r>
            <a:rPr lang="he-IL" sz="2400" dirty="0"/>
            <a:t> מפחיתות את הפעילות שלו, בעוד שתרופות לפרקינסון משחררות כמויות גדולות ממנו.</a:t>
          </a:r>
          <a:endParaRPr lang="en-US" sz="2400" dirty="0"/>
        </a:p>
      </dgm:t>
    </dgm:pt>
    <dgm:pt modelId="{2129376E-9A92-4598-8AD6-9AB831D741A3}" type="parTrans" cxnId="{45F5992E-9098-442F-9350-184435FEDB6D}">
      <dgm:prSet/>
      <dgm:spPr/>
      <dgm:t>
        <a:bodyPr/>
        <a:lstStyle/>
        <a:p>
          <a:endParaRPr lang="en-US"/>
        </a:p>
      </dgm:t>
    </dgm:pt>
    <dgm:pt modelId="{F0E63B35-4139-47EE-A593-06743D1F4A64}" type="sibTrans" cxnId="{45F5992E-9098-442F-9350-184435FEDB6D}">
      <dgm:prSet/>
      <dgm:spPr/>
      <dgm:t>
        <a:bodyPr/>
        <a:lstStyle/>
        <a:p>
          <a:endParaRPr lang="en-US"/>
        </a:p>
      </dgm:t>
    </dgm:pt>
    <dgm:pt modelId="{41F4C9E9-3B0F-47E7-A081-8D70E2570DAC}">
      <dgm:prSet custT="1"/>
      <dgm:spPr/>
      <dgm:t>
        <a:bodyPr/>
        <a:lstStyle/>
        <a:p>
          <a:r>
            <a:rPr lang="he-IL" sz="2400" b="1" dirty="0"/>
            <a:t>סרוטונין</a:t>
          </a:r>
          <a:r>
            <a:rPr lang="he-IL" sz="2400" dirty="0"/>
            <a:t> – מקושר למצבים נפשיים, רוב התרופות האנטי דיכאוניות מאריכות את משך הפעילות שלו במרווח הסינפטי.</a:t>
          </a:r>
          <a:endParaRPr lang="en-US" sz="2400" dirty="0"/>
        </a:p>
      </dgm:t>
    </dgm:pt>
    <dgm:pt modelId="{A836190A-DB88-4620-A4BF-B8BA5B0C91FF}" type="parTrans" cxnId="{CDF97436-5599-4B8E-9D89-5962B8130AE8}">
      <dgm:prSet/>
      <dgm:spPr/>
      <dgm:t>
        <a:bodyPr/>
        <a:lstStyle/>
        <a:p>
          <a:endParaRPr lang="en-US"/>
        </a:p>
      </dgm:t>
    </dgm:pt>
    <dgm:pt modelId="{DC69BD6F-F42A-4B17-B70D-F31DBADCDDB1}" type="sibTrans" cxnId="{CDF97436-5599-4B8E-9D89-5962B8130AE8}">
      <dgm:prSet/>
      <dgm:spPr/>
      <dgm:t>
        <a:bodyPr/>
        <a:lstStyle/>
        <a:p>
          <a:endParaRPr lang="en-US"/>
        </a:p>
      </dgm:t>
    </dgm:pt>
    <dgm:pt modelId="{7B13534D-61F0-411C-917F-FA9D6A3B1BB2}">
      <dgm:prSet custT="1"/>
      <dgm:spPr/>
      <dgm:t>
        <a:bodyPr/>
        <a:lstStyle/>
        <a:p>
          <a:r>
            <a:rPr lang="he-IL" sz="2400" b="1" dirty="0"/>
            <a:t>אנדורפין</a:t>
          </a:r>
          <a:r>
            <a:rPr lang="he-IL" sz="2400" dirty="0"/>
            <a:t> – מפחית כאב ומגביר הנאה, מורפין והרואין מפעילים את אותם רצפטורים.</a:t>
          </a:r>
          <a:endParaRPr lang="en-US" sz="2400" dirty="0"/>
        </a:p>
      </dgm:t>
    </dgm:pt>
    <dgm:pt modelId="{533048B4-CA43-4F09-BCD9-C548C8DD9F00}" type="parTrans" cxnId="{C5CD0EB3-2ECE-49D6-B019-F151FD34DF88}">
      <dgm:prSet/>
      <dgm:spPr/>
      <dgm:t>
        <a:bodyPr/>
        <a:lstStyle/>
        <a:p>
          <a:endParaRPr lang="en-US"/>
        </a:p>
      </dgm:t>
    </dgm:pt>
    <dgm:pt modelId="{FF9EFE0E-F657-4032-87DA-7127A1461424}" type="sibTrans" cxnId="{C5CD0EB3-2ECE-49D6-B019-F151FD34DF88}">
      <dgm:prSet/>
      <dgm:spPr/>
      <dgm:t>
        <a:bodyPr/>
        <a:lstStyle/>
        <a:p>
          <a:endParaRPr lang="en-US"/>
        </a:p>
      </dgm:t>
    </dgm:pt>
    <dgm:pt modelId="{52078F7E-AD0F-49B6-8BEF-CB3884A36078}" type="pres">
      <dgm:prSet presAssocID="{B11681A9-380E-4FBA-9281-532A6FA5FC27}" presName="root" presStyleCnt="0">
        <dgm:presLayoutVars>
          <dgm:dir/>
          <dgm:resizeHandles val="exact"/>
        </dgm:presLayoutVars>
      </dgm:prSet>
      <dgm:spPr/>
    </dgm:pt>
    <dgm:pt modelId="{E4F3B836-525F-4436-84FC-AC3306C0BD91}" type="pres">
      <dgm:prSet presAssocID="{B11681A9-380E-4FBA-9281-532A6FA5FC27}" presName="container" presStyleCnt="0">
        <dgm:presLayoutVars>
          <dgm:dir/>
          <dgm:resizeHandles val="exact"/>
        </dgm:presLayoutVars>
      </dgm:prSet>
      <dgm:spPr/>
    </dgm:pt>
    <dgm:pt modelId="{3D5CA2EA-8413-407C-9666-7DA64B028275}" type="pres">
      <dgm:prSet presAssocID="{F527FB15-5F27-4FAE-B179-53F8FAEBA69F}" presName="compNode" presStyleCnt="0"/>
      <dgm:spPr/>
    </dgm:pt>
    <dgm:pt modelId="{206E7440-FC82-4457-9FC0-9A0415937286}" type="pres">
      <dgm:prSet presAssocID="{F527FB15-5F27-4FAE-B179-53F8FAEBA69F}" presName="iconBgRect" presStyleLbl="bgShp" presStyleIdx="0" presStyleCnt="3"/>
      <dgm:spPr/>
    </dgm:pt>
    <dgm:pt modelId="{6CF557E3-1A8F-4A2A-80E2-600976322294}" type="pres">
      <dgm:prSet presAssocID="{F527FB15-5F27-4FAE-B179-53F8FAEBA69F}" presName="iconRect" presStyleLbl="node1" presStyleIdx="0" presStyleCnt="3" custScaleX="197023" custScaleY="10836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36A28B1-5900-4265-9F2C-F68B77DA227E}" type="pres">
      <dgm:prSet presAssocID="{F527FB15-5F27-4FAE-B179-53F8FAEBA69F}" presName="spaceRect" presStyleCnt="0"/>
      <dgm:spPr/>
    </dgm:pt>
    <dgm:pt modelId="{931F9E44-2C9D-49E7-97B8-E7A0E0E8B2CF}" type="pres">
      <dgm:prSet presAssocID="{F527FB15-5F27-4FAE-B179-53F8FAEBA69F}" presName="textRect" presStyleLbl="revTx" presStyleIdx="0" presStyleCnt="3">
        <dgm:presLayoutVars>
          <dgm:chMax val="1"/>
          <dgm:chPref val="1"/>
        </dgm:presLayoutVars>
      </dgm:prSet>
      <dgm:spPr/>
    </dgm:pt>
    <dgm:pt modelId="{F47727A4-B47A-4F6B-8E0E-5C01F5B9F163}" type="pres">
      <dgm:prSet presAssocID="{F0E63B35-4139-47EE-A593-06743D1F4A64}" presName="sibTrans" presStyleLbl="sibTrans2D1" presStyleIdx="0" presStyleCnt="0"/>
      <dgm:spPr/>
    </dgm:pt>
    <dgm:pt modelId="{71A9C063-1CC9-417D-844A-88B285A95624}" type="pres">
      <dgm:prSet presAssocID="{41F4C9E9-3B0F-47E7-A081-8D70E2570DAC}" presName="compNode" presStyleCnt="0"/>
      <dgm:spPr/>
    </dgm:pt>
    <dgm:pt modelId="{89D7476F-F4B0-4729-8E7A-DF58D4F8474C}" type="pres">
      <dgm:prSet presAssocID="{41F4C9E9-3B0F-47E7-A081-8D70E2570DAC}" presName="iconBgRect" presStyleLbl="bgShp" presStyleIdx="1" presStyleCnt="3"/>
      <dgm:spPr/>
    </dgm:pt>
    <dgm:pt modelId="{B17A808C-D3E2-4787-B2F0-1FECFADBC15C}" type="pres">
      <dgm:prSet presAssocID="{41F4C9E9-3B0F-47E7-A081-8D70E2570DA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23AD8A9D-E754-448D-8BD2-0ACCFE148496}" type="pres">
      <dgm:prSet presAssocID="{41F4C9E9-3B0F-47E7-A081-8D70E2570DAC}" presName="spaceRect" presStyleCnt="0"/>
      <dgm:spPr/>
    </dgm:pt>
    <dgm:pt modelId="{BEBA3422-57E6-4156-8809-86B14C3F4A9C}" type="pres">
      <dgm:prSet presAssocID="{41F4C9E9-3B0F-47E7-A081-8D70E2570DAC}" presName="textRect" presStyleLbl="revTx" presStyleIdx="1" presStyleCnt="3">
        <dgm:presLayoutVars>
          <dgm:chMax val="1"/>
          <dgm:chPref val="1"/>
        </dgm:presLayoutVars>
      </dgm:prSet>
      <dgm:spPr/>
    </dgm:pt>
    <dgm:pt modelId="{B5D956BA-CA6E-412D-9D4F-E0572D0489CB}" type="pres">
      <dgm:prSet presAssocID="{DC69BD6F-F42A-4B17-B70D-F31DBADCDDB1}" presName="sibTrans" presStyleLbl="sibTrans2D1" presStyleIdx="0" presStyleCnt="0"/>
      <dgm:spPr/>
    </dgm:pt>
    <dgm:pt modelId="{8C0D436B-2719-4552-A175-B80E5A646593}" type="pres">
      <dgm:prSet presAssocID="{7B13534D-61F0-411C-917F-FA9D6A3B1BB2}" presName="compNode" presStyleCnt="0"/>
      <dgm:spPr/>
    </dgm:pt>
    <dgm:pt modelId="{F59BE6B9-F898-40F3-949D-3C068CC695EE}" type="pres">
      <dgm:prSet presAssocID="{7B13534D-61F0-411C-917F-FA9D6A3B1BB2}" presName="iconBgRect" presStyleLbl="bgShp" presStyleIdx="2" presStyleCnt="3"/>
      <dgm:spPr/>
    </dgm:pt>
    <dgm:pt modelId="{A11363CA-89BE-4A96-992C-A358911014AF}" type="pres">
      <dgm:prSet presAssocID="{7B13534D-61F0-411C-917F-FA9D6A3B1BB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3AECDF52-96CB-4ED7-B0A9-015626514BB3}" type="pres">
      <dgm:prSet presAssocID="{7B13534D-61F0-411C-917F-FA9D6A3B1BB2}" presName="spaceRect" presStyleCnt="0"/>
      <dgm:spPr/>
    </dgm:pt>
    <dgm:pt modelId="{82DF2424-8B91-4FF2-A1D1-50198EB1315C}" type="pres">
      <dgm:prSet presAssocID="{7B13534D-61F0-411C-917F-FA9D6A3B1BB2}" presName="textRect" presStyleLbl="revTx" presStyleIdx="2" presStyleCnt="3">
        <dgm:presLayoutVars>
          <dgm:chMax val="1"/>
          <dgm:chPref val="1"/>
        </dgm:presLayoutVars>
      </dgm:prSet>
      <dgm:spPr/>
    </dgm:pt>
  </dgm:ptLst>
  <dgm:cxnLst>
    <dgm:cxn modelId="{186A531E-4BD6-473A-98DD-B6529765F785}" type="presOf" srcId="{F0E63B35-4139-47EE-A593-06743D1F4A64}" destId="{F47727A4-B47A-4F6B-8E0E-5C01F5B9F163}" srcOrd="0" destOrd="0" presId="urn:microsoft.com/office/officeart/2018/2/layout/IconCircleList"/>
    <dgm:cxn modelId="{45F5992E-9098-442F-9350-184435FEDB6D}" srcId="{B11681A9-380E-4FBA-9281-532A6FA5FC27}" destId="{F527FB15-5F27-4FAE-B179-53F8FAEBA69F}" srcOrd="0" destOrd="0" parTransId="{2129376E-9A92-4598-8AD6-9AB831D741A3}" sibTransId="{F0E63B35-4139-47EE-A593-06743D1F4A64}"/>
    <dgm:cxn modelId="{CDF97436-5599-4B8E-9D89-5962B8130AE8}" srcId="{B11681A9-380E-4FBA-9281-532A6FA5FC27}" destId="{41F4C9E9-3B0F-47E7-A081-8D70E2570DAC}" srcOrd="1" destOrd="0" parTransId="{A836190A-DB88-4620-A4BF-B8BA5B0C91FF}" sibTransId="{DC69BD6F-F42A-4B17-B70D-F31DBADCDDB1}"/>
    <dgm:cxn modelId="{58BCDB93-6E29-48BA-91C4-3E9E002C368F}" type="presOf" srcId="{41F4C9E9-3B0F-47E7-A081-8D70E2570DAC}" destId="{BEBA3422-57E6-4156-8809-86B14C3F4A9C}" srcOrd="0" destOrd="0" presId="urn:microsoft.com/office/officeart/2018/2/layout/IconCircleList"/>
    <dgm:cxn modelId="{DD331F98-789B-45CB-B1DE-908AD160B9C3}" type="presOf" srcId="{DC69BD6F-F42A-4B17-B70D-F31DBADCDDB1}" destId="{B5D956BA-CA6E-412D-9D4F-E0572D0489CB}" srcOrd="0" destOrd="0" presId="urn:microsoft.com/office/officeart/2018/2/layout/IconCircleList"/>
    <dgm:cxn modelId="{0CAD609B-BA20-4FFD-92AF-57858F1E35AC}" type="presOf" srcId="{F527FB15-5F27-4FAE-B179-53F8FAEBA69F}" destId="{931F9E44-2C9D-49E7-97B8-E7A0E0E8B2CF}" srcOrd="0" destOrd="0" presId="urn:microsoft.com/office/officeart/2018/2/layout/IconCircleList"/>
    <dgm:cxn modelId="{C5CD0EB3-2ECE-49D6-B019-F151FD34DF88}" srcId="{B11681A9-380E-4FBA-9281-532A6FA5FC27}" destId="{7B13534D-61F0-411C-917F-FA9D6A3B1BB2}" srcOrd="2" destOrd="0" parTransId="{533048B4-CA43-4F09-BCD9-C548C8DD9F00}" sibTransId="{FF9EFE0E-F657-4032-87DA-7127A1461424}"/>
    <dgm:cxn modelId="{875418B3-4FAE-488F-9E4B-4CD92A9707C3}" type="presOf" srcId="{7B13534D-61F0-411C-917F-FA9D6A3B1BB2}" destId="{82DF2424-8B91-4FF2-A1D1-50198EB1315C}" srcOrd="0" destOrd="0" presId="urn:microsoft.com/office/officeart/2018/2/layout/IconCircleList"/>
    <dgm:cxn modelId="{472BC1D0-7D83-4495-916E-905240F4BDC3}" type="presOf" srcId="{B11681A9-380E-4FBA-9281-532A6FA5FC27}" destId="{52078F7E-AD0F-49B6-8BEF-CB3884A36078}" srcOrd="0" destOrd="0" presId="urn:microsoft.com/office/officeart/2018/2/layout/IconCircleList"/>
    <dgm:cxn modelId="{14305BEF-FE7C-438B-97D6-22A85D7EB76F}" type="presParOf" srcId="{52078F7E-AD0F-49B6-8BEF-CB3884A36078}" destId="{E4F3B836-525F-4436-84FC-AC3306C0BD91}" srcOrd="0" destOrd="0" presId="urn:microsoft.com/office/officeart/2018/2/layout/IconCircleList"/>
    <dgm:cxn modelId="{55AB58CD-D441-4F38-B022-4E490B119A3A}" type="presParOf" srcId="{E4F3B836-525F-4436-84FC-AC3306C0BD91}" destId="{3D5CA2EA-8413-407C-9666-7DA64B028275}" srcOrd="0" destOrd="0" presId="urn:microsoft.com/office/officeart/2018/2/layout/IconCircleList"/>
    <dgm:cxn modelId="{88F20A17-88A7-450B-8B49-368BE2C3F21F}" type="presParOf" srcId="{3D5CA2EA-8413-407C-9666-7DA64B028275}" destId="{206E7440-FC82-4457-9FC0-9A0415937286}" srcOrd="0" destOrd="0" presId="urn:microsoft.com/office/officeart/2018/2/layout/IconCircleList"/>
    <dgm:cxn modelId="{288A873F-5160-4ACB-B2EC-8AE94311EAB5}" type="presParOf" srcId="{3D5CA2EA-8413-407C-9666-7DA64B028275}" destId="{6CF557E3-1A8F-4A2A-80E2-600976322294}" srcOrd="1" destOrd="0" presId="urn:microsoft.com/office/officeart/2018/2/layout/IconCircleList"/>
    <dgm:cxn modelId="{77BDCCEC-BA4A-4CC6-B34D-916960502BA0}" type="presParOf" srcId="{3D5CA2EA-8413-407C-9666-7DA64B028275}" destId="{136A28B1-5900-4265-9F2C-F68B77DA227E}" srcOrd="2" destOrd="0" presId="urn:microsoft.com/office/officeart/2018/2/layout/IconCircleList"/>
    <dgm:cxn modelId="{ED697E9C-D71F-45CC-A695-BCB319E5989E}" type="presParOf" srcId="{3D5CA2EA-8413-407C-9666-7DA64B028275}" destId="{931F9E44-2C9D-49E7-97B8-E7A0E0E8B2CF}" srcOrd="3" destOrd="0" presId="urn:microsoft.com/office/officeart/2018/2/layout/IconCircleList"/>
    <dgm:cxn modelId="{31F3C99E-19F2-4F26-AE01-495A1F31AEED}" type="presParOf" srcId="{E4F3B836-525F-4436-84FC-AC3306C0BD91}" destId="{F47727A4-B47A-4F6B-8E0E-5C01F5B9F163}" srcOrd="1" destOrd="0" presId="urn:microsoft.com/office/officeart/2018/2/layout/IconCircleList"/>
    <dgm:cxn modelId="{1EBEEAA3-06CF-405B-82F1-6FCC690CA278}" type="presParOf" srcId="{E4F3B836-525F-4436-84FC-AC3306C0BD91}" destId="{71A9C063-1CC9-417D-844A-88B285A95624}" srcOrd="2" destOrd="0" presId="urn:microsoft.com/office/officeart/2018/2/layout/IconCircleList"/>
    <dgm:cxn modelId="{34762E2B-24DB-4092-ACE3-A68C9BFE421F}" type="presParOf" srcId="{71A9C063-1CC9-417D-844A-88B285A95624}" destId="{89D7476F-F4B0-4729-8E7A-DF58D4F8474C}" srcOrd="0" destOrd="0" presId="urn:microsoft.com/office/officeart/2018/2/layout/IconCircleList"/>
    <dgm:cxn modelId="{555138A7-4FC4-4EB2-8D61-D6DD4E0FBF4D}" type="presParOf" srcId="{71A9C063-1CC9-417D-844A-88B285A95624}" destId="{B17A808C-D3E2-4787-B2F0-1FECFADBC15C}" srcOrd="1" destOrd="0" presId="urn:microsoft.com/office/officeart/2018/2/layout/IconCircleList"/>
    <dgm:cxn modelId="{80573D5B-39B4-4B36-8DCC-F95A501A325E}" type="presParOf" srcId="{71A9C063-1CC9-417D-844A-88B285A95624}" destId="{23AD8A9D-E754-448D-8BD2-0ACCFE148496}" srcOrd="2" destOrd="0" presId="urn:microsoft.com/office/officeart/2018/2/layout/IconCircleList"/>
    <dgm:cxn modelId="{7E5BE278-CFA6-4DB3-8C0D-2D527954F48A}" type="presParOf" srcId="{71A9C063-1CC9-417D-844A-88B285A95624}" destId="{BEBA3422-57E6-4156-8809-86B14C3F4A9C}" srcOrd="3" destOrd="0" presId="urn:microsoft.com/office/officeart/2018/2/layout/IconCircleList"/>
    <dgm:cxn modelId="{4E437ECF-E8B6-433B-BF6A-0B891FAC63C1}" type="presParOf" srcId="{E4F3B836-525F-4436-84FC-AC3306C0BD91}" destId="{B5D956BA-CA6E-412D-9D4F-E0572D0489CB}" srcOrd="3" destOrd="0" presId="urn:microsoft.com/office/officeart/2018/2/layout/IconCircleList"/>
    <dgm:cxn modelId="{0B0DA7D6-7947-46C4-A262-28FED7C359D6}" type="presParOf" srcId="{E4F3B836-525F-4436-84FC-AC3306C0BD91}" destId="{8C0D436B-2719-4552-A175-B80E5A646593}" srcOrd="4" destOrd="0" presId="urn:microsoft.com/office/officeart/2018/2/layout/IconCircleList"/>
    <dgm:cxn modelId="{FEE36CF9-5AF5-4710-8A46-F07EDC8A0E1A}" type="presParOf" srcId="{8C0D436B-2719-4552-A175-B80E5A646593}" destId="{F59BE6B9-F898-40F3-949D-3C068CC695EE}" srcOrd="0" destOrd="0" presId="urn:microsoft.com/office/officeart/2018/2/layout/IconCircleList"/>
    <dgm:cxn modelId="{728D0EA6-0C26-4F5F-92DC-6486ABAED065}" type="presParOf" srcId="{8C0D436B-2719-4552-A175-B80E5A646593}" destId="{A11363CA-89BE-4A96-992C-A358911014AF}" srcOrd="1" destOrd="0" presId="urn:microsoft.com/office/officeart/2018/2/layout/IconCircleList"/>
    <dgm:cxn modelId="{47EC1B10-59D6-43D1-9414-05EC52C3A95F}" type="presParOf" srcId="{8C0D436B-2719-4552-A175-B80E5A646593}" destId="{3AECDF52-96CB-4ED7-B0A9-015626514BB3}" srcOrd="2" destOrd="0" presId="urn:microsoft.com/office/officeart/2018/2/layout/IconCircleList"/>
    <dgm:cxn modelId="{1E4BF39A-106C-46EF-9894-84EAC107D21E}" type="presParOf" srcId="{8C0D436B-2719-4552-A175-B80E5A646593}" destId="{82DF2424-8B91-4FF2-A1D1-50198EB1315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2757C-B947-4BF7-8FCB-5861D0294B61}">
      <dsp:nvSpPr>
        <dsp:cNvPr id="0" name=""/>
        <dsp:cNvSpPr/>
      </dsp:nvSpPr>
      <dsp:spPr>
        <a:xfrm>
          <a:off x="0" y="680"/>
          <a:ext cx="4729162"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89E123-92D8-4B6F-950D-502F0E1B621F}">
      <dsp:nvSpPr>
        <dsp:cNvPr id="0" name=""/>
        <dsp:cNvSpPr/>
      </dsp:nvSpPr>
      <dsp:spPr>
        <a:xfrm>
          <a:off x="481573" y="358875"/>
          <a:ext cx="875587" cy="875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2D4512B-2F92-4E9F-94DF-A3E69DC943ED}">
      <dsp:nvSpPr>
        <dsp:cNvPr id="0" name=""/>
        <dsp:cNvSpPr/>
      </dsp:nvSpPr>
      <dsp:spPr>
        <a:xfrm>
          <a:off x="1838734" y="680"/>
          <a:ext cx="2890427"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1022350">
            <a:lnSpc>
              <a:spcPct val="90000"/>
            </a:lnSpc>
            <a:spcBef>
              <a:spcPct val="0"/>
            </a:spcBef>
            <a:spcAft>
              <a:spcPct val="35000"/>
            </a:spcAft>
            <a:buNone/>
          </a:pPr>
          <a:r>
            <a:rPr lang="he-IL" sz="2300" kern="1200"/>
            <a:t>היכרות ראשונית עם מבנה המוח</a:t>
          </a:r>
          <a:endParaRPr lang="en-US" sz="2300" kern="1200"/>
        </a:p>
      </dsp:txBody>
      <dsp:txXfrm>
        <a:off x="1838734" y="680"/>
        <a:ext cx="2890427" cy="1591977"/>
      </dsp:txXfrm>
    </dsp:sp>
    <dsp:sp modelId="{DE89EDD4-2F50-435F-B7FA-851CEA27FE8B}">
      <dsp:nvSpPr>
        <dsp:cNvPr id="0" name=""/>
        <dsp:cNvSpPr/>
      </dsp:nvSpPr>
      <dsp:spPr>
        <a:xfrm>
          <a:off x="0" y="1990652"/>
          <a:ext cx="4729162"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C04615-9E85-472D-98FB-8C084EEFE97F}">
      <dsp:nvSpPr>
        <dsp:cNvPr id="0" name=""/>
        <dsp:cNvSpPr/>
      </dsp:nvSpPr>
      <dsp:spPr>
        <a:xfrm>
          <a:off x="481573" y="2348847"/>
          <a:ext cx="875587" cy="875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EAE5321-9D96-49EB-B008-FE770AC67D8E}">
      <dsp:nvSpPr>
        <dsp:cNvPr id="0" name=""/>
        <dsp:cNvSpPr/>
      </dsp:nvSpPr>
      <dsp:spPr>
        <a:xfrm>
          <a:off x="1838734" y="1990652"/>
          <a:ext cx="2890427"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1022350">
            <a:lnSpc>
              <a:spcPct val="90000"/>
            </a:lnSpc>
            <a:spcBef>
              <a:spcPct val="0"/>
            </a:spcBef>
            <a:spcAft>
              <a:spcPct val="35000"/>
            </a:spcAft>
            <a:buNone/>
          </a:pPr>
          <a:r>
            <a:rPr lang="he-IL" sz="2300" kern="1200"/>
            <a:t>הצצה אל פעילות המערכת הנוירולוגית ברמה התאית.</a:t>
          </a:r>
          <a:endParaRPr lang="en-US" sz="2300" kern="1200"/>
        </a:p>
      </dsp:txBody>
      <dsp:txXfrm>
        <a:off x="1838734" y="1990652"/>
        <a:ext cx="2890427" cy="1591977"/>
      </dsp:txXfrm>
    </dsp:sp>
    <dsp:sp modelId="{A17CA9E8-0F56-4538-B668-DCCCEAC5550E}">
      <dsp:nvSpPr>
        <dsp:cNvPr id="0" name=""/>
        <dsp:cNvSpPr/>
      </dsp:nvSpPr>
      <dsp:spPr>
        <a:xfrm>
          <a:off x="0" y="3980624"/>
          <a:ext cx="4729162" cy="159197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11B6DC-E836-4FAA-B48D-7F4FE3BFBA1C}">
      <dsp:nvSpPr>
        <dsp:cNvPr id="0" name=""/>
        <dsp:cNvSpPr/>
      </dsp:nvSpPr>
      <dsp:spPr>
        <a:xfrm>
          <a:off x="481573" y="4338819"/>
          <a:ext cx="875587" cy="875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AC98CF2-436B-42E2-8716-BCCDBE0DE7AD}">
      <dsp:nvSpPr>
        <dsp:cNvPr id="0" name=""/>
        <dsp:cNvSpPr/>
      </dsp:nvSpPr>
      <dsp:spPr>
        <a:xfrm>
          <a:off x="1838734" y="3980624"/>
          <a:ext cx="2890427" cy="15919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84" tIns="168484" rIns="168484" bIns="168484" numCol="1" spcCol="1270" anchor="ctr" anchorCtr="0">
          <a:noAutofit/>
        </a:bodyPr>
        <a:lstStyle/>
        <a:p>
          <a:pPr marL="0" lvl="0" indent="0" algn="l" defTabSz="1022350">
            <a:lnSpc>
              <a:spcPct val="90000"/>
            </a:lnSpc>
            <a:spcBef>
              <a:spcPct val="0"/>
            </a:spcBef>
            <a:spcAft>
              <a:spcPct val="35000"/>
            </a:spcAft>
            <a:buNone/>
          </a:pPr>
          <a:r>
            <a:rPr lang="he-IL" sz="2300" kern="1200"/>
            <a:t>חשיפה לניסויים טיפוסיים בתחום הפסיכולוגיה הפיזיולוגית.</a:t>
          </a:r>
          <a:endParaRPr lang="en-US" sz="2300" kern="1200"/>
        </a:p>
      </dsp:txBody>
      <dsp:txXfrm>
        <a:off x="1838734" y="3980624"/>
        <a:ext cx="2890427" cy="1591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16414F-8725-4B86-90AC-AA933B6A32B9}">
      <dsp:nvSpPr>
        <dsp:cNvPr id="0" name=""/>
        <dsp:cNvSpPr/>
      </dsp:nvSpPr>
      <dsp:spPr>
        <a:xfrm>
          <a:off x="1145993" y="371449"/>
          <a:ext cx="1226101" cy="10040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99B3D6D-0135-4F73-9B09-0215CEFDB013}">
      <dsp:nvSpPr>
        <dsp:cNvPr id="0" name=""/>
        <dsp:cNvSpPr/>
      </dsp:nvSpPr>
      <dsp:spPr>
        <a:xfrm>
          <a:off x="7470" y="1519199"/>
          <a:ext cx="3503147" cy="104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he-IL" sz="2400" b="0" kern="1200" dirty="0"/>
            <a:t>במוח יש עשרות </a:t>
          </a:r>
          <a:r>
            <a:rPr lang="he-IL" sz="2400" b="0" kern="1200" dirty="0" err="1"/>
            <a:t>טרנסמיטורים</a:t>
          </a:r>
          <a:r>
            <a:rPr lang="he-IL" sz="2400" b="0" kern="1200" dirty="0"/>
            <a:t>, אשר כל אחד מהם מפעיל סוגים רבים של רצפטורים.</a:t>
          </a:r>
          <a:endParaRPr lang="en-US" sz="2400" b="0" kern="1200" dirty="0"/>
        </a:p>
      </dsp:txBody>
      <dsp:txXfrm>
        <a:off x="7470" y="1519199"/>
        <a:ext cx="3503147" cy="1046293"/>
      </dsp:txXfrm>
    </dsp:sp>
    <dsp:sp modelId="{A68E2F1E-D892-49C0-B519-67D2E6CA0220}">
      <dsp:nvSpPr>
        <dsp:cNvPr id="0" name=""/>
        <dsp:cNvSpPr/>
      </dsp:nvSpPr>
      <dsp:spPr>
        <a:xfrm>
          <a:off x="7470" y="2632322"/>
          <a:ext cx="3503147" cy="1080579"/>
        </a:xfrm>
        <a:prstGeom prst="rect">
          <a:avLst/>
        </a:prstGeom>
        <a:noFill/>
        <a:ln>
          <a:noFill/>
        </a:ln>
        <a:effectLst/>
      </dsp:spPr>
      <dsp:style>
        <a:lnRef idx="0">
          <a:scrgbClr r="0" g="0" b="0"/>
        </a:lnRef>
        <a:fillRef idx="0">
          <a:scrgbClr r="0" g="0" b="0"/>
        </a:fillRef>
        <a:effectRef idx="0">
          <a:scrgbClr r="0" g="0" b="0"/>
        </a:effectRef>
        <a:fontRef idx="minor"/>
      </dsp:style>
    </dsp:sp>
    <dsp:sp modelId="{FB3F824C-0EE6-4DFC-BE87-19347552D0E8}">
      <dsp:nvSpPr>
        <dsp:cNvPr id="0" name=""/>
        <dsp:cNvSpPr/>
      </dsp:nvSpPr>
      <dsp:spPr>
        <a:xfrm>
          <a:off x="5262192" y="371449"/>
          <a:ext cx="1226101" cy="10040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35033052-47B0-44A3-A887-C92947479CE4}">
      <dsp:nvSpPr>
        <dsp:cNvPr id="0" name=""/>
        <dsp:cNvSpPr/>
      </dsp:nvSpPr>
      <dsp:spPr>
        <a:xfrm>
          <a:off x="4123669" y="1519199"/>
          <a:ext cx="3503147" cy="10462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55750">
            <a:lnSpc>
              <a:spcPct val="90000"/>
            </a:lnSpc>
            <a:spcBef>
              <a:spcPct val="0"/>
            </a:spcBef>
            <a:spcAft>
              <a:spcPct val="35000"/>
            </a:spcAft>
            <a:buNone/>
            <a:defRPr b="1"/>
          </a:pPr>
          <a:r>
            <a:rPr lang="he-IL" sz="3500" kern="1200"/>
            <a:t>טרנסמיטורים חשובים במוח: </a:t>
          </a:r>
          <a:endParaRPr lang="en-US" sz="3500" kern="1200"/>
        </a:p>
      </dsp:txBody>
      <dsp:txXfrm>
        <a:off x="4123669" y="1519199"/>
        <a:ext cx="3503147" cy="1046293"/>
      </dsp:txXfrm>
    </dsp:sp>
    <dsp:sp modelId="{DEEB34EA-AEC1-43EA-AED8-3A1C78688F7F}">
      <dsp:nvSpPr>
        <dsp:cNvPr id="0" name=""/>
        <dsp:cNvSpPr/>
      </dsp:nvSpPr>
      <dsp:spPr>
        <a:xfrm>
          <a:off x="4123669" y="2632322"/>
          <a:ext cx="3503147" cy="10805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pPr>
          <a:r>
            <a:rPr lang="he-IL" sz="2000" b="1" kern="1200" dirty="0" err="1"/>
            <a:t>גלוטמט</a:t>
          </a:r>
          <a:r>
            <a:rPr lang="he-IL" sz="2000" kern="1200" dirty="0"/>
            <a:t> – </a:t>
          </a:r>
          <a:r>
            <a:rPr lang="he-IL" sz="2000" kern="1200" dirty="0" err="1"/>
            <a:t>הטרנסמיטור</a:t>
          </a:r>
          <a:r>
            <a:rPr lang="he-IL" sz="2000" kern="1200" dirty="0"/>
            <a:t> המעורר הנפוץ ביותר במוח, מעורב כמעט בכל פעולה, שבץ מקושר לשחרור עודף שלו.</a:t>
          </a:r>
          <a:endParaRPr lang="en-US" sz="2000" kern="1200" dirty="0"/>
        </a:p>
        <a:p>
          <a:pPr marL="0" lvl="0" indent="0" algn="ctr" defTabSz="889000">
            <a:lnSpc>
              <a:spcPct val="90000"/>
            </a:lnSpc>
            <a:spcBef>
              <a:spcPct val="0"/>
            </a:spcBef>
            <a:spcAft>
              <a:spcPct val="35000"/>
            </a:spcAft>
            <a:buNone/>
          </a:pPr>
          <a:r>
            <a:rPr lang="he-IL" sz="2000" b="1" kern="1200" dirty="0" err="1"/>
            <a:t>גאבא</a:t>
          </a:r>
          <a:r>
            <a:rPr lang="he-IL" sz="2000" b="1" kern="1200" dirty="0"/>
            <a:t> </a:t>
          </a:r>
          <a:r>
            <a:rPr lang="he-IL" sz="2000" kern="1200" dirty="0"/>
            <a:t>– </a:t>
          </a:r>
          <a:r>
            <a:rPr lang="he-IL" sz="2000" kern="1200" dirty="0" err="1"/>
            <a:t>הטרנסמיטור</a:t>
          </a:r>
          <a:r>
            <a:rPr lang="he-IL" sz="2000" kern="1200" dirty="0"/>
            <a:t> המדכא הנפוץ ביותר, במצבים של חרדה משתמשים בחומרים שמגבירים את הפעילות שלו</a:t>
          </a:r>
          <a:r>
            <a:rPr lang="he-IL" sz="1700" kern="1200" dirty="0"/>
            <a:t>.</a:t>
          </a:r>
          <a:endParaRPr lang="en-US" sz="1700" kern="1200" dirty="0"/>
        </a:p>
      </dsp:txBody>
      <dsp:txXfrm>
        <a:off x="4123669" y="2632322"/>
        <a:ext cx="3503147" cy="10805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6E7440-FC82-4457-9FC0-9A0415937286}">
      <dsp:nvSpPr>
        <dsp:cNvPr id="0" name=""/>
        <dsp:cNvSpPr/>
      </dsp:nvSpPr>
      <dsp:spPr>
        <a:xfrm>
          <a:off x="75754" y="1470699"/>
          <a:ext cx="652700" cy="6527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F557E3-1A8F-4A2A-80E2-600976322294}">
      <dsp:nvSpPr>
        <dsp:cNvPr id="0" name=""/>
        <dsp:cNvSpPr/>
      </dsp:nvSpPr>
      <dsp:spPr>
        <a:xfrm>
          <a:off x="29173" y="1591937"/>
          <a:ext cx="745862" cy="4102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931F9E44-2C9D-49E7-97B8-E7A0E0E8B2CF}">
      <dsp:nvSpPr>
        <dsp:cNvPr id="0" name=""/>
        <dsp:cNvSpPr/>
      </dsp:nvSpPr>
      <dsp:spPr>
        <a:xfrm>
          <a:off x="868318" y="1470699"/>
          <a:ext cx="1538507"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e-IL" sz="2400" b="1" kern="1200" dirty="0"/>
            <a:t>דופמין</a:t>
          </a:r>
          <a:r>
            <a:rPr lang="he-IL" sz="2400" kern="1200" dirty="0"/>
            <a:t> – מקושר לפעילויות קוגניטיביות ומוטוריות. תרופות </a:t>
          </a:r>
          <a:r>
            <a:rPr lang="he-IL" sz="2400" kern="1200" dirty="0" err="1"/>
            <a:t>אנטיפסיכוטיות</a:t>
          </a:r>
          <a:r>
            <a:rPr lang="he-IL" sz="2400" kern="1200" dirty="0"/>
            <a:t> מפחיתות את הפעילות שלו, בעוד שתרופות לפרקינסון משחררות כמויות גדולות ממנו.</a:t>
          </a:r>
          <a:endParaRPr lang="en-US" sz="2400" kern="1200" dirty="0"/>
        </a:p>
      </dsp:txBody>
      <dsp:txXfrm>
        <a:off x="868318" y="1470699"/>
        <a:ext cx="1538507" cy="652700"/>
      </dsp:txXfrm>
    </dsp:sp>
    <dsp:sp modelId="{89D7476F-F4B0-4729-8E7A-DF58D4F8474C}">
      <dsp:nvSpPr>
        <dsp:cNvPr id="0" name=""/>
        <dsp:cNvSpPr/>
      </dsp:nvSpPr>
      <dsp:spPr>
        <a:xfrm>
          <a:off x="2674898" y="1470699"/>
          <a:ext cx="652700" cy="6527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7A808C-D3E2-4787-B2F0-1FECFADBC15C}">
      <dsp:nvSpPr>
        <dsp:cNvPr id="0" name=""/>
        <dsp:cNvSpPr/>
      </dsp:nvSpPr>
      <dsp:spPr>
        <a:xfrm>
          <a:off x="2811965" y="1607766"/>
          <a:ext cx="378566" cy="3785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BEBA3422-57E6-4156-8809-86B14C3F4A9C}">
      <dsp:nvSpPr>
        <dsp:cNvPr id="0" name=""/>
        <dsp:cNvSpPr/>
      </dsp:nvSpPr>
      <dsp:spPr>
        <a:xfrm>
          <a:off x="3467463" y="1470699"/>
          <a:ext cx="1538507"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e-IL" sz="2400" b="1" kern="1200" dirty="0"/>
            <a:t>סרוטונין</a:t>
          </a:r>
          <a:r>
            <a:rPr lang="he-IL" sz="2400" kern="1200" dirty="0"/>
            <a:t> – מקושר למצבים נפשיים, רוב התרופות האנטי דיכאוניות מאריכות את משך הפעילות שלו במרווח הסינפטי.</a:t>
          </a:r>
          <a:endParaRPr lang="en-US" sz="2400" kern="1200" dirty="0"/>
        </a:p>
      </dsp:txBody>
      <dsp:txXfrm>
        <a:off x="3467463" y="1470699"/>
        <a:ext cx="1538507" cy="652700"/>
      </dsp:txXfrm>
    </dsp:sp>
    <dsp:sp modelId="{F59BE6B9-F898-40F3-949D-3C068CC695EE}">
      <dsp:nvSpPr>
        <dsp:cNvPr id="0" name=""/>
        <dsp:cNvSpPr/>
      </dsp:nvSpPr>
      <dsp:spPr>
        <a:xfrm>
          <a:off x="5274043" y="1470699"/>
          <a:ext cx="652700" cy="6527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1363CA-89BE-4A96-992C-A358911014AF}">
      <dsp:nvSpPr>
        <dsp:cNvPr id="0" name=""/>
        <dsp:cNvSpPr/>
      </dsp:nvSpPr>
      <dsp:spPr>
        <a:xfrm>
          <a:off x="5411110" y="1607766"/>
          <a:ext cx="378566" cy="3785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2DF2424-8B91-4FF2-A1D1-50198EB1315C}">
      <dsp:nvSpPr>
        <dsp:cNvPr id="0" name=""/>
        <dsp:cNvSpPr/>
      </dsp:nvSpPr>
      <dsp:spPr>
        <a:xfrm>
          <a:off x="6066607" y="1470699"/>
          <a:ext cx="1538507" cy="652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he-IL" sz="2400" b="1" kern="1200" dirty="0"/>
            <a:t>אנדורפין</a:t>
          </a:r>
          <a:r>
            <a:rPr lang="he-IL" sz="2400" kern="1200" dirty="0"/>
            <a:t> – מפחית כאב ומגביר הנאה, מורפין והרואין מפעילים את אותם רצפטורים.</a:t>
          </a:r>
          <a:endParaRPr lang="en-US" sz="2400" kern="1200" dirty="0"/>
        </a:p>
      </dsp:txBody>
      <dsp:txXfrm>
        <a:off x="6066607" y="1470699"/>
        <a:ext cx="1538507" cy="6527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D440578-8A2D-4C93-92FB-BDC659F938C6}" type="datetimeFigureOut">
              <a:rPr lang="he-IL" smtClean="0"/>
              <a:t>י"ג/אייר/תש"ף</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8943836-7D6F-4F88-9DEC-9E1C23282693}" type="slidenum">
              <a:rPr lang="he-IL" smtClean="0"/>
              <a:t>‹#›</a:t>
            </a:fld>
            <a:endParaRPr lang="he-IL"/>
          </a:p>
        </p:txBody>
      </p:sp>
    </p:spTree>
    <p:extLst>
      <p:ext uri="{BB962C8B-B14F-4D97-AF65-F5344CB8AC3E}">
        <p14:creationId xmlns:p14="http://schemas.microsoft.com/office/powerpoint/2010/main" val="229883100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https://www.ted.com/talks/jill_bolte_taylor_s_powerful_stroke_of_insight?language=he</a:t>
            </a:r>
            <a:endParaRPr lang="he-IL" dirty="0"/>
          </a:p>
          <a:p>
            <a:endParaRPr lang="he-IL" dirty="0"/>
          </a:p>
        </p:txBody>
      </p:sp>
      <p:sp>
        <p:nvSpPr>
          <p:cNvPr id="4" name="Slide Number Placeholder 3"/>
          <p:cNvSpPr>
            <a:spLocks noGrp="1"/>
          </p:cNvSpPr>
          <p:nvPr>
            <p:ph type="sldNum" sz="quarter" idx="10"/>
          </p:nvPr>
        </p:nvSpPr>
        <p:spPr/>
        <p:txBody>
          <a:bodyPr/>
          <a:lstStyle/>
          <a:p>
            <a:fld id="{30D4D730-0F39-43D3-BEA9-31C0B6AD499E}" type="slidenum">
              <a:rPr lang="he-IL" smtClean="0"/>
              <a:t>11</a:t>
            </a:fld>
            <a:endParaRPr lang="he-IL"/>
          </a:p>
        </p:txBody>
      </p:sp>
    </p:spTree>
    <p:extLst>
      <p:ext uri="{BB962C8B-B14F-4D97-AF65-F5344CB8AC3E}">
        <p14:creationId xmlns:p14="http://schemas.microsoft.com/office/powerpoint/2010/main" val="2747498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1">
                    <a:lumMod val="85000"/>
                    <a:lumOff val="1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tx1">
                    <a:lumMod val="65000"/>
                    <a:lumOff val="35000"/>
                  </a:schemeClr>
                </a:solidFill>
              </a:defRPr>
            </a:lvl1pPr>
          </a:lstStyle>
          <a:p>
            <a:pPr>
              <a:defRPr/>
            </a:pPr>
            <a:fld id="{4076A2B5-163C-42FB-A639-2934F02791B9}" type="slidenum">
              <a:rPr lang="he-IL" smtClean="0"/>
              <a:pPr>
                <a:defRPr/>
              </a:pPr>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894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7DCB2D5-424A-41DE-9350-912D0CC7AE14}" type="slidenum">
              <a:rPr lang="he-IL" smtClean="0"/>
              <a:pPr>
                <a:defRPr/>
              </a:pPr>
              <a:t>‹#›</a:t>
            </a:fld>
            <a:endParaRPr lang="en-US"/>
          </a:p>
        </p:txBody>
      </p:sp>
    </p:spTree>
    <p:extLst>
      <p:ext uri="{BB962C8B-B14F-4D97-AF65-F5344CB8AC3E}">
        <p14:creationId xmlns:p14="http://schemas.microsoft.com/office/powerpoint/2010/main" val="63260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C82096E-1B40-4ABC-9B34-C67A6D9298D7}" type="slidenum">
              <a:rPr lang="he-IL" smtClean="0"/>
              <a:pPr>
                <a:defRPr/>
              </a:pPr>
              <a:t>‹#›</a:t>
            </a:fld>
            <a:endParaRPr lang="en-US"/>
          </a:p>
        </p:txBody>
      </p:sp>
    </p:spTree>
    <p:extLst>
      <p:ext uri="{BB962C8B-B14F-4D97-AF65-F5344CB8AC3E}">
        <p14:creationId xmlns:p14="http://schemas.microsoft.com/office/powerpoint/2010/main" val="1410556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423D2DF-B429-478D-AF6F-83AFEEEA11E2}" type="slidenum">
              <a:rPr lang="he-IL" smtClean="0"/>
              <a:pPr>
                <a:defRPr/>
              </a:pPr>
              <a:t>‹#›</a:t>
            </a:fld>
            <a:endParaRPr lang="en-US"/>
          </a:p>
        </p:txBody>
      </p:sp>
    </p:spTree>
    <p:extLst>
      <p:ext uri="{BB962C8B-B14F-4D97-AF65-F5344CB8AC3E}">
        <p14:creationId xmlns:p14="http://schemas.microsoft.com/office/powerpoint/2010/main" val="160285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lumMod val="85000"/>
            <a:lumOff val="15000"/>
          </a:schemeClr>
        </a:solidFill>
        <a:effectLst/>
      </p:bgPr>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pPr>
              <a:defRPr/>
            </a:pPr>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pPr>
              <a:defRPr/>
            </a:pPr>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pPr>
              <a:defRPr/>
            </a:pPr>
            <a:fld id="{0878B045-01DB-4297-A533-724D4F2ED18E}" type="slidenum">
              <a:rPr lang="he-IL" smtClean="0"/>
              <a:pPr>
                <a:defRPr/>
              </a:pPr>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747744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38A8641-E7C6-4725-9954-97E763DF72C7}" type="slidenum">
              <a:rPr lang="he-IL" smtClean="0"/>
              <a:pPr>
                <a:defRPr/>
              </a:pPr>
              <a:t>‹#›</a:t>
            </a:fld>
            <a:endParaRPr lang="en-US"/>
          </a:p>
        </p:txBody>
      </p:sp>
    </p:spTree>
    <p:extLst>
      <p:ext uri="{BB962C8B-B14F-4D97-AF65-F5344CB8AC3E}">
        <p14:creationId xmlns:p14="http://schemas.microsoft.com/office/powerpoint/2010/main" val="35925980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4" name="Content Placeholder 3"/>
          <p:cNvSpPr>
            <a:spLocks noGrp="1"/>
          </p:cNvSpPr>
          <p:nvPr>
            <p:ph sz="half" idx="2"/>
          </p:nvPr>
        </p:nvSpPr>
        <p:spPr>
          <a:xfrm>
            <a:off x="941832" y="2909102"/>
            <a:ext cx="361188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1188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D2D8F75-5CE5-40F7-A9DE-80C077E0AC2D}" type="slidenum">
              <a:rPr lang="he-IL" smtClean="0"/>
              <a:pPr>
                <a:defRPr/>
              </a:pPr>
              <a:t>‹#›</a:t>
            </a:fld>
            <a:endParaRPr lang="en-US"/>
          </a:p>
        </p:txBody>
      </p:sp>
    </p:spTree>
    <p:extLst>
      <p:ext uri="{BB962C8B-B14F-4D97-AF65-F5344CB8AC3E}">
        <p14:creationId xmlns:p14="http://schemas.microsoft.com/office/powerpoint/2010/main" val="360166377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B6B9FCF-DFE7-4146-8F92-730E35FF397B}" type="slidenum">
              <a:rPr lang="he-IL" smtClean="0"/>
              <a:pPr>
                <a:defRPr/>
              </a:pPr>
              <a:t>‹#›</a:t>
            </a:fld>
            <a:endParaRPr lang="en-US"/>
          </a:p>
        </p:txBody>
      </p:sp>
    </p:spTree>
    <p:extLst>
      <p:ext uri="{BB962C8B-B14F-4D97-AF65-F5344CB8AC3E}">
        <p14:creationId xmlns:p14="http://schemas.microsoft.com/office/powerpoint/2010/main" val="276505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2F271BB7-5112-4977-B293-022E9D274A41}" type="slidenum">
              <a:rPr lang="he-IL" smtClean="0"/>
              <a:pPr>
                <a:defRPr/>
              </a:pPr>
              <a:t>‹#›</a:t>
            </a:fld>
            <a:endParaRPr lang="en-US"/>
          </a:p>
        </p:txBody>
      </p:sp>
    </p:spTree>
    <p:extLst>
      <p:ext uri="{BB962C8B-B14F-4D97-AF65-F5344CB8AC3E}">
        <p14:creationId xmlns:p14="http://schemas.microsoft.com/office/powerpoint/2010/main" val="2322375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Date Placeholder 4"/>
          <p:cNvSpPr>
            <a:spLocks noGrp="1"/>
          </p:cNvSpPr>
          <p:nvPr>
            <p:ph type="dt" sz="half" idx="10"/>
          </p:nvPr>
        </p:nvSpPr>
        <p:spPr>
          <a:xfrm>
            <a:off x="573789" y="6375679"/>
            <a:ext cx="925016"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68261" y="6375679"/>
            <a:ext cx="924342" cy="345796"/>
          </a:xfrm>
        </p:spPr>
        <p:txBody>
          <a:bodyPr/>
          <a:lstStyle/>
          <a:p>
            <a:pPr>
              <a:defRPr/>
            </a:pPr>
            <a:fld id="{E993DDF2-149E-4CC6-8AF6-30F5F8D27336}" type="slidenum">
              <a:rPr lang="he-IL" smtClean="0"/>
              <a:pPr>
                <a:defRPr/>
              </a:pPr>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9987852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he-IL"/>
              <a:t>לחץ על הסמל כדי להוסיף תמונה</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1">
              <a:lumMod val="85000"/>
              <a:lumOff val="15000"/>
            </a:schemeClr>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pPr>
              <a:defRPr/>
            </a:pPr>
            <a:endParaRPr lang="en-US"/>
          </a:p>
        </p:txBody>
      </p:sp>
      <p:sp>
        <p:nvSpPr>
          <p:cNvPr id="6" name="Footer Placeholder 5"/>
          <p:cNvSpPr>
            <a:spLocks noGrp="1"/>
          </p:cNvSpPr>
          <p:nvPr>
            <p:ph type="ftr" sz="quarter" idx="11"/>
          </p:nvPr>
        </p:nvSpPr>
        <p:spPr>
          <a:xfrm>
            <a:off x="1577716" y="6375679"/>
            <a:ext cx="2611634" cy="345796"/>
          </a:xfrm>
        </p:spPr>
        <p:txBody>
          <a:bodyPr/>
          <a:lstStyle/>
          <a:p>
            <a:pPr>
              <a:defRPr/>
            </a:pPr>
            <a:endParaRPr lang="en-US"/>
          </a:p>
        </p:txBody>
      </p:sp>
      <p:sp>
        <p:nvSpPr>
          <p:cNvPr id="7" name="Slide Number Placeholder 6"/>
          <p:cNvSpPr>
            <a:spLocks noGrp="1"/>
          </p:cNvSpPr>
          <p:nvPr>
            <p:ph type="sldNum" sz="quarter" idx="12"/>
          </p:nvPr>
        </p:nvSpPr>
        <p:spPr>
          <a:xfrm>
            <a:off x="4256153" y="6375679"/>
            <a:ext cx="947460" cy="345796"/>
          </a:xfrm>
        </p:spPr>
        <p:txBody>
          <a:bodyPr/>
          <a:lstStyle/>
          <a:p>
            <a:pPr>
              <a:defRPr/>
            </a:pPr>
            <a:fld id="{8BF89B5D-A990-4D89-974A-E15B5903C7CC}" type="slidenum">
              <a:rPr lang="he-IL" smtClean="0"/>
              <a:pPr>
                <a:defRPr/>
              </a:pPr>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10049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pPr>
              <a:defRPr/>
            </a:pPr>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pPr>
              <a:defRPr/>
            </a:pPr>
            <a:fld id="{EA926A73-2008-4F53-BF12-2ADACDA64E4A}" type="slidenum">
              <a:rPr lang="he-IL" smtClean="0"/>
              <a:pPr>
                <a:defRPr/>
              </a:pPr>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1">
              <a:lumMod val="85000"/>
              <a:lumOff val="15000"/>
            </a:schemeClr>
          </a:solidFill>
          <a:ln>
            <a:noFill/>
          </a:ln>
        </p:spPr>
      </p:sp>
    </p:spTree>
    <p:extLst>
      <p:ext uri="{BB962C8B-B14F-4D97-AF65-F5344CB8AC3E}">
        <p14:creationId xmlns:p14="http://schemas.microsoft.com/office/powerpoint/2010/main" val="1732918193"/>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r" defTabSz="685800" rtl="1" eaLnBrk="1" latinLnBrk="0" hangingPunct="1">
        <a:lnSpc>
          <a:spcPct val="90000"/>
        </a:lnSpc>
        <a:spcBef>
          <a:spcPct val="0"/>
        </a:spcBef>
        <a:buNone/>
        <a:defRPr sz="5100" kern="1200" cap="all" spc="150" baseline="0">
          <a:solidFill>
            <a:schemeClr val="tx1">
              <a:lumMod val="85000"/>
              <a:lumOff val="15000"/>
            </a:schemeClr>
          </a:solidFill>
          <a:latin typeface="+mj-lt"/>
          <a:ea typeface="+mj-ea"/>
          <a:cs typeface="+mj-cs"/>
        </a:defRPr>
      </a:lvl1pPr>
    </p:titleStyle>
    <p:bodyStyle>
      <a:lvl1pPr marL="228600" indent="-228600" algn="r" defTabSz="6858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6858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6858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6858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6858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685800" rtl="1" eaLnBrk="1" latinLnBrk="0" hangingPunct="1">
        <a:defRPr sz="1350" kern="1200">
          <a:solidFill>
            <a:schemeClr val="tx1"/>
          </a:solidFill>
          <a:latin typeface="+mn-lt"/>
          <a:ea typeface="+mn-ea"/>
          <a:cs typeface="+mn-cs"/>
        </a:defRPr>
      </a:lvl1pPr>
      <a:lvl2pPr marL="342900" algn="r" defTabSz="685800" rtl="1" eaLnBrk="1" latinLnBrk="0" hangingPunct="1">
        <a:defRPr sz="1350" kern="1200">
          <a:solidFill>
            <a:schemeClr val="tx1"/>
          </a:solidFill>
          <a:latin typeface="+mn-lt"/>
          <a:ea typeface="+mn-ea"/>
          <a:cs typeface="+mn-cs"/>
        </a:defRPr>
      </a:lvl2pPr>
      <a:lvl3pPr marL="685800" algn="r" defTabSz="685800" rtl="1" eaLnBrk="1" latinLnBrk="0" hangingPunct="1">
        <a:defRPr sz="1350" kern="1200">
          <a:solidFill>
            <a:schemeClr val="tx1"/>
          </a:solidFill>
          <a:latin typeface="+mn-lt"/>
          <a:ea typeface="+mn-ea"/>
          <a:cs typeface="+mn-cs"/>
        </a:defRPr>
      </a:lvl3pPr>
      <a:lvl4pPr marL="1028700" algn="r" defTabSz="685800" rtl="1" eaLnBrk="1" latinLnBrk="0" hangingPunct="1">
        <a:defRPr sz="1350" kern="1200">
          <a:solidFill>
            <a:schemeClr val="tx1"/>
          </a:solidFill>
          <a:latin typeface="+mn-lt"/>
          <a:ea typeface="+mn-ea"/>
          <a:cs typeface="+mn-cs"/>
        </a:defRPr>
      </a:lvl4pPr>
      <a:lvl5pPr marL="1371600" algn="r" defTabSz="685800" rtl="1" eaLnBrk="1" latinLnBrk="0" hangingPunct="1">
        <a:defRPr sz="1350" kern="1200">
          <a:solidFill>
            <a:schemeClr val="tx1"/>
          </a:solidFill>
          <a:latin typeface="+mn-lt"/>
          <a:ea typeface="+mn-ea"/>
          <a:cs typeface="+mn-cs"/>
        </a:defRPr>
      </a:lvl5pPr>
      <a:lvl6pPr marL="1714500" algn="r" defTabSz="685800" rtl="1" eaLnBrk="1" latinLnBrk="0" hangingPunct="1">
        <a:defRPr sz="1350" kern="1200">
          <a:solidFill>
            <a:schemeClr val="tx1"/>
          </a:solidFill>
          <a:latin typeface="+mn-lt"/>
          <a:ea typeface="+mn-ea"/>
          <a:cs typeface="+mn-cs"/>
        </a:defRPr>
      </a:lvl6pPr>
      <a:lvl7pPr marL="2057400" algn="r" defTabSz="685800" rtl="1" eaLnBrk="1" latinLnBrk="0" hangingPunct="1">
        <a:defRPr sz="1350" kern="1200">
          <a:solidFill>
            <a:schemeClr val="tx1"/>
          </a:solidFill>
          <a:latin typeface="+mn-lt"/>
          <a:ea typeface="+mn-ea"/>
          <a:cs typeface="+mn-cs"/>
        </a:defRPr>
      </a:lvl7pPr>
      <a:lvl8pPr marL="2400300" algn="r" defTabSz="685800" rtl="1" eaLnBrk="1" latinLnBrk="0" hangingPunct="1">
        <a:defRPr sz="1350" kern="1200">
          <a:solidFill>
            <a:schemeClr val="tx1"/>
          </a:solidFill>
          <a:latin typeface="+mn-lt"/>
          <a:ea typeface="+mn-ea"/>
          <a:cs typeface="+mn-cs"/>
        </a:defRPr>
      </a:lvl8pPr>
      <a:lvl9pPr marL="2743200" algn="r" defTabSz="685800" rtl="1"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ted.com/talks/jill_bolte_taylor_s_powerful_stroke_of_insight?language=h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he.wikipedia.org/wiki/%D7%93%D7%A0%D7%93%D7%A8%D7%99%D7%98"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e.wikipedia.org/wiki/%D7%92%D7%95%D7%A3_%D7%AA%D7%90_%D7%A2%D7%A6%D7%91"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he.wikipedia.org/wiki/%D7%90%D7%A7%D7%A1%D7%95%D7%9F_(%D7%A1%D7%99%D7%91_%D7%A2%D7%A6%D7%91%D7%99)"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6Ra3il45vnE#action=share"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74ED80-45FF-4F86-B49C-1306F7061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0">
            <a:extLst>
              <a:ext uri="{FF2B5EF4-FFF2-40B4-BE49-F238E27FC236}">
                <a16:creationId xmlns:a16="http://schemas.microsoft.com/office/drawing/2014/main" id="{ED5847CD-959D-4EEF-A551-65942EBC3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כותרת 1">
            <a:extLst>
              <a:ext uri="{FF2B5EF4-FFF2-40B4-BE49-F238E27FC236}">
                <a16:creationId xmlns:a16="http://schemas.microsoft.com/office/drawing/2014/main" id="{8A1F86F9-0772-438F-8D42-22B415EE6186}"/>
              </a:ext>
            </a:extLst>
          </p:cNvPr>
          <p:cNvSpPr>
            <a:spLocks noGrp="1"/>
          </p:cNvSpPr>
          <p:nvPr>
            <p:ph type="title"/>
          </p:nvPr>
        </p:nvSpPr>
        <p:spPr>
          <a:xfrm>
            <a:off x="565608" y="484631"/>
            <a:ext cx="4755389" cy="1638469"/>
          </a:xfrm>
        </p:spPr>
        <p:txBody>
          <a:bodyPr>
            <a:normAutofit/>
          </a:bodyPr>
          <a:lstStyle/>
          <a:p>
            <a:r>
              <a:rPr lang="he-IL"/>
              <a:t>המרכיב הביולוגי של ההתנהגות</a:t>
            </a:r>
          </a:p>
        </p:txBody>
      </p:sp>
      <p:sp>
        <p:nvSpPr>
          <p:cNvPr id="16" name="Rectangle 15">
            <a:extLst>
              <a:ext uri="{FF2B5EF4-FFF2-40B4-BE49-F238E27FC236}">
                <a16:creationId xmlns:a16="http://schemas.microsoft.com/office/drawing/2014/main" id="{1CC0B614-29D2-4FBD-9F99-0F394A80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id="{F744D837-E35A-4AD8-9DF3-9F3E3281D0CA}"/>
              </a:ext>
            </a:extLst>
          </p:cNvPr>
          <p:cNvSpPr>
            <a:spLocks noGrp="1"/>
          </p:cNvSpPr>
          <p:nvPr>
            <p:ph idx="1"/>
          </p:nvPr>
        </p:nvSpPr>
        <p:spPr>
          <a:xfrm>
            <a:off x="573788" y="2443140"/>
            <a:ext cx="4729732" cy="3930227"/>
          </a:xfrm>
        </p:spPr>
        <p:txBody>
          <a:bodyPr>
            <a:normAutofit/>
          </a:bodyPr>
          <a:lstStyle/>
          <a:p>
            <a:pPr marL="0" indent="0">
              <a:buNone/>
            </a:pPr>
            <a:r>
              <a:rPr lang="he-IL" sz="4000" dirty="0">
                <a:solidFill>
                  <a:srgbClr val="000000"/>
                </a:solidFill>
              </a:rPr>
              <a:t>מבוא לפסיכולוגיה</a:t>
            </a:r>
          </a:p>
          <a:p>
            <a:pPr marL="0" indent="0">
              <a:buNone/>
            </a:pPr>
            <a:r>
              <a:rPr lang="he-IL" sz="4000" dirty="0">
                <a:solidFill>
                  <a:srgbClr val="000000"/>
                </a:solidFill>
              </a:rPr>
              <a:t>מפגש שלישי</a:t>
            </a:r>
          </a:p>
          <a:p>
            <a:pPr marL="0" indent="0">
              <a:buNone/>
            </a:pPr>
            <a:endParaRPr lang="he-IL" sz="4000" dirty="0">
              <a:solidFill>
                <a:srgbClr val="000000"/>
              </a:solidFill>
            </a:endParaRPr>
          </a:p>
          <a:p>
            <a:pPr marL="0" indent="0">
              <a:buNone/>
            </a:pPr>
            <a:r>
              <a:rPr lang="he-IL" sz="3200" dirty="0">
                <a:solidFill>
                  <a:srgbClr val="000000"/>
                </a:solidFill>
              </a:rPr>
              <a:t>נעמי (יפֶה) עיני</a:t>
            </a:r>
          </a:p>
          <a:p>
            <a:pPr marL="0" indent="0">
              <a:buNone/>
            </a:pPr>
            <a:r>
              <a:rPr lang="en-US" sz="3500" dirty="0">
                <a:solidFill>
                  <a:srgbClr val="000000"/>
                </a:solidFill>
              </a:rPr>
              <a:t>Naomieini1@gmail.com</a:t>
            </a:r>
            <a:endParaRPr lang="he-IL" sz="3500" dirty="0">
              <a:solidFill>
                <a:srgbClr val="000000"/>
              </a:solidFill>
            </a:endParaRPr>
          </a:p>
        </p:txBody>
      </p:sp>
      <p:pic>
        <p:nvPicPr>
          <p:cNvPr id="7" name="Graphic 6">
            <a:extLst>
              <a:ext uri="{FF2B5EF4-FFF2-40B4-BE49-F238E27FC236}">
                <a16:creationId xmlns:a16="http://schemas.microsoft.com/office/drawing/2014/main" id="{FAFFF1D3-3B8E-455E-BDD5-3A8BD2821C3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38090" y="2057782"/>
            <a:ext cx="2742436" cy="2742436"/>
          </a:xfrm>
          <a:prstGeom prst="rect">
            <a:avLst/>
          </a:prstGeom>
        </p:spPr>
      </p:pic>
    </p:spTree>
    <p:extLst>
      <p:ext uri="{BB962C8B-B14F-4D97-AF65-F5344CB8AC3E}">
        <p14:creationId xmlns:p14="http://schemas.microsoft.com/office/powerpoint/2010/main" val="41444892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25" y="0"/>
            <a:ext cx="8405869" cy="2423711"/>
          </a:xfrm>
        </p:spPr>
        <p:txBody>
          <a:bodyPr>
            <a:noAutofit/>
          </a:bodyPr>
          <a:lstStyle/>
          <a:p>
            <a:pPr>
              <a:lnSpc>
                <a:spcPct val="150000"/>
              </a:lnSpc>
            </a:pPr>
            <a:r>
              <a:rPr lang="he-IL" sz="2400" dirty="0">
                <a:cs typeface="+mn-cs"/>
              </a:rPr>
              <a:t>המבנה הבולט ביותר במוח הגדול הוא קליפת המוח, המכסה את כל שכבתו החיצונית. זוהי רקמה מפותלת של חומר אפור, המשופעת בשקעים ובליטות. קליפת המוח שולטת על הפעלתם של השרירים ועל עיבוד של המידע המגיע מהחושים.</a:t>
            </a:r>
          </a:p>
        </p:txBody>
      </p:sp>
      <p:pic>
        <p:nvPicPr>
          <p:cNvPr id="2052" name="Picture 4" descr="https://sites.google.com/site/mabamoah/_/rsrc/1346747181756/brain/brain/%D7%90%D7%95%D7%A0%D7%95%D7%AA%20%D7%A7%D7%9C%D7%99%D7%A4%D7%AA%20%D7%94%D7%9E%D7%95%D7%97.JPG?height=246&amp;width=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4896"/>
            <a:ext cx="5337846" cy="431310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1731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021080" y="2072640"/>
            <a:ext cx="6926580" cy="4026408"/>
          </a:xfrm>
        </p:spPr>
        <p:txBody>
          <a:bodyPr/>
          <a:lstStyle/>
          <a:p>
            <a:r>
              <a:rPr lang="he-IL" sz="3200" dirty="0">
                <a:hlinkClick r:id="rId3"/>
              </a:rPr>
              <a:t>סרטון </a:t>
            </a:r>
            <a:r>
              <a:rPr lang="en-US" sz="3200" dirty="0">
                <a:hlinkClick r:id="rId3"/>
              </a:rPr>
              <a:t>TED</a:t>
            </a:r>
            <a:r>
              <a:rPr lang="he-IL" sz="3200" dirty="0">
                <a:hlinkClick r:id="rId3"/>
              </a:rPr>
              <a:t> – ג'יל </a:t>
            </a:r>
            <a:r>
              <a:rPr lang="he-IL" sz="3200" dirty="0" err="1">
                <a:hlinkClick r:id="rId3"/>
              </a:rPr>
              <a:t>בולטי</a:t>
            </a:r>
            <a:r>
              <a:rPr lang="he-IL" sz="3200" dirty="0">
                <a:hlinkClick r:id="rId3"/>
              </a:rPr>
              <a:t> טיילור</a:t>
            </a:r>
            <a:endParaRPr lang="he-IL" sz="3200" dirty="0"/>
          </a:p>
          <a:p>
            <a:endParaRPr lang="he-IL" dirty="0"/>
          </a:p>
        </p:txBody>
      </p:sp>
      <p:sp>
        <p:nvSpPr>
          <p:cNvPr id="4" name="כותרת 3">
            <a:extLst>
              <a:ext uri="{FF2B5EF4-FFF2-40B4-BE49-F238E27FC236}">
                <a16:creationId xmlns:a16="http://schemas.microsoft.com/office/drawing/2014/main" id="{1FB5CD8E-48F9-489E-9691-96C402E4E159}"/>
              </a:ext>
            </a:extLst>
          </p:cNvPr>
          <p:cNvSpPr>
            <a:spLocks noGrp="1"/>
          </p:cNvSpPr>
          <p:nvPr>
            <p:ph type="title"/>
          </p:nvPr>
        </p:nvSpPr>
        <p:spPr>
          <a:xfrm>
            <a:off x="313918" y="228600"/>
            <a:ext cx="7633742" cy="1021079"/>
          </a:xfrm>
        </p:spPr>
        <p:txBody>
          <a:bodyPr/>
          <a:lstStyle/>
          <a:p>
            <a:r>
              <a:rPr lang="he-IL" dirty="0"/>
              <a:t>מי אני?</a:t>
            </a:r>
          </a:p>
        </p:txBody>
      </p:sp>
    </p:spTree>
    <p:extLst>
      <p:ext uri="{BB962C8B-B14F-4D97-AF65-F5344CB8AC3E}">
        <p14:creationId xmlns:p14="http://schemas.microsoft.com/office/powerpoint/2010/main" val="3677129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45AD32E-83E4-4513-A64F-20802C5B76E7}"/>
              </a:ext>
            </a:extLst>
          </p:cNvPr>
          <p:cNvSpPr>
            <a:spLocks noGrp="1"/>
          </p:cNvSpPr>
          <p:nvPr>
            <p:ph type="title"/>
          </p:nvPr>
        </p:nvSpPr>
        <p:spPr>
          <a:xfrm>
            <a:off x="938758" y="645107"/>
            <a:ext cx="7599313" cy="544715"/>
          </a:xfrm>
        </p:spPr>
        <p:txBody>
          <a:bodyPr anchor="b">
            <a:normAutofit fontScale="90000"/>
          </a:bodyPr>
          <a:lstStyle/>
          <a:p>
            <a:r>
              <a:rPr lang="he-IL" sz="3500" dirty="0"/>
              <a:t>המוח והפעילות העצבית</a:t>
            </a:r>
          </a:p>
        </p:txBody>
      </p:sp>
      <p:sp>
        <p:nvSpPr>
          <p:cNvPr id="3" name="מציין מיקום תוכן 2">
            <a:extLst>
              <a:ext uri="{FF2B5EF4-FFF2-40B4-BE49-F238E27FC236}">
                <a16:creationId xmlns:a16="http://schemas.microsoft.com/office/drawing/2014/main" id="{8EC51F1D-C05F-40B0-888E-12C6FB00D1B2}"/>
              </a:ext>
            </a:extLst>
          </p:cNvPr>
          <p:cNvSpPr>
            <a:spLocks noGrp="1"/>
          </p:cNvSpPr>
          <p:nvPr>
            <p:ph idx="1"/>
          </p:nvPr>
        </p:nvSpPr>
        <p:spPr>
          <a:xfrm>
            <a:off x="938759" y="826266"/>
            <a:ext cx="2795959" cy="5400580"/>
          </a:xfrm>
        </p:spPr>
        <p:txBody>
          <a:bodyPr>
            <a:noAutofit/>
          </a:bodyPr>
          <a:lstStyle/>
          <a:p>
            <a:pPr marL="0" indent="0">
              <a:buNone/>
            </a:pPr>
            <a:r>
              <a:rPr lang="he-IL" sz="2400" dirty="0"/>
              <a:t>אנו חווים עצמנו כישות אחת אשר חשה, חושבת וזוכרת. אולם המוח שלנו בנוי מכמות עצומה של תאים בודדים הנקראים </a:t>
            </a:r>
            <a:r>
              <a:rPr lang="he-IL" sz="2400" b="1" dirty="0"/>
              <a:t>תאי עצב </a:t>
            </a:r>
            <a:r>
              <a:rPr lang="he-IL" sz="2400" dirty="0"/>
              <a:t>או </a:t>
            </a:r>
            <a:r>
              <a:rPr lang="he-IL" sz="2400" b="1" dirty="0"/>
              <a:t>נוירונים</a:t>
            </a:r>
            <a:r>
              <a:rPr lang="he-IL" sz="2400" dirty="0"/>
              <a:t>, שהם רכיבי המפתח של מערכת העצבים. התאים מעבירים מידע באמצעות שחרור כימיקלים ודחפים חשמליים.</a:t>
            </a:r>
          </a:p>
        </p:txBody>
      </p:sp>
      <p:pic>
        <p:nvPicPr>
          <p:cNvPr id="4" name="תמונה 3">
            <a:extLst>
              <a:ext uri="{FF2B5EF4-FFF2-40B4-BE49-F238E27FC236}">
                <a16:creationId xmlns:a16="http://schemas.microsoft.com/office/drawing/2014/main" id="{0B7222DC-B97B-455F-B0DC-6A8478DA4495}"/>
              </a:ext>
            </a:extLst>
          </p:cNvPr>
          <p:cNvPicPr>
            <a:picLocks noChangeAspect="1"/>
          </p:cNvPicPr>
          <p:nvPr/>
        </p:nvPicPr>
        <p:blipFill>
          <a:blip r:embed="rId2"/>
          <a:stretch>
            <a:fillRect/>
          </a:stretch>
        </p:blipFill>
        <p:spPr>
          <a:xfrm>
            <a:off x="3959604" y="1553559"/>
            <a:ext cx="4496598" cy="3777143"/>
          </a:xfrm>
          <a:prstGeom prst="rect">
            <a:avLst/>
          </a:prstGeom>
        </p:spPr>
      </p:pic>
    </p:spTree>
    <p:extLst>
      <p:ext uri="{BB962C8B-B14F-4D97-AF65-F5344CB8AC3E}">
        <p14:creationId xmlns:p14="http://schemas.microsoft.com/office/powerpoint/2010/main" val="101494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EC82C6EB-43E1-484A-AB5C-DD662FE6F5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30F8DF47-C1BC-4ACC-BD2C-8ECAA3B100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11">
            <a:extLst>
              <a:ext uri="{FF2B5EF4-FFF2-40B4-BE49-F238E27FC236}">
                <a16:creationId xmlns:a16="http://schemas.microsoft.com/office/drawing/2014/main" id="{8AF709DA-DF17-4AB5-977D-8D4016C8B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661498" y="0"/>
            <a:ext cx="3482502"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4496" y="391099"/>
            <a:ext cx="2318004" cy="545335"/>
          </a:xfrm>
        </p:spPr>
        <p:txBody>
          <a:bodyPr anchor="b">
            <a:normAutofit/>
          </a:bodyPr>
          <a:lstStyle/>
          <a:p>
            <a:r>
              <a:rPr lang="he-IL" sz="1700" dirty="0">
                <a:solidFill>
                  <a:schemeClr val="accent1"/>
                </a:solidFill>
              </a:rPr>
              <a:t>תאי מערכת העצבים</a:t>
            </a: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599" y="2029840"/>
            <a:ext cx="4966302" cy="335740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a:spLocks noGrp="1"/>
          </p:cNvSpPr>
          <p:nvPr>
            <p:ph idx="1"/>
          </p:nvPr>
        </p:nvSpPr>
        <p:spPr>
          <a:xfrm>
            <a:off x="6147412" y="1222872"/>
            <a:ext cx="2425088" cy="4803355"/>
          </a:xfrm>
        </p:spPr>
        <p:txBody>
          <a:bodyPr>
            <a:normAutofit fontScale="92500" lnSpcReduction="20000"/>
          </a:bodyPr>
          <a:lstStyle/>
          <a:p>
            <a:r>
              <a:rPr lang="he-IL" b="1" dirty="0">
                <a:solidFill>
                  <a:srgbClr val="FFFFFF"/>
                </a:solidFill>
                <a:hlinkClick r:id="rId3" tooltip="דנדריט"/>
              </a:rPr>
              <a:t>דנדריט</a:t>
            </a:r>
            <a:r>
              <a:rPr lang="he-IL" dirty="0">
                <a:solidFill>
                  <a:srgbClr val="FFFFFF"/>
                </a:solidFill>
              </a:rPr>
              <a:t> - הדנדריט הוא שלוחה קצרה של תא העצב הקולטת את האותות הנשלחים לסינפסה מתאים אחרים. הדנדריט ממיר את המידע שנקלט לאות חשמלי המכונה דחף עצבי ומוליך אותו לגוף התא. מקור השם במילה היוונית "</a:t>
            </a:r>
            <a:r>
              <a:rPr lang="en-US" dirty="0" err="1">
                <a:solidFill>
                  <a:srgbClr val="FFFFFF"/>
                </a:solidFill>
              </a:rPr>
              <a:t>dendros</a:t>
            </a:r>
            <a:r>
              <a:rPr lang="he-IL" dirty="0">
                <a:solidFill>
                  <a:srgbClr val="FFFFFF"/>
                </a:solidFill>
              </a:rPr>
              <a:t>" שפירושה עץ, שניתן להם בשל צורתם; שלוחות המתפצלות לעוד ועוד סעיפים וסעיפי משנה ונראות כעץ.</a:t>
            </a:r>
          </a:p>
          <a:p>
            <a:pPr>
              <a:buNone/>
            </a:pPr>
            <a:endParaRPr lang="he-IL" sz="1400" dirty="0">
              <a:solidFill>
                <a:srgbClr val="FFFFFF"/>
              </a:solidFill>
            </a:endParaRPr>
          </a:p>
        </p:txBody>
      </p:sp>
      <p:sp>
        <p:nvSpPr>
          <p:cNvPr id="4" name="AutoShape 2" descr="data:image/jpeg;base64,/9j/4AAQSkZJRgABAQAAAQABAAD/2wCEAAkGBxISEhUUERQWFhUVGRcbFxcYFxocIRwZHh0hHh4XFRscHyggHR4lHhwdITEhJTUtLi4uGB8zPDMsNyktLisBCgoKDg0OGhAQGi0kHCYvLCwsLiwtLCwsNCw0NCwsLCwsLCwsLDQsLCwsLCwsLCwsLCwsLCwsLCwsLCwsLCwsLP/AABEIAMAAnAMBIgACEQEDEQH/xAAcAAACAwEBAQEAAAAAAAAAAAAABQQGBwMCAQj/xABGEAACAQMCAgUJBgMHAAsAAAABAgMABBESIQUxBhMiQVEHFTRhc4GTstEUIzJCVHEzUpEkYnKCobHwNUNTg6KjtMHC0uH/xAAYAQEBAQEBAAAAAAAAAAAAAAAAAQIDBP/EACQRAQEAAgIBAwUBAQAAAAAAAAABAhEhMUEDEoETMlFxkbEE/9oADAMBAAIRAxEAPwDUOAcEtWtbctbwkmGIkmJN+wNztU/zBafpoPhJ9KjcJvOqs7YlHYdTFkourHYG5Udo+4GmlndpKiyRMHRwCrKcgg8iCKCJ5gtP00Hwk+lLeI8JtkkQGCARygx56pBpkP4CDp2zuv76ffZKR9NWxYXbYJKwSsuOeoKSpB7iGAIPcRVnYi9GeHW81rBJJbQa3RSxEKbtjc8u/n76aeYLT9NB8JPpUHohhIFg3DWwjifPe3VRudv+8A91MONXhjiLJjVqjUZ/vSKu/wDWl74HnzDafpoPhJ9KPMFp+mg+En0rrBxBXlkjXfqtIdu4Ow1aP3ClWPqkWpeqoF/mC0/TQfCT6UeYLT9NB8JPpTDVX0NQLvMFp+mg+En0o8wWn6aD4SfSmVFAt8wWn6aD4SfSjzBafpoPhJ9KZUUC3zBafpoPhJ9KPMFp+mg+En0plRQLfMFp+mg+En0o8wWn6aD4SfSmVFAt8wWn6aD4SfSsz8pvDoUukCRRqOpU4EajfW+/KterK/Kp6WnsV+d6DQej3olv7GL5BSd4p7GaR4outtJWMjJH/Eikb8bovKRG/GVGGzqIDZxU/hySGxt+qPbEMJUE4DYUHQTg4DDIzvjOd6WcTuIJO1ci8thzY65UQYP53iYqBtzyBvzqwOLTj0UrII2DK+pSRzSQb9XIp3UkBueDleW9eel06rYXbtuot5ifX2DSe96D8PuUVoUWNtmjngIDZB1BtQyHw2/azuKV9KL+5hsrm3v49avDIkd1CDpLMpC9fHzibURuMr+3fZJbNIsXQ2xaO3RpG1yzffSvjGp3APcBsFCoPUgpJ00eUSrZwkg37Iytz6kxMGlmAPdoCYHLWPFqc8P41FHYLck/dpbq7HxCoM4HjkEfvXPolZyNru7kDr7nBC8+qhx2IVP9WY95Y+ApOOVRn4PdRSBbeQpbCLDMSCwlPWGSaTIy7nVGQc4yrZwOfDhdzcydmSZw0i6olUqW0907nSBHGcDCNkk6udOum10IrG4bYExsq5OAWfsKMjfcsOVduA8LMKnrG1yudUjgaQSBgKi/lRQNKrvsMkkkms+BAPDrzrV++fq3x1mHTsZjkDCMaO6Qxlef4Tk91SLe6eBbWB3MlxIe0SQToXLSSHAHZGyZwBl0HfUzpBxVLWB5XGSMBVyAXc7Ii57ySB6qQcC6NPrae5uZJJ5NPWqj6Y1KkkRJpAfQuSME7nJx2jVk42Lktfa5ago5gDYf12H+v+9dagKKKKAooooCiiigKyvyqelp7FfnetUrK/Kp6WnsV+d6DQujnolv7GL5BU4OCMg5HiKg9HPRLf2MXyCotzwqeN2e0lRde7RSoWQv/MhVg0ZPf+IHGdOckhHvOAGJjPYBY5c5eLJWKbPMSKuyuQNpQCRgZ1DIrlccfOhlubG6CkFXAjWUEHY/w2OpTv3cu4VKh4+UcRXsYgZjhH16onOcALKQuG3HZcAnO2rBqbwa7LxAvnWGdWyMdpWIP+1X9mmH8W4nHChtIXc2Uk6darKysia1MkZVt0JXOpTzxnGSc7lw+TmMbd2Btjux6sVQPK3wtCUmx22RlY+IU5X5m/08KpXDHuEj7BKp3do4/pnFeq+nPUxmUrO9NM43dLdcSgttzFaqbiTHIyhgIlb1Akt6yo9dXJJAFLHuGT/vX5zsukEttcmUN2mGlhjKsOYDD1HcHmD+5qxTeUG6ula1t4jLJIpUhE30tsSTvpHdqOAKxn6Fn6WVduA8NTiWm9vF6xXLG2hbdEiDYV9PJncLry3IMBtg5t9lYxwrpijSMfyoqqM/soArOuE8c4rCiL5p+7RVUJHMgKqBgfmIOwG2BTd+NcTu1KW1p9lBBBmunGof4IkyT+5Irlljd9z+h3bTi5nkY4MVs2lPAzAdt8530atA22YP7nq1U+A9D1iiRLiVrnq91DgCMNnOpYgcE6u1qcs2STkVawazdeFeqKKKgKKKKAooooCsr8qnpaexX53rVKyvyqelp7Ffneg0Lo56Jb+xi+QV2vb4JgaHdjkgIpP9T+Ee80q4NxeGO2gVmPZhi1EKxCDqwcyMBhRjfevcXSq1c/ds8ink8cMrp7nVSpq6EeV712dRbRtFIDtcSqNJxgqVQPrQ88bEbjkchfwroGYAxjvLmN5G1P1RQIDgABI5FcADA3JLbDJOBVhtOkNpISqXERYEgrrAYEcwVJDA/vUbj3S2zs1LTTID3KGBJ92f96s93UiM56am8R1hupBKowVkAxqVjjdfynK8t+45qn9OONzxNFFCxji6pWBXs6nJOrWe/TgdnljBIOatHHePx3bO91HPEmjMGUkRXbfA1Ff4fczKCe2DVe4ve2JRhGX14kAH3pAZY2McqknHakCoVOeyQRp3z69W4yf4iqTszaWfZiBn9/8Am/vrSPI9eoqyxOyB2lVlUnDONIG2fxYI2Hdk1WOHpYPAGnVlkBRXJdzqbOpmCoSQmgEbAHJI54Jn9HehhvzK0M4ithK6RExGRnA3yQWTAAKjJ3znwzV9S42au58JNv0Bb4wBjlXYLWQyScU4WUWWdDbZ0i4kjZ40z+ETDPWRKSQurLAZHuukXnSQY6+yjzjDJDLIfcGkUV5MsNeWtp/Sfi0kSiO3TrLiUN1a5AACjtSMTsAudvFio2zmo3RT7Qg6uS0WFO0dYuRKzMTktJ2FOpiSScnc1xi6HKZftE9xcSz4wJFkMQA56EjjwujO+G1Z2yTirHZwFECli5AwWYDJ9Z0gDP7VnjqKk0UUVAUUUUBRRRQFZX5VPS09ivzvWqVlflU9LT2K/O9BcOG8OM0Fprb7lIYWMY/O4VSpkP8AKuM6e87nkAZvHApUCS4eFG7OlMBnJ/KrYL5xn8GD35r3wBsWduT3QRfIKSca6UqsiwW8LveSKeqV0KhUJwZZHI7MYIyfHGMZqyWhfxi4t+zaWNrE9yV7PWQdmFCcGaUuucDcgc2NFhwGy4TA1xNiSQHU0zIutnP4UhUDsZOyovjzNLrCAcP+13TyC4bQommZyiF0Ls4BOe1kiNY1yexuQTs86LWb3Bjvbsq8jLmCNfwQIw/JnnIwPafuGw2yW3eJx0it9IuB3d7DNeXjfZlihdobcdojClvv2Ow1bZVRnluMYqudFfJ697D18srRLJnqFVVbI5CSTP5CRkKMEgZyMitJ6YA3cicPjYgOBJdMOawA7INwQ0jDSPAAt3AG02lsqABQAAAAByAHID3Vfq5THUNPzhxrg0lq7xygBkODjluMhh6iCDWmeRyL+wQH+Zp2/wDNYf8AxqH5ZrUZD95jAP8AlY//AGpj5Hv+j7X9pv8A1EtdPWyuWGNqRoU0SspVgCrAggjIIOxBHeKz7hdte2l3Pa2vVyW8apLHDKzKRHIWAWKTDBdLqRpIIwF5ZrRTUK+nii+9kwDjSD3kc8Dxrzy+GkfhvFxIdDpJFJuSkiH/AMLrlG9x76aZrJOlXlP0kpCTucAJuSe4Z7z6lqoXHSi6Zzl5opBg4LSKw8CVbGx9exrtj/z2+U2/RYNfaz/yedMzcW7tcHtwsEkbH4tWNDgDxzg92VNWN+llqAxBc6URziNj2WAORtvgMpOOWoZrjZq6U9oqDYcWimZ1jbUYzpcY/CfA+vGDjwIPfU6oCiiigKyvyqelp7FfnetUrK/Kp6WnsV+d6C52XWtZW0cRKM8MQMuAerXQMsAdi3cAds7nYbsbPh0MAZkABbd5GOWbG+Xc7nG/PYd2K89HB/ZLb2MXyCmBFBUprZ53EoBWUhhaq4ysCHY3Tpt942dgTnGFGnLmpl1wmGGECSZ47aCJVwrdWAqD8UjrhjsBsMD1b0xvXnLaYtCKBlpJAW9yKCM7ZyxOBts2+K/wy1ku5pJLhjNbxFfsysgRJHAJaXRvrAOAjNtzIHJqoVdBbMteXdwqdWkiW6xx6SNKHU4D55uV0ue8daPfoyioPC7IRKRsXdmd2x+J25n3YCj1KB3VPpbsZx5YYcxp61kHv2P/AD96ieR69X7Gsf5oHkVh6ncyK37EOR+6mrp0w4AL2AxatDjtRvjOG5dobZUjY/v6qx2TotxWzlLJbOx5dZCwIOe4YIbHqIrvj7c8PbbqxG2cY41HboWc74yFzj3nwHrrG+Kcbu+L3Bt7TZR/EkOQqJ4nHIHuXmx95HS36G8WvzpuV+zQ57WogsR/dUE6j/iIAxWqdG+jEFnGIoUCqN/Esf5nb8zHxrO8cPt5v5OyzoX0Lhs0GgZk31TMBrbPcMfgX+6vvJOTUrp3wOKa2ZmHbi7SN3jcZXPg3Ij38xVoAqieVTpELa3Ma7u5ACjck/lAH774/bxrHp7uUKpfkntFe4v0OSmLcHHiJHYf001rMnRy1fTmIbaNhyIQYVWHIrju78DwFVzyZdG2s7UCQYmlYyTDwY8k/wAq4B9eavIFTO7ytVGtuHxRszIgVmzqIHPLM+/+Z2P+Y1KoorIKKKKArK/Kp6WnsV+d61Ssr8qnpaexX53oNC6N+iW/sYvkFMqW9G/RLf2MXyCmVBGv7RZU0PnScagD+IA50t4qeRHIjIOxqQK+0UBRRRQFfK+0UBRmiq90t6TRWcZZiNXh4eG3eT3CrJbdQdulHSGKziLuRnGw+v076z7ohwuW+uBxK7U6dzaxt69uvYd4/l7jz5BahcA4VNxeYXd4D9mBJiib/re7U/8Ac+bAGwznXrW107nnW8tYz2z5Hqzi0jepNfDXiOZWzg50nB9RxnB9xB99cx0ooooCiiigKyvyqelp7FfnetUrK/Kp6WnsV+d6DQujfolv7GL5BTKlvRv0S39jF8gplQFFFFAUUUUBRRRQL+OcSFvC8jdw2/f/AJv7qyPgXB34xP8AarrJtQ7CKI5+9Kkgs/8AcBGNvxEEbAGrB5br9o7XSv5lY/6j/wBqs3RDhqwQQwr+GKJF5czpyWPrLEn310+3Djyh1ZWYQDb/APPAD3bVMFfBX2uavjVWZOJQ2dxdNKdCuIHz3u7AxhUA3ZuwowPEVZmqgr1F7xhpFYOOHxBcDcCd2Yc/FFVvew8K1jOxeraUsoJGkkAlc5x6iRtkequteIl2r3WR4mk0qW8AT/SqknTjIiIg/ix6xmTGCY9YH4TlRyZvy6o9jr2st/exRr96wAPce/8AYd9U/jPT6xhTq9CsgGnQcBdIH4dODt6sVrHDLLqBzwnpOZpEiaEozjIbUSuwJKqxUHVjSwBAyr5H4WApvlU9Lj9ivzvXBfK1LMxW0tmmIxkRo8mB3atPL34qudMONcQllRp7NkbqwADpXK6mwcF8jmefhWvp38z+pttnRv0S39jF8gplS3o36Jb+xi+QUyrmoooooCiiigKKKKCk+VXgD3VmTGup4stp72T8wX1jmB34xXrydcZFzaxPkF0Ajl3GzqMZPgHUBx6m9VXMiqPx3ohLDOb3hhVJjnrYG2jmU74P8rZ3B8SeRJJ3Lue2i8A19qtdFelUd1mN1aG5j/jW0n40PiP50OxDjYgimvEuMwQAddIFLbKvNmPhGg7TH1AGsWa4EDjdwJA8IbSi6ftEurASP8RQEb62XA7sB85zgGndC76Nr+96oKkbJbtEgXRiNDImyYBGMpkYyCwpiEucCaWFBF1rzIkk4iwzOSj3ZKnBVdOlAGAKgncLpqN9HJPdNPavG8yPI2YHyoXID4dsaguoatsHfburthjLvHaVr11xKKJNcjBR6+/1Cs96UeVCOMEREDGe8aiOWT/KM0mPFL7XHOGRtlOzg6lZVk6tSB2S0ZBHqPfgiuHQW7W/l+9hj02nVPGcse2ydSnZbsgBIi2BjtAHfuswxxm7ym9uHDuD8T4r94z/AGaF9w7As7g8iqZBYHuLEA91Xvo/5MbGDBMXWuPzz9s9/JcBBz7h3DnVxsYwBnmTzNdbu7SJS8jBVHMk4Fc8s8sljzDaqqhRsowABsAPUBsKzLypAC6jx/2K/O9WhOnltI6rDJBhicGW4SPONiVUBm5/zBaq3lNJNzGT3wr+HJH4378VmyztWi9G/RLf2MXyCmVLejfolv7GL5BTKoCiiigKKKKAooooCvhFfaKCvdLuj63UepMLcRZaGTkQ38uobgNyOPHNUTobxWS2DCSDrZpcOJUYdbKJN0jLy6VfAVgF16l6ojScZrVbuQKjMeSqT/QZqi8HsEWOxaSLKXUAjmVkGBIT18fWHmMOZFH95178VuZX26RJi4JfTP188tqSRlLeS2MqxZ/KsnWrk8tT6fHG1V/pfNJLpLo9vLDiNwCdOxDhoWGNceQCDgbqAQCCKsF1byWzsJr24hgyoikJiZFBAHVytJGWDBtgzHDArvnaqP044rPEqLNKk0qM3bRdIKg9k6fHx7iTXX0pbklUu+6VdYDGokXUcq/XMSSBpDsuABlRgYzgbb86gdFeLyW7tJExVsEdk42z+EjkR6vVS69u11MyJoySeewzzx9K6WFuyaZZon6pipJIdFdc7hZMYGR+YV6MeJrLtP02vo3w+8vYlmn4jNocAqlsUUKPCSTB7WPygDHiasN10Dt5FH3twXG6PLO8wDeuOQlCD3jG+O7mKx0U6NcOulE1hJPCwwX6qdlffkJVy2Rz3GQe41bZOE30a/2e/ZyPy3MaNn1B0Clf3Ib9q8mV54uvjTSXwnhpK9Xc28OVGCyInVuAcAhT2kJG5Q5AzsTWaeUzoxaR3SiOIRhogxVCVGS75IUHA5d1PFtrppOs4h9meVioEN1C4ii3IHUSqzoSxxuygn1cqUdObeaOaNSlumIhhYtYUdt+QIFTmdUav0b9Et/YxfIKZUt6N+iW/sYvkFMq5qKKKKAooooCiiigKKKKCt+UK8MVjIwzu0KnSpYlGlVXAUbk6C2wqHazrbo0NzhrQ56mY7p1LbrFMfyaAQoY7Muk5ByKedJbJprd1j/iDS8e+PvI2DoCfAsoB9WaRcK4nFFCuoO1rJqMbhSwiU5LQT6RlAhDKGIwAApOR2teNDhNfWwU295NDcWc7aYpHdW7ec/ZpmGxYY1I+ckDB3XU2V9JopJrwW1uuuTdQvIKqjme5VVRv4VculnV2sSTRyIYCR1U6hZBIigkWk5zhiCC0c5yRoKnBOp3Xk+6LCCMSSL/AGmcB52O5GrDCEHuVdgcc2BPhjpjn7JbO0sUO78nhtRa3EziVBPELkaQEQFhhhk5Mf5W1eIOAM1tljDjmTn/ABVE466shtVCtJMrLpIyAh2aSQdyjPvOB31V+i97cW9lbTPK1ykmhGjYDWCSV+4YbvpxvG2WIDEMSMHGVuc3ex06c9DLcr9qiiIeI65FiPVmSMfj0lcYkAyQRjJGCcHNeJOAXSQCSxv7qVWCsEkeN9cR3PUOygrJpPZLEjOAeeReba6SVFeNg6OAVYbgg94qm8B4RHaytaxM0Eqs8kRAbRNCWBOUZtLsmyNpwwyG21Umd1pdIPRng12iO1lxGF84LRyWYV9XhcMJOsD+JcZ9XdVY6VXd1JIn2lYVlVNLqHK6SHfYgg74IOQcEEGtsUVlvlUA+1x8v4K/O9ZuW+zTROjnolv7GL5BTKkHAOL2y2tuGnhBEMWQZE/kHPep/nu1/UQ/FT61Awopf57tf1EPxU+tHnu1/UQ/FT60DCil/nu1/UQ/FT60ee7X9RD8VPrQMKKX+e7X9RD8VPrR57tf1EPxU+tAwopf57tf1EPxU+tHnu1/UQ/FT60E8ikkvC5YpHltGjHWHU8UinSz8i6spyjMMZOGzpG2cmpnnu1/UQ/FT60eerX9RD8VPrQZx0yW3M8RlX7PdmaASQq2UuYjMuH1aF63RgNvhlwcjGM6bZpjNU3yh8Wga3jCPE7CeBmIdDojSVGZs+4Dbx8AatEXGbYZ/tEPxU+tbv2xDEKM5xuedVvoRaBbZEYdu3knTcEYYSONQz4qcg+Deum/nu1/UQ/FT60q4PeW0clzIZ4R102oAypyVFQHn36c/wBKz4VMtRbRyyGOZFyx62MOmnrTvqI/K5wSRtnckE71w6RR29zEE62DUMSxF2BHYGrXsQdOk4LKRhW50pfg/Dz12LpMyszgmSI9W7O8jOgPfqkbGrOAccqYWkXD440QTwnSwcsZI8s+clmxtvk7AAb45VB04Ve2caB+ujQnCkfausUMQSFUs2DkAkbAkDkO6meVT0uP2K/O9WiOx4eC2biIhurwDJFhdEjyjT+7SN7sAYqn+U29ie6QpJGw6lRlXU7639dB/9k="/>
          <p:cNvSpPr>
            <a:spLocks noChangeAspect="1" noChangeArrowheads="1"/>
          </p:cNvSpPr>
          <p:nvPr/>
        </p:nvSpPr>
        <p:spPr bwMode="auto">
          <a:xfrm>
            <a:off x="8923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spTree>
    <p:extLst>
      <p:ext uri="{BB962C8B-B14F-4D97-AF65-F5344CB8AC3E}">
        <p14:creationId xmlns:p14="http://schemas.microsoft.com/office/powerpoint/2010/main" val="1954443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38758" y="382385"/>
            <a:ext cx="7633742" cy="1492132"/>
          </a:xfrm>
        </p:spPr>
        <p:txBody>
          <a:bodyPr>
            <a:normAutofit/>
          </a:bodyPr>
          <a:lstStyle/>
          <a:p>
            <a:r>
              <a:rPr lang="he-IL"/>
              <a:t>תאי מערכת העצבים</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00" r="8261" b="-1"/>
          <a:stretch/>
        </p:blipFill>
        <p:spPr bwMode="auto">
          <a:xfrm>
            <a:off x="996554" y="2400300"/>
            <a:ext cx="2807492" cy="3505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7"/>
          <p:cNvSpPr>
            <a:spLocks noGrp="1"/>
          </p:cNvSpPr>
          <p:nvPr>
            <p:ph idx="1"/>
          </p:nvPr>
        </p:nvSpPr>
        <p:spPr>
          <a:xfrm>
            <a:off x="4060577" y="1729649"/>
            <a:ext cx="4511923" cy="4149944"/>
          </a:xfrm>
        </p:spPr>
        <p:txBody>
          <a:bodyPr>
            <a:normAutofit/>
          </a:bodyPr>
          <a:lstStyle/>
          <a:p>
            <a:r>
              <a:rPr lang="he-IL" sz="2400" b="1" dirty="0">
                <a:hlinkClick r:id="rId3" tooltip="גוף תא עצב"/>
              </a:rPr>
              <a:t>גוף תא עצב</a:t>
            </a:r>
            <a:r>
              <a:rPr lang="he-IL" sz="2400" dirty="0"/>
              <a:t> - גוף תא העצב מכיל את הגרעין שבו המידע הגנטי של התא ואת מערכות התא שמאפשרות תפקוד תקין. הוא קולט מידע חשמלי מהדנדריטים, שיכולים לשנות את הפוטנציאל החשמלי של גוף התא, ואז לשלוח פרץ של אות חשמלי לעבר האקסון של התא – פוטנציאל פעולה. </a:t>
            </a:r>
          </a:p>
          <a:p>
            <a:pPr>
              <a:buNone/>
            </a:pPr>
            <a:endParaRPr lang="he-IL" dirty="0"/>
          </a:p>
        </p:txBody>
      </p:sp>
    </p:spTree>
    <p:extLst>
      <p:ext uri="{BB962C8B-B14F-4D97-AF65-F5344CB8AC3E}">
        <p14:creationId xmlns:p14="http://schemas.microsoft.com/office/powerpoint/2010/main" val="3344195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9DBA3C2-C92B-4CEB-868F-52A62295B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497" y="382385"/>
            <a:ext cx="8001003" cy="410829"/>
          </a:xfrm>
        </p:spPr>
        <p:txBody>
          <a:bodyPr anchor="b">
            <a:normAutofit fontScale="90000"/>
          </a:bodyPr>
          <a:lstStyle/>
          <a:p>
            <a:pPr algn="ctr"/>
            <a:r>
              <a:rPr lang="he-IL" dirty="0"/>
              <a:t>תאי מערכת העצבים</a:t>
            </a:r>
          </a:p>
        </p:txBody>
      </p:sp>
      <p:sp>
        <p:nvSpPr>
          <p:cNvPr id="3" name="Content Placeholder 7"/>
          <p:cNvSpPr>
            <a:spLocks noGrp="1"/>
          </p:cNvSpPr>
          <p:nvPr>
            <p:ph idx="1"/>
          </p:nvPr>
        </p:nvSpPr>
        <p:spPr>
          <a:xfrm>
            <a:off x="450311" y="1068636"/>
            <a:ext cx="8001003" cy="4938099"/>
          </a:xfrm>
        </p:spPr>
        <p:txBody>
          <a:bodyPr>
            <a:normAutofit fontScale="62500" lnSpcReduction="20000"/>
          </a:bodyPr>
          <a:lstStyle/>
          <a:p>
            <a:pPr marL="0" indent="0">
              <a:lnSpc>
                <a:spcPct val="170000"/>
              </a:lnSpc>
              <a:buNone/>
            </a:pPr>
            <a:r>
              <a:rPr lang="he-IL" sz="3400" b="1" dirty="0">
                <a:hlinkClick r:id="rId2" tooltip="אקסון (סיב עצבי)"/>
              </a:rPr>
              <a:t>אקסון</a:t>
            </a:r>
            <a:r>
              <a:rPr lang="he-IL" sz="3400" dirty="0"/>
              <a:t> - האקסון הוא שלוחה ארוכה של תא העצב המתפקדת כקו תקשורת. תפקידו הוא להוליך דחפים עצביים למרחק ניכר מגוף התא. המידע מועבר באקסון בצורת אות חשמלי אחיד. בקצהו של האקסון הוא מתפצל לענפים רבים, הקרויים טרמינלים, כאשר </a:t>
            </a:r>
            <a:r>
              <a:rPr lang="he-IL" sz="3400" dirty="0" err="1"/>
              <a:t>בקציהם</a:t>
            </a:r>
            <a:r>
              <a:rPr lang="he-IL" sz="3400" dirty="0"/>
              <a:t> יש כפתורים סופיים, שהם נקודות החיבור לתאים אחרים. הדחף העצבי המועבר באקסון גורם לו לשחרר בכפתורי הטרמינל שבקצה השלוחות שלו, מולקולות של </a:t>
            </a:r>
            <a:r>
              <a:rPr lang="he-IL" sz="3400" dirty="0" err="1"/>
              <a:t>נוירוטרסמיטרים</a:t>
            </a:r>
            <a:r>
              <a:rPr lang="he-IL" sz="3400" dirty="0"/>
              <a:t> המאוחסנות בשלפוחית סינפטית, אל עבר הסינפסה. כאשר האקסון מעביר הוראה לסיב שריר, האקסון של העצב מתחבר ללוחיות מוטוריות שבשריר, וגורם להם להתכווץ או להרפות.</a:t>
            </a:r>
          </a:p>
          <a:p>
            <a:pPr marL="0" indent="0">
              <a:buNone/>
            </a:pPr>
            <a:br>
              <a:rPr lang="he-IL" sz="1900" dirty="0"/>
            </a:br>
            <a:endParaRPr lang="he-IL" sz="1900" dirty="0"/>
          </a:p>
        </p:txBody>
      </p:sp>
      <p:sp>
        <p:nvSpPr>
          <p:cNvPr id="10" name="Freeform: Shape 9">
            <a:extLst>
              <a:ext uri="{FF2B5EF4-FFF2-40B4-BE49-F238E27FC236}">
                <a16:creationId xmlns:a16="http://schemas.microsoft.com/office/drawing/2014/main" id="{0A5C11C9-65D2-491A-A266-6ADBD2CB4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06736"/>
            <a:ext cx="9143999" cy="851265"/>
          </a:xfrm>
          <a:custGeom>
            <a:avLst/>
            <a:gdLst>
              <a:gd name="connsiteX0" fmla="*/ 619389 w 12191998"/>
              <a:gd name="connsiteY0" fmla="*/ 0 h 851265"/>
              <a:gd name="connsiteX1" fmla="*/ 687652 w 12191998"/>
              <a:gd name="connsiteY1" fmla="*/ 3175 h 851265"/>
              <a:gd name="connsiteX2" fmla="*/ 747977 w 12191998"/>
              <a:gd name="connsiteY2" fmla="*/ 9525 h 851265"/>
              <a:gd name="connsiteX3" fmla="*/ 800364 w 12191998"/>
              <a:gd name="connsiteY3" fmla="*/ 20637 h 851265"/>
              <a:gd name="connsiteX4" fmla="*/ 846402 w 12191998"/>
              <a:gd name="connsiteY4" fmla="*/ 36512 h 851265"/>
              <a:gd name="connsiteX5" fmla="*/ 887677 w 12191998"/>
              <a:gd name="connsiteY5" fmla="*/ 52387 h 851265"/>
              <a:gd name="connsiteX6" fmla="*/ 924189 w 12191998"/>
              <a:gd name="connsiteY6" fmla="*/ 68262 h 851265"/>
              <a:gd name="connsiteX7" fmla="*/ 962289 w 12191998"/>
              <a:gd name="connsiteY7" fmla="*/ 87312 h 851265"/>
              <a:gd name="connsiteX8" fmla="*/ 1000389 w 12191998"/>
              <a:gd name="connsiteY8" fmla="*/ 106362 h 851265"/>
              <a:gd name="connsiteX9" fmla="*/ 1036902 w 12191998"/>
              <a:gd name="connsiteY9" fmla="*/ 125412 h 851265"/>
              <a:gd name="connsiteX10" fmla="*/ 1078177 w 12191998"/>
              <a:gd name="connsiteY10" fmla="*/ 141287 h 851265"/>
              <a:gd name="connsiteX11" fmla="*/ 1124214 w 12191998"/>
              <a:gd name="connsiteY11" fmla="*/ 155575 h 851265"/>
              <a:gd name="connsiteX12" fmla="*/ 1176602 w 12191998"/>
              <a:gd name="connsiteY12" fmla="*/ 166687 h 851265"/>
              <a:gd name="connsiteX13" fmla="*/ 1236927 w 12191998"/>
              <a:gd name="connsiteY13" fmla="*/ 174625 h 851265"/>
              <a:gd name="connsiteX14" fmla="*/ 1305189 w 12191998"/>
              <a:gd name="connsiteY14" fmla="*/ 176212 h 851265"/>
              <a:gd name="connsiteX15" fmla="*/ 1373452 w 12191998"/>
              <a:gd name="connsiteY15" fmla="*/ 174625 h 851265"/>
              <a:gd name="connsiteX16" fmla="*/ 1433777 w 12191998"/>
              <a:gd name="connsiteY16" fmla="*/ 166687 h 851265"/>
              <a:gd name="connsiteX17" fmla="*/ 1486164 w 12191998"/>
              <a:gd name="connsiteY17" fmla="*/ 155575 h 851265"/>
              <a:gd name="connsiteX18" fmla="*/ 1532202 w 12191998"/>
              <a:gd name="connsiteY18" fmla="*/ 141287 h 851265"/>
              <a:gd name="connsiteX19" fmla="*/ 1573477 w 12191998"/>
              <a:gd name="connsiteY19" fmla="*/ 125412 h 851265"/>
              <a:gd name="connsiteX20" fmla="*/ 1609989 w 12191998"/>
              <a:gd name="connsiteY20" fmla="*/ 106362 h 851265"/>
              <a:gd name="connsiteX21" fmla="*/ 1648089 w 12191998"/>
              <a:gd name="connsiteY21" fmla="*/ 87312 h 851265"/>
              <a:gd name="connsiteX22" fmla="*/ 1686189 w 12191998"/>
              <a:gd name="connsiteY22" fmla="*/ 68262 h 851265"/>
              <a:gd name="connsiteX23" fmla="*/ 1722702 w 12191998"/>
              <a:gd name="connsiteY23" fmla="*/ 52387 h 851265"/>
              <a:gd name="connsiteX24" fmla="*/ 1763977 w 12191998"/>
              <a:gd name="connsiteY24" fmla="*/ 36512 h 851265"/>
              <a:gd name="connsiteX25" fmla="*/ 1810014 w 12191998"/>
              <a:gd name="connsiteY25" fmla="*/ 20637 h 851265"/>
              <a:gd name="connsiteX26" fmla="*/ 1862402 w 12191998"/>
              <a:gd name="connsiteY26" fmla="*/ 9525 h 851265"/>
              <a:gd name="connsiteX27" fmla="*/ 1922727 w 12191998"/>
              <a:gd name="connsiteY27" fmla="*/ 3175 h 851265"/>
              <a:gd name="connsiteX28" fmla="*/ 1990989 w 12191998"/>
              <a:gd name="connsiteY28" fmla="*/ 0 h 851265"/>
              <a:gd name="connsiteX29" fmla="*/ 2059252 w 12191998"/>
              <a:gd name="connsiteY29" fmla="*/ 3175 h 851265"/>
              <a:gd name="connsiteX30" fmla="*/ 2119577 w 12191998"/>
              <a:gd name="connsiteY30" fmla="*/ 9525 h 851265"/>
              <a:gd name="connsiteX31" fmla="*/ 2171964 w 12191998"/>
              <a:gd name="connsiteY31" fmla="*/ 20637 h 851265"/>
              <a:gd name="connsiteX32" fmla="*/ 2218002 w 12191998"/>
              <a:gd name="connsiteY32" fmla="*/ 36512 h 851265"/>
              <a:gd name="connsiteX33" fmla="*/ 2259277 w 12191998"/>
              <a:gd name="connsiteY33" fmla="*/ 52387 h 851265"/>
              <a:gd name="connsiteX34" fmla="*/ 2295789 w 12191998"/>
              <a:gd name="connsiteY34" fmla="*/ 68262 h 851265"/>
              <a:gd name="connsiteX35" fmla="*/ 2333889 w 12191998"/>
              <a:gd name="connsiteY35" fmla="*/ 87312 h 851265"/>
              <a:gd name="connsiteX36" fmla="*/ 2371989 w 12191998"/>
              <a:gd name="connsiteY36" fmla="*/ 106362 h 851265"/>
              <a:gd name="connsiteX37" fmla="*/ 2408502 w 12191998"/>
              <a:gd name="connsiteY37" fmla="*/ 125412 h 851265"/>
              <a:gd name="connsiteX38" fmla="*/ 2449777 w 12191998"/>
              <a:gd name="connsiteY38" fmla="*/ 141287 h 851265"/>
              <a:gd name="connsiteX39" fmla="*/ 2495814 w 12191998"/>
              <a:gd name="connsiteY39" fmla="*/ 155575 h 851265"/>
              <a:gd name="connsiteX40" fmla="*/ 2548202 w 12191998"/>
              <a:gd name="connsiteY40" fmla="*/ 166687 h 851265"/>
              <a:gd name="connsiteX41" fmla="*/ 2608527 w 12191998"/>
              <a:gd name="connsiteY41" fmla="*/ 174625 h 851265"/>
              <a:gd name="connsiteX42" fmla="*/ 2676789 w 12191998"/>
              <a:gd name="connsiteY42" fmla="*/ 176212 h 851265"/>
              <a:gd name="connsiteX43" fmla="*/ 2745052 w 12191998"/>
              <a:gd name="connsiteY43" fmla="*/ 174625 h 851265"/>
              <a:gd name="connsiteX44" fmla="*/ 2805377 w 12191998"/>
              <a:gd name="connsiteY44" fmla="*/ 166687 h 851265"/>
              <a:gd name="connsiteX45" fmla="*/ 2857764 w 12191998"/>
              <a:gd name="connsiteY45" fmla="*/ 155575 h 851265"/>
              <a:gd name="connsiteX46" fmla="*/ 2903802 w 12191998"/>
              <a:gd name="connsiteY46" fmla="*/ 141287 h 851265"/>
              <a:gd name="connsiteX47" fmla="*/ 2945077 w 12191998"/>
              <a:gd name="connsiteY47" fmla="*/ 125412 h 851265"/>
              <a:gd name="connsiteX48" fmla="*/ 2981589 w 12191998"/>
              <a:gd name="connsiteY48" fmla="*/ 106362 h 851265"/>
              <a:gd name="connsiteX49" fmla="*/ 3019689 w 12191998"/>
              <a:gd name="connsiteY49" fmla="*/ 87312 h 851265"/>
              <a:gd name="connsiteX50" fmla="*/ 3057789 w 12191998"/>
              <a:gd name="connsiteY50" fmla="*/ 68262 h 851265"/>
              <a:gd name="connsiteX51" fmla="*/ 3094302 w 12191998"/>
              <a:gd name="connsiteY51" fmla="*/ 52387 h 851265"/>
              <a:gd name="connsiteX52" fmla="*/ 3135577 w 12191998"/>
              <a:gd name="connsiteY52" fmla="*/ 36512 h 851265"/>
              <a:gd name="connsiteX53" fmla="*/ 3181614 w 12191998"/>
              <a:gd name="connsiteY53" fmla="*/ 20637 h 851265"/>
              <a:gd name="connsiteX54" fmla="*/ 3234002 w 12191998"/>
              <a:gd name="connsiteY54" fmla="*/ 9525 h 851265"/>
              <a:gd name="connsiteX55" fmla="*/ 3294327 w 12191998"/>
              <a:gd name="connsiteY55" fmla="*/ 3175 h 851265"/>
              <a:gd name="connsiteX56" fmla="*/ 3361002 w 12191998"/>
              <a:gd name="connsiteY56" fmla="*/ 0 h 851265"/>
              <a:gd name="connsiteX57" fmla="*/ 3430852 w 12191998"/>
              <a:gd name="connsiteY57" fmla="*/ 3175 h 851265"/>
              <a:gd name="connsiteX58" fmla="*/ 3491177 w 12191998"/>
              <a:gd name="connsiteY58" fmla="*/ 9525 h 851265"/>
              <a:gd name="connsiteX59" fmla="*/ 3543564 w 12191998"/>
              <a:gd name="connsiteY59" fmla="*/ 20637 h 851265"/>
              <a:gd name="connsiteX60" fmla="*/ 3589602 w 12191998"/>
              <a:gd name="connsiteY60" fmla="*/ 36512 h 851265"/>
              <a:gd name="connsiteX61" fmla="*/ 3630877 w 12191998"/>
              <a:gd name="connsiteY61" fmla="*/ 52387 h 851265"/>
              <a:gd name="connsiteX62" fmla="*/ 3667389 w 12191998"/>
              <a:gd name="connsiteY62" fmla="*/ 68262 h 851265"/>
              <a:gd name="connsiteX63" fmla="*/ 3705489 w 12191998"/>
              <a:gd name="connsiteY63" fmla="*/ 87312 h 851265"/>
              <a:gd name="connsiteX64" fmla="*/ 3743589 w 12191998"/>
              <a:gd name="connsiteY64" fmla="*/ 106362 h 851265"/>
              <a:gd name="connsiteX65" fmla="*/ 3780102 w 12191998"/>
              <a:gd name="connsiteY65" fmla="*/ 125412 h 851265"/>
              <a:gd name="connsiteX66" fmla="*/ 3821377 w 12191998"/>
              <a:gd name="connsiteY66" fmla="*/ 141287 h 851265"/>
              <a:gd name="connsiteX67" fmla="*/ 3867414 w 12191998"/>
              <a:gd name="connsiteY67" fmla="*/ 155575 h 851265"/>
              <a:gd name="connsiteX68" fmla="*/ 3919802 w 12191998"/>
              <a:gd name="connsiteY68" fmla="*/ 166687 h 851265"/>
              <a:gd name="connsiteX69" fmla="*/ 3980127 w 12191998"/>
              <a:gd name="connsiteY69" fmla="*/ 174625 h 851265"/>
              <a:gd name="connsiteX70" fmla="*/ 4048389 w 12191998"/>
              <a:gd name="connsiteY70" fmla="*/ 176212 h 851265"/>
              <a:gd name="connsiteX71" fmla="*/ 4116652 w 12191998"/>
              <a:gd name="connsiteY71" fmla="*/ 174625 h 851265"/>
              <a:gd name="connsiteX72" fmla="*/ 4176977 w 12191998"/>
              <a:gd name="connsiteY72" fmla="*/ 166687 h 851265"/>
              <a:gd name="connsiteX73" fmla="*/ 4229364 w 12191998"/>
              <a:gd name="connsiteY73" fmla="*/ 155575 h 851265"/>
              <a:gd name="connsiteX74" fmla="*/ 4275402 w 12191998"/>
              <a:gd name="connsiteY74" fmla="*/ 141287 h 851265"/>
              <a:gd name="connsiteX75" fmla="*/ 4316677 w 12191998"/>
              <a:gd name="connsiteY75" fmla="*/ 125412 h 851265"/>
              <a:gd name="connsiteX76" fmla="*/ 4353189 w 12191998"/>
              <a:gd name="connsiteY76" fmla="*/ 106362 h 851265"/>
              <a:gd name="connsiteX77" fmla="*/ 4429389 w 12191998"/>
              <a:gd name="connsiteY77" fmla="*/ 68262 h 851265"/>
              <a:gd name="connsiteX78" fmla="*/ 4465902 w 12191998"/>
              <a:gd name="connsiteY78" fmla="*/ 52387 h 851265"/>
              <a:gd name="connsiteX79" fmla="*/ 4507177 w 12191998"/>
              <a:gd name="connsiteY79" fmla="*/ 36512 h 851265"/>
              <a:gd name="connsiteX80" fmla="*/ 4553216 w 12191998"/>
              <a:gd name="connsiteY80" fmla="*/ 20637 h 851265"/>
              <a:gd name="connsiteX81" fmla="*/ 4605602 w 12191998"/>
              <a:gd name="connsiteY81" fmla="*/ 9525 h 851265"/>
              <a:gd name="connsiteX82" fmla="*/ 4665928 w 12191998"/>
              <a:gd name="connsiteY82" fmla="*/ 3175 h 851265"/>
              <a:gd name="connsiteX83" fmla="*/ 4734189 w 12191998"/>
              <a:gd name="connsiteY83" fmla="*/ 0 h 851265"/>
              <a:gd name="connsiteX84" fmla="*/ 4802453 w 12191998"/>
              <a:gd name="connsiteY84" fmla="*/ 3175 h 851265"/>
              <a:gd name="connsiteX85" fmla="*/ 4862777 w 12191998"/>
              <a:gd name="connsiteY85" fmla="*/ 9525 h 851265"/>
              <a:gd name="connsiteX86" fmla="*/ 4915165 w 12191998"/>
              <a:gd name="connsiteY86" fmla="*/ 20637 h 851265"/>
              <a:gd name="connsiteX87" fmla="*/ 4961202 w 12191998"/>
              <a:gd name="connsiteY87" fmla="*/ 36512 h 851265"/>
              <a:gd name="connsiteX88" fmla="*/ 5002478 w 12191998"/>
              <a:gd name="connsiteY88" fmla="*/ 52387 h 851265"/>
              <a:gd name="connsiteX89" fmla="*/ 5038989 w 12191998"/>
              <a:gd name="connsiteY89" fmla="*/ 68262 h 851265"/>
              <a:gd name="connsiteX90" fmla="*/ 5077091 w 12191998"/>
              <a:gd name="connsiteY90" fmla="*/ 87312 h 851265"/>
              <a:gd name="connsiteX91" fmla="*/ 5115189 w 12191998"/>
              <a:gd name="connsiteY91" fmla="*/ 106362 h 851265"/>
              <a:gd name="connsiteX92" fmla="*/ 5151702 w 12191998"/>
              <a:gd name="connsiteY92" fmla="*/ 125412 h 851265"/>
              <a:gd name="connsiteX93" fmla="*/ 5192978 w 12191998"/>
              <a:gd name="connsiteY93" fmla="*/ 141287 h 851265"/>
              <a:gd name="connsiteX94" fmla="*/ 5239014 w 12191998"/>
              <a:gd name="connsiteY94" fmla="*/ 155575 h 851265"/>
              <a:gd name="connsiteX95" fmla="*/ 5291401 w 12191998"/>
              <a:gd name="connsiteY95" fmla="*/ 166687 h 851265"/>
              <a:gd name="connsiteX96" fmla="*/ 5351727 w 12191998"/>
              <a:gd name="connsiteY96" fmla="*/ 174625 h 851265"/>
              <a:gd name="connsiteX97" fmla="*/ 5410199 w 12191998"/>
              <a:gd name="connsiteY97" fmla="*/ 175985 h 851265"/>
              <a:gd name="connsiteX98" fmla="*/ 5468671 w 12191998"/>
              <a:gd name="connsiteY98" fmla="*/ 174625 h 851265"/>
              <a:gd name="connsiteX99" fmla="*/ 5528996 w 12191998"/>
              <a:gd name="connsiteY99" fmla="*/ 166687 h 851265"/>
              <a:gd name="connsiteX100" fmla="*/ 5581383 w 12191998"/>
              <a:gd name="connsiteY100" fmla="*/ 155575 h 851265"/>
              <a:gd name="connsiteX101" fmla="*/ 5627421 w 12191998"/>
              <a:gd name="connsiteY101" fmla="*/ 141287 h 851265"/>
              <a:gd name="connsiteX102" fmla="*/ 5668696 w 12191998"/>
              <a:gd name="connsiteY102" fmla="*/ 125412 h 851265"/>
              <a:gd name="connsiteX103" fmla="*/ 5705210 w 12191998"/>
              <a:gd name="connsiteY103" fmla="*/ 106362 h 851265"/>
              <a:gd name="connsiteX104" fmla="*/ 5743308 w 12191998"/>
              <a:gd name="connsiteY104" fmla="*/ 87312 h 851265"/>
              <a:gd name="connsiteX105" fmla="*/ 5781408 w 12191998"/>
              <a:gd name="connsiteY105" fmla="*/ 68262 h 851265"/>
              <a:gd name="connsiteX106" fmla="*/ 5817921 w 12191998"/>
              <a:gd name="connsiteY106" fmla="*/ 52387 h 851265"/>
              <a:gd name="connsiteX107" fmla="*/ 5859196 w 12191998"/>
              <a:gd name="connsiteY107" fmla="*/ 36512 h 851265"/>
              <a:gd name="connsiteX108" fmla="*/ 5905234 w 12191998"/>
              <a:gd name="connsiteY108" fmla="*/ 20637 h 851265"/>
              <a:gd name="connsiteX109" fmla="*/ 5957621 w 12191998"/>
              <a:gd name="connsiteY109" fmla="*/ 9525 h 851265"/>
              <a:gd name="connsiteX110" fmla="*/ 6017948 w 12191998"/>
              <a:gd name="connsiteY110" fmla="*/ 3175 h 851265"/>
              <a:gd name="connsiteX111" fmla="*/ 6086210 w 12191998"/>
              <a:gd name="connsiteY111" fmla="*/ 0 h 851265"/>
              <a:gd name="connsiteX112" fmla="*/ 6095999 w 12191998"/>
              <a:gd name="connsiteY112" fmla="*/ 455 h 851265"/>
              <a:gd name="connsiteX113" fmla="*/ 6105789 w 12191998"/>
              <a:gd name="connsiteY113" fmla="*/ 0 h 851265"/>
              <a:gd name="connsiteX114" fmla="*/ 6174052 w 12191998"/>
              <a:gd name="connsiteY114" fmla="*/ 3175 h 851265"/>
              <a:gd name="connsiteX115" fmla="*/ 6234377 w 12191998"/>
              <a:gd name="connsiteY115" fmla="*/ 9525 h 851265"/>
              <a:gd name="connsiteX116" fmla="*/ 6286764 w 12191998"/>
              <a:gd name="connsiteY116" fmla="*/ 20637 h 851265"/>
              <a:gd name="connsiteX117" fmla="*/ 6332802 w 12191998"/>
              <a:gd name="connsiteY117" fmla="*/ 36512 h 851265"/>
              <a:gd name="connsiteX118" fmla="*/ 6374077 w 12191998"/>
              <a:gd name="connsiteY118" fmla="*/ 52387 h 851265"/>
              <a:gd name="connsiteX119" fmla="*/ 6410589 w 12191998"/>
              <a:gd name="connsiteY119" fmla="*/ 68262 h 851265"/>
              <a:gd name="connsiteX120" fmla="*/ 6448689 w 12191998"/>
              <a:gd name="connsiteY120" fmla="*/ 87312 h 851265"/>
              <a:gd name="connsiteX121" fmla="*/ 6486789 w 12191998"/>
              <a:gd name="connsiteY121" fmla="*/ 106362 h 851265"/>
              <a:gd name="connsiteX122" fmla="*/ 6523302 w 12191998"/>
              <a:gd name="connsiteY122" fmla="*/ 125412 h 851265"/>
              <a:gd name="connsiteX123" fmla="*/ 6564577 w 12191998"/>
              <a:gd name="connsiteY123" fmla="*/ 141287 h 851265"/>
              <a:gd name="connsiteX124" fmla="*/ 6610614 w 12191998"/>
              <a:gd name="connsiteY124" fmla="*/ 155575 h 851265"/>
              <a:gd name="connsiteX125" fmla="*/ 6663002 w 12191998"/>
              <a:gd name="connsiteY125" fmla="*/ 166687 h 851265"/>
              <a:gd name="connsiteX126" fmla="*/ 6723327 w 12191998"/>
              <a:gd name="connsiteY126" fmla="*/ 174625 h 851265"/>
              <a:gd name="connsiteX127" fmla="*/ 6781799 w 12191998"/>
              <a:gd name="connsiteY127" fmla="*/ 175985 h 851265"/>
              <a:gd name="connsiteX128" fmla="*/ 6840271 w 12191998"/>
              <a:gd name="connsiteY128" fmla="*/ 174625 h 851265"/>
              <a:gd name="connsiteX129" fmla="*/ 6900596 w 12191998"/>
              <a:gd name="connsiteY129" fmla="*/ 166687 h 851265"/>
              <a:gd name="connsiteX130" fmla="*/ 6952983 w 12191998"/>
              <a:gd name="connsiteY130" fmla="*/ 155575 h 851265"/>
              <a:gd name="connsiteX131" fmla="*/ 6999021 w 12191998"/>
              <a:gd name="connsiteY131" fmla="*/ 141287 h 851265"/>
              <a:gd name="connsiteX132" fmla="*/ 7040296 w 12191998"/>
              <a:gd name="connsiteY132" fmla="*/ 125412 h 851265"/>
              <a:gd name="connsiteX133" fmla="*/ 7076808 w 12191998"/>
              <a:gd name="connsiteY133" fmla="*/ 106362 h 851265"/>
              <a:gd name="connsiteX134" fmla="*/ 7114908 w 12191998"/>
              <a:gd name="connsiteY134" fmla="*/ 87312 h 851265"/>
              <a:gd name="connsiteX135" fmla="*/ 7153008 w 12191998"/>
              <a:gd name="connsiteY135" fmla="*/ 68262 h 851265"/>
              <a:gd name="connsiteX136" fmla="*/ 7189521 w 12191998"/>
              <a:gd name="connsiteY136" fmla="*/ 52387 h 851265"/>
              <a:gd name="connsiteX137" fmla="*/ 7230796 w 12191998"/>
              <a:gd name="connsiteY137" fmla="*/ 36512 h 851265"/>
              <a:gd name="connsiteX138" fmla="*/ 7276833 w 12191998"/>
              <a:gd name="connsiteY138" fmla="*/ 20637 h 851265"/>
              <a:gd name="connsiteX139" fmla="*/ 7329221 w 12191998"/>
              <a:gd name="connsiteY139" fmla="*/ 9525 h 851265"/>
              <a:gd name="connsiteX140" fmla="*/ 7389546 w 12191998"/>
              <a:gd name="connsiteY140" fmla="*/ 3175 h 851265"/>
              <a:gd name="connsiteX141" fmla="*/ 7457808 w 12191998"/>
              <a:gd name="connsiteY141" fmla="*/ 0 h 851265"/>
              <a:gd name="connsiteX142" fmla="*/ 7526071 w 12191998"/>
              <a:gd name="connsiteY142" fmla="*/ 3175 h 851265"/>
              <a:gd name="connsiteX143" fmla="*/ 7586396 w 12191998"/>
              <a:gd name="connsiteY143" fmla="*/ 9525 h 851265"/>
              <a:gd name="connsiteX144" fmla="*/ 7638783 w 12191998"/>
              <a:gd name="connsiteY144" fmla="*/ 20637 h 851265"/>
              <a:gd name="connsiteX145" fmla="*/ 7684821 w 12191998"/>
              <a:gd name="connsiteY145" fmla="*/ 36512 h 851265"/>
              <a:gd name="connsiteX146" fmla="*/ 7726096 w 12191998"/>
              <a:gd name="connsiteY146" fmla="*/ 52387 h 851265"/>
              <a:gd name="connsiteX147" fmla="*/ 7762608 w 12191998"/>
              <a:gd name="connsiteY147" fmla="*/ 68262 h 851265"/>
              <a:gd name="connsiteX148" fmla="*/ 7800708 w 12191998"/>
              <a:gd name="connsiteY148" fmla="*/ 87312 h 851265"/>
              <a:gd name="connsiteX149" fmla="*/ 7838808 w 12191998"/>
              <a:gd name="connsiteY149" fmla="*/ 106362 h 851265"/>
              <a:gd name="connsiteX150" fmla="*/ 7875321 w 12191998"/>
              <a:gd name="connsiteY150" fmla="*/ 125412 h 851265"/>
              <a:gd name="connsiteX151" fmla="*/ 7916596 w 12191998"/>
              <a:gd name="connsiteY151" fmla="*/ 141287 h 851265"/>
              <a:gd name="connsiteX152" fmla="*/ 7962633 w 12191998"/>
              <a:gd name="connsiteY152" fmla="*/ 155575 h 851265"/>
              <a:gd name="connsiteX153" fmla="*/ 8015021 w 12191998"/>
              <a:gd name="connsiteY153" fmla="*/ 166687 h 851265"/>
              <a:gd name="connsiteX154" fmla="*/ 8075346 w 12191998"/>
              <a:gd name="connsiteY154" fmla="*/ 174625 h 851265"/>
              <a:gd name="connsiteX155" fmla="*/ 8143608 w 12191998"/>
              <a:gd name="connsiteY155" fmla="*/ 176212 h 851265"/>
              <a:gd name="connsiteX156" fmla="*/ 8211871 w 12191998"/>
              <a:gd name="connsiteY156" fmla="*/ 174625 h 851265"/>
              <a:gd name="connsiteX157" fmla="*/ 8272196 w 12191998"/>
              <a:gd name="connsiteY157" fmla="*/ 166687 h 851265"/>
              <a:gd name="connsiteX158" fmla="*/ 8324583 w 12191998"/>
              <a:gd name="connsiteY158" fmla="*/ 155575 h 851265"/>
              <a:gd name="connsiteX159" fmla="*/ 8370621 w 12191998"/>
              <a:gd name="connsiteY159" fmla="*/ 141287 h 851265"/>
              <a:gd name="connsiteX160" fmla="*/ 8411896 w 12191998"/>
              <a:gd name="connsiteY160" fmla="*/ 125412 h 851265"/>
              <a:gd name="connsiteX161" fmla="*/ 8448408 w 12191998"/>
              <a:gd name="connsiteY161" fmla="*/ 106362 h 851265"/>
              <a:gd name="connsiteX162" fmla="*/ 8486508 w 12191998"/>
              <a:gd name="connsiteY162" fmla="*/ 87312 h 851265"/>
              <a:gd name="connsiteX163" fmla="*/ 8524608 w 12191998"/>
              <a:gd name="connsiteY163" fmla="*/ 68262 h 851265"/>
              <a:gd name="connsiteX164" fmla="*/ 8561120 w 12191998"/>
              <a:gd name="connsiteY164" fmla="*/ 52387 h 851265"/>
              <a:gd name="connsiteX165" fmla="*/ 8602396 w 12191998"/>
              <a:gd name="connsiteY165" fmla="*/ 36512 h 851265"/>
              <a:gd name="connsiteX166" fmla="*/ 8648432 w 12191998"/>
              <a:gd name="connsiteY166" fmla="*/ 20637 h 851265"/>
              <a:gd name="connsiteX167" fmla="*/ 8700820 w 12191998"/>
              <a:gd name="connsiteY167" fmla="*/ 9525 h 851265"/>
              <a:gd name="connsiteX168" fmla="*/ 8761146 w 12191998"/>
              <a:gd name="connsiteY168" fmla="*/ 3175 h 851265"/>
              <a:gd name="connsiteX169" fmla="*/ 8827820 w 12191998"/>
              <a:gd name="connsiteY169" fmla="*/ 0 h 851265"/>
              <a:gd name="connsiteX170" fmla="*/ 8897670 w 12191998"/>
              <a:gd name="connsiteY170" fmla="*/ 3175 h 851265"/>
              <a:gd name="connsiteX171" fmla="*/ 8957996 w 12191998"/>
              <a:gd name="connsiteY171" fmla="*/ 9525 h 851265"/>
              <a:gd name="connsiteX172" fmla="*/ 9010382 w 12191998"/>
              <a:gd name="connsiteY172" fmla="*/ 20637 h 851265"/>
              <a:gd name="connsiteX173" fmla="*/ 9056420 w 12191998"/>
              <a:gd name="connsiteY173" fmla="*/ 36512 h 851265"/>
              <a:gd name="connsiteX174" fmla="*/ 9097696 w 12191998"/>
              <a:gd name="connsiteY174" fmla="*/ 52387 h 851265"/>
              <a:gd name="connsiteX175" fmla="*/ 9134208 w 12191998"/>
              <a:gd name="connsiteY175" fmla="*/ 68262 h 851265"/>
              <a:gd name="connsiteX176" fmla="*/ 9172308 w 12191998"/>
              <a:gd name="connsiteY176" fmla="*/ 87312 h 851265"/>
              <a:gd name="connsiteX177" fmla="*/ 9210408 w 12191998"/>
              <a:gd name="connsiteY177" fmla="*/ 106362 h 851265"/>
              <a:gd name="connsiteX178" fmla="*/ 9246920 w 12191998"/>
              <a:gd name="connsiteY178" fmla="*/ 125412 h 851265"/>
              <a:gd name="connsiteX179" fmla="*/ 9288196 w 12191998"/>
              <a:gd name="connsiteY179" fmla="*/ 141287 h 851265"/>
              <a:gd name="connsiteX180" fmla="*/ 9334232 w 12191998"/>
              <a:gd name="connsiteY180" fmla="*/ 155575 h 851265"/>
              <a:gd name="connsiteX181" fmla="*/ 9386620 w 12191998"/>
              <a:gd name="connsiteY181" fmla="*/ 166687 h 851265"/>
              <a:gd name="connsiteX182" fmla="*/ 9446946 w 12191998"/>
              <a:gd name="connsiteY182" fmla="*/ 174625 h 851265"/>
              <a:gd name="connsiteX183" fmla="*/ 9515208 w 12191998"/>
              <a:gd name="connsiteY183" fmla="*/ 176212 h 851265"/>
              <a:gd name="connsiteX184" fmla="*/ 9583470 w 12191998"/>
              <a:gd name="connsiteY184" fmla="*/ 174625 h 851265"/>
              <a:gd name="connsiteX185" fmla="*/ 9643796 w 12191998"/>
              <a:gd name="connsiteY185" fmla="*/ 166687 h 851265"/>
              <a:gd name="connsiteX186" fmla="*/ 9696182 w 12191998"/>
              <a:gd name="connsiteY186" fmla="*/ 155575 h 851265"/>
              <a:gd name="connsiteX187" fmla="*/ 9742220 w 12191998"/>
              <a:gd name="connsiteY187" fmla="*/ 141287 h 851265"/>
              <a:gd name="connsiteX188" fmla="*/ 9783496 w 12191998"/>
              <a:gd name="connsiteY188" fmla="*/ 125412 h 851265"/>
              <a:gd name="connsiteX189" fmla="*/ 9820008 w 12191998"/>
              <a:gd name="connsiteY189" fmla="*/ 106362 h 851265"/>
              <a:gd name="connsiteX190" fmla="*/ 9896208 w 12191998"/>
              <a:gd name="connsiteY190" fmla="*/ 68262 h 851265"/>
              <a:gd name="connsiteX191" fmla="*/ 9932720 w 12191998"/>
              <a:gd name="connsiteY191" fmla="*/ 52387 h 851265"/>
              <a:gd name="connsiteX192" fmla="*/ 9973996 w 12191998"/>
              <a:gd name="connsiteY192" fmla="*/ 36512 h 851265"/>
              <a:gd name="connsiteX193" fmla="*/ 10020032 w 12191998"/>
              <a:gd name="connsiteY193" fmla="*/ 20637 h 851265"/>
              <a:gd name="connsiteX194" fmla="*/ 10072420 w 12191998"/>
              <a:gd name="connsiteY194" fmla="*/ 9525 h 851265"/>
              <a:gd name="connsiteX195" fmla="*/ 10132746 w 12191998"/>
              <a:gd name="connsiteY195" fmla="*/ 3175 h 851265"/>
              <a:gd name="connsiteX196" fmla="*/ 10201008 w 12191998"/>
              <a:gd name="connsiteY196" fmla="*/ 0 h 851265"/>
              <a:gd name="connsiteX197" fmla="*/ 10269270 w 12191998"/>
              <a:gd name="connsiteY197" fmla="*/ 3175 h 851265"/>
              <a:gd name="connsiteX198" fmla="*/ 10329596 w 12191998"/>
              <a:gd name="connsiteY198" fmla="*/ 9525 h 851265"/>
              <a:gd name="connsiteX199" fmla="*/ 10381982 w 12191998"/>
              <a:gd name="connsiteY199" fmla="*/ 20637 h 851265"/>
              <a:gd name="connsiteX200" fmla="*/ 10428020 w 12191998"/>
              <a:gd name="connsiteY200" fmla="*/ 36512 h 851265"/>
              <a:gd name="connsiteX201" fmla="*/ 10469296 w 12191998"/>
              <a:gd name="connsiteY201" fmla="*/ 52387 h 851265"/>
              <a:gd name="connsiteX202" fmla="*/ 10505808 w 12191998"/>
              <a:gd name="connsiteY202" fmla="*/ 68262 h 851265"/>
              <a:gd name="connsiteX203" fmla="*/ 10543908 w 12191998"/>
              <a:gd name="connsiteY203" fmla="*/ 87312 h 851265"/>
              <a:gd name="connsiteX204" fmla="*/ 10582008 w 12191998"/>
              <a:gd name="connsiteY204" fmla="*/ 106362 h 851265"/>
              <a:gd name="connsiteX205" fmla="*/ 10618520 w 12191998"/>
              <a:gd name="connsiteY205" fmla="*/ 125412 h 851265"/>
              <a:gd name="connsiteX206" fmla="*/ 10659796 w 12191998"/>
              <a:gd name="connsiteY206" fmla="*/ 141287 h 851265"/>
              <a:gd name="connsiteX207" fmla="*/ 10705832 w 12191998"/>
              <a:gd name="connsiteY207" fmla="*/ 155575 h 851265"/>
              <a:gd name="connsiteX208" fmla="*/ 10758220 w 12191998"/>
              <a:gd name="connsiteY208" fmla="*/ 166687 h 851265"/>
              <a:gd name="connsiteX209" fmla="*/ 10818546 w 12191998"/>
              <a:gd name="connsiteY209" fmla="*/ 174625 h 851265"/>
              <a:gd name="connsiteX210" fmla="*/ 10886808 w 12191998"/>
              <a:gd name="connsiteY210" fmla="*/ 176212 h 851265"/>
              <a:gd name="connsiteX211" fmla="*/ 10955070 w 12191998"/>
              <a:gd name="connsiteY211" fmla="*/ 174625 h 851265"/>
              <a:gd name="connsiteX212" fmla="*/ 11015396 w 12191998"/>
              <a:gd name="connsiteY212" fmla="*/ 166687 h 851265"/>
              <a:gd name="connsiteX213" fmla="*/ 11067782 w 12191998"/>
              <a:gd name="connsiteY213" fmla="*/ 155575 h 851265"/>
              <a:gd name="connsiteX214" fmla="*/ 11113820 w 12191998"/>
              <a:gd name="connsiteY214" fmla="*/ 141287 h 851265"/>
              <a:gd name="connsiteX215" fmla="*/ 11155096 w 12191998"/>
              <a:gd name="connsiteY215" fmla="*/ 125412 h 851265"/>
              <a:gd name="connsiteX216" fmla="*/ 11191608 w 12191998"/>
              <a:gd name="connsiteY216" fmla="*/ 106362 h 851265"/>
              <a:gd name="connsiteX217" fmla="*/ 11229708 w 12191998"/>
              <a:gd name="connsiteY217" fmla="*/ 87312 h 851265"/>
              <a:gd name="connsiteX218" fmla="*/ 11267808 w 12191998"/>
              <a:gd name="connsiteY218" fmla="*/ 68262 h 851265"/>
              <a:gd name="connsiteX219" fmla="*/ 11304320 w 12191998"/>
              <a:gd name="connsiteY219" fmla="*/ 52387 h 851265"/>
              <a:gd name="connsiteX220" fmla="*/ 11345596 w 12191998"/>
              <a:gd name="connsiteY220" fmla="*/ 36512 h 851265"/>
              <a:gd name="connsiteX221" fmla="*/ 11391632 w 12191998"/>
              <a:gd name="connsiteY221" fmla="*/ 20637 h 851265"/>
              <a:gd name="connsiteX222" fmla="*/ 11444020 w 12191998"/>
              <a:gd name="connsiteY222" fmla="*/ 9525 h 851265"/>
              <a:gd name="connsiteX223" fmla="*/ 11504346 w 12191998"/>
              <a:gd name="connsiteY223" fmla="*/ 3175 h 851265"/>
              <a:gd name="connsiteX224" fmla="*/ 11572608 w 12191998"/>
              <a:gd name="connsiteY224" fmla="*/ 0 h 851265"/>
              <a:gd name="connsiteX225" fmla="*/ 11640870 w 12191998"/>
              <a:gd name="connsiteY225" fmla="*/ 3175 h 851265"/>
              <a:gd name="connsiteX226" fmla="*/ 11701196 w 12191998"/>
              <a:gd name="connsiteY226" fmla="*/ 9525 h 851265"/>
              <a:gd name="connsiteX227" fmla="*/ 11753582 w 12191998"/>
              <a:gd name="connsiteY227" fmla="*/ 20637 h 851265"/>
              <a:gd name="connsiteX228" fmla="*/ 11799620 w 12191998"/>
              <a:gd name="connsiteY228" fmla="*/ 36512 h 851265"/>
              <a:gd name="connsiteX229" fmla="*/ 11840896 w 12191998"/>
              <a:gd name="connsiteY229" fmla="*/ 52387 h 851265"/>
              <a:gd name="connsiteX230" fmla="*/ 11877408 w 12191998"/>
              <a:gd name="connsiteY230" fmla="*/ 68262 h 851265"/>
              <a:gd name="connsiteX231" fmla="*/ 11915508 w 12191998"/>
              <a:gd name="connsiteY231" fmla="*/ 87312 h 851265"/>
              <a:gd name="connsiteX232" fmla="*/ 11953608 w 12191998"/>
              <a:gd name="connsiteY232" fmla="*/ 106362 h 851265"/>
              <a:gd name="connsiteX233" fmla="*/ 11990120 w 12191998"/>
              <a:gd name="connsiteY233" fmla="*/ 125412 h 851265"/>
              <a:gd name="connsiteX234" fmla="*/ 12031396 w 12191998"/>
              <a:gd name="connsiteY234" fmla="*/ 141287 h 851265"/>
              <a:gd name="connsiteX235" fmla="*/ 12077432 w 12191998"/>
              <a:gd name="connsiteY235" fmla="*/ 155575 h 851265"/>
              <a:gd name="connsiteX236" fmla="*/ 12129820 w 12191998"/>
              <a:gd name="connsiteY236" fmla="*/ 166688 h 851265"/>
              <a:gd name="connsiteX237" fmla="*/ 12190146 w 12191998"/>
              <a:gd name="connsiteY237" fmla="*/ 174625 h 851265"/>
              <a:gd name="connsiteX238" fmla="*/ 12191998 w 12191998"/>
              <a:gd name="connsiteY238" fmla="*/ 174668 h 851265"/>
              <a:gd name="connsiteX239" fmla="*/ 12191998 w 12191998"/>
              <a:gd name="connsiteY239" fmla="*/ 851265 h 851265"/>
              <a:gd name="connsiteX240" fmla="*/ 0 w 12191998"/>
              <a:gd name="connsiteY240" fmla="*/ 851265 h 851265"/>
              <a:gd name="connsiteX241" fmla="*/ 0 w 12191998"/>
              <a:gd name="connsiteY241" fmla="*/ 174668 h 851265"/>
              <a:gd name="connsiteX242" fmla="*/ 1852 w 12191998"/>
              <a:gd name="connsiteY242" fmla="*/ 174625 h 851265"/>
              <a:gd name="connsiteX243" fmla="*/ 62177 w 12191998"/>
              <a:gd name="connsiteY243" fmla="*/ 166687 h 851265"/>
              <a:gd name="connsiteX244" fmla="*/ 114564 w 12191998"/>
              <a:gd name="connsiteY244" fmla="*/ 155575 h 851265"/>
              <a:gd name="connsiteX245" fmla="*/ 160602 w 12191998"/>
              <a:gd name="connsiteY245" fmla="*/ 141287 h 851265"/>
              <a:gd name="connsiteX246" fmla="*/ 201877 w 12191998"/>
              <a:gd name="connsiteY246" fmla="*/ 125412 h 851265"/>
              <a:gd name="connsiteX247" fmla="*/ 238389 w 12191998"/>
              <a:gd name="connsiteY247" fmla="*/ 106362 h 851265"/>
              <a:gd name="connsiteX248" fmla="*/ 276489 w 12191998"/>
              <a:gd name="connsiteY248" fmla="*/ 87312 h 851265"/>
              <a:gd name="connsiteX249" fmla="*/ 314589 w 12191998"/>
              <a:gd name="connsiteY249" fmla="*/ 68262 h 851265"/>
              <a:gd name="connsiteX250" fmla="*/ 351102 w 12191998"/>
              <a:gd name="connsiteY250" fmla="*/ 52387 h 851265"/>
              <a:gd name="connsiteX251" fmla="*/ 392377 w 12191998"/>
              <a:gd name="connsiteY251" fmla="*/ 36512 h 851265"/>
              <a:gd name="connsiteX252" fmla="*/ 438414 w 12191998"/>
              <a:gd name="connsiteY252" fmla="*/ 20637 h 851265"/>
              <a:gd name="connsiteX253" fmla="*/ 490802 w 12191998"/>
              <a:gd name="connsiteY253" fmla="*/ 9525 h 851265"/>
              <a:gd name="connsiteX254" fmla="*/ 551127 w 12191998"/>
              <a:gd name="connsiteY254" fmla="*/ 3175 h 85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Lst>
            <a:rect l="l" t="t" r="r" b="b"/>
            <a:pathLst>
              <a:path w="12191998" h="851265">
                <a:moveTo>
                  <a:pt x="619389" y="0"/>
                </a:moveTo>
                <a:lnTo>
                  <a:pt x="687652" y="3175"/>
                </a:lnTo>
                <a:lnTo>
                  <a:pt x="747977" y="9525"/>
                </a:lnTo>
                <a:lnTo>
                  <a:pt x="800364" y="20637"/>
                </a:lnTo>
                <a:lnTo>
                  <a:pt x="846402" y="36512"/>
                </a:lnTo>
                <a:lnTo>
                  <a:pt x="887677" y="52387"/>
                </a:lnTo>
                <a:lnTo>
                  <a:pt x="924189" y="68262"/>
                </a:lnTo>
                <a:lnTo>
                  <a:pt x="962289" y="87312"/>
                </a:lnTo>
                <a:lnTo>
                  <a:pt x="1000389" y="106362"/>
                </a:lnTo>
                <a:lnTo>
                  <a:pt x="1036902" y="125412"/>
                </a:lnTo>
                <a:lnTo>
                  <a:pt x="1078177" y="141287"/>
                </a:lnTo>
                <a:lnTo>
                  <a:pt x="1124214" y="155575"/>
                </a:lnTo>
                <a:lnTo>
                  <a:pt x="1176602" y="166687"/>
                </a:lnTo>
                <a:lnTo>
                  <a:pt x="1236927" y="174625"/>
                </a:lnTo>
                <a:lnTo>
                  <a:pt x="1305189" y="176212"/>
                </a:lnTo>
                <a:lnTo>
                  <a:pt x="1373452" y="174625"/>
                </a:lnTo>
                <a:lnTo>
                  <a:pt x="1433777" y="166687"/>
                </a:lnTo>
                <a:lnTo>
                  <a:pt x="1486164" y="155575"/>
                </a:lnTo>
                <a:lnTo>
                  <a:pt x="1532202" y="141287"/>
                </a:lnTo>
                <a:lnTo>
                  <a:pt x="1573477" y="125412"/>
                </a:lnTo>
                <a:lnTo>
                  <a:pt x="1609989" y="106362"/>
                </a:lnTo>
                <a:lnTo>
                  <a:pt x="1648089" y="87312"/>
                </a:lnTo>
                <a:lnTo>
                  <a:pt x="1686189" y="68262"/>
                </a:lnTo>
                <a:lnTo>
                  <a:pt x="1722702" y="52387"/>
                </a:lnTo>
                <a:lnTo>
                  <a:pt x="1763977" y="36512"/>
                </a:lnTo>
                <a:lnTo>
                  <a:pt x="1810014" y="20637"/>
                </a:lnTo>
                <a:lnTo>
                  <a:pt x="1862402" y="9525"/>
                </a:lnTo>
                <a:lnTo>
                  <a:pt x="1922727" y="3175"/>
                </a:lnTo>
                <a:lnTo>
                  <a:pt x="1990989" y="0"/>
                </a:lnTo>
                <a:lnTo>
                  <a:pt x="2059252" y="3175"/>
                </a:lnTo>
                <a:lnTo>
                  <a:pt x="2119577" y="9525"/>
                </a:lnTo>
                <a:lnTo>
                  <a:pt x="2171964" y="20637"/>
                </a:lnTo>
                <a:lnTo>
                  <a:pt x="2218002" y="36512"/>
                </a:lnTo>
                <a:lnTo>
                  <a:pt x="2259277" y="52387"/>
                </a:lnTo>
                <a:lnTo>
                  <a:pt x="2295789" y="68262"/>
                </a:lnTo>
                <a:lnTo>
                  <a:pt x="2333889" y="87312"/>
                </a:lnTo>
                <a:lnTo>
                  <a:pt x="2371989" y="106362"/>
                </a:lnTo>
                <a:lnTo>
                  <a:pt x="2408502" y="125412"/>
                </a:lnTo>
                <a:lnTo>
                  <a:pt x="2449777" y="141287"/>
                </a:lnTo>
                <a:lnTo>
                  <a:pt x="2495814" y="155575"/>
                </a:lnTo>
                <a:lnTo>
                  <a:pt x="2548202" y="166687"/>
                </a:lnTo>
                <a:lnTo>
                  <a:pt x="2608527" y="174625"/>
                </a:lnTo>
                <a:lnTo>
                  <a:pt x="2676789" y="176212"/>
                </a:lnTo>
                <a:lnTo>
                  <a:pt x="2745052" y="174625"/>
                </a:lnTo>
                <a:lnTo>
                  <a:pt x="2805377" y="166687"/>
                </a:lnTo>
                <a:lnTo>
                  <a:pt x="2857764" y="155575"/>
                </a:lnTo>
                <a:lnTo>
                  <a:pt x="2903802" y="141287"/>
                </a:lnTo>
                <a:lnTo>
                  <a:pt x="2945077" y="125412"/>
                </a:lnTo>
                <a:lnTo>
                  <a:pt x="2981589" y="106362"/>
                </a:lnTo>
                <a:lnTo>
                  <a:pt x="3019689" y="87312"/>
                </a:lnTo>
                <a:lnTo>
                  <a:pt x="3057789" y="68262"/>
                </a:lnTo>
                <a:lnTo>
                  <a:pt x="3094302" y="52387"/>
                </a:lnTo>
                <a:lnTo>
                  <a:pt x="3135577" y="36512"/>
                </a:lnTo>
                <a:lnTo>
                  <a:pt x="3181614" y="20637"/>
                </a:lnTo>
                <a:lnTo>
                  <a:pt x="3234002" y="9525"/>
                </a:lnTo>
                <a:lnTo>
                  <a:pt x="3294327" y="3175"/>
                </a:lnTo>
                <a:lnTo>
                  <a:pt x="3361002" y="0"/>
                </a:lnTo>
                <a:lnTo>
                  <a:pt x="3430852" y="3175"/>
                </a:lnTo>
                <a:lnTo>
                  <a:pt x="3491177" y="9525"/>
                </a:lnTo>
                <a:lnTo>
                  <a:pt x="3543564" y="20637"/>
                </a:lnTo>
                <a:lnTo>
                  <a:pt x="3589602" y="36512"/>
                </a:lnTo>
                <a:lnTo>
                  <a:pt x="3630877" y="52387"/>
                </a:lnTo>
                <a:lnTo>
                  <a:pt x="3667389" y="68262"/>
                </a:lnTo>
                <a:lnTo>
                  <a:pt x="3705489" y="87312"/>
                </a:lnTo>
                <a:lnTo>
                  <a:pt x="3743589" y="106362"/>
                </a:lnTo>
                <a:lnTo>
                  <a:pt x="3780102" y="125412"/>
                </a:lnTo>
                <a:lnTo>
                  <a:pt x="3821377" y="141287"/>
                </a:lnTo>
                <a:lnTo>
                  <a:pt x="3867414" y="155575"/>
                </a:lnTo>
                <a:lnTo>
                  <a:pt x="3919802" y="166687"/>
                </a:lnTo>
                <a:lnTo>
                  <a:pt x="3980127" y="174625"/>
                </a:lnTo>
                <a:lnTo>
                  <a:pt x="4048389" y="176212"/>
                </a:lnTo>
                <a:lnTo>
                  <a:pt x="4116652" y="174625"/>
                </a:lnTo>
                <a:lnTo>
                  <a:pt x="4176977" y="166687"/>
                </a:lnTo>
                <a:lnTo>
                  <a:pt x="4229364" y="155575"/>
                </a:lnTo>
                <a:lnTo>
                  <a:pt x="4275402" y="141287"/>
                </a:lnTo>
                <a:lnTo>
                  <a:pt x="4316677" y="125412"/>
                </a:lnTo>
                <a:lnTo>
                  <a:pt x="4353189" y="106362"/>
                </a:lnTo>
                <a:lnTo>
                  <a:pt x="4429389" y="68262"/>
                </a:lnTo>
                <a:lnTo>
                  <a:pt x="4465902" y="52387"/>
                </a:lnTo>
                <a:lnTo>
                  <a:pt x="4507177" y="36512"/>
                </a:lnTo>
                <a:lnTo>
                  <a:pt x="4553216" y="20637"/>
                </a:lnTo>
                <a:lnTo>
                  <a:pt x="4605602" y="9525"/>
                </a:lnTo>
                <a:lnTo>
                  <a:pt x="4665928" y="3175"/>
                </a:lnTo>
                <a:lnTo>
                  <a:pt x="4734189" y="0"/>
                </a:lnTo>
                <a:lnTo>
                  <a:pt x="4802453" y="3175"/>
                </a:lnTo>
                <a:lnTo>
                  <a:pt x="4862777" y="9525"/>
                </a:lnTo>
                <a:lnTo>
                  <a:pt x="4915165" y="20637"/>
                </a:lnTo>
                <a:lnTo>
                  <a:pt x="4961202" y="36512"/>
                </a:lnTo>
                <a:lnTo>
                  <a:pt x="5002478" y="52387"/>
                </a:lnTo>
                <a:lnTo>
                  <a:pt x="5038989" y="68262"/>
                </a:lnTo>
                <a:lnTo>
                  <a:pt x="5077091" y="87312"/>
                </a:lnTo>
                <a:lnTo>
                  <a:pt x="5115189" y="106362"/>
                </a:lnTo>
                <a:lnTo>
                  <a:pt x="5151702" y="125412"/>
                </a:lnTo>
                <a:lnTo>
                  <a:pt x="5192978" y="141287"/>
                </a:lnTo>
                <a:lnTo>
                  <a:pt x="5239014" y="155575"/>
                </a:lnTo>
                <a:lnTo>
                  <a:pt x="5291401" y="166687"/>
                </a:lnTo>
                <a:lnTo>
                  <a:pt x="5351727" y="174625"/>
                </a:lnTo>
                <a:lnTo>
                  <a:pt x="5410199" y="175985"/>
                </a:lnTo>
                <a:lnTo>
                  <a:pt x="5468671" y="174625"/>
                </a:lnTo>
                <a:lnTo>
                  <a:pt x="5528996" y="166687"/>
                </a:lnTo>
                <a:lnTo>
                  <a:pt x="5581383" y="155575"/>
                </a:lnTo>
                <a:lnTo>
                  <a:pt x="5627421" y="141287"/>
                </a:lnTo>
                <a:lnTo>
                  <a:pt x="5668696" y="125412"/>
                </a:lnTo>
                <a:lnTo>
                  <a:pt x="5705210" y="106362"/>
                </a:lnTo>
                <a:lnTo>
                  <a:pt x="5743308" y="87312"/>
                </a:lnTo>
                <a:lnTo>
                  <a:pt x="5781408" y="68262"/>
                </a:lnTo>
                <a:lnTo>
                  <a:pt x="5817921" y="52387"/>
                </a:lnTo>
                <a:lnTo>
                  <a:pt x="5859196" y="36512"/>
                </a:lnTo>
                <a:lnTo>
                  <a:pt x="5905234" y="20637"/>
                </a:lnTo>
                <a:lnTo>
                  <a:pt x="5957621" y="9525"/>
                </a:lnTo>
                <a:lnTo>
                  <a:pt x="6017948" y="3175"/>
                </a:lnTo>
                <a:lnTo>
                  <a:pt x="6086210" y="0"/>
                </a:lnTo>
                <a:lnTo>
                  <a:pt x="6095999" y="455"/>
                </a:lnTo>
                <a:lnTo>
                  <a:pt x="6105789" y="0"/>
                </a:lnTo>
                <a:lnTo>
                  <a:pt x="6174052" y="3175"/>
                </a:lnTo>
                <a:lnTo>
                  <a:pt x="6234377" y="9525"/>
                </a:lnTo>
                <a:lnTo>
                  <a:pt x="6286764" y="20637"/>
                </a:lnTo>
                <a:lnTo>
                  <a:pt x="6332802" y="36512"/>
                </a:lnTo>
                <a:lnTo>
                  <a:pt x="6374077" y="52387"/>
                </a:lnTo>
                <a:lnTo>
                  <a:pt x="6410589" y="68262"/>
                </a:lnTo>
                <a:lnTo>
                  <a:pt x="6448689" y="87312"/>
                </a:lnTo>
                <a:lnTo>
                  <a:pt x="6486789" y="106362"/>
                </a:lnTo>
                <a:lnTo>
                  <a:pt x="6523302" y="125412"/>
                </a:lnTo>
                <a:lnTo>
                  <a:pt x="6564577" y="141287"/>
                </a:lnTo>
                <a:lnTo>
                  <a:pt x="6610614" y="155575"/>
                </a:lnTo>
                <a:lnTo>
                  <a:pt x="6663002" y="166687"/>
                </a:lnTo>
                <a:lnTo>
                  <a:pt x="6723327" y="174625"/>
                </a:lnTo>
                <a:lnTo>
                  <a:pt x="6781799" y="175985"/>
                </a:lnTo>
                <a:lnTo>
                  <a:pt x="6840271" y="174625"/>
                </a:lnTo>
                <a:lnTo>
                  <a:pt x="6900596" y="166687"/>
                </a:lnTo>
                <a:lnTo>
                  <a:pt x="6952983" y="155575"/>
                </a:lnTo>
                <a:lnTo>
                  <a:pt x="6999021" y="141287"/>
                </a:lnTo>
                <a:lnTo>
                  <a:pt x="7040296" y="125412"/>
                </a:lnTo>
                <a:lnTo>
                  <a:pt x="7076808" y="106362"/>
                </a:lnTo>
                <a:lnTo>
                  <a:pt x="7114908" y="87312"/>
                </a:lnTo>
                <a:lnTo>
                  <a:pt x="7153008" y="68262"/>
                </a:lnTo>
                <a:lnTo>
                  <a:pt x="7189521" y="52387"/>
                </a:lnTo>
                <a:lnTo>
                  <a:pt x="7230796" y="36512"/>
                </a:lnTo>
                <a:lnTo>
                  <a:pt x="7276833" y="20637"/>
                </a:lnTo>
                <a:lnTo>
                  <a:pt x="7329221" y="9525"/>
                </a:lnTo>
                <a:lnTo>
                  <a:pt x="7389546" y="3175"/>
                </a:lnTo>
                <a:lnTo>
                  <a:pt x="7457808" y="0"/>
                </a:lnTo>
                <a:lnTo>
                  <a:pt x="7526071" y="3175"/>
                </a:lnTo>
                <a:lnTo>
                  <a:pt x="7586396" y="9525"/>
                </a:lnTo>
                <a:lnTo>
                  <a:pt x="7638783" y="20637"/>
                </a:lnTo>
                <a:lnTo>
                  <a:pt x="7684821" y="36512"/>
                </a:lnTo>
                <a:lnTo>
                  <a:pt x="7726096" y="52387"/>
                </a:lnTo>
                <a:lnTo>
                  <a:pt x="7762608" y="68262"/>
                </a:lnTo>
                <a:lnTo>
                  <a:pt x="7800708" y="87312"/>
                </a:lnTo>
                <a:lnTo>
                  <a:pt x="7838808" y="106362"/>
                </a:lnTo>
                <a:lnTo>
                  <a:pt x="7875321" y="125412"/>
                </a:lnTo>
                <a:lnTo>
                  <a:pt x="7916596" y="141287"/>
                </a:lnTo>
                <a:lnTo>
                  <a:pt x="7962633" y="155575"/>
                </a:lnTo>
                <a:lnTo>
                  <a:pt x="8015021" y="166687"/>
                </a:lnTo>
                <a:lnTo>
                  <a:pt x="8075346" y="174625"/>
                </a:lnTo>
                <a:lnTo>
                  <a:pt x="8143608" y="176212"/>
                </a:lnTo>
                <a:lnTo>
                  <a:pt x="8211871" y="174625"/>
                </a:lnTo>
                <a:lnTo>
                  <a:pt x="8272196" y="166687"/>
                </a:lnTo>
                <a:lnTo>
                  <a:pt x="8324583" y="155575"/>
                </a:lnTo>
                <a:lnTo>
                  <a:pt x="8370621" y="141287"/>
                </a:lnTo>
                <a:lnTo>
                  <a:pt x="8411896" y="125412"/>
                </a:lnTo>
                <a:lnTo>
                  <a:pt x="8448408" y="106362"/>
                </a:lnTo>
                <a:lnTo>
                  <a:pt x="8486508" y="87312"/>
                </a:lnTo>
                <a:lnTo>
                  <a:pt x="8524608" y="68262"/>
                </a:lnTo>
                <a:lnTo>
                  <a:pt x="8561120" y="52387"/>
                </a:lnTo>
                <a:lnTo>
                  <a:pt x="8602396" y="36512"/>
                </a:lnTo>
                <a:lnTo>
                  <a:pt x="8648432" y="20637"/>
                </a:lnTo>
                <a:lnTo>
                  <a:pt x="8700820" y="9525"/>
                </a:lnTo>
                <a:lnTo>
                  <a:pt x="8761146" y="3175"/>
                </a:lnTo>
                <a:lnTo>
                  <a:pt x="8827820" y="0"/>
                </a:lnTo>
                <a:lnTo>
                  <a:pt x="8897670" y="3175"/>
                </a:lnTo>
                <a:lnTo>
                  <a:pt x="8957996" y="9525"/>
                </a:lnTo>
                <a:lnTo>
                  <a:pt x="9010382" y="20637"/>
                </a:lnTo>
                <a:lnTo>
                  <a:pt x="9056420" y="36512"/>
                </a:lnTo>
                <a:lnTo>
                  <a:pt x="9097696" y="52387"/>
                </a:lnTo>
                <a:lnTo>
                  <a:pt x="9134208" y="68262"/>
                </a:lnTo>
                <a:lnTo>
                  <a:pt x="9172308" y="87312"/>
                </a:lnTo>
                <a:lnTo>
                  <a:pt x="9210408" y="106362"/>
                </a:lnTo>
                <a:lnTo>
                  <a:pt x="9246920" y="125412"/>
                </a:lnTo>
                <a:lnTo>
                  <a:pt x="9288196" y="141287"/>
                </a:lnTo>
                <a:lnTo>
                  <a:pt x="9334232" y="155575"/>
                </a:lnTo>
                <a:lnTo>
                  <a:pt x="9386620" y="166687"/>
                </a:lnTo>
                <a:lnTo>
                  <a:pt x="9446946" y="174625"/>
                </a:lnTo>
                <a:lnTo>
                  <a:pt x="9515208" y="176212"/>
                </a:lnTo>
                <a:lnTo>
                  <a:pt x="9583470" y="174625"/>
                </a:lnTo>
                <a:lnTo>
                  <a:pt x="9643796" y="166687"/>
                </a:lnTo>
                <a:lnTo>
                  <a:pt x="9696182" y="155575"/>
                </a:lnTo>
                <a:lnTo>
                  <a:pt x="9742220" y="141287"/>
                </a:lnTo>
                <a:lnTo>
                  <a:pt x="9783496" y="125412"/>
                </a:lnTo>
                <a:lnTo>
                  <a:pt x="9820008" y="106362"/>
                </a:lnTo>
                <a:lnTo>
                  <a:pt x="9896208" y="68262"/>
                </a:lnTo>
                <a:lnTo>
                  <a:pt x="9932720" y="52387"/>
                </a:lnTo>
                <a:lnTo>
                  <a:pt x="9973996" y="36512"/>
                </a:lnTo>
                <a:lnTo>
                  <a:pt x="10020032" y="20637"/>
                </a:lnTo>
                <a:lnTo>
                  <a:pt x="10072420" y="9525"/>
                </a:lnTo>
                <a:lnTo>
                  <a:pt x="10132746" y="3175"/>
                </a:lnTo>
                <a:lnTo>
                  <a:pt x="10201008" y="0"/>
                </a:lnTo>
                <a:lnTo>
                  <a:pt x="10269270" y="3175"/>
                </a:lnTo>
                <a:lnTo>
                  <a:pt x="10329596" y="9525"/>
                </a:lnTo>
                <a:lnTo>
                  <a:pt x="10381982" y="20637"/>
                </a:lnTo>
                <a:lnTo>
                  <a:pt x="10428020" y="36512"/>
                </a:lnTo>
                <a:lnTo>
                  <a:pt x="10469296" y="52387"/>
                </a:lnTo>
                <a:lnTo>
                  <a:pt x="10505808" y="68262"/>
                </a:lnTo>
                <a:lnTo>
                  <a:pt x="10543908" y="87312"/>
                </a:lnTo>
                <a:lnTo>
                  <a:pt x="10582008" y="106362"/>
                </a:lnTo>
                <a:lnTo>
                  <a:pt x="10618520" y="125412"/>
                </a:lnTo>
                <a:lnTo>
                  <a:pt x="10659796" y="141287"/>
                </a:lnTo>
                <a:lnTo>
                  <a:pt x="10705832" y="155575"/>
                </a:lnTo>
                <a:lnTo>
                  <a:pt x="10758220" y="166687"/>
                </a:lnTo>
                <a:lnTo>
                  <a:pt x="10818546" y="174625"/>
                </a:lnTo>
                <a:lnTo>
                  <a:pt x="10886808" y="176212"/>
                </a:lnTo>
                <a:lnTo>
                  <a:pt x="10955070" y="174625"/>
                </a:lnTo>
                <a:lnTo>
                  <a:pt x="11015396" y="166687"/>
                </a:lnTo>
                <a:lnTo>
                  <a:pt x="11067782" y="155575"/>
                </a:lnTo>
                <a:lnTo>
                  <a:pt x="11113820" y="141287"/>
                </a:lnTo>
                <a:lnTo>
                  <a:pt x="11155096" y="125412"/>
                </a:lnTo>
                <a:lnTo>
                  <a:pt x="11191608" y="106362"/>
                </a:lnTo>
                <a:lnTo>
                  <a:pt x="11229708" y="87312"/>
                </a:lnTo>
                <a:lnTo>
                  <a:pt x="11267808" y="68262"/>
                </a:lnTo>
                <a:lnTo>
                  <a:pt x="11304320" y="52387"/>
                </a:lnTo>
                <a:lnTo>
                  <a:pt x="11345596" y="36512"/>
                </a:lnTo>
                <a:lnTo>
                  <a:pt x="11391632" y="20637"/>
                </a:lnTo>
                <a:lnTo>
                  <a:pt x="11444020" y="9525"/>
                </a:lnTo>
                <a:lnTo>
                  <a:pt x="11504346" y="3175"/>
                </a:lnTo>
                <a:lnTo>
                  <a:pt x="11572608" y="0"/>
                </a:lnTo>
                <a:lnTo>
                  <a:pt x="11640870" y="3175"/>
                </a:lnTo>
                <a:lnTo>
                  <a:pt x="11701196" y="9525"/>
                </a:lnTo>
                <a:lnTo>
                  <a:pt x="11753582" y="20637"/>
                </a:lnTo>
                <a:lnTo>
                  <a:pt x="11799620" y="36512"/>
                </a:lnTo>
                <a:lnTo>
                  <a:pt x="11840896" y="52387"/>
                </a:lnTo>
                <a:lnTo>
                  <a:pt x="11877408" y="68262"/>
                </a:lnTo>
                <a:lnTo>
                  <a:pt x="11915508" y="87312"/>
                </a:lnTo>
                <a:lnTo>
                  <a:pt x="11953608" y="106362"/>
                </a:lnTo>
                <a:lnTo>
                  <a:pt x="11990120" y="125412"/>
                </a:lnTo>
                <a:lnTo>
                  <a:pt x="12031396" y="141287"/>
                </a:lnTo>
                <a:lnTo>
                  <a:pt x="12077432" y="155575"/>
                </a:lnTo>
                <a:lnTo>
                  <a:pt x="12129820" y="166688"/>
                </a:lnTo>
                <a:lnTo>
                  <a:pt x="12190146" y="174625"/>
                </a:lnTo>
                <a:lnTo>
                  <a:pt x="12191998" y="174668"/>
                </a:lnTo>
                <a:lnTo>
                  <a:pt x="12191998" y="851265"/>
                </a:lnTo>
                <a:lnTo>
                  <a:pt x="0" y="851265"/>
                </a:lnTo>
                <a:lnTo>
                  <a:pt x="0" y="174668"/>
                </a:lnTo>
                <a:lnTo>
                  <a:pt x="1852" y="174625"/>
                </a:lnTo>
                <a:lnTo>
                  <a:pt x="62177" y="166687"/>
                </a:lnTo>
                <a:lnTo>
                  <a:pt x="114564" y="155575"/>
                </a:lnTo>
                <a:lnTo>
                  <a:pt x="160602" y="141287"/>
                </a:lnTo>
                <a:lnTo>
                  <a:pt x="201877" y="125412"/>
                </a:lnTo>
                <a:lnTo>
                  <a:pt x="238389" y="106362"/>
                </a:lnTo>
                <a:lnTo>
                  <a:pt x="276489" y="87312"/>
                </a:lnTo>
                <a:lnTo>
                  <a:pt x="314589" y="68262"/>
                </a:lnTo>
                <a:lnTo>
                  <a:pt x="351102" y="52387"/>
                </a:lnTo>
                <a:lnTo>
                  <a:pt x="392377" y="36512"/>
                </a:lnTo>
                <a:lnTo>
                  <a:pt x="438414" y="20637"/>
                </a:lnTo>
                <a:lnTo>
                  <a:pt x="490802" y="9525"/>
                </a:lnTo>
                <a:lnTo>
                  <a:pt x="551127" y="31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18071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288378" y="1935748"/>
            <a:ext cx="6738447" cy="4572000"/>
          </a:xfrm>
          <a:prstGeom prst="rect">
            <a:avLst/>
          </a:prstGeom>
          <a:noFill/>
          <a:ln w="9525">
            <a:noFill/>
            <a:miter lim="800000"/>
            <a:headEnd/>
            <a:tailEnd/>
          </a:ln>
          <a:effectLst/>
        </p:spPr>
      </p:pic>
      <p:sp>
        <p:nvSpPr>
          <p:cNvPr id="5" name="TextBox 4"/>
          <p:cNvSpPr txBox="1"/>
          <p:nvPr/>
        </p:nvSpPr>
        <p:spPr>
          <a:xfrm>
            <a:off x="2286000" y="2667000"/>
            <a:ext cx="1143000" cy="369332"/>
          </a:xfrm>
          <a:prstGeom prst="rect">
            <a:avLst/>
          </a:prstGeom>
          <a:noFill/>
        </p:spPr>
        <p:txBody>
          <a:bodyPr wrap="square" rtlCol="1">
            <a:spAutoFit/>
          </a:bodyPr>
          <a:lstStyle/>
          <a:p>
            <a:r>
              <a:rPr lang="he-IL" dirty="0"/>
              <a:t>גוף התא</a:t>
            </a:r>
          </a:p>
        </p:txBody>
      </p:sp>
      <p:cxnSp>
        <p:nvCxnSpPr>
          <p:cNvPr id="7" name="Straight Arrow Connector 6"/>
          <p:cNvCxnSpPr/>
          <p:nvPr/>
        </p:nvCxnSpPr>
        <p:spPr>
          <a:xfrm rot="10800000">
            <a:off x="1828800" y="28194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0" y="4572000"/>
            <a:ext cx="1143000" cy="369332"/>
          </a:xfrm>
          <a:prstGeom prst="rect">
            <a:avLst/>
          </a:prstGeom>
          <a:noFill/>
        </p:spPr>
        <p:txBody>
          <a:bodyPr wrap="square" rtlCol="1">
            <a:spAutoFit/>
          </a:bodyPr>
          <a:lstStyle/>
          <a:p>
            <a:r>
              <a:rPr lang="he-IL" dirty="0"/>
              <a:t>דנדריטים</a:t>
            </a:r>
          </a:p>
        </p:txBody>
      </p:sp>
      <p:cxnSp>
        <p:nvCxnSpPr>
          <p:cNvPr id="16" name="Straight Arrow Connector 15"/>
          <p:cNvCxnSpPr/>
          <p:nvPr/>
        </p:nvCxnSpPr>
        <p:spPr>
          <a:xfrm rot="5400000" flipH="1" flipV="1">
            <a:off x="648494" y="4304506"/>
            <a:ext cx="228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8" name="Down Arrow 17"/>
          <p:cNvSpPr/>
          <p:nvPr/>
        </p:nvSpPr>
        <p:spPr>
          <a:xfrm>
            <a:off x="1676400" y="4038600"/>
            <a:ext cx="121919"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TextBox 18"/>
          <p:cNvSpPr txBox="1"/>
          <p:nvPr/>
        </p:nvSpPr>
        <p:spPr>
          <a:xfrm>
            <a:off x="2209800" y="5181600"/>
            <a:ext cx="1066800" cy="369332"/>
          </a:xfrm>
          <a:prstGeom prst="rect">
            <a:avLst/>
          </a:prstGeom>
          <a:noFill/>
        </p:spPr>
        <p:txBody>
          <a:bodyPr wrap="square" rtlCol="1">
            <a:spAutoFit/>
          </a:bodyPr>
          <a:lstStyle/>
          <a:p>
            <a:r>
              <a:rPr lang="he-IL" dirty="0"/>
              <a:t>   אקסון</a:t>
            </a:r>
          </a:p>
        </p:txBody>
      </p:sp>
      <p:cxnSp>
        <p:nvCxnSpPr>
          <p:cNvPr id="21" name="Straight Arrow Connector 20"/>
          <p:cNvCxnSpPr>
            <a:stCxn id="19" idx="0"/>
          </p:cNvCxnSpPr>
          <p:nvPr/>
        </p:nvCxnSpPr>
        <p:spPr>
          <a:xfrm rot="5400000" flipH="1" flipV="1">
            <a:off x="2438400" y="4876800"/>
            <a:ext cx="60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819400" y="3886200"/>
            <a:ext cx="1752600" cy="369332"/>
          </a:xfrm>
          <a:prstGeom prst="rect">
            <a:avLst/>
          </a:prstGeom>
          <a:noFill/>
        </p:spPr>
        <p:txBody>
          <a:bodyPr wrap="square" rtlCol="1">
            <a:spAutoFit/>
          </a:bodyPr>
          <a:lstStyle/>
          <a:p>
            <a:r>
              <a:rPr lang="he-IL" dirty="0"/>
              <a:t>שכבת מיאלין</a:t>
            </a:r>
          </a:p>
        </p:txBody>
      </p:sp>
      <p:cxnSp>
        <p:nvCxnSpPr>
          <p:cNvPr id="24" name="Straight Arrow Connector 23"/>
          <p:cNvCxnSpPr/>
          <p:nvPr/>
        </p:nvCxnSpPr>
        <p:spPr>
          <a:xfrm rot="5400000">
            <a:off x="3582194" y="4342606"/>
            <a:ext cx="304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95800" y="3810000"/>
            <a:ext cx="1524000" cy="646331"/>
          </a:xfrm>
          <a:prstGeom prst="rect">
            <a:avLst/>
          </a:prstGeom>
          <a:noFill/>
        </p:spPr>
        <p:txBody>
          <a:bodyPr wrap="square" rtlCol="1">
            <a:spAutoFit/>
          </a:bodyPr>
          <a:lstStyle/>
          <a:p>
            <a:r>
              <a:rPr lang="he-IL" dirty="0"/>
              <a:t>טרמינלים של האקסון</a:t>
            </a:r>
          </a:p>
        </p:txBody>
      </p:sp>
      <p:cxnSp>
        <p:nvCxnSpPr>
          <p:cNvPr id="27" name="Straight Arrow Connector 26"/>
          <p:cNvCxnSpPr>
            <a:stCxn id="25" idx="2"/>
          </p:cNvCxnSpPr>
          <p:nvPr/>
        </p:nvCxnSpPr>
        <p:spPr>
          <a:xfrm rot="5400000">
            <a:off x="5009466" y="4704665"/>
            <a:ext cx="49666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791200" y="5562600"/>
            <a:ext cx="914400" cy="381000"/>
          </a:xfrm>
          <a:prstGeom prst="rect">
            <a:avLst/>
          </a:prstGeom>
          <a:noFill/>
        </p:spPr>
        <p:txBody>
          <a:bodyPr wrap="square" rtlCol="1">
            <a:spAutoFit/>
          </a:bodyPr>
          <a:lstStyle/>
          <a:p>
            <a:r>
              <a:rPr lang="he-IL" dirty="0"/>
              <a:t>שריר</a:t>
            </a:r>
          </a:p>
        </p:txBody>
      </p:sp>
      <p:cxnSp>
        <p:nvCxnSpPr>
          <p:cNvPr id="30" name="Straight Arrow Connector 29"/>
          <p:cNvCxnSpPr>
            <a:stCxn id="28" idx="0"/>
          </p:cNvCxnSpPr>
          <p:nvPr/>
        </p:nvCxnSpPr>
        <p:spPr>
          <a:xfrm rot="5400000" flipH="1" flipV="1">
            <a:off x="5981700" y="5295900"/>
            <a:ext cx="533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781800" y="4114800"/>
            <a:ext cx="1752600" cy="646331"/>
          </a:xfrm>
          <a:prstGeom prst="rect">
            <a:avLst/>
          </a:prstGeom>
          <a:noFill/>
        </p:spPr>
        <p:txBody>
          <a:bodyPr wrap="square" rtlCol="1">
            <a:spAutoFit/>
          </a:bodyPr>
          <a:lstStyle/>
          <a:p>
            <a:r>
              <a:rPr lang="he-IL" dirty="0"/>
              <a:t>סינפסות בין האקסון והשריר</a:t>
            </a:r>
          </a:p>
        </p:txBody>
      </p:sp>
      <p:cxnSp>
        <p:nvCxnSpPr>
          <p:cNvPr id="38" name="Straight Arrow Connector 37"/>
          <p:cNvCxnSpPr/>
          <p:nvPr/>
        </p:nvCxnSpPr>
        <p:spPr>
          <a:xfrm rot="10800000" flipV="1">
            <a:off x="5867400" y="43434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0800000" flipV="1">
            <a:off x="5715000" y="4343400"/>
            <a:ext cx="15240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rot="10800000" flipV="1">
            <a:off x="5486400" y="4343400"/>
            <a:ext cx="1752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11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8FD59B-D70F-4130-8D3A-F65A90D77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938758" y="382385"/>
            <a:ext cx="7633742" cy="1492132"/>
          </a:xfrm>
        </p:spPr>
        <p:txBody>
          <a:bodyPr anchor="ctr">
            <a:normAutofit/>
          </a:bodyPr>
          <a:lstStyle/>
          <a:p>
            <a:r>
              <a:rPr lang="he-IL"/>
              <a:t>נוירוטרנסמיטורים והשפעתם על ההתנהגות</a:t>
            </a:r>
          </a:p>
        </p:txBody>
      </p:sp>
      <p:sp>
        <p:nvSpPr>
          <p:cNvPr id="12" name="Freeform 6">
            <a:extLst>
              <a:ext uri="{FF2B5EF4-FFF2-40B4-BE49-F238E27FC236}">
                <a16:creationId xmlns:a16="http://schemas.microsoft.com/office/drawing/2014/main" id="{66A4D553-1B36-4216-8ED6-8D5CDD2A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147F2B29-B632-4E36-A5BB-83F30E63A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825FE02-569A-4312-B3F0-A3CBDE6201A4}"/>
              </a:ext>
            </a:extLst>
          </p:cNvPr>
          <p:cNvGraphicFramePr>
            <a:graphicFrameLocks noGrp="1"/>
          </p:cNvGraphicFramePr>
          <p:nvPr>
            <p:ph idx="1"/>
            <p:extLst>
              <p:ext uri="{D42A27DB-BD31-4B8C-83A1-F6EECF244321}">
                <p14:modId xmlns:p14="http://schemas.microsoft.com/office/powerpoint/2010/main" val="3176399754"/>
              </p:ext>
            </p:extLst>
          </p:nvPr>
        </p:nvGraphicFramePr>
        <p:xfrm>
          <a:off x="938212" y="1795749"/>
          <a:ext cx="7634288" cy="40843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8FD59B-D70F-4130-8D3A-F65A90D770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כותרת 1">
            <a:extLst>
              <a:ext uri="{FF2B5EF4-FFF2-40B4-BE49-F238E27FC236}">
                <a16:creationId xmlns:a16="http://schemas.microsoft.com/office/drawing/2014/main" id="{24C96C8E-FE41-44F3-AD5C-AC4395395DDC}"/>
              </a:ext>
            </a:extLst>
          </p:cNvPr>
          <p:cNvSpPr>
            <a:spLocks noGrp="1"/>
          </p:cNvSpPr>
          <p:nvPr>
            <p:ph type="title"/>
          </p:nvPr>
        </p:nvSpPr>
        <p:spPr>
          <a:xfrm>
            <a:off x="938758" y="382385"/>
            <a:ext cx="7633742" cy="1492132"/>
          </a:xfrm>
        </p:spPr>
        <p:txBody>
          <a:bodyPr anchor="ctr">
            <a:normAutofit/>
          </a:bodyPr>
          <a:lstStyle/>
          <a:p>
            <a:r>
              <a:rPr lang="he-IL" dirty="0"/>
              <a:t>נוירוטרנסמיטרים</a:t>
            </a:r>
          </a:p>
        </p:txBody>
      </p:sp>
      <p:sp>
        <p:nvSpPr>
          <p:cNvPr id="12" name="Freeform 6">
            <a:extLst>
              <a:ext uri="{FF2B5EF4-FFF2-40B4-BE49-F238E27FC236}">
                <a16:creationId xmlns:a16="http://schemas.microsoft.com/office/drawing/2014/main" id="{66A4D553-1B36-4216-8ED6-8D5CDD2A11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664368"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solidFill>
          <a:ln w="0">
            <a:noFill/>
            <a:prstDash val="solid"/>
            <a:round/>
            <a:headEnd/>
            <a:tailEnd/>
          </a:ln>
        </p:spPr>
      </p:sp>
      <p:sp>
        <p:nvSpPr>
          <p:cNvPr id="14" name="Rectangle 13">
            <a:extLst>
              <a:ext uri="{FF2B5EF4-FFF2-40B4-BE49-F238E27FC236}">
                <a16:creationId xmlns:a16="http://schemas.microsoft.com/office/drawing/2014/main" id="{147F2B29-B632-4E36-A5BB-83F30E63A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מציין מיקום תוכן 2">
            <a:extLst>
              <a:ext uri="{FF2B5EF4-FFF2-40B4-BE49-F238E27FC236}">
                <a16:creationId xmlns:a16="http://schemas.microsoft.com/office/drawing/2014/main" id="{083A1584-A2B9-4634-9782-4C9AEDB3F5D4}"/>
              </a:ext>
            </a:extLst>
          </p:cNvPr>
          <p:cNvGraphicFramePr>
            <a:graphicFrameLocks noGrp="1"/>
          </p:cNvGraphicFramePr>
          <p:nvPr>
            <p:ph idx="1"/>
            <p:extLst>
              <p:ext uri="{D42A27DB-BD31-4B8C-83A1-F6EECF244321}">
                <p14:modId xmlns:p14="http://schemas.microsoft.com/office/powerpoint/2010/main" val="2457980578"/>
              </p:ext>
            </p:extLst>
          </p:nvPr>
        </p:nvGraphicFramePr>
        <p:xfrm>
          <a:off x="938212" y="2286000"/>
          <a:ext cx="7634288"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52615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cstate="print"/>
          <a:stretch>
            <a:fillRect/>
          </a:stretch>
        </p:blipFill>
        <p:spPr bwMode="auto">
          <a:xfrm>
            <a:off x="2963537" y="2493792"/>
            <a:ext cx="3300257" cy="3594100"/>
          </a:xfrm>
          <a:prstGeom prst="rect">
            <a:avLst/>
          </a:prstGeom>
          <a:noFill/>
          <a:ln w="9525">
            <a:noFill/>
            <a:miter lim="800000"/>
            <a:headEnd/>
            <a:tailEnd/>
          </a:ln>
          <a:effectLst/>
        </p:spPr>
      </p:pic>
      <p:sp>
        <p:nvSpPr>
          <p:cNvPr id="7" name="TextBox 6"/>
          <p:cNvSpPr txBox="1"/>
          <p:nvPr/>
        </p:nvSpPr>
        <p:spPr>
          <a:xfrm>
            <a:off x="3690651" y="1894901"/>
            <a:ext cx="738130" cy="738664"/>
          </a:xfrm>
          <a:prstGeom prst="rect">
            <a:avLst/>
          </a:prstGeom>
          <a:noFill/>
        </p:spPr>
        <p:txBody>
          <a:bodyPr wrap="square" rtlCol="1">
            <a:spAutoFit/>
          </a:bodyPr>
          <a:lstStyle/>
          <a:p>
            <a:r>
              <a:rPr lang="he-IL" sz="1400" dirty="0"/>
              <a:t>תא פרה סינפטי</a:t>
            </a:r>
          </a:p>
        </p:txBody>
      </p:sp>
      <p:sp>
        <p:nvSpPr>
          <p:cNvPr id="8" name="TextBox 7"/>
          <p:cNvSpPr txBox="1"/>
          <p:nvPr/>
        </p:nvSpPr>
        <p:spPr>
          <a:xfrm>
            <a:off x="2610998" y="2765234"/>
            <a:ext cx="760163" cy="738664"/>
          </a:xfrm>
          <a:prstGeom prst="rect">
            <a:avLst/>
          </a:prstGeom>
          <a:noFill/>
        </p:spPr>
        <p:txBody>
          <a:bodyPr wrap="square" rtlCol="1">
            <a:spAutoFit/>
          </a:bodyPr>
          <a:lstStyle/>
          <a:p>
            <a:r>
              <a:rPr lang="he-IL" sz="1400" dirty="0"/>
              <a:t>תא פוסט סינפטי</a:t>
            </a:r>
          </a:p>
        </p:txBody>
      </p:sp>
      <p:sp>
        <p:nvSpPr>
          <p:cNvPr id="10" name="TextBox 9"/>
          <p:cNvSpPr txBox="1"/>
          <p:nvPr/>
        </p:nvSpPr>
        <p:spPr>
          <a:xfrm>
            <a:off x="5117537" y="2633565"/>
            <a:ext cx="925417" cy="523220"/>
          </a:xfrm>
          <a:prstGeom prst="rect">
            <a:avLst/>
          </a:prstGeom>
          <a:noFill/>
        </p:spPr>
        <p:txBody>
          <a:bodyPr wrap="square" rtlCol="1">
            <a:spAutoFit/>
          </a:bodyPr>
          <a:lstStyle/>
          <a:p>
            <a:r>
              <a:rPr lang="he-IL" sz="1400" dirty="0"/>
              <a:t>קצה האקסון</a:t>
            </a:r>
          </a:p>
        </p:txBody>
      </p:sp>
      <p:cxnSp>
        <p:nvCxnSpPr>
          <p:cNvPr id="15" name="Straight Connector 14"/>
          <p:cNvCxnSpPr/>
          <p:nvPr/>
        </p:nvCxnSpPr>
        <p:spPr>
          <a:xfrm flipV="1">
            <a:off x="4051190" y="2821906"/>
            <a:ext cx="168270" cy="80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4140091" y="2894418"/>
            <a:ext cx="153471" cy="5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0800000">
            <a:off x="4044438" y="2965693"/>
            <a:ext cx="176268" cy="11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989568" y="2884336"/>
            <a:ext cx="135171" cy="397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214191" y="2894275"/>
            <a:ext cx="48900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16200000" flipH="1">
            <a:off x="3906078" y="3699344"/>
            <a:ext cx="1622067" cy="19878"/>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5478449" y="4794637"/>
            <a:ext cx="850790" cy="523220"/>
          </a:xfrm>
          <a:prstGeom prst="rect">
            <a:avLst/>
          </a:prstGeom>
          <a:noFill/>
        </p:spPr>
        <p:txBody>
          <a:bodyPr wrap="square" rtlCol="1">
            <a:spAutoFit/>
          </a:bodyPr>
          <a:lstStyle/>
          <a:p>
            <a:r>
              <a:rPr lang="he-IL" sz="1400" dirty="0"/>
              <a:t>שלפוחיות סינפטיות</a:t>
            </a:r>
          </a:p>
        </p:txBody>
      </p:sp>
      <p:cxnSp>
        <p:nvCxnSpPr>
          <p:cNvPr id="45" name="Straight Connector 44"/>
          <p:cNvCxnSpPr>
            <a:cxnSpLocks/>
            <a:stCxn id="43" idx="1"/>
          </p:cNvCxnSpPr>
          <p:nvPr/>
        </p:nvCxnSpPr>
        <p:spPr>
          <a:xfrm flipH="1" flipV="1">
            <a:off x="4882101" y="4842346"/>
            <a:ext cx="596348" cy="2139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a:cxnSpLocks/>
            <a:stCxn id="43" idx="1"/>
          </p:cNvCxnSpPr>
          <p:nvPr/>
        </p:nvCxnSpPr>
        <p:spPr>
          <a:xfrm flipH="1">
            <a:off x="4969565" y="5056247"/>
            <a:ext cx="508884" cy="56442"/>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385932" y="5974305"/>
            <a:ext cx="1058185" cy="523220"/>
          </a:xfrm>
          <a:prstGeom prst="rect">
            <a:avLst/>
          </a:prstGeom>
          <a:noFill/>
        </p:spPr>
        <p:txBody>
          <a:bodyPr wrap="square" rtlCol="1">
            <a:spAutoFit/>
          </a:bodyPr>
          <a:lstStyle/>
          <a:p>
            <a:r>
              <a:rPr lang="he-IL" sz="1400" dirty="0"/>
              <a:t>המרווח הסינפטי</a:t>
            </a:r>
          </a:p>
        </p:txBody>
      </p:sp>
      <p:cxnSp>
        <p:nvCxnSpPr>
          <p:cNvPr id="50" name="Straight Connector 49"/>
          <p:cNvCxnSpPr/>
          <p:nvPr/>
        </p:nvCxnSpPr>
        <p:spPr>
          <a:xfrm rot="10800000" flipV="1">
            <a:off x="4969565" y="5995283"/>
            <a:ext cx="500932" cy="2"/>
          </a:xfrm>
          <a:prstGeom prst="line">
            <a:avLst/>
          </a:prstGeom>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395176" y="5486400"/>
            <a:ext cx="1516867" cy="523220"/>
          </a:xfrm>
          <a:prstGeom prst="rect">
            <a:avLst/>
          </a:prstGeom>
          <a:noFill/>
        </p:spPr>
        <p:txBody>
          <a:bodyPr wrap="square" rtlCol="1">
            <a:spAutoFit/>
          </a:bodyPr>
          <a:lstStyle/>
          <a:p>
            <a:r>
              <a:rPr lang="he-IL" sz="1400" dirty="0"/>
              <a:t>נוירוטרנסמיטורים</a:t>
            </a:r>
          </a:p>
          <a:p>
            <a:r>
              <a:rPr lang="he-IL" sz="1400" dirty="0"/>
              <a:t>ששוחררו</a:t>
            </a:r>
          </a:p>
        </p:txBody>
      </p:sp>
      <p:cxnSp>
        <p:nvCxnSpPr>
          <p:cNvPr id="54" name="Straight Connector 53"/>
          <p:cNvCxnSpPr>
            <a:cxnSpLocks/>
            <a:stCxn id="52" idx="0"/>
          </p:cNvCxnSpPr>
          <p:nvPr/>
        </p:nvCxnSpPr>
        <p:spPr>
          <a:xfrm flipV="1">
            <a:off x="3153610" y="5430744"/>
            <a:ext cx="551698" cy="55656"/>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297567" y="5962660"/>
            <a:ext cx="1566407" cy="738664"/>
          </a:xfrm>
          <a:prstGeom prst="rect">
            <a:avLst/>
          </a:prstGeom>
          <a:noFill/>
        </p:spPr>
        <p:txBody>
          <a:bodyPr wrap="square" rtlCol="1">
            <a:spAutoFit/>
          </a:bodyPr>
          <a:lstStyle/>
          <a:p>
            <a:r>
              <a:rPr lang="he-IL" sz="1400" dirty="0"/>
              <a:t>ממברנה פוסט סינפטית שכוללת רצפטורים</a:t>
            </a:r>
          </a:p>
        </p:txBody>
      </p:sp>
      <p:cxnSp>
        <p:nvCxnSpPr>
          <p:cNvPr id="57" name="Straight Connector 56"/>
          <p:cNvCxnSpPr/>
          <p:nvPr/>
        </p:nvCxnSpPr>
        <p:spPr>
          <a:xfrm rot="5400000" flipH="1" flipV="1">
            <a:off x="4023360" y="5828307"/>
            <a:ext cx="238539" cy="15903"/>
          </a:xfrm>
          <a:prstGeom prst="line">
            <a:avLst/>
          </a:prstGeom>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915025" y="3781425"/>
            <a:ext cx="990600" cy="523220"/>
          </a:xfrm>
          <a:prstGeom prst="rect">
            <a:avLst/>
          </a:prstGeom>
          <a:noFill/>
        </p:spPr>
        <p:txBody>
          <a:bodyPr wrap="square" rtlCol="1">
            <a:spAutoFit/>
          </a:bodyPr>
          <a:lstStyle/>
          <a:p>
            <a:r>
              <a:rPr lang="he-IL" sz="1400" dirty="0"/>
              <a:t>פוטנציאל פעולה</a:t>
            </a:r>
          </a:p>
        </p:txBody>
      </p:sp>
      <p:cxnSp>
        <p:nvCxnSpPr>
          <p:cNvPr id="61" name="Straight Connector 60"/>
          <p:cNvCxnSpPr>
            <a:stCxn id="59" idx="0"/>
          </p:cNvCxnSpPr>
          <p:nvPr/>
        </p:nvCxnSpPr>
        <p:spPr>
          <a:xfrm flipH="1" flipV="1">
            <a:off x="5686426" y="3771901"/>
            <a:ext cx="723899" cy="9524"/>
          </a:xfrm>
          <a:prstGeom prst="line">
            <a:avLst/>
          </a:prstGeom>
        </p:spPr>
        <p:style>
          <a:lnRef idx="1">
            <a:schemeClr val="accent1"/>
          </a:lnRef>
          <a:fillRef idx="0">
            <a:schemeClr val="accent1"/>
          </a:fillRef>
          <a:effectRef idx="0">
            <a:schemeClr val="accent1"/>
          </a:effectRef>
          <a:fontRef idx="minor">
            <a:schemeClr val="tx1"/>
          </a:fontRef>
        </p:style>
      </p:cxnSp>
      <p:sp>
        <p:nvSpPr>
          <p:cNvPr id="27" name="Content Placeholder 2"/>
          <p:cNvSpPr txBox="1">
            <a:spLocks/>
          </p:cNvSpPr>
          <p:nvPr/>
        </p:nvSpPr>
        <p:spPr bwMode="auto">
          <a:xfrm>
            <a:off x="6905624" y="762000"/>
            <a:ext cx="1900047" cy="5337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r" rtl="1"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r" rtl="1"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r" rtl="1"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r" rtl="1"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r" rtl="1"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r" rtl="1"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r" rtl="1"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r" rtl="1"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he-IL" sz="2400" dirty="0">
                <a:hlinkClick r:id="rId3"/>
              </a:rPr>
              <a:t>סרטון – מעבר מידע בסינפסה</a:t>
            </a:r>
            <a:endParaRPr lang="he-IL" sz="2400" dirty="0"/>
          </a:p>
          <a:p>
            <a:endParaRPr lang="he-IL" dirty="0"/>
          </a:p>
        </p:txBody>
      </p:sp>
    </p:spTree>
    <p:extLst>
      <p:ext uri="{BB962C8B-B14F-4D97-AF65-F5344CB8AC3E}">
        <p14:creationId xmlns:p14="http://schemas.microsoft.com/office/powerpoint/2010/main" val="104429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0C425D3D-91F1-446E-8EE7-EE0ADA0F7F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194" name="Rectangle 2"/>
          <p:cNvSpPr>
            <a:spLocks noGrp="1" noChangeArrowheads="1"/>
          </p:cNvSpPr>
          <p:nvPr>
            <p:ph type="title"/>
          </p:nvPr>
        </p:nvSpPr>
        <p:spPr>
          <a:xfrm>
            <a:off x="6038090" y="482322"/>
            <a:ext cx="2742436" cy="5571624"/>
          </a:xfrm>
        </p:spPr>
        <p:txBody>
          <a:bodyPr anchor="ctr">
            <a:normAutofit/>
          </a:bodyPr>
          <a:lstStyle/>
          <a:p>
            <a:pPr eaLnBrk="1" fontAlgn="auto" hangingPunct="1">
              <a:spcAft>
                <a:spcPts val="0"/>
              </a:spcAft>
              <a:defRPr/>
            </a:pPr>
            <a:r>
              <a:rPr lang="he-IL" b="1"/>
              <a:t>תכני המפגש</a:t>
            </a:r>
            <a:endParaRPr lang="en-US" b="1"/>
          </a:p>
        </p:txBody>
      </p:sp>
      <p:sp>
        <p:nvSpPr>
          <p:cNvPr id="77" name="Freeform 10">
            <a:extLst>
              <a:ext uri="{FF2B5EF4-FFF2-40B4-BE49-F238E27FC236}">
                <a16:creationId xmlns:a16="http://schemas.microsoft.com/office/drawing/2014/main" id="{D194A91F-C5F2-4B0D-935D-7B236F91D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79" name="Rectangle 78">
            <a:extLst>
              <a:ext uri="{FF2B5EF4-FFF2-40B4-BE49-F238E27FC236}">
                <a16:creationId xmlns:a16="http://schemas.microsoft.com/office/drawing/2014/main" id="{8D6E7E86-4868-45F4-9B7A-203830F93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28677" name="Rectangle 3">
            <a:extLst>
              <a:ext uri="{FF2B5EF4-FFF2-40B4-BE49-F238E27FC236}">
                <a16:creationId xmlns:a16="http://schemas.microsoft.com/office/drawing/2014/main" id="{D113BDA4-4369-49CC-BC62-97225D2B89B2}"/>
              </a:ext>
            </a:extLst>
          </p:cNvPr>
          <p:cNvGraphicFramePr>
            <a:graphicFrameLocks noGrp="1"/>
          </p:cNvGraphicFramePr>
          <p:nvPr>
            <p:ph idx="1"/>
            <p:extLst>
              <p:ext uri="{D42A27DB-BD31-4B8C-83A1-F6EECF244321}">
                <p14:modId xmlns:p14="http://schemas.microsoft.com/office/powerpoint/2010/main" val="1434257506"/>
              </p:ext>
            </p:extLst>
          </p:nvPr>
        </p:nvGraphicFramePr>
        <p:xfrm>
          <a:off x="573881" y="481013"/>
          <a:ext cx="4729162" cy="557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66B266-4BD2-4376-B0BE-9ECCC2C17ADE}"/>
              </a:ext>
            </a:extLst>
          </p:cNvPr>
          <p:cNvPicPr>
            <a:picLocks noChangeAspect="1"/>
          </p:cNvPicPr>
          <p:nvPr/>
        </p:nvPicPr>
        <p:blipFill rotWithShape="1">
          <a:blip r:embed="rId2"/>
          <a:srcRect l="55808" r="11550"/>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573788" y="143219"/>
            <a:ext cx="6763446" cy="1013552"/>
          </a:xfrm>
        </p:spPr>
        <p:txBody>
          <a:bodyPr>
            <a:noAutofit/>
          </a:bodyPr>
          <a:lstStyle/>
          <a:p>
            <a:r>
              <a:rPr lang="he-IL" sz="4000" dirty="0"/>
              <a:t>תאי מערכת העצבים - סיכום</a:t>
            </a:r>
          </a:p>
        </p:txBody>
      </p:sp>
      <p:sp>
        <p:nvSpPr>
          <p:cNvPr id="11" name="Rectangle 1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73788" y="1299980"/>
            <a:ext cx="4758376" cy="4579613"/>
          </a:xfrm>
        </p:spPr>
        <p:txBody>
          <a:bodyPr>
            <a:noAutofit/>
          </a:bodyPr>
          <a:lstStyle/>
          <a:p>
            <a:r>
              <a:rPr lang="he-IL" sz="2800" dirty="0"/>
              <a:t>ההתנהגות הינה מורכבת.  כל פעולה, מחשבה, רגש, מקורם בהולכה עצבית: תא משחרר כימיקל, אשר בתורו מעורר או מעכב פעילות חשמלית ושחרור כימיקל בתא הבא.</a:t>
            </a:r>
          </a:p>
          <a:p>
            <a:r>
              <a:rPr lang="he-IL" sz="2800" dirty="0"/>
              <a:t>החוויות שלנו הן תוצאות של פעולתם של עשרות </a:t>
            </a:r>
            <a:r>
              <a:rPr lang="he-IL" sz="2800" dirty="0" err="1"/>
              <a:t>טרנסמיטורים</a:t>
            </a:r>
            <a:r>
              <a:rPr lang="he-IL" sz="2800" dirty="0"/>
              <a:t>, מיליארדים של נוירונים וטריליונים של סינפסות.</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תמונה 3" descr="story.jpg"/>
          <p:cNvPicPr>
            <a:picLocks noChangeAspect="1"/>
          </p:cNvPicPr>
          <p:nvPr/>
        </p:nvPicPr>
        <p:blipFill rotWithShape="1">
          <a:blip r:embed="rId2" cstate="print"/>
          <a:srcRect l="21166" r="18149" b="-1"/>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כותרת 1"/>
          <p:cNvSpPr>
            <a:spLocks noGrp="1"/>
          </p:cNvSpPr>
          <p:nvPr>
            <p:ph type="title"/>
          </p:nvPr>
        </p:nvSpPr>
        <p:spPr>
          <a:xfrm>
            <a:off x="573788" y="382385"/>
            <a:ext cx="4511923" cy="1492132"/>
          </a:xfrm>
        </p:spPr>
        <p:txBody>
          <a:bodyPr>
            <a:normAutofit/>
          </a:bodyPr>
          <a:lstStyle/>
          <a:p>
            <a:r>
              <a:rPr lang="he-IL" sz="4000"/>
              <a:t>ניסויים בפסיכולוגיה פיזיולוגית</a:t>
            </a:r>
          </a:p>
        </p:txBody>
      </p:sp>
      <p:sp>
        <p:nvSpPr>
          <p:cNvPr id="11" name="Rectangle 1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p:cNvSpPr>
            <a:spLocks noGrp="1"/>
          </p:cNvSpPr>
          <p:nvPr>
            <p:ph idx="1"/>
          </p:nvPr>
        </p:nvSpPr>
        <p:spPr>
          <a:xfrm>
            <a:off x="573788" y="2286001"/>
            <a:ext cx="4511923" cy="3593591"/>
          </a:xfrm>
        </p:spPr>
        <p:txBody>
          <a:bodyPr>
            <a:normAutofit lnSpcReduction="10000"/>
          </a:bodyPr>
          <a:lstStyle/>
          <a:p>
            <a:pPr marL="0" indent="0">
              <a:lnSpc>
                <a:spcPct val="150000"/>
              </a:lnSpc>
              <a:buNone/>
            </a:pPr>
            <a:r>
              <a:rPr lang="he-IL" sz="3200" dirty="0"/>
              <a:t>ניסויים בפסיכולוגיה פיזיולוגית בודקים את השפעת המוח ומערכת העצבים על אספקטים שונים של ההתנהגות האנושית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EF0D2045-D70F-4723-9A5F-D92EDF6FE995}"/>
              </a:ext>
            </a:extLst>
          </p:cNvPr>
          <p:cNvSpPr>
            <a:spLocks noGrp="1"/>
          </p:cNvSpPr>
          <p:nvPr>
            <p:ph idx="1"/>
          </p:nvPr>
        </p:nvSpPr>
        <p:spPr>
          <a:xfrm>
            <a:off x="938758" y="572877"/>
            <a:ext cx="4162052" cy="6125378"/>
          </a:xfrm>
        </p:spPr>
        <p:txBody>
          <a:bodyPr>
            <a:normAutofit fontScale="92500" lnSpcReduction="20000"/>
          </a:bodyPr>
          <a:lstStyle/>
          <a:p>
            <a:pPr marL="0" indent="0">
              <a:lnSpc>
                <a:spcPct val="150000"/>
              </a:lnSpc>
              <a:buNone/>
            </a:pPr>
            <a:r>
              <a:rPr lang="he-IL" sz="2800" dirty="0">
                <a:solidFill>
                  <a:srgbClr val="000000"/>
                </a:solidFill>
              </a:rPr>
              <a:t>חקר המוח חשוב לנו על מנת להבין האם מקורן של בעיות פסיכולוגיות שונות הינו ביולוגי, האם אפשר לטפל בהן ע"י שימוש בתרופות, האם אפשר למנוע את הידרדרות המוח בזקנה... </a:t>
            </a:r>
          </a:p>
          <a:p>
            <a:pPr marL="0" indent="0">
              <a:lnSpc>
                <a:spcPct val="150000"/>
              </a:lnSpc>
              <a:buNone/>
            </a:pPr>
            <a:r>
              <a:rPr lang="he-IL" sz="2800" dirty="0">
                <a:solidFill>
                  <a:srgbClr val="000000"/>
                </a:solidFill>
              </a:rPr>
              <a:t>שאלות נוספות: כיצד פעילות מוחית מתקשרת למודעות? האם שוני באישיות מקורו בשינויים מוחיים</a:t>
            </a:r>
            <a:r>
              <a:rPr lang="he-IL" dirty="0">
                <a:solidFill>
                  <a:srgbClr val="000000"/>
                </a:solidFill>
              </a:rPr>
              <a:t>? </a:t>
            </a:r>
          </a:p>
        </p:txBody>
      </p:sp>
      <p:pic>
        <p:nvPicPr>
          <p:cNvPr id="7" name="Graphic 6">
            <a:extLst>
              <a:ext uri="{FF2B5EF4-FFF2-40B4-BE49-F238E27FC236}">
                <a16:creationId xmlns:a16="http://schemas.microsoft.com/office/drawing/2014/main" id="{9E384748-52FC-489F-B77B-B1F22AD731B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73644" y="1500850"/>
            <a:ext cx="3882558" cy="3882558"/>
          </a:xfrm>
          <a:prstGeom prst="rect">
            <a:avLst/>
          </a:prstGeom>
        </p:spPr>
      </p:pic>
    </p:spTree>
    <p:extLst>
      <p:ext uri="{BB962C8B-B14F-4D97-AF65-F5344CB8AC3E}">
        <p14:creationId xmlns:p14="http://schemas.microsoft.com/office/powerpoint/2010/main" val="39907901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2600" y="803314"/>
            <a:ext cx="2677924" cy="4751754"/>
          </a:xfrm>
        </p:spPr>
        <p:txBody>
          <a:bodyPr anchor="ctr">
            <a:normAutofit/>
          </a:bodyPr>
          <a:lstStyle/>
          <a:p>
            <a:r>
              <a:rPr lang="he-IL" sz="2800" dirty="0"/>
              <a:t>פלסטיות המוח וקשר בין פעילות מוחית והתנהגות</a:t>
            </a:r>
          </a:p>
        </p:txBody>
      </p:sp>
      <p:cxnSp>
        <p:nvCxnSpPr>
          <p:cNvPr id="10" name="Straight Connector 9">
            <a:extLst>
              <a:ext uri="{FF2B5EF4-FFF2-40B4-BE49-F238E27FC236}">
                <a16:creationId xmlns:a16="http://schemas.microsoft.com/office/drawing/2014/main" id="{ED72A37F-0C2F-473C-9D71-B80AEE71BF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7847" y="1962397"/>
            <a:ext cx="0" cy="2933206"/>
          </a:xfrm>
          <a:prstGeom prst="line">
            <a:avLst/>
          </a:prstGeom>
          <a:ln w="22225">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732023" y="638978"/>
            <a:ext cx="4840477" cy="5065735"/>
          </a:xfrm>
        </p:spPr>
        <p:txBody>
          <a:bodyPr anchor="ctr">
            <a:normAutofit/>
          </a:bodyPr>
          <a:lstStyle/>
          <a:p>
            <a:pPr marL="0" indent="0">
              <a:buNone/>
            </a:pPr>
            <a:r>
              <a:rPr lang="he-IL" sz="2800" dirty="0"/>
              <a:t>ממחקרים עולה שחוויות שונות משפיעות ומשנות את </a:t>
            </a:r>
            <a:r>
              <a:rPr lang="he-IL" sz="2800" dirty="0" err="1"/>
              <a:t>החיווטים</a:t>
            </a:r>
            <a:r>
              <a:rPr lang="he-IL" sz="2800" dirty="0"/>
              <a:t> במוח. חשיפות ממושכות למצבים יוצאי דופן, כמו עיוורון או לימוד נגינה לאורך שנים, משנות את המוח ברמה </a:t>
            </a:r>
            <a:r>
              <a:rPr lang="he-IL" sz="2800" dirty="0" err="1"/>
              <a:t>הפזיולוגית</a:t>
            </a:r>
            <a:r>
              <a:rPr lang="he-IL" sz="2800" dirty="0"/>
              <a:t>. </a:t>
            </a:r>
          </a:p>
          <a:p>
            <a:pPr marL="0" indent="0">
              <a:buNone/>
            </a:pPr>
            <a:endParaRPr lang="he-IL" sz="2800" b="1" dirty="0"/>
          </a:p>
          <a:p>
            <a:pPr marL="0" indent="0">
              <a:buNone/>
            </a:pPr>
            <a:r>
              <a:rPr lang="he-IL" sz="2800" b="1" dirty="0"/>
              <a:t>מה מיוחד במוחם של נהגי מוניות?</a:t>
            </a:r>
          </a:p>
          <a:p>
            <a:pPr marL="0" indent="0">
              <a:buNone/>
            </a:pPr>
            <a:br>
              <a:rPr lang="he-IL" sz="1400" dirty="0"/>
            </a:br>
            <a:endParaRPr lang="he-IL" sz="1400" dirty="0"/>
          </a:p>
        </p:txBody>
      </p:sp>
      <p:sp>
        <p:nvSpPr>
          <p:cNvPr id="12" name="Rectangle 11">
            <a:extLst>
              <a:ext uri="{FF2B5EF4-FFF2-40B4-BE49-F238E27FC236}">
                <a16:creationId xmlns:a16="http://schemas.microsoft.com/office/drawing/2014/main" id="{64016ABB-4F5D-4BFA-9406-7CD61399B6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50264" y="1964267"/>
            <a:ext cx="643467" cy="9143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10A4E0E-502E-444B-B37E-40557A266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BA68F03-D88C-4F27-AD65-034133F1A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3227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4DB13C2-D61D-4A8D-B973-BE6546C7B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55266"/>
            <a:ext cx="1734910" cy="5947468"/>
          </a:xfrm>
          <a:custGeom>
            <a:avLst/>
            <a:gdLst>
              <a:gd name="connsiteX0" fmla="*/ 162291 w 2313214"/>
              <a:gd name="connsiteY0" fmla="*/ 0 h 5947468"/>
              <a:gd name="connsiteX1" fmla="*/ 224243 w 2313214"/>
              <a:gd name="connsiteY1" fmla="*/ 1936 h 5947468"/>
              <a:gd name="connsiteX2" fmla="*/ 284260 w 2313214"/>
              <a:gd name="connsiteY2" fmla="*/ 9680 h 5947468"/>
              <a:gd name="connsiteX3" fmla="*/ 342341 w 2313214"/>
              <a:gd name="connsiteY3" fmla="*/ 27104 h 5947468"/>
              <a:gd name="connsiteX4" fmla="*/ 390742 w 2313214"/>
              <a:gd name="connsiteY4" fmla="*/ 52273 h 5947468"/>
              <a:gd name="connsiteX5" fmla="*/ 437206 w 2313214"/>
              <a:gd name="connsiteY5" fmla="*/ 85185 h 5947468"/>
              <a:gd name="connsiteX6" fmla="*/ 477863 w 2313214"/>
              <a:gd name="connsiteY6" fmla="*/ 123905 h 5947468"/>
              <a:gd name="connsiteX7" fmla="*/ 518519 w 2313214"/>
              <a:gd name="connsiteY7" fmla="*/ 168434 h 5947468"/>
              <a:gd name="connsiteX8" fmla="*/ 555304 w 2313214"/>
              <a:gd name="connsiteY8" fmla="*/ 214899 h 5947468"/>
              <a:gd name="connsiteX9" fmla="*/ 592088 w 2313214"/>
              <a:gd name="connsiteY9" fmla="*/ 263299 h 5947468"/>
              <a:gd name="connsiteX10" fmla="*/ 628873 w 2313214"/>
              <a:gd name="connsiteY10" fmla="*/ 311700 h 5947468"/>
              <a:gd name="connsiteX11" fmla="*/ 665657 w 2313214"/>
              <a:gd name="connsiteY11" fmla="*/ 358165 h 5947468"/>
              <a:gd name="connsiteX12" fmla="*/ 704378 w 2313214"/>
              <a:gd name="connsiteY12" fmla="*/ 402693 h 5947468"/>
              <a:gd name="connsiteX13" fmla="*/ 748906 w 2313214"/>
              <a:gd name="connsiteY13" fmla="*/ 441414 h 5947468"/>
              <a:gd name="connsiteX14" fmla="*/ 791499 w 2313214"/>
              <a:gd name="connsiteY14" fmla="*/ 476262 h 5947468"/>
              <a:gd name="connsiteX15" fmla="*/ 839899 w 2313214"/>
              <a:gd name="connsiteY15" fmla="*/ 503366 h 5947468"/>
              <a:gd name="connsiteX16" fmla="*/ 892172 w 2313214"/>
              <a:gd name="connsiteY16" fmla="*/ 526599 h 5947468"/>
              <a:gd name="connsiteX17" fmla="*/ 948317 w 2313214"/>
              <a:gd name="connsiteY17" fmla="*/ 545959 h 5947468"/>
              <a:gd name="connsiteX18" fmla="*/ 1006397 w 2313214"/>
              <a:gd name="connsiteY18" fmla="*/ 563383 h 5947468"/>
              <a:gd name="connsiteX19" fmla="*/ 1064478 w 2313214"/>
              <a:gd name="connsiteY19" fmla="*/ 578871 h 5947468"/>
              <a:gd name="connsiteX20" fmla="*/ 1124495 w 2313214"/>
              <a:gd name="connsiteY20" fmla="*/ 594360 h 5947468"/>
              <a:gd name="connsiteX21" fmla="*/ 1180640 w 2313214"/>
              <a:gd name="connsiteY21" fmla="*/ 611784 h 5947468"/>
              <a:gd name="connsiteX22" fmla="*/ 1236784 w 2313214"/>
              <a:gd name="connsiteY22" fmla="*/ 631144 h 5947468"/>
              <a:gd name="connsiteX23" fmla="*/ 1289057 w 2313214"/>
              <a:gd name="connsiteY23" fmla="*/ 654376 h 5947468"/>
              <a:gd name="connsiteX24" fmla="*/ 1335522 w 2313214"/>
              <a:gd name="connsiteY24" fmla="*/ 683417 h 5947468"/>
              <a:gd name="connsiteX25" fmla="*/ 1378114 w 2313214"/>
              <a:gd name="connsiteY25" fmla="*/ 718265 h 5947468"/>
              <a:gd name="connsiteX26" fmla="*/ 1412963 w 2313214"/>
              <a:gd name="connsiteY26" fmla="*/ 760858 h 5947468"/>
              <a:gd name="connsiteX27" fmla="*/ 1442003 w 2313214"/>
              <a:gd name="connsiteY27" fmla="*/ 807322 h 5947468"/>
              <a:gd name="connsiteX28" fmla="*/ 1465235 w 2313214"/>
              <a:gd name="connsiteY28" fmla="*/ 859595 h 5947468"/>
              <a:gd name="connsiteX29" fmla="*/ 1484596 w 2313214"/>
              <a:gd name="connsiteY29" fmla="*/ 915740 h 5947468"/>
              <a:gd name="connsiteX30" fmla="*/ 1502020 w 2313214"/>
              <a:gd name="connsiteY30" fmla="*/ 971884 h 5947468"/>
              <a:gd name="connsiteX31" fmla="*/ 1517508 w 2313214"/>
              <a:gd name="connsiteY31" fmla="*/ 1031901 h 5947468"/>
              <a:gd name="connsiteX32" fmla="*/ 1532996 w 2313214"/>
              <a:gd name="connsiteY32" fmla="*/ 1089982 h 5947468"/>
              <a:gd name="connsiteX33" fmla="*/ 1550420 w 2313214"/>
              <a:gd name="connsiteY33" fmla="*/ 1148063 h 5947468"/>
              <a:gd name="connsiteX34" fmla="*/ 1569781 w 2313214"/>
              <a:gd name="connsiteY34" fmla="*/ 1204207 h 5947468"/>
              <a:gd name="connsiteX35" fmla="*/ 1593013 w 2313214"/>
              <a:gd name="connsiteY35" fmla="*/ 1256480 h 5947468"/>
              <a:gd name="connsiteX36" fmla="*/ 1620117 w 2313214"/>
              <a:gd name="connsiteY36" fmla="*/ 1304881 h 5947468"/>
              <a:gd name="connsiteX37" fmla="*/ 1654966 w 2313214"/>
              <a:gd name="connsiteY37" fmla="*/ 1347473 h 5947468"/>
              <a:gd name="connsiteX38" fmla="*/ 1693686 w 2313214"/>
              <a:gd name="connsiteY38" fmla="*/ 1392002 h 5947468"/>
              <a:gd name="connsiteX39" fmla="*/ 1738215 w 2313214"/>
              <a:gd name="connsiteY39" fmla="*/ 1430722 h 5947468"/>
              <a:gd name="connsiteX40" fmla="*/ 1784679 w 2313214"/>
              <a:gd name="connsiteY40" fmla="*/ 1467507 h 5947468"/>
              <a:gd name="connsiteX41" fmla="*/ 1835016 w 2313214"/>
              <a:gd name="connsiteY41" fmla="*/ 1504291 h 5947468"/>
              <a:gd name="connsiteX42" fmla="*/ 1883417 w 2313214"/>
              <a:gd name="connsiteY42" fmla="*/ 1541076 h 5947468"/>
              <a:gd name="connsiteX43" fmla="*/ 1929881 w 2313214"/>
              <a:gd name="connsiteY43" fmla="*/ 1577860 h 5947468"/>
              <a:gd name="connsiteX44" fmla="*/ 1974410 w 2313214"/>
              <a:gd name="connsiteY44" fmla="*/ 1618517 h 5947468"/>
              <a:gd name="connsiteX45" fmla="*/ 2013130 w 2313214"/>
              <a:gd name="connsiteY45" fmla="*/ 1659173 h 5947468"/>
              <a:gd name="connsiteX46" fmla="*/ 2046043 w 2313214"/>
              <a:gd name="connsiteY46" fmla="*/ 1705638 h 5947468"/>
              <a:gd name="connsiteX47" fmla="*/ 2071211 w 2313214"/>
              <a:gd name="connsiteY47" fmla="*/ 1754039 h 5947468"/>
              <a:gd name="connsiteX48" fmla="*/ 2088635 w 2313214"/>
              <a:gd name="connsiteY48" fmla="*/ 1812119 h 5947468"/>
              <a:gd name="connsiteX49" fmla="*/ 2096379 w 2313214"/>
              <a:gd name="connsiteY49" fmla="*/ 1872136 h 5947468"/>
              <a:gd name="connsiteX50" fmla="*/ 2098315 w 2313214"/>
              <a:gd name="connsiteY50" fmla="*/ 1934089 h 5947468"/>
              <a:gd name="connsiteX51" fmla="*/ 2092507 w 2313214"/>
              <a:gd name="connsiteY51" fmla="*/ 1999914 h 5947468"/>
              <a:gd name="connsiteX52" fmla="*/ 2084763 w 2313214"/>
              <a:gd name="connsiteY52" fmla="*/ 2065738 h 5947468"/>
              <a:gd name="connsiteX53" fmla="*/ 2075083 w 2313214"/>
              <a:gd name="connsiteY53" fmla="*/ 2131563 h 5947468"/>
              <a:gd name="connsiteX54" fmla="*/ 2067339 w 2313214"/>
              <a:gd name="connsiteY54" fmla="*/ 2197388 h 5947468"/>
              <a:gd name="connsiteX55" fmla="*/ 2063467 w 2313214"/>
              <a:gd name="connsiteY55" fmla="*/ 2263213 h 5947468"/>
              <a:gd name="connsiteX56" fmla="*/ 2063467 w 2313214"/>
              <a:gd name="connsiteY56" fmla="*/ 2327102 h 5947468"/>
              <a:gd name="connsiteX57" fmla="*/ 2071211 w 2313214"/>
              <a:gd name="connsiteY57" fmla="*/ 2387119 h 5947468"/>
              <a:gd name="connsiteX58" fmla="*/ 2086699 w 2313214"/>
              <a:gd name="connsiteY58" fmla="*/ 2447135 h 5947468"/>
              <a:gd name="connsiteX59" fmla="*/ 2109932 w 2313214"/>
              <a:gd name="connsiteY59" fmla="*/ 2503280 h 5947468"/>
              <a:gd name="connsiteX60" fmla="*/ 2140908 w 2313214"/>
              <a:gd name="connsiteY60" fmla="*/ 2561361 h 5947468"/>
              <a:gd name="connsiteX61" fmla="*/ 2171884 w 2313214"/>
              <a:gd name="connsiteY61" fmla="*/ 2619442 h 5947468"/>
              <a:gd name="connsiteX62" fmla="*/ 2206733 w 2313214"/>
              <a:gd name="connsiteY62" fmla="*/ 2677522 h 5947468"/>
              <a:gd name="connsiteX63" fmla="*/ 2239645 w 2313214"/>
              <a:gd name="connsiteY63" fmla="*/ 2733667 h 5947468"/>
              <a:gd name="connsiteX64" fmla="*/ 2268686 w 2313214"/>
              <a:gd name="connsiteY64" fmla="*/ 2793684 h 5947468"/>
              <a:gd name="connsiteX65" fmla="*/ 2291918 w 2313214"/>
              <a:gd name="connsiteY65" fmla="*/ 2851765 h 5947468"/>
              <a:gd name="connsiteX66" fmla="*/ 2307406 w 2313214"/>
              <a:gd name="connsiteY66" fmla="*/ 2911781 h 5947468"/>
              <a:gd name="connsiteX67" fmla="*/ 2313214 w 2313214"/>
              <a:gd name="connsiteY67" fmla="*/ 2973734 h 5947468"/>
              <a:gd name="connsiteX68" fmla="*/ 2307406 w 2313214"/>
              <a:gd name="connsiteY68" fmla="*/ 3035687 h 5947468"/>
              <a:gd name="connsiteX69" fmla="*/ 2291918 w 2313214"/>
              <a:gd name="connsiteY69" fmla="*/ 3095704 h 5947468"/>
              <a:gd name="connsiteX70" fmla="*/ 2268686 w 2313214"/>
              <a:gd name="connsiteY70" fmla="*/ 3153784 h 5947468"/>
              <a:gd name="connsiteX71" fmla="*/ 2239645 w 2313214"/>
              <a:gd name="connsiteY71" fmla="*/ 3213801 h 5947468"/>
              <a:gd name="connsiteX72" fmla="*/ 2206733 w 2313214"/>
              <a:gd name="connsiteY72" fmla="*/ 3269946 h 5947468"/>
              <a:gd name="connsiteX73" fmla="*/ 2171884 w 2313214"/>
              <a:gd name="connsiteY73" fmla="*/ 3328027 h 5947468"/>
              <a:gd name="connsiteX74" fmla="*/ 2140908 w 2313214"/>
              <a:gd name="connsiteY74" fmla="*/ 3386107 h 5947468"/>
              <a:gd name="connsiteX75" fmla="*/ 2109932 w 2313214"/>
              <a:gd name="connsiteY75" fmla="*/ 3444188 h 5947468"/>
              <a:gd name="connsiteX76" fmla="*/ 2086699 w 2313214"/>
              <a:gd name="connsiteY76" fmla="*/ 3500333 h 5947468"/>
              <a:gd name="connsiteX77" fmla="*/ 2071211 w 2313214"/>
              <a:gd name="connsiteY77" fmla="*/ 3560350 h 5947468"/>
              <a:gd name="connsiteX78" fmla="*/ 2063467 w 2313214"/>
              <a:gd name="connsiteY78" fmla="*/ 3620366 h 5947468"/>
              <a:gd name="connsiteX79" fmla="*/ 2063467 w 2313214"/>
              <a:gd name="connsiteY79" fmla="*/ 3684255 h 5947468"/>
              <a:gd name="connsiteX80" fmla="*/ 2067339 w 2313214"/>
              <a:gd name="connsiteY80" fmla="*/ 3750080 h 5947468"/>
              <a:gd name="connsiteX81" fmla="*/ 2075083 w 2313214"/>
              <a:gd name="connsiteY81" fmla="*/ 3815905 h 5947468"/>
              <a:gd name="connsiteX82" fmla="*/ 2084763 w 2313214"/>
              <a:gd name="connsiteY82" fmla="*/ 3881730 h 5947468"/>
              <a:gd name="connsiteX83" fmla="*/ 2092507 w 2313214"/>
              <a:gd name="connsiteY83" fmla="*/ 3947555 h 5947468"/>
              <a:gd name="connsiteX84" fmla="*/ 2098315 w 2313214"/>
              <a:gd name="connsiteY84" fmla="*/ 4013380 h 5947468"/>
              <a:gd name="connsiteX85" fmla="*/ 2096379 w 2313214"/>
              <a:gd name="connsiteY85" fmla="*/ 4075332 h 5947468"/>
              <a:gd name="connsiteX86" fmla="*/ 2088635 w 2313214"/>
              <a:gd name="connsiteY86" fmla="*/ 4135349 h 5947468"/>
              <a:gd name="connsiteX87" fmla="*/ 2071211 w 2313214"/>
              <a:gd name="connsiteY87" fmla="*/ 4193430 h 5947468"/>
              <a:gd name="connsiteX88" fmla="*/ 2046043 w 2313214"/>
              <a:gd name="connsiteY88" fmla="*/ 4241831 h 5947468"/>
              <a:gd name="connsiteX89" fmla="*/ 2013130 w 2313214"/>
              <a:gd name="connsiteY89" fmla="*/ 4288295 h 5947468"/>
              <a:gd name="connsiteX90" fmla="*/ 1974410 w 2313214"/>
              <a:gd name="connsiteY90" fmla="*/ 4328952 h 5947468"/>
              <a:gd name="connsiteX91" fmla="*/ 1929881 w 2313214"/>
              <a:gd name="connsiteY91" fmla="*/ 4369608 h 5947468"/>
              <a:gd name="connsiteX92" fmla="*/ 1883417 w 2313214"/>
              <a:gd name="connsiteY92" fmla="*/ 4406393 h 5947468"/>
              <a:gd name="connsiteX93" fmla="*/ 1835016 w 2313214"/>
              <a:gd name="connsiteY93" fmla="*/ 4443177 h 5947468"/>
              <a:gd name="connsiteX94" fmla="*/ 1784679 w 2313214"/>
              <a:gd name="connsiteY94" fmla="*/ 4479962 h 5947468"/>
              <a:gd name="connsiteX95" fmla="*/ 1738215 w 2313214"/>
              <a:gd name="connsiteY95" fmla="*/ 4516746 h 5947468"/>
              <a:gd name="connsiteX96" fmla="*/ 1693686 w 2313214"/>
              <a:gd name="connsiteY96" fmla="*/ 4555467 h 5947468"/>
              <a:gd name="connsiteX97" fmla="*/ 1654966 w 2313214"/>
              <a:gd name="connsiteY97" fmla="*/ 4599995 h 5947468"/>
              <a:gd name="connsiteX98" fmla="*/ 1620117 w 2313214"/>
              <a:gd name="connsiteY98" fmla="*/ 4642588 h 5947468"/>
              <a:gd name="connsiteX99" fmla="*/ 1593013 w 2313214"/>
              <a:gd name="connsiteY99" fmla="*/ 4690988 h 5947468"/>
              <a:gd name="connsiteX100" fmla="*/ 1569781 w 2313214"/>
              <a:gd name="connsiteY100" fmla="*/ 4743261 h 5947468"/>
              <a:gd name="connsiteX101" fmla="*/ 1550420 w 2313214"/>
              <a:gd name="connsiteY101" fmla="*/ 4799406 h 5947468"/>
              <a:gd name="connsiteX102" fmla="*/ 1532996 w 2313214"/>
              <a:gd name="connsiteY102" fmla="*/ 4857486 h 5947468"/>
              <a:gd name="connsiteX103" fmla="*/ 1517508 w 2313214"/>
              <a:gd name="connsiteY103" fmla="*/ 4915567 h 5947468"/>
              <a:gd name="connsiteX104" fmla="*/ 1502020 w 2313214"/>
              <a:gd name="connsiteY104" fmla="*/ 4975584 h 5947468"/>
              <a:gd name="connsiteX105" fmla="*/ 1484596 w 2313214"/>
              <a:gd name="connsiteY105" fmla="*/ 5031729 h 5947468"/>
              <a:gd name="connsiteX106" fmla="*/ 1465235 w 2313214"/>
              <a:gd name="connsiteY106" fmla="*/ 5087873 h 5947468"/>
              <a:gd name="connsiteX107" fmla="*/ 1442003 w 2313214"/>
              <a:gd name="connsiteY107" fmla="*/ 5140146 h 5947468"/>
              <a:gd name="connsiteX108" fmla="*/ 1412963 w 2313214"/>
              <a:gd name="connsiteY108" fmla="*/ 5186611 h 5947468"/>
              <a:gd name="connsiteX109" fmla="*/ 1378114 w 2313214"/>
              <a:gd name="connsiteY109" fmla="*/ 5229203 h 5947468"/>
              <a:gd name="connsiteX110" fmla="*/ 1335522 w 2313214"/>
              <a:gd name="connsiteY110" fmla="*/ 5264052 h 5947468"/>
              <a:gd name="connsiteX111" fmla="*/ 1289057 w 2313214"/>
              <a:gd name="connsiteY111" fmla="*/ 5293092 h 5947468"/>
              <a:gd name="connsiteX112" fmla="*/ 1236784 w 2313214"/>
              <a:gd name="connsiteY112" fmla="*/ 5316324 h 5947468"/>
              <a:gd name="connsiteX113" fmla="*/ 1180640 w 2313214"/>
              <a:gd name="connsiteY113" fmla="*/ 5335685 h 5947468"/>
              <a:gd name="connsiteX114" fmla="*/ 1124495 w 2313214"/>
              <a:gd name="connsiteY114" fmla="*/ 5353109 h 5947468"/>
              <a:gd name="connsiteX115" fmla="*/ 1064478 w 2313214"/>
              <a:gd name="connsiteY115" fmla="*/ 5368597 h 5947468"/>
              <a:gd name="connsiteX116" fmla="*/ 1006397 w 2313214"/>
              <a:gd name="connsiteY116" fmla="*/ 5384085 h 5947468"/>
              <a:gd name="connsiteX117" fmla="*/ 948317 w 2313214"/>
              <a:gd name="connsiteY117" fmla="*/ 5401509 h 5947468"/>
              <a:gd name="connsiteX118" fmla="*/ 892172 w 2313214"/>
              <a:gd name="connsiteY118" fmla="*/ 5420870 h 5947468"/>
              <a:gd name="connsiteX119" fmla="*/ 839899 w 2313214"/>
              <a:gd name="connsiteY119" fmla="*/ 5444102 h 5947468"/>
              <a:gd name="connsiteX120" fmla="*/ 791499 w 2313214"/>
              <a:gd name="connsiteY120" fmla="*/ 5471206 h 5947468"/>
              <a:gd name="connsiteX121" fmla="*/ 748906 w 2313214"/>
              <a:gd name="connsiteY121" fmla="*/ 5506055 h 5947468"/>
              <a:gd name="connsiteX122" fmla="*/ 704378 w 2313214"/>
              <a:gd name="connsiteY122" fmla="*/ 5544775 h 5947468"/>
              <a:gd name="connsiteX123" fmla="*/ 665657 w 2313214"/>
              <a:gd name="connsiteY123" fmla="*/ 5589304 h 5947468"/>
              <a:gd name="connsiteX124" fmla="*/ 628873 w 2313214"/>
              <a:gd name="connsiteY124" fmla="*/ 5635768 h 5947468"/>
              <a:gd name="connsiteX125" fmla="*/ 592088 w 2313214"/>
              <a:gd name="connsiteY125" fmla="*/ 5684169 h 5947468"/>
              <a:gd name="connsiteX126" fmla="*/ 555304 w 2313214"/>
              <a:gd name="connsiteY126" fmla="*/ 5732570 h 5947468"/>
              <a:gd name="connsiteX127" fmla="*/ 518519 w 2313214"/>
              <a:gd name="connsiteY127" fmla="*/ 5779034 h 5947468"/>
              <a:gd name="connsiteX128" fmla="*/ 477863 w 2313214"/>
              <a:gd name="connsiteY128" fmla="*/ 5823563 h 5947468"/>
              <a:gd name="connsiteX129" fmla="*/ 437206 w 2313214"/>
              <a:gd name="connsiteY129" fmla="*/ 5862283 h 5947468"/>
              <a:gd name="connsiteX130" fmla="*/ 390742 w 2313214"/>
              <a:gd name="connsiteY130" fmla="*/ 5895196 h 5947468"/>
              <a:gd name="connsiteX131" fmla="*/ 342341 w 2313214"/>
              <a:gd name="connsiteY131" fmla="*/ 5920364 h 5947468"/>
              <a:gd name="connsiteX132" fmla="*/ 284260 w 2313214"/>
              <a:gd name="connsiteY132" fmla="*/ 5937788 h 5947468"/>
              <a:gd name="connsiteX133" fmla="*/ 224243 w 2313214"/>
              <a:gd name="connsiteY133" fmla="*/ 5945532 h 5947468"/>
              <a:gd name="connsiteX134" fmla="*/ 162291 w 2313214"/>
              <a:gd name="connsiteY134" fmla="*/ 5947468 h 5947468"/>
              <a:gd name="connsiteX135" fmla="*/ 96466 w 2313214"/>
              <a:gd name="connsiteY135" fmla="*/ 5941660 h 5947468"/>
              <a:gd name="connsiteX136" fmla="*/ 30641 w 2313214"/>
              <a:gd name="connsiteY136" fmla="*/ 5933916 h 5947468"/>
              <a:gd name="connsiteX137" fmla="*/ 0 w 2313214"/>
              <a:gd name="connsiteY137" fmla="*/ 5929410 h 5947468"/>
              <a:gd name="connsiteX138" fmla="*/ 0 w 2313214"/>
              <a:gd name="connsiteY138" fmla="*/ 18058 h 5947468"/>
              <a:gd name="connsiteX139" fmla="*/ 30641 w 2313214"/>
              <a:gd name="connsiteY139" fmla="*/ 13552 h 5947468"/>
              <a:gd name="connsiteX140" fmla="*/ 96466 w 2313214"/>
              <a:gd name="connsiteY140" fmla="*/ 5808 h 594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2313214" h="5947468">
                <a:moveTo>
                  <a:pt x="162291" y="0"/>
                </a:moveTo>
                <a:lnTo>
                  <a:pt x="224243" y="1936"/>
                </a:lnTo>
                <a:lnTo>
                  <a:pt x="284260" y="9680"/>
                </a:lnTo>
                <a:lnTo>
                  <a:pt x="342341" y="27104"/>
                </a:lnTo>
                <a:lnTo>
                  <a:pt x="390742" y="52273"/>
                </a:lnTo>
                <a:lnTo>
                  <a:pt x="437206" y="85185"/>
                </a:lnTo>
                <a:lnTo>
                  <a:pt x="477863" y="123905"/>
                </a:lnTo>
                <a:lnTo>
                  <a:pt x="518519" y="168434"/>
                </a:lnTo>
                <a:lnTo>
                  <a:pt x="555304" y="214899"/>
                </a:lnTo>
                <a:lnTo>
                  <a:pt x="592088" y="263299"/>
                </a:lnTo>
                <a:lnTo>
                  <a:pt x="628873" y="311700"/>
                </a:lnTo>
                <a:lnTo>
                  <a:pt x="665657" y="358165"/>
                </a:lnTo>
                <a:lnTo>
                  <a:pt x="704378" y="402693"/>
                </a:lnTo>
                <a:lnTo>
                  <a:pt x="748906" y="441414"/>
                </a:lnTo>
                <a:lnTo>
                  <a:pt x="791499" y="476262"/>
                </a:lnTo>
                <a:lnTo>
                  <a:pt x="839899" y="503366"/>
                </a:lnTo>
                <a:lnTo>
                  <a:pt x="892172" y="526599"/>
                </a:lnTo>
                <a:lnTo>
                  <a:pt x="948317" y="545959"/>
                </a:lnTo>
                <a:lnTo>
                  <a:pt x="1006397" y="563383"/>
                </a:lnTo>
                <a:lnTo>
                  <a:pt x="1064478" y="578871"/>
                </a:lnTo>
                <a:lnTo>
                  <a:pt x="1124495" y="594360"/>
                </a:lnTo>
                <a:lnTo>
                  <a:pt x="1180640" y="611784"/>
                </a:lnTo>
                <a:lnTo>
                  <a:pt x="1236784" y="631144"/>
                </a:lnTo>
                <a:lnTo>
                  <a:pt x="1289057" y="654376"/>
                </a:lnTo>
                <a:lnTo>
                  <a:pt x="1335522" y="683417"/>
                </a:lnTo>
                <a:lnTo>
                  <a:pt x="1378114" y="718265"/>
                </a:lnTo>
                <a:lnTo>
                  <a:pt x="1412963" y="760858"/>
                </a:lnTo>
                <a:lnTo>
                  <a:pt x="1442003" y="807322"/>
                </a:lnTo>
                <a:lnTo>
                  <a:pt x="1465235" y="859595"/>
                </a:lnTo>
                <a:lnTo>
                  <a:pt x="1484596" y="915740"/>
                </a:lnTo>
                <a:lnTo>
                  <a:pt x="1502020" y="971884"/>
                </a:lnTo>
                <a:lnTo>
                  <a:pt x="1517508" y="1031901"/>
                </a:lnTo>
                <a:lnTo>
                  <a:pt x="1532996" y="1089982"/>
                </a:lnTo>
                <a:lnTo>
                  <a:pt x="1550420" y="1148063"/>
                </a:lnTo>
                <a:lnTo>
                  <a:pt x="1569781" y="1204207"/>
                </a:lnTo>
                <a:lnTo>
                  <a:pt x="1593013" y="1256480"/>
                </a:lnTo>
                <a:lnTo>
                  <a:pt x="1620117" y="1304881"/>
                </a:lnTo>
                <a:lnTo>
                  <a:pt x="1654966" y="1347473"/>
                </a:lnTo>
                <a:lnTo>
                  <a:pt x="1693686" y="1392002"/>
                </a:lnTo>
                <a:lnTo>
                  <a:pt x="1738215" y="1430722"/>
                </a:lnTo>
                <a:lnTo>
                  <a:pt x="1784679" y="1467507"/>
                </a:lnTo>
                <a:lnTo>
                  <a:pt x="1835016" y="1504291"/>
                </a:lnTo>
                <a:lnTo>
                  <a:pt x="1883417" y="1541076"/>
                </a:lnTo>
                <a:lnTo>
                  <a:pt x="1929881" y="1577860"/>
                </a:lnTo>
                <a:lnTo>
                  <a:pt x="1974410" y="1618517"/>
                </a:lnTo>
                <a:lnTo>
                  <a:pt x="2013130" y="1659173"/>
                </a:lnTo>
                <a:lnTo>
                  <a:pt x="2046043" y="1705638"/>
                </a:lnTo>
                <a:lnTo>
                  <a:pt x="2071211" y="1754039"/>
                </a:lnTo>
                <a:lnTo>
                  <a:pt x="2088635" y="1812119"/>
                </a:lnTo>
                <a:lnTo>
                  <a:pt x="2096379" y="1872136"/>
                </a:lnTo>
                <a:lnTo>
                  <a:pt x="2098315" y="1934089"/>
                </a:lnTo>
                <a:lnTo>
                  <a:pt x="2092507" y="1999914"/>
                </a:lnTo>
                <a:lnTo>
                  <a:pt x="2084763" y="2065738"/>
                </a:lnTo>
                <a:lnTo>
                  <a:pt x="2075083" y="2131563"/>
                </a:lnTo>
                <a:lnTo>
                  <a:pt x="2067339" y="2197388"/>
                </a:lnTo>
                <a:lnTo>
                  <a:pt x="2063467" y="2263213"/>
                </a:lnTo>
                <a:lnTo>
                  <a:pt x="2063467" y="2327102"/>
                </a:lnTo>
                <a:lnTo>
                  <a:pt x="2071211" y="2387119"/>
                </a:lnTo>
                <a:lnTo>
                  <a:pt x="2086699" y="2447135"/>
                </a:lnTo>
                <a:lnTo>
                  <a:pt x="2109932" y="2503280"/>
                </a:lnTo>
                <a:lnTo>
                  <a:pt x="2140908" y="2561361"/>
                </a:lnTo>
                <a:lnTo>
                  <a:pt x="2171884" y="2619442"/>
                </a:lnTo>
                <a:lnTo>
                  <a:pt x="2206733" y="2677522"/>
                </a:lnTo>
                <a:lnTo>
                  <a:pt x="2239645" y="2733667"/>
                </a:lnTo>
                <a:lnTo>
                  <a:pt x="2268686" y="2793684"/>
                </a:lnTo>
                <a:lnTo>
                  <a:pt x="2291918" y="2851765"/>
                </a:lnTo>
                <a:lnTo>
                  <a:pt x="2307406" y="2911781"/>
                </a:lnTo>
                <a:lnTo>
                  <a:pt x="2313214" y="2973734"/>
                </a:lnTo>
                <a:lnTo>
                  <a:pt x="2307406" y="3035687"/>
                </a:lnTo>
                <a:lnTo>
                  <a:pt x="2291918" y="3095704"/>
                </a:lnTo>
                <a:lnTo>
                  <a:pt x="2268686" y="3153784"/>
                </a:lnTo>
                <a:lnTo>
                  <a:pt x="2239645" y="3213801"/>
                </a:lnTo>
                <a:lnTo>
                  <a:pt x="2206733" y="3269946"/>
                </a:lnTo>
                <a:lnTo>
                  <a:pt x="2171884" y="3328027"/>
                </a:lnTo>
                <a:lnTo>
                  <a:pt x="2140908" y="3386107"/>
                </a:lnTo>
                <a:lnTo>
                  <a:pt x="2109932" y="3444188"/>
                </a:lnTo>
                <a:lnTo>
                  <a:pt x="2086699" y="3500333"/>
                </a:lnTo>
                <a:lnTo>
                  <a:pt x="2071211" y="3560350"/>
                </a:lnTo>
                <a:lnTo>
                  <a:pt x="2063467" y="3620366"/>
                </a:lnTo>
                <a:lnTo>
                  <a:pt x="2063467" y="3684255"/>
                </a:lnTo>
                <a:lnTo>
                  <a:pt x="2067339" y="3750080"/>
                </a:lnTo>
                <a:lnTo>
                  <a:pt x="2075083" y="3815905"/>
                </a:lnTo>
                <a:lnTo>
                  <a:pt x="2084763" y="3881730"/>
                </a:lnTo>
                <a:lnTo>
                  <a:pt x="2092507" y="3947555"/>
                </a:lnTo>
                <a:lnTo>
                  <a:pt x="2098315" y="4013380"/>
                </a:lnTo>
                <a:lnTo>
                  <a:pt x="2096379" y="4075332"/>
                </a:lnTo>
                <a:lnTo>
                  <a:pt x="2088635" y="4135349"/>
                </a:lnTo>
                <a:lnTo>
                  <a:pt x="2071211" y="4193430"/>
                </a:lnTo>
                <a:lnTo>
                  <a:pt x="2046043" y="4241831"/>
                </a:lnTo>
                <a:lnTo>
                  <a:pt x="2013130" y="4288295"/>
                </a:lnTo>
                <a:lnTo>
                  <a:pt x="1974410" y="4328952"/>
                </a:lnTo>
                <a:lnTo>
                  <a:pt x="1929881" y="4369608"/>
                </a:lnTo>
                <a:lnTo>
                  <a:pt x="1883417" y="4406393"/>
                </a:lnTo>
                <a:lnTo>
                  <a:pt x="1835016" y="4443177"/>
                </a:lnTo>
                <a:lnTo>
                  <a:pt x="1784679" y="4479962"/>
                </a:lnTo>
                <a:lnTo>
                  <a:pt x="1738215" y="4516746"/>
                </a:lnTo>
                <a:lnTo>
                  <a:pt x="1693686" y="4555467"/>
                </a:lnTo>
                <a:lnTo>
                  <a:pt x="1654966" y="4599995"/>
                </a:lnTo>
                <a:lnTo>
                  <a:pt x="1620117" y="4642588"/>
                </a:lnTo>
                <a:lnTo>
                  <a:pt x="1593013" y="4690988"/>
                </a:lnTo>
                <a:lnTo>
                  <a:pt x="1569781" y="4743261"/>
                </a:lnTo>
                <a:lnTo>
                  <a:pt x="1550420" y="4799406"/>
                </a:lnTo>
                <a:lnTo>
                  <a:pt x="1532996" y="4857486"/>
                </a:lnTo>
                <a:lnTo>
                  <a:pt x="1517508" y="4915567"/>
                </a:lnTo>
                <a:lnTo>
                  <a:pt x="1502020" y="4975584"/>
                </a:lnTo>
                <a:lnTo>
                  <a:pt x="1484596" y="5031729"/>
                </a:lnTo>
                <a:lnTo>
                  <a:pt x="1465235" y="5087873"/>
                </a:lnTo>
                <a:lnTo>
                  <a:pt x="1442003" y="5140146"/>
                </a:lnTo>
                <a:lnTo>
                  <a:pt x="1412963" y="5186611"/>
                </a:lnTo>
                <a:lnTo>
                  <a:pt x="1378114" y="5229203"/>
                </a:lnTo>
                <a:lnTo>
                  <a:pt x="1335522" y="5264052"/>
                </a:lnTo>
                <a:lnTo>
                  <a:pt x="1289057" y="5293092"/>
                </a:lnTo>
                <a:lnTo>
                  <a:pt x="1236784" y="5316324"/>
                </a:lnTo>
                <a:lnTo>
                  <a:pt x="1180640" y="5335685"/>
                </a:lnTo>
                <a:lnTo>
                  <a:pt x="1124495" y="5353109"/>
                </a:lnTo>
                <a:lnTo>
                  <a:pt x="1064478" y="5368597"/>
                </a:lnTo>
                <a:lnTo>
                  <a:pt x="1006397" y="5384085"/>
                </a:lnTo>
                <a:lnTo>
                  <a:pt x="948317" y="5401509"/>
                </a:lnTo>
                <a:lnTo>
                  <a:pt x="892172" y="5420870"/>
                </a:lnTo>
                <a:lnTo>
                  <a:pt x="839899" y="5444102"/>
                </a:lnTo>
                <a:lnTo>
                  <a:pt x="791499" y="5471206"/>
                </a:lnTo>
                <a:lnTo>
                  <a:pt x="748906" y="5506055"/>
                </a:lnTo>
                <a:lnTo>
                  <a:pt x="704378" y="5544775"/>
                </a:lnTo>
                <a:lnTo>
                  <a:pt x="665657" y="5589304"/>
                </a:lnTo>
                <a:lnTo>
                  <a:pt x="628873" y="5635768"/>
                </a:lnTo>
                <a:lnTo>
                  <a:pt x="592088" y="5684169"/>
                </a:lnTo>
                <a:lnTo>
                  <a:pt x="555304" y="5732570"/>
                </a:lnTo>
                <a:lnTo>
                  <a:pt x="518519" y="5779034"/>
                </a:lnTo>
                <a:lnTo>
                  <a:pt x="477863" y="5823563"/>
                </a:lnTo>
                <a:lnTo>
                  <a:pt x="437206" y="5862283"/>
                </a:lnTo>
                <a:lnTo>
                  <a:pt x="390742" y="5895196"/>
                </a:lnTo>
                <a:lnTo>
                  <a:pt x="342341" y="5920364"/>
                </a:lnTo>
                <a:lnTo>
                  <a:pt x="284260" y="5937788"/>
                </a:lnTo>
                <a:lnTo>
                  <a:pt x="224243" y="5945532"/>
                </a:lnTo>
                <a:lnTo>
                  <a:pt x="162291" y="5947468"/>
                </a:lnTo>
                <a:lnTo>
                  <a:pt x="96466" y="5941660"/>
                </a:lnTo>
                <a:lnTo>
                  <a:pt x="30641" y="5933916"/>
                </a:lnTo>
                <a:lnTo>
                  <a:pt x="0" y="5929410"/>
                </a:lnTo>
                <a:lnTo>
                  <a:pt x="0" y="18058"/>
                </a:lnTo>
                <a:lnTo>
                  <a:pt x="30641" y="13552"/>
                </a:lnTo>
                <a:lnTo>
                  <a:pt x="96466" y="5808"/>
                </a:lnTo>
                <a:close/>
              </a:path>
            </a:pathLst>
          </a:custGeom>
          <a:solidFill>
            <a:schemeClr val="tx1">
              <a:alpha val="10000"/>
            </a:schemeClr>
          </a:solidFill>
          <a:ln w="0">
            <a:noFill/>
            <a:prstDash val="solid"/>
            <a:round/>
            <a:headEnd/>
            <a:tailEnd/>
          </a:ln>
        </p:spPr>
      </p:sp>
      <p:sp>
        <p:nvSpPr>
          <p:cNvPr id="2" name="כותרת 1"/>
          <p:cNvSpPr>
            <a:spLocks noGrp="1"/>
          </p:cNvSpPr>
          <p:nvPr>
            <p:ph type="title"/>
          </p:nvPr>
        </p:nvSpPr>
        <p:spPr>
          <a:xfrm>
            <a:off x="459741" y="776175"/>
            <a:ext cx="2992842" cy="5305650"/>
          </a:xfrm>
        </p:spPr>
        <p:txBody>
          <a:bodyPr anchor="b">
            <a:normAutofit/>
          </a:bodyPr>
          <a:lstStyle/>
          <a:p>
            <a:r>
              <a:rPr lang="he-IL" dirty="0"/>
              <a:t>המקרה של פיניאס גייג'</a:t>
            </a:r>
          </a:p>
        </p:txBody>
      </p:sp>
      <p:sp>
        <p:nvSpPr>
          <p:cNvPr id="3" name="מציין מיקום תוכן 2"/>
          <p:cNvSpPr>
            <a:spLocks noGrp="1"/>
          </p:cNvSpPr>
          <p:nvPr>
            <p:ph idx="1"/>
          </p:nvPr>
        </p:nvSpPr>
        <p:spPr>
          <a:xfrm>
            <a:off x="3935185" y="870113"/>
            <a:ext cx="4637315" cy="5532621"/>
          </a:xfrm>
        </p:spPr>
        <p:txBody>
          <a:bodyPr anchor="ctr">
            <a:noAutofit/>
          </a:bodyPr>
          <a:lstStyle/>
          <a:p>
            <a:pPr marL="0" indent="0">
              <a:lnSpc>
                <a:spcPct val="150000"/>
              </a:lnSpc>
              <a:buNone/>
            </a:pPr>
            <a:r>
              <a:rPr lang="he-IL" sz="2400" dirty="0"/>
              <a:t>אחד המטופלים המעניינים ביותר בהיסטוריה של נזק מוחי הוא </a:t>
            </a:r>
            <a:r>
              <a:rPr lang="he-IL" sz="2400" dirty="0" err="1"/>
              <a:t>פיניאס</a:t>
            </a:r>
            <a:r>
              <a:rPr lang="he-IL" sz="2400" dirty="0"/>
              <a:t> </a:t>
            </a:r>
            <a:r>
              <a:rPr lang="he-IL" sz="2400" dirty="0" err="1"/>
              <a:t>גייג</a:t>
            </a:r>
            <a:r>
              <a:rPr lang="he-IL" sz="2400" dirty="0"/>
              <a:t>'. הוא איבד חלק גדול מהאונה הפרונטלית שלו כתוצאה מפיצוץ דינמיט שגרם למוט ברזל לעבור דרך הגולגולת שלו. באופן מדהים הוא שרד את התאונה, אך האישיות שלו עברה שינוי משמעותי: מלהיות אדם נחמד וכשיר הוא הפך לאדם אימפולסיבי, עצבני ובלתי יציב.</a:t>
            </a:r>
          </a:p>
        </p:txBody>
      </p:sp>
    </p:spTree>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p:cNvSpPr>
            <a:spLocks noGrp="1"/>
          </p:cNvSpPr>
          <p:nvPr>
            <p:ph type="title"/>
          </p:nvPr>
        </p:nvSpPr>
        <p:spPr>
          <a:xfrm>
            <a:off x="938757" y="645105"/>
            <a:ext cx="3681182" cy="1320855"/>
          </a:xfrm>
        </p:spPr>
        <p:txBody>
          <a:bodyPr>
            <a:normAutofit/>
          </a:bodyPr>
          <a:lstStyle/>
          <a:p>
            <a:r>
              <a:rPr lang="he-IL" sz="3800" dirty="0"/>
              <a:t>נזק באונה הפרונטלית</a:t>
            </a:r>
          </a:p>
        </p:txBody>
      </p:sp>
      <p:sp>
        <p:nvSpPr>
          <p:cNvPr id="3" name="מציין מיקום תוכן 2"/>
          <p:cNvSpPr>
            <a:spLocks noGrp="1"/>
          </p:cNvSpPr>
          <p:nvPr>
            <p:ph idx="1"/>
          </p:nvPr>
        </p:nvSpPr>
        <p:spPr>
          <a:xfrm>
            <a:off x="938758" y="2286001"/>
            <a:ext cx="3681182" cy="4081748"/>
          </a:xfrm>
        </p:spPr>
        <p:txBody>
          <a:bodyPr>
            <a:normAutofit/>
          </a:bodyPr>
          <a:lstStyle/>
          <a:p>
            <a:pPr marL="0" indent="0">
              <a:lnSpc>
                <a:spcPct val="150000"/>
              </a:lnSpc>
              <a:buNone/>
            </a:pPr>
            <a:r>
              <a:rPr lang="he-IL" sz="2400" dirty="0">
                <a:solidFill>
                  <a:srgbClr val="000000"/>
                </a:solidFill>
              </a:rPr>
              <a:t>לאנשים עם נזק באונה הפרונטלית אין בעיות עם זיכרון, תנועה, פתירת בעיות ושפה. אבל, הם מונעים על ידי רצון לסיפוק בטווח הקצר, ומתעלמים מההשלכות ארוכות הטווח של ההתנהגות. </a:t>
            </a:r>
          </a:p>
          <a:p>
            <a:endParaRPr lang="he-IL" dirty="0">
              <a:solidFill>
                <a:srgbClr val="000000"/>
              </a:solidFill>
            </a:endParaRPr>
          </a:p>
        </p:txBody>
      </p:sp>
      <p:pic>
        <p:nvPicPr>
          <p:cNvPr id="5" name="תמונה 4" descr="GageSkulls2.jpg"/>
          <p:cNvPicPr>
            <a:picLocks noChangeAspect="1"/>
          </p:cNvPicPr>
          <p:nvPr/>
        </p:nvPicPr>
        <p:blipFill>
          <a:blip r:embed="rId2" cstate="print"/>
          <a:stretch>
            <a:fillRect/>
          </a:stretch>
        </p:blipFill>
        <p:spPr>
          <a:xfrm>
            <a:off x="4774176" y="647859"/>
            <a:ext cx="3789966" cy="559404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36453-787E-413D-8A74-6ECF56207C03}"/>
              </a:ext>
            </a:extLst>
          </p:cNvPr>
          <p:cNvPicPr>
            <a:picLocks noChangeAspect="1"/>
          </p:cNvPicPr>
          <p:nvPr/>
        </p:nvPicPr>
        <p:blipFill rotWithShape="1">
          <a:blip r:embed="rId2"/>
          <a:srcRect l="31507" r="33064" b="-1"/>
          <a:stretch/>
        </p:blipFill>
        <p:spPr>
          <a:xfrm>
            <a:off x="6235546" y="10"/>
            <a:ext cx="2908453" cy="6857990"/>
          </a:xfrm>
          <a:prstGeom prst="rect">
            <a:avLst/>
          </a:prstGeom>
        </p:spPr>
      </p:pic>
      <p:sp>
        <p:nvSpPr>
          <p:cNvPr id="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כותרת 1"/>
          <p:cNvSpPr>
            <a:spLocks noGrp="1"/>
          </p:cNvSpPr>
          <p:nvPr>
            <p:ph type="title"/>
          </p:nvPr>
        </p:nvSpPr>
        <p:spPr>
          <a:xfrm>
            <a:off x="573788" y="82627"/>
            <a:ext cx="4511923" cy="1791890"/>
          </a:xfrm>
        </p:spPr>
        <p:txBody>
          <a:bodyPr>
            <a:normAutofit/>
          </a:bodyPr>
          <a:lstStyle/>
          <a:p>
            <a:r>
              <a:rPr lang="he-IL" sz="4000" dirty="0"/>
              <a:t>מוח של מתבגרים</a:t>
            </a:r>
          </a:p>
        </p:txBody>
      </p:sp>
      <p:sp>
        <p:nvSpPr>
          <p:cNvPr id="11" name="Rectangle 1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p:cNvSpPr>
            <a:spLocks noGrp="1"/>
          </p:cNvSpPr>
          <p:nvPr>
            <p:ph idx="1"/>
          </p:nvPr>
        </p:nvSpPr>
        <p:spPr>
          <a:xfrm>
            <a:off x="212598" y="804231"/>
            <a:ext cx="5813629" cy="5728771"/>
          </a:xfrm>
        </p:spPr>
        <p:txBody>
          <a:bodyPr>
            <a:noAutofit/>
          </a:bodyPr>
          <a:lstStyle/>
          <a:p>
            <a:pPr marL="0" indent="0">
              <a:lnSpc>
                <a:spcPct val="150000"/>
              </a:lnSpc>
              <a:buNone/>
            </a:pPr>
            <a:r>
              <a:rPr lang="he-IL" dirty="0"/>
              <a:t>לאחרונה, מחקרים הראו שלילדים צעירים ולמתבגרים יש התנהגות הדומה להתנהגות של אלו שנפגעו באונה הפרונטלית. ילדים צעירים ומתבגרים יעדיפו ניצחונות בטווח הקצר על ביטחון בטווח הארוך. "תגובת הבטן" ששומרת על אנשים מהעדפה זו נמצאת בתפקוד חסר אצל מתבגרים. </a:t>
            </a:r>
          </a:p>
          <a:p>
            <a:pPr marL="0" indent="0">
              <a:lnSpc>
                <a:spcPct val="150000"/>
              </a:lnSpc>
              <a:buNone/>
            </a:pPr>
            <a:r>
              <a:rPr lang="he-IL" dirty="0"/>
              <a:t>מוחם של מתבגרים שונה מזה של ילדים ומזה של מבוגרים. למתבגרים יש מערכת רגשית שבהשוואה למבוגרים היא פחות מתווכת עם מערכות אחרות. </a:t>
            </a:r>
          </a:p>
          <a:p>
            <a:pPr marL="0" indent="0">
              <a:lnSpc>
                <a:spcPct val="150000"/>
              </a:lnSpc>
              <a:buNone/>
            </a:pPr>
            <a:r>
              <a:rPr lang="he-IL" dirty="0"/>
              <a:t>ממצאים אלו יכולים להסביר את לקיחת הסיכונים </a:t>
            </a:r>
            <a:br>
              <a:rPr lang="en-US" dirty="0"/>
            </a:br>
            <a:r>
              <a:rPr lang="he-IL" dirty="0"/>
              <a:t>הגבוהה המאפיינת את גיל ההתבגרות ואת מצבי הרוח המאפיינים את גיל ההתבגרות.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642DA48-3463-4034-B672-12845AEA5FAE}"/>
              </a:ext>
            </a:extLst>
          </p:cNvPr>
          <p:cNvSpPr>
            <a:spLocks noGrp="1"/>
          </p:cNvSpPr>
          <p:nvPr>
            <p:ph type="title"/>
          </p:nvPr>
        </p:nvSpPr>
        <p:spPr>
          <a:xfrm>
            <a:off x="938758" y="0"/>
            <a:ext cx="7633742" cy="870333"/>
          </a:xfrm>
        </p:spPr>
        <p:txBody>
          <a:bodyPr>
            <a:normAutofit/>
          </a:bodyPr>
          <a:lstStyle/>
          <a:p>
            <a:r>
              <a:rPr lang="he-IL" dirty="0" err="1"/>
              <a:t>רטלין</a:t>
            </a:r>
            <a:r>
              <a:rPr lang="he-IL" dirty="0"/>
              <a:t> ופעילות עצבית</a:t>
            </a:r>
          </a:p>
        </p:txBody>
      </p:sp>
      <p:sp>
        <p:nvSpPr>
          <p:cNvPr id="3" name="מציין מיקום תוכן 2">
            <a:extLst>
              <a:ext uri="{FF2B5EF4-FFF2-40B4-BE49-F238E27FC236}">
                <a16:creationId xmlns:a16="http://schemas.microsoft.com/office/drawing/2014/main" id="{26DDAD06-FE7A-48D7-A037-E678575CBC36}"/>
              </a:ext>
            </a:extLst>
          </p:cNvPr>
          <p:cNvSpPr>
            <a:spLocks noGrp="1"/>
          </p:cNvSpPr>
          <p:nvPr>
            <p:ph idx="1"/>
          </p:nvPr>
        </p:nvSpPr>
        <p:spPr>
          <a:xfrm>
            <a:off x="938758" y="1101687"/>
            <a:ext cx="7633742" cy="5283873"/>
          </a:xfrm>
        </p:spPr>
        <p:txBody>
          <a:bodyPr>
            <a:noAutofit/>
          </a:bodyPr>
          <a:lstStyle/>
          <a:p>
            <a:pPr marL="0" indent="0">
              <a:lnSpc>
                <a:spcPct val="150000"/>
              </a:lnSpc>
              <a:buNone/>
            </a:pPr>
            <a:r>
              <a:rPr lang="he-IL" sz="2400" dirty="0"/>
              <a:t>השימוש בתרופות מעוררות (</a:t>
            </a:r>
            <a:r>
              <a:rPr lang="he-IL" sz="2400" dirty="0" err="1"/>
              <a:t>פסיכוסטימולנטיות</a:t>
            </a:r>
            <a:r>
              <a:rPr lang="he-IL" sz="2400" dirty="0"/>
              <a:t>) לטיפול בבעיות התנהגות אצל ילדים אושר לראשונה באמצע שנות ה-50. בשנות ה-90 הפרעת קשב, ריכוז והיפראקטיביות כבר הפכה לאבחון הנפשי השכיח ביותר אצל ילדים.</a:t>
            </a:r>
          </a:p>
          <a:p>
            <a:pPr marL="0" indent="0">
              <a:lnSpc>
                <a:spcPct val="150000"/>
              </a:lnSpc>
              <a:buNone/>
            </a:pPr>
            <a:r>
              <a:rPr lang="he-IL" sz="2400" dirty="0"/>
              <a:t>אצל אנשים שיש להם הפרעת קשב, ריכוז והיפראקטיביות, </a:t>
            </a:r>
            <a:r>
              <a:rPr lang="he-IL" sz="2400" dirty="0" err="1"/>
              <a:t>הטרנסמיטורים</a:t>
            </a:r>
            <a:r>
              <a:rPr lang="he-IL" sz="2400" dirty="0"/>
              <a:t> בתא השולח, שאחראים על הספיגה החוזרת של השליחים העצביים שנקראים דופמין </a:t>
            </a:r>
            <a:r>
              <a:rPr lang="he-IL" sz="2400" dirty="0" err="1"/>
              <a:t>ונוראפינפרין</a:t>
            </a:r>
            <a:r>
              <a:rPr lang="he-IL" sz="2400" dirty="0"/>
              <a:t>, פועלים בצורה לא תקינה ולכן סופגים במהירות את השליחים העצביים מהסינפסה לפני שכמות מספקת שלהם נקלטת בתא היעד. כתוצאה מכך זמינות הדופמין </a:t>
            </a:r>
            <a:r>
              <a:rPr lang="he-IL" sz="2400" dirty="0" err="1"/>
              <a:t>והנוראפינפרין</a:t>
            </a:r>
            <a:r>
              <a:rPr lang="he-IL" sz="2400" dirty="0"/>
              <a:t> יורדת.</a:t>
            </a:r>
          </a:p>
        </p:txBody>
      </p:sp>
    </p:spTree>
    <p:extLst>
      <p:ext uri="{BB962C8B-B14F-4D97-AF65-F5344CB8AC3E}">
        <p14:creationId xmlns:p14="http://schemas.microsoft.com/office/powerpoint/2010/main" val="18530079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5F094D-3B67-4701-AA9A-989C896D714D}"/>
              </a:ext>
            </a:extLst>
          </p:cNvPr>
          <p:cNvPicPr>
            <a:picLocks noChangeAspect="1"/>
          </p:cNvPicPr>
          <p:nvPr/>
        </p:nvPicPr>
        <p:blipFill rotWithShape="1">
          <a:blip r:embed="rId2"/>
          <a:srcRect l="35874" r="34270"/>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כותרת 1">
            <a:extLst>
              <a:ext uri="{FF2B5EF4-FFF2-40B4-BE49-F238E27FC236}">
                <a16:creationId xmlns:a16="http://schemas.microsoft.com/office/drawing/2014/main" id="{31FAC217-E12B-4035-904A-991A238AA584}"/>
              </a:ext>
            </a:extLst>
          </p:cNvPr>
          <p:cNvSpPr>
            <a:spLocks noGrp="1"/>
          </p:cNvSpPr>
          <p:nvPr>
            <p:ph type="title"/>
          </p:nvPr>
        </p:nvSpPr>
        <p:spPr>
          <a:xfrm>
            <a:off x="573788" y="382385"/>
            <a:ext cx="4511923" cy="1492132"/>
          </a:xfrm>
        </p:spPr>
        <p:txBody>
          <a:bodyPr>
            <a:normAutofit/>
          </a:bodyPr>
          <a:lstStyle/>
          <a:p>
            <a:br>
              <a:rPr lang="he-IL" sz="3200"/>
            </a:br>
            <a:br>
              <a:rPr lang="he-IL" sz="3200"/>
            </a:br>
            <a:endParaRPr lang="he-IL" sz="3200"/>
          </a:p>
        </p:txBody>
      </p:sp>
      <p:sp>
        <p:nvSpPr>
          <p:cNvPr id="11" name="Rectangle 1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id="{13966E5A-CCFA-4573-8BCE-5DB605A05F39}"/>
              </a:ext>
            </a:extLst>
          </p:cNvPr>
          <p:cNvSpPr>
            <a:spLocks noGrp="1"/>
          </p:cNvSpPr>
          <p:nvPr>
            <p:ph idx="1"/>
          </p:nvPr>
        </p:nvSpPr>
        <p:spPr>
          <a:xfrm>
            <a:off x="573788" y="561861"/>
            <a:ext cx="4511923" cy="5913754"/>
          </a:xfrm>
        </p:spPr>
        <p:txBody>
          <a:bodyPr>
            <a:normAutofit fontScale="92500" lnSpcReduction="10000"/>
          </a:bodyPr>
          <a:lstStyle/>
          <a:p>
            <a:pPr marL="0" indent="0">
              <a:lnSpc>
                <a:spcPct val="150000"/>
              </a:lnSpc>
              <a:buNone/>
            </a:pPr>
            <a:endParaRPr lang="he-IL" sz="2400" dirty="0"/>
          </a:p>
          <a:p>
            <a:pPr marL="0" indent="0">
              <a:lnSpc>
                <a:spcPct val="150000"/>
              </a:lnSpc>
              <a:buNone/>
            </a:pPr>
            <a:r>
              <a:rPr lang="he-IL" sz="2400" dirty="0"/>
              <a:t>דופמין </a:t>
            </a:r>
            <a:r>
              <a:rPr lang="he-IL" sz="2400" dirty="0" err="1"/>
              <a:t>ונוראפינפרין</a:t>
            </a:r>
            <a:r>
              <a:rPr lang="he-IL" sz="2400" dirty="0"/>
              <a:t> ממלאים תפקיד חשוב באזורים במוח שאחראים לקשב וריכוז, ארגון וביצוע משימות. </a:t>
            </a:r>
            <a:r>
              <a:rPr lang="he-IL" sz="2400" dirty="0" err="1"/>
              <a:t>מתילפנידאט</a:t>
            </a:r>
            <a:r>
              <a:rPr lang="he-IL" sz="2400" dirty="0"/>
              <a:t>, או ריטלין בשמו המסחרי, מונע מהדופמין </a:t>
            </a:r>
            <a:r>
              <a:rPr lang="he-IL" sz="2400" dirty="0" err="1"/>
              <a:t>והנוראפינפרין</a:t>
            </a:r>
            <a:r>
              <a:rPr lang="he-IL" sz="2400" dirty="0"/>
              <a:t> להיספג מהר מדי בתא השולח. כך גוברת הזמינות של השליחים העצביים בסינפסה ומתאפשרת תקשורת יעילה בין תאי העצב. במישור המעשי התרופה מגבירה את הקשב והריכוז ומפחיתה הסחת דעת.</a:t>
            </a:r>
          </a:p>
          <a:p>
            <a:pPr>
              <a:lnSpc>
                <a:spcPct val="100000"/>
              </a:lnSpc>
            </a:pPr>
            <a:endParaRPr lang="he-IL" dirty="0"/>
          </a:p>
        </p:txBody>
      </p:sp>
    </p:spTree>
    <p:extLst>
      <p:ext uri="{BB962C8B-B14F-4D97-AF65-F5344CB8AC3E}">
        <p14:creationId xmlns:p14="http://schemas.microsoft.com/office/powerpoint/2010/main" val="1216408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Freeform 6">
            <a:extLst>
              <a:ext uri="{FF2B5EF4-FFF2-40B4-BE49-F238E27FC236}">
                <a16:creationId xmlns:a16="http://schemas.microsoft.com/office/drawing/2014/main" id="{F1694136-0553-455D-A725-19D12054A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667762" y="630936"/>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1" name="Rectangle 20">
            <a:extLst>
              <a:ext uri="{FF2B5EF4-FFF2-40B4-BE49-F238E27FC236}">
                <a16:creationId xmlns:a16="http://schemas.microsoft.com/office/drawing/2014/main" id="{AF8DD469-D1ED-454C-B2F5-CE035903BC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3" name="Rectangle 22">
            <a:extLst>
              <a:ext uri="{FF2B5EF4-FFF2-40B4-BE49-F238E27FC236}">
                <a16:creationId xmlns:a16="http://schemas.microsoft.com/office/drawing/2014/main" id="{05A0BCE3-5897-45E4-A5B5-42F88EF03C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2">
            <a:extLst>
              <a:ext uri="{FF2B5EF4-FFF2-40B4-BE49-F238E27FC236}">
                <a16:creationId xmlns:a16="http://schemas.microsoft.com/office/drawing/2014/main" id="{850910D7-C866-49DA-A742-C0685FE3D2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3521583" cy="6858000"/>
          </a:xfrm>
          <a:custGeom>
            <a:avLst/>
            <a:gdLst>
              <a:gd name="connsiteX0" fmla="*/ 0 w 4992864"/>
              <a:gd name="connsiteY0" fmla="*/ 0 h 6858000"/>
              <a:gd name="connsiteX1" fmla="*/ 4813476 w 4992864"/>
              <a:gd name="connsiteY1" fmla="*/ 0 h 6858000"/>
              <a:gd name="connsiteX2" fmla="*/ 4818239 w 4992864"/>
              <a:gd name="connsiteY2" fmla="*/ 66675 h 6858000"/>
              <a:gd name="connsiteX3" fmla="*/ 4826176 w 4992864"/>
              <a:gd name="connsiteY3" fmla="*/ 122237 h 6858000"/>
              <a:gd name="connsiteX4" fmla="*/ 4835701 w 4992864"/>
              <a:gd name="connsiteY4" fmla="*/ 174625 h 6858000"/>
              <a:gd name="connsiteX5" fmla="*/ 4851576 w 4992864"/>
              <a:gd name="connsiteY5" fmla="*/ 217487 h 6858000"/>
              <a:gd name="connsiteX6" fmla="*/ 4867451 w 4992864"/>
              <a:gd name="connsiteY6" fmla="*/ 260350 h 6858000"/>
              <a:gd name="connsiteX7" fmla="*/ 4886501 w 4992864"/>
              <a:gd name="connsiteY7" fmla="*/ 296862 h 6858000"/>
              <a:gd name="connsiteX8" fmla="*/ 4905551 w 4992864"/>
              <a:gd name="connsiteY8" fmla="*/ 334962 h 6858000"/>
              <a:gd name="connsiteX9" fmla="*/ 4923014 w 4992864"/>
              <a:gd name="connsiteY9" fmla="*/ 369887 h 6858000"/>
              <a:gd name="connsiteX10" fmla="*/ 4940476 w 4992864"/>
              <a:gd name="connsiteY10" fmla="*/ 409575 h 6858000"/>
              <a:gd name="connsiteX11" fmla="*/ 4956351 w 4992864"/>
              <a:gd name="connsiteY11" fmla="*/ 450850 h 6858000"/>
              <a:gd name="connsiteX12" fmla="*/ 4970639 w 4992864"/>
              <a:gd name="connsiteY12" fmla="*/ 496887 h 6858000"/>
              <a:gd name="connsiteX13" fmla="*/ 4981751 w 4992864"/>
              <a:gd name="connsiteY13" fmla="*/ 546100 h 6858000"/>
              <a:gd name="connsiteX14" fmla="*/ 4989689 w 4992864"/>
              <a:gd name="connsiteY14" fmla="*/ 606425 h 6858000"/>
              <a:gd name="connsiteX15" fmla="*/ 4992864 w 4992864"/>
              <a:gd name="connsiteY15" fmla="*/ 673100 h 6858000"/>
              <a:gd name="connsiteX16" fmla="*/ 4989689 w 4992864"/>
              <a:gd name="connsiteY16" fmla="*/ 744537 h 6858000"/>
              <a:gd name="connsiteX17" fmla="*/ 4981751 w 4992864"/>
              <a:gd name="connsiteY17" fmla="*/ 801687 h 6858000"/>
              <a:gd name="connsiteX18" fmla="*/ 4970639 w 4992864"/>
              <a:gd name="connsiteY18" fmla="*/ 854075 h 6858000"/>
              <a:gd name="connsiteX19" fmla="*/ 4956351 w 4992864"/>
              <a:gd name="connsiteY19" fmla="*/ 901700 h 6858000"/>
              <a:gd name="connsiteX20" fmla="*/ 4940476 w 4992864"/>
              <a:gd name="connsiteY20" fmla="*/ 942975 h 6858000"/>
              <a:gd name="connsiteX21" fmla="*/ 4921426 w 4992864"/>
              <a:gd name="connsiteY21" fmla="*/ 981075 h 6858000"/>
              <a:gd name="connsiteX22" fmla="*/ 4902376 w 4992864"/>
              <a:gd name="connsiteY22" fmla="*/ 1017587 h 6858000"/>
              <a:gd name="connsiteX23" fmla="*/ 4883326 w 4992864"/>
              <a:gd name="connsiteY23" fmla="*/ 1055687 h 6858000"/>
              <a:gd name="connsiteX24" fmla="*/ 4865864 w 4992864"/>
              <a:gd name="connsiteY24" fmla="*/ 1095375 h 6858000"/>
              <a:gd name="connsiteX25" fmla="*/ 4848401 w 4992864"/>
              <a:gd name="connsiteY25" fmla="*/ 1136650 h 6858000"/>
              <a:gd name="connsiteX26" fmla="*/ 4834114 w 4992864"/>
              <a:gd name="connsiteY26" fmla="*/ 1182687 h 6858000"/>
              <a:gd name="connsiteX27" fmla="*/ 4824589 w 4992864"/>
              <a:gd name="connsiteY27" fmla="*/ 1235075 h 6858000"/>
              <a:gd name="connsiteX28" fmla="*/ 4815064 w 4992864"/>
              <a:gd name="connsiteY28" fmla="*/ 1295400 h 6858000"/>
              <a:gd name="connsiteX29" fmla="*/ 4813476 w 4992864"/>
              <a:gd name="connsiteY29" fmla="*/ 1363662 h 6858000"/>
              <a:gd name="connsiteX30" fmla="*/ 4815064 w 4992864"/>
              <a:gd name="connsiteY30" fmla="*/ 1431925 h 6858000"/>
              <a:gd name="connsiteX31" fmla="*/ 4824589 w 4992864"/>
              <a:gd name="connsiteY31" fmla="*/ 1492250 h 6858000"/>
              <a:gd name="connsiteX32" fmla="*/ 4834114 w 4992864"/>
              <a:gd name="connsiteY32" fmla="*/ 1544637 h 6858000"/>
              <a:gd name="connsiteX33" fmla="*/ 4848401 w 4992864"/>
              <a:gd name="connsiteY33" fmla="*/ 1589087 h 6858000"/>
              <a:gd name="connsiteX34" fmla="*/ 4865864 w 4992864"/>
              <a:gd name="connsiteY34" fmla="*/ 1631950 h 6858000"/>
              <a:gd name="connsiteX35" fmla="*/ 4883326 w 4992864"/>
              <a:gd name="connsiteY35" fmla="*/ 1671637 h 6858000"/>
              <a:gd name="connsiteX36" fmla="*/ 4902376 w 4992864"/>
              <a:gd name="connsiteY36" fmla="*/ 1708150 h 6858000"/>
              <a:gd name="connsiteX37" fmla="*/ 4921426 w 4992864"/>
              <a:gd name="connsiteY37" fmla="*/ 1743075 h 6858000"/>
              <a:gd name="connsiteX38" fmla="*/ 4940476 w 4992864"/>
              <a:gd name="connsiteY38" fmla="*/ 1782762 h 6858000"/>
              <a:gd name="connsiteX39" fmla="*/ 4956351 w 4992864"/>
              <a:gd name="connsiteY39" fmla="*/ 1824037 h 6858000"/>
              <a:gd name="connsiteX40" fmla="*/ 4970639 w 4992864"/>
              <a:gd name="connsiteY40" fmla="*/ 1870075 h 6858000"/>
              <a:gd name="connsiteX41" fmla="*/ 4981751 w 4992864"/>
              <a:gd name="connsiteY41" fmla="*/ 1922462 h 6858000"/>
              <a:gd name="connsiteX42" fmla="*/ 4989689 w 4992864"/>
              <a:gd name="connsiteY42" fmla="*/ 1982787 h 6858000"/>
              <a:gd name="connsiteX43" fmla="*/ 4992864 w 4992864"/>
              <a:gd name="connsiteY43" fmla="*/ 2051050 h 6858000"/>
              <a:gd name="connsiteX44" fmla="*/ 4989689 w 4992864"/>
              <a:gd name="connsiteY44" fmla="*/ 2119312 h 6858000"/>
              <a:gd name="connsiteX45" fmla="*/ 4981751 w 4992864"/>
              <a:gd name="connsiteY45" fmla="*/ 2179637 h 6858000"/>
              <a:gd name="connsiteX46" fmla="*/ 4970639 w 4992864"/>
              <a:gd name="connsiteY46" fmla="*/ 2232025 h 6858000"/>
              <a:gd name="connsiteX47" fmla="*/ 4956351 w 4992864"/>
              <a:gd name="connsiteY47" fmla="*/ 2278062 h 6858000"/>
              <a:gd name="connsiteX48" fmla="*/ 4940476 w 4992864"/>
              <a:gd name="connsiteY48" fmla="*/ 2319337 h 6858000"/>
              <a:gd name="connsiteX49" fmla="*/ 4921426 w 4992864"/>
              <a:gd name="connsiteY49" fmla="*/ 2359025 h 6858000"/>
              <a:gd name="connsiteX50" fmla="*/ 4902376 w 4992864"/>
              <a:gd name="connsiteY50" fmla="*/ 2395537 h 6858000"/>
              <a:gd name="connsiteX51" fmla="*/ 4883326 w 4992864"/>
              <a:gd name="connsiteY51" fmla="*/ 2433637 h 6858000"/>
              <a:gd name="connsiteX52" fmla="*/ 4865864 w 4992864"/>
              <a:gd name="connsiteY52" fmla="*/ 2471737 h 6858000"/>
              <a:gd name="connsiteX53" fmla="*/ 4848401 w 4992864"/>
              <a:gd name="connsiteY53" fmla="*/ 2513012 h 6858000"/>
              <a:gd name="connsiteX54" fmla="*/ 4834114 w 4992864"/>
              <a:gd name="connsiteY54" fmla="*/ 2560637 h 6858000"/>
              <a:gd name="connsiteX55" fmla="*/ 4824589 w 4992864"/>
              <a:gd name="connsiteY55" fmla="*/ 2613025 h 6858000"/>
              <a:gd name="connsiteX56" fmla="*/ 4815064 w 4992864"/>
              <a:gd name="connsiteY56" fmla="*/ 2671762 h 6858000"/>
              <a:gd name="connsiteX57" fmla="*/ 4813476 w 4992864"/>
              <a:gd name="connsiteY57" fmla="*/ 2741612 h 6858000"/>
              <a:gd name="connsiteX58" fmla="*/ 4815064 w 4992864"/>
              <a:gd name="connsiteY58" fmla="*/ 2809875 h 6858000"/>
              <a:gd name="connsiteX59" fmla="*/ 4824589 w 4992864"/>
              <a:gd name="connsiteY59" fmla="*/ 2868612 h 6858000"/>
              <a:gd name="connsiteX60" fmla="*/ 4834114 w 4992864"/>
              <a:gd name="connsiteY60" fmla="*/ 2922587 h 6858000"/>
              <a:gd name="connsiteX61" fmla="*/ 4848401 w 4992864"/>
              <a:gd name="connsiteY61" fmla="*/ 2967037 h 6858000"/>
              <a:gd name="connsiteX62" fmla="*/ 4865864 w 4992864"/>
              <a:gd name="connsiteY62" fmla="*/ 3009900 h 6858000"/>
              <a:gd name="connsiteX63" fmla="*/ 4883326 w 4992864"/>
              <a:gd name="connsiteY63" fmla="*/ 3046412 h 6858000"/>
              <a:gd name="connsiteX64" fmla="*/ 4902376 w 4992864"/>
              <a:gd name="connsiteY64" fmla="*/ 3084512 h 6858000"/>
              <a:gd name="connsiteX65" fmla="*/ 4921426 w 4992864"/>
              <a:gd name="connsiteY65" fmla="*/ 3121025 h 6858000"/>
              <a:gd name="connsiteX66" fmla="*/ 4940476 w 4992864"/>
              <a:gd name="connsiteY66" fmla="*/ 3160712 h 6858000"/>
              <a:gd name="connsiteX67" fmla="*/ 4956351 w 4992864"/>
              <a:gd name="connsiteY67" fmla="*/ 3201987 h 6858000"/>
              <a:gd name="connsiteX68" fmla="*/ 4970639 w 4992864"/>
              <a:gd name="connsiteY68" fmla="*/ 3248025 h 6858000"/>
              <a:gd name="connsiteX69" fmla="*/ 4981751 w 4992864"/>
              <a:gd name="connsiteY69" fmla="*/ 3300412 h 6858000"/>
              <a:gd name="connsiteX70" fmla="*/ 4989689 w 4992864"/>
              <a:gd name="connsiteY70" fmla="*/ 3360737 h 6858000"/>
              <a:gd name="connsiteX71" fmla="*/ 4992864 w 4992864"/>
              <a:gd name="connsiteY71" fmla="*/ 3427412 h 6858000"/>
              <a:gd name="connsiteX72" fmla="*/ 4989689 w 4992864"/>
              <a:gd name="connsiteY72" fmla="*/ 3497262 h 6858000"/>
              <a:gd name="connsiteX73" fmla="*/ 4981751 w 4992864"/>
              <a:gd name="connsiteY73" fmla="*/ 3557587 h 6858000"/>
              <a:gd name="connsiteX74" fmla="*/ 4970639 w 4992864"/>
              <a:gd name="connsiteY74" fmla="*/ 3609975 h 6858000"/>
              <a:gd name="connsiteX75" fmla="*/ 4956351 w 4992864"/>
              <a:gd name="connsiteY75" fmla="*/ 3656012 h 6858000"/>
              <a:gd name="connsiteX76" fmla="*/ 4940476 w 4992864"/>
              <a:gd name="connsiteY76" fmla="*/ 3697287 h 6858000"/>
              <a:gd name="connsiteX77" fmla="*/ 4921426 w 4992864"/>
              <a:gd name="connsiteY77" fmla="*/ 3736975 h 6858000"/>
              <a:gd name="connsiteX78" fmla="*/ 4883326 w 4992864"/>
              <a:gd name="connsiteY78" fmla="*/ 3811587 h 6858000"/>
              <a:gd name="connsiteX79" fmla="*/ 4865864 w 4992864"/>
              <a:gd name="connsiteY79" fmla="*/ 3848100 h 6858000"/>
              <a:gd name="connsiteX80" fmla="*/ 4848401 w 4992864"/>
              <a:gd name="connsiteY80" fmla="*/ 3890962 h 6858000"/>
              <a:gd name="connsiteX81" fmla="*/ 4834114 w 4992864"/>
              <a:gd name="connsiteY81" fmla="*/ 3935412 h 6858000"/>
              <a:gd name="connsiteX82" fmla="*/ 4824589 w 4992864"/>
              <a:gd name="connsiteY82" fmla="*/ 3987800 h 6858000"/>
              <a:gd name="connsiteX83" fmla="*/ 4815064 w 4992864"/>
              <a:gd name="connsiteY83" fmla="*/ 4048125 h 6858000"/>
              <a:gd name="connsiteX84" fmla="*/ 4813476 w 4992864"/>
              <a:gd name="connsiteY84" fmla="*/ 4116387 h 6858000"/>
              <a:gd name="connsiteX85" fmla="*/ 4815064 w 4992864"/>
              <a:gd name="connsiteY85" fmla="*/ 4186237 h 6858000"/>
              <a:gd name="connsiteX86" fmla="*/ 4824589 w 4992864"/>
              <a:gd name="connsiteY86" fmla="*/ 4244975 h 6858000"/>
              <a:gd name="connsiteX87" fmla="*/ 4834114 w 4992864"/>
              <a:gd name="connsiteY87" fmla="*/ 4297362 h 6858000"/>
              <a:gd name="connsiteX88" fmla="*/ 4848401 w 4992864"/>
              <a:gd name="connsiteY88" fmla="*/ 4343400 h 6858000"/>
              <a:gd name="connsiteX89" fmla="*/ 4865864 w 4992864"/>
              <a:gd name="connsiteY89" fmla="*/ 4386262 h 6858000"/>
              <a:gd name="connsiteX90" fmla="*/ 4883326 w 4992864"/>
              <a:gd name="connsiteY90" fmla="*/ 4424362 h 6858000"/>
              <a:gd name="connsiteX91" fmla="*/ 4921426 w 4992864"/>
              <a:gd name="connsiteY91" fmla="*/ 4498975 h 6858000"/>
              <a:gd name="connsiteX92" fmla="*/ 4940476 w 4992864"/>
              <a:gd name="connsiteY92" fmla="*/ 4537075 h 6858000"/>
              <a:gd name="connsiteX93" fmla="*/ 4956351 w 4992864"/>
              <a:gd name="connsiteY93" fmla="*/ 4579937 h 6858000"/>
              <a:gd name="connsiteX94" fmla="*/ 4970639 w 4992864"/>
              <a:gd name="connsiteY94" fmla="*/ 4625975 h 6858000"/>
              <a:gd name="connsiteX95" fmla="*/ 4981751 w 4992864"/>
              <a:gd name="connsiteY95" fmla="*/ 4678362 h 6858000"/>
              <a:gd name="connsiteX96" fmla="*/ 4989689 w 4992864"/>
              <a:gd name="connsiteY96" fmla="*/ 4738687 h 6858000"/>
              <a:gd name="connsiteX97" fmla="*/ 4992864 w 4992864"/>
              <a:gd name="connsiteY97" fmla="*/ 4806950 h 6858000"/>
              <a:gd name="connsiteX98" fmla="*/ 4989689 w 4992864"/>
              <a:gd name="connsiteY98" fmla="*/ 4875212 h 6858000"/>
              <a:gd name="connsiteX99" fmla="*/ 4981751 w 4992864"/>
              <a:gd name="connsiteY99" fmla="*/ 4935537 h 6858000"/>
              <a:gd name="connsiteX100" fmla="*/ 4970639 w 4992864"/>
              <a:gd name="connsiteY100" fmla="*/ 4987925 h 6858000"/>
              <a:gd name="connsiteX101" fmla="*/ 4956351 w 4992864"/>
              <a:gd name="connsiteY101" fmla="*/ 5033962 h 6858000"/>
              <a:gd name="connsiteX102" fmla="*/ 4940476 w 4992864"/>
              <a:gd name="connsiteY102" fmla="*/ 5075237 h 6858000"/>
              <a:gd name="connsiteX103" fmla="*/ 4921426 w 4992864"/>
              <a:gd name="connsiteY103" fmla="*/ 5114925 h 6858000"/>
              <a:gd name="connsiteX104" fmla="*/ 4902376 w 4992864"/>
              <a:gd name="connsiteY104" fmla="*/ 5149850 h 6858000"/>
              <a:gd name="connsiteX105" fmla="*/ 4883326 w 4992864"/>
              <a:gd name="connsiteY105" fmla="*/ 5186362 h 6858000"/>
              <a:gd name="connsiteX106" fmla="*/ 4865864 w 4992864"/>
              <a:gd name="connsiteY106" fmla="*/ 5226050 h 6858000"/>
              <a:gd name="connsiteX107" fmla="*/ 4848401 w 4992864"/>
              <a:gd name="connsiteY107" fmla="*/ 5268912 h 6858000"/>
              <a:gd name="connsiteX108" fmla="*/ 4834114 w 4992864"/>
              <a:gd name="connsiteY108" fmla="*/ 5313362 h 6858000"/>
              <a:gd name="connsiteX109" fmla="*/ 4824589 w 4992864"/>
              <a:gd name="connsiteY109" fmla="*/ 5365750 h 6858000"/>
              <a:gd name="connsiteX110" fmla="*/ 4815064 w 4992864"/>
              <a:gd name="connsiteY110" fmla="*/ 5426075 h 6858000"/>
              <a:gd name="connsiteX111" fmla="*/ 4813476 w 4992864"/>
              <a:gd name="connsiteY111" fmla="*/ 5494337 h 6858000"/>
              <a:gd name="connsiteX112" fmla="*/ 4815064 w 4992864"/>
              <a:gd name="connsiteY112" fmla="*/ 5562600 h 6858000"/>
              <a:gd name="connsiteX113" fmla="*/ 4824589 w 4992864"/>
              <a:gd name="connsiteY113" fmla="*/ 5622925 h 6858000"/>
              <a:gd name="connsiteX114" fmla="*/ 4834114 w 4992864"/>
              <a:gd name="connsiteY114" fmla="*/ 5675312 h 6858000"/>
              <a:gd name="connsiteX115" fmla="*/ 4848401 w 4992864"/>
              <a:gd name="connsiteY115" fmla="*/ 5721350 h 6858000"/>
              <a:gd name="connsiteX116" fmla="*/ 4865864 w 4992864"/>
              <a:gd name="connsiteY116" fmla="*/ 5762625 h 6858000"/>
              <a:gd name="connsiteX117" fmla="*/ 4883326 w 4992864"/>
              <a:gd name="connsiteY117" fmla="*/ 5802312 h 6858000"/>
              <a:gd name="connsiteX118" fmla="*/ 4902376 w 4992864"/>
              <a:gd name="connsiteY118" fmla="*/ 5840412 h 6858000"/>
              <a:gd name="connsiteX119" fmla="*/ 4921426 w 4992864"/>
              <a:gd name="connsiteY119" fmla="*/ 5876925 h 6858000"/>
              <a:gd name="connsiteX120" fmla="*/ 4940476 w 4992864"/>
              <a:gd name="connsiteY120" fmla="*/ 5915025 h 6858000"/>
              <a:gd name="connsiteX121" fmla="*/ 4956351 w 4992864"/>
              <a:gd name="connsiteY121" fmla="*/ 5956300 h 6858000"/>
              <a:gd name="connsiteX122" fmla="*/ 4970639 w 4992864"/>
              <a:gd name="connsiteY122" fmla="*/ 6003925 h 6858000"/>
              <a:gd name="connsiteX123" fmla="*/ 4981751 w 4992864"/>
              <a:gd name="connsiteY123" fmla="*/ 6056312 h 6858000"/>
              <a:gd name="connsiteX124" fmla="*/ 4989689 w 4992864"/>
              <a:gd name="connsiteY124" fmla="*/ 6113462 h 6858000"/>
              <a:gd name="connsiteX125" fmla="*/ 4992864 w 4992864"/>
              <a:gd name="connsiteY125" fmla="*/ 6183312 h 6858000"/>
              <a:gd name="connsiteX126" fmla="*/ 4989689 w 4992864"/>
              <a:gd name="connsiteY126" fmla="*/ 6251575 h 6858000"/>
              <a:gd name="connsiteX127" fmla="*/ 4981751 w 4992864"/>
              <a:gd name="connsiteY127" fmla="*/ 6311900 h 6858000"/>
              <a:gd name="connsiteX128" fmla="*/ 4970639 w 4992864"/>
              <a:gd name="connsiteY128" fmla="*/ 6361112 h 6858000"/>
              <a:gd name="connsiteX129" fmla="*/ 4956351 w 4992864"/>
              <a:gd name="connsiteY129" fmla="*/ 6407150 h 6858000"/>
              <a:gd name="connsiteX130" fmla="*/ 4940476 w 4992864"/>
              <a:gd name="connsiteY130" fmla="*/ 6448425 h 6858000"/>
              <a:gd name="connsiteX131" fmla="*/ 4923014 w 4992864"/>
              <a:gd name="connsiteY131" fmla="*/ 6488112 h 6858000"/>
              <a:gd name="connsiteX132" fmla="*/ 4905551 w 4992864"/>
              <a:gd name="connsiteY132" fmla="*/ 6523037 h 6858000"/>
              <a:gd name="connsiteX133" fmla="*/ 4886501 w 4992864"/>
              <a:gd name="connsiteY133" fmla="*/ 6561137 h 6858000"/>
              <a:gd name="connsiteX134" fmla="*/ 4867451 w 4992864"/>
              <a:gd name="connsiteY134" fmla="*/ 6597650 h 6858000"/>
              <a:gd name="connsiteX135" fmla="*/ 4851576 w 4992864"/>
              <a:gd name="connsiteY135" fmla="*/ 6640512 h 6858000"/>
              <a:gd name="connsiteX136" fmla="*/ 4835701 w 4992864"/>
              <a:gd name="connsiteY136" fmla="*/ 6683375 h 6858000"/>
              <a:gd name="connsiteX137" fmla="*/ 4826176 w 4992864"/>
              <a:gd name="connsiteY137" fmla="*/ 6735762 h 6858000"/>
              <a:gd name="connsiteX138" fmla="*/ 4818239 w 4992864"/>
              <a:gd name="connsiteY138" fmla="*/ 6791325 h 6858000"/>
              <a:gd name="connsiteX139" fmla="*/ 4813476 w 4992864"/>
              <a:gd name="connsiteY139" fmla="*/ 6858000 h 6858000"/>
              <a:gd name="connsiteX140" fmla="*/ 0 w 4992864"/>
              <a:gd name="connsiteY14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992864" h="6858000">
                <a:moveTo>
                  <a:pt x="0" y="0"/>
                </a:moveTo>
                <a:lnTo>
                  <a:pt x="4813476" y="0"/>
                </a:lnTo>
                <a:lnTo>
                  <a:pt x="4818239" y="66675"/>
                </a:lnTo>
                <a:lnTo>
                  <a:pt x="4826176" y="122237"/>
                </a:lnTo>
                <a:lnTo>
                  <a:pt x="4835701" y="174625"/>
                </a:lnTo>
                <a:lnTo>
                  <a:pt x="4851576" y="217487"/>
                </a:lnTo>
                <a:lnTo>
                  <a:pt x="4867451" y="260350"/>
                </a:lnTo>
                <a:lnTo>
                  <a:pt x="4886501" y="296862"/>
                </a:lnTo>
                <a:lnTo>
                  <a:pt x="4905551" y="334962"/>
                </a:lnTo>
                <a:lnTo>
                  <a:pt x="4923014" y="369887"/>
                </a:lnTo>
                <a:lnTo>
                  <a:pt x="4940476" y="409575"/>
                </a:lnTo>
                <a:lnTo>
                  <a:pt x="4956351" y="450850"/>
                </a:lnTo>
                <a:lnTo>
                  <a:pt x="4970639" y="496887"/>
                </a:lnTo>
                <a:lnTo>
                  <a:pt x="4981751" y="546100"/>
                </a:lnTo>
                <a:lnTo>
                  <a:pt x="4989689" y="606425"/>
                </a:lnTo>
                <a:lnTo>
                  <a:pt x="4992864" y="673100"/>
                </a:lnTo>
                <a:lnTo>
                  <a:pt x="4989689" y="744537"/>
                </a:lnTo>
                <a:lnTo>
                  <a:pt x="4981751" y="801687"/>
                </a:lnTo>
                <a:lnTo>
                  <a:pt x="4970639" y="854075"/>
                </a:lnTo>
                <a:lnTo>
                  <a:pt x="4956351" y="901700"/>
                </a:lnTo>
                <a:lnTo>
                  <a:pt x="4940476" y="942975"/>
                </a:lnTo>
                <a:lnTo>
                  <a:pt x="4921426" y="981075"/>
                </a:lnTo>
                <a:lnTo>
                  <a:pt x="4902376" y="1017587"/>
                </a:lnTo>
                <a:lnTo>
                  <a:pt x="4883326" y="1055687"/>
                </a:lnTo>
                <a:lnTo>
                  <a:pt x="4865864" y="1095375"/>
                </a:lnTo>
                <a:lnTo>
                  <a:pt x="4848401" y="1136650"/>
                </a:lnTo>
                <a:lnTo>
                  <a:pt x="4834114" y="1182687"/>
                </a:lnTo>
                <a:lnTo>
                  <a:pt x="4824589" y="1235075"/>
                </a:lnTo>
                <a:lnTo>
                  <a:pt x="4815064" y="1295400"/>
                </a:lnTo>
                <a:lnTo>
                  <a:pt x="4813476" y="1363662"/>
                </a:lnTo>
                <a:lnTo>
                  <a:pt x="4815064" y="1431925"/>
                </a:lnTo>
                <a:lnTo>
                  <a:pt x="4824589" y="1492250"/>
                </a:lnTo>
                <a:lnTo>
                  <a:pt x="4834114" y="1544637"/>
                </a:lnTo>
                <a:lnTo>
                  <a:pt x="4848401" y="1589087"/>
                </a:lnTo>
                <a:lnTo>
                  <a:pt x="4865864" y="1631950"/>
                </a:lnTo>
                <a:lnTo>
                  <a:pt x="4883326" y="1671637"/>
                </a:lnTo>
                <a:lnTo>
                  <a:pt x="4902376" y="1708150"/>
                </a:lnTo>
                <a:lnTo>
                  <a:pt x="4921426" y="1743075"/>
                </a:lnTo>
                <a:lnTo>
                  <a:pt x="4940476" y="1782762"/>
                </a:lnTo>
                <a:lnTo>
                  <a:pt x="4956351" y="1824037"/>
                </a:lnTo>
                <a:lnTo>
                  <a:pt x="4970639" y="1870075"/>
                </a:lnTo>
                <a:lnTo>
                  <a:pt x="4981751" y="1922462"/>
                </a:lnTo>
                <a:lnTo>
                  <a:pt x="4989689" y="1982787"/>
                </a:lnTo>
                <a:lnTo>
                  <a:pt x="4992864" y="2051050"/>
                </a:lnTo>
                <a:lnTo>
                  <a:pt x="4989689" y="2119312"/>
                </a:lnTo>
                <a:lnTo>
                  <a:pt x="4981751" y="2179637"/>
                </a:lnTo>
                <a:lnTo>
                  <a:pt x="4970639" y="2232025"/>
                </a:lnTo>
                <a:lnTo>
                  <a:pt x="4956351" y="2278062"/>
                </a:lnTo>
                <a:lnTo>
                  <a:pt x="4940476" y="2319337"/>
                </a:lnTo>
                <a:lnTo>
                  <a:pt x="4921426" y="2359025"/>
                </a:lnTo>
                <a:lnTo>
                  <a:pt x="4902376" y="2395537"/>
                </a:lnTo>
                <a:lnTo>
                  <a:pt x="4883326" y="2433637"/>
                </a:lnTo>
                <a:lnTo>
                  <a:pt x="4865864" y="2471737"/>
                </a:lnTo>
                <a:lnTo>
                  <a:pt x="4848401" y="2513012"/>
                </a:lnTo>
                <a:lnTo>
                  <a:pt x="4834114" y="2560637"/>
                </a:lnTo>
                <a:lnTo>
                  <a:pt x="4824589" y="2613025"/>
                </a:lnTo>
                <a:lnTo>
                  <a:pt x="4815064" y="2671762"/>
                </a:lnTo>
                <a:lnTo>
                  <a:pt x="4813476" y="2741612"/>
                </a:lnTo>
                <a:lnTo>
                  <a:pt x="4815064" y="2809875"/>
                </a:lnTo>
                <a:lnTo>
                  <a:pt x="4824589" y="2868612"/>
                </a:lnTo>
                <a:lnTo>
                  <a:pt x="4834114" y="2922587"/>
                </a:lnTo>
                <a:lnTo>
                  <a:pt x="4848401" y="2967037"/>
                </a:lnTo>
                <a:lnTo>
                  <a:pt x="4865864" y="3009900"/>
                </a:lnTo>
                <a:lnTo>
                  <a:pt x="4883326" y="3046412"/>
                </a:lnTo>
                <a:lnTo>
                  <a:pt x="4902376" y="3084512"/>
                </a:lnTo>
                <a:lnTo>
                  <a:pt x="4921426" y="3121025"/>
                </a:lnTo>
                <a:lnTo>
                  <a:pt x="4940476" y="3160712"/>
                </a:lnTo>
                <a:lnTo>
                  <a:pt x="4956351" y="3201987"/>
                </a:lnTo>
                <a:lnTo>
                  <a:pt x="4970639" y="3248025"/>
                </a:lnTo>
                <a:lnTo>
                  <a:pt x="4981751" y="3300412"/>
                </a:lnTo>
                <a:lnTo>
                  <a:pt x="4989689" y="3360737"/>
                </a:lnTo>
                <a:lnTo>
                  <a:pt x="4992864" y="3427412"/>
                </a:lnTo>
                <a:lnTo>
                  <a:pt x="4989689" y="3497262"/>
                </a:lnTo>
                <a:lnTo>
                  <a:pt x="4981751" y="3557587"/>
                </a:lnTo>
                <a:lnTo>
                  <a:pt x="4970639" y="3609975"/>
                </a:lnTo>
                <a:lnTo>
                  <a:pt x="4956351" y="3656012"/>
                </a:lnTo>
                <a:lnTo>
                  <a:pt x="4940476" y="3697287"/>
                </a:lnTo>
                <a:lnTo>
                  <a:pt x="4921426" y="3736975"/>
                </a:lnTo>
                <a:lnTo>
                  <a:pt x="4883326" y="3811587"/>
                </a:lnTo>
                <a:lnTo>
                  <a:pt x="4865864" y="3848100"/>
                </a:lnTo>
                <a:lnTo>
                  <a:pt x="4848401" y="3890962"/>
                </a:lnTo>
                <a:lnTo>
                  <a:pt x="4834114" y="3935412"/>
                </a:lnTo>
                <a:lnTo>
                  <a:pt x="4824589" y="3987800"/>
                </a:lnTo>
                <a:lnTo>
                  <a:pt x="4815064" y="4048125"/>
                </a:lnTo>
                <a:lnTo>
                  <a:pt x="4813476" y="4116387"/>
                </a:lnTo>
                <a:lnTo>
                  <a:pt x="4815064" y="4186237"/>
                </a:lnTo>
                <a:lnTo>
                  <a:pt x="4824589" y="4244975"/>
                </a:lnTo>
                <a:lnTo>
                  <a:pt x="4834114" y="4297362"/>
                </a:lnTo>
                <a:lnTo>
                  <a:pt x="4848401" y="4343400"/>
                </a:lnTo>
                <a:lnTo>
                  <a:pt x="4865864" y="4386262"/>
                </a:lnTo>
                <a:lnTo>
                  <a:pt x="4883326" y="4424362"/>
                </a:lnTo>
                <a:lnTo>
                  <a:pt x="4921426" y="4498975"/>
                </a:lnTo>
                <a:lnTo>
                  <a:pt x="4940476" y="4537075"/>
                </a:lnTo>
                <a:lnTo>
                  <a:pt x="4956351" y="4579937"/>
                </a:lnTo>
                <a:lnTo>
                  <a:pt x="4970639" y="4625975"/>
                </a:lnTo>
                <a:lnTo>
                  <a:pt x="4981751" y="4678362"/>
                </a:lnTo>
                <a:lnTo>
                  <a:pt x="4989689" y="4738687"/>
                </a:lnTo>
                <a:lnTo>
                  <a:pt x="4992864" y="4806950"/>
                </a:lnTo>
                <a:lnTo>
                  <a:pt x="4989689" y="4875212"/>
                </a:lnTo>
                <a:lnTo>
                  <a:pt x="4981751" y="4935537"/>
                </a:lnTo>
                <a:lnTo>
                  <a:pt x="4970639" y="4987925"/>
                </a:lnTo>
                <a:lnTo>
                  <a:pt x="4956351" y="5033962"/>
                </a:lnTo>
                <a:lnTo>
                  <a:pt x="4940476" y="5075237"/>
                </a:lnTo>
                <a:lnTo>
                  <a:pt x="4921426" y="5114925"/>
                </a:lnTo>
                <a:lnTo>
                  <a:pt x="4902376" y="5149850"/>
                </a:lnTo>
                <a:lnTo>
                  <a:pt x="4883326" y="5186362"/>
                </a:lnTo>
                <a:lnTo>
                  <a:pt x="4865864" y="5226050"/>
                </a:lnTo>
                <a:lnTo>
                  <a:pt x="4848401" y="5268912"/>
                </a:lnTo>
                <a:lnTo>
                  <a:pt x="4834114" y="5313362"/>
                </a:lnTo>
                <a:lnTo>
                  <a:pt x="4824589" y="5365750"/>
                </a:lnTo>
                <a:lnTo>
                  <a:pt x="4815064" y="5426075"/>
                </a:lnTo>
                <a:lnTo>
                  <a:pt x="4813476" y="5494337"/>
                </a:lnTo>
                <a:lnTo>
                  <a:pt x="4815064" y="5562600"/>
                </a:lnTo>
                <a:lnTo>
                  <a:pt x="4824589" y="5622925"/>
                </a:lnTo>
                <a:lnTo>
                  <a:pt x="4834114" y="5675312"/>
                </a:lnTo>
                <a:lnTo>
                  <a:pt x="4848401" y="5721350"/>
                </a:lnTo>
                <a:lnTo>
                  <a:pt x="4865864" y="5762625"/>
                </a:lnTo>
                <a:lnTo>
                  <a:pt x="4883326" y="5802312"/>
                </a:lnTo>
                <a:lnTo>
                  <a:pt x="4902376" y="5840412"/>
                </a:lnTo>
                <a:lnTo>
                  <a:pt x="4921426" y="5876925"/>
                </a:lnTo>
                <a:lnTo>
                  <a:pt x="4940476" y="5915025"/>
                </a:lnTo>
                <a:lnTo>
                  <a:pt x="4956351" y="5956300"/>
                </a:lnTo>
                <a:lnTo>
                  <a:pt x="4970639" y="6003925"/>
                </a:lnTo>
                <a:lnTo>
                  <a:pt x="4981751" y="6056312"/>
                </a:lnTo>
                <a:lnTo>
                  <a:pt x="4989689" y="6113462"/>
                </a:lnTo>
                <a:lnTo>
                  <a:pt x="4992864" y="6183312"/>
                </a:lnTo>
                <a:lnTo>
                  <a:pt x="4989689" y="6251575"/>
                </a:lnTo>
                <a:lnTo>
                  <a:pt x="4981751" y="6311900"/>
                </a:lnTo>
                <a:lnTo>
                  <a:pt x="4970639" y="6361112"/>
                </a:lnTo>
                <a:lnTo>
                  <a:pt x="4956351" y="6407150"/>
                </a:lnTo>
                <a:lnTo>
                  <a:pt x="4940476" y="6448425"/>
                </a:lnTo>
                <a:lnTo>
                  <a:pt x="4923014" y="6488112"/>
                </a:lnTo>
                <a:lnTo>
                  <a:pt x="4905551" y="6523037"/>
                </a:lnTo>
                <a:lnTo>
                  <a:pt x="4886501" y="6561137"/>
                </a:lnTo>
                <a:lnTo>
                  <a:pt x="4867451" y="6597650"/>
                </a:lnTo>
                <a:lnTo>
                  <a:pt x="4851576" y="6640512"/>
                </a:lnTo>
                <a:lnTo>
                  <a:pt x="4835701" y="6683375"/>
                </a:lnTo>
                <a:lnTo>
                  <a:pt x="4826176" y="6735762"/>
                </a:lnTo>
                <a:lnTo>
                  <a:pt x="4818239" y="6791325"/>
                </a:lnTo>
                <a:lnTo>
                  <a:pt x="4813476" y="6858000"/>
                </a:lnTo>
                <a:lnTo>
                  <a:pt x="0" y="6858000"/>
                </a:lnTo>
                <a:close/>
              </a:path>
            </a:pathLst>
          </a:custGeom>
          <a:solidFill>
            <a:schemeClr val="accent1"/>
          </a:solidFill>
          <a:ln w="0">
            <a:noFill/>
            <a:prstDash val="solid"/>
            <a:round/>
            <a:headEnd/>
            <a:tailEnd/>
          </a:ln>
        </p:spPr>
      </p:sp>
      <p:sp>
        <p:nvSpPr>
          <p:cNvPr id="2" name="כותרת 1">
            <a:extLst>
              <a:ext uri="{FF2B5EF4-FFF2-40B4-BE49-F238E27FC236}">
                <a16:creationId xmlns:a16="http://schemas.microsoft.com/office/drawing/2014/main" id="{384E8A2D-6D6D-418B-8175-15FD48EE5118}"/>
              </a:ext>
            </a:extLst>
          </p:cNvPr>
          <p:cNvSpPr>
            <a:spLocks noGrp="1"/>
          </p:cNvSpPr>
          <p:nvPr>
            <p:ph type="title"/>
          </p:nvPr>
        </p:nvSpPr>
        <p:spPr>
          <a:xfrm>
            <a:off x="483640" y="643464"/>
            <a:ext cx="2577968" cy="4374850"/>
          </a:xfrm>
        </p:spPr>
        <p:txBody>
          <a:bodyPr vert="horz" lIns="91440" tIns="45720" rIns="91440" bIns="45720" rtlCol="0" anchor="ctr">
            <a:normAutofit/>
          </a:bodyPr>
          <a:lstStyle/>
          <a:p>
            <a:pPr algn="ctr" defTabSz="914400" rtl="0"/>
            <a:r>
              <a:rPr lang="en-US" sz="3300" b="1" spc="800" dirty="0" err="1"/>
              <a:t>חטפתם</a:t>
            </a:r>
            <a:r>
              <a:rPr lang="en-US" sz="3300" b="1" spc="800" dirty="0"/>
              <a:t> “?</a:t>
            </a:r>
            <a:r>
              <a:rPr lang="en-US" sz="3300" b="1" spc="800" dirty="0" err="1"/>
              <a:t>עצבים</a:t>
            </a:r>
            <a:r>
              <a:rPr lang="en-US" sz="3300" b="1" spc="800" dirty="0"/>
              <a:t>"</a:t>
            </a:r>
            <a:br>
              <a:rPr lang="en-US" sz="3300" b="1" spc="800" dirty="0"/>
            </a:br>
            <a:br>
              <a:rPr lang="en-US" sz="3300" spc="800" dirty="0"/>
            </a:br>
            <a:br>
              <a:rPr lang="en-US" sz="3300" b="1" spc="800" dirty="0"/>
            </a:br>
            <a:r>
              <a:rPr lang="en-US" sz="3300" b="1" spc="800" dirty="0" err="1"/>
              <a:t>מחשבות</a:t>
            </a:r>
            <a:r>
              <a:rPr lang="en-US" sz="3300" b="1" spc="800" dirty="0"/>
              <a:t> </a:t>
            </a:r>
            <a:r>
              <a:rPr lang="en-US" sz="3300" b="1" spc="800" dirty="0" err="1"/>
              <a:t>לסיכום</a:t>
            </a:r>
            <a:endParaRPr lang="en-US" sz="3300" b="1" spc="800" dirty="0"/>
          </a:p>
        </p:txBody>
      </p:sp>
      <p:pic>
        <p:nvPicPr>
          <p:cNvPr id="7" name="Graphic 6">
            <a:extLst>
              <a:ext uri="{FF2B5EF4-FFF2-40B4-BE49-F238E27FC236}">
                <a16:creationId xmlns:a16="http://schemas.microsoft.com/office/drawing/2014/main" id="{F0B082A2-7E8F-4FD4-BE86-F3B6DCE5C1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005222" y="1098334"/>
            <a:ext cx="4665249" cy="4665249"/>
          </a:xfrm>
          <a:prstGeom prst="rect">
            <a:avLst/>
          </a:prstGeom>
        </p:spPr>
      </p:pic>
    </p:spTree>
    <p:extLst>
      <p:ext uri="{BB962C8B-B14F-4D97-AF65-F5344CB8AC3E}">
        <p14:creationId xmlns:p14="http://schemas.microsoft.com/office/powerpoint/2010/main" val="2430598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תמונה 5">
            <a:extLst>
              <a:ext uri="{FF2B5EF4-FFF2-40B4-BE49-F238E27FC236}">
                <a16:creationId xmlns:a16="http://schemas.microsoft.com/office/drawing/2014/main" id="{BF942B1A-AD61-4807-B8CE-8690EFE2BD2E}"/>
              </a:ext>
            </a:extLst>
          </p:cNvPr>
          <p:cNvPicPr>
            <a:picLocks noChangeAspect="1"/>
          </p:cNvPicPr>
          <p:nvPr/>
        </p:nvPicPr>
        <p:blipFill rotWithShape="1">
          <a:blip r:embed="rId2"/>
          <a:srcRect l="18031" r="10907" b="1"/>
          <a:stretch/>
        </p:blipFill>
        <p:spPr>
          <a:xfrm>
            <a:off x="5530362" y="2466478"/>
            <a:ext cx="3196191" cy="2966030"/>
          </a:xfrm>
          <a:prstGeom prst="rect">
            <a:avLst/>
          </a:prstGeom>
        </p:spPr>
      </p:pic>
      <p:sp>
        <p:nvSpPr>
          <p:cNvPr id="11" name="Freeform 8">
            <a:extLst>
              <a:ext uri="{FF2B5EF4-FFF2-40B4-BE49-F238E27FC236}">
                <a16:creationId xmlns:a16="http://schemas.microsoft.com/office/drawing/2014/main" id="{21236EB4-E01D-4A24-A687-4E86CA6E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857250"/>
            <a:ext cx="9144000" cy="51435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5" fmla="*/ 9528486 w 12192000"/>
              <a:gd name="connsiteY5" fmla="*/ 2197353 h 6858000"/>
              <a:gd name="connsiteX6" fmla="*/ 9491031 w 12192000"/>
              <a:gd name="connsiteY6" fmla="*/ 2200864 h 6858000"/>
              <a:gd name="connsiteX7" fmla="*/ 9454747 w 12192000"/>
              <a:gd name="connsiteY7" fmla="*/ 2210228 h 6858000"/>
              <a:gd name="connsiteX8" fmla="*/ 9419633 w 12192000"/>
              <a:gd name="connsiteY8" fmla="*/ 2224273 h 6858000"/>
              <a:gd name="connsiteX9" fmla="*/ 9383349 w 12192000"/>
              <a:gd name="connsiteY9" fmla="*/ 2241830 h 6858000"/>
              <a:gd name="connsiteX10" fmla="*/ 9349405 w 12192000"/>
              <a:gd name="connsiteY10" fmla="*/ 2261728 h 6858000"/>
              <a:gd name="connsiteX11" fmla="*/ 9314292 w 12192000"/>
              <a:gd name="connsiteY11" fmla="*/ 2282796 h 6858000"/>
              <a:gd name="connsiteX12" fmla="*/ 9279178 w 12192000"/>
              <a:gd name="connsiteY12" fmla="*/ 2301524 h 6858000"/>
              <a:gd name="connsiteX13" fmla="*/ 9244064 w 12192000"/>
              <a:gd name="connsiteY13" fmla="*/ 2320251 h 6858000"/>
              <a:gd name="connsiteX14" fmla="*/ 9208950 w 12192000"/>
              <a:gd name="connsiteY14" fmla="*/ 2334296 h 6858000"/>
              <a:gd name="connsiteX15" fmla="*/ 9172666 w 12192000"/>
              <a:gd name="connsiteY15" fmla="*/ 2343660 h 6858000"/>
              <a:gd name="connsiteX16" fmla="*/ 9136382 w 12192000"/>
              <a:gd name="connsiteY16" fmla="*/ 2348342 h 6858000"/>
              <a:gd name="connsiteX17" fmla="*/ 9097757 w 12192000"/>
              <a:gd name="connsiteY17" fmla="*/ 2348342 h 6858000"/>
              <a:gd name="connsiteX18" fmla="*/ 9057961 w 12192000"/>
              <a:gd name="connsiteY18" fmla="*/ 2346001 h 6858000"/>
              <a:gd name="connsiteX19" fmla="*/ 9018166 w 12192000"/>
              <a:gd name="connsiteY19" fmla="*/ 2341319 h 6858000"/>
              <a:gd name="connsiteX20" fmla="*/ 8978370 w 12192000"/>
              <a:gd name="connsiteY20" fmla="*/ 2335467 h 6858000"/>
              <a:gd name="connsiteX21" fmla="*/ 8938575 w 12192000"/>
              <a:gd name="connsiteY21" fmla="*/ 2330785 h 6858000"/>
              <a:gd name="connsiteX22" fmla="*/ 8898779 w 12192000"/>
              <a:gd name="connsiteY22" fmla="*/ 2327274 h 6858000"/>
              <a:gd name="connsiteX23" fmla="*/ 8861324 w 12192000"/>
              <a:gd name="connsiteY23" fmla="*/ 2328444 h 6858000"/>
              <a:gd name="connsiteX24" fmla="*/ 8825040 w 12192000"/>
              <a:gd name="connsiteY24" fmla="*/ 2333126 h 6858000"/>
              <a:gd name="connsiteX25" fmla="*/ 8789926 w 12192000"/>
              <a:gd name="connsiteY25" fmla="*/ 2343660 h 6858000"/>
              <a:gd name="connsiteX26" fmla="*/ 8760665 w 12192000"/>
              <a:gd name="connsiteY26" fmla="*/ 2358876 h 6858000"/>
              <a:gd name="connsiteX27" fmla="*/ 8732574 w 12192000"/>
              <a:gd name="connsiteY27" fmla="*/ 2378774 h 6858000"/>
              <a:gd name="connsiteX28" fmla="*/ 8707994 w 12192000"/>
              <a:gd name="connsiteY28" fmla="*/ 2402183 h 6858000"/>
              <a:gd name="connsiteX29" fmla="*/ 8683415 w 12192000"/>
              <a:gd name="connsiteY29" fmla="*/ 2429103 h 6858000"/>
              <a:gd name="connsiteX30" fmla="*/ 8661176 w 12192000"/>
              <a:gd name="connsiteY30" fmla="*/ 2457194 h 6858000"/>
              <a:gd name="connsiteX31" fmla="*/ 8638937 w 12192000"/>
              <a:gd name="connsiteY31" fmla="*/ 2486456 h 6858000"/>
              <a:gd name="connsiteX32" fmla="*/ 8616699 w 12192000"/>
              <a:gd name="connsiteY32" fmla="*/ 2515717 h 6858000"/>
              <a:gd name="connsiteX33" fmla="*/ 8594460 w 12192000"/>
              <a:gd name="connsiteY33" fmla="*/ 2543808 h 6858000"/>
              <a:gd name="connsiteX34" fmla="*/ 8571051 w 12192000"/>
              <a:gd name="connsiteY34" fmla="*/ 2570729 h 6858000"/>
              <a:gd name="connsiteX35" fmla="*/ 8544130 w 12192000"/>
              <a:gd name="connsiteY35" fmla="*/ 2594138 h 6858000"/>
              <a:gd name="connsiteX36" fmla="*/ 8518380 w 12192000"/>
              <a:gd name="connsiteY36" fmla="*/ 2615206 h 6858000"/>
              <a:gd name="connsiteX37" fmla="*/ 8489119 w 12192000"/>
              <a:gd name="connsiteY37" fmla="*/ 2631593 h 6858000"/>
              <a:gd name="connsiteX38" fmla="*/ 8457516 w 12192000"/>
              <a:gd name="connsiteY38" fmla="*/ 2645638 h 6858000"/>
              <a:gd name="connsiteX39" fmla="*/ 8423573 w 12192000"/>
              <a:gd name="connsiteY39" fmla="*/ 2657343 h 6858000"/>
              <a:gd name="connsiteX40" fmla="*/ 8388459 w 12192000"/>
              <a:gd name="connsiteY40" fmla="*/ 2667877 h 6858000"/>
              <a:gd name="connsiteX41" fmla="*/ 8353346 w 12192000"/>
              <a:gd name="connsiteY41" fmla="*/ 2677241 h 6858000"/>
              <a:gd name="connsiteX42" fmla="*/ 8317062 w 12192000"/>
              <a:gd name="connsiteY42" fmla="*/ 2686604 h 6858000"/>
              <a:gd name="connsiteX43" fmla="*/ 8283118 w 12192000"/>
              <a:gd name="connsiteY43" fmla="*/ 2697138 h 6858000"/>
              <a:gd name="connsiteX44" fmla="*/ 8249175 w 12192000"/>
              <a:gd name="connsiteY44" fmla="*/ 2708843 h 6858000"/>
              <a:gd name="connsiteX45" fmla="*/ 8217573 w 12192000"/>
              <a:gd name="connsiteY45" fmla="*/ 2722888 h 6858000"/>
              <a:gd name="connsiteX46" fmla="*/ 8189482 w 12192000"/>
              <a:gd name="connsiteY46" fmla="*/ 2740445 h 6858000"/>
              <a:gd name="connsiteX47" fmla="*/ 8163732 w 12192000"/>
              <a:gd name="connsiteY47" fmla="*/ 2761514 h 6858000"/>
              <a:gd name="connsiteX48" fmla="*/ 8142663 w 12192000"/>
              <a:gd name="connsiteY48" fmla="*/ 2787264 h 6858000"/>
              <a:gd name="connsiteX49" fmla="*/ 8125106 w 12192000"/>
              <a:gd name="connsiteY49" fmla="*/ 2815355 h 6858000"/>
              <a:gd name="connsiteX50" fmla="*/ 8111061 w 12192000"/>
              <a:gd name="connsiteY50" fmla="*/ 2846957 h 6858000"/>
              <a:gd name="connsiteX51" fmla="*/ 8099356 w 12192000"/>
              <a:gd name="connsiteY51" fmla="*/ 2880900 h 6858000"/>
              <a:gd name="connsiteX52" fmla="*/ 8088822 w 12192000"/>
              <a:gd name="connsiteY52" fmla="*/ 2914844 h 6858000"/>
              <a:gd name="connsiteX53" fmla="*/ 8079459 w 12192000"/>
              <a:gd name="connsiteY53" fmla="*/ 2951128 h 6858000"/>
              <a:gd name="connsiteX54" fmla="*/ 8070095 w 12192000"/>
              <a:gd name="connsiteY54" fmla="*/ 2986242 h 6858000"/>
              <a:gd name="connsiteX55" fmla="*/ 8059561 w 12192000"/>
              <a:gd name="connsiteY55" fmla="*/ 3021355 h 6858000"/>
              <a:gd name="connsiteX56" fmla="*/ 8047856 w 12192000"/>
              <a:gd name="connsiteY56" fmla="*/ 3055299 h 6858000"/>
              <a:gd name="connsiteX57" fmla="*/ 8033811 w 12192000"/>
              <a:gd name="connsiteY57" fmla="*/ 3086901 h 6858000"/>
              <a:gd name="connsiteX58" fmla="*/ 8017424 w 12192000"/>
              <a:gd name="connsiteY58" fmla="*/ 3116162 h 6858000"/>
              <a:gd name="connsiteX59" fmla="*/ 7996356 w 12192000"/>
              <a:gd name="connsiteY59" fmla="*/ 3141913 h 6858000"/>
              <a:gd name="connsiteX60" fmla="*/ 7972947 w 12192000"/>
              <a:gd name="connsiteY60" fmla="*/ 3168833 h 6858000"/>
              <a:gd name="connsiteX61" fmla="*/ 7946026 w 12192000"/>
              <a:gd name="connsiteY61" fmla="*/ 3192242 h 6858000"/>
              <a:gd name="connsiteX62" fmla="*/ 7916765 w 12192000"/>
              <a:gd name="connsiteY62" fmla="*/ 3214481 h 6858000"/>
              <a:gd name="connsiteX63" fmla="*/ 7887503 w 12192000"/>
              <a:gd name="connsiteY63" fmla="*/ 3236720 h 6858000"/>
              <a:gd name="connsiteX64" fmla="*/ 7858242 w 12192000"/>
              <a:gd name="connsiteY64" fmla="*/ 3258958 h 6858000"/>
              <a:gd name="connsiteX65" fmla="*/ 7830151 w 12192000"/>
              <a:gd name="connsiteY65" fmla="*/ 3281197 h 6858000"/>
              <a:gd name="connsiteX66" fmla="*/ 7803230 w 12192000"/>
              <a:gd name="connsiteY66" fmla="*/ 3305777 h 6858000"/>
              <a:gd name="connsiteX67" fmla="*/ 7779821 w 12192000"/>
              <a:gd name="connsiteY67" fmla="*/ 3330356 h 6858000"/>
              <a:gd name="connsiteX68" fmla="*/ 7759923 w 12192000"/>
              <a:gd name="connsiteY68" fmla="*/ 3358447 h 6858000"/>
              <a:gd name="connsiteX69" fmla="*/ 7744708 w 12192000"/>
              <a:gd name="connsiteY69" fmla="*/ 3387709 h 6858000"/>
              <a:gd name="connsiteX70" fmla="*/ 7734173 w 12192000"/>
              <a:gd name="connsiteY70" fmla="*/ 3422822 h 6858000"/>
              <a:gd name="connsiteX71" fmla="*/ 7729492 w 12192000"/>
              <a:gd name="connsiteY71" fmla="*/ 3459107 h 6858000"/>
              <a:gd name="connsiteX72" fmla="*/ 7728321 w 12192000"/>
              <a:gd name="connsiteY72" fmla="*/ 3496561 h 6858000"/>
              <a:gd name="connsiteX73" fmla="*/ 7731832 w 12192000"/>
              <a:gd name="connsiteY73" fmla="*/ 3536357 h 6858000"/>
              <a:gd name="connsiteX74" fmla="*/ 7736514 w 12192000"/>
              <a:gd name="connsiteY74" fmla="*/ 3576152 h 6858000"/>
              <a:gd name="connsiteX75" fmla="*/ 7742367 w 12192000"/>
              <a:gd name="connsiteY75" fmla="*/ 3615948 h 6858000"/>
              <a:gd name="connsiteX76" fmla="*/ 7747048 w 12192000"/>
              <a:gd name="connsiteY76" fmla="*/ 3655744 h 6858000"/>
              <a:gd name="connsiteX77" fmla="*/ 7749389 w 12192000"/>
              <a:gd name="connsiteY77" fmla="*/ 3695539 h 6858000"/>
              <a:gd name="connsiteX78" fmla="*/ 7749389 w 12192000"/>
              <a:gd name="connsiteY78" fmla="*/ 3734164 h 6858000"/>
              <a:gd name="connsiteX79" fmla="*/ 7744708 w 12192000"/>
              <a:gd name="connsiteY79" fmla="*/ 3770449 h 6858000"/>
              <a:gd name="connsiteX80" fmla="*/ 7735344 w 12192000"/>
              <a:gd name="connsiteY80" fmla="*/ 3806733 h 6858000"/>
              <a:gd name="connsiteX81" fmla="*/ 7721298 w 12192000"/>
              <a:gd name="connsiteY81" fmla="*/ 3840676 h 6858000"/>
              <a:gd name="connsiteX82" fmla="*/ 7703741 w 12192000"/>
              <a:gd name="connsiteY82" fmla="*/ 3875790 h 6858000"/>
              <a:gd name="connsiteX83" fmla="*/ 7683844 w 12192000"/>
              <a:gd name="connsiteY83" fmla="*/ 3910903 h 6858000"/>
              <a:gd name="connsiteX84" fmla="*/ 7662775 w 12192000"/>
              <a:gd name="connsiteY84" fmla="*/ 3946017 h 6858000"/>
              <a:gd name="connsiteX85" fmla="*/ 7642878 w 12192000"/>
              <a:gd name="connsiteY85" fmla="*/ 3979961 h 6858000"/>
              <a:gd name="connsiteX86" fmla="*/ 7625321 w 12192000"/>
              <a:gd name="connsiteY86" fmla="*/ 4016245 h 6858000"/>
              <a:gd name="connsiteX87" fmla="*/ 7611275 w 12192000"/>
              <a:gd name="connsiteY87" fmla="*/ 4051358 h 6858000"/>
              <a:gd name="connsiteX88" fmla="*/ 7601912 w 12192000"/>
              <a:gd name="connsiteY88" fmla="*/ 4087643 h 6858000"/>
              <a:gd name="connsiteX89" fmla="*/ 7598400 w 12192000"/>
              <a:gd name="connsiteY89" fmla="*/ 4125097 h 6858000"/>
              <a:gd name="connsiteX90" fmla="*/ 7601912 w 12192000"/>
              <a:gd name="connsiteY90" fmla="*/ 4162552 h 6858000"/>
              <a:gd name="connsiteX91" fmla="*/ 7611275 w 12192000"/>
              <a:gd name="connsiteY91" fmla="*/ 4198836 h 6858000"/>
              <a:gd name="connsiteX92" fmla="*/ 7625321 w 12192000"/>
              <a:gd name="connsiteY92" fmla="*/ 4233950 h 6858000"/>
              <a:gd name="connsiteX93" fmla="*/ 7642878 w 12192000"/>
              <a:gd name="connsiteY93" fmla="*/ 4270234 h 6858000"/>
              <a:gd name="connsiteX94" fmla="*/ 7662775 w 12192000"/>
              <a:gd name="connsiteY94" fmla="*/ 4304177 h 6858000"/>
              <a:gd name="connsiteX95" fmla="*/ 7683844 w 12192000"/>
              <a:gd name="connsiteY95" fmla="*/ 4339291 h 6858000"/>
              <a:gd name="connsiteX96" fmla="*/ 7703741 w 12192000"/>
              <a:gd name="connsiteY96" fmla="*/ 4374405 h 6858000"/>
              <a:gd name="connsiteX97" fmla="*/ 7721298 w 12192000"/>
              <a:gd name="connsiteY97" fmla="*/ 4409519 h 6858000"/>
              <a:gd name="connsiteX98" fmla="*/ 7735344 w 12192000"/>
              <a:gd name="connsiteY98" fmla="*/ 4443462 h 6858000"/>
              <a:gd name="connsiteX99" fmla="*/ 7744708 w 12192000"/>
              <a:gd name="connsiteY99" fmla="*/ 4479746 h 6858000"/>
              <a:gd name="connsiteX100" fmla="*/ 7749389 w 12192000"/>
              <a:gd name="connsiteY100" fmla="*/ 4516030 h 6858000"/>
              <a:gd name="connsiteX101" fmla="*/ 7749389 w 12192000"/>
              <a:gd name="connsiteY101" fmla="*/ 4554655 h 6858000"/>
              <a:gd name="connsiteX102" fmla="*/ 7747048 w 12192000"/>
              <a:gd name="connsiteY102" fmla="*/ 4594451 h 6858000"/>
              <a:gd name="connsiteX103" fmla="*/ 7742367 w 12192000"/>
              <a:gd name="connsiteY103" fmla="*/ 4634247 h 6858000"/>
              <a:gd name="connsiteX104" fmla="*/ 7736514 w 12192000"/>
              <a:gd name="connsiteY104" fmla="*/ 4674042 h 6858000"/>
              <a:gd name="connsiteX105" fmla="*/ 7731832 w 12192000"/>
              <a:gd name="connsiteY105" fmla="*/ 4713838 h 6858000"/>
              <a:gd name="connsiteX106" fmla="*/ 7728321 w 12192000"/>
              <a:gd name="connsiteY106" fmla="*/ 4753633 h 6858000"/>
              <a:gd name="connsiteX107" fmla="*/ 7729492 w 12192000"/>
              <a:gd name="connsiteY107" fmla="*/ 4791088 h 6858000"/>
              <a:gd name="connsiteX108" fmla="*/ 7734173 w 12192000"/>
              <a:gd name="connsiteY108" fmla="*/ 4827372 h 6858000"/>
              <a:gd name="connsiteX109" fmla="*/ 7744708 w 12192000"/>
              <a:gd name="connsiteY109" fmla="*/ 4862486 h 6858000"/>
              <a:gd name="connsiteX110" fmla="*/ 7759923 w 12192000"/>
              <a:gd name="connsiteY110" fmla="*/ 4891747 h 6858000"/>
              <a:gd name="connsiteX111" fmla="*/ 7779821 w 12192000"/>
              <a:gd name="connsiteY111" fmla="*/ 4919838 h 6858000"/>
              <a:gd name="connsiteX112" fmla="*/ 7803230 w 12192000"/>
              <a:gd name="connsiteY112" fmla="*/ 4944418 h 6858000"/>
              <a:gd name="connsiteX113" fmla="*/ 7830151 w 12192000"/>
              <a:gd name="connsiteY113" fmla="*/ 4968998 h 6858000"/>
              <a:gd name="connsiteX114" fmla="*/ 7858242 w 12192000"/>
              <a:gd name="connsiteY114" fmla="*/ 4991236 h 6858000"/>
              <a:gd name="connsiteX115" fmla="*/ 7887503 w 12192000"/>
              <a:gd name="connsiteY115" fmla="*/ 5013475 h 6858000"/>
              <a:gd name="connsiteX116" fmla="*/ 7916765 w 12192000"/>
              <a:gd name="connsiteY116" fmla="*/ 5035714 h 6858000"/>
              <a:gd name="connsiteX117" fmla="*/ 7946026 w 12192000"/>
              <a:gd name="connsiteY117" fmla="*/ 5057952 h 6858000"/>
              <a:gd name="connsiteX118" fmla="*/ 7972947 w 12192000"/>
              <a:gd name="connsiteY118" fmla="*/ 5081362 h 6858000"/>
              <a:gd name="connsiteX119" fmla="*/ 7996356 w 12192000"/>
              <a:gd name="connsiteY119" fmla="*/ 5108282 h 6858000"/>
              <a:gd name="connsiteX120" fmla="*/ 8017424 w 12192000"/>
              <a:gd name="connsiteY120" fmla="*/ 5134032 h 6858000"/>
              <a:gd name="connsiteX121" fmla="*/ 8033811 w 12192000"/>
              <a:gd name="connsiteY121" fmla="*/ 5163294 h 6858000"/>
              <a:gd name="connsiteX122" fmla="*/ 8047856 w 12192000"/>
              <a:gd name="connsiteY122" fmla="*/ 5194896 h 6858000"/>
              <a:gd name="connsiteX123" fmla="*/ 8059561 w 12192000"/>
              <a:gd name="connsiteY123" fmla="*/ 5228839 h 6858000"/>
              <a:gd name="connsiteX124" fmla="*/ 8070095 w 12192000"/>
              <a:gd name="connsiteY124" fmla="*/ 5263953 h 6858000"/>
              <a:gd name="connsiteX125" fmla="*/ 8079459 w 12192000"/>
              <a:gd name="connsiteY125" fmla="*/ 5299067 h 6858000"/>
              <a:gd name="connsiteX126" fmla="*/ 8088822 w 12192000"/>
              <a:gd name="connsiteY126" fmla="*/ 5335351 h 6858000"/>
              <a:gd name="connsiteX127" fmla="*/ 8099356 w 12192000"/>
              <a:gd name="connsiteY127" fmla="*/ 5369294 h 6858000"/>
              <a:gd name="connsiteX128" fmla="*/ 8111061 w 12192000"/>
              <a:gd name="connsiteY128" fmla="*/ 5403238 h 6858000"/>
              <a:gd name="connsiteX129" fmla="*/ 8125106 w 12192000"/>
              <a:gd name="connsiteY129" fmla="*/ 5434840 h 6858000"/>
              <a:gd name="connsiteX130" fmla="*/ 8142663 w 12192000"/>
              <a:gd name="connsiteY130" fmla="*/ 5462931 h 6858000"/>
              <a:gd name="connsiteX131" fmla="*/ 8163732 w 12192000"/>
              <a:gd name="connsiteY131" fmla="*/ 5488681 h 6858000"/>
              <a:gd name="connsiteX132" fmla="*/ 8189482 w 12192000"/>
              <a:gd name="connsiteY132" fmla="*/ 5509749 h 6858000"/>
              <a:gd name="connsiteX133" fmla="*/ 8217573 w 12192000"/>
              <a:gd name="connsiteY133" fmla="*/ 5527306 h 6858000"/>
              <a:gd name="connsiteX134" fmla="*/ 8249175 w 12192000"/>
              <a:gd name="connsiteY134" fmla="*/ 5541352 h 6858000"/>
              <a:gd name="connsiteX135" fmla="*/ 8283118 w 12192000"/>
              <a:gd name="connsiteY135" fmla="*/ 5553056 h 6858000"/>
              <a:gd name="connsiteX136" fmla="*/ 8317062 w 12192000"/>
              <a:gd name="connsiteY136" fmla="*/ 5563590 h 6858000"/>
              <a:gd name="connsiteX137" fmla="*/ 8353346 w 12192000"/>
              <a:gd name="connsiteY137" fmla="*/ 5572954 h 6858000"/>
              <a:gd name="connsiteX138" fmla="*/ 8388459 w 12192000"/>
              <a:gd name="connsiteY138" fmla="*/ 5582318 h 6858000"/>
              <a:gd name="connsiteX139" fmla="*/ 8423573 w 12192000"/>
              <a:gd name="connsiteY139" fmla="*/ 5592852 h 6858000"/>
              <a:gd name="connsiteX140" fmla="*/ 8457516 w 12192000"/>
              <a:gd name="connsiteY140" fmla="*/ 5604556 h 6858000"/>
              <a:gd name="connsiteX141" fmla="*/ 8489119 w 12192000"/>
              <a:gd name="connsiteY141" fmla="*/ 5618602 h 6858000"/>
              <a:gd name="connsiteX142" fmla="*/ 8518380 w 12192000"/>
              <a:gd name="connsiteY142" fmla="*/ 5634988 h 6858000"/>
              <a:gd name="connsiteX143" fmla="*/ 8544130 w 12192000"/>
              <a:gd name="connsiteY143" fmla="*/ 5656057 h 6858000"/>
              <a:gd name="connsiteX144" fmla="*/ 8571051 w 12192000"/>
              <a:gd name="connsiteY144" fmla="*/ 5679466 h 6858000"/>
              <a:gd name="connsiteX145" fmla="*/ 8594460 w 12192000"/>
              <a:gd name="connsiteY145" fmla="*/ 5706386 h 6858000"/>
              <a:gd name="connsiteX146" fmla="*/ 8616699 w 12192000"/>
              <a:gd name="connsiteY146" fmla="*/ 5734477 h 6858000"/>
              <a:gd name="connsiteX147" fmla="*/ 8638937 w 12192000"/>
              <a:gd name="connsiteY147" fmla="*/ 5763739 h 6858000"/>
              <a:gd name="connsiteX148" fmla="*/ 8661176 w 12192000"/>
              <a:gd name="connsiteY148" fmla="*/ 5793000 h 6858000"/>
              <a:gd name="connsiteX149" fmla="*/ 8683415 w 12192000"/>
              <a:gd name="connsiteY149" fmla="*/ 5821091 h 6858000"/>
              <a:gd name="connsiteX150" fmla="*/ 8707994 w 12192000"/>
              <a:gd name="connsiteY150" fmla="*/ 5848012 h 6858000"/>
              <a:gd name="connsiteX151" fmla="*/ 8732574 w 12192000"/>
              <a:gd name="connsiteY151" fmla="*/ 5871421 h 6858000"/>
              <a:gd name="connsiteX152" fmla="*/ 8760665 w 12192000"/>
              <a:gd name="connsiteY152" fmla="*/ 5891319 h 6858000"/>
              <a:gd name="connsiteX153" fmla="*/ 8789926 w 12192000"/>
              <a:gd name="connsiteY153" fmla="*/ 5906535 h 6858000"/>
              <a:gd name="connsiteX154" fmla="*/ 8825040 w 12192000"/>
              <a:gd name="connsiteY154" fmla="*/ 5917069 h 6858000"/>
              <a:gd name="connsiteX155" fmla="*/ 8861324 w 12192000"/>
              <a:gd name="connsiteY155" fmla="*/ 5921751 h 6858000"/>
              <a:gd name="connsiteX156" fmla="*/ 8898779 w 12192000"/>
              <a:gd name="connsiteY156" fmla="*/ 5922921 h 6858000"/>
              <a:gd name="connsiteX157" fmla="*/ 8938575 w 12192000"/>
              <a:gd name="connsiteY157" fmla="*/ 5919410 h 6858000"/>
              <a:gd name="connsiteX158" fmla="*/ 8978370 w 12192000"/>
              <a:gd name="connsiteY158" fmla="*/ 5914728 h 6858000"/>
              <a:gd name="connsiteX159" fmla="*/ 9018166 w 12192000"/>
              <a:gd name="connsiteY159" fmla="*/ 5908876 h 6858000"/>
              <a:gd name="connsiteX160" fmla="*/ 9057961 w 12192000"/>
              <a:gd name="connsiteY160" fmla="*/ 5904194 h 6858000"/>
              <a:gd name="connsiteX161" fmla="*/ 9097757 w 12192000"/>
              <a:gd name="connsiteY161" fmla="*/ 5901853 h 6858000"/>
              <a:gd name="connsiteX162" fmla="*/ 9136382 w 12192000"/>
              <a:gd name="connsiteY162" fmla="*/ 5901853 h 6858000"/>
              <a:gd name="connsiteX163" fmla="*/ 9172666 w 12192000"/>
              <a:gd name="connsiteY163" fmla="*/ 5906535 h 6858000"/>
              <a:gd name="connsiteX164" fmla="*/ 9208950 w 12192000"/>
              <a:gd name="connsiteY164" fmla="*/ 5915898 h 6858000"/>
              <a:gd name="connsiteX165" fmla="*/ 9244064 w 12192000"/>
              <a:gd name="connsiteY165" fmla="*/ 5929944 h 6858000"/>
              <a:gd name="connsiteX166" fmla="*/ 9279178 w 12192000"/>
              <a:gd name="connsiteY166" fmla="*/ 5948671 h 6858000"/>
              <a:gd name="connsiteX167" fmla="*/ 9314292 w 12192000"/>
              <a:gd name="connsiteY167" fmla="*/ 5967398 h 6858000"/>
              <a:gd name="connsiteX168" fmla="*/ 9349405 w 12192000"/>
              <a:gd name="connsiteY168" fmla="*/ 5988467 h 6858000"/>
              <a:gd name="connsiteX169" fmla="*/ 9383349 w 12192000"/>
              <a:gd name="connsiteY169" fmla="*/ 6008364 h 6858000"/>
              <a:gd name="connsiteX170" fmla="*/ 9419633 w 12192000"/>
              <a:gd name="connsiteY170" fmla="*/ 6025921 h 6858000"/>
              <a:gd name="connsiteX171" fmla="*/ 9454747 w 12192000"/>
              <a:gd name="connsiteY171" fmla="*/ 6039967 h 6858000"/>
              <a:gd name="connsiteX172" fmla="*/ 9491031 w 12192000"/>
              <a:gd name="connsiteY172" fmla="*/ 6049331 h 6858000"/>
              <a:gd name="connsiteX173" fmla="*/ 9528486 w 12192000"/>
              <a:gd name="connsiteY173" fmla="*/ 6052842 h 6858000"/>
              <a:gd name="connsiteX174" fmla="*/ 9565940 w 12192000"/>
              <a:gd name="connsiteY174" fmla="*/ 6049331 h 6858000"/>
              <a:gd name="connsiteX175" fmla="*/ 9602224 w 12192000"/>
              <a:gd name="connsiteY175" fmla="*/ 6039967 h 6858000"/>
              <a:gd name="connsiteX176" fmla="*/ 9637338 w 12192000"/>
              <a:gd name="connsiteY176" fmla="*/ 6025921 h 6858000"/>
              <a:gd name="connsiteX177" fmla="*/ 9673622 w 12192000"/>
              <a:gd name="connsiteY177" fmla="*/ 6008364 h 6858000"/>
              <a:gd name="connsiteX178" fmla="*/ 9707566 w 12192000"/>
              <a:gd name="connsiteY178" fmla="*/ 5988467 h 6858000"/>
              <a:gd name="connsiteX179" fmla="*/ 9742679 w 12192000"/>
              <a:gd name="connsiteY179" fmla="*/ 5967398 h 6858000"/>
              <a:gd name="connsiteX180" fmla="*/ 9777793 w 12192000"/>
              <a:gd name="connsiteY180" fmla="*/ 5948671 h 6858000"/>
              <a:gd name="connsiteX181" fmla="*/ 9812907 w 12192000"/>
              <a:gd name="connsiteY181" fmla="*/ 5929944 h 6858000"/>
              <a:gd name="connsiteX182" fmla="*/ 9846850 w 12192000"/>
              <a:gd name="connsiteY182" fmla="*/ 5915898 h 6858000"/>
              <a:gd name="connsiteX183" fmla="*/ 9884305 w 12192000"/>
              <a:gd name="connsiteY183" fmla="*/ 5906535 h 6858000"/>
              <a:gd name="connsiteX184" fmla="*/ 9920589 w 12192000"/>
              <a:gd name="connsiteY184" fmla="*/ 5901853 h 6858000"/>
              <a:gd name="connsiteX185" fmla="*/ 9959214 w 12192000"/>
              <a:gd name="connsiteY185" fmla="*/ 5901853 h 6858000"/>
              <a:gd name="connsiteX186" fmla="*/ 9999010 w 12192000"/>
              <a:gd name="connsiteY186" fmla="*/ 5904194 h 6858000"/>
              <a:gd name="connsiteX187" fmla="*/ 10038805 w 12192000"/>
              <a:gd name="connsiteY187" fmla="*/ 5908876 h 6858000"/>
              <a:gd name="connsiteX188" fmla="*/ 10078601 w 12192000"/>
              <a:gd name="connsiteY188" fmla="*/ 5914728 h 6858000"/>
              <a:gd name="connsiteX189" fmla="*/ 10118396 w 12192000"/>
              <a:gd name="connsiteY189" fmla="*/ 5919410 h 6858000"/>
              <a:gd name="connsiteX190" fmla="*/ 10158192 w 12192000"/>
              <a:gd name="connsiteY190" fmla="*/ 5922921 h 6858000"/>
              <a:gd name="connsiteX191" fmla="*/ 10195647 w 12192000"/>
              <a:gd name="connsiteY191" fmla="*/ 5921751 h 6858000"/>
              <a:gd name="connsiteX192" fmla="*/ 10231931 w 12192000"/>
              <a:gd name="connsiteY192" fmla="*/ 5917069 h 6858000"/>
              <a:gd name="connsiteX193" fmla="*/ 10267044 w 12192000"/>
              <a:gd name="connsiteY193" fmla="*/ 5906535 h 6858000"/>
              <a:gd name="connsiteX194" fmla="*/ 10296306 w 12192000"/>
              <a:gd name="connsiteY194" fmla="*/ 5891319 h 6858000"/>
              <a:gd name="connsiteX195" fmla="*/ 10324397 w 12192000"/>
              <a:gd name="connsiteY195" fmla="*/ 5871421 h 6858000"/>
              <a:gd name="connsiteX196" fmla="*/ 10348977 w 12192000"/>
              <a:gd name="connsiteY196" fmla="*/ 5848012 h 6858000"/>
              <a:gd name="connsiteX197" fmla="*/ 10373556 w 12192000"/>
              <a:gd name="connsiteY197" fmla="*/ 5821091 h 6858000"/>
              <a:gd name="connsiteX198" fmla="*/ 10395795 w 12192000"/>
              <a:gd name="connsiteY198" fmla="*/ 5793000 h 6858000"/>
              <a:gd name="connsiteX199" fmla="*/ 10418034 w 12192000"/>
              <a:gd name="connsiteY199" fmla="*/ 5763739 h 6858000"/>
              <a:gd name="connsiteX200" fmla="*/ 10440272 w 12192000"/>
              <a:gd name="connsiteY200" fmla="*/ 5734477 h 6858000"/>
              <a:gd name="connsiteX201" fmla="*/ 10462511 w 12192000"/>
              <a:gd name="connsiteY201" fmla="*/ 5706386 h 6858000"/>
              <a:gd name="connsiteX202" fmla="*/ 10485920 w 12192000"/>
              <a:gd name="connsiteY202" fmla="*/ 5679466 h 6858000"/>
              <a:gd name="connsiteX203" fmla="*/ 10512841 w 12192000"/>
              <a:gd name="connsiteY203" fmla="*/ 5656057 h 6858000"/>
              <a:gd name="connsiteX204" fmla="*/ 10538591 w 12192000"/>
              <a:gd name="connsiteY204" fmla="*/ 5634988 h 6858000"/>
              <a:gd name="connsiteX205" fmla="*/ 10567852 w 12192000"/>
              <a:gd name="connsiteY205" fmla="*/ 5618602 h 6858000"/>
              <a:gd name="connsiteX206" fmla="*/ 10599455 w 12192000"/>
              <a:gd name="connsiteY206" fmla="*/ 5604556 h 6858000"/>
              <a:gd name="connsiteX207" fmla="*/ 10633398 w 12192000"/>
              <a:gd name="connsiteY207" fmla="*/ 5592852 h 6858000"/>
              <a:gd name="connsiteX208" fmla="*/ 10668512 w 12192000"/>
              <a:gd name="connsiteY208" fmla="*/ 5582318 h 6858000"/>
              <a:gd name="connsiteX209" fmla="*/ 10703626 w 12192000"/>
              <a:gd name="connsiteY209" fmla="*/ 5572954 h 6858000"/>
              <a:gd name="connsiteX210" fmla="*/ 10739910 w 12192000"/>
              <a:gd name="connsiteY210" fmla="*/ 5563590 h 6858000"/>
              <a:gd name="connsiteX211" fmla="*/ 10773853 w 12192000"/>
              <a:gd name="connsiteY211" fmla="*/ 5553056 h 6858000"/>
              <a:gd name="connsiteX212" fmla="*/ 10807796 w 12192000"/>
              <a:gd name="connsiteY212" fmla="*/ 5541352 h 6858000"/>
              <a:gd name="connsiteX213" fmla="*/ 10839399 w 12192000"/>
              <a:gd name="connsiteY213" fmla="*/ 5527306 h 6858000"/>
              <a:gd name="connsiteX214" fmla="*/ 10867490 w 12192000"/>
              <a:gd name="connsiteY214" fmla="*/ 5509749 h 6858000"/>
              <a:gd name="connsiteX215" fmla="*/ 10893240 w 12192000"/>
              <a:gd name="connsiteY215" fmla="*/ 5488681 h 6858000"/>
              <a:gd name="connsiteX216" fmla="*/ 10914308 w 12192000"/>
              <a:gd name="connsiteY216" fmla="*/ 5462931 h 6858000"/>
              <a:gd name="connsiteX217" fmla="*/ 10931865 w 12192000"/>
              <a:gd name="connsiteY217" fmla="*/ 5434840 h 6858000"/>
              <a:gd name="connsiteX218" fmla="*/ 10945910 w 12192000"/>
              <a:gd name="connsiteY218" fmla="*/ 5403238 h 6858000"/>
              <a:gd name="connsiteX219" fmla="*/ 10957615 w 12192000"/>
              <a:gd name="connsiteY219" fmla="*/ 5369294 h 6858000"/>
              <a:gd name="connsiteX220" fmla="*/ 10968149 w 12192000"/>
              <a:gd name="connsiteY220" fmla="*/ 5335351 h 6858000"/>
              <a:gd name="connsiteX221" fmla="*/ 10977513 w 12192000"/>
              <a:gd name="connsiteY221" fmla="*/ 5299067 h 6858000"/>
              <a:gd name="connsiteX222" fmla="*/ 10986876 w 12192000"/>
              <a:gd name="connsiteY222" fmla="*/ 5263953 h 6858000"/>
              <a:gd name="connsiteX223" fmla="*/ 10997410 w 12192000"/>
              <a:gd name="connsiteY223" fmla="*/ 5228839 h 6858000"/>
              <a:gd name="connsiteX224" fmla="*/ 11009115 w 12192000"/>
              <a:gd name="connsiteY224" fmla="*/ 5194896 h 6858000"/>
              <a:gd name="connsiteX225" fmla="*/ 11023160 w 12192000"/>
              <a:gd name="connsiteY225" fmla="*/ 5163294 h 6858000"/>
              <a:gd name="connsiteX226" fmla="*/ 11039547 w 12192000"/>
              <a:gd name="connsiteY226" fmla="*/ 5134032 h 6858000"/>
              <a:gd name="connsiteX227" fmla="*/ 11060615 w 12192000"/>
              <a:gd name="connsiteY227" fmla="*/ 5108282 h 6858000"/>
              <a:gd name="connsiteX228" fmla="*/ 11084024 w 12192000"/>
              <a:gd name="connsiteY228" fmla="*/ 5081362 h 6858000"/>
              <a:gd name="connsiteX229" fmla="*/ 11110945 w 12192000"/>
              <a:gd name="connsiteY229" fmla="*/ 5057952 h 6858000"/>
              <a:gd name="connsiteX230" fmla="*/ 11139036 w 12192000"/>
              <a:gd name="connsiteY230" fmla="*/ 5035714 h 6858000"/>
              <a:gd name="connsiteX231" fmla="*/ 11169468 w 12192000"/>
              <a:gd name="connsiteY231" fmla="*/ 5013475 h 6858000"/>
              <a:gd name="connsiteX232" fmla="*/ 11198729 w 12192000"/>
              <a:gd name="connsiteY232" fmla="*/ 4991236 h 6858000"/>
              <a:gd name="connsiteX233" fmla="*/ 11226820 w 12192000"/>
              <a:gd name="connsiteY233" fmla="*/ 4968998 h 6858000"/>
              <a:gd name="connsiteX234" fmla="*/ 11253741 w 12192000"/>
              <a:gd name="connsiteY234" fmla="*/ 4944418 h 6858000"/>
              <a:gd name="connsiteX235" fmla="*/ 11277150 w 12192000"/>
              <a:gd name="connsiteY235" fmla="*/ 4919838 h 6858000"/>
              <a:gd name="connsiteX236" fmla="*/ 11297048 w 12192000"/>
              <a:gd name="connsiteY236" fmla="*/ 4891747 h 6858000"/>
              <a:gd name="connsiteX237" fmla="*/ 11312264 w 12192000"/>
              <a:gd name="connsiteY237" fmla="*/ 4862486 h 6858000"/>
              <a:gd name="connsiteX238" fmla="*/ 11322798 w 12192000"/>
              <a:gd name="connsiteY238" fmla="*/ 4827372 h 6858000"/>
              <a:gd name="connsiteX239" fmla="*/ 11327480 w 12192000"/>
              <a:gd name="connsiteY239" fmla="*/ 4791088 h 6858000"/>
              <a:gd name="connsiteX240" fmla="*/ 11328650 w 12192000"/>
              <a:gd name="connsiteY240" fmla="*/ 4753633 h 6858000"/>
              <a:gd name="connsiteX241" fmla="*/ 11325139 w 12192000"/>
              <a:gd name="connsiteY241" fmla="*/ 4713838 h 6858000"/>
              <a:gd name="connsiteX242" fmla="*/ 11320457 w 12192000"/>
              <a:gd name="connsiteY242" fmla="*/ 4674042 h 6858000"/>
              <a:gd name="connsiteX243" fmla="*/ 11314605 w 12192000"/>
              <a:gd name="connsiteY243" fmla="*/ 4634247 h 6858000"/>
              <a:gd name="connsiteX244" fmla="*/ 11309923 w 12192000"/>
              <a:gd name="connsiteY244" fmla="*/ 4594451 h 6858000"/>
              <a:gd name="connsiteX245" fmla="*/ 11307582 w 12192000"/>
              <a:gd name="connsiteY245" fmla="*/ 4554655 h 6858000"/>
              <a:gd name="connsiteX246" fmla="*/ 11307582 w 12192000"/>
              <a:gd name="connsiteY246" fmla="*/ 4516030 h 6858000"/>
              <a:gd name="connsiteX247" fmla="*/ 11312264 w 12192000"/>
              <a:gd name="connsiteY247" fmla="*/ 4479746 h 6858000"/>
              <a:gd name="connsiteX248" fmla="*/ 11321628 w 12192000"/>
              <a:gd name="connsiteY248" fmla="*/ 4443462 h 6858000"/>
              <a:gd name="connsiteX249" fmla="*/ 11335673 w 12192000"/>
              <a:gd name="connsiteY249" fmla="*/ 4409519 h 6858000"/>
              <a:gd name="connsiteX250" fmla="*/ 11354400 w 12192000"/>
              <a:gd name="connsiteY250" fmla="*/ 4374405 h 6858000"/>
              <a:gd name="connsiteX251" fmla="*/ 11373128 w 12192000"/>
              <a:gd name="connsiteY251" fmla="*/ 4339291 h 6858000"/>
              <a:gd name="connsiteX252" fmla="*/ 11394196 w 12192000"/>
              <a:gd name="connsiteY252" fmla="*/ 4304177 h 6858000"/>
              <a:gd name="connsiteX253" fmla="*/ 11414094 w 12192000"/>
              <a:gd name="connsiteY253" fmla="*/ 4270234 h 6858000"/>
              <a:gd name="connsiteX254" fmla="*/ 11431650 w 12192000"/>
              <a:gd name="connsiteY254" fmla="*/ 4233950 h 6858000"/>
              <a:gd name="connsiteX255" fmla="*/ 11445696 w 12192000"/>
              <a:gd name="connsiteY255" fmla="*/ 4198836 h 6858000"/>
              <a:gd name="connsiteX256" fmla="*/ 11455060 w 12192000"/>
              <a:gd name="connsiteY256" fmla="*/ 4162552 h 6858000"/>
              <a:gd name="connsiteX257" fmla="*/ 11458571 w 12192000"/>
              <a:gd name="connsiteY257" fmla="*/ 4125097 h 6858000"/>
              <a:gd name="connsiteX258" fmla="*/ 11455060 w 12192000"/>
              <a:gd name="connsiteY258" fmla="*/ 4087643 h 6858000"/>
              <a:gd name="connsiteX259" fmla="*/ 11445696 w 12192000"/>
              <a:gd name="connsiteY259" fmla="*/ 4051358 h 6858000"/>
              <a:gd name="connsiteX260" fmla="*/ 11431650 w 12192000"/>
              <a:gd name="connsiteY260" fmla="*/ 4016245 h 6858000"/>
              <a:gd name="connsiteX261" fmla="*/ 11414094 w 12192000"/>
              <a:gd name="connsiteY261" fmla="*/ 3979961 h 6858000"/>
              <a:gd name="connsiteX262" fmla="*/ 11394196 w 12192000"/>
              <a:gd name="connsiteY262" fmla="*/ 3946017 h 6858000"/>
              <a:gd name="connsiteX263" fmla="*/ 11373128 w 12192000"/>
              <a:gd name="connsiteY263" fmla="*/ 3910903 h 6858000"/>
              <a:gd name="connsiteX264" fmla="*/ 11354400 w 12192000"/>
              <a:gd name="connsiteY264" fmla="*/ 3875790 h 6858000"/>
              <a:gd name="connsiteX265" fmla="*/ 11335673 w 12192000"/>
              <a:gd name="connsiteY265" fmla="*/ 3840676 h 6858000"/>
              <a:gd name="connsiteX266" fmla="*/ 11321628 w 12192000"/>
              <a:gd name="connsiteY266" fmla="*/ 3806733 h 6858000"/>
              <a:gd name="connsiteX267" fmla="*/ 11312264 w 12192000"/>
              <a:gd name="connsiteY267" fmla="*/ 3770449 h 6858000"/>
              <a:gd name="connsiteX268" fmla="*/ 11307582 w 12192000"/>
              <a:gd name="connsiteY268" fmla="*/ 3734164 h 6858000"/>
              <a:gd name="connsiteX269" fmla="*/ 11307582 w 12192000"/>
              <a:gd name="connsiteY269" fmla="*/ 3695539 h 6858000"/>
              <a:gd name="connsiteX270" fmla="*/ 11309923 w 12192000"/>
              <a:gd name="connsiteY270" fmla="*/ 3655744 h 6858000"/>
              <a:gd name="connsiteX271" fmla="*/ 11314605 w 12192000"/>
              <a:gd name="connsiteY271" fmla="*/ 3615948 h 6858000"/>
              <a:gd name="connsiteX272" fmla="*/ 11320457 w 12192000"/>
              <a:gd name="connsiteY272" fmla="*/ 3576152 h 6858000"/>
              <a:gd name="connsiteX273" fmla="*/ 11325139 w 12192000"/>
              <a:gd name="connsiteY273" fmla="*/ 3536357 h 6858000"/>
              <a:gd name="connsiteX274" fmla="*/ 11328650 w 12192000"/>
              <a:gd name="connsiteY274" fmla="*/ 3496561 h 6858000"/>
              <a:gd name="connsiteX275" fmla="*/ 11327480 w 12192000"/>
              <a:gd name="connsiteY275" fmla="*/ 3459107 h 6858000"/>
              <a:gd name="connsiteX276" fmla="*/ 11322798 w 12192000"/>
              <a:gd name="connsiteY276" fmla="*/ 3422822 h 6858000"/>
              <a:gd name="connsiteX277" fmla="*/ 11312264 w 12192000"/>
              <a:gd name="connsiteY277" fmla="*/ 3387709 h 6858000"/>
              <a:gd name="connsiteX278" fmla="*/ 11297048 w 12192000"/>
              <a:gd name="connsiteY278" fmla="*/ 3358447 h 6858000"/>
              <a:gd name="connsiteX279" fmla="*/ 11277150 w 12192000"/>
              <a:gd name="connsiteY279" fmla="*/ 3330356 h 6858000"/>
              <a:gd name="connsiteX280" fmla="*/ 11253741 w 12192000"/>
              <a:gd name="connsiteY280" fmla="*/ 3305777 h 6858000"/>
              <a:gd name="connsiteX281" fmla="*/ 11226820 w 12192000"/>
              <a:gd name="connsiteY281" fmla="*/ 3281197 h 6858000"/>
              <a:gd name="connsiteX282" fmla="*/ 11198729 w 12192000"/>
              <a:gd name="connsiteY282" fmla="*/ 3258958 h 6858000"/>
              <a:gd name="connsiteX283" fmla="*/ 11169468 w 12192000"/>
              <a:gd name="connsiteY283" fmla="*/ 3236720 h 6858000"/>
              <a:gd name="connsiteX284" fmla="*/ 11139036 w 12192000"/>
              <a:gd name="connsiteY284" fmla="*/ 3214481 h 6858000"/>
              <a:gd name="connsiteX285" fmla="*/ 11110945 w 12192000"/>
              <a:gd name="connsiteY285" fmla="*/ 3192242 h 6858000"/>
              <a:gd name="connsiteX286" fmla="*/ 11084024 w 12192000"/>
              <a:gd name="connsiteY286" fmla="*/ 3168833 h 6858000"/>
              <a:gd name="connsiteX287" fmla="*/ 11060615 w 12192000"/>
              <a:gd name="connsiteY287" fmla="*/ 3141913 h 6858000"/>
              <a:gd name="connsiteX288" fmla="*/ 11039547 w 12192000"/>
              <a:gd name="connsiteY288" fmla="*/ 3116162 h 6858000"/>
              <a:gd name="connsiteX289" fmla="*/ 11023160 w 12192000"/>
              <a:gd name="connsiteY289" fmla="*/ 3086901 h 6858000"/>
              <a:gd name="connsiteX290" fmla="*/ 11009115 w 12192000"/>
              <a:gd name="connsiteY290" fmla="*/ 3055299 h 6858000"/>
              <a:gd name="connsiteX291" fmla="*/ 10997410 w 12192000"/>
              <a:gd name="connsiteY291" fmla="*/ 3021355 h 6858000"/>
              <a:gd name="connsiteX292" fmla="*/ 10986876 w 12192000"/>
              <a:gd name="connsiteY292" fmla="*/ 2986242 h 6858000"/>
              <a:gd name="connsiteX293" fmla="*/ 10977513 w 12192000"/>
              <a:gd name="connsiteY293" fmla="*/ 2951128 h 6858000"/>
              <a:gd name="connsiteX294" fmla="*/ 10968149 w 12192000"/>
              <a:gd name="connsiteY294" fmla="*/ 2914844 h 6858000"/>
              <a:gd name="connsiteX295" fmla="*/ 10957615 w 12192000"/>
              <a:gd name="connsiteY295" fmla="*/ 2880900 h 6858000"/>
              <a:gd name="connsiteX296" fmla="*/ 10945910 w 12192000"/>
              <a:gd name="connsiteY296" fmla="*/ 2846957 h 6858000"/>
              <a:gd name="connsiteX297" fmla="*/ 10931865 w 12192000"/>
              <a:gd name="connsiteY297" fmla="*/ 2815355 h 6858000"/>
              <a:gd name="connsiteX298" fmla="*/ 10914308 w 12192000"/>
              <a:gd name="connsiteY298" fmla="*/ 2787264 h 6858000"/>
              <a:gd name="connsiteX299" fmla="*/ 10893240 w 12192000"/>
              <a:gd name="connsiteY299" fmla="*/ 2761514 h 6858000"/>
              <a:gd name="connsiteX300" fmla="*/ 10867490 w 12192000"/>
              <a:gd name="connsiteY300" fmla="*/ 2740445 h 6858000"/>
              <a:gd name="connsiteX301" fmla="*/ 10839399 w 12192000"/>
              <a:gd name="connsiteY301" fmla="*/ 2722888 h 6858000"/>
              <a:gd name="connsiteX302" fmla="*/ 10807796 w 12192000"/>
              <a:gd name="connsiteY302" fmla="*/ 2708843 h 6858000"/>
              <a:gd name="connsiteX303" fmla="*/ 10773853 w 12192000"/>
              <a:gd name="connsiteY303" fmla="*/ 2697138 h 6858000"/>
              <a:gd name="connsiteX304" fmla="*/ 10739910 w 12192000"/>
              <a:gd name="connsiteY304" fmla="*/ 2686604 h 6858000"/>
              <a:gd name="connsiteX305" fmla="*/ 10703626 w 12192000"/>
              <a:gd name="connsiteY305" fmla="*/ 2677241 h 6858000"/>
              <a:gd name="connsiteX306" fmla="*/ 10668512 w 12192000"/>
              <a:gd name="connsiteY306" fmla="*/ 2667877 h 6858000"/>
              <a:gd name="connsiteX307" fmla="*/ 10633398 w 12192000"/>
              <a:gd name="connsiteY307" fmla="*/ 2657343 h 6858000"/>
              <a:gd name="connsiteX308" fmla="*/ 10599455 w 12192000"/>
              <a:gd name="connsiteY308" fmla="*/ 2645638 h 6858000"/>
              <a:gd name="connsiteX309" fmla="*/ 10567852 w 12192000"/>
              <a:gd name="connsiteY309" fmla="*/ 2631593 h 6858000"/>
              <a:gd name="connsiteX310" fmla="*/ 10538591 w 12192000"/>
              <a:gd name="connsiteY310" fmla="*/ 2615206 h 6858000"/>
              <a:gd name="connsiteX311" fmla="*/ 10512841 w 12192000"/>
              <a:gd name="connsiteY311" fmla="*/ 2594138 h 6858000"/>
              <a:gd name="connsiteX312" fmla="*/ 10485920 w 12192000"/>
              <a:gd name="connsiteY312" fmla="*/ 2570729 h 6858000"/>
              <a:gd name="connsiteX313" fmla="*/ 10462511 w 12192000"/>
              <a:gd name="connsiteY313" fmla="*/ 2543808 h 6858000"/>
              <a:gd name="connsiteX314" fmla="*/ 10440272 w 12192000"/>
              <a:gd name="connsiteY314" fmla="*/ 2515717 h 6858000"/>
              <a:gd name="connsiteX315" fmla="*/ 10418034 w 12192000"/>
              <a:gd name="connsiteY315" fmla="*/ 2486456 h 6858000"/>
              <a:gd name="connsiteX316" fmla="*/ 10395795 w 12192000"/>
              <a:gd name="connsiteY316" fmla="*/ 2457194 h 6858000"/>
              <a:gd name="connsiteX317" fmla="*/ 10373556 w 12192000"/>
              <a:gd name="connsiteY317" fmla="*/ 2429103 h 6858000"/>
              <a:gd name="connsiteX318" fmla="*/ 10348977 w 12192000"/>
              <a:gd name="connsiteY318" fmla="*/ 2402183 h 6858000"/>
              <a:gd name="connsiteX319" fmla="*/ 10324397 w 12192000"/>
              <a:gd name="connsiteY319" fmla="*/ 2378774 h 6858000"/>
              <a:gd name="connsiteX320" fmla="*/ 10296306 w 12192000"/>
              <a:gd name="connsiteY320" fmla="*/ 2358876 h 6858000"/>
              <a:gd name="connsiteX321" fmla="*/ 10267044 w 12192000"/>
              <a:gd name="connsiteY321" fmla="*/ 2343660 h 6858000"/>
              <a:gd name="connsiteX322" fmla="*/ 10231931 w 12192000"/>
              <a:gd name="connsiteY322" fmla="*/ 2333126 h 6858000"/>
              <a:gd name="connsiteX323" fmla="*/ 10195647 w 12192000"/>
              <a:gd name="connsiteY323" fmla="*/ 2328444 h 6858000"/>
              <a:gd name="connsiteX324" fmla="*/ 10158192 w 12192000"/>
              <a:gd name="connsiteY324" fmla="*/ 2327274 h 6858000"/>
              <a:gd name="connsiteX325" fmla="*/ 10118396 w 12192000"/>
              <a:gd name="connsiteY325" fmla="*/ 2330785 h 6858000"/>
              <a:gd name="connsiteX326" fmla="*/ 10078601 w 12192000"/>
              <a:gd name="connsiteY326" fmla="*/ 2335467 h 6858000"/>
              <a:gd name="connsiteX327" fmla="*/ 10038805 w 12192000"/>
              <a:gd name="connsiteY327" fmla="*/ 2341319 h 6858000"/>
              <a:gd name="connsiteX328" fmla="*/ 9999010 w 12192000"/>
              <a:gd name="connsiteY328" fmla="*/ 2346001 h 6858000"/>
              <a:gd name="connsiteX329" fmla="*/ 9959214 w 12192000"/>
              <a:gd name="connsiteY329" fmla="*/ 2348342 h 6858000"/>
              <a:gd name="connsiteX330" fmla="*/ 9920589 w 12192000"/>
              <a:gd name="connsiteY330" fmla="*/ 2348342 h 6858000"/>
              <a:gd name="connsiteX331" fmla="*/ 9884305 w 12192000"/>
              <a:gd name="connsiteY331" fmla="*/ 2343660 h 6858000"/>
              <a:gd name="connsiteX332" fmla="*/ 9846850 w 12192000"/>
              <a:gd name="connsiteY332" fmla="*/ 2334296 h 6858000"/>
              <a:gd name="connsiteX333" fmla="*/ 9812907 w 12192000"/>
              <a:gd name="connsiteY333" fmla="*/ 2320251 h 6858000"/>
              <a:gd name="connsiteX334" fmla="*/ 9777793 w 12192000"/>
              <a:gd name="connsiteY334" fmla="*/ 2301524 h 6858000"/>
              <a:gd name="connsiteX335" fmla="*/ 9742679 w 12192000"/>
              <a:gd name="connsiteY335" fmla="*/ 2282796 h 6858000"/>
              <a:gd name="connsiteX336" fmla="*/ 9707566 w 12192000"/>
              <a:gd name="connsiteY336" fmla="*/ 2261728 h 6858000"/>
              <a:gd name="connsiteX337" fmla="*/ 9673622 w 12192000"/>
              <a:gd name="connsiteY337" fmla="*/ 2241830 h 6858000"/>
              <a:gd name="connsiteX338" fmla="*/ 9637338 w 12192000"/>
              <a:gd name="connsiteY338" fmla="*/ 2224273 h 6858000"/>
              <a:gd name="connsiteX339" fmla="*/ 9602224 w 12192000"/>
              <a:gd name="connsiteY339" fmla="*/ 2210228 h 6858000"/>
              <a:gd name="connsiteX340" fmla="*/ 9565940 w 12192000"/>
              <a:gd name="connsiteY340" fmla="*/ 2200864 h 6858000"/>
              <a:gd name="connsiteX341" fmla="*/ 9528486 w 12192000"/>
              <a:gd name="connsiteY341" fmla="*/ 219735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12192000" h="6858000">
                <a:moveTo>
                  <a:pt x="0" y="0"/>
                </a:moveTo>
                <a:lnTo>
                  <a:pt x="12192000" y="0"/>
                </a:lnTo>
                <a:lnTo>
                  <a:pt x="12192000" y="6858000"/>
                </a:lnTo>
                <a:lnTo>
                  <a:pt x="0" y="6858000"/>
                </a:lnTo>
                <a:lnTo>
                  <a:pt x="0" y="0"/>
                </a:lnTo>
                <a:close/>
                <a:moveTo>
                  <a:pt x="9528486" y="2197353"/>
                </a:moveTo>
                <a:lnTo>
                  <a:pt x="9491031" y="2200864"/>
                </a:lnTo>
                <a:lnTo>
                  <a:pt x="9454747" y="2210228"/>
                </a:lnTo>
                <a:lnTo>
                  <a:pt x="9419633" y="2224273"/>
                </a:lnTo>
                <a:lnTo>
                  <a:pt x="9383349" y="2241830"/>
                </a:lnTo>
                <a:lnTo>
                  <a:pt x="9349405" y="2261728"/>
                </a:lnTo>
                <a:lnTo>
                  <a:pt x="9314292" y="2282796"/>
                </a:lnTo>
                <a:lnTo>
                  <a:pt x="9279178" y="2301524"/>
                </a:lnTo>
                <a:lnTo>
                  <a:pt x="9244064" y="2320251"/>
                </a:lnTo>
                <a:lnTo>
                  <a:pt x="9208950" y="2334296"/>
                </a:lnTo>
                <a:lnTo>
                  <a:pt x="9172666" y="2343660"/>
                </a:lnTo>
                <a:lnTo>
                  <a:pt x="9136382" y="2348342"/>
                </a:lnTo>
                <a:lnTo>
                  <a:pt x="9097757" y="2348342"/>
                </a:lnTo>
                <a:lnTo>
                  <a:pt x="9057961" y="2346001"/>
                </a:lnTo>
                <a:lnTo>
                  <a:pt x="9018166" y="2341319"/>
                </a:lnTo>
                <a:lnTo>
                  <a:pt x="8978370" y="2335467"/>
                </a:lnTo>
                <a:lnTo>
                  <a:pt x="8938575" y="2330785"/>
                </a:lnTo>
                <a:lnTo>
                  <a:pt x="8898779" y="2327274"/>
                </a:lnTo>
                <a:lnTo>
                  <a:pt x="8861324" y="2328444"/>
                </a:lnTo>
                <a:lnTo>
                  <a:pt x="8825040" y="2333126"/>
                </a:lnTo>
                <a:lnTo>
                  <a:pt x="8789926" y="2343660"/>
                </a:lnTo>
                <a:lnTo>
                  <a:pt x="8760665" y="2358876"/>
                </a:lnTo>
                <a:lnTo>
                  <a:pt x="8732574" y="2378774"/>
                </a:lnTo>
                <a:lnTo>
                  <a:pt x="8707994" y="2402183"/>
                </a:lnTo>
                <a:lnTo>
                  <a:pt x="8683415" y="2429103"/>
                </a:lnTo>
                <a:lnTo>
                  <a:pt x="8661176" y="2457194"/>
                </a:lnTo>
                <a:lnTo>
                  <a:pt x="8638937" y="2486456"/>
                </a:lnTo>
                <a:lnTo>
                  <a:pt x="8616699" y="2515717"/>
                </a:lnTo>
                <a:lnTo>
                  <a:pt x="8594460" y="2543808"/>
                </a:lnTo>
                <a:lnTo>
                  <a:pt x="8571051" y="2570729"/>
                </a:lnTo>
                <a:lnTo>
                  <a:pt x="8544130" y="2594138"/>
                </a:lnTo>
                <a:lnTo>
                  <a:pt x="8518380" y="2615206"/>
                </a:lnTo>
                <a:lnTo>
                  <a:pt x="8489119" y="2631593"/>
                </a:lnTo>
                <a:lnTo>
                  <a:pt x="8457516" y="2645638"/>
                </a:lnTo>
                <a:lnTo>
                  <a:pt x="8423573" y="2657343"/>
                </a:lnTo>
                <a:lnTo>
                  <a:pt x="8388459" y="2667877"/>
                </a:lnTo>
                <a:lnTo>
                  <a:pt x="8353346" y="2677241"/>
                </a:lnTo>
                <a:lnTo>
                  <a:pt x="8317062" y="2686604"/>
                </a:lnTo>
                <a:lnTo>
                  <a:pt x="8283118" y="2697138"/>
                </a:lnTo>
                <a:lnTo>
                  <a:pt x="8249175" y="2708843"/>
                </a:lnTo>
                <a:lnTo>
                  <a:pt x="8217573" y="2722888"/>
                </a:lnTo>
                <a:lnTo>
                  <a:pt x="8189482" y="2740445"/>
                </a:lnTo>
                <a:lnTo>
                  <a:pt x="8163732" y="2761514"/>
                </a:lnTo>
                <a:lnTo>
                  <a:pt x="8142663" y="2787264"/>
                </a:lnTo>
                <a:lnTo>
                  <a:pt x="8125106" y="2815355"/>
                </a:lnTo>
                <a:lnTo>
                  <a:pt x="8111061" y="2846957"/>
                </a:lnTo>
                <a:lnTo>
                  <a:pt x="8099356" y="2880900"/>
                </a:lnTo>
                <a:lnTo>
                  <a:pt x="8088822" y="2914844"/>
                </a:lnTo>
                <a:lnTo>
                  <a:pt x="8079459" y="2951128"/>
                </a:lnTo>
                <a:lnTo>
                  <a:pt x="8070095" y="2986242"/>
                </a:lnTo>
                <a:lnTo>
                  <a:pt x="8059561" y="3021355"/>
                </a:lnTo>
                <a:lnTo>
                  <a:pt x="8047856" y="3055299"/>
                </a:lnTo>
                <a:lnTo>
                  <a:pt x="8033811" y="3086901"/>
                </a:lnTo>
                <a:lnTo>
                  <a:pt x="8017424" y="3116162"/>
                </a:lnTo>
                <a:lnTo>
                  <a:pt x="7996356" y="3141913"/>
                </a:lnTo>
                <a:lnTo>
                  <a:pt x="7972947" y="3168833"/>
                </a:lnTo>
                <a:lnTo>
                  <a:pt x="7946026" y="3192242"/>
                </a:lnTo>
                <a:lnTo>
                  <a:pt x="7916765" y="3214481"/>
                </a:lnTo>
                <a:lnTo>
                  <a:pt x="7887503" y="3236720"/>
                </a:lnTo>
                <a:lnTo>
                  <a:pt x="7858242" y="3258958"/>
                </a:lnTo>
                <a:lnTo>
                  <a:pt x="7830151" y="3281197"/>
                </a:lnTo>
                <a:lnTo>
                  <a:pt x="7803230" y="3305777"/>
                </a:lnTo>
                <a:lnTo>
                  <a:pt x="7779821" y="3330356"/>
                </a:lnTo>
                <a:lnTo>
                  <a:pt x="7759923" y="3358447"/>
                </a:lnTo>
                <a:lnTo>
                  <a:pt x="7744708" y="3387709"/>
                </a:lnTo>
                <a:lnTo>
                  <a:pt x="7734173" y="3422822"/>
                </a:lnTo>
                <a:lnTo>
                  <a:pt x="7729492" y="3459107"/>
                </a:lnTo>
                <a:lnTo>
                  <a:pt x="7728321" y="3496561"/>
                </a:lnTo>
                <a:lnTo>
                  <a:pt x="7731832" y="3536357"/>
                </a:lnTo>
                <a:lnTo>
                  <a:pt x="7736514" y="3576152"/>
                </a:lnTo>
                <a:lnTo>
                  <a:pt x="7742367" y="3615948"/>
                </a:lnTo>
                <a:lnTo>
                  <a:pt x="7747048" y="3655744"/>
                </a:lnTo>
                <a:lnTo>
                  <a:pt x="7749389" y="3695539"/>
                </a:lnTo>
                <a:lnTo>
                  <a:pt x="7749389" y="3734164"/>
                </a:lnTo>
                <a:lnTo>
                  <a:pt x="7744708" y="3770449"/>
                </a:lnTo>
                <a:lnTo>
                  <a:pt x="7735344" y="3806733"/>
                </a:lnTo>
                <a:lnTo>
                  <a:pt x="7721298" y="3840676"/>
                </a:lnTo>
                <a:lnTo>
                  <a:pt x="7703741" y="3875790"/>
                </a:lnTo>
                <a:lnTo>
                  <a:pt x="7683844" y="3910903"/>
                </a:lnTo>
                <a:lnTo>
                  <a:pt x="7662775" y="3946017"/>
                </a:lnTo>
                <a:lnTo>
                  <a:pt x="7642878" y="3979961"/>
                </a:lnTo>
                <a:lnTo>
                  <a:pt x="7625321" y="4016245"/>
                </a:lnTo>
                <a:lnTo>
                  <a:pt x="7611275" y="4051358"/>
                </a:lnTo>
                <a:lnTo>
                  <a:pt x="7601912" y="4087643"/>
                </a:lnTo>
                <a:lnTo>
                  <a:pt x="7598400" y="4125097"/>
                </a:lnTo>
                <a:lnTo>
                  <a:pt x="7601912" y="4162552"/>
                </a:lnTo>
                <a:lnTo>
                  <a:pt x="7611275" y="4198836"/>
                </a:lnTo>
                <a:lnTo>
                  <a:pt x="7625321" y="4233950"/>
                </a:lnTo>
                <a:lnTo>
                  <a:pt x="7642878" y="4270234"/>
                </a:lnTo>
                <a:lnTo>
                  <a:pt x="7662775" y="4304177"/>
                </a:lnTo>
                <a:lnTo>
                  <a:pt x="7683844" y="4339291"/>
                </a:lnTo>
                <a:lnTo>
                  <a:pt x="7703741" y="4374405"/>
                </a:lnTo>
                <a:lnTo>
                  <a:pt x="7721298" y="4409519"/>
                </a:lnTo>
                <a:lnTo>
                  <a:pt x="7735344" y="4443462"/>
                </a:lnTo>
                <a:lnTo>
                  <a:pt x="7744708" y="4479746"/>
                </a:lnTo>
                <a:lnTo>
                  <a:pt x="7749389" y="4516030"/>
                </a:lnTo>
                <a:lnTo>
                  <a:pt x="7749389" y="4554655"/>
                </a:lnTo>
                <a:lnTo>
                  <a:pt x="7747048" y="4594451"/>
                </a:lnTo>
                <a:lnTo>
                  <a:pt x="7742367" y="4634247"/>
                </a:lnTo>
                <a:lnTo>
                  <a:pt x="7736514" y="4674042"/>
                </a:lnTo>
                <a:lnTo>
                  <a:pt x="7731832" y="4713838"/>
                </a:lnTo>
                <a:lnTo>
                  <a:pt x="7728321" y="4753633"/>
                </a:lnTo>
                <a:lnTo>
                  <a:pt x="7729492" y="4791088"/>
                </a:lnTo>
                <a:lnTo>
                  <a:pt x="7734173" y="4827372"/>
                </a:lnTo>
                <a:lnTo>
                  <a:pt x="7744708" y="4862486"/>
                </a:lnTo>
                <a:lnTo>
                  <a:pt x="7759923" y="4891747"/>
                </a:lnTo>
                <a:lnTo>
                  <a:pt x="7779821" y="4919838"/>
                </a:lnTo>
                <a:lnTo>
                  <a:pt x="7803230" y="4944418"/>
                </a:lnTo>
                <a:lnTo>
                  <a:pt x="7830151" y="4968998"/>
                </a:lnTo>
                <a:lnTo>
                  <a:pt x="7858242" y="4991236"/>
                </a:lnTo>
                <a:lnTo>
                  <a:pt x="7887503" y="5013475"/>
                </a:lnTo>
                <a:lnTo>
                  <a:pt x="7916765" y="5035714"/>
                </a:lnTo>
                <a:lnTo>
                  <a:pt x="7946026" y="5057952"/>
                </a:lnTo>
                <a:lnTo>
                  <a:pt x="7972947" y="5081362"/>
                </a:lnTo>
                <a:lnTo>
                  <a:pt x="7996356" y="5108282"/>
                </a:lnTo>
                <a:lnTo>
                  <a:pt x="8017424" y="5134032"/>
                </a:lnTo>
                <a:lnTo>
                  <a:pt x="8033811" y="5163294"/>
                </a:lnTo>
                <a:lnTo>
                  <a:pt x="8047856" y="5194896"/>
                </a:lnTo>
                <a:lnTo>
                  <a:pt x="8059561" y="5228839"/>
                </a:lnTo>
                <a:lnTo>
                  <a:pt x="8070095" y="5263953"/>
                </a:lnTo>
                <a:lnTo>
                  <a:pt x="8079459" y="5299067"/>
                </a:lnTo>
                <a:lnTo>
                  <a:pt x="8088822" y="5335351"/>
                </a:lnTo>
                <a:lnTo>
                  <a:pt x="8099356" y="5369294"/>
                </a:lnTo>
                <a:lnTo>
                  <a:pt x="8111061" y="5403238"/>
                </a:lnTo>
                <a:lnTo>
                  <a:pt x="8125106" y="5434840"/>
                </a:lnTo>
                <a:lnTo>
                  <a:pt x="8142663" y="5462931"/>
                </a:lnTo>
                <a:lnTo>
                  <a:pt x="8163732" y="5488681"/>
                </a:lnTo>
                <a:lnTo>
                  <a:pt x="8189482" y="5509749"/>
                </a:lnTo>
                <a:lnTo>
                  <a:pt x="8217573" y="5527306"/>
                </a:lnTo>
                <a:lnTo>
                  <a:pt x="8249175" y="5541352"/>
                </a:lnTo>
                <a:lnTo>
                  <a:pt x="8283118" y="5553056"/>
                </a:lnTo>
                <a:lnTo>
                  <a:pt x="8317062" y="5563590"/>
                </a:lnTo>
                <a:lnTo>
                  <a:pt x="8353346" y="5572954"/>
                </a:lnTo>
                <a:lnTo>
                  <a:pt x="8388459" y="5582318"/>
                </a:lnTo>
                <a:lnTo>
                  <a:pt x="8423573" y="5592852"/>
                </a:lnTo>
                <a:lnTo>
                  <a:pt x="8457516" y="5604556"/>
                </a:lnTo>
                <a:lnTo>
                  <a:pt x="8489119" y="5618602"/>
                </a:lnTo>
                <a:lnTo>
                  <a:pt x="8518380" y="5634988"/>
                </a:lnTo>
                <a:lnTo>
                  <a:pt x="8544130" y="5656057"/>
                </a:lnTo>
                <a:lnTo>
                  <a:pt x="8571051" y="5679466"/>
                </a:lnTo>
                <a:lnTo>
                  <a:pt x="8594460" y="5706386"/>
                </a:lnTo>
                <a:lnTo>
                  <a:pt x="8616699" y="5734477"/>
                </a:lnTo>
                <a:lnTo>
                  <a:pt x="8638937" y="5763739"/>
                </a:lnTo>
                <a:lnTo>
                  <a:pt x="8661176" y="5793000"/>
                </a:lnTo>
                <a:lnTo>
                  <a:pt x="8683415" y="5821091"/>
                </a:lnTo>
                <a:lnTo>
                  <a:pt x="8707994" y="5848012"/>
                </a:lnTo>
                <a:lnTo>
                  <a:pt x="8732574" y="5871421"/>
                </a:lnTo>
                <a:lnTo>
                  <a:pt x="8760665" y="5891319"/>
                </a:lnTo>
                <a:lnTo>
                  <a:pt x="8789926" y="5906535"/>
                </a:lnTo>
                <a:lnTo>
                  <a:pt x="8825040" y="5917069"/>
                </a:lnTo>
                <a:lnTo>
                  <a:pt x="8861324" y="5921751"/>
                </a:lnTo>
                <a:lnTo>
                  <a:pt x="8898779" y="5922921"/>
                </a:lnTo>
                <a:lnTo>
                  <a:pt x="8938575" y="5919410"/>
                </a:lnTo>
                <a:lnTo>
                  <a:pt x="8978370" y="5914728"/>
                </a:lnTo>
                <a:lnTo>
                  <a:pt x="9018166" y="5908876"/>
                </a:lnTo>
                <a:lnTo>
                  <a:pt x="9057961" y="5904194"/>
                </a:lnTo>
                <a:lnTo>
                  <a:pt x="9097757" y="5901853"/>
                </a:lnTo>
                <a:lnTo>
                  <a:pt x="9136382" y="5901853"/>
                </a:lnTo>
                <a:lnTo>
                  <a:pt x="9172666" y="5906535"/>
                </a:lnTo>
                <a:lnTo>
                  <a:pt x="9208950" y="5915898"/>
                </a:lnTo>
                <a:lnTo>
                  <a:pt x="9244064" y="5929944"/>
                </a:lnTo>
                <a:lnTo>
                  <a:pt x="9279178" y="5948671"/>
                </a:lnTo>
                <a:lnTo>
                  <a:pt x="9314292" y="5967398"/>
                </a:lnTo>
                <a:lnTo>
                  <a:pt x="9349405" y="5988467"/>
                </a:lnTo>
                <a:lnTo>
                  <a:pt x="9383349" y="6008364"/>
                </a:lnTo>
                <a:lnTo>
                  <a:pt x="9419633" y="6025921"/>
                </a:lnTo>
                <a:lnTo>
                  <a:pt x="9454747" y="6039967"/>
                </a:lnTo>
                <a:lnTo>
                  <a:pt x="9491031" y="6049331"/>
                </a:lnTo>
                <a:lnTo>
                  <a:pt x="9528486" y="6052842"/>
                </a:lnTo>
                <a:lnTo>
                  <a:pt x="9565940" y="6049331"/>
                </a:lnTo>
                <a:lnTo>
                  <a:pt x="9602224" y="6039967"/>
                </a:lnTo>
                <a:lnTo>
                  <a:pt x="9637338" y="6025921"/>
                </a:lnTo>
                <a:lnTo>
                  <a:pt x="9673622" y="6008364"/>
                </a:lnTo>
                <a:lnTo>
                  <a:pt x="9707566" y="5988467"/>
                </a:lnTo>
                <a:lnTo>
                  <a:pt x="9742679" y="5967398"/>
                </a:lnTo>
                <a:lnTo>
                  <a:pt x="9777793" y="5948671"/>
                </a:lnTo>
                <a:lnTo>
                  <a:pt x="9812907" y="5929944"/>
                </a:lnTo>
                <a:lnTo>
                  <a:pt x="9846850" y="5915898"/>
                </a:lnTo>
                <a:lnTo>
                  <a:pt x="9884305" y="5906535"/>
                </a:lnTo>
                <a:lnTo>
                  <a:pt x="9920589" y="5901853"/>
                </a:lnTo>
                <a:lnTo>
                  <a:pt x="9959214" y="5901853"/>
                </a:lnTo>
                <a:lnTo>
                  <a:pt x="9999010" y="5904194"/>
                </a:lnTo>
                <a:lnTo>
                  <a:pt x="10038805" y="5908876"/>
                </a:lnTo>
                <a:lnTo>
                  <a:pt x="10078601" y="5914728"/>
                </a:lnTo>
                <a:lnTo>
                  <a:pt x="10118396" y="5919410"/>
                </a:lnTo>
                <a:lnTo>
                  <a:pt x="10158192" y="5922921"/>
                </a:lnTo>
                <a:lnTo>
                  <a:pt x="10195647" y="5921751"/>
                </a:lnTo>
                <a:lnTo>
                  <a:pt x="10231931" y="5917069"/>
                </a:lnTo>
                <a:lnTo>
                  <a:pt x="10267044" y="5906535"/>
                </a:lnTo>
                <a:lnTo>
                  <a:pt x="10296306" y="5891319"/>
                </a:lnTo>
                <a:lnTo>
                  <a:pt x="10324397" y="5871421"/>
                </a:lnTo>
                <a:lnTo>
                  <a:pt x="10348977" y="5848012"/>
                </a:lnTo>
                <a:lnTo>
                  <a:pt x="10373556" y="5821091"/>
                </a:lnTo>
                <a:lnTo>
                  <a:pt x="10395795" y="5793000"/>
                </a:lnTo>
                <a:lnTo>
                  <a:pt x="10418034" y="5763739"/>
                </a:lnTo>
                <a:lnTo>
                  <a:pt x="10440272" y="5734477"/>
                </a:lnTo>
                <a:lnTo>
                  <a:pt x="10462511" y="5706386"/>
                </a:lnTo>
                <a:lnTo>
                  <a:pt x="10485920" y="5679466"/>
                </a:lnTo>
                <a:lnTo>
                  <a:pt x="10512841" y="5656057"/>
                </a:lnTo>
                <a:lnTo>
                  <a:pt x="10538591" y="5634988"/>
                </a:lnTo>
                <a:lnTo>
                  <a:pt x="10567852" y="5618602"/>
                </a:lnTo>
                <a:lnTo>
                  <a:pt x="10599455" y="5604556"/>
                </a:lnTo>
                <a:lnTo>
                  <a:pt x="10633398" y="5592852"/>
                </a:lnTo>
                <a:lnTo>
                  <a:pt x="10668512" y="5582318"/>
                </a:lnTo>
                <a:lnTo>
                  <a:pt x="10703626" y="5572954"/>
                </a:lnTo>
                <a:lnTo>
                  <a:pt x="10739910" y="5563590"/>
                </a:lnTo>
                <a:lnTo>
                  <a:pt x="10773853" y="5553056"/>
                </a:lnTo>
                <a:lnTo>
                  <a:pt x="10807796" y="5541352"/>
                </a:lnTo>
                <a:lnTo>
                  <a:pt x="10839399" y="5527306"/>
                </a:lnTo>
                <a:lnTo>
                  <a:pt x="10867490" y="5509749"/>
                </a:lnTo>
                <a:lnTo>
                  <a:pt x="10893240" y="5488681"/>
                </a:lnTo>
                <a:lnTo>
                  <a:pt x="10914308" y="5462931"/>
                </a:lnTo>
                <a:lnTo>
                  <a:pt x="10931865" y="5434840"/>
                </a:lnTo>
                <a:lnTo>
                  <a:pt x="10945910" y="5403238"/>
                </a:lnTo>
                <a:lnTo>
                  <a:pt x="10957615" y="5369294"/>
                </a:lnTo>
                <a:lnTo>
                  <a:pt x="10968149" y="5335351"/>
                </a:lnTo>
                <a:lnTo>
                  <a:pt x="10977513" y="5299067"/>
                </a:lnTo>
                <a:lnTo>
                  <a:pt x="10986876" y="5263953"/>
                </a:lnTo>
                <a:lnTo>
                  <a:pt x="10997410" y="5228839"/>
                </a:lnTo>
                <a:lnTo>
                  <a:pt x="11009115" y="5194896"/>
                </a:lnTo>
                <a:lnTo>
                  <a:pt x="11023160" y="5163294"/>
                </a:lnTo>
                <a:lnTo>
                  <a:pt x="11039547" y="5134032"/>
                </a:lnTo>
                <a:lnTo>
                  <a:pt x="11060615" y="5108282"/>
                </a:lnTo>
                <a:lnTo>
                  <a:pt x="11084024" y="5081362"/>
                </a:lnTo>
                <a:lnTo>
                  <a:pt x="11110945" y="5057952"/>
                </a:lnTo>
                <a:lnTo>
                  <a:pt x="11139036" y="5035714"/>
                </a:lnTo>
                <a:lnTo>
                  <a:pt x="11169468" y="5013475"/>
                </a:lnTo>
                <a:lnTo>
                  <a:pt x="11198729" y="4991236"/>
                </a:lnTo>
                <a:lnTo>
                  <a:pt x="11226820" y="4968998"/>
                </a:lnTo>
                <a:lnTo>
                  <a:pt x="11253741" y="4944418"/>
                </a:lnTo>
                <a:lnTo>
                  <a:pt x="11277150" y="4919838"/>
                </a:lnTo>
                <a:lnTo>
                  <a:pt x="11297048" y="4891747"/>
                </a:lnTo>
                <a:lnTo>
                  <a:pt x="11312264" y="4862486"/>
                </a:lnTo>
                <a:lnTo>
                  <a:pt x="11322798" y="4827372"/>
                </a:lnTo>
                <a:lnTo>
                  <a:pt x="11327480" y="4791088"/>
                </a:lnTo>
                <a:lnTo>
                  <a:pt x="11328650" y="4753633"/>
                </a:lnTo>
                <a:lnTo>
                  <a:pt x="11325139" y="4713838"/>
                </a:lnTo>
                <a:lnTo>
                  <a:pt x="11320457" y="4674042"/>
                </a:lnTo>
                <a:lnTo>
                  <a:pt x="11314605" y="4634247"/>
                </a:lnTo>
                <a:lnTo>
                  <a:pt x="11309923" y="4594451"/>
                </a:lnTo>
                <a:lnTo>
                  <a:pt x="11307582" y="4554655"/>
                </a:lnTo>
                <a:lnTo>
                  <a:pt x="11307582" y="4516030"/>
                </a:lnTo>
                <a:lnTo>
                  <a:pt x="11312264" y="4479746"/>
                </a:lnTo>
                <a:lnTo>
                  <a:pt x="11321628" y="4443462"/>
                </a:lnTo>
                <a:lnTo>
                  <a:pt x="11335673" y="4409519"/>
                </a:lnTo>
                <a:lnTo>
                  <a:pt x="11354400" y="4374405"/>
                </a:lnTo>
                <a:lnTo>
                  <a:pt x="11373128" y="4339291"/>
                </a:lnTo>
                <a:lnTo>
                  <a:pt x="11394196" y="4304177"/>
                </a:lnTo>
                <a:lnTo>
                  <a:pt x="11414094" y="4270234"/>
                </a:lnTo>
                <a:lnTo>
                  <a:pt x="11431650" y="4233950"/>
                </a:lnTo>
                <a:lnTo>
                  <a:pt x="11445696" y="4198836"/>
                </a:lnTo>
                <a:lnTo>
                  <a:pt x="11455060" y="4162552"/>
                </a:lnTo>
                <a:lnTo>
                  <a:pt x="11458571" y="4125097"/>
                </a:lnTo>
                <a:lnTo>
                  <a:pt x="11455060" y="4087643"/>
                </a:lnTo>
                <a:lnTo>
                  <a:pt x="11445696" y="4051358"/>
                </a:lnTo>
                <a:lnTo>
                  <a:pt x="11431650" y="4016245"/>
                </a:lnTo>
                <a:lnTo>
                  <a:pt x="11414094" y="3979961"/>
                </a:lnTo>
                <a:lnTo>
                  <a:pt x="11394196" y="3946017"/>
                </a:lnTo>
                <a:lnTo>
                  <a:pt x="11373128" y="3910903"/>
                </a:lnTo>
                <a:lnTo>
                  <a:pt x="11354400" y="3875790"/>
                </a:lnTo>
                <a:lnTo>
                  <a:pt x="11335673" y="3840676"/>
                </a:lnTo>
                <a:lnTo>
                  <a:pt x="11321628" y="3806733"/>
                </a:lnTo>
                <a:lnTo>
                  <a:pt x="11312264" y="3770449"/>
                </a:lnTo>
                <a:lnTo>
                  <a:pt x="11307582" y="3734164"/>
                </a:lnTo>
                <a:lnTo>
                  <a:pt x="11307582" y="3695539"/>
                </a:lnTo>
                <a:lnTo>
                  <a:pt x="11309923" y="3655744"/>
                </a:lnTo>
                <a:lnTo>
                  <a:pt x="11314605" y="3615948"/>
                </a:lnTo>
                <a:lnTo>
                  <a:pt x="11320457" y="3576152"/>
                </a:lnTo>
                <a:lnTo>
                  <a:pt x="11325139" y="3536357"/>
                </a:lnTo>
                <a:lnTo>
                  <a:pt x="11328650" y="3496561"/>
                </a:lnTo>
                <a:lnTo>
                  <a:pt x="11327480" y="3459107"/>
                </a:lnTo>
                <a:lnTo>
                  <a:pt x="11322798" y="3422822"/>
                </a:lnTo>
                <a:lnTo>
                  <a:pt x="11312264" y="3387709"/>
                </a:lnTo>
                <a:lnTo>
                  <a:pt x="11297048" y="3358447"/>
                </a:lnTo>
                <a:lnTo>
                  <a:pt x="11277150" y="3330356"/>
                </a:lnTo>
                <a:lnTo>
                  <a:pt x="11253741" y="3305777"/>
                </a:lnTo>
                <a:lnTo>
                  <a:pt x="11226820" y="3281197"/>
                </a:lnTo>
                <a:lnTo>
                  <a:pt x="11198729" y="3258958"/>
                </a:lnTo>
                <a:lnTo>
                  <a:pt x="11169468" y="3236720"/>
                </a:lnTo>
                <a:lnTo>
                  <a:pt x="11139036" y="3214481"/>
                </a:lnTo>
                <a:lnTo>
                  <a:pt x="11110945" y="3192242"/>
                </a:lnTo>
                <a:lnTo>
                  <a:pt x="11084024" y="3168833"/>
                </a:lnTo>
                <a:lnTo>
                  <a:pt x="11060615" y="3141913"/>
                </a:lnTo>
                <a:lnTo>
                  <a:pt x="11039547" y="3116162"/>
                </a:lnTo>
                <a:lnTo>
                  <a:pt x="11023160" y="3086901"/>
                </a:lnTo>
                <a:lnTo>
                  <a:pt x="11009115" y="3055299"/>
                </a:lnTo>
                <a:lnTo>
                  <a:pt x="10997410" y="3021355"/>
                </a:lnTo>
                <a:lnTo>
                  <a:pt x="10986876" y="2986242"/>
                </a:lnTo>
                <a:lnTo>
                  <a:pt x="10977513" y="2951128"/>
                </a:lnTo>
                <a:lnTo>
                  <a:pt x="10968149" y="2914844"/>
                </a:lnTo>
                <a:lnTo>
                  <a:pt x="10957615" y="2880900"/>
                </a:lnTo>
                <a:lnTo>
                  <a:pt x="10945910" y="2846957"/>
                </a:lnTo>
                <a:lnTo>
                  <a:pt x="10931865" y="2815355"/>
                </a:lnTo>
                <a:lnTo>
                  <a:pt x="10914308" y="2787264"/>
                </a:lnTo>
                <a:lnTo>
                  <a:pt x="10893240" y="2761514"/>
                </a:lnTo>
                <a:lnTo>
                  <a:pt x="10867490" y="2740445"/>
                </a:lnTo>
                <a:lnTo>
                  <a:pt x="10839399" y="2722888"/>
                </a:lnTo>
                <a:lnTo>
                  <a:pt x="10807796" y="2708843"/>
                </a:lnTo>
                <a:lnTo>
                  <a:pt x="10773853" y="2697138"/>
                </a:lnTo>
                <a:lnTo>
                  <a:pt x="10739910" y="2686604"/>
                </a:lnTo>
                <a:lnTo>
                  <a:pt x="10703626" y="2677241"/>
                </a:lnTo>
                <a:lnTo>
                  <a:pt x="10668512" y="2667877"/>
                </a:lnTo>
                <a:lnTo>
                  <a:pt x="10633398" y="2657343"/>
                </a:lnTo>
                <a:lnTo>
                  <a:pt x="10599455" y="2645638"/>
                </a:lnTo>
                <a:lnTo>
                  <a:pt x="10567852" y="2631593"/>
                </a:lnTo>
                <a:lnTo>
                  <a:pt x="10538591" y="2615206"/>
                </a:lnTo>
                <a:lnTo>
                  <a:pt x="10512841" y="2594138"/>
                </a:lnTo>
                <a:lnTo>
                  <a:pt x="10485920" y="2570729"/>
                </a:lnTo>
                <a:lnTo>
                  <a:pt x="10462511" y="2543808"/>
                </a:lnTo>
                <a:lnTo>
                  <a:pt x="10440272" y="2515717"/>
                </a:lnTo>
                <a:lnTo>
                  <a:pt x="10418034" y="2486456"/>
                </a:lnTo>
                <a:lnTo>
                  <a:pt x="10395795" y="2457194"/>
                </a:lnTo>
                <a:lnTo>
                  <a:pt x="10373556" y="2429103"/>
                </a:lnTo>
                <a:lnTo>
                  <a:pt x="10348977" y="2402183"/>
                </a:lnTo>
                <a:lnTo>
                  <a:pt x="10324397" y="2378774"/>
                </a:lnTo>
                <a:lnTo>
                  <a:pt x="10296306" y="2358876"/>
                </a:lnTo>
                <a:lnTo>
                  <a:pt x="10267044" y="2343660"/>
                </a:lnTo>
                <a:lnTo>
                  <a:pt x="10231931" y="2333126"/>
                </a:lnTo>
                <a:lnTo>
                  <a:pt x="10195647" y="2328444"/>
                </a:lnTo>
                <a:lnTo>
                  <a:pt x="10158192" y="2327274"/>
                </a:lnTo>
                <a:lnTo>
                  <a:pt x="10118396" y="2330785"/>
                </a:lnTo>
                <a:lnTo>
                  <a:pt x="10078601" y="2335467"/>
                </a:lnTo>
                <a:lnTo>
                  <a:pt x="10038805" y="2341319"/>
                </a:lnTo>
                <a:lnTo>
                  <a:pt x="9999010" y="2346001"/>
                </a:lnTo>
                <a:lnTo>
                  <a:pt x="9959214" y="2348342"/>
                </a:lnTo>
                <a:lnTo>
                  <a:pt x="9920589" y="2348342"/>
                </a:lnTo>
                <a:lnTo>
                  <a:pt x="9884305" y="2343660"/>
                </a:lnTo>
                <a:lnTo>
                  <a:pt x="9846850" y="2334296"/>
                </a:lnTo>
                <a:lnTo>
                  <a:pt x="9812907" y="2320251"/>
                </a:lnTo>
                <a:lnTo>
                  <a:pt x="9777793" y="2301524"/>
                </a:lnTo>
                <a:lnTo>
                  <a:pt x="9742679" y="2282796"/>
                </a:lnTo>
                <a:lnTo>
                  <a:pt x="9707566" y="2261728"/>
                </a:lnTo>
                <a:lnTo>
                  <a:pt x="9673622" y="2241830"/>
                </a:lnTo>
                <a:lnTo>
                  <a:pt x="9637338" y="2224273"/>
                </a:lnTo>
                <a:lnTo>
                  <a:pt x="9602224" y="2210228"/>
                </a:lnTo>
                <a:lnTo>
                  <a:pt x="9565940" y="2200864"/>
                </a:lnTo>
                <a:lnTo>
                  <a:pt x="9528486" y="2197353"/>
                </a:lnTo>
                <a:close/>
              </a:path>
            </a:pathLst>
          </a:custGeom>
          <a:solidFill>
            <a:schemeClr val="bg2"/>
          </a:solidFill>
          <a:ln w="101600">
            <a:noFill/>
            <a:prstDash val="solid"/>
            <a:round/>
            <a:headEnd/>
            <a:tailEnd/>
          </a:ln>
        </p:spPr>
      </p:sp>
      <p:sp>
        <p:nvSpPr>
          <p:cNvPr id="2" name="Title 1"/>
          <p:cNvSpPr>
            <a:spLocks noGrp="1"/>
          </p:cNvSpPr>
          <p:nvPr>
            <p:ph type="title"/>
          </p:nvPr>
        </p:nvSpPr>
        <p:spPr>
          <a:xfrm>
            <a:off x="938758" y="382385"/>
            <a:ext cx="7633742" cy="1492132"/>
          </a:xfrm>
        </p:spPr>
        <p:txBody>
          <a:bodyPr>
            <a:normAutofit/>
          </a:bodyPr>
          <a:lstStyle/>
          <a:p>
            <a:r>
              <a:rPr lang="he-IL"/>
              <a:t>המוח – כרטיס ביקור</a:t>
            </a:r>
          </a:p>
        </p:txBody>
      </p:sp>
      <p:sp>
        <p:nvSpPr>
          <p:cNvPr id="13" name="Freeform 6">
            <a:extLst>
              <a:ext uri="{FF2B5EF4-FFF2-40B4-BE49-F238E27FC236}">
                <a16:creationId xmlns:a16="http://schemas.microsoft.com/office/drawing/2014/main" id="{BB1F20CD-4B98-4DFB-A144-F00E825FD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857250"/>
            <a:ext cx="664369" cy="51435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1">
              <a:lumMod val="85000"/>
              <a:lumOff val="15000"/>
            </a:schemeClr>
          </a:solidFill>
          <a:ln w="0">
            <a:noFill/>
            <a:prstDash val="solid"/>
            <a:round/>
            <a:headEnd/>
            <a:tailEnd/>
          </a:ln>
        </p:spPr>
      </p:sp>
      <p:sp>
        <p:nvSpPr>
          <p:cNvPr id="3" name="Content Placeholder 2"/>
          <p:cNvSpPr>
            <a:spLocks noGrp="1"/>
          </p:cNvSpPr>
          <p:nvPr>
            <p:ph idx="1"/>
          </p:nvPr>
        </p:nvSpPr>
        <p:spPr>
          <a:xfrm>
            <a:off x="938759" y="1443210"/>
            <a:ext cx="4511923" cy="5032405"/>
          </a:xfrm>
        </p:spPr>
        <p:txBody>
          <a:bodyPr>
            <a:normAutofit fontScale="85000" lnSpcReduction="20000"/>
          </a:bodyPr>
          <a:lstStyle/>
          <a:p>
            <a:pPr marL="457200" lvl="1" indent="0">
              <a:lnSpc>
                <a:spcPct val="160000"/>
              </a:lnSpc>
              <a:buNone/>
            </a:pPr>
            <a:r>
              <a:rPr lang="he-IL" sz="2400" dirty="0"/>
              <a:t>התפישה, המחשבה וההתנהגות – כולן תוצאה של התפקוד המוחי.</a:t>
            </a:r>
          </a:p>
          <a:p>
            <a:pPr marL="457200" lvl="1" indent="0">
              <a:lnSpc>
                <a:spcPct val="160000"/>
              </a:lnSpc>
              <a:buNone/>
            </a:pPr>
            <a:r>
              <a:rPr lang="he-IL" sz="2400" dirty="0"/>
              <a:t>משקלו של המוח האנושי:  1.2 – 1.4 קילוגרם.</a:t>
            </a:r>
          </a:p>
          <a:p>
            <a:pPr marL="457200" lvl="1" indent="0">
              <a:lnSpc>
                <a:spcPct val="160000"/>
              </a:lnSpc>
              <a:buNone/>
            </a:pPr>
            <a:r>
              <a:rPr lang="he-IL" sz="2400" dirty="0"/>
              <a:t>לשם המחשה: מוח של דבורה שוקל מיליגרם אחד(!), באמצעותו היא מאתרת מזון, מתחמקת מטורפים, מוצאת דרכה חזרה לכוורת, 'רוקדת' באופן שמכוון דבורים אחרות למקור המזון, מטפלת במלכה, ומגנה על הכוורת מפני פולשים...</a:t>
            </a:r>
          </a:p>
          <a:p>
            <a:pPr marL="457200" lvl="1" indent="0">
              <a:lnSpc>
                <a:spcPct val="100000"/>
              </a:lnSpc>
              <a:buNone/>
            </a:pPr>
            <a:endParaRPr lang="he-IL" sz="1700" dirty="0"/>
          </a:p>
          <a:p>
            <a:pPr lvl="1">
              <a:lnSpc>
                <a:spcPct val="100000"/>
              </a:lnSpc>
            </a:pPr>
            <a:endParaRPr lang="he-IL" sz="1700" dirty="0"/>
          </a:p>
          <a:p>
            <a:pPr lvl="1">
              <a:lnSpc>
                <a:spcPct val="100000"/>
              </a:lnSpc>
              <a:buNone/>
            </a:pPr>
            <a:endParaRPr lang="he-IL" sz="1700" dirty="0"/>
          </a:p>
        </p:txBody>
      </p:sp>
      <p:sp>
        <p:nvSpPr>
          <p:cNvPr id="15" name="Rectangle 14">
            <a:extLst>
              <a:ext uri="{FF2B5EF4-FFF2-40B4-BE49-F238E27FC236}">
                <a16:creationId xmlns:a16="http://schemas.microsoft.com/office/drawing/2014/main" id="{674CA330-65E8-463F-88E1-A3F5F8656C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1402" y="857250"/>
            <a:ext cx="212598"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8F7ED0-F222-4C59-B3C2-6E471132F16B}"/>
              </a:ext>
            </a:extLst>
          </p:cNvPr>
          <p:cNvPicPr>
            <a:picLocks noChangeAspect="1"/>
          </p:cNvPicPr>
          <p:nvPr/>
        </p:nvPicPr>
        <p:blipFill rotWithShape="1">
          <a:blip r:embed="rId2"/>
          <a:srcRect l="39147" r="25424" b="-1"/>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כותרת 1">
            <a:extLst>
              <a:ext uri="{FF2B5EF4-FFF2-40B4-BE49-F238E27FC236}">
                <a16:creationId xmlns:a16="http://schemas.microsoft.com/office/drawing/2014/main" id="{4FD44011-BFD2-40A2-8FD2-A96A13D45C0A}"/>
              </a:ext>
            </a:extLst>
          </p:cNvPr>
          <p:cNvSpPr>
            <a:spLocks noGrp="1"/>
          </p:cNvSpPr>
          <p:nvPr>
            <p:ph type="title"/>
          </p:nvPr>
        </p:nvSpPr>
        <p:spPr>
          <a:xfrm>
            <a:off x="573788" y="382385"/>
            <a:ext cx="4511923" cy="1492132"/>
          </a:xfrm>
        </p:spPr>
        <p:txBody>
          <a:bodyPr>
            <a:normAutofit/>
          </a:bodyPr>
          <a:lstStyle/>
          <a:p>
            <a:r>
              <a:rPr lang="he-IL" dirty="0"/>
              <a:t>המוח –כרטיס ביקור</a:t>
            </a:r>
          </a:p>
        </p:txBody>
      </p:sp>
      <p:sp>
        <p:nvSpPr>
          <p:cNvPr id="11" name="Rectangle 1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id="{F79B2F68-F46C-4CA2-AE4C-ECA48504A1D8}"/>
              </a:ext>
            </a:extLst>
          </p:cNvPr>
          <p:cNvSpPr>
            <a:spLocks noGrp="1"/>
          </p:cNvSpPr>
          <p:nvPr>
            <p:ph idx="1"/>
          </p:nvPr>
        </p:nvSpPr>
        <p:spPr>
          <a:xfrm>
            <a:off x="573788" y="2286001"/>
            <a:ext cx="4511923" cy="4004630"/>
          </a:xfrm>
        </p:spPr>
        <p:txBody>
          <a:bodyPr>
            <a:normAutofit/>
          </a:bodyPr>
          <a:lstStyle/>
          <a:p>
            <a:pPr marL="0" indent="0">
              <a:lnSpc>
                <a:spcPct val="150000"/>
              </a:lnSpc>
              <a:buNone/>
            </a:pPr>
            <a:r>
              <a:rPr lang="he-IL" sz="2400" dirty="0"/>
              <a:t>המוח הוא בבסיסו איבר לניתוב ועיבוד של מידע. הוא מקבל מידע חושי (קלט) על גירויים בסביבה ועל מצבן של מערכות הגוף, ומוציא פקודות (פלט) שמועברות לאיברי הגוף ומווסתות את פעילותם.</a:t>
            </a:r>
          </a:p>
        </p:txBody>
      </p:sp>
    </p:spTree>
    <p:extLst>
      <p:ext uri="{BB962C8B-B14F-4D97-AF65-F5344CB8AC3E}">
        <p14:creationId xmlns:p14="http://schemas.microsoft.com/office/powerpoint/2010/main" val="345451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3581BDF-C578-4152-9505-1824E39EC73F}"/>
              </a:ext>
            </a:extLst>
          </p:cNvPr>
          <p:cNvPicPr>
            <a:picLocks noChangeAspect="1"/>
          </p:cNvPicPr>
          <p:nvPr/>
        </p:nvPicPr>
        <p:blipFill rotWithShape="1">
          <a:blip r:embed="rId2"/>
          <a:srcRect l="29206" r="35365" b="-1"/>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כותרת 1">
            <a:extLst>
              <a:ext uri="{FF2B5EF4-FFF2-40B4-BE49-F238E27FC236}">
                <a16:creationId xmlns:a16="http://schemas.microsoft.com/office/drawing/2014/main" id="{BD08E642-96F8-4AD4-936A-E1A0538A2A95}"/>
              </a:ext>
            </a:extLst>
          </p:cNvPr>
          <p:cNvSpPr>
            <a:spLocks noGrp="1"/>
          </p:cNvSpPr>
          <p:nvPr>
            <p:ph type="title"/>
          </p:nvPr>
        </p:nvSpPr>
        <p:spPr>
          <a:xfrm>
            <a:off x="573788" y="382385"/>
            <a:ext cx="4511923" cy="1492132"/>
          </a:xfrm>
        </p:spPr>
        <p:txBody>
          <a:bodyPr>
            <a:normAutofit/>
          </a:bodyPr>
          <a:lstStyle/>
          <a:p>
            <a:r>
              <a:rPr lang="he-IL" dirty="0"/>
              <a:t>המוח- כרטיס ביקור</a:t>
            </a:r>
          </a:p>
        </p:txBody>
      </p:sp>
      <p:sp>
        <p:nvSpPr>
          <p:cNvPr id="11" name="Rectangle 1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id="{B3E82EA0-B266-4175-8CBC-D37D65FA92EF}"/>
              </a:ext>
            </a:extLst>
          </p:cNvPr>
          <p:cNvSpPr>
            <a:spLocks noGrp="1"/>
          </p:cNvSpPr>
          <p:nvPr>
            <p:ph idx="1"/>
          </p:nvPr>
        </p:nvSpPr>
        <p:spPr>
          <a:xfrm>
            <a:off x="573788" y="1994053"/>
            <a:ext cx="4511923" cy="4671152"/>
          </a:xfrm>
        </p:spPr>
        <p:txBody>
          <a:bodyPr>
            <a:normAutofit lnSpcReduction="10000"/>
          </a:bodyPr>
          <a:lstStyle/>
          <a:p>
            <a:endParaRPr lang="he-IL" dirty="0"/>
          </a:p>
          <a:p>
            <a:pPr marL="0" indent="0">
              <a:lnSpc>
                <a:spcPct val="150000"/>
              </a:lnSpc>
              <a:buNone/>
            </a:pPr>
            <a:r>
              <a:rPr lang="he-IL" sz="2400" dirty="0"/>
              <a:t>צורת עיבוד המידע במוח מאפשרת לבעל החיים להתאים את עצמו לסביבה ולשפר את התגובות העתידיות לגירויים, בעזרת תהליכים של למידה. כאשר אורגניזם (יצור חי) לומד דבר מה, ניתן למצוא ביטוי ללמידה זו בשינויים שונים החלים במוחו.</a:t>
            </a:r>
          </a:p>
          <a:p>
            <a:endParaRPr lang="he-IL" dirty="0"/>
          </a:p>
        </p:txBody>
      </p:sp>
    </p:spTree>
    <p:extLst>
      <p:ext uri="{BB962C8B-B14F-4D97-AF65-F5344CB8AC3E}">
        <p14:creationId xmlns:p14="http://schemas.microsoft.com/office/powerpoint/2010/main" val="1178208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74ED80-45FF-4F86-B49C-1306F7061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a:extLst>
              <a:ext uri="{FF2B5EF4-FFF2-40B4-BE49-F238E27FC236}">
                <a16:creationId xmlns:a16="http://schemas.microsoft.com/office/drawing/2014/main" id="{ED5847CD-959D-4EEF-A551-65942EBC3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כותרת 1">
            <a:extLst>
              <a:ext uri="{FF2B5EF4-FFF2-40B4-BE49-F238E27FC236}">
                <a16:creationId xmlns:a16="http://schemas.microsoft.com/office/drawing/2014/main" id="{89235533-8C3B-4C93-91BD-F63AA21648D1}"/>
              </a:ext>
            </a:extLst>
          </p:cNvPr>
          <p:cNvSpPr>
            <a:spLocks noGrp="1"/>
          </p:cNvSpPr>
          <p:nvPr>
            <p:ph type="title"/>
          </p:nvPr>
        </p:nvSpPr>
        <p:spPr>
          <a:xfrm>
            <a:off x="565608" y="484631"/>
            <a:ext cx="4755389" cy="1638469"/>
          </a:xfrm>
        </p:spPr>
        <p:txBody>
          <a:bodyPr>
            <a:normAutofit/>
          </a:bodyPr>
          <a:lstStyle/>
          <a:p>
            <a:r>
              <a:rPr lang="he-IL"/>
              <a:t>המוח האנושי</a:t>
            </a:r>
          </a:p>
        </p:txBody>
      </p:sp>
      <p:sp>
        <p:nvSpPr>
          <p:cNvPr id="13" name="Rectangle 12">
            <a:extLst>
              <a:ext uri="{FF2B5EF4-FFF2-40B4-BE49-F238E27FC236}">
                <a16:creationId xmlns:a16="http://schemas.microsoft.com/office/drawing/2014/main" id="{1CC0B614-29D2-4FBD-9F99-0F394A80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id="{24881F30-EC49-4F92-9DCE-CDC1BDA9022E}"/>
              </a:ext>
            </a:extLst>
          </p:cNvPr>
          <p:cNvSpPr>
            <a:spLocks noGrp="1"/>
          </p:cNvSpPr>
          <p:nvPr>
            <p:ph idx="1"/>
          </p:nvPr>
        </p:nvSpPr>
        <p:spPr>
          <a:xfrm>
            <a:off x="573788" y="1740665"/>
            <a:ext cx="4729732" cy="4825387"/>
          </a:xfrm>
        </p:spPr>
        <p:txBody>
          <a:bodyPr>
            <a:normAutofit lnSpcReduction="10000"/>
          </a:bodyPr>
          <a:lstStyle/>
          <a:p>
            <a:pPr marL="0" indent="0">
              <a:lnSpc>
                <a:spcPct val="150000"/>
              </a:lnSpc>
              <a:buNone/>
            </a:pPr>
            <a:r>
              <a:rPr lang="he-IL" sz="2400" dirty="0">
                <a:solidFill>
                  <a:srgbClr val="000000"/>
                </a:solidFill>
              </a:rPr>
              <a:t>המוח נמצא בתוך הראש ומוקף במבנה העצמות של הגולגולת ובמספר שכבות של קרומי מוח. חוט השדרה מהווה את המשכו התחתון של המוח ויוצר יחד אתו את מערכת העצבים המרכזית. דרך חוט השדרה מקושר המוח לכל איברי הגוף, הפנימיים והחיצוניים כאחד, על ידי מערכת העצבים ההיקפית.</a:t>
            </a:r>
          </a:p>
          <a:p>
            <a:endParaRPr lang="he-IL" dirty="0">
              <a:solidFill>
                <a:srgbClr val="000000"/>
              </a:solidFill>
            </a:endParaRPr>
          </a:p>
        </p:txBody>
      </p:sp>
      <p:pic>
        <p:nvPicPr>
          <p:cNvPr id="4" name="תמונה 3" descr="תמונה שמכילה שולחן, אחזקה, מזון, פירות&#10;&#10;התיאור נוצר באופן אוטומטי">
            <a:extLst>
              <a:ext uri="{FF2B5EF4-FFF2-40B4-BE49-F238E27FC236}">
                <a16:creationId xmlns:a16="http://schemas.microsoft.com/office/drawing/2014/main" id="{94F32D5C-35E7-42F5-970D-5B3D4F6DAD30}"/>
              </a:ext>
            </a:extLst>
          </p:cNvPr>
          <p:cNvPicPr>
            <a:picLocks noChangeAspect="1"/>
          </p:cNvPicPr>
          <p:nvPr/>
        </p:nvPicPr>
        <p:blipFill>
          <a:blip r:embed="rId2"/>
          <a:stretch>
            <a:fillRect/>
          </a:stretch>
        </p:blipFill>
        <p:spPr>
          <a:xfrm>
            <a:off x="6038090" y="2164051"/>
            <a:ext cx="2742436" cy="2529897"/>
          </a:xfrm>
          <a:prstGeom prst="rect">
            <a:avLst/>
          </a:prstGeom>
        </p:spPr>
      </p:pic>
    </p:spTree>
    <p:extLst>
      <p:ext uri="{BB962C8B-B14F-4D97-AF65-F5344CB8AC3E}">
        <p14:creationId xmlns:p14="http://schemas.microsoft.com/office/powerpoint/2010/main" val="3101434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תמונה שמכילה צילום, רחוב, ישיבה, שלט&#10;&#10;התיאור נוצר באופן אוטומטי">
            <a:extLst>
              <a:ext uri="{FF2B5EF4-FFF2-40B4-BE49-F238E27FC236}">
                <a16:creationId xmlns:a16="http://schemas.microsoft.com/office/drawing/2014/main" id="{2891777C-6002-423D-BA5B-62B73654472D}"/>
              </a:ext>
            </a:extLst>
          </p:cNvPr>
          <p:cNvPicPr>
            <a:picLocks noChangeAspect="1"/>
          </p:cNvPicPr>
          <p:nvPr/>
        </p:nvPicPr>
        <p:blipFill rotWithShape="1">
          <a:blip r:embed="rId2"/>
          <a:srcRect l="54840" r="5353"/>
          <a:stretch/>
        </p:blipFill>
        <p:spPr>
          <a:xfrm>
            <a:off x="5503984" y="10"/>
            <a:ext cx="3640016" cy="6857990"/>
          </a:xfrm>
          <a:prstGeom prst="rect">
            <a:avLst/>
          </a:prstGeom>
        </p:spPr>
      </p:pic>
      <p:sp>
        <p:nvSpPr>
          <p:cNvPr id="9" name="Freeform 10">
            <a:extLst>
              <a:ext uri="{FF2B5EF4-FFF2-40B4-BE49-F238E27FC236}">
                <a16:creationId xmlns:a16="http://schemas.microsoft.com/office/drawing/2014/main" id="{DC52EE39-EEEF-49AA-9F99-8C3F6AA16D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 name="כותרת 1">
            <a:extLst>
              <a:ext uri="{FF2B5EF4-FFF2-40B4-BE49-F238E27FC236}">
                <a16:creationId xmlns:a16="http://schemas.microsoft.com/office/drawing/2014/main" id="{42359593-598B-4E05-A7FE-86AC53D3873C}"/>
              </a:ext>
            </a:extLst>
          </p:cNvPr>
          <p:cNvSpPr>
            <a:spLocks noGrp="1"/>
          </p:cNvSpPr>
          <p:nvPr>
            <p:ph type="title"/>
          </p:nvPr>
        </p:nvSpPr>
        <p:spPr>
          <a:xfrm>
            <a:off x="573788" y="382385"/>
            <a:ext cx="4511923" cy="1492132"/>
          </a:xfrm>
        </p:spPr>
        <p:txBody>
          <a:bodyPr>
            <a:normAutofit/>
          </a:bodyPr>
          <a:lstStyle/>
          <a:p>
            <a:r>
              <a:rPr lang="he-IL" dirty="0"/>
              <a:t>מבנה המוח</a:t>
            </a:r>
          </a:p>
        </p:txBody>
      </p:sp>
      <p:sp>
        <p:nvSpPr>
          <p:cNvPr id="11" name="Rectangle 10">
            <a:extLst>
              <a:ext uri="{FF2B5EF4-FFF2-40B4-BE49-F238E27FC236}">
                <a16:creationId xmlns:a16="http://schemas.microsoft.com/office/drawing/2014/main" id="{A8EBF079-674B-49EB-B295-57AAB9339E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id="{AE2D2F73-89D0-4841-BB15-404D5855A94E}"/>
              </a:ext>
            </a:extLst>
          </p:cNvPr>
          <p:cNvSpPr>
            <a:spLocks noGrp="1"/>
          </p:cNvSpPr>
          <p:nvPr>
            <p:ph idx="1"/>
          </p:nvPr>
        </p:nvSpPr>
        <p:spPr>
          <a:xfrm>
            <a:off x="573788" y="1553379"/>
            <a:ext cx="4511923" cy="4825388"/>
          </a:xfrm>
        </p:spPr>
        <p:txBody>
          <a:bodyPr>
            <a:noAutofit/>
          </a:bodyPr>
          <a:lstStyle/>
          <a:p>
            <a:pPr marL="0" indent="0">
              <a:lnSpc>
                <a:spcPct val="150000"/>
              </a:lnSpc>
              <a:buNone/>
            </a:pPr>
            <a:r>
              <a:rPr lang="he-IL" sz="2400" dirty="0"/>
              <a:t>המוח האנושי מורכב משלושה מבנים עיקריים: המוח הגדול, התופס את מרבית נפח הגולגולת, גזע המוח, הנמצא בחלק התחתון של המוח ומקושר לחוט השדרה, והמוח הקטן (צרבלום), היושב מאחורי גזע המוח ומתחת למוח הגדול. </a:t>
            </a:r>
          </a:p>
        </p:txBody>
      </p:sp>
    </p:spTree>
    <p:extLst>
      <p:ext uri="{BB962C8B-B14F-4D97-AF65-F5344CB8AC3E}">
        <p14:creationId xmlns:p14="http://schemas.microsoft.com/office/powerpoint/2010/main" val="2433854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40851669-7281-49C2-8BF0-67BA70EC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2887B83-200E-470A-BCCE-770CD72B333A}"/>
              </a:ext>
            </a:extLst>
          </p:cNvPr>
          <p:cNvSpPr>
            <a:spLocks noGrp="1"/>
          </p:cNvSpPr>
          <p:nvPr>
            <p:ph type="title"/>
          </p:nvPr>
        </p:nvSpPr>
        <p:spPr>
          <a:xfrm>
            <a:off x="2171700" y="382385"/>
            <a:ext cx="6400799" cy="596022"/>
          </a:xfrm>
        </p:spPr>
        <p:txBody>
          <a:bodyPr anchor="b">
            <a:normAutofit fontScale="90000"/>
          </a:bodyPr>
          <a:lstStyle/>
          <a:p>
            <a:pPr algn="ctr"/>
            <a:r>
              <a:rPr lang="he-IL" sz="3800" dirty="0"/>
              <a:t>מבנה המוח</a:t>
            </a:r>
          </a:p>
        </p:txBody>
      </p:sp>
      <p:sp>
        <p:nvSpPr>
          <p:cNvPr id="23" name="Freeform: Shape 9">
            <a:extLst>
              <a:ext uri="{FF2B5EF4-FFF2-40B4-BE49-F238E27FC236}">
                <a16:creationId xmlns:a16="http://schemas.microsoft.com/office/drawing/2014/main" id="{16992B13-74C4-4370-93C5-F5403D944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1706340" cy="6858000"/>
          </a:xfrm>
          <a:custGeom>
            <a:avLst/>
            <a:gdLst>
              <a:gd name="connsiteX0" fmla="*/ 0 w 2275119"/>
              <a:gd name="connsiteY0" fmla="*/ 0 h 6858000"/>
              <a:gd name="connsiteX1" fmla="*/ 1389294 w 2275119"/>
              <a:gd name="connsiteY1" fmla="*/ 0 h 6858000"/>
              <a:gd name="connsiteX2" fmla="*/ 1556068 w 2275119"/>
              <a:gd name="connsiteY2" fmla="*/ 0 h 6858000"/>
              <a:gd name="connsiteX3" fmla="*/ 2098907 w 2275119"/>
              <a:gd name="connsiteY3" fmla="*/ 0 h 6858000"/>
              <a:gd name="connsiteX4" fmla="*/ 2100494 w 2275119"/>
              <a:gd name="connsiteY4" fmla="*/ 68263 h 6858000"/>
              <a:gd name="connsiteX5" fmla="*/ 2108432 w 2275119"/>
              <a:gd name="connsiteY5" fmla="*/ 128588 h 6858000"/>
              <a:gd name="connsiteX6" fmla="*/ 2119544 w 2275119"/>
              <a:gd name="connsiteY6" fmla="*/ 180975 h 6858000"/>
              <a:gd name="connsiteX7" fmla="*/ 2133832 w 2275119"/>
              <a:gd name="connsiteY7" fmla="*/ 227013 h 6858000"/>
              <a:gd name="connsiteX8" fmla="*/ 2149707 w 2275119"/>
              <a:gd name="connsiteY8" fmla="*/ 268288 h 6858000"/>
              <a:gd name="connsiteX9" fmla="*/ 2168757 w 2275119"/>
              <a:gd name="connsiteY9" fmla="*/ 304800 h 6858000"/>
              <a:gd name="connsiteX10" fmla="*/ 2187807 w 2275119"/>
              <a:gd name="connsiteY10" fmla="*/ 342900 h 6858000"/>
              <a:gd name="connsiteX11" fmla="*/ 2206857 w 2275119"/>
              <a:gd name="connsiteY11" fmla="*/ 381000 h 6858000"/>
              <a:gd name="connsiteX12" fmla="*/ 2222732 w 2275119"/>
              <a:gd name="connsiteY12" fmla="*/ 417513 h 6858000"/>
              <a:gd name="connsiteX13" fmla="*/ 2238607 w 2275119"/>
              <a:gd name="connsiteY13" fmla="*/ 458788 h 6858000"/>
              <a:gd name="connsiteX14" fmla="*/ 2254482 w 2275119"/>
              <a:gd name="connsiteY14" fmla="*/ 504825 h 6858000"/>
              <a:gd name="connsiteX15" fmla="*/ 2265594 w 2275119"/>
              <a:gd name="connsiteY15" fmla="*/ 557213 h 6858000"/>
              <a:gd name="connsiteX16" fmla="*/ 2271944 w 2275119"/>
              <a:gd name="connsiteY16" fmla="*/ 617538 h 6858000"/>
              <a:gd name="connsiteX17" fmla="*/ 2275119 w 2275119"/>
              <a:gd name="connsiteY17" fmla="*/ 685800 h 6858000"/>
              <a:gd name="connsiteX18" fmla="*/ 2271944 w 2275119"/>
              <a:gd name="connsiteY18" fmla="*/ 754063 h 6858000"/>
              <a:gd name="connsiteX19" fmla="*/ 2265594 w 2275119"/>
              <a:gd name="connsiteY19" fmla="*/ 814388 h 6858000"/>
              <a:gd name="connsiteX20" fmla="*/ 2254482 w 2275119"/>
              <a:gd name="connsiteY20" fmla="*/ 866775 h 6858000"/>
              <a:gd name="connsiteX21" fmla="*/ 2238607 w 2275119"/>
              <a:gd name="connsiteY21" fmla="*/ 912813 h 6858000"/>
              <a:gd name="connsiteX22" fmla="*/ 2222732 w 2275119"/>
              <a:gd name="connsiteY22" fmla="*/ 954088 h 6858000"/>
              <a:gd name="connsiteX23" fmla="*/ 2206857 w 2275119"/>
              <a:gd name="connsiteY23" fmla="*/ 990600 h 6858000"/>
              <a:gd name="connsiteX24" fmla="*/ 2187807 w 2275119"/>
              <a:gd name="connsiteY24" fmla="*/ 1028700 h 6858000"/>
              <a:gd name="connsiteX25" fmla="*/ 2168757 w 2275119"/>
              <a:gd name="connsiteY25" fmla="*/ 1066800 h 6858000"/>
              <a:gd name="connsiteX26" fmla="*/ 2149707 w 2275119"/>
              <a:gd name="connsiteY26" fmla="*/ 1103313 h 6858000"/>
              <a:gd name="connsiteX27" fmla="*/ 2133832 w 2275119"/>
              <a:gd name="connsiteY27" fmla="*/ 1144588 h 6858000"/>
              <a:gd name="connsiteX28" fmla="*/ 2119544 w 2275119"/>
              <a:gd name="connsiteY28" fmla="*/ 1190625 h 6858000"/>
              <a:gd name="connsiteX29" fmla="*/ 2108432 w 2275119"/>
              <a:gd name="connsiteY29" fmla="*/ 1243013 h 6858000"/>
              <a:gd name="connsiteX30" fmla="*/ 2100494 w 2275119"/>
              <a:gd name="connsiteY30" fmla="*/ 1303338 h 6858000"/>
              <a:gd name="connsiteX31" fmla="*/ 2098907 w 2275119"/>
              <a:gd name="connsiteY31" fmla="*/ 1371600 h 6858000"/>
              <a:gd name="connsiteX32" fmla="*/ 2100494 w 2275119"/>
              <a:gd name="connsiteY32" fmla="*/ 1439863 h 6858000"/>
              <a:gd name="connsiteX33" fmla="*/ 2108432 w 2275119"/>
              <a:gd name="connsiteY33" fmla="*/ 1500188 h 6858000"/>
              <a:gd name="connsiteX34" fmla="*/ 2119544 w 2275119"/>
              <a:gd name="connsiteY34" fmla="*/ 1552575 h 6858000"/>
              <a:gd name="connsiteX35" fmla="*/ 2133832 w 2275119"/>
              <a:gd name="connsiteY35" fmla="*/ 1598613 h 6858000"/>
              <a:gd name="connsiteX36" fmla="*/ 2149707 w 2275119"/>
              <a:gd name="connsiteY36" fmla="*/ 1639888 h 6858000"/>
              <a:gd name="connsiteX37" fmla="*/ 2168757 w 2275119"/>
              <a:gd name="connsiteY37" fmla="*/ 1676400 h 6858000"/>
              <a:gd name="connsiteX38" fmla="*/ 2187807 w 2275119"/>
              <a:gd name="connsiteY38" fmla="*/ 1714500 h 6858000"/>
              <a:gd name="connsiteX39" fmla="*/ 2206857 w 2275119"/>
              <a:gd name="connsiteY39" fmla="*/ 1752600 h 6858000"/>
              <a:gd name="connsiteX40" fmla="*/ 2222732 w 2275119"/>
              <a:gd name="connsiteY40" fmla="*/ 1789113 h 6858000"/>
              <a:gd name="connsiteX41" fmla="*/ 2238607 w 2275119"/>
              <a:gd name="connsiteY41" fmla="*/ 1830388 h 6858000"/>
              <a:gd name="connsiteX42" fmla="*/ 2254482 w 2275119"/>
              <a:gd name="connsiteY42" fmla="*/ 1876425 h 6858000"/>
              <a:gd name="connsiteX43" fmla="*/ 2265594 w 2275119"/>
              <a:gd name="connsiteY43" fmla="*/ 1928813 h 6858000"/>
              <a:gd name="connsiteX44" fmla="*/ 2271944 w 2275119"/>
              <a:gd name="connsiteY44" fmla="*/ 1989138 h 6858000"/>
              <a:gd name="connsiteX45" fmla="*/ 2275119 w 2275119"/>
              <a:gd name="connsiteY45" fmla="*/ 2057400 h 6858000"/>
              <a:gd name="connsiteX46" fmla="*/ 2271944 w 2275119"/>
              <a:gd name="connsiteY46" fmla="*/ 2125663 h 6858000"/>
              <a:gd name="connsiteX47" fmla="*/ 2265594 w 2275119"/>
              <a:gd name="connsiteY47" fmla="*/ 2185988 h 6858000"/>
              <a:gd name="connsiteX48" fmla="*/ 2254482 w 2275119"/>
              <a:gd name="connsiteY48" fmla="*/ 2238375 h 6858000"/>
              <a:gd name="connsiteX49" fmla="*/ 2238607 w 2275119"/>
              <a:gd name="connsiteY49" fmla="*/ 2284413 h 6858000"/>
              <a:gd name="connsiteX50" fmla="*/ 2222732 w 2275119"/>
              <a:gd name="connsiteY50" fmla="*/ 2325688 h 6858000"/>
              <a:gd name="connsiteX51" fmla="*/ 2206857 w 2275119"/>
              <a:gd name="connsiteY51" fmla="*/ 2362200 h 6858000"/>
              <a:gd name="connsiteX52" fmla="*/ 2187807 w 2275119"/>
              <a:gd name="connsiteY52" fmla="*/ 2400300 h 6858000"/>
              <a:gd name="connsiteX53" fmla="*/ 2168757 w 2275119"/>
              <a:gd name="connsiteY53" fmla="*/ 2438400 h 6858000"/>
              <a:gd name="connsiteX54" fmla="*/ 2149707 w 2275119"/>
              <a:gd name="connsiteY54" fmla="*/ 2474913 h 6858000"/>
              <a:gd name="connsiteX55" fmla="*/ 2133832 w 2275119"/>
              <a:gd name="connsiteY55" fmla="*/ 2516188 h 6858000"/>
              <a:gd name="connsiteX56" fmla="*/ 2119544 w 2275119"/>
              <a:gd name="connsiteY56" fmla="*/ 2562225 h 6858000"/>
              <a:gd name="connsiteX57" fmla="*/ 2108432 w 2275119"/>
              <a:gd name="connsiteY57" fmla="*/ 2614613 h 6858000"/>
              <a:gd name="connsiteX58" fmla="*/ 2100494 w 2275119"/>
              <a:gd name="connsiteY58" fmla="*/ 2674938 h 6858000"/>
              <a:gd name="connsiteX59" fmla="*/ 2098907 w 2275119"/>
              <a:gd name="connsiteY59" fmla="*/ 2743200 h 6858000"/>
              <a:gd name="connsiteX60" fmla="*/ 2100494 w 2275119"/>
              <a:gd name="connsiteY60" fmla="*/ 2811463 h 6858000"/>
              <a:gd name="connsiteX61" fmla="*/ 2108432 w 2275119"/>
              <a:gd name="connsiteY61" fmla="*/ 2871788 h 6858000"/>
              <a:gd name="connsiteX62" fmla="*/ 2119544 w 2275119"/>
              <a:gd name="connsiteY62" fmla="*/ 2924175 h 6858000"/>
              <a:gd name="connsiteX63" fmla="*/ 2133832 w 2275119"/>
              <a:gd name="connsiteY63" fmla="*/ 2970213 h 6858000"/>
              <a:gd name="connsiteX64" fmla="*/ 2149707 w 2275119"/>
              <a:gd name="connsiteY64" fmla="*/ 3011488 h 6858000"/>
              <a:gd name="connsiteX65" fmla="*/ 2168757 w 2275119"/>
              <a:gd name="connsiteY65" fmla="*/ 3048000 h 6858000"/>
              <a:gd name="connsiteX66" fmla="*/ 2187807 w 2275119"/>
              <a:gd name="connsiteY66" fmla="*/ 3086100 h 6858000"/>
              <a:gd name="connsiteX67" fmla="*/ 2206857 w 2275119"/>
              <a:gd name="connsiteY67" fmla="*/ 3124200 h 6858000"/>
              <a:gd name="connsiteX68" fmla="*/ 2222732 w 2275119"/>
              <a:gd name="connsiteY68" fmla="*/ 3160713 h 6858000"/>
              <a:gd name="connsiteX69" fmla="*/ 2238607 w 2275119"/>
              <a:gd name="connsiteY69" fmla="*/ 3201988 h 6858000"/>
              <a:gd name="connsiteX70" fmla="*/ 2254482 w 2275119"/>
              <a:gd name="connsiteY70" fmla="*/ 3248025 h 6858000"/>
              <a:gd name="connsiteX71" fmla="*/ 2265594 w 2275119"/>
              <a:gd name="connsiteY71" fmla="*/ 3300413 h 6858000"/>
              <a:gd name="connsiteX72" fmla="*/ 2271944 w 2275119"/>
              <a:gd name="connsiteY72" fmla="*/ 3360738 h 6858000"/>
              <a:gd name="connsiteX73" fmla="*/ 2275119 w 2275119"/>
              <a:gd name="connsiteY73" fmla="*/ 3427413 h 6858000"/>
              <a:gd name="connsiteX74" fmla="*/ 2271944 w 2275119"/>
              <a:gd name="connsiteY74" fmla="*/ 3497263 h 6858000"/>
              <a:gd name="connsiteX75" fmla="*/ 2265594 w 2275119"/>
              <a:gd name="connsiteY75" fmla="*/ 3557588 h 6858000"/>
              <a:gd name="connsiteX76" fmla="*/ 2254482 w 2275119"/>
              <a:gd name="connsiteY76" fmla="*/ 3609975 h 6858000"/>
              <a:gd name="connsiteX77" fmla="*/ 2238607 w 2275119"/>
              <a:gd name="connsiteY77" fmla="*/ 3656013 h 6858000"/>
              <a:gd name="connsiteX78" fmla="*/ 2222732 w 2275119"/>
              <a:gd name="connsiteY78" fmla="*/ 3697288 h 6858000"/>
              <a:gd name="connsiteX79" fmla="*/ 2206857 w 2275119"/>
              <a:gd name="connsiteY79" fmla="*/ 3733800 h 6858000"/>
              <a:gd name="connsiteX80" fmla="*/ 2187807 w 2275119"/>
              <a:gd name="connsiteY80" fmla="*/ 3771900 h 6858000"/>
              <a:gd name="connsiteX81" fmla="*/ 2168757 w 2275119"/>
              <a:gd name="connsiteY81" fmla="*/ 3810000 h 6858000"/>
              <a:gd name="connsiteX82" fmla="*/ 2149707 w 2275119"/>
              <a:gd name="connsiteY82" fmla="*/ 3846513 h 6858000"/>
              <a:gd name="connsiteX83" fmla="*/ 2133832 w 2275119"/>
              <a:gd name="connsiteY83" fmla="*/ 3887788 h 6858000"/>
              <a:gd name="connsiteX84" fmla="*/ 2119544 w 2275119"/>
              <a:gd name="connsiteY84" fmla="*/ 3933825 h 6858000"/>
              <a:gd name="connsiteX85" fmla="*/ 2108432 w 2275119"/>
              <a:gd name="connsiteY85" fmla="*/ 3986213 h 6858000"/>
              <a:gd name="connsiteX86" fmla="*/ 2100494 w 2275119"/>
              <a:gd name="connsiteY86" fmla="*/ 4046538 h 6858000"/>
              <a:gd name="connsiteX87" fmla="*/ 2098907 w 2275119"/>
              <a:gd name="connsiteY87" fmla="*/ 4114800 h 6858000"/>
              <a:gd name="connsiteX88" fmla="*/ 2100494 w 2275119"/>
              <a:gd name="connsiteY88" fmla="*/ 4183063 h 6858000"/>
              <a:gd name="connsiteX89" fmla="*/ 2108432 w 2275119"/>
              <a:gd name="connsiteY89" fmla="*/ 4243388 h 6858000"/>
              <a:gd name="connsiteX90" fmla="*/ 2119544 w 2275119"/>
              <a:gd name="connsiteY90" fmla="*/ 4295775 h 6858000"/>
              <a:gd name="connsiteX91" fmla="*/ 2133832 w 2275119"/>
              <a:gd name="connsiteY91" fmla="*/ 4341813 h 6858000"/>
              <a:gd name="connsiteX92" fmla="*/ 2149707 w 2275119"/>
              <a:gd name="connsiteY92" fmla="*/ 4383088 h 6858000"/>
              <a:gd name="connsiteX93" fmla="*/ 2168757 w 2275119"/>
              <a:gd name="connsiteY93" fmla="*/ 4419600 h 6858000"/>
              <a:gd name="connsiteX94" fmla="*/ 2206857 w 2275119"/>
              <a:gd name="connsiteY94" fmla="*/ 4495800 h 6858000"/>
              <a:gd name="connsiteX95" fmla="*/ 2222732 w 2275119"/>
              <a:gd name="connsiteY95" fmla="*/ 4532313 h 6858000"/>
              <a:gd name="connsiteX96" fmla="*/ 2238607 w 2275119"/>
              <a:gd name="connsiteY96" fmla="*/ 4573588 h 6858000"/>
              <a:gd name="connsiteX97" fmla="*/ 2254482 w 2275119"/>
              <a:gd name="connsiteY97" fmla="*/ 4619625 h 6858000"/>
              <a:gd name="connsiteX98" fmla="*/ 2265594 w 2275119"/>
              <a:gd name="connsiteY98" fmla="*/ 4672013 h 6858000"/>
              <a:gd name="connsiteX99" fmla="*/ 2271944 w 2275119"/>
              <a:gd name="connsiteY99" fmla="*/ 4732338 h 6858000"/>
              <a:gd name="connsiteX100" fmla="*/ 2275119 w 2275119"/>
              <a:gd name="connsiteY100" fmla="*/ 4800600 h 6858000"/>
              <a:gd name="connsiteX101" fmla="*/ 2271944 w 2275119"/>
              <a:gd name="connsiteY101" fmla="*/ 4868863 h 6858000"/>
              <a:gd name="connsiteX102" fmla="*/ 2265594 w 2275119"/>
              <a:gd name="connsiteY102" fmla="*/ 4929188 h 6858000"/>
              <a:gd name="connsiteX103" fmla="*/ 2254482 w 2275119"/>
              <a:gd name="connsiteY103" fmla="*/ 4981575 h 6858000"/>
              <a:gd name="connsiteX104" fmla="*/ 2238607 w 2275119"/>
              <a:gd name="connsiteY104" fmla="*/ 5027613 h 6858000"/>
              <a:gd name="connsiteX105" fmla="*/ 2222732 w 2275119"/>
              <a:gd name="connsiteY105" fmla="*/ 5068888 h 6858000"/>
              <a:gd name="connsiteX106" fmla="*/ 2206857 w 2275119"/>
              <a:gd name="connsiteY106" fmla="*/ 5105400 h 6858000"/>
              <a:gd name="connsiteX107" fmla="*/ 2187807 w 2275119"/>
              <a:gd name="connsiteY107" fmla="*/ 5143500 h 6858000"/>
              <a:gd name="connsiteX108" fmla="*/ 2168757 w 2275119"/>
              <a:gd name="connsiteY108" fmla="*/ 5181600 h 6858000"/>
              <a:gd name="connsiteX109" fmla="*/ 2149707 w 2275119"/>
              <a:gd name="connsiteY109" fmla="*/ 5218113 h 6858000"/>
              <a:gd name="connsiteX110" fmla="*/ 2133832 w 2275119"/>
              <a:gd name="connsiteY110" fmla="*/ 5259388 h 6858000"/>
              <a:gd name="connsiteX111" fmla="*/ 2119544 w 2275119"/>
              <a:gd name="connsiteY111" fmla="*/ 5305425 h 6858000"/>
              <a:gd name="connsiteX112" fmla="*/ 2108432 w 2275119"/>
              <a:gd name="connsiteY112" fmla="*/ 5357813 h 6858000"/>
              <a:gd name="connsiteX113" fmla="*/ 2100494 w 2275119"/>
              <a:gd name="connsiteY113" fmla="*/ 5418138 h 6858000"/>
              <a:gd name="connsiteX114" fmla="*/ 2098907 w 2275119"/>
              <a:gd name="connsiteY114" fmla="*/ 5486400 h 6858000"/>
              <a:gd name="connsiteX115" fmla="*/ 2100494 w 2275119"/>
              <a:gd name="connsiteY115" fmla="*/ 5554663 h 6858000"/>
              <a:gd name="connsiteX116" fmla="*/ 2108432 w 2275119"/>
              <a:gd name="connsiteY116" fmla="*/ 5614988 h 6858000"/>
              <a:gd name="connsiteX117" fmla="*/ 2119544 w 2275119"/>
              <a:gd name="connsiteY117" fmla="*/ 5667375 h 6858000"/>
              <a:gd name="connsiteX118" fmla="*/ 2133832 w 2275119"/>
              <a:gd name="connsiteY118" fmla="*/ 5713413 h 6858000"/>
              <a:gd name="connsiteX119" fmla="*/ 2149707 w 2275119"/>
              <a:gd name="connsiteY119" fmla="*/ 5754688 h 6858000"/>
              <a:gd name="connsiteX120" fmla="*/ 2168757 w 2275119"/>
              <a:gd name="connsiteY120" fmla="*/ 5791200 h 6858000"/>
              <a:gd name="connsiteX121" fmla="*/ 2187807 w 2275119"/>
              <a:gd name="connsiteY121" fmla="*/ 5829300 h 6858000"/>
              <a:gd name="connsiteX122" fmla="*/ 2206857 w 2275119"/>
              <a:gd name="connsiteY122" fmla="*/ 5867400 h 6858000"/>
              <a:gd name="connsiteX123" fmla="*/ 2222732 w 2275119"/>
              <a:gd name="connsiteY123" fmla="*/ 5903913 h 6858000"/>
              <a:gd name="connsiteX124" fmla="*/ 2238607 w 2275119"/>
              <a:gd name="connsiteY124" fmla="*/ 5945188 h 6858000"/>
              <a:gd name="connsiteX125" fmla="*/ 2254482 w 2275119"/>
              <a:gd name="connsiteY125" fmla="*/ 5991225 h 6858000"/>
              <a:gd name="connsiteX126" fmla="*/ 2265594 w 2275119"/>
              <a:gd name="connsiteY126" fmla="*/ 6043613 h 6858000"/>
              <a:gd name="connsiteX127" fmla="*/ 2271944 w 2275119"/>
              <a:gd name="connsiteY127" fmla="*/ 6103938 h 6858000"/>
              <a:gd name="connsiteX128" fmla="*/ 2275119 w 2275119"/>
              <a:gd name="connsiteY128" fmla="*/ 6172200 h 6858000"/>
              <a:gd name="connsiteX129" fmla="*/ 2271944 w 2275119"/>
              <a:gd name="connsiteY129" fmla="*/ 6240463 h 6858000"/>
              <a:gd name="connsiteX130" fmla="*/ 2265594 w 2275119"/>
              <a:gd name="connsiteY130" fmla="*/ 6300788 h 6858000"/>
              <a:gd name="connsiteX131" fmla="*/ 2254482 w 2275119"/>
              <a:gd name="connsiteY131" fmla="*/ 6353175 h 6858000"/>
              <a:gd name="connsiteX132" fmla="*/ 2238607 w 2275119"/>
              <a:gd name="connsiteY132" fmla="*/ 6399213 h 6858000"/>
              <a:gd name="connsiteX133" fmla="*/ 2222732 w 2275119"/>
              <a:gd name="connsiteY133" fmla="*/ 6440488 h 6858000"/>
              <a:gd name="connsiteX134" fmla="*/ 2206857 w 2275119"/>
              <a:gd name="connsiteY134" fmla="*/ 6477000 h 6858000"/>
              <a:gd name="connsiteX135" fmla="*/ 2187807 w 2275119"/>
              <a:gd name="connsiteY135" fmla="*/ 6515100 h 6858000"/>
              <a:gd name="connsiteX136" fmla="*/ 2168757 w 2275119"/>
              <a:gd name="connsiteY136" fmla="*/ 6553200 h 6858000"/>
              <a:gd name="connsiteX137" fmla="*/ 2149707 w 2275119"/>
              <a:gd name="connsiteY137" fmla="*/ 6589713 h 6858000"/>
              <a:gd name="connsiteX138" fmla="*/ 2133832 w 2275119"/>
              <a:gd name="connsiteY138" fmla="*/ 6630988 h 6858000"/>
              <a:gd name="connsiteX139" fmla="*/ 2119544 w 2275119"/>
              <a:gd name="connsiteY139" fmla="*/ 6677025 h 6858000"/>
              <a:gd name="connsiteX140" fmla="*/ 2108432 w 2275119"/>
              <a:gd name="connsiteY140" fmla="*/ 6729413 h 6858000"/>
              <a:gd name="connsiteX141" fmla="*/ 2100494 w 2275119"/>
              <a:gd name="connsiteY141" fmla="*/ 6789738 h 6858000"/>
              <a:gd name="connsiteX142" fmla="*/ 2098907 w 2275119"/>
              <a:gd name="connsiteY142" fmla="*/ 6858000 h 6858000"/>
              <a:gd name="connsiteX143" fmla="*/ 1556068 w 2275119"/>
              <a:gd name="connsiteY143" fmla="*/ 6858000 h 6858000"/>
              <a:gd name="connsiteX144" fmla="*/ 1389294 w 2275119"/>
              <a:gd name="connsiteY144" fmla="*/ 6858000 h 6858000"/>
              <a:gd name="connsiteX145" fmla="*/ 0 w 2275119"/>
              <a:gd name="connsiteY14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2275119" h="6858000">
                <a:moveTo>
                  <a:pt x="0" y="0"/>
                </a:moveTo>
                <a:lnTo>
                  <a:pt x="1389294" y="0"/>
                </a:lnTo>
                <a:lnTo>
                  <a:pt x="1556068" y="0"/>
                </a:lnTo>
                <a:lnTo>
                  <a:pt x="2098907" y="0"/>
                </a:lnTo>
                <a:lnTo>
                  <a:pt x="2100494" y="68263"/>
                </a:lnTo>
                <a:lnTo>
                  <a:pt x="2108432" y="128588"/>
                </a:lnTo>
                <a:lnTo>
                  <a:pt x="2119544" y="180975"/>
                </a:lnTo>
                <a:lnTo>
                  <a:pt x="2133832" y="227013"/>
                </a:lnTo>
                <a:lnTo>
                  <a:pt x="2149707" y="268288"/>
                </a:lnTo>
                <a:lnTo>
                  <a:pt x="2168757" y="304800"/>
                </a:lnTo>
                <a:lnTo>
                  <a:pt x="2187807" y="342900"/>
                </a:lnTo>
                <a:lnTo>
                  <a:pt x="2206857" y="381000"/>
                </a:lnTo>
                <a:lnTo>
                  <a:pt x="2222732" y="417513"/>
                </a:lnTo>
                <a:lnTo>
                  <a:pt x="2238607" y="458788"/>
                </a:lnTo>
                <a:lnTo>
                  <a:pt x="2254482" y="504825"/>
                </a:lnTo>
                <a:lnTo>
                  <a:pt x="2265594" y="557213"/>
                </a:lnTo>
                <a:lnTo>
                  <a:pt x="2271944" y="617538"/>
                </a:lnTo>
                <a:lnTo>
                  <a:pt x="2275119" y="685800"/>
                </a:lnTo>
                <a:lnTo>
                  <a:pt x="2271944" y="754063"/>
                </a:lnTo>
                <a:lnTo>
                  <a:pt x="2265594" y="814388"/>
                </a:lnTo>
                <a:lnTo>
                  <a:pt x="2254482" y="866775"/>
                </a:lnTo>
                <a:lnTo>
                  <a:pt x="2238607" y="912813"/>
                </a:lnTo>
                <a:lnTo>
                  <a:pt x="2222732" y="954088"/>
                </a:lnTo>
                <a:lnTo>
                  <a:pt x="2206857" y="990600"/>
                </a:lnTo>
                <a:lnTo>
                  <a:pt x="2187807" y="1028700"/>
                </a:lnTo>
                <a:lnTo>
                  <a:pt x="2168757" y="1066800"/>
                </a:lnTo>
                <a:lnTo>
                  <a:pt x="2149707" y="1103313"/>
                </a:lnTo>
                <a:lnTo>
                  <a:pt x="2133832" y="1144588"/>
                </a:lnTo>
                <a:lnTo>
                  <a:pt x="2119544" y="1190625"/>
                </a:lnTo>
                <a:lnTo>
                  <a:pt x="2108432" y="1243013"/>
                </a:lnTo>
                <a:lnTo>
                  <a:pt x="2100494" y="1303338"/>
                </a:lnTo>
                <a:lnTo>
                  <a:pt x="2098907" y="1371600"/>
                </a:lnTo>
                <a:lnTo>
                  <a:pt x="2100494" y="1439863"/>
                </a:lnTo>
                <a:lnTo>
                  <a:pt x="2108432" y="1500188"/>
                </a:lnTo>
                <a:lnTo>
                  <a:pt x="2119544" y="1552575"/>
                </a:lnTo>
                <a:lnTo>
                  <a:pt x="2133832" y="1598613"/>
                </a:lnTo>
                <a:lnTo>
                  <a:pt x="2149707" y="1639888"/>
                </a:lnTo>
                <a:lnTo>
                  <a:pt x="2168757" y="1676400"/>
                </a:lnTo>
                <a:lnTo>
                  <a:pt x="2187807" y="1714500"/>
                </a:lnTo>
                <a:lnTo>
                  <a:pt x="2206857" y="1752600"/>
                </a:lnTo>
                <a:lnTo>
                  <a:pt x="2222732" y="1789113"/>
                </a:lnTo>
                <a:lnTo>
                  <a:pt x="2238607" y="1830388"/>
                </a:lnTo>
                <a:lnTo>
                  <a:pt x="2254482" y="1876425"/>
                </a:lnTo>
                <a:lnTo>
                  <a:pt x="2265594" y="1928813"/>
                </a:lnTo>
                <a:lnTo>
                  <a:pt x="2271944" y="1989138"/>
                </a:lnTo>
                <a:lnTo>
                  <a:pt x="2275119" y="2057400"/>
                </a:lnTo>
                <a:lnTo>
                  <a:pt x="2271944" y="2125663"/>
                </a:lnTo>
                <a:lnTo>
                  <a:pt x="2265594" y="2185988"/>
                </a:lnTo>
                <a:lnTo>
                  <a:pt x="2254482" y="2238375"/>
                </a:lnTo>
                <a:lnTo>
                  <a:pt x="2238607" y="2284413"/>
                </a:lnTo>
                <a:lnTo>
                  <a:pt x="2222732" y="2325688"/>
                </a:lnTo>
                <a:lnTo>
                  <a:pt x="2206857" y="2362200"/>
                </a:lnTo>
                <a:lnTo>
                  <a:pt x="2187807" y="2400300"/>
                </a:lnTo>
                <a:lnTo>
                  <a:pt x="2168757" y="2438400"/>
                </a:lnTo>
                <a:lnTo>
                  <a:pt x="2149707" y="2474913"/>
                </a:lnTo>
                <a:lnTo>
                  <a:pt x="2133832" y="2516188"/>
                </a:lnTo>
                <a:lnTo>
                  <a:pt x="2119544" y="2562225"/>
                </a:lnTo>
                <a:lnTo>
                  <a:pt x="2108432" y="2614613"/>
                </a:lnTo>
                <a:lnTo>
                  <a:pt x="2100494" y="2674938"/>
                </a:lnTo>
                <a:lnTo>
                  <a:pt x="2098907" y="2743200"/>
                </a:lnTo>
                <a:lnTo>
                  <a:pt x="2100494" y="2811463"/>
                </a:lnTo>
                <a:lnTo>
                  <a:pt x="2108432" y="2871788"/>
                </a:lnTo>
                <a:lnTo>
                  <a:pt x="2119544" y="2924175"/>
                </a:lnTo>
                <a:lnTo>
                  <a:pt x="2133832" y="2970213"/>
                </a:lnTo>
                <a:lnTo>
                  <a:pt x="2149707" y="3011488"/>
                </a:lnTo>
                <a:lnTo>
                  <a:pt x="2168757" y="3048000"/>
                </a:lnTo>
                <a:lnTo>
                  <a:pt x="2187807" y="3086100"/>
                </a:lnTo>
                <a:lnTo>
                  <a:pt x="2206857" y="3124200"/>
                </a:lnTo>
                <a:lnTo>
                  <a:pt x="2222732" y="3160713"/>
                </a:lnTo>
                <a:lnTo>
                  <a:pt x="2238607" y="3201988"/>
                </a:lnTo>
                <a:lnTo>
                  <a:pt x="2254482" y="3248025"/>
                </a:lnTo>
                <a:lnTo>
                  <a:pt x="2265594" y="3300413"/>
                </a:lnTo>
                <a:lnTo>
                  <a:pt x="2271944" y="3360738"/>
                </a:lnTo>
                <a:lnTo>
                  <a:pt x="2275119" y="3427413"/>
                </a:lnTo>
                <a:lnTo>
                  <a:pt x="2271944" y="3497263"/>
                </a:lnTo>
                <a:lnTo>
                  <a:pt x="2265594" y="3557588"/>
                </a:lnTo>
                <a:lnTo>
                  <a:pt x="2254482" y="3609975"/>
                </a:lnTo>
                <a:lnTo>
                  <a:pt x="2238607" y="3656013"/>
                </a:lnTo>
                <a:lnTo>
                  <a:pt x="2222732" y="3697288"/>
                </a:lnTo>
                <a:lnTo>
                  <a:pt x="2206857" y="3733800"/>
                </a:lnTo>
                <a:lnTo>
                  <a:pt x="2187807" y="3771900"/>
                </a:lnTo>
                <a:lnTo>
                  <a:pt x="2168757" y="3810000"/>
                </a:lnTo>
                <a:lnTo>
                  <a:pt x="2149707" y="3846513"/>
                </a:lnTo>
                <a:lnTo>
                  <a:pt x="2133832" y="3887788"/>
                </a:lnTo>
                <a:lnTo>
                  <a:pt x="2119544" y="3933825"/>
                </a:lnTo>
                <a:lnTo>
                  <a:pt x="2108432" y="3986213"/>
                </a:lnTo>
                <a:lnTo>
                  <a:pt x="2100494" y="4046538"/>
                </a:lnTo>
                <a:lnTo>
                  <a:pt x="2098907" y="4114800"/>
                </a:lnTo>
                <a:lnTo>
                  <a:pt x="2100494" y="4183063"/>
                </a:lnTo>
                <a:lnTo>
                  <a:pt x="2108432" y="4243388"/>
                </a:lnTo>
                <a:lnTo>
                  <a:pt x="2119544" y="4295775"/>
                </a:lnTo>
                <a:lnTo>
                  <a:pt x="2133832" y="4341813"/>
                </a:lnTo>
                <a:lnTo>
                  <a:pt x="2149707" y="4383088"/>
                </a:lnTo>
                <a:lnTo>
                  <a:pt x="2168757" y="4419600"/>
                </a:lnTo>
                <a:lnTo>
                  <a:pt x="2206857" y="4495800"/>
                </a:lnTo>
                <a:lnTo>
                  <a:pt x="2222732" y="4532313"/>
                </a:lnTo>
                <a:lnTo>
                  <a:pt x="2238607" y="4573588"/>
                </a:lnTo>
                <a:lnTo>
                  <a:pt x="2254482" y="4619625"/>
                </a:lnTo>
                <a:lnTo>
                  <a:pt x="2265594" y="4672013"/>
                </a:lnTo>
                <a:lnTo>
                  <a:pt x="2271944" y="4732338"/>
                </a:lnTo>
                <a:lnTo>
                  <a:pt x="2275119" y="4800600"/>
                </a:lnTo>
                <a:lnTo>
                  <a:pt x="2271944" y="4868863"/>
                </a:lnTo>
                <a:lnTo>
                  <a:pt x="2265594" y="4929188"/>
                </a:lnTo>
                <a:lnTo>
                  <a:pt x="2254482" y="4981575"/>
                </a:lnTo>
                <a:lnTo>
                  <a:pt x="2238607" y="5027613"/>
                </a:lnTo>
                <a:lnTo>
                  <a:pt x="2222732" y="5068888"/>
                </a:lnTo>
                <a:lnTo>
                  <a:pt x="2206857" y="5105400"/>
                </a:lnTo>
                <a:lnTo>
                  <a:pt x="2187807" y="5143500"/>
                </a:lnTo>
                <a:lnTo>
                  <a:pt x="2168757" y="5181600"/>
                </a:lnTo>
                <a:lnTo>
                  <a:pt x="2149707" y="5218113"/>
                </a:lnTo>
                <a:lnTo>
                  <a:pt x="2133832" y="5259388"/>
                </a:lnTo>
                <a:lnTo>
                  <a:pt x="2119544" y="5305425"/>
                </a:lnTo>
                <a:lnTo>
                  <a:pt x="2108432" y="5357813"/>
                </a:lnTo>
                <a:lnTo>
                  <a:pt x="2100494" y="5418138"/>
                </a:lnTo>
                <a:lnTo>
                  <a:pt x="2098907" y="5486400"/>
                </a:lnTo>
                <a:lnTo>
                  <a:pt x="2100494" y="5554663"/>
                </a:lnTo>
                <a:lnTo>
                  <a:pt x="2108432" y="5614988"/>
                </a:lnTo>
                <a:lnTo>
                  <a:pt x="2119544" y="5667375"/>
                </a:lnTo>
                <a:lnTo>
                  <a:pt x="2133832" y="5713413"/>
                </a:lnTo>
                <a:lnTo>
                  <a:pt x="2149707" y="5754688"/>
                </a:lnTo>
                <a:lnTo>
                  <a:pt x="2168757" y="5791200"/>
                </a:lnTo>
                <a:lnTo>
                  <a:pt x="2187807" y="5829300"/>
                </a:lnTo>
                <a:lnTo>
                  <a:pt x="2206857" y="5867400"/>
                </a:lnTo>
                <a:lnTo>
                  <a:pt x="2222732" y="5903913"/>
                </a:lnTo>
                <a:lnTo>
                  <a:pt x="2238607" y="5945188"/>
                </a:lnTo>
                <a:lnTo>
                  <a:pt x="2254482" y="5991225"/>
                </a:lnTo>
                <a:lnTo>
                  <a:pt x="2265594" y="6043613"/>
                </a:lnTo>
                <a:lnTo>
                  <a:pt x="2271944" y="6103938"/>
                </a:lnTo>
                <a:lnTo>
                  <a:pt x="2275119" y="6172200"/>
                </a:lnTo>
                <a:lnTo>
                  <a:pt x="2271944" y="6240463"/>
                </a:lnTo>
                <a:lnTo>
                  <a:pt x="2265594" y="6300788"/>
                </a:lnTo>
                <a:lnTo>
                  <a:pt x="2254482" y="6353175"/>
                </a:lnTo>
                <a:lnTo>
                  <a:pt x="2238607" y="6399213"/>
                </a:lnTo>
                <a:lnTo>
                  <a:pt x="2222732" y="6440488"/>
                </a:lnTo>
                <a:lnTo>
                  <a:pt x="2206857" y="6477000"/>
                </a:lnTo>
                <a:lnTo>
                  <a:pt x="2187807" y="6515100"/>
                </a:lnTo>
                <a:lnTo>
                  <a:pt x="2168757" y="6553200"/>
                </a:lnTo>
                <a:lnTo>
                  <a:pt x="2149707" y="6589713"/>
                </a:lnTo>
                <a:lnTo>
                  <a:pt x="2133832" y="6630988"/>
                </a:lnTo>
                <a:lnTo>
                  <a:pt x="2119544" y="6677025"/>
                </a:lnTo>
                <a:lnTo>
                  <a:pt x="2108432" y="6729413"/>
                </a:lnTo>
                <a:lnTo>
                  <a:pt x="2100494" y="6789738"/>
                </a:lnTo>
                <a:lnTo>
                  <a:pt x="2098907" y="6858000"/>
                </a:lnTo>
                <a:lnTo>
                  <a:pt x="1556068" y="6858000"/>
                </a:lnTo>
                <a:lnTo>
                  <a:pt x="1389294" y="6858000"/>
                </a:lnTo>
                <a:lnTo>
                  <a:pt x="0" y="6858000"/>
                </a:lnTo>
                <a:close/>
              </a:path>
            </a:pathLst>
          </a:custGeom>
          <a:solidFill>
            <a:schemeClr val="accent1"/>
          </a:solidFill>
          <a:ln w="0">
            <a:noFill/>
            <a:prstDash val="solid"/>
            <a:round/>
            <a:headEnd/>
            <a:tailEnd/>
          </a:ln>
        </p:spPr>
      </p:sp>
      <p:sp>
        <p:nvSpPr>
          <p:cNvPr id="24" name="Rectangle 11">
            <a:extLst>
              <a:ext uri="{FF2B5EF4-FFF2-40B4-BE49-F238E27FC236}">
                <a16:creationId xmlns:a16="http://schemas.microsoft.com/office/drawing/2014/main" id="{A3AE1F77-1EC8-47BA-A381-B6618A2F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id="{0D376D63-BC06-450E-9282-7C0307A50853}"/>
              </a:ext>
            </a:extLst>
          </p:cNvPr>
          <p:cNvSpPr>
            <a:spLocks noGrp="1"/>
          </p:cNvSpPr>
          <p:nvPr>
            <p:ph idx="1"/>
          </p:nvPr>
        </p:nvSpPr>
        <p:spPr>
          <a:xfrm>
            <a:off x="2171700" y="1465244"/>
            <a:ext cx="6400800" cy="4414350"/>
          </a:xfrm>
        </p:spPr>
        <p:txBody>
          <a:bodyPr>
            <a:normAutofit/>
          </a:bodyPr>
          <a:lstStyle/>
          <a:p>
            <a:pPr marL="0" indent="0">
              <a:lnSpc>
                <a:spcPct val="150000"/>
              </a:lnSpc>
              <a:buNone/>
            </a:pPr>
            <a:r>
              <a:rPr lang="he-IL" sz="2400" dirty="0"/>
              <a:t>מבחינה תפקודית, </a:t>
            </a:r>
            <a:r>
              <a:rPr lang="he-IL" sz="2400" b="1" dirty="0"/>
              <a:t>גזע המוח </a:t>
            </a:r>
            <a:r>
              <a:rPr lang="he-IL" sz="2400" dirty="0"/>
              <a:t>שולט על תפקודים בסיסיים של הגוף, כמו נשימה ועוררות, והוא נתיב להעברת מידע חושי ופקודות מוטוריות בין המוח לחוט השדרה. </a:t>
            </a:r>
            <a:r>
              <a:rPr lang="he-IL" sz="2400" b="1" dirty="0"/>
              <a:t>המוח הקטן </a:t>
            </a:r>
            <a:r>
              <a:rPr lang="he-IL" sz="2400" dirty="0"/>
              <a:t>אחראי בעיקר על תיאום מדויק של פעולות מוטוריות. עיקר העיבוד של המידע מהחושים וביצוע הפעולות הרצוניות של הגוף נמצאים תחת שליטתו של </a:t>
            </a:r>
            <a:r>
              <a:rPr lang="he-IL" sz="2400" b="1" dirty="0"/>
              <a:t>המוח הגדול</a:t>
            </a:r>
            <a:r>
              <a:rPr lang="he-IL" sz="2400" dirty="0"/>
              <a:t>, על שלל מרכיביו.</a:t>
            </a:r>
          </a:p>
          <a:p>
            <a:endParaRPr lang="he-IL" dirty="0"/>
          </a:p>
        </p:txBody>
      </p:sp>
    </p:spTree>
    <p:extLst>
      <p:ext uri="{BB962C8B-B14F-4D97-AF65-F5344CB8AC3E}">
        <p14:creationId xmlns:p14="http://schemas.microsoft.com/office/powerpoint/2010/main" val="2697054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2374ED80-45FF-4F86-B49C-1306F7061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0">
            <a:extLst>
              <a:ext uri="{FF2B5EF4-FFF2-40B4-BE49-F238E27FC236}">
                <a16:creationId xmlns:a16="http://schemas.microsoft.com/office/drawing/2014/main" id="{ED5847CD-959D-4EEF-A551-65942EBC3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56769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כותרת 1">
            <a:extLst>
              <a:ext uri="{FF2B5EF4-FFF2-40B4-BE49-F238E27FC236}">
                <a16:creationId xmlns:a16="http://schemas.microsoft.com/office/drawing/2014/main" id="{47FCDBA5-0902-428C-BAD0-40E566051494}"/>
              </a:ext>
            </a:extLst>
          </p:cNvPr>
          <p:cNvSpPr>
            <a:spLocks noGrp="1"/>
          </p:cNvSpPr>
          <p:nvPr>
            <p:ph type="title"/>
          </p:nvPr>
        </p:nvSpPr>
        <p:spPr>
          <a:xfrm>
            <a:off x="5398265" y="484632"/>
            <a:ext cx="3382260" cy="572988"/>
          </a:xfrm>
        </p:spPr>
        <p:txBody>
          <a:bodyPr>
            <a:normAutofit fontScale="90000"/>
          </a:bodyPr>
          <a:lstStyle/>
          <a:p>
            <a:r>
              <a:rPr lang="he-IL" sz="4000" dirty="0"/>
              <a:t>חלוקה להמיספרות</a:t>
            </a:r>
          </a:p>
        </p:txBody>
      </p:sp>
      <p:sp>
        <p:nvSpPr>
          <p:cNvPr id="29" name="Rectangle 28">
            <a:extLst>
              <a:ext uri="{FF2B5EF4-FFF2-40B4-BE49-F238E27FC236}">
                <a16:creationId xmlns:a16="http://schemas.microsoft.com/office/drawing/2014/main" id="{1CC0B614-29D2-4FBD-9F99-0F394A8037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מציין מיקום תוכן 2">
            <a:extLst>
              <a:ext uri="{FF2B5EF4-FFF2-40B4-BE49-F238E27FC236}">
                <a16:creationId xmlns:a16="http://schemas.microsoft.com/office/drawing/2014/main" id="{22204FED-6F83-4C98-AE46-7A93A1C745B5}"/>
              </a:ext>
            </a:extLst>
          </p:cNvPr>
          <p:cNvSpPr>
            <a:spLocks noGrp="1"/>
          </p:cNvSpPr>
          <p:nvPr>
            <p:ph idx="1"/>
          </p:nvPr>
        </p:nvSpPr>
        <p:spPr>
          <a:xfrm>
            <a:off x="212598" y="187287"/>
            <a:ext cx="5372954" cy="6488935"/>
          </a:xfrm>
        </p:spPr>
        <p:txBody>
          <a:bodyPr>
            <a:noAutofit/>
          </a:bodyPr>
          <a:lstStyle/>
          <a:p>
            <a:pPr>
              <a:lnSpc>
                <a:spcPct val="150000"/>
              </a:lnSpc>
            </a:pPr>
            <a:r>
              <a:rPr lang="he-IL" dirty="0">
                <a:solidFill>
                  <a:srgbClr val="000000"/>
                </a:solidFill>
              </a:rPr>
              <a:t>חתך אורכי חוצה את המוח הגדול במרכזו ומחלק אותו לשתי המיספרות, הימנית והשמאלית. ההמיספרות מקושרות ביניהן באמצעות אזור של חומר לבן המכונה כפיס המוח </a:t>
            </a:r>
            <a:r>
              <a:rPr lang="en-US" dirty="0">
                <a:solidFill>
                  <a:srgbClr val="000000"/>
                </a:solidFill>
              </a:rPr>
              <a:t>Corpus Callosum) </a:t>
            </a:r>
            <a:r>
              <a:rPr lang="he-IL" dirty="0">
                <a:solidFill>
                  <a:srgbClr val="000000"/>
                </a:solidFill>
              </a:rPr>
              <a:t>).</a:t>
            </a:r>
          </a:p>
          <a:p>
            <a:pPr>
              <a:lnSpc>
                <a:spcPct val="150000"/>
              </a:lnSpc>
            </a:pPr>
            <a:r>
              <a:rPr lang="he-IL" dirty="0">
                <a:solidFill>
                  <a:srgbClr val="000000"/>
                </a:solidFill>
              </a:rPr>
              <a:t>המבנה של המוח הוא סימטרי ברובו, ואזורים מקבילים בשתי ההמיספרות לרוב אחראים על אותם תפקידים ומערכות. עם זאת, האנטומיה והקישוריות בתוך שתי ההמיספרות אינה זהה, וקיימת התמחות של כל המיספרה לתפקודים מסוימים, באופן שגם עשוי להשתנות מאדם לאדם. </a:t>
            </a:r>
            <a:r>
              <a:rPr lang="he-IL" b="1" dirty="0">
                <a:solidFill>
                  <a:srgbClr val="000000"/>
                </a:solidFill>
              </a:rPr>
              <a:t>ההמיספרה השמאלית לרוב דומיננטית בפונקציות הקשורות לשפה, והימנית לרוב דומיננטית בהקשר של תפיסה מרחבית</a:t>
            </a:r>
            <a:r>
              <a:rPr lang="he-IL" dirty="0">
                <a:solidFill>
                  <a:srgbClr val="000000"/>
                </a:solidFill>
              </a:rPr>
              <a:t>.</a:t>
            </a:r>
          </a:p>
        </p:txBody>
      </p:sp>
      <p:pic>
        <p:nvPicPr>
          <p:cNvPr id="4" name="תמונה 3" descr="תמונה שמכילה כחול, מזון&#10;&#10;התיאור נוצר באופן אוטומטי">
            <a:extLst>
              <a:ext uri="{FF2B5EF4-FFF2-40B4-BE49-F238E27FC236}">
                <a16:creationId xmlns:a16="http://schemas.microsoft.com/office/drawing/2014/main" id="{EEC33622-4581-4C53-8AD7-565C8F3B1E7C}"/>
              </a:ext>
            </a:extLst>
          </p:cNvPr>
          <p:cNvPicPr>
            <a:picLocks noChangeAspect="1"/>
          </p:cNvPicPr>
          <p:nvPr/>
        </p:nvPicPr>
        <p:blipFill rotWithShape="1">
          <a:blip r:embed="rId2"/>
          <a:stretch/>
        </p:blipFill>
        <p:spPr>
          <a:xfrm>
            <a:off x="6038090" y="2057782"/>
            <a:ext cx="2742436" cy="2742436"/>
          </a:xfrm>
          <a:prstGeom prst="rect">
            <a:avLst/>
          </a:prstGeom>
        </p:spPr>
      </p:pic>
    </p:spTree>
    <p:extLst>
      <p:ext uri="{BB962C8B-B14F-4D97-AF65-F5344CB8AC3E}">
        <p14:creationId xmlns:p14="http://schemas.microsoft.com/office/powerpoint/2010/main" val="1244413504"/>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1B2F36"/>
      </a:dk2>
      <a:lt2>
        <a:srgbClr val="F3F3F2"/>
      </a:lt2>
      <a:accent1>
        <a:srgbClr val="A38D51"/>
      </a:accent1>
      <a:accent2>
        <a:srgbClr val="5A3D40"/>
      </a:accent2>
      <a:accent3>
        <a:srgbClr val="5D988C"/>
      </a:accent3>
      <a:accent4>
        <a:srgbClr val="A85752"/>
      </a:accent4>
      <a:accent5>
        <a:srgbClr val="809A67"/>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9E77EDF1-0821-4215-BD6E-A2D49F0255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1446</Words>
  <Application>Microsoft Office PowerPoint</Application>
  <PresentationFormat>‫הצגה על המסך (4:3)</PresentationFormat>
  <Paragraphs>96</Paragraphs>
  <Slides>29</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29</vt:i4>
      </vt:variant>
    </vt:vector>
  </HeadingPairs>
  <TitlesOfParts>
    <vt:vector size="35" baseType="lpstr">
      <vt:lpstr>Arial</vt:lpstr>
      <vt:lpstr>Calibri</vt:lpstr>
      <vt:lpstr>Gill Sans MT</vt:lpstr>
      <vt:lpstr>Impact</vt:lpstr>
      <vt:lpstr>Wingdings 2</vt:lpstr>
      <vt:lpstr>Badge</vt:lpstr>
      <vt:lpstr>המרכיב הביולוגי של ההתנהגות</vt:lpstr>
      <vt:lpstr>תכני המפגש</vt:lpstr>
      <vt:lpstr>המוח – כרטיס ביקור</vt:lpstr>
      <vt:lpstr>המוח –כרטיס ביקור</vt:lpstr>
      <vt:lpstr>המוח- כרטיס ביקור</vt:lpstr>
      <vt:lpstr>המוח האנושי</vt:lpstr>
      <vt:lpstr>מבנה המוח</vt:lpstr>
      <vt:lpstr>מבנה המוח</vt:lpstr>
      <vt:lpstr>חלוקה להמיספרות</vt:lpstr>
      <vt:lpstr>המבנה הבולט ביותר במוח הגדול הוא קליפת המוח, המכסה את כל שכבתו החיצונית. זוהי רקמה מפותלת של חומר אפור, המשופעת בשקעים ובליטות. קליפת המוח שולטת על הפעלתם של השרירים ועל עיבוד של המידע המגיע מהחושים.</vt:lpstr>
      <vt:lpstr>מי אני?</vt:lpstr>
      <vt:lpstr>המוח והפעילות העצבית</vt:lpstr>
      <vt:lpstr>תאי מערכת העצבים</vt:lpstr>
      <vt:lpstr>תאי מערכת העצבים</vt:lpstr>
      <vt:lpstr>תאי מערכת העצבים</vt:lpstr>
      <vt:lpstr>מצגת של PowerPoint‏</vt:lpstr>
      <vt:lpstr>נוירוטרנסמיטורים והשפעתם על ההתנהגות</vt:lpstr>
      <vt:lpstr>נוירוטרנסמיטרים</vt:lpstr>
      <vt:lpstr>מצגת של PowerPoint‏</vt:lpstr>
      <vt:lpstr>תאי מערכת העצבים - סיכום</vt:lpstr>
      <vt:lpstr>ניסויים בפסיכולוגיה פיזיולוגית</vt:lpstr>
      <vt:lpstr>מצגת של PowerPoint‏</vt:lpstr>
      <vt:lpstr>פלסטיות המוח וקשר בין פעילות מוחית והתנהגות</vt:lpstr>
      <vt:lpstr>המקרה של פיניאס גייג'</vt:lpstr>
      <vt:lpstr>נזק באונה הפרונטלית</vt:lpstr>
      <vt:lpstr>מוח של מתבגרים</vt:lpstr>
      <vt:lpstr>רטלין ופעילות עצבית</vt:lpstr>
      <vt:lpstr>  </vt:lpstr>
      <vt:lpstr>חטפתם “?עצבים"   מחשבות לסיכום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המרכיב הביולוגי של ההתנהגות</dc:title>
  <dc:creator>נעמי עיני</dc:creator>
  <cp:lastModifiedBy>נעמי עיני</cp:lastModifiedBy>
  <cp:revision>1</cp:revision>
  <dcterms:created xsi:type="dcterms:W3CDTF">2020-05-07T21:06:10Z</dcterms:created>
  <dcterms:modified xsi:type="dcterms:W3CDTF">2020-05-07T21:08:36Z</dcterms:modified>
</cp:coreProperties>
</file>