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877D68-C8CB-4AD5-BC77-593A74F8D2A6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8766798-2BEF-4674-9D2A-764963560518}">
      <dgm:prSet/>
      <dgm:spPr/>
      <dgm:t>
        <a:bodyPr/>
        <a:lstStyle/>
        <a:p>
          <a:r>
            <a:rPr lang="he-IL"/>
            <a:t>מה נבדק</a:t>
          </a:r>
          <a:endParaRPr lang="en-US"/>
        </a:p>
      </dgm:t>
    </dgm:pt>
    <dgm:pt modelId="{CBE36885-95B9-4AD9-B5A6-B8809B524FEA}" type="parTrans" cxnId="{D4C5D5AC-74D9-4C3E-8B99-C1BEEE031086}">
      <dgm:prSet/>
      <dgm:spPr/>
      <dgm:t>
        <a:bodyPr/>
        <a:lstStyle/>
        <a:p>
          <a:endParaRPr lang="en-US"/>
        </a:p>
      </dgm:t>
    </dgm:pt>
    <dgm:pt modelId="{1C8A9828-0635-4D0A-B53B-9C58B110D512}" type="sibTrans" cxnId="{D4C5D5AC-74D9-4C3E-8B99-C1BEEE031086}">
      <dgm:prSet/>
      <dgm:spPr/>
      <dgm:t>
        <a:bodyPr/>
        <a:lstStyle/>
        <a:p>
          <a:endParaRPr lang="en-US"/>
        </a:p>
      </dgm:t>
    </dgm:pt>
    <dgm:pt modelId="{40CB404E-9ACE-4AFC-A40B-E854A0F19FDF}">
      <dgm:prSet/>
      <dgm:spPr/>
      <dgm:t>
        <a:bodyPr/>
        <a:lstStyle/>
        <a:p>
          <a:r>
            <a:rPr lang="he-IL"/>
            <a:t>מה היו התוצאות</a:t>
          </a:r>
          <a:endParaRPr lang="en-US"/>
        </a:p>
      </dgm:t>
    </dgm:pt>
    <dgm:pt modelId="{1570DCAA-E285-47F2-AB75-227520297024}" type="parTrans" cxnId="{8050FC11-136C-4022-AA88-24EB11CD9781}">
      <dgm:prSet/>
      <dgm:spPr/>
      <dgm:t>
        <a:bodyPr/>
        <a:lstStyle/>
        <a:p>
          <a:endParaRPr lang="en-US"/>
        </a:p>
      </dgm:t>
    </dgm:pt>
    <dgm:pt modelId="{5A4C339B-6163-4AAD-86F0-8DDBA71CBAF8}" type="sibTrans" cxnId="{8050FC11-136C-4022-AA88-24EB11CD9781}">
      <dgm:prSet/>
      <dgm:spPr/>
      <dgm:t>
        <a:bodyPr/>
        <a:lstStyle/>
        <a:p>
          <a:endParaRPr lang="en-US"/>
        </a:p>
      </dgm:t>
    </dgm:pt>
    <dgm:pt modelId="{4D4C040E-0165-4768-8398-59AE6B10A758}">
      <dgm:prSet/>
      <dgm:spPr/>
      <dgm:t>
        <a:bodyPr/>
        <a:lstStyle/>
        <a:p>
          <a:r>
            <a:rPr lang="he-IL"/>
            <a:t>מהי הפרשנות של תוצאות אלה מבחינת שליטה במדדי דיוק ושטף</a:t>
          </a:r>
          <a:endParaRPr lang="en-US"/>
        </a:p>
      </dgm:t>
    </dgm:pt>
    <dgm:pt modelId="{0C3AB516-B115-4CA0-8737-0683F2A4C4C7}" type="parTrans" cxnId="{C3D2130C-3571-4195-9609-6AFC7FA9B41D}">
      <dgm:prSet/>
      <dgm:spPr/>
      <dgm:t>
        <a:bodyPr/>
        <a:lstStyle/>
        <a:p>
          <a:endParaRPr lang="en-US"/>
        </a:p>
      </dgm:t>
    </dgm:pt>
    <dgm:pt modelId="{F394AA0B-DC40-43A0-A196-8B161FF05811}" type="sibTrans" cxnId="{C3D2130C-3571-4195-9609-6AFC7FA9B41D}">
      <dgm:prSet/>
      <dgm:spPr/>
      <dgm:t>
        <a:bodyPr/>
        <a:lstStyle/>
        <a:p>
          <a:endParaRPr lang="en-US"/>
        </a:p>
      </dgm:t>
    </dgm:pt>
    <dgm:pt modelId="{BE4A96E2-F01B-4FC8-8255-A60C39FDDC5E}">
      <dgm:prSet/>
      <dgm:spPr/>
      <dgm:t>
        <a:bodyPr/>
        <a:lstStyle/>
        <a:p>
          <a:r>
            <a:rPr lang="he-IL"/>
            <a:t>מהן נקודות החוזק והחולשה של הילד</a:t>
          </a:r>
          <a:endParaRPr lang="en-US"/>
        </a:p>
      </dgm:t>
    </dgm:pt>
    <dgm:pt modelId="{EB0848F4-C188-490B-B105-7C7F64C9C74A}" type="parTrans" cxnId="{D69FD8A1-8384-4391-A5D2-37A4C38B95AC}">
      <dgm:prSet/>
      <dgm:spPr/>
      <dgm:t>
        <a:bodyPr/>
        <a:lstStyle/>
        <a:p>
          <a:endParaRPr lang="en-US"/>
        </a:p>
      </dgm:t>
    </dgm:pt>
    <dgm:pt modelId="{82EFCC34-07A2-480D-BF18-971FC49D84D7}" type="sibTrans" cxnId="{D69FD8A1-8384-4391-A5D2-37A4C38B95AC}">
      <dgm:prSet/>
      <dgm:spPr/>
      <dgm:t>
        <a:bodyPr/>
        <a:lstStyle/>
        <a:p>
          <a:endParaRPr lang="en-US"/>
        </a:p>
      </dgm:t>
    </dgm:pt>
    <dgm:pt modelId="{F709747D-76D6-4020-B2F9-0FD946BC1927}" type="pres">
      <dgm:prSet presAssocID="{4E877D68-C8CB-4AD5-BC77-593A74F8D2A6}" presName="Name0" presStyleCnt="0">
        <dgm:presLayoutVars>
          <dgm:dir/>
          <dgm:animLvl val="lvl"/>
          <dgm:resizeHandles val="exact"/>
        </dgm:presLayoutVars>
      </dgm:prSet>
      <dgm:spPr/>
    </dgm:pt>
    <dgm:pt modelId="{F73B65F7-7A1C-4BA1-BD9D-59A414EC2464}" type="pres">
      <dgm:prSet presAssocID="{68766798-2BEF-4674-9D2A-764963560518}" presName="linNode" presStyleCnt="0"/>
      <dgm:spPr/>
    </dgm:pt>
    <dgm:pt modelId="{BD8D0F3B-F069-454D-B125-5CF8CA26D8A3}" type="pres">
      <dgm:prSet presAssocID="{68766798-2BEF-4674-9D2A-76496356051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35E3FAD-D9FC-4D8B-8F43-2C29519CEB1A}" type="pres">
      <dgm:prSet presAssocID="{1C8A9828-0635-4D0A-B53B-9C58B110D512}" presName="sp" presStyleCnt="0"/>
      <dgm:spPr/>
    </dgm:pt>
    <dgm:pt modelId="{5E06B962-2821-46FB-9308-8612D25C6734}" type="pres">
      <dgm:prSet presAssocID="{40CB404E-9ACE-4AFC-A40B-E854A0F19FDF}" presName="linNode" presStyleCnt="0"/>
      <dgm:spPr/>
    </dgm:pt>
    <dgm:pt modelId="{38E7642D-D740-4F16-8DAD-5A4E1DEF11CC}" type="pres">
      <dgm:prSet presAssocID="{40CB404E-9ACE-4AFC-A40B-E854A0F19FD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19DA30D-FF30-4733-86B1-8D54EB860528}" type="pres">
      <dgm:prSet presAssocID="{5A4C339B-6163-4AAD-86F0-8DDBA71CBAF8}" presName="sp" presStyleCnt="0"/>
      <dgm:spPr/>
    </dgm:pt>
    <dgm:pt modelId="{A0B5D658-597E-44FE-B9F3-D234C3088689}" type="pres">
      <dgm:prSet presAssocID="{4D4C040E-0165-4768-8398-59AE6B10A758}" presName="linNode" presStyleCnt="0"/>
      <dgm:spPr/>
    </dgm:pt>
    <dgm:pt modelId="{5A29BC03-B733-4479-9FF5-F2B692A590AC}" type="pres">
      <dgm:prSet presAssocID="{4D4C040E-0165-4768-8398-59AE6B10A75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943A580-BDC9-44CF-92F4-68DE2EE91A56}" type="pres">
      <dgm:prSet presAssocID="{F394AA0B-DC40-43A0-A196-8B161FF05811}" presName="sp" presStyleCnt="0"/>
      <dgm:spPr/>
    </dgm:pt>
    <dgm:pt modelId="{8476F3AE-6FE3-4831-84BC-38E661C1A0EC}" type="pres">
      <dgm:prSet presAssocID="{BE4A96E2-F01B-4FC8-8255-A60C39FDDC5E}" presName="linNode" presStyleCnt="0"/>
      <dgm:spPr/>
    </dgm:pt>
    <dgm:pt modelId="{1F618BD5-5192-480D-96C1-573E04A9A2CD}" type="pres">
      <dgm:prSet presAssocID="{BE4A96E2-F01B-4FC8-8255-A60C39FDDC5E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C3D2130C-3571-4195-9609-6AFC7FA9B41D}" srcId="{4E877D68-C8CB-4AD5-BC77-593A74F8D2A6}" destId="{4D4C040E-0165-4768-8398-59AE6B10A758}" srcOrd="2" destOrd="0" parTransId="{0C3AB516-B115-4CA0-8737-0683F2A4C4C7}" sibTransId="{F394AA0B-DC40-43A0-A196-8B161FF05811}"/>
    <dgm:cxn modelId="{8050FC11-136C-4022-AA88-24EB11CD9781}" srcId="{4E877D68-C8CB-4AD5-BC77-593A74F8D2A6}" destId="{40CB404E-9ACE-4AFC-A40B-E854A0F19FDF}" srcOrd="1" destOrd="0" parTransId="{1570DCAA-E285-47F2-AB75-227520297024}" sibTransId="{5A4C339B-6163-4AAD-86F0-8DDBA71CBAF8}"/>
    <dgm:cxn modelId="{D69FD8A1-8384-4391-A5D2-37A4C38B95AC}" srcId="{4E877D68-C8CB-4AD5-BC77-593A74F8D2A6}" destId="{BE4A96E2-F01B-4FC8-8255-A60C39FDDC5E}" srcOrd="3" destOrd="0" parTransId="{EB0848F4-C188-490B-B105-7C7F64C9C74A}" sibTransId="{82EFCC34-07A2-480D-BF18-971FC49D84D7}"/>
    <dgm:cxn modelId="{D4C5D5AC-74D9-4C3E-8B99-C1BEEE031086}" srcId="{4E877D68-C8CB-4AD5-BC77-593A74F8D2A6}" destId="{68766798-2BEF-4674-9D2A-764963560518}" srcOrd="0" destOrd="0" parTransId="{CBE36885-95B9-4AD9-B5A6-B8809B524FEA}" sibTransId="{1C8A9828-0635-4D0A-B53B-9C58B110D512}"/>
    <dgm:cxn modelId="{D7CC9DBA-6F73-4A68-8B70-1D6E8963B6B2}" type="presOf" srcId="{4D4C040E-0165-4768-8398-59AE6B10A758}" destId="{5A29BC03-B733-4479-9FF5-F2B692A590AC}" srcOrd="0" destOrd="0" presId="urn:microsoft.com/office/officeart/2005/8/layout/vList5"/>
    <dgm:cxn modelId="{F37FB8BE-6F8A-4168-AF0B-1459A4733465}" type="presOf" srcId="{4E877D68-C8CB-4AD5-BC77-593A74F8D2A6}" destId="{F709747D-76D6-4020-B2F9-0FD946BC1927}" srcOrd="0" destOrd="0" presId="urn:microsoft.com/office/officeart/2005/8/layout/vList5"/>
    <dgm:cxn modelId="{3B2112C7-B352-46CB-8B24-8A477AF21749}" type="presOf" srcId="{BE4A96E2-F01B-4FC8-8255-A60C39FDDC5E}" destId="{1F618BD5-5192-480D-96C1-573E04A9A2CD}" srcOrd="0" destOrd="0" presId="urn:microsoft.com/office/officeart/2005/8/layout/vList5"/>
    <dgm:cxn modelId="{CCE8B3CA-9FD0-4690-8459-75935A5B15F4}" type="presOf" srcId="{40CB404E-9ACE-4AFC-A40B-E854A0F19FDF}" destId="{38E7642D-D740-4F16-8DAD-5A4E1DEF11CC}" srcOrd="0" destOrd="0" presId="urn:microsoft.com/office/officeart/2005/8/layout/vList5"/>
    <dgm:cxn modelId="{98E93AE4-6DA8-4FD3-ACB2-0F2CE548F2CF}" type="presOf" srcId="{68766798-2BEF-4674-9D2A-764963560518}" destId="{BD8D0F3B-F069-454D-B125-5CF8CA26D8A3}" srcOrd="0" destOrd="0" presId="urn:microsoft.com/office/officeart/2005/8/layout/vList5"/>
    <dgm:cxn modelId="{42C405CD-D48E-44DD-A119-8C7314A2B87A}" type="presParOf" srcId="{F709747D-76D6-4020-B2F9-0FD946BC1927}" destId="{F73B65F7-7A1C-4BA1-BD9D-59A414EC2464}" srcOrd="0" destOrd="0" presId="urn:microsoft.com/office/officeart/2005/8/layout/vList5"/>
    <dgm:cxn modelId="{82F043A2-76F4-4286-A3E6-52C64FD5E1A3}" type="presParOf" srcId="{F73B65F7-7A1C-4BA1-BD9D-59A414EC2464}" destId="{BD8D0F3B-F069-454D-B125-5CF8CA26D8A3}" srcOrd="0" destOrd="0" presId="urn:microsoft.com/office/officeart/2005/8/layout/vList5"/>
    <dgm:cxn modelId="{F38D2471-49C1-41AB-9333-72BBEE4BBC56}" type="presParOf" srcId="{F709747D-76D6-4020-B2F9-0FD946BC1927}" destId="{035E3FAD-D9FC-4D8B-8F43-2C29519CEB1A}" srcOrd="1" destOrd="0" presId="urn:microsoft.com/office/officeart/2005/8/layout/vList5"/>
    <dgm:cxn modelId="{F694C986-9AB7-4A15-8AFF-0405C8D5936D}" type="presParOf" srcId="{F709747D-76D6-4020-B2F9-0FD946BC1927}" destId="{5E06B962-2821-46FB-9308-8612D25C6734}" srcOrd="2" destOrd="0" presId="urn:microsoft.com/office/officeart/2005/8/layout/vList5"/>
    <dgm:cxn modelId="{9DC01BD6-153E-4569-851D-2A904D24BB79}" type="presParOf" srcId="{5E06B962-2821-46FB-9308-8612D25C6734}" destId="{38E7642D-D740-4F16-8DAD-5A4E1DEF11CC}" srcOrd="0" destOrd="0" presId="urn:microsoft.com/office/officeart/2005/8/layout/vList5"/>
    <dgm:cxn modelId="{2213403C-D161-4E83-BC33-74AF8758118C}" type="presParOf" srcId="{F709747D-76D6-4020-B2F9-0FD946BC1927}" destId="{019DA30D-FF30-4733-86B1-8D54EB860528}" srcOrd="3" destOrd="0" presId="urn:microsoft.com/office/officeart/2005/8/layout/vList5"/>
    <dgm:cxn modelId="{47F99CD3-C1AD-4C1B-87AF-8365702B4C9D}" type="presParOf" srcId="{F709747D-76D6-4020-B2F9-0FD946BC1927}" destId="{A0B5D658-597E-44FE-B9F3-D234C3088689}" srcOrd="4" destOrd="0" presId="urn:microsoft.com/office/officeart/2005/8/layout/vList5"/>
    <dgm:cxn modelId="{D9298ADF-AA28-4ABB-8085-7A8C56207765}" type="presParOf" srcId="{A0B5D658-597E-44FE-B9F3-D234C3088689}" destId="{5A29BC03-B733-4479-9FF5-F2B692A590AC}" srcOrd="0" destOrd="0" presId="urn:microsoft.com/office/officeart/2005/8/layout/vList5"/>
    <dgm:cxn modelId="{13E71739-969C-413D-BC8C-15A1E9F4B3B3}" type="presParOf" srcId="{F709747D-76D6-4020-B2F9-0FD946BC1927}" destId="{0943A580-BDC9-44CF-92F4-68DE2EE91A56}" srcOrd="5" destOrd="0" presId="urn:microsoft.com/office/officeart/2005/8/layout/vList5"/>
    <dgm:cxn modelId="{CB6BAA4C-20F0-4955-B4E4-62AF4593E9B5}" type="presParOf" srcId="{F709747D-76D6-4020-B2F9-0FD946BC1927}" destId="{8476F3AE-6FE3-4831-84BC-38E661C1A0EC}" srcOrd="6" destOrd="0" presId="urn:microsoft.com/office/officeart/2005/8/layout/vList5"/>
    <dgm:cxn modelId="{4B796E13-2179-4937-86A2-605ED03D6BF0}" type="presParOf" srcId="{8476F3AE-6FE3-4831-84BC-38E661C1A0EC}" destId="{1F618BD5-5192-480D-96C1-573E04A9A2C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E1E7B2-C6CB-45AD-888A-9A9729710A6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AD81051-91EF-4069-AB93-D2C5460CE061}">
      <dgm:prSet/>
      <dgm:spPr/>
      <dgm:t>
        <a:bodyPr/>
        <a:lstStyle/>
        <a:p>
          <a:r>
            <a:rPr lang="he-IL"/>
            <a:t>מהן המטרות- ניסוח המטרות בצורה תקנית</a:t>
          </a:r>
          <a:endParaRPr lang="en-US"/>
        </a:p>
      </dgm:t>
    </dgm:pt>
    <dgm:pt modelId="{85CD068C-1712-4CDF-83F3-357C42828973}" type="parTrans" cxnId="{72CF28C6-F9EB-4625-AA93-B2F150B4308F}">
      <dgm:prSet/>
      <dgm:spPr/>
      <dgm:t>
        <a:bodyPr/>
        <a:lstStyle/>
        <a:p>
          <a:endParaRPr lang="en-US"/>
        </a:p>
      </dgm:t>
    </dgm:pt>
    <dgm:pt modelId="{71558643-F34F-498D-9102-9BC58E583F82}" type="sibTrans" cxnId="{72CF28C6-F9EB-4625-AA93-B2F150B4308F}">
      <dgm:prSet/>
      <dgm:spPr/>
      <dgm:t>
        <a:bodyPr/>
        <a:lstStyle/>
        <a:p>
          <a:endParaRPr lang="en-US"/>
        </a:p>
      </dgm:t>
    </dgm:pt>
    <dgm:pt modelId="{DE3F37C0-7C2E-4B22-96D3-230793C90BFA}">
      <dgm:prSet/>
      <dgm:spPr/>
      <dgm:t>
        <a:bodyPr/>
        <a:lstStyle/>
        <a:p>
          <a:r>
            <a:rPr lang="he-IL"/>
            <a:t>הסבר כיצד המטרות נגזרו מתוך תוצאות האיבחון והפרשנות</a:t>
          </a:r>
          <a:endParaRPr lang="en-US"/>
        </a:p>
      </dgm:t>
    </dgm:pt>
    <dgm:pt modelId="{2BD075ED-5277-4D67-8D3D-6421138CA493}" type="parTrans" cxnId="{013DDB01-BABC-4208-9CA6-D1BB40D0D069}">
      <dgm:prSet/>
      <dgm:spPr/>
      <dgm:t>
        <a:bodyPr/>
        <a:lstStyle/>
        <a:p>
          <a:endParaRPr lang="en-US"/>
        </a:p>
      </dgm:t>
    </dgm:pt>
    <dgm:pt modelId="{BD5FC803-05EB-4BCB-9551-C5481813DB69}" type="sibTrans" cxnId="{013DDB01-BABC-4208-9CA6-D1BB40D0D069}">
      <dgm:prSet/>
      <dgm:spPr/>
      <dgm:t>
        <a:bodyPr/>
        <a:lstStyle/>
        <a:p>
          <a:endParaRPr lang="en-US"/>
        </a:p>
      </dgm:t>
    </dgm:pt>
    <dgm:pt modelId="{1B98F929-FA14-4061-A6CD-94006E239CD6}" type="pres">
      <dgm:prSet presAssocID="{0EE1E7B2-C6CB-45AD-888A-9A9729710A6B}" presName="linear" presStyleCnt="0">
        <dgm:presLayoutVars>
          <dgm:animLvl val="lvl"/>
          <dgm:resizeHandles val="exact"/>
        </dgm:presLayoutVars>
      </dgm:prSet>
      <dgm:spPr/>
    </dgm:pt>
    <dgm:pt modelId="{42774611-E049-4DF0-A8B7-56FBC628097A}" type="pres">
      <dgm:prSet presAssocID="{CAD81051-91EF-4069-AB93-D2C5460CE06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A64218B-775C-455D-8526-3C393F3C9B68}" type="pres">
      <dgm:prSet presAssocID="{71558643-F34F-498D-9102-9BC58E583F82}" presName="spacer" presStyleCnt="0"/>
      <dgm:spPr/>
    </dgm:pt>
    <dgm:pt modelId="{4BFA4AEE-3607-4398-96E3-BA4067BDADA2}" type="pres">
      <dgm:prSet presAssocID="{DE3F37C0-7C2E-4B22-96D3-230793C90BF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13DDB01-BABC-4208-9CA6-D1BB40D0D069}" srcId="{0EE1E7B2-C6CB-45AD-888A-9A9729710A6B}" destId="{DE3F37C0-7C2E-4B22-96D3-230793C90BFA}" srcOrd="1" destOrd="0" parTransId="{2BD075ED-5277-4D67-8D3D-6421138CA493}" sibTransId="{BD5FC803-05EB-4BCB-9551-C5481813DB69}"/>
    <dgm:cxn modelId="{6E255586-A4A8-4FEC-BC56-EB421C12A3BE}" type="presOf" srcId="{DE3F37C0-7C2E-4B22-96D3-230793C90BFA}" destId="{4BFA4AEE-3607-4398-96E3-BA4067BDADA2}" srcOrd="0" destOrd="0" presId="urn:microsoft.com/office/officeart/2005/8/layout/vList2"/>
    <dgm:cxn modelId="{72CF28C6-F9EB-4625-AA93-B2F150B4308F}" srcId="{0EE1E7B2-C6CB-45AD-888A-9A9729710A6B}" destId="{CAD81051-91EF-4069-AB93-D2C5460CE061}" srcOrd="0" destOrd="0" parTransId="{85CD068C-1712-4CDF-83F3-357C42828973}" sibTransId="{71558643-F34F-498D-9102-9BC58E583F82}"/>
    <dgm:cxn modelId="{D52EC2D0-3B68-4D75-AF81-CF5DD0E91B2D}" type="presOf" srcId="{0EE1E7B2-C6CB-45AD-888A-9A9729710A6B}" destId="{1B98F929-FA14-4061-A6CD-94006E239CD6}" srcOrd="0" destOrd="0" presId="urn:microsoft.com/office/officeart/2005/8/layout/vList2"/>
    <dgm:cxn modelId="{E6A3CEE6-81BF-4183-A4F1-104824CF99E3}" type="presOf" srcId="{CAD81051-91EF-4069-AB93-D2C5460CE061}" destId="{42774611-E049-4DF0-A8B7-56FBC628097A}" srcOrd="0" destOrd="0" presId="urn:microsoft.com/office/officeart/2005/8/layout/vList2"/>
    <dgm:cxn modelId="{39AD9CD0-AE36-4097-B82B-73AD15DDA0FD}" type="presParOf" srcId="{1B98F929-FA14-4061-A6CD-94006E239CD6}" destId="{42774611-E049-4DF0-A8B7-56FBC628097A}" srcOrd="0" destOrd="0" presId="urn:microsoft.com/office/officeart/2005/8/layout/vList2"/>
    <dgm:cxn modelId="{344CEE04-07AC-46C3-8294-1253E1546837}" type="presParOf" srcId="{1B98F929-FA14-4061-A6CD-94006E239CD6}" destId="{FA64218B-775C-455D-8526-3C393F3C9B68}" srcOrd="1" destOrd="0" presId="urn:microsoft.com/office/officeart/2005/8/layout/vList2"/>
    <dgm:cxn modelId="{1748FED4-454A-45E9-B96E-EF7D1468C3BC}" type="presParOf" srcId="{1B98F929-FA14-4061-A6CD-94006E239CD6}" destId="{4BFA4AEE-3607-4398-96E3-BA4067BDADA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887FC4-0DB9-408F-8CEF-F0F2CA8D799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51C804E-AD06-4EA6-A3C0-470E096ECCAE}">
      <dgm:prSet/>
      <dgm:spPr/>
      <dgm:t>
        <a:bodyPr/>
        <a:lstStyle/>
        <a:p>
          <a:r>
            <a:rPr lang="he-IL"/>
            <a:t>מטרות השיעורים- הגדרת יעדים המובילים למטרות העל של תוכנית ההתערבות</a:t>
          </a:r>
          <a:endParaRPr lang="en-US"/>
        </a:p>
      </dgm:t>
    </dgm:pt>
    <dgm:pt modelId="{A11F2D09-C987-4EBC-8EB1-4A6C0972D78D}" type="parTrans" cxnId="{CEB8CBA4-D2DF-4E2E-AA7C-F2451EE1BD77}">
      <dgm:prSet/>
      <dgm:spPr/>
      <dgm:t>
        <a:bodyPr/>
        <a:lstStyle/>
        <a:p>
          <a:endParaRPr lang="en-US"/>
        </a:p>
      </dgm:t>
    </dgm:pt>
    <dgm:pt modelId="{CF81EC4C-BFDC-469F-8308-3377CB75C5FC}" type="sibTrans" cxnId="{CEB8CBA4-D2DF-4E2E-AA7C-F2451EE1BD77}">
      <dgm:prSet/>
      <dgm:spPr/>
      <dgm:t>
        <a:bodyPr/>
        <a:lstStyle/>
        <a:p>
          <a:endParaRPr lang="en-US"/>
        </a:p>
      </dgm:t>
    </dgm:pt>
    <dgm:pt modelId="{3BEEBF33-6495-4E6A-BB9F-4811BA1F10A7}">
      <dgm:prSet/>
      <dgm:spPr/>
      <dgm:t>
        <a:bodyPr/>
        <a:lstStyle/>
        <a:p>
          <a:r>
            <a:rPr lang="he-IL"/>
            <a:t>תאור התרגילים שנעשו תוך הצגת דפי עבודה/פעילויות/משחקים שנעשו בשיעורים</a:t>
          </a:r>
          <a:endParaRPr lang="en-US"/>
        </a:p>
      </dgm:t>
    </dgm:pt>
    <dgm:pt modelId="{11908F9A-E049-4627-A5DC-C4069617D538}" type="parTrans" cxnId="{9CDF87F2-A83F-40D7-B3D6-DEE73D439C09}">
      <dgm:prSet/>
      <dgm:spPr/>
      <dgm:t>
        <a:bodyPr/>
        <a:lstStyle/>
        <a:p>
          <a:endParaRPr lang="en-US"/>
        </a:p>
      </dgm:t>
    </dgm:pt>
    <dgm:pt modelId="{43512613-97CA-4D40-AB11-ED776F6EAB67}" type="sibTrans" cxnId="{9CDF87F2-A83F-40D7-B3D6-DEE73D439C09}">
      <dgm:prSet/>
      <dgm:spPr/>
      <dgm:t>
        <a:bodyPr/>
        <a:lstStyle/>
        <a:p>
          <a:endParaRPr lang="en-US"/>
        </a:p>
      </dgm:t>
    </dgm:pt>
    <dgm:pt modelId="{E2DA021B-1AA1-4D81-9AB9-34E231166A3A}">
      <dgm:prSet/>
      <dgm:spPr/>
      <dgm:t>
        <a:bodyPr/>
        <a:lstStyle/>
        <a:p>
          <a:r>
            <a:rPr lang="he-IL"/>
            <a:t>תאור רצף השיעורים- כיצד רצף השיעורים תומך ביעדים/כיצד רצף השיעורים תורם להשגת מטרות העל השונות</a:t>
          </a:r>
          <a:endParaRPr lang="en-US"/>
        </a:p>
      </dgm:t>
    </dgm:pt>
    <dgm:pt modelId="{04F24789-00E7-4A16-994F-48B55D129E42}" type="parTrans" cxnId="{19409A01-C544-4BE2-BF70-4FD9597B5FC0}">
      <dgm:prSet/>
      <dgm:spPr/>
      <dgm:t>
        <a:bodyPr/>
        <a:lstStyle/>
        <a:p>
          <a:endParaRPr lang="en-US"/>
        </a:p>
      </dgm:t>
    </dgm:pt>
    <dgm:pt modelId="{E0BC91E7-CE45-4B02-9D1F-30D347863952}" type="sibTrans" cxnId="{19409A01-C544-4BE2-BF70-4FD9597B5FC0}">
      <dgm:prSet/>
      <dgm:spPr/>
      <dgm:t>
        <a:bodyPr/>
        <a:lstStyle/>
        <a:p>
          <a:endParaRPr lang="en-US"/>
        </a:p>
      </dgm:t>
    </dgm:pt>
    <dgm:pt modelId="{57C52127-9BF1-467C-A928-D87ED220D576}">
      <dgm:prSet/>
      <dgm:spPr/>
      <dgm:t>
        <a:bodyPr/>
        <a:lstStyle/>
        <a:p>
          <a:r>
            <a:rPr lang="he-IL"/>
            <a:t>כיוונים להמשך השיעורים הבאים</a:t>
          </a:r>
          <a:endParaRPr lang="en-US"/>
        </a:p>
      </dgm:t>
    </dgm:pt>
    <dgm:pt modelId="{7CDC6E50-24DE-434E-B45C-FC5265BDB390}" type="parTrans" cxnId="{5EF8B869-4498-4321-B4BB-FCC8FA19110E}">
      <dgm:prSet/>
      <dgm:spPr/>
      <dgm:t>
        <a:bodyPr/>
        <a:lstStyle/>
        <a:p>
          <a:endParaRPr lang="en-US"/>
        </a:p>
      </dgm:t>
    </dgm:pt>
    <dgm:pt modelId="{31D344B4-7D86-4DFA-8CA1-F9F4A965B754}" type="sibTrans" cxnId="{5EF8B869-4498-4321-B4BB-FCC8FA19110E}">
      <dgm:prSet/>
      <dgm:spPr/>
      <dgm:t>
        <a:bodyPr/>
        <a:lstStyle/>
        <a:p>
          <a:endParaRPr lang="en-US"/>
        </a:p>
      </dgm:t>
    </dgm:pt>
    <dgm:pt modelId="{7420C256-A4BA-4F2F-8FAB-214D36B49FBB}" type="pres">
      <dgm:prSet presAssocID="{C3887FC4-0DB9-408F-8CEF-F0F2CA8D7993}" presName="linear" presStyleCnt="0">
        <dgm:presLayoutVars>
          <dgm:animLvl val="lvl"/>
          <dgm:resizeHandles val="exact"/>
        </dgm:presLayoutVars>
      </dgm:prSet>
      <dgm:spPr/>
    </dgm:pt>
    <dgm:pt modelId="{42F5715E-733A-4D70-A7A4-CBF8EB00FEFC}" type="pres">
      <dgm:prSet presAssocID="{551C804E-AD06-4EA6-A3C0-470E096ECC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C4C724B-C0B7-4AD2-B877-2857920C3BB3}" type="pres">
      <dgm:prSet presAssocID="{CF81EC4C-BFDC-469F-8308-3377CB75C5FC}" presName="spacer" presStyleCnt="0"/>
      <dgm:spPr/>
    </dgm:pt>
    <dgm:pt modelId="{672672FD-27E2-4C8E-A596-D3099CF57F5D}" type="pres">
      <dgm:prSet presAssocID="{3BEEBF33-6495-4E6A-BB9F-4811BA1F10A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80FF5E9-242E-466B-92AB-98C3F704E921}" type="pres">
      <dgm:prSet presAssocID="{43512613-97CA-4D40-AB11-ED776F6EAB67}" presName="spacer" presStyleCnt="0"/>
      <dgm:spPr/>
    </dgm:pt>
    <dgm:pt modelId="{C725F942-4178-4A16-B5D4-2D51FB878F16}" type="pres">
      <dgm:prSet presAssocID="{E2DA021B-1AA1-4D81-9AB9-34E231166A3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0839EE5-E7CD-45B2-9E5B-E145B29E5871}" type="pres">
      <dgm:prSet presAssocID="{E0BC91E7-CE45-4B02-9D1F-30D347863952}" presName="spacer" presStyleCnt="0"/>
      <dgm:spPr/>
    </dgm:pt>
    <dgm:pt modelId="{D98342C1-7A01-456E-B794-230342CD3D86}" type="pres">
      <dgm:prSet presAssocID="{57C52127-9BF1-467C-A928-D87ED220D57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9409A01-C544-4BE2-BF70-4FD9597B5FC0}" srcId="{C3887FC4-0DB9-408F-8CEF-F0F2CA8D7993}" destId="{E2DA021B-1AA1-4D81-9AB9-34E231166A3A}" srcOrd="2" destOrd="0" parTransId="{04F24789-00E7-4A16-994F-48B55D129E42}" sibTransId="{E0BC91E7-CE45-4B02-9D1F-30D347863952}"/>
    <dgm:cxn modelId="{042D2F33-92F1-4280-99D6-B2FE0135D801}" type="presOf" srcId="{3BEEBF33-6495-4E6A-BB9F-4811BA1F10A7}" destId="{672672FD-27E2-4C8E-A596-D3099CF57F5D}" srcOrd="0" destOrd="0" presId="urn:microsoft.com/office/officeart/2005/8/layout/vList2"/>
    <dgm:cxn modelId="{5EF8B869-4498-4321-B4BB-FCC8FA19110E}" srcId="{C3887FC4-0DB9-408F-8CEF-F0F2CA8D7993}" destId="{57C52127-9BF1-467C-A928-D87ED220D576}" srcOrd="3" destOrd="0" parTransId="{7CDC6E50-24DE-434E-B45C-FC5265BDB390}" sibTransId="{31D344B4-7D86-4DFA-8CA1-F9F4A965B754}"/>
    <dgm:cxn modelId="{D6FC3977-76E0-4D0B-A81A-08F4404412D3}" type="presOf" srcId="{551C804E-AD06-4EA6-A3C0-470E096ECCAE}" destId="{42F5715E-733A-4D70-A7A4-CBF8EB00FEFC}" srcOrd="0" destOrd="0" presId="urn:microsoft.com/office/officeart/2005/8/layout/vList2"/>
    <dgm:cxn modelId="{87077A7B-02B9-41B0-83AE-AC1B2B7FBFEB}" type="presOf" srcId="{E2DA021B-1AA1-4D81-9AB9-34E231166A3A}" destId="{C725F942-4178-4A16-B5D4-2D51FB878F16}" srcOrd="0" destOrd="0" presId="urn:microsoft.com/office/officeart/2005/8/layout/vList2"/>
    <dgm:cxn modelId="{0D178B8A-96C4-4A0F-94B5-B1AECFB9F350}" type="presOf" srcId="{C3887FC4-0DB9-408F-8CEF-F0F2CA8D7993}" destId="{7420C256-A4BA-4F2F-8FAB-214D36B49FBB}" srcOrd="0" destOrd="0" presId="urn:microsoft.com/office/officeart/2005/8/layout/vList2"/>
    <dgm:cxn modelId="{CEB8CBA4-D2DF-4E2E-AA7C-F2451EE1BD77}" srcId="{C3887FC4-0DB9-408F-8CEF-F0F2CA8D7993}" destId="{551C804E-AD06-4EA6-A3C0-470E096ECCAE}" srcOrd="0" destOrd="0" parTransId="{A11F2D09-C987-4EBC-8EB1-4A6C0972D78D}" sibTransId="{CF81EC4C-BFDC-469F-8308-3377CB75C5FC}"/>
    <dgm:cxn modelId="{A0F030BD-839E-4EFD-ADE5-7AF63500E593}" type="presOf" srcId="{57C52127-9BF1-467C-A928-D87ED220D576}" destId="{D98342C1-7A01-456E-B794-230342CD3D86}" srcOrd="0" destOrd="0" presId="urn:microsoft.com/office/officeart/2005/8/layout/vList2"/>
    <dgm:cxn modelId="{9CDF87F2-A83F-40D7-B3D6-DEE73D439C09}" srcId="{C3887FC4-0DB9-408F-8CEF-F0F2CA8D7993}" destId="{3BEEBF33-6495-4E6A-BB9F-4811BA1F10A7}" srcOrd="1" destOrd="0" parTransId="{11908F9A-E049-4627-A5DC-C4069617D538}" sibTransId="{43512613-97CA-4D40-AB11-ED776F6EAB67}"/>
    <dgm:cxn modelId="{678EB417-81FE-4AAF-B2FE-6928A8B9E023}" type="presParOf" srcId="{7420C256-A4BA-4F2F-8FAB-214D36B49FBB}" destId="{42F5715E-733A-4D70-A7A4-CBF8EB00FEFC}" srcOrd="0" destOrd="0" presId="urn:microsoft.com/office/officeart/2005/8/layout/vList2"/>
    <dgm:cxn modelId="{A3253EDF-CE27-4D71-987E-A2BB277C703C}" type="presParOf" srcId="{7420C256-A4BA-4F2F-8FAB-214D36B49FBB}" destId="{0C4C724B-C0B7-4AD2-B877-2857920C3BB3}" srcOrd="1" destOrd="0" presId="urn:microsoft.com/office/officeart/2005/8/layout/vList2"/>
    <dgm:cxn modelId="{E372BA44-9992-4B9C-A25A-01CB322BDC3B}" type="presParOf" srcId="{7420C256-A4BA-4F2F-8FAB-214D36B49FBB}" destId="{672672FD-27E2-4C8E-A596-D3099CF57F5D}" srcOrd="2" destOrd="0" presId="urn:microsoft.com/office/officeart/2005/8/layout/vList2"/>
    <dgm:cxn modelId="{9FA4ED9B-3965-4246-AC64-4FC60D1A337F}" type="presParOf" srcId="{7420C256-A4BA-4F2F-8FAB-214D36B49FBB}" destId="{980FF5E9-242E-466B-92AB-98C3F704E921}" srcOrd="3" destOrd="0" presId="urn:microsoft.com/office/officeart/2005/8/layout/vList2"/>
    <dgm:cxn modelId="{67A12B5A-6205-4861-8D7B-C022B0D6BAAC}" type="presParOf" srcId="{7420C256-A4BA-4F2F-8FAB-214D36B49FBB}" destId="{C725F942-4178-4A16-B5D4-2D51FB878F16}" srcOrd="4" destOrd="0" presId="urn:microsoft.com/office/officeart/2005/8/layout/vList2"/>
    <dgm:cxn modelId="{B7FAF881-6983-419D-8C38-0D7D7A9586F0}" type="presParOf" srcId="{7420C256-A4BA-4F2F-8FAB-214D36B49FBB}" destId="{C0839EE5-E7CD-45B2-9E5B-E145B29E5871}" srcOrd="5" destOrd="0" presId="urn:microsoft.com/office/officeart/2005/8/layout/vList2"/>
    <dgm:cxn modelId="{67ED8737-FFBB-4C4C-A860-BF72A7EDB56A}" type="presParOf" srcId="{7420C256-A4BA-4F2F-8FAB-214D36B49FBB}" destId="{D98342C1-7A01-456E-B794-230342CD3D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BC8AEE-1A0A-4B83-8473-09649105B39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D110541-7D62-44FD-9960-2D0AC2CEB663}">
      <dgm:prSet/>
      <dgm:spPr/>
      <dgm:t>
        <a:bodyPr/>
        <a:lstStyle/>
        <a:p>
          <a:r>
            <a:rPr lang="he-IL"/>
            <a:t>פרזנטציה מלווה מצגת הכוללת הדגמות של הנאמר</a:t>
          </a:r>
          <a:endParaRPr lang="en-US"/>
        </a:p>
      </dgm:t>
    </dgm:pt>
    <dgm:pt modelId="{1607EBB1-0074-4EBC-AC11-EED88B93EFE1}" type="parTrans" cxnId="{14BBB37C-6A04-42CA-BABF-70605CAA0082}">
      <dgm:prSet/>
      <dgm:spPr/>
      <dgm:t>
        <a:bodyPr/>
        <a:lstStyle/>
        <a:p>
          <a:endParaRPr lang="en-US"/>
        </a:p>
      </dgm:t>
    </dgm:pt>
    <dgm:pt modelId="{BA8D8B9F-C8EA-4A72-B0E8-AA9E4704C266}" type="sibTrans" cxnId="{14BBB37C-6A04-42CA-BABF-70605CAA0082}">
      <dgm:prSet/>
      <dgm:spPr/>
      <dgm:t>
        <a:bodyPr/>
        <a:lstStyle/>
        <a:p>
          <a:endParaRPr lang="en-US"/>
        </a:p>
      </dgm:t>
    </dgm:pt>
    <dgm:pt modelId="{46FCEBEC-ECE5-429B-B73D-CB86759D0BF4}">
      <dgm:prSet/>
      <dgm:spPr/>
      <dgm:t>
        <a:bodyPr/>
        <a:lstStyle/>
        <a:p>
          <a:r>
            <a:rPr lang="he-IL"/>
            <a:t>אורך ההצגה- 15-20 דקות</a:t>
          </a:r>
          <a:endParaRPr lang="en-US"/>
        </a:p>
      </dgm:t>
    </dgm:pt>
    <dgm:pt modelId="{FEC876E7-1AA1-430C-8507-CD8D0E25F9D6}" type="parTrans" cxnId="{3B1BF566-211D-4D28-BF34-D49A8E5627DC}">
      <dgm:prSet/>
      <dgm:spPr/>
      <dgm:t>
        <a:bodyPr/>
        <a:lstStyle/>
        <a:p>
          <a:endParaRPr lang="en-US"/>
        </a:p>
      </dgm:t>
    </dgm:pt>
    <dgm:pt modelId="{6BF70EE9-F9B9-4B99-9CB5-7924AD21B1A3}" type="sibTrans" cxnId="{3B1BF566-211D-4D28-BF34-D49A8E5627DC}">
      <dgm:prSet/>
      <dgm:spPr/>
      <dgm:t>
        <a:bodyPr/>
        <a:lstStyle/>
        <a:p>
          <a:endParaRPr lang="en-US"/>
        </a:p>
      </dgm:t>
    </dgm:pt>
    <dgm:pt modelId="{732E2687-00EE-44DF-B1D1-624B4B1E490E}">
      <dgm:prSet/>
      <dgm:spPr/>
      <dgm:t>
        <a:bodyPr/>
        <a:lstStyle/>
        <a:p>
          <a:r>
            <a:rPr lang="he-IL"/>
            <a:t>לאורך הסמסטר ישנן שתי הצגות לכל סטודנטית</a:t>
          </a:r>
          <a:endParaRPr lang="en-US"/>
        </a:p>
      </dgm:t>
    </dgm:pt>
    <dgm:pt modelId="{202482E1-D87D-4383-BB01-7F5C1DF7E2D5}" type="parTrans" cxnId="{47D4B1BD-A84F-4559-9A3E-745D9757AA51}">
      <dgm:prSet/>
      <dgm:spPr/>
      <dgm:t>
        <a:bodyPr/>
        <a:lstStyle/>
        <a:p>
          <a:endParaRPr lang="en-US"/>
        </a:p>
      </dgm:t>
    </dgm:pt>
    <dgm:pt modelId="{A7041ECA-DE9B-46E0-9020-75E307377854}" type="sibTrans" cxnId="{47D4B1BD-A84F-4559-9A3E-745D9757AA51}">
      <dgm:prSet/>
      <dgm:spPr/>
      <dgm:t>
        <a:bodyPr/>
        <a:lstStyle/>
        <a:p>
          <a:endParaRPr lang="en-US"/>
        </a:p>
      </dgm:t>
    </dgm:pt>
    <dgm:pt modelId="{7A40DDA6-0781-452E-BA17-25B483EFEA72}" type="pres">
      <dgm:prSet presAssocID="{E0BC8AEE-1A0A-4B83-8473-09649105B398}" presName="linear" presStyleCnt="0">
        <dgm:presLayoutVars>
          <dgm:animLvl val="lvl"/>
          <dgm:resizeHandles val="exact"/>
        </dgm:presLayoutVars>
      </dgm:prSet>
      <dgm:spPr/>
    </dgm:pt>
    <dgm:pt modelId="{2EF55733-12D7-4EC8-B474-1515A2BC6B6A}" type="pres">
      <dgm:prSet presAssocID="{0D110541-7D62-44FD-9960-2D0AC2CEB66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C0F8E64-E420-4630-A546-27E908C777BE}" type="pres">
      <dgm:prSet presAssocID="{BA8D8B9F-C8EA-4A72-B0E8-AA9E4704C266}" presName="spacer" presStyleCnt="0"/>
      <dgm:spPr/>
    </dgm:pt>
    <dgm:pt modelId="{D16BC345-EBED-46EC-A602-7C51D6EE7971}" type="pres">
      <dgm:prSet presAssocID="{46FCEBEC-ECE5-429B-B73D-CB86759D0B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B468931-36BD-4D58-AE70-95A3CADA318F}" type="pres">
      <dgm:prSet presAssocID="{6BF70EE9-F9B9-4B99-9CB5-7924AD21B1A3}" presName="spacer" presStyleCnt="0"/>
      <dgm:spPr/>
    </dgm:pt>
    <dgm:pt modelId="{C8AC161B-5AF5-448B-8827-B80084D8A07A}" type="pres">
      <dgm:prSet presAssocID="{732E2687-00EE-44DF-B1D1-624B4B1E490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2C7445E-5314-4D55-A10A-C1793531F74E}" type="presOf" srcId="{732E2687-00EE-44DF-B1D1-624B4B1E490E}" destId="{C8AC161B-5AF5-448B-8827-B80084D8A07A}" srcOrd="0" destOrd="0" presId="urn:microsoft.com/office/officeart/2005/8/layout/vList2"/>
    <dgm:cxn modelId="{3B1BF566-211D-4D28-BF34-D49A8E5627DC}" srcId="{E0BC8AEE-1A0A-4B83-8473-09649105B398}" destId="{46FCEBEC-ECE5-429B-B73D-CB86759D0BF4}" srcOrd="1" destOrd="0" parTransId="{FEC876E7-1AA1-430C-8507-CD8D0E25F9D6}" sibTransId="{6BF70EE9-F9B9-4B99-9CB5-7924AD21B1A3}"/>
    <dgm:cxn modelId="{14BBB37C-6A04-42CA-BABF-70605CAA0082}" srcId="{E0BC8AEE-1A0A-4B83-8473-09649105B398}" destId="{0D110541-7D62-44FD-9960-2D0AC2CEB663}" srcOrd="0" destOrd="0" parTransId="{1607EBB1-0074-4EBC-AC11-EED88B93EFE1}" sibTransId="{BA8D8B9F-C8EA-4A72-B0E8-AA9E4704C266}"/>
    <dgm:cxn modelId="{D06C1094-3FE6-465E-AC93-D378BB15C37D}" type="presOf" srcId="{0D110541-7D62-44FD-9960-2D0AC2CEB663}" destId="{2EF55733-12D7-4EC8-B474-1515A2BC6B6A}" srcOrd="0" destOrd="0" presId="urn:microsoft.com/office/officeart/2005/8/layout/vList2"/>
    <dgm:cxn modelId="{47D4B1BD-A84F-4559-9A3E-745D9757AA51}" srcId="{E0BC8AEE-1A0A-4B83-8473-09649105B398}" destId="{732E2687-00EE-44DF-B1D1-624B4B1E490E}" srcOrd="2" destOrd="0" parTransId="{202482E1-D87D-4383-BB01-7F5C1DF7E2D5}" sibTransId="{A7041ECA-DE9B-46E0-9020-75E307377854}"/>
    <dgm:cxn modelId="{AA4A39D0-7C4C-4351-84D0-D10B70E07554}" type="presOf" srcId="{E0BC8AEE-1A0A-4B83-8473-09649105B398}" destId="{7A40DDA6-0781-452E-BA17-25B483EFEA72}" srcOrd="0" destOrd="0" presId="urn:microsoft.com/office/officeart/2005/8/layout/vList2"/>
    <dgm:cxn modelId="{A98D36F6-4B08-44AE-8274-3CD5A50C50CF}" type="presOf" srcId="{46FCEBEC-ECE5-429B-B73D-CB86759D0BF4}" destId="{D16BC345-EBED-46EC-A602-7C51D6EE7971}" srcOrd="0" destOrd="0" presId="urn:microsoft.com/office/officeart/2005/8/layout/vList2"/>
    <dgm:cxn modelId="{FAC62681-4278-465E-B2F8-1A33F712F15C}" type="presParOf" srcId="{7A40DDA6-0781-452E-BA17-25B483EFEA72}" destId="{2EF55733-12D7-4EC8-B474-1515A2BC6B6A}" srcOrd="0" destOrd="0" presId="urn:microsoft.com/office/officeart/2005/8/layout/vList2"/>
    <dgm:cxn modelId="{3DBDBC34-2ED5-48A7-891E-5FF5F6788D6D}" type="presParOf" srcId="{7A40DDA6-0781-452E-BA17-25B483EFEA72}" destId="{EC0F8E64-E420-4630-A546-27E908C777BE}" srcOrd="1" destOrd="0" presId="urn:microsoft.com/office/officeart/2005/8/layout/vList2"/>
    <dgm:cxn modelId="{667F2F31-C49F-4A97-A3FC-CB4ED6E00FE0}" type="presParOf" srcId="{7A40DDA6-0781-452E-BA17-25B483EFEA72}" destId="{D16BC345-EBED-46EC-A602-7C51D6EE7971}" srcOrd="2" destOrd="0" presId="urn:microsoft.com/office/officeart/2005/8/layout/vList2"/>
    <dgm:cxn modelId="{14296185-B7F4-4092-A1D4-889AA2DD0DF0}" type="presParOf" srcId="{7A40DDA6-0781-452E-BA17-25B483EFEA72}" destId="{AB468931-36BD-4D58-AE70-95A3CADA318F}" srcOrd="3" destOrd="0" presId="urn:microsoft.com/office/officeart/2005/8/layout/vList2"/>
    <dgm:cxn modelId="{D8F2B41A-B4EC-46FC-8621-BD29DB9933D2}" type="presParOf" srcId="{7A40DDA6-0781-452E-BA17-25B483EFEA72}" destId="{C8AC161B-5AF5-448B-8827-B80084D8A0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D0F3B-F069-454D-B125-5CF8CA26D8A3}">
      <dsp:nvSpPr>
        <dsp:cNvPr id="0" name=""/>
        <dsp:cNvSpPr/>
      </dsp:nvSpPr>
      <dsp:spPr>
        <a:xfrm>
          <a:off x="3364992" y="2177"/>
          <a:ext cx="3785616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100" kern="1200"/>
            <a:t>מה נבדק</a:t>
          </a:r>
          <a:endParaRPr lang="en-US" sz="2100" kern="1200"/>
        </a:p>
      </dsp:txBody>
      <dsp:txXfrm>
        <a:off x="3416125" y="53310"/>
        <a:ext cx="3683350" cy="945199"/>
      </dsp:txXfrm>
    </dsp:sp>
    <dsp:sp modelId="{38E7642D-D740-4F16-8DAD-5A4E1DEF11CC}">
      <dsp:nvSpPr>
        <dsp:cNvPr id="0" name=""/>
        <dsp:cNvSpPr/>
      </dsp:nvSpPr>
      <dsp:spPr>
        <a:xfrm>
          <a:off x="3364992" y="1102016"/>
          <a:ext cx="3785616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100" kern="1200"/>
            <a:t>מה היו התוצאות</a:t>
          </a:r>
          <a:endParaRPr lang="en-US" sz="2100" kern="1200"/>
        </a:p>
      </dsp:txBody>
      <dsp:txXfrm>
        <a:off x="3416125" y="1153149"/>
        <a:ext cx="3683350" cy="945199"/>
      </dsp:txXfrm>
    </dsp:sp>
    <dsp:sp modelId="{5A29BC03-B733-4479-9FF5-F2B692A590AC}">
      <dsp:nvSpPr>
        <dsp:cNvPr id="0" name=""/>
        <dsp:cNvSpPr/>
      </dsp:nvSpPr>
      <dsp:spPr>
        <a:xfrm>
          <a:off x="3364992" y="2201855"/>
          <a:ext cx="3785616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100" kern="1200"/>
            <a:t>מהי הפרשנות של תוצאות אלה מבחינת שליטה במדדי דיוק ושטף</a:t>
          </a:r>
          <a:endParaRPr lang="en-US" sz="2100" kern="1200"/>
        </a:p>
      </dsp:txBody>
      <dsp:txXfrm>
        <a:off x="3416125" y="2252988"/>
        <a:ext cx="3683350" cy="945199"/>
      </dsp:txXfrm>
    </dsp:sp>
    <dsp:sp modelId="{1F618BD5-5192-480D-96C1-573E04A9A2CD}">
      <dsp:nvSpPr>
        <dsp:cNvPr id="0" name=""/>
        <dsp:cNvSpPr/>
      </dsp:nvSpPr>
      <dsp:spPr>
        <a:xfrm>
          <a:off x="3364992" y="3301694"/>
          <a:ext cx="3785616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100" kern="1200"/>
            <a:t>מהן נקודות החוזק והחולשה של הילד</a:t>
          </a:r>
          <a:endParaRPr lang="en-US" sz="2100" kern="1200"/>
        </a:p>
      </dsp:txBody>
      <dsp:txXfrm>
        <a:off x="3416125" y="3352827"/>
        <a:ext cx="3683350" cy="945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74611-E049-4DF0-A8B7-56FBC628097A}">
      <dsp:nvSpPr>
        <dsp:cNvPr id="0" name=""/>
        <dsp:cNvSpPr/>
      </dsp:nvSpPr>
      <dsp:spPr>
        <a:xfrm>
          <a:off x="0" y="51664"/>
          <a:ext cx="6666833" cy="260617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800" kern="1200"/>
            <a:t>מהן המטרות- ניסוח המטרות בצורה תקנית</a:t>
          </a:r>
          <a:endParaRPr lang="en-US" sz="4800" kern="1200"/>
        </a:p>
      </dsp:txBody>
      <dsp:txXfrm>
        <a:off x="127223" y="178887"/>
        <a:ext cx="6412387" cy="2351729"/>
      </dsp:txXfrm>
    </dsp:sp>
    <dsp:sp modelId="{4BFA4AEE-3607-4398-96E3-BA4067BDADA2}">
      <dsp:nvSpPr>
        <dsp:cNvPr id="0" name=""/>
        <dsp:cNvSpPr/>
      </dsp:nvSpPr>
      <dsp:spPr>
        <a:xfrm>
          <a:off x="0" y="2796080"/>
          <a:ext cx="6666833" cy="2606175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800" kern="1200"/>
            <a:t>הסבר כיצד המטרות נגזרו מתוך תוצאות האיבחון והפרשנות</a:t>
          </a:r>
          <a:endParaRPr lang="en-US" sz="4800" kern="1200"/>
        </a:p>
      </dsp:txBody>
      <dsp:txXfrm>
        <a:off x="127223" y="2923303"/>
        <a:ext cx="6412387" cy="23517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5715E-733A-4D70-A7A4-CBF8EB00FEFC}">
      <dsp:nvSpPr>
        <dsp:cNvPr id="0" name=""/>
        <dsp:cNvSpPr/>
      </dsp:nvSpPr>
      <dsp:spPr>
        <a:xfrm>
          <a:off x="0" y="17105"/>
          <a:ext cx="6666833" cy="130308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/>
            <a:t>מטרות השיעורים- הגדרת יעדים המובילים למטרות העל של תוכנית ההתערבות</a:t>
          </a:r>
          <a:endParaRPr lang="en-US" sz="2400" kern="1200"/>
        </a:p>
      </dsp:txBody>
      <dsp:txXfrm>
        <a:off x="63611" y="80716"/>
        <a:ext cx="6539611" cy="1175865"/>
      </dsp:txXfrm>
    </dsp:sp>
    <dsp:sp modelId="{672672FD-27E2-4C8E-A596-D3099CF57F5D}">
      <dsp:nvSpPr>
        <dsp:cNvPr id="0" name=""/>
        <dsp:cNvSpPr/>
      </dsp:nvSpPr>
      <dsp:spPr>
        <a:xfrm>
          <a:off x="0" y="1389312"/>
          <a:ext cx="6666833" cy="1303087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/>
            <a:t>תאור התרגילים שנעשו תוך הצגת דפי עבודה/פעילויות/משחקים שנעשו בשיעורים</a:t>
          </a:r>
          <a:endParaRPr lang="en-US" sz="2400" kern="1200"/>
        </a:p>
      </dsp:txBody>
      <dsp:txXfrm>
        <a:off x="63611" y="1452923"/>
        <a:ext cx="6539611" cy="1175865"/>
      </dsp:txXfrm>
    </dsp:sp>
    <dsp:sp modelId="{C725F942-4178-4A16-B5D4-2D51FB878F16}">
      <dsp:nvSpPr>
        <dsp:cNvPr id="0" name=""/>
        <dsp:cNvSpPr/>
      </dsp:nvSpPr>
      <dsp:spPr>
        <a:xfrm>
          <a:off x="0" y="2761520"/>
          <a:ext cx="6666833" cy="1303087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/>
            <a:t>תאור רצף השיעורים- כיצד רצף השיעורים תומך ביעדים/כיצד רצף השיעורים תורם להשגת מטרות העל השונות</a:t>
          </a:r>
          <a:endParaRPr lang="en-US" sz="2400" kern="1200"/>
        </a:p>
      </dsp:txBody>
      <dsp:txXfrm>
        <a:off x="63611" y="2825131"/>
        <a:ext cx="6539611" cy="1175865"/>
      </dsp:txXfrm>
    </dsp:sp>
    <dsp:sp modelId="{D98342C1-7A01-456E-B794-230342CD3D86}">
      <dsp:nvSpPr>
        <dsp:cNvPr id="0" name=""/>
        <dsp:cNvSpPr/>
      </dsp:nvSpPr>
      <dsp:spPr>
        <a:xfrm>
          <a:off x="0" y="4133727"/>
          <a:ext cx="6666833" cy="1303087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/>
            <a:t>כיוונים להמשך השיעורים הבאים</a:t>
          </a:r>
          <a:endParaRPr lang="en-US" sz="2400" kern="1200"/>
        </a:p>
      </dsp:txBody>
      <dsp:txXfrm>
        <a:off x="63611" y="4197338"/>
        <a:ext cx="6539611" cy="11758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55733-12D7-4EC8-B474-1515A2BC6B6A}">
      <dsp:nvSpPr>
        <dsp:cNvPr id="0" name=""/>
        <dsp:cNvSpPr/>
      </dsp:nvSpPr>
      <dsp:spPr>
        <a:xfrm>
          <a:off x="0" y="241283"/>
          <a:ext cx="6245265" cy="16216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200" kern="1200"/>
            <a:t>פרזנטציה מלווה מצגת הכוללת הדגמות של הנאמר</a:t>
          </a:r>
          <a:endParaRPr lang="en-US" sz="4200" kern="1200"/>
        </a:p>
      </dsp:txBody>
      <dsp:txXfrm>
        <a:off x="79161" y="320444"/>
        <a:ext cx="6086943" cy="1463297"/>
      </dsp:txXfrm>
    </dsp:sp>
    <dsp:sp modelId="{D16BC345-EBED-46EC-A602-7C51D6EE7971}">
      <dsp:nvSpPr>
        <dsp:cNvPr id="0" name=""/>
        <dsp:cNvSpPr/>
      </dsp:nvSpPr>
      <dsp:spPr>
        <a:xfrm>
          <a:off x="0" y="1983863"/>
          <a:ext cx="6245265" cy="1621619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200" kern="1200"/>
            <a:t>אורך ההצגה- 15-20 דקות</a:t>
          </a:r>
          <a:endParaRPr lang="en-US" sz="4200" kern="1200"/>
        </a:p>
      </dsp:txBody>
      <dsp:txXfrm>
        <a:off x="79161" y="2063024"/>
        <a:ext cx="6086943" cy="1463297"/>
      </dsp:txXfrm>
    </dsp:sp>
    <dsp:sp modelId="{C8AC161B-5AF5-448B-8827-B80084D8A07A}">
      <dsp:nvSpPr>
        <dsp:cNvPr id="0" name=""/>
        <dsp:cNvSpPr/>
      </dsp:nvSpPr>
      <dsp:spPr>
        <a:xfrm>
          <a:off x="0" y="3726443"/>
          <a:ext cx="6245265" cy="162161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200" kern="1200"/>
            <a:t>לאורך הסמסטר ישנן שתי הצגות לכל סטודנטית</a:t>
          </a:r>
          <a:endParaRPr lang="en-US" sz="4200" kern="1200"/>
        </a:p>
      </dsp:txBody>
      <dsp:txXfrm>
        <a:off x="79161" y="3805604"/>
        <a:ext cx="6086943" cy="1463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5422223-BF25-6E6F-830F-1D83D7EF6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98BB41B-FBC0-C97F-2788-F734E9B87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D803E78-5137-4DB1-AC35-7CE7ABBD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D11F2FF-C868-7D4A-735F-6299C6BFA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2B344B9-C509-EFD0-B29F-9D5E6436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46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DF979D-4B94-06DE-FA04-A0F35F6CA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C400D146-8103-063D-DEB2-EB5D74E82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B4700F4-129F-D5CD-7D90-4983C4B4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5F9655F-DBD8-EAC7-8B6E-FC011A842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146C6EF-529D-0D3B-7B95-AF39094B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908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44A8F070-715E-9D58-64FE-215741F74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ACFE74D-F273-CFEF-11F7-9EC25D980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08B2F0D-67ED-2E5A-DE05-5E87A7ECF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DE10C65-53F2-62A1-FBAD-29F7D5D7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5A487E2-7DA7-9BD3-25A1-FC3109CE0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691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A4A0F9F-82CC-D6FF-FD0D-7C5E09E01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FAEF65D-49E3-F354-B3AB-F729543B5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2E11982-C338-4D5F-BA2A-D30BEDCE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BC46AF4-6D99-7232-1C89-28AA73C16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6BC316-29DD-3124-11BB-D838EB58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360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FC08227-BF7C-0697-1936-FE433711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82D4DD5-3C76-1019-49A1-3178DE664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33EF056-B259-7680-5127-098E0E12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9D2BECD-FDCA-20B5-698A-E80BE0B2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E76216A-FE07-7B3F-4BF2-463F9D0D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446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3F2C077-EB5C-20FC-3440-EE025946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236B17D-A6C3-6DC5-A00B-0E694A3F8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9798A28-E3EC-6BDB-43F4-EF63EF65F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2D7565B-A8EC-D408-C2B1-B81D507C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83A2E88-34F6-69CC-5358-7F977FA5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C7B7754-22B8-27B1-BBC0-34A99DCED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663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3D1C65-11AA-7A9D-5132-89A5B36C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FC3399B-2FD4-7C9D-08D8-2D188C071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755462-C243-625D-CE15-D93B6009B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319BF0E5-EA6A-DBF4-0DE3-B72EACE95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9515CF4E-58FE-B0AA-9BBE-EC31987D6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9D7F35C3-C182-9E4F-F004-67C7C3E2C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90E5678-419B-5BCA-E02C-6D9F559D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081B1294-ECD3-0979-D33C-D46CF18E1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16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6582564-667F-7804-3AAE-AF84E408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C957674-1F0F-8B89-EBA7-8542F83C0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FFC5256-18B6-30E9-5B2E-85693C994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99747FF-514D-C8DE-75E2-AA3EC79B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67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C5127996-1262-D59A-C1BE-6D9D5969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B745ADA3-645C-83FA-D1BD-12F4AB0D7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E5B509B-49A2-DD81-C7DA-2B40072A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745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D340B71-EFBF-195A-CBCF-055224C3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A87D811-BB02-CC5B-AE7F-8BD313581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E0E5C22-D3C1-16F6-77D5-9CFC3F7C9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1D27113-B7BB-C8AE-5118-712CEC76B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61BDE80-699B-8951-1B07-0C1BC4E41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0A20225-ABDE-5D3C-5A9B-64138D58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388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5E46BF7-6E28-FF1D-3CEF-2F500D119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AF8D4337-22F0-056A-BDE8-EFDB16049C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EDDA2DBF-FD75-DBBB-7D4D-79577D8DC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5067A63-203A-A7E5-EDC8-6FD714D52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938468A-0AF5-EB49-CADC-1F78B8AFE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87762D0-878B-5042-3271-3058D8EC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423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0302435-7A33-6220-FF33-BC19D0D8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304946A-0A19-9311-0148-E8E21DE02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221D824-D463-3B4A-03D4-98E50B700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E1DC9-C436-44CF-AD6F-F29341155087}" type="datetimeFigureOut">
              <a:rPr lang="he-IL" smtClean="0"/>
              <a:t>כ"ה/אדר/תשפ"ה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06543A5-6363-B080-EE43-7C8F36B7D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B830A22-075C-BAD0-6176-840A6379D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A3680-BE48-4E6D-AF42-FB2882A504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155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5A4BAEF0-8E54-BA00-0D13-0E6123B89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lang="he-IL" sz="5200">
                <a:solidFill>
                  <a:schemeClr val="tx2"/>
                </a:solidFill>
              </a:rPr>
              <a:t>הכנת פרזנטציה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D48BF225-9DC9-E920-53B1-E85430169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lang="he-IL" sz="1500">
                <a:solidFill>
                  <a:schemeClr val="tx2"/>
                </a:solidFill>
              </a:rPr>
              <a:t>הוראה מותאמת</a:t>
            </a:r>
          </a:p>
          <a:p>
            <a:r>
              <a:rPr lang="he-IL" sz="1500">
                <a:solidFill>
                  <a:schemeClr val="tx2"/>
                </a:solidFill>
              </a:rPr>
              <a:t>מכללת אפרתה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08217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DB02F9-4A69-4468-5254-5EEEC520B42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7680" b="80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CD51AE5-157E-5119-9B32-1139BA4F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e-IL" dirty="0" err="1"/>
              <a:t>איבחון</a:t>
            </a:r>
            <a:endParaRPr lang="he-IL" dirty="0"/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A8FBB6EE-4AA6-A5BB-6836-0849269496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254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532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481E3526-E6BD-2351-D847-987BAC93C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he-IL" sz="4000">
                <a:solidFill>
                  <a:srgbClr val="FFFFFF"/>
                </a:solidFill>
              </a:rPr>
              <a:t>מטרות להתערבות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4E1398C3-FF51-84D2-6AB0-557859597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82037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967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E5B2EA4C-319D-16AB-3531-B9BA62359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he-IL" sz="4000">
                <a:solidFill>
                  <a:srgbClr val="FFFFFF"/>
                </a:solidFill>
              </a:rPr>
              <a:t>תיאור השיעורים שנעשו עד כה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860CDAA4-E1D9-C6CF-F8A9-B95231AC6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82440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01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C1C0F92B-8608-EFFC-33F3-6EED0288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r>
              <a:rPr lang="he-IL" sz="8000"/>
              <a:t>אורך ודרישות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7E6BC25F-A009-065E-78D4-847CA4A5BC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82498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923699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113</Words>
  <Application>Microsoft Office PowerPoint</Application>
  <PresentationFormat>מסך רחב</PresentationFormat>
  <Paragraphs>20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ערכת נושא Office</vt:lpstr>
      <vt:lpstr>הכנת פרזנטציה</vt:lpstr>
      <vt:lpstr>איבחון</vt:lpstr>
      <vt:lpstr>מטרות להתערבות</vt:lpstr>
      <vt:lpstr>תיאור השיעורים שנעשו עד כה</vt:lpstr>
      <vt:lpstr>אורך ודרישות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אריאל נאמן</dc:creator>
  <cp:lastModifiedBy>רחל נאמן</cp:lastModifiedBy>
  <cp:revision>1</cp:revision>
  <dcterms:created xsi:type="dcterms:W3CDTF">2025-03-05T07:34:53Z</dcterms:created>
  <dcterms:modified xsi:type="dcterms:W3CDTF">2025-03-25T11:07:58Z</dcterms:modified>
</cp:coreProperties>
</file>