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49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4" r:id="rId8"/>
    <p:sldId id="267" r:id="rId9"/>
    <p:sldId id="266" r:id="rId10"/>
    <p:sldId id="261" r:id="rId11"/>
    <p:sldId id="262" r:id="rId12"/>
    <p:sldId id="263" r:id="rId1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65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E5CE45-F5DA-4A54-BF30-65B4600D9B35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38F8015-05C6-4C08-B8CF-59760B501BDD}">
      <dgm:prSet custT="1"/>
      <dgm:spPr/>
      <dgm:t>
        <a:bodyPr anchor="ctr"/>
        <a:lstStyle/>
        <a:p>
          <a:pPr algn="r"/>
          <a:r>
            <a:rPr lang="he-IL" sz="4000" dirty="0">
              <a:latin typeface="Gisha" panose="020B0502040204020203" pitchFamily="34" charset="-79"/>
              <a:cs typeface="Gisha" panose="020B0502040204020203" pitchFamily="34" charset="-79"/>
            </a:rPr>
            <a:t>טבלת מיפוי החומר</a:t>
          </a:r>
          <a:endParaRPr lang="en-US" sz="4000" dirty="0">
            <a:latin typeface="Gisha" panose="020B0502040204020203" pitchFamily="34" charset="-79"/>
            <a:cs typeface="Gisha" panose="020B0502040204020203" pitchFamily="34" charset="-79"/>
          </a:endParaRPr>
        </a:p>
      </dgm:t>
    </dgm:pt>
    <dgm:pt modelId="{7890D780-890C-46F9-9BD5-C94954A18222}" type="parTrans" cxnId="{9C70E74F-9FCC-4CF2-9D0A-B51A87300E78}">
      <dgm:prSet/>
      <dgm:spPr/>
      <dgm:t>
        <a:bodyPr/>
        <a:lstStyle/>
        <a:p>
          <a:endParaRPr lang="en-US"/>
        </a:p>
      </dgm:t>
    </dgm:pt>
    <dgm:pt modelId="{B81FC0EF-2E8D-4C45-8E72-D3B6CE62D9CD}" type="sibTrans" cxnId="{9C70E74F-9FCC-4CF2-9D0A-B51A87300E78}">
      <dgm:prSet/>
      <dgm:spPr/>
      <dgm:t>
        <a:bodyPr/>
        <a:lstStyle/>
        <a:p>
          <a:endParaRPr lang="en-US"/>
        </a:p>
      </dgm:t>
    </dgm:pt>
    <dgm:pt modelId="{906BE41C-BC04-420B-A00E-4DEF234D1733}">
      <dgm:prSet custT="1"/>
      <dgm:spPr/>
      <dgm:t>
        <a:bodyPr anchor="ctr"/>
        <a:lstStyle/>
        <a:p>
          <a:pPr algn="r"/>
          <a:r>
            <a:rPr lang="he-IL" sz="3600" dirty="0">
              <a:latin typeface="Gisha" panose="020B0502040204020203" pitchFamily="34" charset="-79"/>
              <a:cs typeface="Gisha" panose="020B0502040204020203" pitchFamily="34" charset="-79"/>
            </a:rPr>
            <a:t>'תוכן עניינים' לתוכנית הקורס</a:t>
          </a:r>
          <a:endParaRPr lang="en-US" sz="3600" dirty="0">
            <a:latin typeface="Gisha" panose="020B0502040204020203" pitchFamily="34" charset="-79"/>
            <a:cs typeface="Gisha" panose="020B0502040204020203" pitchFamily="34" charset="-79"/>
          </a:endParaRPr>
        </a:p>
      </dgm:t>
    </dgm:pt>
    <dgm:pt modelId="{244251F6-25AD-43FD-B2BD-9C0584C5427B}" type="parTrans" cxnId="{04DB5EA7-1F66-4C3F-9E90-B78612376C01}">
      <dgm:prSet/>
      <dgm:spPr/>
      <dgm:t>
        <a:bodyPr/>
        <a:lstStyle/>
        <a:p>
          <a:endParaRPr lang="en-US"/>
        </a:p>
      </dgm:t>
    </dgm:pt>
    <dgm:pt modelId="{37C10208-D156-4DC6-9F33-8EF2BA19EAA1}" type="sibTrans" cxnId="{04DB5EA7-1F66-4C3F-9E90-B78612376C01}">
      <dgm:prSet/>
      <dgm:spPr/>
      <dgm:t>
        <a:bodyPr/>
        <a:lstStyle/>
        <a:p>
          <a:endParaRPr lang="en-US"/>
        </a:p>
      </dgm:t>
    </dgm:pt>
    <dgm:pt modelId="{B5E0615C-24A5-44C4-BB2A-ED83D264DD5E}">
      <dgm:prSet custT="1"/>
      <dgm:spPr/>
      <dgm:t>
        <a:bodyPr anchor="ctr"/>
        <a:lstStyle/>
        <a:p>
          <a:pPr algn="r"/>
          <a:r>
            <a:rPr lang="he-IL" sz="3600" dirty="0">
              <a:latin typeface="Gisha" panose="020B0502040204020203" pitchFamily="34" charset="-79"/>
              <a:cs typeface="Gisha" panose="020B0502040204020203" pitchFamily="34" charset="-79"/>
            </a:rPr>
            <a:t>תרגול שאלות בגרות</a:t>
          </a:r>
          <a:endParaRPr lang="en-US" sz="3600" dirty="0">
            <a:latin typeface="Gisha" panose="020B0502040204020203" pitchFamily="34" charset="-79"/>
            <a:cs typeface="Gisha" panose="020B0502040204020203" pitchFamily="34" charset="-79"/>
          </a:endParaRPr>
        </a:p>
      </dgm:t>
    </dgm:pt>
    <dgm:pt modelId="{B6103BC1-6EC2-4D3C-832F-E1CC59575FD3}" type="parTrans" cxnId="{2C935FBF-0303-4F6C-BA3F-9598CD9F4B2A}">
      <dgm:prSet/>
      <dgm:spPr/>
      <dgm:t>
        <a:bodyPr/>
        <a:lstStyle/>
        <a:p>
          <a:endParaRPr lang="en-US"/>
        </a:p>
      </dgm:t>
    </dgm:pt>
    <dgm:pt modelId="{1D2DF53D-31FD-4C6E-BE93-B2D32AA03659}" type="sibTrans" cxnId="{2C935FBF-0303-4F6C-BA3F-9598CD9F4B2A}">
      <dgm:prSet/>
      <dgm:spPr/>
      <dgm:t>
        <a:bodyPr/>
        <a:lstStyle/>
        <a:p>
          <a:endParaRPr lang="en-US"/>
        </a:p>
      </dgm:t>
    </dgm:pt>
    <dgm:pt modelId="{D3DA62F9-C02B-47E4-813A-0932830F52FD}">
      <dgm:prSet custT="1"/>
      <dgm:spPr/>
      <dgm:t>
        <a:bodyPr anchor="ctr"/>
        <a:lstStyle/>
        <a:p>
          <a:pPr algn="r"/>
          <a:r>
            <a:rPr lang="he-IL" sz="4000" dirty="0">
              <a:latin typeface="Gisha" panose="020B0502040204020203" pitchFamily="34" charset="-79"/>
              <a:cs typeface="Gisha" panose="020B0502040204020203" pitchFamily="34" charset="-79"/>
            </a:rPr>
            <a:t>שיעור הכנה</a:t>
          </a:r>
          <a:r>
            <a:rPr lang="he-IL" sz="4000" dirty="0">
              <a:latin typeface="Gisha" panose="020B0502040204020203" pitchFamily="34" charset="-79"/>
              <a:cs typeface="Gisha" panose="020B0502040204020203" pitchFamily="34" charset="-79"/>
              <a:sym typeface="Wingdings" panose="05000000000000000000" pitchFamily="2" charset="2"/>
            </a:rPr>
            <a:t></a:t>
          </a:r>
          <a:endParaRPr lang="en-US" sz="4000" dirty="0">
            <a:latin typeface="Gisha" panose="020B0502040204020203" pitchFamily="34" charset="-79"/>
            <a:cs typeface="Gisha" panose="020B0502040204020203" pitchFamily="34" charset="-79"/>
          </a:endParaRPr>
        </a:p>
      </dgm:t>
    </dgm:pt>
    <dgm:pt modelId="{AF660473-ACE3-4AFF-AA79-E440C69F24C5}" type="parTrans" cxnId="{99077654-921D-491E-BB53-29C90B6DC79B}">
      <dgm:prSet/>
      <dgm:spPr/>
      <dgm:t>
        <a:bodyPr/>
        <a:lstStyle/>
        <a:p>
          <a:pPr rtl="1"/>
          <a:endParaRPr lang="he-IL"/>
        </a:p>
      </dgm:t>
    </dgm:pt>
    <dgm:pt modelId="{9143D233-E2EB-425C-8CA5-63E2E6BED824}" type="sibTrans" cxnId="{99077654-921D-491E-BB53-29C90B6DC79B}">
      <dgm:prSet/>
      <dgm:spPr/>
      <dgm:t>
        <a:bodyPr/>
        <a:lstStyle/>
        <a:p>
          <a:pPr rtl="1"/>
          <a:endParaRPr lang="he-IL"/>
        </a:p>
      </dgm:t>
    </dgm:pt>
    <dgm:pt modelId="{6C166E95-1372-4F51-8F62-844D9B74883C}" type="pres">
      <dgm:prSet presAssocID="{FAE5CE45-F5DA-4A54-BF30-65B4600D9B35}" presName="vert0" presStyleCnt="0">
        <dgm:presLayoutVars>
          <dgm:dir/>
          <dgm:animOne val="branch"/>
          <dgm:animLvl val="lvl"/>
        </dgm:presLayoutVars>
      </dgm:prSet>
      <dgm:spPr/>
    </dgm:pt>
    <dgm:pt modelId="{B8F9EA2B-357E-4D22-9A05-F047E78796A1}" type="pres">
      <dgm:prSet presAssocID="{D3DA62F9-C02B-47E4-813A-0932830F52FD}" presName="thickLine" presStyleLbl="alignNode1" presStyleIdx="0" presStyleCnt="4"/>
      <dgm:spPr/>
    </dgm:pt>
    <dgm:pt modelId="{E22D222E-5DB6-43AF-9002-DC38DEB90AD9}" type="pres">
      <dgm:prSet presAssocID="{D3DA62F9-C02B-47E4-813A-0932830F52FD}" presName="horz1" presStyleCnt="0"/>
      <dgm:spPr/>
    </dgm:pt>
    <dgm:pt modelId="{2DE2CD19-83FE-4BF4-9E62-A95AEDD9EEC4}" type="pres">
      <dgm:prSet presAssocID="{D3DA62F9-C02B-47E4-813A-0932830F52FD}" presName="tx1" presStyleLbl="revTx" presStyleIdx="0" presStyleCnt="4"/>
      <dgm:spPr/>
    </dgm:pt>
    <dgm:pt modelId="{F46E34F3-9975-470D-93CA-6F4F7A605586}" type="pres">
      <dgm:prSet presAssocID="{D3DA62F9-C02B-47E4-813A-0932830F52FD}" presName="vert1" presStyleCnt="0"/>
      <dgm:spPr/>
    </dgm:pt>
    <dgm:pt modelId="{E1291DB4-D879-485F-87CA-C858BD729BFA}" type="pres">
      <dgm:prSet presAssocID="{B38F8015-05C6-4C08-B8CF-59760B501BDD}" presName="thickLine" presStyleLbl="alignNode1" presStyleIdx="1" presStyleCnt="4"/>
      <dgm:spPr/>
    </dgm:pt>
    <dgm:pt modelId="{2A82990D-20A3-4878-BC25-5CFFBC8958AE}" type="pres">
      <dgm:prSet presAssocID="{B38F8015-05C6-4C08-B8CF-59760B501BDD}" presName="horz1" presStyleCnt="0"/>
      <dgm:spPr/>
    </dgm:pt>
    <dgm:pt modelId="{4945D344-3C32-464C-9B12-B152E17B757C}" type="pres">
      <dgm:prSet presAssocID="{B38F8015-05C6-4C08-B8CF-59760B501BDD}" presName="tx1" presStyleLbl="revTx" presStyleIdx="1" presStyleCnt="4"/>
      <dgm:spPr/>
    </dgm:pt>
    <dgm:pt modelId="{0FBAAC4C-0BBD-4DD6-A637-E573AEF20E3A}" type="pres">
      <dgm:prSet presAssocID="{B38F8015-05C6-4C08-B8CF-59760B501BDD}" presName="vert1" presStyleCnt="0"/>
      <dgm:spPr/>
    </dgm:pt>
    <dgm:pt modelId="{A1A2BDD4-C4BB-483D-93E3-424A06B19462}" type="pres">
      <dgm:prSet presAssocID="{906BE41C-BC04-420B-A00E-4DEF234D1733}" presName="thickLine" presStyleLbl="alignNode1" presStyleIdx="2" presStyleCnt="4"/>
      <dgm:spPr/>
    </dgm:pt>
    <dgm:pt modelId="{728F8B31-B6CF-47A4-8AA2-6CA8D26A6BA7}" type="pres">
      <dgm:prSet presAssocID="{906BE41C-BC04-420B-A00E-4DEF234D1733}" presName="horz1" presStyleCnt="0"/>
      <dgm:spPr/>
    </dgm:pt>
    <dgm:pt modelId="{75D96F3A-515D-49B6-A35B-A0FCF079940A}" type="pres">
      <dgm:prSet presAssocID="{906BE41C-BC04-420B-A00E-4DEF234D1733}" presName="tx1" presStyleLbl="revTx" presStyleIdx="2" presStyleCnt="4"/>
      <dgm:spPr/>
    </dgm:pt>
    <dgm:pt modelId="{B957936F-8C05-47EE-98DF-781396432F7A}" type="pres">
      <dgm:prSet presAssocID="{906BE41C-BC04-420B-A00E-4DEF234D1733}" presName="vert1" presStyleCnt="0"/>
      <dgm:spPr/>
    </dgm:pt>
    <dgm:pt modelId="{9E0E3B3F-CDE6-46EF-849B-C455BD855D4C}" type="pres">
      <dgm:prSet presAssocID="{B5E0615C-24A5-44C4-BB2A-ED83D264DD5E}" presName="thickLine" presStyleLbl="alignNode1" presStyleIdx="3" presStyleCnt="4"/>
      <dgm:spPr/>
    </dgm:pt>
    <dgm:pt modelId="{DE2D02AE-5E28-421A-9AC6-256D9AD16EE4}" type="pres">
      <dgm:prSet presAssocID="{B5E0615C-24A5-44C4-BB2A-ED83D264DD5E}" presName="horz1" presStyleCnt="0"/>
      <dgm:spPr/>
    </dgm:pt>
    <dgm:pt modelId="{2FF10E41-2731-439B-BDB8-B37D278CAB15}" type="pres">
      <dgm:prSet presAssocID="{B5E0615C-24A5-44C4-BB2A-ED83D264DD5E}" presName="tx1" presStyleLbl="revTx" presStyleIdx="3" presStyleCnt="4"/>
      <dgm:spPr/>
    </dgm:pt>
    <dgm:pt modelId="{A3656E93-62A9-498D-9474-FA3854D4EB8F}" type="pres">
      <dgm:prSet presAssocID="{B5E0615C-24A5-44C4-BB2A-ED83D264DD5E}" presName="vert1" presStyleCnt="0"/>
      <dgm:spPr/>
    </dgm:pt>
  </dgm:ptLst>
  <dgm:cxnLst>
    <dgm:cxn modelId="{06E10D0A-BC57-41E4-9272-7A59B0F05E6F}" type="presOf" srcId="{B5E0615C-24A5-44C4-BB2A-ED83D264DD5E}" destId="{2FF10E41-2731-439B-BDB8-B37D278CAB15}" srcOrd="0" destOrd="0" presId="urn:microsoft.com/office/officeart/2008/layout/LinedList"/>
    <dgm:cxn modelId="{227F4667-9CCB-46BD-B2B8-C355342A9395}" type="presOf" srcId="{906BE41C-BC04-420B-A00E-4DEF234D1733}" destId="{75D96F3A-515D-49B6-A35B-A0FCF079940A}" srcOrd="0" destOrd="0" presId="urn:microsoft.com/office/officeart/2008/layout/LinedList"/>
    <dgm:cxn modelId="{9C70E74F-9FCC-4CF2-9D0A-B51A87300E78}" srcId="{FAE5CE45-F5DA-4A54-BF30-65B4600D9B35}" destId="{B38F8015-05C6-4C08-B8CF-59760B501BDD}" srcOrd="1" destOrd="0" parTransId="{7890D780-890C-46F9-9BD5-C94954A18222}" sibTransId="{B81FC0EF-2E8D-4C45-8E72-D3B6CE62D9CD}"/>
    <dgm:cxn modelId="{99077654-921D-491E-BB53-29C90B6DC79B}" srcId="{FAE5CE45-F5DA-4A54-BF30-65B4600D9B35}" destId="{D3DA62F9-C02B-47E4-813A-0932830F52FD}" srcOrd="0" destOrd="0" parTransId="{AF660473-ACE3-4AFF-AA79-E440C69F24C5}" sibTransId="{9143D233-E2EB-425C-8CA5-63E2E6BED824}"/>
    <dgm:cxn modelId="{8F606658-2F62-4FA7-A307-8D4295982509}" type="presOf" srcId="{FAE5CE45-F5DA-4A54-BF30-65B4600D9B35}" destId="{6C166E95-1372-4F51-8F62-844D9B74883C}" srcOrd="0" destOrd="0" presId="urn:microsoft.com/office/officeart/2008/layout/LinedList"/>
    <dgm:cxn modelId="{F09EBEA3-079B-4B24-B4E4-19B24F74246D}" type="presOf" srcId="{B38F8015-05C6-4C08-B8CF-59760B501BDD}" destId="{4945D344-3C32-464C-9B12-B152E17B757C}" srcOrd="0" destOrd="0" presId="urn:microsoft.com/office/officeart/2008/layout/LinedList"/>
    <dgm:cxn modelId="{04DB5EA7-1F66-4C3F-9E90-B78612376C01}" srcId="{FAE5CE45-F5DA-4A54-BF30-65B4600D9B35}" destId="{906BE41C-BC04-420B-A00E-4DEF234D1733}" srcOrd="2" destOrd="0" parTransId="{244251F6-25AD-43FD-B2BD-9C0584C5427B}" sibTransId="{37C10208-D156-4DC6-9F33-8EF2BA19EAA1}"/>
    <dgm:cxn modelId="{2C935FBF-0303-4F6C-BA3F-9598CD9F4B2A}" srcId="{FAE5CE45-F5DA-4A54-BF30-65B4600D9B35}" destId="{B5E0615C-24A5-44C4-BB2A-ED83D264DD5E}" srcOrd="3" destOrd="0" parTransId="{B6103BC1-6EC2-4D3C-832F-E1CC59575FD3}" sibTransId="{1D2DF53D-31FD-4C6E-BE93-B2D32AA03659}"/>
    <dgm:cxn modelId="{1D19DCE6-6F28-4DBC-B3A2-D50E4C7300F6}" type="presOf" srcId="{D3DA62F9-C02B-47E4-813A-0932830F52FD}" destId="{2DE2CD19-83FE-4BF4-9E62-A95AEDD9EEC4}" srcOrd="0" destOrd="0" presId="urn:microsoft.com/office/officeart/2008/layout/LinedList"/>
    <dgm:cxn modelId="{AD9E7214-3827-49B0-BA9E-67B53CA5F03C}" type="presParOf" srcId="{6C166E95-1372-4F51-8F62-844D9B74883C}" destId="{B8F9EA2B-357E-4D22-9A05-F047E78796A1}" srcOrd="0" destOrd="0" presId="urn:microsoft.com/office/officeart/2008/layout/LinedList"/>
    <dgm:cxn modelId="{C259C498-EA8D-408B-8518-200B70C7021C}" type="presParOf" srcId="{6C166E95-1372-4F51-8F62-844D9B74883C}" destId="{E22D222E-5DB6-43AF-9002-DC38DEB90AD9}" srcOrd="1" destOrd="0" presId="urn:microsoft.com/office/officeart/2008/layout/LinedList"/>
    <dgm:cxn modelId="{E463B705-4D6F-42FE-87E9-26849A1D10AC}" type="presParOf" srcId="{E22D222E-5DB6-43AF-9002-DC38DEB90AD9}" destId="{2DE2CD19-83FE-4BF4-9E62-A95AEDD9EEC4}" srcOrd="0" destOrd="0" presId="urn:microsoft.com/office/officeart/2008/layout/LinedList"/>
    <dgm:cxn modelId="{7A533541-CC21-4D70-8494-3A7B0197DC02}" type="presParOf" srcId="{E22D222E-5DB6-43AF-9002-DC38DEB90AD9}" destId="{F46E34F3-9975-470D-93CA-6F4F7A605586}" srcOrd="1" destOrd="0" presId="urn:microsoft.com/office/officeart/2008/layout/LinedList"/>
    <dgm:cxn modelId="{7FDC18A1-422D-4E14-AC75-EE38A8B11A49}" type="presParOf" srcId="{6C166E95-1372-4F51-8F62-844D9B74883C}" destId="{E1291DB4-D879-485F-87CA-C858BD729BFA}" srcOrd="2" destOrd="0" presId="urn:microsoft.com/office/officeart/2008/layout/LinedList"/>
    <dgm:cxn modelId="{2B69E833-702C-46A6-A9B3-30754728B43D}" type="presParOf" srcId="{6C166E95-1372-4F51-8F62-844D9B74883C}" destId="{2A82990D-20A3-4878-BC25-5CFFBC8958AE}" srcOrd="3" destOrd="0" presId="urn:microsoft.com/office/officeart/2008/layout/LinedList"/>
    <dgm:cxn modelId="{66982104-D898-4073-9BF1-661A3A9B0BC6}" type="presParOf" srcId="{2A82990D-20A3-4878-BC25-5CFFBC8958AE}" destId="{4945D344-3C32-464C-9B12-B152E17B757C}" srcOrd="0" destOrd="0" presId="urn:microsoft.com/office/officeart/2008/layout/LinedList"/>
    <dgm:cxn modelId="{C547AC22-9BDF-412B-96D4-5D6914142A47}" type="presParOf" srcId="{2A82990D-20A3-4878-BC25-5CFFBC8958AE}" destId="{0FBAAC4C-0BBD-4DD6-A637-E573AEF20E3A}" srcOrd="1" destOrd="0" presId="urn:microsoft.com/office/officeart/2008/layout/LinedList"/>
    <dgm:cxn modelId="{D28E4402-B6F4-4200-BF71-752F89219224}" type="presParOf" srcId="{6C166E95-1372-4F51-8F62-844D9B74883C}" destId="{A1A2BDD4-C4BB-483D-93E3-424A06B19462}" srcOrd="4" destOrd="0" presId="urn:microsoft.com/office/officeart/2008/layout/LinedList"/>
    <dgm:cxn modelId="{6AA833F8-87C9-44FB-844F-D4EFC988991B}" type="presParOf" srcId="{6C166E95-1372-4F51-8F62-844D9B74883C}" destId="{728F8B31-B6CF-47A4-8AA2-6CA8D26A6BA7}" srcOrd="5" destOrd="0" presId="urn:microsoft.com/office/officeart/2008/layout/LinedList"/>
    <dgm:cxn modelId="{4C015925-0F68-4F6F-A0BD-E59687B2C5B0}" type="presParOf" srcId="{728F8B31-B6CF-47A4-8AA2-6CA8D26A6BA7}" destId="{75D96F3A-515D-49B6-A35B-A0FCF079940A}" srcOrd="0" destOrd="0" presId="urn:microsoft.com/office/officeart/2008/layout/LinedList"/>
    <dgm:cxn modelId="{E21C5DC4-2E5F-422D-968D-4180FCC66BC4}" type="presParOf" srcId="{728F8B31-B6CF-47A4-8AA2-6CA8D26A6BA7}" destId="{B957936F-8C05-47EE-98DF-781396432F7A}" srcOrd="1" destOrd="0" presId="urn:microsoft.com/office/officeart/2008/layout/LinedList"/>
    <dgm:cxn modelId="{7F3C1436-FEF1-404A-B62A-536DFDD7F029}" type="presParOf" srcId="{6C166E95-1372-4F51-8F62-844D9B74883C}" destId="{9E0E3B3F-CDE6-46EF-849B-C455BD855D4C}" srcOrd="6" destOrd="0" presId="urn:microsoft.com/office/officeart/2008/layout/LinedList"/>
    <dgm:cxn modelId="{D12C4FD7-484E-44A3-9B70-D4381971A0E8}" type="presParOf" srcId="{6C166E95-1372-4F51-8F62-844D9B74883C}" destId="{DE2D02AE-5E28-421A-9AC6-256D9AD16EE4}" srcOrd="7" destOrd="0" presId="urn:microsoft.com/office/officeart/2008/layout/LinedList"/>
    <dgm:cxn modelId="{3B66B97B-5D0B-4BA1-9E59-5EF54452812E}" type="presParOf" srcId="{DE2D02AE-5E28-421A-9AC6-256D9AD16EE4}" destId="{2FF10E41-2731-439B-BDB8-B37D278CAB15}" srcOrd="0" destOrd="0" presId="urn:microsoft.com/office/officeart/2008/layout/LinedList"/>
    <dgm:cxn modelId="{5C1253D3-F664-4170-8AFD-681D68C58C15}" type="presParOf" srcId="{DE2D02AE-5E28-421A-9AC6-256D9AD16EE4}" destId="{A3656E93-62A9-498D-9474-FA3854D4EB8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F9EA2B-357E-4D22-9A05-F047E78796A1}">
      <dsp:nvSpPr>
        <dsp:cNvPr id="0" name=""/>
        <dsp:cNvSpPr/>
      </dsp:nvSpPr>
      <dsp:spPr>
        <a:xfrm>
          <a:off x="0" y="0"/>
          <a:ext cx="566780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E2CD19-83FE-4BF4-9E62-A95AEDD9EEC4}">
      <dsp:nvSpPr>
        <dsp:cNvPr id="0" name=""/>
        <dsp:cNvSpPr/>
      </dsp:nvSpPr>
      <dsp:spPr>
        <a:xfrm>
          <a:off x="0" y="0"/>
          <a:ext cx="5667807" cy="12560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4000" kern="1200" dirty="0">
              <a:latin typeface="Gisha" panose="020B0502040204020203" pitchFamily="34" charset="-79"/>
              <a:cs typeface="Gisha" panose="020B0502040204020203" pitchFamily="34" charset="-79"/>
            </a:rPr>
            <a:t>שיעור הכנה</a:t>
          </a:r>
          <a:r>
            <a:rPr lang="he-IL" sz="4000" kern="1200" dirty="0">
              <a:latin typeface="Gisha" panose="020B0502040204020203" pitchFamily="34" charset="-79"/>
              <a:cs typeface="Gisha" panose="020B0502040204020203" pitchFamily="34" charset="-79"/>
              <a:sym typeface="Wingdings" panose="05000000000000000000" pitchFamily="2" charset="2"/>
            </a:rPr>
            <a:t></a:t>
          </a:r>
          <a:endParaRPr lang="en-US" sz="4000" kern="1200" dirty="0">
            <a:latin typeface="Gisha" panose="020B0502040204020203" pitchFamily="34" charset="-79"/>
            <a:cs typeface="Gisha" panose="020B0502040204020203" pitchFamily="34" charset="-79"/>
          </a:endParaRPr>
        </a:p>
      </dsp:txBody>
      <dsp:txXfrm>
        <a:off x="0" y="0"/>
        <a:ext cx="5667807" cy="1256032"/>
      </dsp:txXfrm>
    </dsp:sp>
    <dsp:sp modelId="{E1291DB4-D879-485F-87CA-C858BD729BFA}">
      <dsp:nvSpPr>
        <dsp:cNvPr id="0" name=""/>
        <dsp:cNvSpPr/>
      </dsp:nvSpPr>
      <dsp:spPr>
        <a:xfrm>
          <a:off x="0" y="1256032"/>
          <a:ext cx="5667807" cy="0"/>
        </a:xfrm>
        <a:prstGeom prst="line">
          <a:avLst/>
        </a:prstGeom>
        <a:solidFill>
          <a:schemeClr val="accent2">
            <a:hueOff val="-265628"/>
            <a:satOff val="4257"/>
            <a:lumOff val="3856"/>
            <a:alphaOff val="0"/>
          </a:schemeClr>
        </a:solidFill>
        <a:ln w="12700" cap="flat" cmpd="sng" algn="ctr">
          <a:solidFill>
            <a:schemeClr val="accent2">
              <a:hueOff val="-265628"/>
              <a:satOff val="4257"/>
              <a:lumOff val="38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45D344-3C32-464C-9B12-B152E17B757C}">
      <dsp:nvSpPr>
        <dsp:cNvPr id="0" name=""/>
        <dsp:cNvSpPr/>
      </dsp:nvSpPr>
      <dsp:spPr>
        <a:xfrm>
          <a:off x="0" y="1256032"/>
          <a:ext cx="5667807" cy="12560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4000" kern="1200" dirty="0">
              <a:latin typeface="Gisha" panose="020B0502040204020203" pitchFamily="34" charset="-79"/>
              <a:cs typeface="Gisha" panose="020B0502040204020203" pitchFamily="34" charset="-79"/>
            </a:rPr>
            <a:t>טבלת מיפוי החומר</a:t>
          </a:r>
          <a:endParaRPr lang="en-US" sz="4000" kern="1200" dirty="0">
            <a:latin typeface="Gisha" panose="020B0502040204020203" pitchFamily="34" charset="-79"/>
            <a:cs typeface="Gisha" panose="020B0502040204020203" pitchFamily="34" charset="-79"/>
          </a:endParaRPr>
        </a:p>
      </dsp:txBody>
      <dsp:txXfrm>
        <a:off x="0" y="1256032"/>
        <a:ext cx="5667807" cy="1256032"/>
      </dsp:txXfrm>
    </dsp:sp>
    <dsp:sp modelId="{A1A2BDD4-C4BB-483D-93E3-424A06B19462}">
      <dsp:nvSpPr>
        <dsp:cNvPr id="0" name=""/>
        <dsp:cNvSpPr/>
      </dsp:nvSpPr>
      <dsp:spPr>
        <a:xfrm>
          <a:off x="0" y="2512065"/>
          <a:ext cx="5667807" cy="0"/>
        </a:xfrm>
        <a:prstGeom prst="line">
          <a:avLst/>
        </a:prstGeom>
        <a:solidFill>
          <a:schemeClr val="accent2">
            <a:hueOff val="-531255"/>
            <a:satOff val="8513"/>
            <a:lumOff val="7713"/>
            <a:alphaOff val="0"/>
          </a:schemeClr>
        </a:solidFill>
        <a:ln w="12700" cap="flat" cmpd="sng" algn="ctr">
          <a:solidFill>
            <a:schemeClr val="accent2">
              <a:hueOff val="-531255"/>
              <a:satOff val="8513"/>
              <a:lumOff val="771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D96F3A-515D-49B6-A35B-A0FCF079940A}">
      <dsp:nvSpPr>
        <dsp:cNvPr id="0" name=""/>
        <dsp:cNvSpPr/>
      </dsp:nvSpPr>
      <dsp:spPr>
        <a:xfrm>
          <a:off x="0" y="2512065"/>
          <a:ext cx="5667807" cy="12560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600" kern="1200" dirty="0">
              <a:latin typeface="Gisha" panose="020B0502040204020203" pitchFamily="34" charset="-79"/>
              <a:cs typeface="Gisha" panose="020B0502040204020203" pitchFamily="34" charset="-79"/>
            </a:rPr>
            <a:t>'תוכן עניינים' לתוכנית הקורס</a:t>
          </a:r>
          <a:endParaRPr lang="en-US" sz="3600" kern="1200" dirty="0">
            <a:latin typeface="Gisha" panose="020B0502040204020203" pitchFamily="34" charset="-79"/>
            <a:cs typeface="Gisha" panose="020B0502040204020203" pitchFamily="34" charset="-79"/>
          </a:endParaRPr>
        </a:p>
      </dsp:txBody>
      <dsp:txXfrm>
        <a:off x="0" y="2512065"/>
        <a:ext cx="5667807" cy="1256032"/>
      </dsp:txXfrm>
    </dsp:sp>
    <dsp:sp modelId="{9E0E3B3F-CDE6-46EF-849B-C455BD855D4C}">
      <dsp:nvSpPr>
        <dsp:cNvPr id="0" name=""/>
        <dsp:cNvSpPr/>
      </dsp:nvSpPr>
      <dsp:spPr>
        <a:xfrm>
          <a:off x="0" y="3768098"/>
          <a:ext cx="5667807" cy="0"/>
        </a:xfrm>
        <a:prstGeom prst="line">
          <a:avLst/>
        </a:prstGeom>
        <a:solidFill>
          <a:schemeClr val="accent2">
            <a:hueOff val="-796883"/>
            <a:satOff val="12770"/>
            <a:lumOff val="11569"/>
            <a:alphaOff val="0"/>
          </a:schemeClr>
        </a:solidFill>
        <a:ln w="12700" cap="flat" cmpd="sng" algn="ctr">
          <a:solidFill>
            <a:schemeClr val="accent2">
              <a:hueOff val="-796883"/>
              <a:satOff val="12770"/>
              <a:lumOff val="11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F10E41-2731-439B-BDB8-B37D278CAB15}">
      <dsp:nvSpPr>
        <dsp:cNvPr id="0" name=""/>
        <dsp:cNvSpPr/>
      </dsp:nvSpPr>
      <dsp:spPr>
        <a:xfrm>
          <a:off x="0" y="3768098"/>
          <a:ext cx="5667807" cy="12560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600" kern="1200" dirty="0">
              <a:latin typeface="Gisha" panose="020B0502040204020203" pitchFamily="34" charset="-79"/>
              <a:cs typeface="Gisha" panose="020B0502040204020203" pitchFamily="34" charset="-79"/>
            </a:rPr>
            <a:t>תרגול שאלות בגרות</a:t>
          </a:r>
          <a:endParaRPr lang="en-US" sz="3600" kern="1200" dirty="0">
            <a:latin typeface="Gisha" panose="020B0502040204020203" pitchFamily="34" charset="-79"/>
            <a:cs typeface="Gisha" panose="020B0502040204020203" pitchFamily="34" charset="-79"/>
          </a:endParaRPr>
        </a:p>
      </dsp:txBody>
      <dsp:txXfrm>
        <a:off x="0" y="3768098"/>
        <a:ext cx="5667807" cy="12560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60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t>1/18/2022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2976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1/18/2022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174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t>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9466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1/18/2022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760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t>1/18/2022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407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1/18/2022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747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1/18/2022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7454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1/18/2022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252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1/18/2022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939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t>1/18/2022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910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t>1/18/2022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04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lIns="109728" tIns="109728" rIns="109728" bIns="91440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1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t>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11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lIns="109728" tIns="109728" rIns="109728" bIns="91440" anchor="b"/>
          <a:lstStyle>
            <a:lvl1pPr algn="r">
              <a:defRPr sz="1600" b="1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3361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2" r:id="rId6"/>
    <p:sldLayoutId id="2147483738" r:id="rId7"/>
    <p:sldLayoutId id="2147483739" r:id="rId8"/>
    <p:sldLayoutId id="2147483740" r:id="rId9"/>
    <p:sldLayoutId id="2147483741" r:id="rId10"/>
    <p:sldLayoutId id="2147483743" r:id="rId11"/>
  </p:sldLayoutIdLst>
  <p:hf sldNum="0" hdr="0" ft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800" b="1" kern="1200" spc="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2000" b="0" kern="1200" spc="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kern="1200" spc="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600" i="1" kern="1200" spc="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600" kern="1200" spc="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600" i="1" kern="1200" spc="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AC8EEB0F-BA72-49AC-956F-331B60FDE7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F62127-D429-42AB-BBB4-93FB68A87FC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35" r="1" b="1"/>
          <a:stretch/>
        </p:blipFill>
        <p:spPr>
          <a:xfrm>
            <a:off x="3048" y="0"/>
            <a:ext cx="12188952" cy="6857990"/>
          </a:xfrm>
          <a:prstGeom prst="rect">
            <a:avLst/>
          </a:prstGeom>
        </p:spPr>
      </p:pic>
      <p:grpSp>
        <p:nvGrpSpPr>
          <p:cNvPr id="22" name="Group 21">
            <a:extLst>
              <a:ext uri="{FF2B5EF4-FFF2-40B4-BE49-F238E27FC236}">
                <a16:creationId xmlns:a16="http://schemas.microsoft.com/office/drawing/2014/main" id="{FB8CE58F-407C-497E-B723-21FD8C6D35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09937" y="721297"/>
            <a:ext cx="5565913" cy="5415406"/>
            <a:chOff x="797792" y="912854"/>
            <a:chExt cx="5298208" cy="5032292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BE70332-ECAF-47BB-8C7B-BD049452F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1439" y="1056388"/>
              <a:ext cx="4968823" cy="4748064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716D9361-A35A-4DC8-AAB9-04FD2D6FEE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7792" y="912854"/>
              <a:ext cx="5298208" cy="5032292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87FC31AD-FBB3-4219-A758-D6F7594A0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3671" y="1232452"/>
              <a:ext cx="4715122" cy="4439901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כותרת 1">
            <a:extLst>
              <a:ext uri="{FF2B5EF4-FFF2-40B4-BE49-F238E27FC236}">
                <a16:creationId xmlns:a16="http://schemas.microsoft.com/office/drawing/2014/main" id="{939B95C0-E8EE-44C9-9A07-282B7AE608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2171" y="1534271"/>
            <a:ext cx="4181444" cy="2362673"/>
          </a:xfrm>
        </p:spPr>
        <p:txBody>
          <a:bodyPr anchor="b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he-IL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לקראת </a:t>
            </a:r>
            <a:br>
              <a:rPr lang="he-IL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e-IL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מטלת סיכום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0AF153EB-8F96-4B93-938D-E0B4FE4317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50949" y="3896944"/>
            <a:ext cx="3283888" cy="1497871"/>
          </a:xfrm>
        </p:spPr>
        <p:txBody>
          <a:bodyPr anchor="t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he-IL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שיעור הכנה</a:t>
            </a:r>
            <a:endParaRPr lang="he-IL" sz="4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he-IL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תוכנית באר, כיתה י תשפ"ב</a:t>
            </a:r>
          </a:p>
        </p:txBody>
      </p:sp>
    </p:spTree>
    <p:extLst>
      <p:ext uri="{BB962C8B-B14F-4D97-AF65-F5344CB8AC3E}">
        <p14:creationId xmlns:p14="http://schemas.microsoft.com/office/powerpoint/2010/main" val="679432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2882DCA-52D6-4850-9660-801E8C1CB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7152" y="0"/>
            <a:ext cx="8770571" cy="1345269"/>
          </a:xfrm>
        </p:spPr>
        <p:txBody>
          <a:bodyPr/>
          <a:lstStyle/>
          <a:p>
            <a:pPr algn="r" rtl="1"/>
            <a: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  <a:t>שאלה - מקור חזותי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17E403F2-981C-417A-827F-70479A3DD9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49573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ED27278-B512-4EF2-B7C2-7CB6EC87C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  <a:t>שאלה- מקור מילולי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CD5013D-0779-4C8D-AE5F-A3A4831039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43987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A13EF7B-8713-4F10-A3B2-0038516C1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/>
              <a:t>שאלה- גרפים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E494078-3D8F-4B68-A76F-900DB9E27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339684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C14302F-E955-47D0-A56B-D1D1A6953B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73" y="-9274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C310F6C-D8CB-4984-9F9B-BA18C1719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12079" y="1033741"/>
            <a:ext cx="4908132" cy="4613915"/>
            <a:chOff x="659679" y="950330"/>
            <a:chExt cx="4908132" cy="4613915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750E550-BE93-4743-8659-1531F86CB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816216" y="1107426"/>
              <a:ext cx="4619072" cy="4342182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E626DC7-F0FE-49A7-AA4C-A8DB1F7EBA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864593" y="1253260"/>
              <a:ext cx="4488025" cy="4074679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EBB781F-78E5-4C66-811C-9FF8B5D501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1300000" flipH="1">
              <a:off x="659679" y="950330"/>
              <a:ext cx="4908132" cy="4613915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כותרת 1">
            <a:extLst>
              <a:ext uri="{FF2B5EF4-FFF2-40B4-BE49-F238E27FC236}">
                <a16:creationId xmlns:a16="http://schemas.microsoft.com/office/drawing/2014/main" id="{183032BD-9C4E-41B1-B730-99990DA02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849" y="1899904"/>
            <a:ext cx="3312116" cy="2934031"/>
          </a:xfrm>
        </p:spPr>
        <p:txBody>
          <a:bodyPr anchor="ctr">
            <a:normAutofit/>
          </a:bodyPr>
          <a:lstStyle/>
          <a:p>
            <a:pPr rtl="1"/>
            <a:r>
              <a:rPr lang="he-IL" dirty="0">
                <a:solidFill>
                  <a:srgbClr val="7030A0"/>
                </a:solidFill>
              </a:rPr>
              <a:t>איך נגיע מוכנות למטלת הסיכום?</a:t>
            </a:r>
          </a:p>
        </p:txBody>
      </p:sp>
      <p:graphicFrame>
        <p:nvGraphicFramePr>
          <p:cNvPr id="5" name="מציין מיקום תוכן 2">
            <a:extLst>
              <a:ext uri="{FF2B5EF4-FFF2-40B4-BE49-F238E27FC236}">
                <a16:creationId xmlns:a16="http://schemas.microsoft.com/office/drawing/2014/main" id="{D48747E6-E9CC-44CB-93BD-87C3B9AB04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8081995"/>
              </p:ext>
            </p:extLst>
          </p:nvPr>
        </p:nvGraphicFramePr>
        <p:xfrm>
          <a:off x="5505018" y="940107"/>
          <a:ext cx="5667807" cy="5024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5590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2F24225-0E3A-40A5-A927-CEFC14438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B02B8FB-EF36-4677-B5B5-E9B989F25E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83796" cy="6858000"/>
          </a:xfrm>
          <a:custGeom>
            <a:avLst/>
            <a:gdLst>
              <a:gd name="connsiteX0" fmla="*/ 0 w 4583796"/>
              <a:gd name="connsiteY0" fmla="*/ 0 h 6858000"/>
              <a:gd name="connsiteX1" fmla="*/ 1087374 w 4583796"/>
              <a:gd name="connsiteY1" fmla="*/ 0 h 6858000"/>
              <a:gd name="connsiteX2" fmla="*/ 1598212 w 4583796"/>
              <a:gd name="connsiteY2" fmla="*/ 0 h 6858000"/>
              <a:gd name="connsiteX3" fmla="*/ 2960773 w 4583796"/>
              <a:gd name="connsiteY3" fmla="*/ 0 h 6858000"/>
              <a:gd name="connsiteX4" fmla="*/ 2982897 w 4583796"/>
              <a:gd name="connsiteY4" fmla="*/ 14997 h 6858000"/>
              <a:gd name="connsiteX5" fmla="*/ 4583796 w 4583796"/>
              <a:gd name="connsiteY5" fmla="*/ 3621656 h 6858000"/>
              <a:gd name="connsiteX6" fmla="*/ 2709446 w 4583796"/>
              <a:gd name="connsiteY6" fmla="*/ 6374814 h 6858000"/>
              <a:gd name="connsiteX7" fmla="*/ 2192798 w 4583796"/>
              <a:gd name="connsiteY7" fmla="*/ 6780599 h 6858000"/>
              <a:gd name="connsiteX8" fmla="*/ 2081042 w 4583796"/>
              <a:gd name="connsiteY8" fmla="*/ 6858000 h 6858000"/>
              <a:gd name="connsiteX9" fmla="*/ 1598212 w 4583796"/>
              <a:gd name="connsiteY9" fmla="*/ 6858000 h 6858000"/>
              <a:gd name="connsiteX10" fmla="*/ 1087374 w 4583796"/>
              <a:gd name="connsiteY10" fmla="*/ 6858000 h 6858000"/>
              <a:gd name="connsiteX11" fmla="*/ 0 w 4583796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583796" h="6858000">
                <a:moveTo>
                  <a:pt x="0" y="0"/>
                </a:moveTo>
                <a:lnTo>
                  <a:pt x="1087374" y="0"/>
                </a:lnTo>
                <a:lnTo>
                  <a:pt x="1598212" y="0"/>
                </a:lnTo>
                <a:lnTo>
                  <a:pt x="2960773" y="0"/>
                </a:lnTo>
                <a:lnTo>
                  <a:pt x="2982897" y="14997"/>
                </a:lnTo>
                <a:cubicBezTo>
                  <a:pt x="4010060" y="754641"/>
                  <a:pt x="4583796" y="2093192"/>
                  <a:pt x="4583796" y="3621656"/>
                </a:cubicBezTo>
                <a:cubicBezTo>
                  <a:pt x="4583796" y="4969131"/>
                  <a:pt x="3655071" y="5602839"/>
                  <a:pt x="2709446" y="6374814"/>
                </a:cubicBezTo>
                <a:cubicBezTo>
                  <a:pt x="2537243" y="6515397"/>
                  <a:pt x="2366616" y="6653108"/>
                  <a:pt x="2192798" y="6780599"/>
                </a:cubicBezTo>
                <a:lnTo>
                  <a:pt x="2081042" y="6858000"/>
                </a:lnTo>
                <a:lnTo>
                  <a:pt x="1598212" y="6858000"/>
                </a:lnTo>
                <a:lnTo>
                  <a:pt x="108737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BE30D5C6-EC5C-4D78-8689-1B6822BFF7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00120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2A73499-12A4-4080-B0DE-351867697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0113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0A52FE6-BB17-4BE4-BFA1-8896FD7CFA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48872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A7BBF837-70DD-4FFD-A87C-FAD1F5D8AB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00120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CE5EB792-CB0B-44C0-9561-24A263D87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0113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C0FB4A96-0FD5-4642-8CE2-57623A3A42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48872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9902FF8E-F69D-498D-BB24-8016D2CB7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218" y="1833229"/>
            <a:ext cx="3161338" cy="2934031"/>
          </a:xfrm>
        </p:spPr>
        <p:txBody>
          <a:bodyPr anchor="ctr">
            <a:normAutofit/>
          </a:bodyPr>
          <a:lstStyle/>
          <a:p>
            <a:pPr rtl="1"/>
            <a:r>
              <a:rPr lang="he-IL" dirty="0">
                <a:solidFill>
                  <a:srgbClr val="7030A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הכרות עם מבנה המבחן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824E64EA-5663-4228-A823-8FA37E37F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0211" y="1105306"/>
            <a:ext cx="6556916" cy="4337435"/>
          </a:xfrm>
        </p:spPr>
        <p:txBody>
          <a:bodyPr anchor="ctr">
            <a:normAutofit/>
          </a:bodyPr>
          <a:lstStyle/>
          <a:p>
            <a:pPr marL="0" indent="0" algn="r" rtl="1">
              <a:lnSpc>
                <a:spcPct val="130000"/>
              </a:lnSpc>
              <a:buNone/>
            </a:pPr>
            <a:r>
              <a:rPr lang="he-IL" b="1" i="0" dirty="0">
                <a:effectLst/>
                <a:latin typeface="Gisha" panose="020B0502040204020203" pitchFamily="34" charset="-79"/>
                <a:cs typeface="Gisha" panose="020B0502040204020203" pitchFamily="34" charset="-79"/>
              </a:rPr>
              <a:t>פרק א'</a:t>
            </a:r>
            <a:r>
              <a:rPr lang="he-IL" b="0" i="0" dirty="0">
                <a:effectLst/>
                <a:latin typeface="Gisha" panose="020B0502040204020203" pitchFamily="34" charset="-79"/>
                <a:cs typeface="Gisha" panose="020B0502040204020203" pitchFamily="34" charset="-79"/>
              </a:rPr>
              <a:t> יש לענות על 2 שאלות מתוך 4, כל שאלה 20 נקודות.</a:t>
            </a:r>
            <a:b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</a:br>
            <a:r>
              <a:rPr lang="he-IL" b="1" i="0" dirty="0">
                <a:effectLst/>
                <a:latin typeface="Gisha" panose="020B0502040204020203" pitchFamily="34" charset="-79"/>
                <a:cs typeface="Gisha" panose="020B0502040204020203" pitchFamily="34" charset="-79"/>
              </a:rPr>
              <a:t>פרק ב'</a:t>
            </a:r>
            <a:r>
              <a:rPr lang="he-IL" b="0" i="0" dirty="0">
                <a:effectLst/>
                <a:latin typeface="Gisha" panose="020B0502040204020203" pitchFamily="34" charset="-79"/>
                <a:cs typeface="Gisha" panose="020B0502040204020203" pitchFamily="34" charset="-79"/>
              </a:rPr>
              <a:t> יש לענות על 2 שאלות מתוך 3, כל שאלה 20 נקודות.</a:t>
            </a:r>
            <a:b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</a:br>
            <a:r>
              <a:rPr lang="he-IL" b="1" i="0" dirty="0">
                <a:effectLst/>
                <a:latin typeface="Gisha" panose="020B0502040204020203" pitchFamily="34" charset="-79"/>
                <a:cs typeface="Gisha" panose="020B0502040204020203" pitchFamily="34" charset="-79"/>
              </a:rPr>
              <a:t>פרק ג'</a:t>
            </a:r>
            <a:r>
              <a:rPr lang="he-IL" b="0" i="0" dirty="0">
                <a:effectLst/>
                <a:latin typeface="Gisha" panose="020B0502040204020203" pitchFamily="34" charset="-79"/>
                <a:cs typeface="Gisha" panose="020B0502040204020203" pitchFamily="34" charset="-79"/>
              </a:rPr>
              <a:t> יש לענות על שאלה 1 מתוך 2, סה"כ 20 נקודות.</a:t>
            </a:r>
          </a:p>
          <a:p>
            <a:pPr marL="0" indent="0" algn="r" rtl="1">
              <a:lnSpc>
                <a:spcPct val="130000"/>
              </a:lnSpc>
              <a:spcBef>
                <a:spcPts val="0"/>
              </a:spcBef>
              <a:buNone/>
            </a:pPr>
            <a: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  <a:t>סה"כ- יש לענות על 5 שאלות.</a:t>
            </a:r>
          </a:p>
          <a:p>
            <a:pPr marL="0" indent="0" algn="r" rtl="1">
              <a:lnSpc>
                <a:spcPct val="130000"/>
              </a:lnSpc>
              <a:buNone/>
            </a:pPr>
            <a:r>
              <a:rPr lang="he-IL" b="1" dirty="0">
                <a:latin typeface="Gisha" panose="020B0502040204020203" pitchFamily="34" charset="-79"/>
                <a:cs typeface="Gisha" panose="020B0502040204020203" pitchFamily="34" charset="-79"/>
              </a:rPr>
              <a:t>זמן הבחינה: </a:t>
            </a:r>
            <a: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  <a:t>שעתיים וחצי (+הארכת זמן למי שיש התאמות)</a:t>
            </a:r>
            <a:endParaRPr lang="en-US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0" indent="0" algn="r" rtl="1">
              <a:lnSpc>
                <a:spcPct val="130000"/>
              </a:lnSpc>
              <a:buNone/>
            </a:pPr>
            <a:r>
              <a:rPr lang="he-IL" b="1" dirty="0">
                <a:latin typeface="Gisha" panose="020B0502040204020203" pitchFamily="34" charset="-79"/>
                <a:cs typeface="Gisha" panose="020B0502040204020203" pitchFamily="34" charset="-79"/>
              </a:rPr>
              <a:t>חומר עזר: </a:t>
            </a:r>
            <a: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  <a:t>ניתן </a:t>
            </a:r>
            <a:r>
              <a:rPr lang="he-IL" dirty="0" err="1">
                <a:latin typeface="Gisha" panose="020B0502040204020203" pitchFamily="34" charset="-79"/>
                <a:cs typeface="Gisha" panose="020B0502040204020203" pitchFamily="34" charset="-79"/>
              </a:rPr>
              <a:t>להעזר</a:t>
            </a:r>
            <a: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  <a:t> באינטרנט (בכל אתר שהוא) וכן תוכנית הקורס פתוחה לפנייך ותוכלי לחזור אליה. כדאי </a:t>
            </a:r>
            <a:r>
              <a:rPr lang="he-IL" dirty="0" err="1">
                <a:latin typeface="Gisha" panose="020B0502040204020203" pitchFamily="34" charset="-79"/>
                <a:cs typeface="Gisha" panose="020B0502040204020203" pitchFamily="34" charset="-79"/>
              </a:rPr>
              <a:t>להעזר</a:t>
            </a:r>
            <a: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  <a:t> גם בטבלת מיפוי החומר שתכינו</a:t>
            </a:r>
          </a:p>
          <a:p>
            <a:pPr marL="0" indent="0" algn="r" rtl="1">
              <a:lnSpc>
                <a:spcPct val="130000"/>
              </a:lnSpc>
              <a:buNone/>
            </a:pPr>
            <a: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  <a:t>       לאחר שליחת התשובה אין אפשרות לערוך או להוסיף.</a:t>
            </a:r>
          </a:p>
          <a:p>
            <a:pPr rtl="1">
              <a:lnSpc>
                <a:spcPct val="130000"/>
              </a:lnSpc>
            </a:pPr>
            <a:endParaRPr lang="he-IL" sz="1800" dirty="0"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pic>
        <p:nvPicPr>
          <p:cNvPr id="5" name="גרפיקה 4" descr="תג לב עם מילוי מלא">
            <a:extLst>
              <a:ext uri="{FF2B5EF4-FFF2-40B4-BE49-F238E27FC236}">
                <a16:creationId xmlns:a16="http://schemas.microsoft.com/office/drawing/2014/main" id="{C9A7433A-0E89-4D0E-80C1-C8000FE045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236581" y="4598023"/>
            <a:ext cx="495271" cy="495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711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93B4D24-F4A8-4141-A20A-E0575D199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CCEEF8A-4A3A-4B35-AA57-D804767F5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0"/>
            <a:ext cx="12191696" cy="6170490"/>
            <a:chOff x="-2" y="0"/>
            <a:chExt cx="12191696" cy="617049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5A741C2-AB82-4BF5-9324-5D0B56A3D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3167675" y="-3167677"/>
              <a:ext cx="5856341" cy="12191695"/>
            </a:xfrm>
            <a:custGeom>
              <a:avLst/>
              <a:gdLst>
                <a:gd name="connsiteX0" fmla="*/ 0 w 5856341"/>
                <a:gd name="connsiteY0" fmla="*/ 12191695 h 12191695"/>
                <a:gd name="connsiteX1" fmla="*/ 0 w 5856341"/>
                <a:gd name="connsiteY1" fmla="*/ 0 h 12191695"/>
                <a:gd name="connsiteX2" fmla="*/ 243849 w 5856341"/>
                <a:gd name="connsiteY2" fmla="*/ 0 h 12191695"/>
                <a:gd name="connsiteX3" fmla="*/ 505121 w 5856341"/>
                <a:gd name="connsiteY3" fmla="*/ 0 h 12191695"/>
                <a:gd name="connsiteX4" fmla="*/ 723207 w 5856341"/>
                <a:gd name="connsiteY4" fmla="*/ 0 h 12191695"/>
                <a:gd name="connsiteX5" fmla="*/ 755828 w 5856341"/>
                <a:gd name="connsiteY5" fmla="*/ 0 h 12191695"/>
                <a:gd name="connsiteX6" fmla="*/ 1411868 w 5856341"/>
                <a:gd name="connsiteY6" fmla="*/ 0 h 12191695"/>
                <a:gd name="connsiteX7" fmla="*/ 1421034 w 5856341"/>
                <a:gd name="connsiteY7" fmla="*/ 0 h 12191695"/>
                <a:gd name="connsiteX8" fmla="*/ 1515206 w 5856341"/>
                <a:gd name="connsiteY8" fmla="*/ 0 h 12191695"/>
                <a:gd name="connsiteX9" fmla="*/ 2636151 w 5856341"/>
                <a:gd name="connsiteY9" fmla="*/ 0 h 12191695"/>
                <a:gd name="connsiteX10" fmla="*/ 4637890 w 5856341"/>
                <a:gd name="connsiteY10" fmla="*/ 0 h 12191695"/>
                <a:gd name="connsiteX11" fmla="*/ 4654499 w 5856341"/>
                <a:gd name="connsiteY11" fmla="*/ 26661 h 12191695"/>
                <a:gd name="connsiteX12" fmla="*/ 5856341 w 5856341"/>
                <a:gd name="connsiteY12" fmla="*/ 6438338 h 12191695"/>
                <a:gd name="connsiteX13" fmla="*/ 4449211 w 5856341"/>
                <a:gd name="connsiteY13" fmla="*/ 11332719 h 12191695"/>
                <a:gd name="connsiteX14" fmla="*/ 4061349 w 5856341"/>
                <a:gd name="connsiteY14" fmla="*/ 12054097 h 12191695"/>
                <a:gd name="connsiteX15" fmla="*/ 3977450 w 5856341"/>
                <a:gd name="connsiteY15" fmla="*/ 12191695 h 12191695"/>
                <a:gd name="connsiteX16" fmla="*/ 2636151 w 5856341"/>
                <a:gd name="connsiteY16" fmla="*/ 12191695 h 12191695"/>
                <a:gd name="connsiteX17" fmla="*/ 1421034 w 5856341"/>
                <a:gd name="connsiteY17" fmla="*/ 12191695 h 12191695"/>
                <a:gd name="connsiteX18" fmla="*/ 1411868 w 5856341"/>
                <a:gd name="connsiteY18" fmla="*/ 12191695 h 12191695"/>
                <a:gd name="connsiteX19" fmla="*/ 1283685 w 5856341"/>
                <a:gd name="connsiteY19" fmla="*/ 12191695 h 12191695"/>
                <a:gd name="connsiteX20" fmla="*/ 755828 w 5856341"/>
                <a:gd name="connsiteY20" fmla="*/ 12191695 h 12191695"/>
                <a:gd name="connsiteX21" fmla="*/ 723207 w 5856341"/>
                <a:gd name="connsiteY21" fmla="*/ 12191695 h 12191695"/>
                <a:gd name="connsiteX22" fmla="*/ 505121 w 5856341"/>
                <a:gd name="connsiteY22" fmla="*/ 12191695 h 12191695"/>
                <a:gd name="connsiteX23" fmla="*/ 243849 w 5856341"/>
                <a:gd name="connsiteY23" fmla="*/ 12191695 h 121916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856341" h="12191695">
                  <a:moveTo>
                    <a:pt x="0" y="12191695"/>
                  </a:moveTo>
                  <a:lnTo>
                    <a:pt x="0" y="0"/>
                  </a:lnTo>
                  <a:lnTo>
                    <a:pt x="243849" y="0"/>
                  </a:lnTo>
                  <a:lnTo>
                    <a:pt x="505121" y="0"/>
                  </a:lnTo>
                  <a:lnTo>
                    <a:pt x="723207" y="0"/>
                  </a:lnTo>
                  <a:lnTo>
                    <a:pt x="755828" y="0"/>
                  </a:lnTo>
                  <a:lnTo>
                    <a:pt x="1411868" y="0"/>
                  </a:lnTo>
                  <a:lnTo>
                    <a:pt x="1421034" y="0"/>
                  </a:lnTo>
                  <a:lnTo>
                    <a:pt x="1515206" y="0"/>
                  </a:lnTo>
                  <a:lnTo>
                    <a:pt x="2636151" y="0"/>
                  </a:lnTo>
                  <a:lnTo>
                    <a:pt x="4637890" y="0"/>
                  </a:lnTo>
                  <a:lnTo>
                    <a:pt x="4654499" y="26661"/>
                  </a:lnTo>
                  <a:cubicBezTo>
                    <a:pt x="5425621" y="1341551"/>
                    <a:pt x="5856341" y="3721137"/>
                    <a:pt x="5856341" y="6438338"/>
                  </a:cubicBezTo>
                  <a:cubicBezTo>
                    <a:pt x="5856341" y="8833790"/>
                    <a:pt x="5159120" y="9960353"/>
                    <a:pt x="4449211" y="11332719"/>
                  </a:cubicBezTo>
                  <a:cubicBezTo>
                    <a:pt x="4319934" y="11582638"/>
                    <a:pt x="4191839" y="11827452"/>
                    <a:pt x="4061349" y="12054097"/>
                  </a:cubicBezTo>
                  <a:lnTo>
                    <a:pt x="3977450" y="12191695"/>
                  </a:lnTo>
                  <a:lnTo>
                    <a:pt x="2636151" y="12191695"/>
                  </a:lnTo>
                  <a:lnTo>
                    <a:pt x="1421034" y="12191695"/>
                  </a:lnTo>
                  <a:lnTo>
                    <a:pt x="1411868" y="12191695"/>
                  </a:lnTo>
                  <a:lnTo>
                    <a:pt x="1283685" y="12191695"/>
                  </a:lnTo>
                  <a:lnTo>
                    <a:pt x="755828" y="12191695"/>
                  </a:lnTo>
                  <a:lnTo>
                    <a:pt x="723207" y="12191695"/>
                  </a:lnTo>
                  <a:lnTo>
                    <a:pt x="505121" y="12191695"/>
                  </a:lnTo>
                  <a:lnTo>
                    <a:pt x="243849" y="12191695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DCD46807-BF17-4E5D-90A8-A062604C0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146277" y="-874927"/>
              <a:ext cx="1899138" cy="12191695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823926DB-76C8-474A-B5FB-F43C59E33F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143758" y="-1037574"/>
              <a:ext cx="1904176" cy="12191695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C1F5347-E00A-4E12-AC11-18E0B1AF2D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247015" y="-1314429"/>
              <a:ext cx="1697663" cy="12191695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כותרת 1">
            <a:extLst>
              <a:ext uri="{FF2B5EF4-FFF2-40B4-BE49-F238E27FC236}">
                <a16:creationId xmlns:a16="http://schemas.microsoft.com/office/drawing/2014/main" id="{1FE37F13-20AF-4AE2-A75F-E6127578F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875" y="442913"/>
            <a:ext cx="6857365" cy="1344612"/>
          </a:xfrm>
        </p:spPr>
        <p:txBody>
          <a:bodyPr anchor="b">
            <a:normAutofit/>
          </a:bodyPr>
          <a:lstStyle/>
          <a:p>
            <a:pPr algn="r" rtl="1"/>
            <a: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  <a:t>מילות הוראה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A0EBD2C-1779-4F2F-A00D-454D78D93A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287" y="2048624"/>
            <a:ext cx="10836067" cy="3447670"/>
          </a:xfrm>
        </p:spPr>
        <p:txBody>
          <a:bodyPr>
            <a:normAutofit fontScale="70000" lnSpcReduction="20000"/>
          </a:bodyPr>
          <a:lstStyle/>
          <a:p>
            <a:pPr algn="r" rtl="1">
              <a:lnSpc>
                <a:spcPct val="170000"/>
              </a:lnSpc>
            </a:pPr>
            <a:r>
              <a:rPr lang="he-IL" sz="3100" b="1" dirty="0">
                <a:latin typeface="Gisha" panose="020B0502040204020203" pitchFamily="34" charset="-79"/>
                <a:cs typeface="Gisha" panose="020B0502040204020203" pitchFamily="34" charset="-79"/>
              </a:rPr>
              <a:t>ציין</a:t>
            </a:r>
            <a:r>
              <a:rPr lang="he-IL" sz="2800" dirty="0">
                <a:latin typeface="Gisha" panose="020B0502040204020203" pitchFamily="34" charset="-79"/>
                <a:cs typeface="Gisha" panose="020B0502040204020203" pitchFamily="34" charset="-79"/>
              </a:rPr>
              <a:t>: יש לציין את שם האדם, האירוע, התנועה, הזרם </a:t>
            </a:r>
            <a:r>
              <a:rPr lang="he-IL" sz="2800" dirty="0" err="1">
                <a:latin typeface="Gisha" panose="020B0502040204020203" pitchFamily="34" charset="-79"/>
                <a:cs typeface="Gisha" panose="020B0502040204020203" pitchFamily="34" charset="-79"/>
              </a:rPr>
              <a:t>וכו</a:t>
            </a:r>
            <a:r>
              <a:rPr lang="he-IL" sz="2800" dirty="0">
                <a:latin typeface="Gisha" panose="020B0502040204020203" pitchFamily="34" charset="-79"/>
                <a:cs typeface="Gisha" panose="020B0502040204020203" pitchFamily="34" charset="-79"/>
              </a:rPr>
              <a:t>'...</a:t>
            </a:r>
            <a:br>
              <a:rPr lang="he-IL" sz="2800" dirty="0">
                <a:latin typeface="Gisha" panose="020B0502040204020203" pitchFamily="34" charset="-79"/>
                <a:cs typeface="Gisha" panose="020B0502040204020203" pitchFamily="34" charset="-79"/>
              </a:rPr>
            </a:br>
            <a:r>
              <a:rPr lang="he-IL" sz="3100" b="1" dirty="0">
                <a:latin typeface="Gisha" panose="020B0502040204020203" pitchFamily="34" charset="-79"/>
                <a:cs typeface="Gisha" panose="020B0502040204020203" pitchFamily="34" charset="-79"/>
              </a:rPr>
              <a:t>הצג</a:t>
            </a:r>
            <a:r>
              <a:rPr lang="he-IL" sz="2800" dirty="0">
                <a:latin typeface="Gisha" panose="020B0502040204020203" pitchFamily="34" charset="-79"/>
                <a:cs typeface="Gisha" panose="020B0502040204020203" pitchFamily="34" charset="-79"/>
              </a:rPr>
              <a:t>: יש לכתוב בכמה מילים על מהו האירוע/התנועה/ הזרם... – בד"כ הוראת הצג תגיע לאחר ציין  </a:t>
            </a:r>
            <a:br>
              <a:rPr lang="he-IL" sz="2800" dirty="0">
                <a:latin typeface="Gisha" panose="020B0502040204020203" pitchFamily="34" charset="-79"/>
                <a:cs typeface="Gisha" panose="020B0502040204020203" pitchFamily="34" charset="-79"/>
              </a:rPr>
            </a:br>
            <a:r>
              <a:rPr lang="he-IL" sz="3100" b="1" dirty="0">
                <a:latin typeface="Gisha" panose="020B0502040204020203" pitchFamily="34" charset="-79"/>
                <a:cs typeface="Gisha" panose="020B0502040204020203" pitchFamily="34" charset="-79"/>
              </a:rPr>
              <a:t>הסבר</a:t>
            </a:r>
            <a:r>
              <a:rPr lang="he-IL" sz="2800" dirty="0">
                <a:latin typeface="Gisha" panose="020B0502040204020203" pitchFamily="34" charset="-79"/>
                <a:cs typeface="Gisha" panose="020B0502040204020203" pitchFamily="34" charset="-79"/>
              </a:rPr>
              <a:t>: יש להראות את ההקשר – ההסבר צריך להיות מקיף</a:t>
            </a:r>
            <a:br>
              <a:rPr lang="he-IL" sz="2800" dirty="0">
                <a:latin typeface="Gisha" panose="020B0502040204020203" pitchFamily="34" charset="-79"/>
                <a:cs typeface="Gisha" panose="020B0502040204020203" pitchFamily="34" charset="-79"/>
              </a:rPr>
            </a:br>
            <a:r>
              <a:rPr lang="he-IL" sz="3100" b="1" dirty="0">
                <a:latin typeface="Gisha" panose="020B0502040204020203" pitchFamily="34" charset="-79"/>
                <a:cs typeface="Gisha" panose="020B0502040204020203" pitchFamily="34" charset="-79"/>
              </a:rPr>
              <a:t>נמק</a:t>
            </a:r>
            <a:r>
              <a:rPr lang="he-IL" sz="2800" dirty="0">
                <a:latin typeface="Gisha" panose="020B0502040204020203" pitchFamily="34" charset="-79"/>
                <a:cs typeface="Gisha" panose="020B0502040204020203" pitchFamily="34" charset="-79"/>
              </a:rPr>
              <a:t>: יש להראות קשרים של סיבה ותוצאה / השתלשלות של אירוע </a:t>
            </a:r>
            <a:r>
              <a:rPr lang="he-IL" sz="2800" dirty="0" err="1">
                <a:latin typeface="Gisha" panose="020B0502040204020203" pitchFamily="34" charset="-79"/>
                <a:cs typeface="Gisha" panose="020B0502040204020203" pitchFamily="34" charset="-79"/>
              </a:rPr>
              <a:t>מסויים</a:t>
            </a:r>
            <a:r>
              <a:rPr lang="he-IL" sz="2800" dirty="0">
                <a:latin typeface="Gisha" panose="020B0502040204020203" pitchFamily="34" charset="-79"/>
                <a:cs typeface="Gisha" panose="020B0502040204020203" pitchFamily="34" charset="-79"/>
              </a:rPr>
              <a:t> </a:t>
            </a:r>
          </a:p>
          <a:p>
            <a:pPr algn="r" rtl="1">
              <a:lnSpc>
                <a:spcPct val="120000"/>
              </a:lnSpc>
              <a:spcBef>
                <a:spcPts val="0"/>
              </a:spcBef>
            </a:pPr>
            <a:r>
              <a:rPr lang="he-IL" sz="2800" dirty="0">
                <a:latin typeface="Gisha" panose="020B0502040204020203" pitchFamily="34" charset="-79"/>
                <a:cs typeface="Gisha" panose="020B0502040204020203" pitchFamily="34" charset="-79"/>
              </a:rPr>
              <a:t>שהובילה לתוצאה או לשינוי</a:t>
            </a:r>
          </a:p>
          <a:p>
            <a:pPr algn="r" rtl="1">
              <a:lnSpc>
                <a:spcPct val="120000"/>
              </a:lnSpc>
              <a:spcBef>
                <a:spcPts val="900"/>
              </a:spcBef>
            </a:pPr>
            <a:r>
              <a:rPr lang="he-IL" sz="2900" b="1" dirty="0">
                <a:latin typeface="Gisha" panose="020B0502040204020203" pitchFamily="34" charset="-79"/>
                <a:cs typeface="Gisha" panose="020B0502040204020203" pitchFamily="34" charset="-79"/>
              </a:rPr>
              <a:t>השוואה: </a:t>
            </a:r>
            <a:r>
              <a:rPr lang="he-IL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להגדיר את </a:t>
            </a:r>
            <a:r>
              <a:rPr lang="he-IL" sz="29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תחומי</a:t>
            </a:r>
            <a:r>
              <a:rPr lang="he-IL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 ההשוואה ולהתייחס לדומה ולשונה ביניהם בכל תחום. </a:t>
            </a:r>
            <a:r>
              <a:rPr lang="he-IL" sz="29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לא רק כותרות </a:t>
            </a:r>
            <a:r>
              <a:rPr lang="he-IL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אלא בכל תחום להציג את כל אחד מנושאי ההשוואה ולהצביע על ההבדל או המשותף.</a:t>
            </a:r>
            <a:endParaRPr lang="he-IL" sz="2800" dirty="0">
              <a:solidFill>
                <a:schemeClr val="tx1">
                  <a:lumMod val="65000"/>
                  <a:lumOff val="35000"/>
                </a:schemeClr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38676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9BB7E9A-6937-4BF0-9F51-A20F197B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0939753-89D7-48A8-8441-B9FF25CE8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4167" y="0"/>
            <a:ext cx="5687681" cy="5708856"/>
          </a:xfrm>
          <a:custGeom>
            <a:avLst/>
            <a:gdLst>
              <a:gd name="connsiteX0" fmla="*/ 2787282 w 5687681"/>
              <a:gd name="connsiteY0" fmla="*/ 0 h 5708856"/>
              <a:gd name="connsiteX1" fmla="*/ 3988996 w 5687681"/>
              <a:gd name="connsiteY1" fmla="*/ 0 h 5708856"/>
              <a:gd name="connsiteX2" fmla="*/ 4236253 w 5687681"/>
              <a:gd name="connsiteY2" fmla="*/ 68070 h 5708856"/>
              <a:gd name="connsiteX3" fmla="*/ 4483543 w 5687681"/>
              <a:gd name="connsiteY3" fmla="*/ 168573 h 5708856"/>
              <a:gd name="connsiteX4" fmla="*/ 5265611 w 5687681"/>
              <a:gd name="connsiteY4" fmla="*/ 790441 h 5708856"/>
              <a:gd name="connsiteX5" fmla="*/ 5682608 w 5687681"/>
              <a:gd name="connsiteY5" fmla="*/ 1499885 h 5708856"/>
              <a:gd name="connsiteX6" fmla="*/ 5687681 w 5687681"/>
              <a:gd name="connsiteY6" fmla="*/ 1513862 h 5708856"/>
              <a:gd name="connsiteX7" fmla="*/ 5687681 w 5687681"/>
              <a:gd name="connsiteY7" fmla="*/ 3841322 h 5708856"/>
              <a:gd name="connsiteX8" fmla="*/ 5651147 w 5687681"/>
              <a:gd name="connsiteY8" fmla="*/ 3896489 h 5708856"/>
              <a:gd name="connsiteX9" fmla="*/ 4734255 w 5687681"/>
              <a:gd name="connsiteY9" fmla="*/ 4737639 h 5708856"/>
              <a:gd name="connsiteX10" fmla="*/ 4532663 w 5687681"/>
              <a:gd name="connsiteY10" fmla="*/ 4898543 h 5708856"/>
              <a:gd name="connsiteX11" fmla="*/ 2876165 w 5687681"/>
              <a:gd name="connsiteY11" fmla="*/ 5708856 h 5708856"/>
              <a:gd name="connsiteX12" fmla="*/ 694066 w 5687681"/>
              <a:gd name="connsiteY12" fmla="*/ 4391717 h 5708856"/>
              <a:gd name="connsiteX13" fmla="*/ 461517 w 5687681"/>
              <a:gd name="connsiteY13" fmla="*/ 4054756 h 5708856"/>
              <a:gd name="connsiteX14" fmla="*/ 0 w 5687681"/>
              <a:gd name="connsiteY14" fmla="*/ 2993139 h 5708856"/>
              <a:gd name="connsiteX15" fmla="*/ 278855 w 5687681"/>
              <a:gd name="connsiteY15" fmla="*/ 1849819 h 5708856"/>
              <a:gd name="connsiteX16" fmla="*/ 1047879 w 5687681"/>
              <a:gd name="connsiteY16" fmla="*/ 867400 h 5708856"/>
              <a:gd name="connsiteX17" fmla="*/ 2159714 w 5687681"/>
              <a:gd name="connsiteY17" fmla="*/ 186098 h 5708856"/>
              <a:gd name="connsiteX18" fmla="*/ 2785137 w 5687681"/>
              <a:gd name="connsiteY18" fmla="*/ 372 h 5708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687681" h="5708856">
                <a:moveTo>
                  <a:pt x="2787282" y="0"/>
                </a:moveTo>
                <a:lnTo>
                  <a:pt x="3988996" y="0"/>
                </a:lnTo>
                <a:lnTo>
                  <a:pt x="4236253" y="68070"/>
                </a:lnTo>
                <a:cubicBezTo>
                  <a:pt x="4321147" y="96843"/>
                  <a:pt x="4403628" y="130356"/>
                  <a:pt x="4483543" y="168573"/>
                </a:cubicBezTo>
                <a:cubicBezTo>
                  <a:pt x="4783119" y="311949"/>
                  <a:pt x="5046239" y="521215"/>
                  <a:pt x="5265611" y="790441"/>
                </a:cubicBezTo>
                <a:cubicBezTo>
                  <a:pt x="5433740" y="996857"/>
                  <a:pt x="5573537" y="1235870"/>
                  <a:pt x="5682608" y="1499885"/>
                </a:cubicBezTo>
                <a:lnTo>
                  <a:pt x="5687681" y="1513862"/>
                </a:lnTo>
                <a:lnTo>
                  <a:pt x="5687681" y="3841322"/>
                </a:lnTo>
                <a:lnTo>
                  <a:pt x="5651147" y="3896489"/>
                </a:lnTo>
                <a:cubicBezTo>
                  <a:pt x="5427171" y="4186934"/>
                  <a:pt x="5090625" y="4454446"/>
                  <a:pt x="4734255" y="4737639"/>
                </a:cubicBezTo>
                <a:cubicBezTo>
                  <a:pt x="4668506" y="4789825"/>
                  <a:pt x="4600584" y="4843856"/>
                  <a:pt x="4532663" y="4898543"/>
                </a:cubicBezTo>
                <a:cubicBezTo>
                  <a:pt x="3924681" y="5387974"/>
                  <a:pt x="3480945" y="5708856"/>
                  <a:pt x="2876165" y="5708856"/>
                </a:cubicBezTo>
                <a:cubicBezTo>
                  <a:pt x="1954665" y="5708856"/>
                  <a:pt x="1302047" y="5314966"/>
                  <a:pt x="694066" y="4391717"/>
                </a:cubicBezTo>
                <a:cubicBezTo>
                  <a:pt x="614503" y="4270875"/>
                  <a:pt x="536731" y="4160972"/>
                  <a:pt x="461517" y="4054756"/>
                </a:cubicBezTo>
                <a:cubicBezTo>
                  <a:pt x="149788" y="3614348"/>
                  <a:pt x="0" y="3385316"/>
                  <a:pt x="0" y="2993139"/>
                </a:cubicBezTo>
                <a:cubicBezTo>
                  <a:pt x="0" y="2603731"/>
                  <a:pt x="93889" y="2219065"/>
                  <a:pt x="278855" y="1849819"/>
                </a:cubicBezTo>
                <a:cubicBezTo>
                  <a:pt x="459854" y="1488610"/>
                  <a:pt x="718625" y="1157977"/>
                  <a:pt x="1047879" y="867400"/>
                </a:cubicBezTo>
                <a:cubicBezTo>
                  <a:pt x="1371504" y="581701"/>
                  <a:pt x="1755887" y="346080"/>
                  <a:pt x="2159714" y="186098"/>
                </a:cubicBezTo>
                <a:cubicBezTo>
                  <a:pt x="2367064" y="103803"/>
                  <a:pt x="2576044" y="41801"/>
                  <a:pt x="2785137" y="372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F5CCFC5-858F-4B45-9B10-D49DD0280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5450" y="0"/>
            <a:ext cx="5866550" cy="5788550"/>
          </a:xfrm>
          <a:custGeom>
            <a:avLst/>
            <a:gdLst>
              <a:gd name="connsiteX0" fmla="*/ 2331396 w 5798121"/>
              <a:gd name="connsiteY0" fmla="*/ 0 h 5788550"/>
              <a:gd name="connsiteX1" fmla="*/ 4658651 w 5798121"/>
              <a:gd name="connsiteY1" fmla="*/ 0 h 5788550"/>
              <a:gd name="connsiteX2" fmla="*/ 4682835 w 5798121"/>
              <a:gd name="connsiteY2" fmla="*/ 9816 h 5788550"/>
              <a:gd name="connsiteX3" fmla="*/ 5499667 w 5798121"/>
              <a:gd name="connsiteY3" fmla="*/ 658449 h 5788550"/>
              <a:gd name="connsiteX4" fmla="*/ 5665313 w 5798121"/>
              <a:gd name="connsiteY4" fmla="*/ 884789 h 5788550"/>
              <a:gd name="connsiteX5" fmla="*/ 5798121 w 5798121"/>
              <a:gd name="connsiteY5" fmla="*/ 1110681 h 5788550"/>
              <a:gd name="connsiteX6" fmla="*/ 5798121 w 5798121"/>
              <a:gd name="connsiteY6" fmla="*/ 4016954 h 5788550"/>
              <a:gd name="connsiteX7" fmla="*/ 5706359 w 5798121"/>
              <a:gd name="connsiteY7" fmla="*/ 4121532 h 5788550"/>
              <a:gd name="connsiteX8" fmla="*/ 4944692 w 5798121"/>
              <a:gd name="connsiteY8" fmla="*/ 4775532 h 5788550"/>
              <a:gd name="connsiteX9" fmla="*/ 4734137 w 5798121"/>
              <a:gd name="connsiteY9" fmla="*/ 4943362 h 5788550"/>
              <a:gd name="connsiteX10" fmla="*/ 3004009 w 5798121"/>
              <a:gd name="connsiteY10" fmla="*/ 5788550 h 5788550"/>
              <a:gd name="connsiteX11" fmla="*/ 724917 w 5798121"/>
              <a:gd name="connsiteY11" fmla="*/ 4414722 h 5788550"/>
              <a:gd name="connsiteX12" fmla="*/ 482031 w 5798121"/>
              <a:gd name="connsiteY12" fmla="*/ 4063258 h 5788550"/>
              <a:gd name="connsiteX13" fmla="*/ 0 w 5798121"/>
              <a:gd name="connsiteY13" fmla="*/ 2955950 h 5788550"/>
              <a:gd name="connsiteX14" fmla="*/ 291250 w 5798121"/>
              <a:gd name="connsiteY14" fmla="*/ 1763422 h 5788550"/>
              <a:gd name="connsiteX15" fmla="*/ 1094457 w 5798121"/>
              <a:gd name="connsiteY15" fmla="*/ 738720 h 5788550"/>
              <a:gd name="connsiteX16" fmla="*/ 2255713 w 5798121"/>
              <a:gd name="connsiteY16" fmla="*/ 28095 h 5788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798121" h="5788550">
                <a:moveTo>
                  <a:pt x="2331396" y="0"/>
                </a:moveTo>
                <a:lnTo>
                  <a:pt x="4658651" y="0"/>
                </a:lnTo>
                <a:lnTo>
                  <a:pt x="4682835" y="9816"/>
                </a:lnTo>
                <a:cubicBezTo>
                  <a:pt x="4995727" y="159362"/>
                  <a:pt x="5270543" y="377635"/>
                  <a:pt x="5499667" y="658449"/>
                </a:cubicBezTo>
                <a:cubicBezTo>
                  <a:pt x="5558201" y="730215"/>
                  <a:pt x="5613447" y="805760"/>
                  <a:pt x="5665313" y="884789"/>
                </a:cubicBezTo>
                <a:lnTo>
                  <a:pt x="5798121" y="1110681"/>
                </a:lnTo>
                <a:lnTo>
                  <a:pt x="5798121" y="4016954"/>
                </a:lnTo>
                <a:lnTo>
                  <a:pt x="5706359" y="4121532"/>
                </a:lnTo>
                <a:cubicBezTo>
                  <a:pt x="5491360" y="4341659"/>
                  <a:pt x="5223849" y="4553996"/>
                  <a:pt x="4944692" y="4775532"/>
                </a:cubicBezTo>
                <a:cubicBezTo>
                  <a:pt x="4876021" y="4829964"/>
                  <a:pt x="4805079" y="4886320"/>
                  <a:pt x="4734137" y="4943362"/>
                </a:cubicBezTo>
                <a:cubicBezTo>
                  <a:pt x="4099133" y="5453857"/>
                  <a:pt x="3635672" y="5788550"/>
                  <a:pt x="3004009" y="5788550"/>
                </a:cubicBezTo>
                <a:cubicBezTo>
                  <a:pt x="2041550" y="5788550"/>
                  <a:pt x="1359922" y="5377707"/>
                  <a:pt x="724917" y="4414722"/>
                </a:cubicBezTo>
                <a:cubicBezTo>
                  <a:pt x="641818" y="4288679"/>
                  <a:pt x="560588" y="4174046"/>
                  <a:pt x="482031" y="4063258"/>
                </a:cubicBezTo>
                <a:cubicBezTo>
                  <a:pt x="156446" y="3603895"/>
                  <a:pt x="0" y="3365006"/>
                  <a:pt x="0" y="2955950"/>
                </a:cubicBezTo>
                <a:cubicBezTo>
                  <a:pt x="0" y="2549782"/>
                  <a:pt x="98062" y="2148559"/>
                  <a:pt x="291250" y="1763422"/>
                </a:cubicBezTo>
                <a:cubicBezTo>
                  <a:pt x="480295" y="1386666"/>
                  <a:pt x="750568" y="1041802"/>
                  <a:pt x="1094457" y="738720"/>
                </a:cubicBezTo>
                <a:cubicBezTo>
                  <a:pt x="1432467" y="440725"/>
                  <a:pt x="1833935" y="194963"/>
                  <a:pt x="2255713" y="28095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FA5012EB-EC09-445E-8BF0-F0EC29AAC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42912"/>
            <a:ext cx="5411050" cy="1822123"/>
          </a:xfrm>
        </p:spPr>
        <p:txBody>
          <a:bodyPr anchor="b">
            <a:normAutofit/>
          </a:bodyPr>
          <a:lstStyle/>
          <a:p>
            <a:pPr algn="ctr" rtl="1"/>
            <a:r>
              <a:rPr lang="he-IL" sz="4000" dirty="0">
                <a:cs typeface="+mn-cs"/>
              </a:rPr>
              <a:t>מודל 3 הלמות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60A5FE63-8376-4343-84ED-06F20944F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496720"/>
            <a:ext cx="5181599" cy="3467518"/>
          </a:xfrm>
        </p:spPr>
        <p:txBody>
          <a:bodyPr anchor="t">
            <a:normAutofit/>
          </a:bodyPr>
          <a:lstStyle/>
          <a:p>
            <a:pPr algn="ctr" rtl="1"/>
            <a:r>
              <a:rPr lang="he-IL" sz="4400" dirty="0">
                <a:cs typeface="+mn-cs"/>
              </a:rPr>
              <a:t>למה?</a:t>
            </a:r>
            <a:br>
              <a:rPr lang="he-IL" sz="4400" dirty="0">
                <a:cs typeface="+mn-cs"/>
              </a:rPr>
            </a:br>
            <a:r>
              <a:rPr lang="he-IL" sz="4400" dirty="0">
                <a:cs typeface="+mn-cs"/>
              </a:rPr>
              <a:t>למה?</a:t>
            </a:r>
            <a:br>
              <a:rPr lang="he-IL" sz="4400" dirty="0">
                <a:cs typeface="+mn-cs"/>
              </a:rPr>
            </a:br>
            <a:r>
              <a:rPr lang="he-IL" sz="4400" dirty="0">
                <a:cs typeface="+mn-cs"/>
              </a:rPr>
              <a:t>למה?</a:t>
            </a:r>
            <a:endParaRPr lang="he-IL" sz="440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2348ECDC-D455-4B71-90F6-2ECC12B798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3734" y="0"/>
            <a:ext cx="5568114" cy="5577748"/>
          </a:xfrm>
          <a:custGeom>
            <a:avLst/>
            <a:gdLst>
              <a:gd name="connsiteX0" fmla="*/ 2959946 w 5568114"/>
              <a:gd name="connsiteY0" fmla="*/ 0 h 5577748"/>
              <a:gd name="connsiteX1" fmla="*/ 3614224 w 5568114"/>
              <a:gd name="connsiteY1" fmla="*/ 0 h 5577748"/>
              <a:gd name="connsiteX2" fmla="*/ 3844432 w 5568114"/>
              <a:gd name="connsiteY2" fmla="*/ 36392 h 5577748"/>
              <a:gd name="connsiteX3" fmla="*/ 4336826 w 5568114"/>
              <a:gd name="connsiteY3" fmla="*/ 203778 h 5577748"/>
              <a:gd name="connsiteX4" fmla="*/ 5093304 w 5568114"/>
              <a:gd name="connsiteY4" fmla="*/ 806978 h 5577748"/>
              <a:gd name="connsiteX5" fmla="*/ 5496656 w 5568114"/>
              <a:gd name="connsiteY5" fmla="*/ 1495125 h 5577748"/>
              <a:gd name="connsiteX6" fmla="*/ 5568114 w 5568114"/>
              <a:gd name="connsiteY6" fmla="*/ 1692569 h 5577748"/>
              <a:gd name="connsiteX7" fmla="*/ 5568114 w 5568114"/>
              <a:gd name="connsiteY7" fmla="*/ 3665503 h 5577748"/>
              <a:gd name="connsiteX8" fmla="*/ 5466225 w 5568114"/>
              <a:gd name="connsiteY8" fmla="*/ 3819786 h 5577748"/>
              <a:gd name="connsiteX9" fmla="*/ 4579336 w 5568114"/>
              <a:gd name="connsiteY9" fmla="*/ 4635686 h 5577748"/>
              <a:gd name="connsiteX10" fmla="*/ 4384340 w 5568114"/>
              <a:gd name="connsiteY10" fmla="*/ 4791760 h 5577748"/>
              <a:gd name="connsiteX11" fmla="*/ 2782048 w 5568114"/>
              <a:gd name="connsiteY11" fmla="*/ 5577748 h 5577748"/>
              <a:gd name="connsiteX12" fmla="*/ 671354 w 5568114"/>
              <a:gd name="connsiteY12" fmla="*/ 4300148 h 5577748"/>
              <a:gd name="connsiteX13" fmla="*/ 446415 w 5568114"/>
              <a:gd name="connsiteY13" fmla="*/ 3973302 h 5577748"/>
              <a:gd name="connsiteX14" fmla="*/ 0 w 5568114"/>
              <a:gd name="connsiteY14" fmla="*/ 2943554 h 5577748"/>
              <a:gd name="connsiteX15" fmla="*/ 269730 w 5568114"/>
              <a:gd name="connsiteY15" fmla="*/ 1834555 h 5577748"/>
              <a:gd name="connsiteX16" fmla="*/ 1013589 w 5568114"/>
              <a:gd name="connsiteY16" fmla="*/ 881627 h 5577748"/>
              <a:gd name="connsiteX17" fmla="*/ 2089042 w 5568114"/>
              <a:gd name="connsiteY17" fmla="*/ 220777 h 5577748"/>
              <a:gd name="connsiteX18" fmla="*/ 2845684 w 5568114"/>
              <a:gd name="connsiteY18" fmla="*/ 14234 h 5577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568114" h="5577748">
                <a:moveTo>
                  <a:pt x="2959946" y="0"/>
                </a:moveTo>
                <a:lnTo>
                  <a:pt x="3614224" y="0"/>
                </a:lnTo>
                <a:lnTo>
                  <a:pt x="3844432" y="36392"/>
                </a:lnTo>
                <a:cubicBezTo>
                  <a:pt x="4017699" y="73748"/>
                  <a:pt x="4182227" y="129639"/>
                  <a:pt x="4336826" y="203778"/>
                </a:cubicBezTo>
                <a:cubicBezTo>
                  <a:pt x="4626600" y="342850"/>
                  <a:pt x="4881111" y="545834"/>
                  <a:pt x="5093304" y="806978"/>
                </a:cubicBezTo>
                <a:cubicBezTo>
                  <a:pt x="5255931" y="1007198"/>
                  <a:pt x="5391154" y="1239036"/>
                  <a:pt x="5496656" y="1495125"/>
                </a:cubicBezTo>
                <a:lnTo>
                  <a:pt x="5568114" y="1692569"/>
                </a:lnTo>
                <a:lnTo>
                  <a:pt x="5568114" y="3665503"/>
                </a:lnTo>
                <a:lnTo>
                  <a:pt x="5466225" y="3819786"/>
                </a:lnTo>
                <a:cubicBezTo>
                  <a:pt x="5249576" y="4101511"/>
                  <a:pt x="4924044" y="4360994"/>
                  <a:pt x="4579336" y="4635686"/>
                </a:cubicBezTo>
                <a:cubicBezTo>
                  <a:pt x="4515738" y="4686305"/>
                  <a:pt x="4450038" y="4738713"/>
                  <a:pt x="4384340" y="4791760"/>
                </a:cubicBezTo>
                <a:cubicBezTo>
                  <a:pt x="3796254" y="5266498"/>
                  <a:pt x="3367038" y="5577748"/>
                  <a:pt x="2782048" y="5577748"/>
                </a:cubicBezTo>
                <a:cubicBezTo>
                  <a:pt x="1890703" y="5577748"/>
                  <a:pt x="1259439" y="5195682"/>
                  <a:pt x="671354" y="4300148"/>
                </a:cubicBezTo>
                <a:cubicBezTo>
                  <a:pt x="594395" y="4182934"/>
                  <a:pt x="519167" y="4076330"/>
                  <a:pt x="446415" y="3973302"/>
                </a:cubicBezTo>
                <a:cubicBezTo>
                  <a:pt x="144886" y="3546115"/>
                  <a:pt x="0" y="3323958"/>
                  <a:pt x="0" y="2943554"/>
                </a:cubicBezTo>
                <a:cubicBezTo>
                  <a:pt x="0" y="2565835"/>
                  <a:pt x="90816" y="2192716"/>
                  <a:pt x="269730" y="1834555"/>
                </a:cubicBezTo>
                <a:cubicBezTo>
                  <a:pt x="444806" y="1484188"/>
                  <a:pt x="695109" y="1163480"/>
                  <a:pt x="1013589" y="881627"/>
                </a:cubicBezTo>
                <a:cubicBezTo>
                  <a:pt x="1326624" y="604505"/>
                  <a:pt x="1698428" y="375956"/>
                  <a:pt x="2089042" y="220777"/>
                </a:cubicBezTo>
                <a:cubicBezTo>
                  <a:pt x="2339747" y="120996"/>
                  <a:pt x="2592918" y="51971"/>
                  <a:pt x="2845684" y="14234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33961394-BB8A-47A8-BE3A-E20BF9725A0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26" r="1" b="1"/>
          <a:stretch/>
        </p:blipFill>
        <p:spPr>
          <a:xfrm>
            <a:off x="6833543" y="294198"/>
            <a:ext cx="5195129" cy="5044419"/>
          </a:xfrm>
          <a:custGeom>
            <a:avLst/>
            <a:gdLst/>
            <a:ahLst/>
            <a:cxnLst/>
            <a:rect l="l" t="t" r="r" b="b"/>
            <a:pathLst>
              <a:path w="5044104" h="4896924">
                <a:moveTo>
                  <a:pt x="2886613" y="0"/>
                </a:moveTo>
                <a:cubicBezTo>
                  <a:pt x="3218269" y="0"/>
                  <a:pt x="3523512" y="65865"/>
                  <a:pt x="3794011" y="195584"/>
                </a:cubicBezTo>
                <a:cubicBezTo>
                  <a:pt x="4047516" y="317247"/>
                  <a:pt x="4270172" y="494825"/>
                  <a:pt x="4455804" y="723284"/>
                </a:cubicBezTo>
                <a:cubicBezTo>
                  <a:pt x="4835198" y="1190375"/>
                  <a:pt x="5044104" y="1854168"/>
                  <a:pt x="5044104" y="2592438"/>
                </a:cubicBezTo>
                <a:cubicBezTo>
                  <a:pt x="5044104" y="2886985"/>
                  <a:pt x="4963247" y="3123382"/>
                  <a:pt x="4782050" y="3358996"/>
                </a:cubicBezTo>
                <a:cubicBezTo>
                  <a:pt x="4592516" y="3605460"/>
                  <a:pt x="4307730" y="3832465"/>
                  <a:pt x="4006167" y="4072775"/>
                </a:cubicBezTo>
                <a:cubicBezTo>
                  <a:pt x="3950530" y="4117058"/>
                  <a:pt x="3893052" y="4162907"/>
                  <a:pt x="3835576" y="4209314"/>
                </a:cubicBezTo>
                <a:cubicBezTo>
                  <a:pt x="3321099" y="4624632"/>
                  <a:pt x="2945605" y="4896924"/>
                  <a:pt x="2433835" y="4896924"/>
                </a:cubicBezTo>
                <a:cubicBezTo>
                  <a:pt x="1654054" y="4896924"/>
                  <a:pt x="1101803" y="4562680"/>
                  <a:pt x="587325" y="3779234"/>
                </a:cubicBezTo>
                <a:cubicBezTo>
                  <a:pt x="519999" y="3676690"/>
                  <a:pt x="454187" y="3583430"/>
                  <a:pt x="390540" y="3493298"/>
                </a:cubicBezTo>
                <a:cubicBezTo>
                  <a:pt x="126752" y="3119579"/>
                  <a:pt x="0" y="2925228"/>
                  <a:pt x="0" y="2592438"/>
                </a:cubicBezTo>
                <a:cubicBezTo>
                  <a:pt x="0" y="2261996"/>
                  <a:pt x="79450" y="1935577"/>
                  <a:pt x="235969" y="1622244"/>
                </a:cubicBezTo>
                <a:cubicBezTo>
                  <a:pt x="389133" y="1315731"/>
                  <a:pt x="608107" y="1035165"/>
                  <a:pt x="886724" y="788590"/>
                </a:cubicBezTo>
                <a:cubicBezTo>
                  <a:pt x="1160578" y="546153"/>
                  <a:pt x="1485846" y="346211"/>
                  <a:pt x="1827568" y="210454"/>
                </a:cubicBezTo>
                <a:cubicBezTo>
                  <a:pt x="2178491" y="70787"/>
                  <a:pt x="2534934" y="0"/>
                  <a:pt x="2886613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594500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7FC6A8B-34F9-40FB-AA2D-E34168F52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EC86DB4-572A-4F71-AF8A-2395B4CA7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756583" y="0"/>
            <a:ext cx="11435265" cy="6858000"/>
          </a:xfrm>
          <a:custGeom>
            <a:avLst/>
            <a:gdLst>
              <a:gd name="connsiteX0" fmla="*/ 9925983 w 11435265"/>
              <a:gd name="connsiteY0" fmla="*/ 6858000 h 6858000"/>
              <a:gd name="connsiteX1" fmla="*/ 0 w 11435265"/>
              <a:gd name="connsiteY1" fmla="*/ 6858000 h 6858000"/>
              <a:gd name="connsiteX2" fmla="*/ 0 w 11435265"/>
              <a:gd name="connsiteY2" fmla="*/ 0 h 6858000"/>
              <a:gd name="connsiteX3" fmla="*/ 996904 w 11435265"/>
              <a:gd name="connsiteY3" fmla="*/ 0 h 6858000"/>
              <a:gd name="connsiteX4" fmla="*/ 2426875 w 11435265"/>
              <a:gd name="connsiteY4" fmla="*/ 0 h 6858000"/>
              <a:gd name="connsiteX5" fmla="*/ 4014127 w 11435265"/>
              <a:gd name="connsiteY5" fmla="*/ 0 h 6858000"/>
              <a:gd name="connsiteX6" fmla="*/ 4359595 w 11435265"/>
              <a:gd name="connsiteY6" fmla="*/ 0 h 6858000"/>
              <a:gd name="connsiteX7" fmla="*/ 4647960 w 11435265"/>
              <a:gd name="connsiteY7" fmla="*/ 0 h 6858000"/>
              <a:gd name="connsiteX8" fmla="*/ 4691093 w 11435265"/>
              <a:gd name="connsiteY8" fmla="*/ 0 h 6858000"/>
              <a:gd name="connsiteX9" fmla="*/ 5558544 w 11435265"/>
              <a:gd name="connsiteY9" fmla="*/ 0 h 6858000"/>
              <a:gd name="connsiteX10" fmla="*/ 5570664 w 11435265"/>
              <a:gd name="connsiteY10" fmla="*/ 0 h 6858000"/>
              <a:gd name="connsiteX11" fmla="*/ 5695183 w 11435265"/>
              <a:gd name="connsiteY11" fmla="*/ 0 h 6858000"/>
              <a:gd name="connsiteX12" fmla="*/ 7177357 w 11435265"/>
              <a:gd name="connsiteY12" fmla="*/ 0 h 6858000"/>
              <a:gd name="connsiteX13" fmla="*/ 9824163 w 11435265"/>
              <a:gd name="connsiteY13" fmla="*/ 0 h 6858000"/>
              <a:gd name="connsiteX14" fmla="*/ 9846125 w 11435265"/>
              <a:gd name="connsiteY14" fmla="*/ 16892 h 6858000"/>
              <a:gd name="connsiteX15" fmla="*/ 11435265 w 11435265"/>
              <a:gd name="connsiteY15" fmla="*/ 4079318 h 6858000"/>
              <a:gd name="connsiteX16" fmla="*/ 10261404 w 11435265"/>
              <a:gd name="connsiteY16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435265" h="6858000">
                <a:moveTo>
                  <a:pt x="9925983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996904" y="0"/>
                </a:lnTo>
                <a:lnTo>
                  <a:pt x="2426875" y="0"/>
                </a:lnTo>
                <a:lnTo>
                  <a:pt x="4014127" y="0"/>
                </a:lnTo>
                <a:lnTo>
                  <a:pt x="4359595" y="0"/>
                </a:lnTo>
                <a:lnTo>
                  <a:pt x="4647960" y="0"/>
                </a:lnTo>
                <a:lnTo>
                  <a:pt x="4691093" y="0"/>
                </a:lnTo>
                <a:lnTo>
                  <a:pt x="5558544" y="0"/>
                </a:lnTo>
                <a:lnTo>
                  <a:pt x="5570664" y="0"/>
                </a:lnTo>
                <a:lnTo>
                  <a:pt x="5695183" y="0"/>
                </a:lnTo>
                <a:lnTo>
                  <a:pt x="7177357" y="0"/>
                </a:lnTo>
                <a:lnTo>
                  <a:pt x="9824163" y="0"/>
                </a:lnTo>
                <a:lnTo>
                  <a:pt x="9846125" y="16892"/>
                </a:lnTo>
                <a:cubicBezTo>
                  <a:pt x="10865743" y="850004"/>
                  <a:pt x="11435265" y="2357705"/>
                  <a:pt x="11435265" y="4079318"/>
                </a:cubicBezTo>
                <a:cubicBezTo>
                  <a:pt x="11435265" y="5217633"/>
                  <a:pt x="10916694" y="5903717"/>
                  <a:pt x="10261404" y="6542447"/>
                </a:cubicBez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1BA53A4-C4B7-4189-9FC1-6350B1AB5D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341199" y="0"/>
            <a:ext cx="1518348" cy="6858000"/>
          </a:xfrm>
          <a:custGeom>
            <a:avLst/>
            <a:gdLst>
              <a:gd name="connsiteX0" fmla="*/ 19178 w 1518348"/>
              <a:gd name="connsiteY0" fmla="*/ 6858000 h 6858000"/>
              <a:gd name="connsiteX1" fmla="*/ 0 w 1518348"/>
              <a:gd name="connsiteY1" fmla="*/ 6858000 h 6858000"/>
              <a:gd name="connsiteX2" fmla="*/ 241394 w 1518348"/>
              <a:gd name="connsiteY2" fmla="*/ 6638611 h 6858000"/>
              <a:gd name="connsiteX3" fmla="*/ 1493356 w 1518348"/>
              <a:gd name="connsiteY3" fmla="*/ 4142424 h 6858000"/>
              <a:gd name="connsiteX4" fmla="*/ 282053 w 1518348"/>
              <a:gd name="connsiteY4" fmla="*/ 26474 h 6858000"/>
              <a:gd name="connsiteX5" fmla="*/ 256233 w 1518348"/>
              <a:gd name="connsiteY5" fmla="*/ 0 h 6858000"/>
              <a:gd name="connsiteX6" fmla="*/ 273463 w 1518348"/>
              <a:gd name="connsiteY6" fmla="*/ 0 h 6858000"/>
              <a:gd name="connsiteX7" fmla="*/ 300199 w 1518348"/>
              <a:gd name="connsiteY7" fmla="*/ 27414 h 6858000"/>
              <a:gd name="connsiteX8" fmla="*/ 1511501 w 1518348"/>
              <a:gd name="connsiteY8" fmla="*/ 4143362 h 6858000"/>
              <a:gd name="connsiteX9" fmla="*/ 259539 w 1518348"/>
              <a:gd name="connsiteY9" fmla="*/ 663954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18348" h="6858000">
                <a:moveTo>
                  <a:pt x="19178" y="6858000"/>
                </a:moveTo>
                <a:lnTo>
                  <a:pt x="0" y="6858000"/>
                </a:lnTo>
                <a:lnTo>
                  <a:pt x="241394" y="6638611"/>
                </a:lnTo>
                <a:cubicBezTo>
                  <a:pt x="909582" y="6009084"/>
                  <a:pt x="1445892" y="5323498"/>
                  <a:pt x="1493356" y="4142424"/>
                </a:cubicBezTo>
                <a:cubicBezTo>
                  <a:pt x="1560655" y="2467784"/>
                  <a:pt x="1130049" y="962858"/>
                  <a:pt x="282053" y="26474"/>
                </a:cubicBezTo>
                <a:lnTo>
                  <a:pt x="256233" y="0"/>
                </a:lnTo>
                <a:lnTo>
                  <a:pt x="273463" y="0"/>
                </a:lnTo>
                <a:lnTo>
                  <a:pt x="300199" y="27414"/>
                </a:lnTo>
                <a:cubicBezTo>
                  <a:pt x="1148195" y="963796"/>
                  <a:pt x="1578800" y="2468723"/>
                  <a:pt x="1511501" y="4143362"/>
                </a:cubicBezTo>
                <a:cubicBezTo>
                  <a:pt x="1464037" y="5324436"/>
                  <a:pt x="927728" y="6010023"/>
                  <a:pt x="259539" y="663954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558AD6E-B070-4640-AA07-87E208983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552928" y="0"/>
            <a:ext cx="1644534" cy="6858000"/>
          </a:xfrm>
          <a:custGeom>
            <a:avLst/>
            <a:gdLst>
              <a:gd name="connsiteX0" fmla="*/ 135252 w 1644534"/>
              <a:gd name="connsiteY0" fmla="*/ 6858000 h 6858000"/>
              <a:gd name="connsiteX1" fmla="*/ 101819 w 1644534"/>
              <a:gd name="connsiteY1" fmla="*/ 6858000 h 6858000"/>
              <a:gd name="connsiteX2" fmla="*/ 437240 w 1644534"/>
              <a:gd name="connsiteY2" fmla="*/ 6542447 h 6858000"/>
              <a:gd name="connsiteX3" fmla="*/ 1611101 w 1644534"/>
              <a:gd name="connsiteY3" fmla="*/ 4079318 h 6858000"/>
              <a:gd name="connsiteX4" fmla="*/ 21961 w 1644534"/>
              <a:gd name="connsiteY4" fmla="*/ 16892 h 6858000"/>
              <a:gd name="connsiteX5" fmla="*/ 0 w 1644534"/>
              <a:gd name="connsiteY5" fmla="*/ 0 h 6858000"/>
              <a:gd name="connsiteX6" fmla="*/ 33433 w 1644534"/>
              <a:gd name="connsiteY6" fmla="*/ 0 h 6858000"/>
              <a:gd name="connsiteX7" fmla="*/ 55394 w 1644534"/>
              <a:gd name="connsiteY7" fmla="*/ 16892 h 6858000"/>
              <a:gd name="connsiteX8" fmla="*/ 1644534 w 1644534"/>
              <a:gd name="connsiteY8" fmla="*/ 4079318 h 6858000"/>
              <a:gd name="connsiteX9" fmla="*/ 470673 w 1644534"/>
              <a:gd name="connsiteY9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4534" h="6858000">
                <a:moveTo>
                  <a:pt x="135252" y="6858000"/>
                </a:moveTo>
                <a:lnTo>
                  <a:pt x="101819" y="6858000"/>
                </a:lnTo>
                <a:lnTo>
                  <a:pt x="437240" y="6542447"/>
                </a:lnTo>
                <a:cubicBezTo>
                  <a:pt x="1092531" y="5903717"/>
                  <a:pt x="1611101" y="5217633"/>
                  <a:pt x="1611101" y="4079318"/>
                </a:cubicBezTo>
                <a:cubicBezTo>
                  <a:pt x="1611101" y="2357705"/>
                  <a:pt x="1041580" y="850004"/>
                  <a:pt x="21961" y="16892"/>
                </a:cubicBezTo>
                <a:lnTo>
                  <a:pt x="0" y="0"/>
                </a:lnTo>
                <a:lnTo>
                  <a:pt x="33433" y="0"/>
                </a:lnTo>
                <a:lnTo>
                  <a:pt x="55394" y="16892"/>
                </a:lnTo>
                <a:cubicBezTo>
                  <a:pt x="1075012" y="850004"/>
                  <a:pt x="1644534" y="2357705"/>
                  <a:pt x="1644534" y="4079318"/>
                </a:cubicBezTo>
                <a:cubicBezTo>
                  <a:pt x="1644534" y="5217633"/>
                  <a:pt x="1125963" y="5903717"/>
                  <a:pt x="470673" y="654244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6ACFB69-D148-449E-AC5A-C55AA20A7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988858" y="0"/>
            <a:ext cx="1461546" cy="6858000"/>
          </a:xfrm>
          <a:custGeom>
            <a:avLst/>
            <a:gdLst>
              <a:gd name="connsiteX0" fmla="*/ 107940 w 1461546"/>
              <a:gd name="connsiteY0" fmla="*/ 6858000 h 6858000"/>
              <a:gd name="connsiteX1" fmla="*/ 91317 w 1461546"/>
              <a:gd name="connsiteY1" fmla="*/ 6858000 h 6858000"/>
              <a:gd name="connsiteX2" fmla="*/ 392141 w 1461546"/>
              <a:gd name="connsiteY2" fmla="*/ 6542447 h 6858000"/>
              <a:gd name="connsiteX3" fmla="*/ 1444924 w 1461546"/>
              <a:gd name="connsiteY3" fmla="*/ 4079318 h 6858000"/>
              <a:gd name="connsiteX4" fmla="*/ 19696 w 1461546"/>
              <a:gd name="connsiteY4" fmla="*/ 16892 h 6858000"/>
              <a:gd name="connsiteX5" fmla="*/ 0 w 1461546"/>
              <a:gd name="connsiteY5" fmla="*/ 0 h 6858000"/>
              <a:gd name="connsiteX6" fmla="*/ 16622 w 1461546"/>
              <a:gd name="connsiteY6" fmla="*/ 0 h 6858000"/>
              <a:gd name="connsiteX7" fmla="*/ 36319 w 1461546"/>
              <a:gd name="connsiteY7" fmla="*/ 16892 h 6858000"/>
              <a:gd name="connsiteX8" fmla="*/ 1461546 w 1461546"/>
              <a:gd name="connsiteY8" fmla="*/ 4079318 h 6858000"/>
              <a:gd name="connsiteX9" fmla="*/ 408763 w 1461546"/>
              <a:gd name="connsiteY9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61546" h="6858000">
                <a:moveTo>
                  <a:pt x="107940" y="6858000"/>
                </a:moveTo>
                <a:lnTo>
                  <a:pt x="91317" y="6858000"/>
                </a:lnTo>
                <a:lnTo>
                  <a:pt x="392141" y="6542447"/>
                </a:lnTo>
                <a:cubicBezTo>
                  <a:pt x="979841" y="5903717"/>
                  <a:pt x="1444924" y="5217633"/>
                  <a:pt x="1444924" y="4079318"/>
                </a:cubicBezTo>
                <a:cubicBezTo>
                  <a:pt x="1444924" y="2357705"/>
                  <a:pt x="934146" y="850004"/>
                  <a:pt x="19696" y="16892"/>
                </a:cubicBezTo>
                <a:lnTo>
                  <a:pt x="0" y="0"/>
                </a:lnTo>
                <a:lnTo>
                  <a:pt x="16622" y="0"/>
                </a:lnTo>
                <a:lnTo>
                  <a:pt x="36319" y="16892"/>
                </a:lnTo>
                <a:cubicBezTo>
                  <a:pt x="950768" y="850004"/>
                  <a:pt x="1461546" y="2357705"/>
                  <a:pt x="1461546" y="4079318"/>
                </a:cubicBezTo>
                <a:cubicBezTo>
                  <a:pt x="1461546" y="5217633"/>
                  <a:pt x="996464" y="5903717"/>
                  <a:pt x="408763" y="654244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8DA4B31C-77C5-4C22-99FE-09EDC8F40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2524" y="117480"/>
            <a:ext cx="8397987" cy="1345269"/>
          </a:xfrm>
        </p:spPr>
        <p:txBody>
          <a:bodyPr anchor="ctr">
            <a:normAutofit/>
          </a:bodyPr>
          <a:lstStyle/>
          <a:p>
            <a:pPr algn="r" rtl="1"/>
            <a: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  <a:t>טבלה למיפוי החומר</a:t>
            </a:r>
          </a:p>
        </p:txBody>
      </p:sp>
      <p:graphicFrame>
        <p:nvGraphicFramePr>
          <p:cNvPr id="4" name="מציין מיקום תוכן 3">
            <a:extLst>
              <a:ext uri="{FF2B5EF4-FFF2-40B4-BE49-F238E27FC236}">
                <a16:creationId xmlns:a16="http://schemas.microsoft.com/office/drawing/2014/main" id="{8C48AC7D-67C7-4555-BB4E-F9759D096F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6887699"/>
              </p:ext>
            </p:extLst>
          </p:nvPr>
        </p:nvGraphicFramePr>
        <p:xfrm>
          <a:off x="2396387" y="1462749"/>
          <a:ext cx="9343594" cy="4936633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815700">
                  <a:extLst>
                    <a:ext uri="{9D8B030D-6E8A-4147-A177-3AD203B41FA5}">
                      <a16:colId xmlns:a16="http://schemas.microsoft.com/office/drawing/2014/main" val="3494274066"/>
                    </a:ext>
                  </a:extLst>
                </a:gridCol>
                <a:gridCol w="1365789">
                  <a:extLst>
                    <a:ext uri="{9D8B030D-6E8A-4147-A177-3AD203B41FA5}">
                      <a16:colId xmlns:a16="http://schemas.microsoft.com/office/drawing/2014/main" val="3103358098"/>
                    </a:ext>
                  </a:extLst>
                </a:gridCol>
                <a:gridCol w="1401259">
                  <a:extLst>
                    <a:ext uri="{9D8B030D-6E8A-4147-A177-3AD203B41FA5}">
                      <a16:colId xmlns:a16="http://schemas.microsoft.com/office/drawing/2014/main" val="1372176571"/>
                    </a:ext>
                  </a:extLst>
                </a:gridCol>
                <a:gridCol w="2241342">
                  <a:extLst>
                    <a:ext uri="{9D8B030D-6E8A-4147-A177-3AD203B41FA5}">
                      <a16:colId xmlns:a16="http://schemas.microsoft.com/office/drawing/2014/main" val="587992616"/>
                    </a:ext>
                  </a:extLst>
                </a:gridCol>
                <a:gridCol w="2519504">
                  <a:extLst>
                    <a:ext uri="{9D8B030D-6E8A-4147-A177-3AD203B41FA5}">
                      <a16:colId xmlns:a16="http://schemas.microsoft.com/office/drawing/2014/main" val="169233352"/>
                    </a:ext>
                  </a:extLst>
                </a:gridCol>
              </a:tblGrid>
              <a:tr h="644091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 dirty="0">
                          <a:effectLst/>
                        </a:rPr>
                        <a:t>שם הפרק</a:t>
                      </a:r>
                      <a:endParaRPr lang="en-US" sz="13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דמויות מרכזיות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מושגים חשובים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השפעת הרעיונות המרכזיים </a:t>
                      </a:r>
                      <a:r>
                        <a:rPr lang="he-IL" sz="1500">
                          <a:effectLst/>
                        </a:rPr>
                        <a:t>על העולם </a:t>
                      </a:r>
                      <a:endParaRPr lang="en-US" sz="15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השפעת הרעיונות המרכזיים </a:t>
                      </a:r>
                      <a:r>
                        <a:rPr lang="he-IL" sz="1500">
                          <a:effectLst/>
                        </a:rPr>
                        <a:t>על העם היהודי</a:t>
                      </a:r>
                      <a:endParaRPr lang="en-US" sz="15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extLst>
                  <a:ext uri="{0D108BD9-81ED-4DB2-BD59-A6C34878D82A}">
                    <a16:rowId xmlns:a16="http://schemas.microsoft.com/office/drawing/2014/main" val="1686339418"/>
                  </a:ext>
                </a:extLst>
              </a:tr>
              <a:tr h="446935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נאורות</a:t>
                      </a:r>
                      <a:endParaRPr lang="he-IL" sz="1300">
                        <a:effectLst/>
                        <a:latin typeface="Gisha" panose="020B0502040204020203" pitchFamily="34" charset="-79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extLst>
                  <a:ext uri="{0D108BD9-81ED-4DB2-BD59-A6C34878D82A}">
                    <a16:rowId xmlns:a16="http://schemas.microsoft.com/office/drawing/2014/main" val="3368560261"/>
                  </a:ext>
                </a:extLst>
              </a:tr>
              <a:tr h="52811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300" dirty="0">
                          <a:effectLst/>
                        </a:rPr>
                        <a:t>תנועות אידיאולוגיות</a:t>
                      </a:r>
                      <a:endParaRPr lang="he-IL" sz="1300" dirty="0">
                        <a:effectLst/>
                        <a:latin typeface="Gisha" panose="020B0502040204020203" pitchFamily="34" charset="-79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extLst>
                  <a:ext uri="{0D108BD9-81ED-4DB2-BD59-A6C34878D82A}">
                    <a16:rowId xmlns:a16="http://schemas.microsoft.com/office/drawing/2014/main" val="3957845173"/>
                  </a:ext>
                </a:extLst>
              </a:tr>
              <a:tr h="559165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מעמד היהודים במאות ה18-20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 dirty="0">
                          <a:effectLst/>
                        </a:rPr>
                        <a:t> </a:t>
                      </a:r>
                      <a:endParaRPr lang="en-US" sz="13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extLst>
                  <a:ext uri="{0D108BD9-81ED-4DB2-BD59-A6C34878D82A}">
                    <a16:rowId xmlns:a16="http://schemas.microsoft.com/office/drawing/2014/main" val="2428224048"/>
                  </a:ext>
                </a:extLst>
              </a:tr>
              <a:tr h="476605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תנועת ההשכלה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extLst>
                  <a:ext uri="{0D108BD9-81ED-4DB2-BD59-A6C34878D82A}">
                    <a16:rowId xmlns:a16="http://schemas.microsoft.com/office/drawing/2014/main" val="3104173476"/>
                  </a:ext>
                </a:extLst>
              </a:tr>
              <a:tr h="528110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תנועות וזרמים יהודיים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extLst>
                  <a:ext uri="{0D108BD9-81ED-4DB2-BD59-A6C34878D82A}">
                    <a16:rowId xmlns:a16="http://schemas.microsoft.com/office/drawing/2014/main" val="3993180761"/>
                  </a:ext>
                </a:extLst>
              </a:tr>
              <a:tr h="559165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300" dirty="0">
                          <a:effectLst/>
                        </a:rPr>
                        <a:t>מבשרי הציונות </a:t>
                      </a: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300" dirty="0">
                          <a:effectLst/>
                        </a:rPr>
                        <a:t>וחיבת ציון</a:t>
                      </a:r>
                      <a:endParaRPr lang="en-US" sz="13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extLst>
                  <a:ext uri="{0D108BD9-81ED-4DB2-BD59-A6C34878D82A}">
                    <a16:rowId xmlns:a16="http://schemas.microsoft.com/office/drawing/2014/main" val="949865304"/>
                  </a:ext>
                </a:extLst>
              </a:tr>
              <a:tr h="528110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התנועה הציונית והרצל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extLst>
                  <a:ext uri="{0D108BD9-81ED-4DB2-BD59-A6C34878D82A}">
                    <a16:rowId xmlns:a16="http://schemas.microsoft.com/office/drawing/2014/main" val="1751305752"/>
                  </a:ext>
                </a:extLst>
              </a:tr>
              <a:tr h="666342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 dirty="0">
                          <a:effectLst/>
                        </a:rPr>
                        <a:t>מפלגות, זרמים ומתנגדים</a:t>
                      </a:r>
                      <a:endParaRPr lang="en-US" sz="13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 dirty="0">
                          <a:effectLst/>
                        </a:rPr>
                        <a:t> </a:t>
                      </a:r>
                      <a:endParaRPr lang="en-US" sz="13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extLst>
                  <a:ext uri="{0D108BD9-81ED-4DB2-BD59-A6C34878D82A}">
                    <a16:rowId xmlns:a16="http://schemas.microsoft.com/office/drawing/2014/main" val="3232272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055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B0F7D69-D93C-4C38-A23D-76E000D69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CD419D4-EA9D-42D9-BF62-B07F0B7B6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C6FEC9B-9608-4181-A9E5-A1B80E720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B1564ED-F26F-451D-97D6-A6EC3E83FD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AF50A80E-5DCB-4320-9947-73BF2D6F0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E9C9717-43F9-44EA-9215-3F2D15B1C7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E66004D1-3DCE-405F-9046-6DE912409E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1319957-918B-4BBC-B357-957813808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97ACB619-0A09-4C51-8BA5-9BDECE7E4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C44D3CAF-8753-4313-AA2D-F75CAC4DD7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0637" y="0"/>
            <a:ext cx="4013331" cy="2742133"/>
          </a:xfrm>
          <a:custGeom>
            <a:avLst/>
            <a:gdLst>
              <a:gd name="connsiteX0" fmla="*/ 294151 w 4013331"/>
              <a:gd name="connsiteY0" fmla="*/ 0 h 2742133"/>
              <a:gd name="connsiteX1" fmla="*/ 3844057 w 4013331"/>
              <a:gd name="connsiteY1" fmla="*/ 0 h 2742133"/>
              <a:gd name="connsiteX2" fmla="*/ 3892490 w 4013331"/>
              <a:gd name="connsiteY2" fmla="*/ 131440 h 2742133"/>
              <a:gd name="connsiteX3" fmla="*/ 4013331 w 4013331"/>
              <a:gd name="connsiteY3" fmla="*/ 941251 h 2742133"/>
              <a:gd name="connsiteX4" fmla="*/ 3804827 w 4013331"/>
              <a:gd name="connsiteY4" fmla="*/ 1540292 h 2742133"/>
              <a:gd name="connsiteX5" fmla="*/ 3187498 w 4013331"/>
              <a:gd name="connsiteY5" fmla="*/ 2098087 h 2742133"/>
              <a:gd name="connsiteX6" fmla="*/ 3051769 w 4013331"/>
              <a:gd name="connsiteY6" fmla="*/ 2204787 h 2742133"/>
              <a:gd name="connsiteX7" fmla="*/ 1936476 w 4013331"/>
              <a:gd name="connsiteY7" fmla="*/ 2742133 h 2742133"/>
              <a:gd name="connsiteX8" fmla="*/ 467303 w 4013331"/>
              <a:gd name="connsiteY8" fmla="*/ 1868695 h 2742133"/>
              <a:gd name="connsiteX9" fmla="*/ 310732 w 4013331"/>
              <a:gd name="connsiteY9" fmla="*/ 1645244 h 2742133"/>
              <a:gd name="connsiteX10" fmla="*/ 0 w 4013331"/>
              <a:gd name="connsiteY10" fmla="*/ 941251 h 2742133"/>
              <a:gd name="connsiteX11" fmla="*/ 187749 w 4013331"/>
              <a:gd name="connsiteY11" fmla="*/ 183076 h 2742133"/>
              <a:gd name="connsiteX12" fmla="*/ 288888 w 4013331"/>
              <a:gd name="connsiteY12" fmla="*/ 7329 h 2742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013331" h="2742133">
                <a:moveTo>
                  <a:pt x="294151" y="0"/>
                </a:moveTo>
                <a:lnTo>
                  <a:pt x="3844057" y="0"/>
                </a:lnTo>
                <a:lnTo>
                  <a:pt x="3892490" y="131440"/>
                </a:lnTo>
                <a:cubicBezTo>
                  <a:pt x="3971777" y="378867"/>
                  <a:pt x="4013331" y="652783"/>
                  <a:pt x="4013331" y="941251"/>
                </a:cubicBezTo>
                <a:cubicBezTo>
                  <a:pt x="4013331" y="1171430"/>
                  <a:pt x="3948997" y="1356167"/>
                  <a:pt x="3804827" y="1540292"/>
                </a:cubicBezTo>
                <a:cubicBezTo>
                  <a:pt x="3654026" y="1732895"/>
                  <a:pt x="3427436" y="1910292"/>
                  <a:pt x="3187498" y="2098087"/>
                </a:cubicBezTo>
                <a:cubicBezTo>
                  <a:pt x="3143231" y="2132693"/>
                  <a:pt x="3097499" y="2168522"/>
                  <a:pt x="3051769" y="2204787"/>
                </a:cubicBezTo>
                <a:cubicBezTo>
                  <a:pt x="2642425" y="2529345"/>
                  <a:pt x="2343664" y="2742133"/>
                  <a:pt x="1936476" y="2742133"/>
                </a:cubicBezTo>
                <a:cubicBezTo>
                  <a:pt x="1316045" y="2742133"/>
                  <a:pt x="876647" y="2480932"/>
                  <a:pt x="467303" y="1868695"/>
                </a:cubicBezTo>
                <a:cubicBezTo>
                  <a:pt x="413736" y="1788559"/>
                  <a:pt x="361372" y="1715679"/>
                  <a:pt x="310732" y="1645244"/>
                </a:cubicBezTo>
                <a:cubicBezTo>
                  <a:pt x="100850" y="1353195"/>
                  <a:pt x="0" y="1201315"/>
                  <a:pt x="0" y="941251"/>
                </a:cubicBezTo>
                <a:cubicBezTo>
                  <a:pt x="0" y="683021"/>
                  <a:pt x="63214" y="427935"/>
                  <a:pt x="187749" y="183076"/>
                </a:cubicBezTo>
                <a:cubicBezTo>
                  <a:pt x="218215" y="123194"/>
                  <a:pt x="251953" y="64578"/>
                  <a:pt x="288888" y="7329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8D4A9DCA-CD08-4326-A478-9ABDAC690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66319" y="0"/>
            <a:ext cx="3401415" cy="2440484"/>
          </a:xfrm>
          <a:custGeom>
            <a:avLst/>
            <a:gdLst>
              <a:gd name="connsiteX0" fmla="*/ 332917 w 3401415"/>
              <a:gd name="connsiteY0" fmla="*/ 0 h 2440484"/>
              <a:gd name="connsiteX1" fmla="*/ 3207137 w 3401415"/>
              <a:gd name="connsiteY1" fmla="*/ 0 h 2440484"/>
              <a:gd name="connsiteX2" fmla="*/ 3242654 w 3401415"/>
              <a:gd name="connsiteY2" fmla="*/ 74937 h 2440484"/>
              <a:gd name="connsiteX3" fmla="*/ 3401415 w 3401415"/>
              <a:gd name="connsiteY3" fmla="*/ 914184 h 2440484"/>
              <a:gd name="connsiteX4" fmla="*/ 3224702 w 3401415"/>
              <a:gd name="connsiteY4" fmla="*/ 1421888 h 2440484"/>
              <a:gd name="connsiteX5" fmla="*/ 2701498 w 3401415"/>
              <a:gd name="connsiteY5" fmla="*/ 1894635 h 2440484"/>
              <a:gd name="connsiteX6" fmla="*/ 2586463 w 3401415"/>
              <a:gd name="connsiteY6" fmla="*/ 1985068 h 2440484"/>
              <a:gd name="connsiteX7" fmla="*/ 1641219 w 3401415"/>
              <a:gd name="connsiteY7" fmla="*/ 2440484 h 2440484"/>
              <a:gd name="connsiteX8" fmla="*/ 396053 w 3401415"/>
              <a:gd name="connsiteY8" fmla="*/ 1700219 h 2440484"/>
              <a:gd name="connsiteX9" fmla="*/ 263354 w 3401415"/>
              <a:gd name="connsiteY9" fmla="*/ 1510839 h 2440484"/>
              <a:gd name="connsiteX10" fmla="*/ 0 w 3401415"/>
              <a:gd name="connsiteY10" fmla="*/ 914184 h 2440484"/>
              <a:gd name="connsiteX11" fmla="*/ 159122 w 3401415"/>
              <a:gd name="connsiteY11" fmla="*/ 271610 h 2440484"/>
              <a:gd name="connsiteX12" fmla="*/ 244841 w 3401415"/>
              <a:gd name="connsiteY12" fmla="*/ 122658 h 2440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01415" h="2440484">
                <a:moveTo>
                  <a:pt x="332917" y="0"/>
                </a:moveTo>
                <a:lnTo>
                  <a:pt x="3207137" y="0"/>
                </a:lnTo>
                <a:lnTo>
                  <a:pt x="3242654" y="74937"/>
                </a:lnTo>
                <a:cubicBezTo>
                  <a:pt x="3346386" y="322243"/>
                  <a:pt x="3401415" y="608579"/>
                  <a:pt x="3401415" y="914184"/>
                </a:cubicBezTo>
                <a:cubicBezTo>
                  <a:pt x="3401415" y="1109268"/>
                  <a:pt x="3346890" y="1265837"/>
                  <a:pt x="3224702" y="1421888"/>
                </a:cubicBezTo>
                <a:cubicBezTo>
                  <a:pt x="3096894" y="1585125"/>
                  <a:pt x="2904852" y="1735475"/>
                  <a:pt x="2701498" y="1894635"/>
                </a:cubicBezTo>
                <a:cubicBezTo>
                  <a:pt x="2663980" y="1923966"/>
                  <a:pt x="2625221" y="1954332"/>
                  <a:pt x="2586463" y="1985068"/>
                </a:cubicBezTo>
                <a:cubicBezTo>
                  <a:pt x="2239532" y="2260140"/>
                  <a:pt x="1986324" y="2440484"/>
                  <a:pt x="1641219" y="2440484"/>
                </a:cubicBezTo>
                <a:cubicBezTo>
                  <a:pt x="1115386" y="2440484"/>
                  <a:pt x="742984" y="2219109"/>
                  <a:pt x="396053" y="1700219"/>
                </a:cubicBezTo>
                <a:cubicBezTo>
                  <a:pt x="350653" y="1632303"/>
                  <a:pt x="306273" y="1570535"/>
                  <a:pt x="263354" y="1510839"/>
                </a:cubicBezTo>
                <a:cubicBezTo>
                  <a:pt x="85473" y="1263318"/>
                  <a:pt x="0" y="1134597"/>
                  <a:pt x="0" y="914184"/>
                </a:cubicBezTo>
                <a:cubicBezTo>
                  <a:pt x="0" y="695327"/>
                  <a:pt x="53576" y="479135"/>
                  <a:pt x="159122" y="271610"/>
                </a:cubicBezTo>
                <a:cubicBezTo>
                  <a:pt x="184943" y="220858"/>
                  <a:pt x="213538" y="171179"/>
                  <a:pt x="244841" y="122658"/>
                </a:cubicBezTo>
                <a:close/>
              </a:path>
            </a:pathLst>
          </a:custGeom>
          <a:noFill/>
          <a:ln w="158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FEB24D6D-151C-47FB-8FFE-984F0743DC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32490" y="0"/>
            <a:ext cx="4164597" cy="2817185"/>
          </a:xfrm>
          <a:custGeom>
            <a:avLst/>
            <a:gdLst>
              <a:gd name="connsiteX0" fmla="*/ 237339 w 4130517"/>
              <a:gd name="connsiteY0" fmla="*/ 0 h 2806419"/>
              <a:gd name="connsiteX1" fmla="*/ 3997489 w 4130517"/>
              <a:gd name="connsiteY1" fmla="*/ 0 h 2806419"/>
              <a:gd name="connsiteX2" fmla="*/ 4006148 w 4130517"/>
              <a:gd name="connsiteY2" fmla="*/ 24333 h 2806419"/>
              <a:gd name="connsiteX3" fmla="*/ 4130517 w 4130517"/>
              <a:gd name="connsiteY3" fmla="*/ 887307 h 2806419"/>
              <a:gd name="connsiteX4" fmla="*/ 3915925 w 4130517"/>
              <a:gd name="connsiteY4" fmla="*/ 1525677 h 2806419"/>
              <a:gd name="connsiteX5" fmla="*/ 3280571 w 4130517"/>
              <a:gd name="connsiteY5" fmla="*/ 2120090 h 2806419"/>
              <a:gd name="connsiteX6" fmla="*/ 3140878 w 4130517"/>
              <a:gd name="connsiteY6" fmla="*/ 2233796 h 2806419"/>
              <a:gd name="connsiteX7" fmla="*/ 1993019 w 4130517"/>
              <a:gd name="connsiteY7" fmla="*/ 2806419 h 2806419"/>
              <a:gd name="connsiteX8" fmla="*/ 480948 w 4130517"/>
              <a:gd name="connsiteY8" fmla="*/ 1875638 h 2806419"/>
              <a:gd name="connsiteX9" fmla="*/ 319805 w 4130517"/>
              <a:gd name="connsiteY9" fmla="*/ 1637519 h 2806419"/>
              <a:gd name="connsiteX10" fmla="*/ 0 w 4130517"/>
              <a:gd name="connsiteY10" fmla="*/ 887307 h 2806419"/>
              <a:gd name="connsiteX11" fmla="*/ 193231 w 4130517"/>
              <a:gd name="connsiteY11" fmla="*/ 79360 h 2806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130517" h="2806419">
                <a:moveTo>
                  <a:pt x="237339" y="0"/>
                </a:moveTo>
                <a:lnTo>
                  <a:pt x="3997489" y="0"/>
                </a:lnTo>
                <a:lnTo>
                  <a:pt x="4006148" y="24333"/>
                </a:lnTo>
                <a:cubicBezTo>
                  <a:pt x="4087750" y="288004"/>
                  <a:pt x="4130517" y="579903"/>
                  <a:pt x="4130517" y="887307"/>
                </a:cubicBezTo>
                <a:cubicBezTo>
                  <a:pt x="4130517" y="1132599"/>
                  <a:pt x="4064304" y="1329464"/>
                  <a:pt x="3915925" y="1525677"/>
                </a:cubicBezTo>
                <a:cubicBezTo>
                  <a:pt x="3760721" y="1730924"/>
                  <a:pt x="3527514" y="1919967"/>
                  <a:pt x="3280571" y="2120090"/>
                </a:cubicBezTo>
                <a:cubicBezTo>
                  <a:pt x="3235011" y="2156968"/>
                  <a:pt x="3187944" y="2195151"/>
                  <a:pt x="3140878" y="2233796"/>
                </a:cubicBezTo>
                <a:cubicBezTo>
                  <a:pt x="2719582" y="2579662"/>
                  <a:pt x="2412097" y="2806419"/>
                  <a:pt x="1993019" y="2806419"/>
                </a:cubicBezTo>
                <a:cubicBezTo>
                  <a:pt x="1354472" y="2806419"/>
                  <a:pt x="902244" y="2528070"/>
                  <a:pt x="480948" y="1875638"/>
                </a:cubicBezTo>
                <a:cubicBezTo>
                  <a:pt x="425816" y="1790244"/>
                  <a:pt x="371924" y="1712578"/>
                  <a:pt x="319805" y="1637519"/>
                </a:cubicBezTo>
                <a:cubicBezTo>
                  <a:pt x="103795" y="1326296"/>
                  <a:pt x="0" y="1164446"/>
                  <a:pt x="0" y="887307"/>
                </a:cubicBezTo>
                <a:cubicBezTo>
                  <a:pt x="0" y="612125"/>
                  <a:pt x="65060" y="340293"/>
                  <a:pt x="193231" y="79360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EB85EDFA-C3E9-456D-B330-A7119BFB2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24577" y="0"/>
            <a:ext cx="4389519" cy="2916937"/>
          </a:xfrm>
          <a:custGeom>
            <a:avLst/>
            <a:gdLst>
              <a:gd name="connsiteX0" fmla="*/ 208215 w 4389519"/>
              <a:gd name="connsiteY0" fmla="*/ 0 h 2916937"/>
              <a:gd name="connsiteX1" fmla="*/ 4284014 w 4389519"/>
              <a:gd name="connsiteY1" fmla="*/ 0 h 2916937"/>
              <a:gd name="connsiteX2" fmla="*/ 4335794 w 4389519"/>
              <a:gd name="connsiteY2" fmla="*/ 207911 h 2916937"/>
              <a:gd name="connsiteX3" fmla="*/ 4376420 w 4389519"/>
              <a:gd name="connsiteY3" fmla="*/ 1078865 h 2916937"/>
              <a:gd name="connsiteX4" fmla="*/ 4090147 w 4389519"/>
              <a:gd name="connsiteY4" fmla="*/ 1734728 h 2916937"/>
              <a:gd name="connsiteX5" fmla="*/ 3362552 w 4389519"/>
              <a:gd name="connsiteY5" fmla="*/ 2305097 h 2916937"/>
              <a:gd name="connsiteX6" fmla="*/ 3204152 w 4389519"/>
              <a:gd name="connsiteY6" fmla="*/ 2412521 h 2916937"/>
              <a:gd name="connsiteX7" fmla="*/ 1936072 w 4389519"/>
              <a:gd name="connsiteY7" fmla="*/ 2912360 h 2916937"/>
              <a:gd name="connsiteX8" fmla="*/ 421690 w 4389519"/>
              <a:gd name="connsiteY8" fmla="*/ 1787063 h 2916937"/>
              <a:gd name="connsiteX9" fmla="*/ 273167 w 4389519"/>
              <a:gd name="connsiteY9" fmla="*/ 1520080 h 2916937"/>
              <a:gd name="connsiteX10" fmla="*/ 4118 w 4389519"/>
              <a:gd name="connsiteY10" fmla="*/ 696338 h 2916937"/>
              <a:gd name="connsiteX11" fmla="*/ 175984 w 4389519"/>
              <a:gd name="connsiteY11" fmla="*/ 60381 h 291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89519" h="2916937">
                <a:moveTo>
                  <a:pt x="208215" y="0"/>
                </a:moveTo>
                <a:lnTo>
                  <a:pt x="4284014" y="0"/>
                </a:lnTo>
                <a:lnTo>
                  <a:pt x="4335794" y="207911"/>
                </a:lnTo>
                <a:cubicBezTo>
                  <a:pt x="4388748" y="479686"/>
                  <a:pt x="4403109" y="773803"/>
                  <a:pt x="4376420" y="1078865"/>
                </a:cubicBezTo>
                <a:cubicBezTo>
                  <a:pt x="4353703" y="1338514"/>
                  <a:pt x="4265383" y="1540772"/>
                  <a:pt x="4090147" y="1734728"/>
                </a:cubicBezTo>
                <a:cubicBezTo>
                  <a:pt x="3906850" y="1937616"/>
                  <a:pt x="3642485" y="2116128"/>
                  <a:pt x="3362552" y="2305097"/>
                </a:cubicBezTo>
                <a:cubicBezTo>
                  <a:pt x="3310910" y="2339914"/>
                  <a:pt x="3257553" y="2375972"/>
                  <a:pt x="3204152" y="2412521"/>
                </a:cubicBezTo>
                <a:cubicBezTo>
                  <a:pt x="2726165" y="2739616"/>
                  <a:pt x="2379682" y="2951171"/>
                  <a:pt x="1936072" y="2912360"/>
                </a:cubicBezTo>
                <a:cubicBezTo>
                  <a:pt x="1260148" y="2853224"/>
                  <a:pt x="807225" y="2516700"/>
                  <a:pt x="421690" y="1787063"/>
                </a:cubicBezTo>
                <a:cubicBezTo>
                  <a:pt x="371240" y="1691563"/>
                  <a:pt x="321385" y="1604361"/>
                  <a:pt x="273167" y="1520080"/>
                </a:cubicBezTo>
                <a:cubicBezTo>
                  <a:pt x="73334" y="1170636"/>
                  <a:pt x="-21548" y="989700"/>
                  <a:pt x="4118" y="696338"/>
                </a:cubicBezTo>
                <a:cubicBezTo>
                  <a:pt x="23232" y="477870"/>
                  <a:pt x="80908" y="264786"/>
                  <a:pt x="175984" y="60381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B516F90C-A3AC-46E0-8029-8C20BB17A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684496"/>
            <a:ext cx="4293360" cy="5181455"/>
          </a:xfrm>
          <a:custGeom>
            <a:avLst/>
            <a:gdLst>
              <a:gd name="connsiteX0" fmla="*/ 1155130 w 4174269"/>
              <a:gd name="connsiteY0" fmla="*/ 990 h 5181455"/>
              <a:gd name="connsiteX1" fmla="*/ 2396955 w 4174269"/>
              <a:gd name="connsiteY1" fmla="*/ 367328 h 5181455"/>
              <a:gd name="connsiteX2" fmla="*/ 3827960 w 4174269"/>
              <a:gd name="connsiteY2" fmla="*/ 4749328 h 5181455"/>
              <a:gd name="connsiteX3" fmla="*/ 3561502 w 4174269"/>
              <a:gd name="connsiteY3" fmla="*/ 5090948 h 5181455"/>
              <a:gd name="connsiteX4" fmla="*/ 3452726 w 4174269"/>
              <a:gd name="connsiteY4" fmla="*/ 5181455 h 5181455"/>
              <a:gd name="connsiteX5" fmla="*/ 0 w 4174269"/>
              <a:gd name="connsiteY5" fmla="*/ 5181455 h 5181455"/>
              <a:gd name="connsiteX6" fmla="*/ 0 w 4174269"/>
              <a:gd name="connsiteY6" fmla="*/ 251605 h 5181455"/>
              <a:gd name="connsiteX7" fmla="*/ 157396 w 4174269"/>
              <a:gd name="connsiteY7" fmla="*/ 182600 h 5181455"/>
              <a:gd name="connsiteX8" fmla="*/ 1155130 w 4174269"/>
              <a:gd name="connsiteY8" fmla="*/ 990 h 5181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74269" h="5181455">
                <a:moveTo>
                  <a:pt x="1155130" y="990"/>
                </a:moveTo>
                <a:cubicBezTo>
                  <a:pt x="1564667" y="12730"/>
                  <a:pt x="1984593" y="129250"/>
                  <a:pt x="2396955" y="367328"/>
                </a:cubicBezTo>
                <a:cubicBezTo>
                  <a:pt x="3871760" y="1218807"/>
                  <a:pt x="4678347" y="3276416"/>
                  <a:pt x="3827960" y="4749328"/>
                </a:cubicBezTo>
                <a:cubicBezTo>
                  <a:pt x="3748235" y="4887417"/>
                  <a:pt x="3658928" y="4998272"/>
                  <a:pt x="3561502" y="5090948"/>
                </a:cubicBezTo>
                <a:lnTo>
                  <a:pt x="3452726" y="5181455"/>
                </a:lnTo>
                <a:lnTo>
                  <a:pt x="0" y="5181455"/>
                </a:lnTo>
                <a:lnTo>
                  <a:pt x="0" y="251605"/>
                </a:lnTo>
                <a:lnTo>
                  <a:pt x="157396" y="182600"/>
                </a:lnTo>
                <a:cubicBezTo>
                  <a:pt x="475610" y="54980"/>
                  <a:pt x="811718" y="-8854"/>
                  <a:pt x="1155130" y="990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1CFD6E36-333B-4520-8313-396CCE682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355238"/>
            <a:ext cx="4381339" cy="5510713"/>
          </a:xfrm>
          <a:custGeom>
            <a:avLst/>
            <a:gdLst>
              <a:gd name="connsiteX0" fmla="*/ 948905 w 4259808"/>
              <a:gd name="connsiteY0" fmla="*/ 1556 h 5510713"/>
              <a:gd name="connsiteX1" fmla="*/ 2304106 w 4259808"/>
              <a:gd name="connsiteY1" fmla="*/ 405867 h 5510713"/>
              <a:gd name="connsiteX2" fmla="*/ 3890982 w 4259808"/>
              <a:gd name="connsiteY2" fmla="*/ 5156588 h 5510713"/>
              <a:gd name="connsiteX3" fmla="*/ 3680329 w 4259808"/>
              <a:gd name="connsiteY3" fmla="*/ 5445948 h 5510713"/>
              <a:gd name="connsiteX4" fmla="*/ 3616504 w 4259808"/>
              <a:gd name="connsiteY4" fmla="*/ 5510713 h 5510713"/>
              <a:gd name="connsiteX5" fmla="*/ 0 w 4259808"/>
              <a:gd name="connsiteY5" fmla="*/ 5510713 h 5510713"/>
              <a:gd name="connsiteX6" fmla="*/ 0 w 4259808"/>
              <a:gd name="connsiteY6" fmla="*/ 144797 h 5510713"/>
              <a:gd name="connsiteX7" fmla="*/ 164164 w 4259808"/>
              <a:gd name="connsiteY7" fmla="*/ 92266 h 5510713"/>
              <a:gd name="connsiteX8" fmla="*/ 948905 w 4259808"/>
              <a:gd name="connsiteY8" fmla="*/ 1556 h 5510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59808" h="5510713">
                <a:moveTo>
                  <a:pt x="948905" y="1556"/>
                </a:moveTo>
                <a:cubicBezTo>
                  <a:pt x="1395136" y="16867"/>
                  <a:pt x="1853354" y="145625"/>
                  <a:pt x="2304106" y="405867"/>
                </a:cubicBezTo>
                <a:cubicBezTo>
                  <a:pt x="3916211" y="1336616"/>
                  <a:pt x="4808028" y="3568218"/>
                  <a:pt x="3890982" y="5156588"/>
                </a:cubicBezTo>
                <a:cubicBezTo>
                  <a:pt x="3826502" y="5268272"/>
                  <a:pt x="3756052" y="5363347"/>
                  <a:pt x="3680329" y="5445948"/>
                </a:cubicBezTo>
                <a:lnTo>
                  <a:pt x="3616504" y="5510713"/>
                </a:lnTo>
                <a:lnTo>
                  <a:pt x="0" y="5510713"/>
                </a:lnTo>
                <a:lnTo>
                  <a:pt x="0" y="144797"/>
                </a:lnTo>
                <a:lnTo>
                  <a:pt x="164164" y="92266"/>
                </a:lnTo>
                <a:cubicBezTo>
                  <a:pt x="418657" y="23914"/>
                  <a:pt x="681631" y="-7614"/>
                  <a:pt x="948905" y="1556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D0525857-3EAD-4969-9196-A890F8DE6C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2155284"/>
            <a:ext cx="3807666" cy="4710667"/>
          </a:xfrm>
          <a:custGeom>
            <a:avLst/>
            <a:gdLst>
              <a:gd name="connsiteX0" fmla="*/ 1057511 w 3702048"/>
              <a:gd name="connsiteY0" fmla="*/ 1243 h 4710667"/>
              <a:gd name="connsiteX1" fmla="*/ 2139959 w 3702048"/>
              <a:gd name="connsiteY1" fmla="*/ 324180 h 4710667"/>
              <a:gd name="connsiteX2" fmla="*/ 3407455 w 3702048"/>
              <a:gd name="connsiteY2" fmla="*/ 4118750 h 4710667"/>
              <a:gd name="connsiteX3" fmla="*/ 2754080 w 3702048"/>
              <a:gd name="connsiteY3" fmla="*/ 4690965 h 4710667"/>
              <a:gd name="connsiteX4" fmla="*/ 2711405 w 3702048"/>
              <a:gd name="connsiteY4" fmla="*/ 4710667 h 4710667"/>
              <a:gd name="connsiteX5" fmla="*/ 0 w 3702048"/>
              <a:gd name="connsiteY5" fmla="*/ 4710667 h 4710667"/>
              <a:gd name="connsiteX6" fmla="*/ 0 w 3702048"/>
              <a:gd name="connsiteY6" fmla="*/ 239601 h 4710667"/>
              <a:gd name="connsiteX7" fmla="*/ 72857 w 3702048"/>
              <a:gd name="connsiteY7" fmla="*/ 203063 h 4710667"/>
              <a:gd name="connsiteX8" fmla="*/ 1057511 w 3702048"/>
              <a:gd name="connsiteY8" fmla="*/ 1243 h 4710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02048" h="4710667">
                <a:moveTo>
                  <a:pt x="1057511" y="1243"/>
                </a:moveTo>
                <a:cubicBezTo>
                  <a:pt x="1413932" y="13473"/>
                  <a:pt x="1779927" y="116316"/>
                  <a:pt x="2139959" y="324180"/>
                </a:cubicBezTo>
                <a:cubicBezTo>
                  <a:pt x="3427605" y="1067603"/>
                  <a:pt x="4139931" y="2850064"/>
                  <a:pt x="3407455" y="4118750"/>
                </a:cubicBezTo>
                <a:cubicBezTo>
                  <a:pt x="3235777" y="4416105"/>
                  <a:pt x="3011128" y="4566048"/>
                  <a:pt x="2754080" y="4690965"/>
                </a:cubicBezTo>
                <a:lnTo>
                  <a:pt x="2711405" y="4710667"/>
                </a:lnTo>
                <a:lnTo>
                  <a:pt x="0" y="4710667"/>
                </a:lnTo>
                <a:lnTo>
                  <a:pt x="0" y="239601"/>
                </a:lnTo>
                <a:lnTo>
                  <a:pt x="72857" y="203063"/>
                </a:lnTo>
                <a:cubicBezTo>
                  <a:pt x="383165" y="61024"/>
                  <a:pt x="715942" y="-10476"/>
                  <a:pt x="1057511" y="1243"/>
                </a:cubicBezTo>
                <a:close/>
              </a:path>
            </a:pathLst>
          </a:custGeom>
          <a:noFill/>
          <a:ln w="158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5EA385DF-E58A-4933-89FF-3F93F8CAEE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5EFF1FDE-82B1-467C-9F5C-8492F4107A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68B73C1E-EDFD-431F-8713-8E7A48E291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75B7DBD8-99BB-42EA-9292-033600CE09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2A25BC3F-79D7-496B-9CAD-9BC4909541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כותרת 1">
            <a:extLst>
              <a:ext uri="{FF2B5EF4-FFF2-40B4-BE49-F238E27FC236}">
                <a16:creationId xmlns:a16="http://schemas.microsoft.com/office/drawing/2014/main" id="{1B811C78-C07A-4CF7-AAE8-CC5D1F79E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4295" y="3543626"/>
            <a:ext cx="7060135" cy="1807759"/>
          </a:xfrm>
        </p:spPr>
        <p:txBody>
          <a:bodyPr vert="horz" lIns="109728" tIns="109728" rIns="109728" bIns="91440" rtlCol="0" anchor="b">
            <a:normAutofit fontScale="90000"/>
          </a:bodyPr>
          <a:lstStyle/>
          <a:p>
            <a:pPr>
              <a:lnSpc>
                <a:spcPct val="120000"/>
              </a:lnSpc>
            </a:pPr>
            <a:r>
              <a:rPr lang="en-US" sz="5000" spc="150" dirty="0" err="1">
                <a:solidFill>
                  <a:srgbClr val="7030A0"/>
                </a:solidFill>
                <a:latin typeface="+mn-lt"/>
                <a:cs typeface="Gisha" panose="020B0502040204020203" pitchFamily="34" charset="-79"/>
              </a:rPr>
              <a:t>דוגמאות</a:t>
            </a:r>
            <a:r>
              <a:rPr lang="en-US" sz="5000" spc="150" dirty="0">
                <a:solidFill>
                  <a:srgbClr val="7030A0"/>
                </a:solidFill>
                <a:latin typeface="+mn-lt"/>
                <a:cs typeface="Gisha" panose="020B0502040204020203" pitchFamily="34" charset="-79"/>
              </a:rPr>
              <a:t> </a:t>
            </a:r>
            <a:r>
              <a:rPr lang="en-US" sz="5000" spc="150" dirty="0" err="1">
                <a:solidFill>
                  <a:srgbClr val="7030A0"/>
                </a:solidFill>
                <a:latin typeface="+mn-lt"/>
                <a:cs typeface="Gisha" panose="020B0502040204020203" pitchFamily="34" charset="-79"/>
              </a:rPr>
              <a:t>לשאלות</a:t>
            </a:r>
            <a:r>
              <a:rPr lang="en-US" sz="5000" spc="150" dirty="0">
                <a:solidFill>
                  <a:srgbClr val="7030A0"/>
                </a:solidFill>
                <a:latin typeface="+mn-lt"/>
                <a:cs typeface="Gisha" panose="020B0502040204020203" pitchFamily="34" charset="-79"/>
              </a:rPr>
              <a:t> </a:t>
            </a:r>
            <a:r>
              <a:rPr lang="en-US" sz="5000" spc="150" dirty="0" err="1">
                <a:solidFill>
                  <a:srgbClr val="7030A0"/>
                </a:solidFill>
                <a:latin typeface="+mn-lt"/>
                <a:cs typeface="Gisha" panose="020B0502040204020203" pitchFamily="34" charset="-79"/>
              </a:rPr>
              <a:t>בגרות</a:t>
            </a:r>
            <a:endParaRPr lang="en-US" sz="5000" spc="150" dirty="0">
              <a:solidFill>
                <a:srgbClr val="7030A0"/>
              </a:solidFill>
              <a:latin typeface="+mn-lt"/>
              <a:cs typeface="Gisha" panose="020B05020402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552924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8A60243-9937-4AC6-AC30-D5C8306E3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855" y="193193"/>
            <a:ext cx="10716448" cy="3651504"/>
          </a:xfrm>
        </p:spPr>
        <p:txBody>
          <a:bodyPr/>
          <a:lstStyle/>
          <a:p>
            <a:pPr marL="342900" lvl="0" indent="-342900" algn="just" rtl="1">
              <a:lnSpc>
                <a:spcPct val="107000"/>
              </a:lnSpc>
              <a:buFont typeface="+mj-lt"/>
              <a:buAutoNum type="arabicPeriod"/>
            </a:pPr>
            <a:r>
              <a:rPr lang="he-I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א.  הציגי שני גורמים שהביאו לשינוי במצבם המשפטי של היהודים באחת ממדינות אירופה או באחת מארצות האסלאם בסוף המאה ה-18 ובמהלך המאה ה-19.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4320" indent="0" algn="r" rtl="1">
              <a:lnSpc>
                <a:spcPct val="150000"/>
              </a:lnSpc>
              <a:spcAft>
                <a:spcPts val="800"/>
              </a:spcAft>
              <a:buNone/>
            </a:pPr>
            <a:r>
              <a:rPr lang="he-I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ב.  תנועת ההשכלה היהודית לבשה צורות שונות במערב אירופה, מזרח אירופה ובארצות האסלאם. הציגי מאפיין מייחד לכל אחת מתנועות ההשכלה בארצות אלו, והסבר את הגורם לייחוד זה (סה"כ 2 מאפיינים מייחדים ו- 2 הסברים).</a:t>
            </a:r>
          </a:p>
          <a:p>
            <a:pPr marL="228600" algn="r" rtl="1">
              <a:lnSpc>
                <a:spcPct val="150000"/>
              </a:lnSpc>
            </a:pPr>
            <a:r>
              <a:rPr lang="he-I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</a:t>
            </a:r>
            <a:r>
              <a:rPr lang="he-I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Gisha" panose="020B0502040204020203" pitchFamily="34" charset="-79"/>
              </a:rPr>
              <a:t>האמנציפציה הובילה לשינויים רבים בחיי היהודים משלהי המאה ה־18 עד לסוף המאה ה19</a:t>
            </a:r>
            <a:r>
              <a:rPr lang="en-US" sz="1800" dirty="0">
                <a:effectLst/>
                <a:latin typeface="Gisha" panose="020B0502040204020203" pitchFamily="34" charset="-79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>
              <a:lnSpc>
                <a:spcPct val="150000"/>
              </a:lnSpc>
              <a:spcAft>
                <a:spcPts val="1000"/>
              </a:spcAft>
              <a:buSzPts val="1200"/>
            </a:pPr>
            <a:r>
              <a:rPr lang="he-IL" sz="1800" b="1" dirty="0">
                <a:effectLst/>
                <a:latin typeface="Gisha" panose="020B0502040204020203" pitchFamily="34" charset="-79"/>
                <a:ea typeface="Calibri" panose="020F0502020204030204" pitchFamily="34" charset="0"/>
                <a:cs typeface="Gisha" panose="020B0502040204020203" pitchFamily="34" charset="-79"/>
              </a:rPr>
              <a:t>הציגי</a:t>
            </a:r>
            <a:r>
              <a:rPr lang="he-IL" sz="1800" dirty="0">
                <a:effectLst/>
                <a:latin typeface="Gisha" panose="020B0502040204020203" pitchFamily="34" charset="-79"/>
                <a:ea typeface="Calibri" panose="020F0502020204030204" pitchFamily="34" charset="0"/>
                <a:cs typeface="Gisha" panose="020B0502040204020203" pitchFamily="34" charset="-79"/>
              </a:rPr>
              <a:t> שתי השפעות של האמנציפציה על היהודי </a:t>
            </a:r>
            <a:r>
              <a:rPr lang="he-IL" sz="1800" u="sng" dirty="0">
                <a:effectLst/>
                <a:latin typeface="Gisha" panose="020B0502040204020203" pitchFamily="34" charset="-79"/>
                <a:ea typeface="Calibri" panose="020F0502020204030204" pitchFamily="34" charset="0"/>
                <a:cs typeface="Gisha" panose="020B0502040204020203" pitchFamily="34" charset="-79"/>
              </a:rPr>
              <a:t>כיחיד</a:t>
            </a:r>
            <a:r>
              <a:rPr lang="he-IL" sz="1800" dirty="0">
                <a:effectLst/>
                <a:latin typeface="Gisha" panose="020B0502040204020203" pitchFamily="34" charset="-79"/>
                <a:ea typeface="Calibri" panose="020F0502020204030204" pitchFamily="34" charset="0"/>
                <a:cs typeface="Gisha" panose="020B0502040204020203" pitchFamily="34" charset="-79"/>
              </a:rPr>
              <a:t>, והציגי השפעה אחת של האמנציפציה על </a:t>
            </a:r>
            <a:r>
              <a:rPr lang="he-IL" sz="1800" u="sng" dirty="0">
                <a:effectLst/>
                <a:latin typeface="Gisha" panose="020B0502040204020203" pitchFamily="34" charset="-79"/>
                <a:ea typeface="Calibri" panose="020F0502020204030204" pitchFamily="34" charset="0"/>
                <a:cs typeface="Gisha" panose="020B0502040204020203" pitchFamily="34" charset="-79"/>
              </a:rPr>
              <a:t>הקהילה היהודית</a:t>
            </a:r>
            <a:r>
              <a:rPr lang="he-IL" sz="1800" dirty="0">
                <a:effectLst/>
                <a:latin typeface="Gisha" panose="020B0502040204020203" pitchFamily="34" charset="-79"/>
                <a:ea typeface="Calibri" panose="020F0502020204030204" pitchFamily="34" charset="0"/>
                <a:cs typeface="Gisha" panose="020B0502040204020203" pitchFamily="34" charset="-79"/>
              </a:rPr>
              <a:t> בתקופה זו</a:t>
            </a:r>
            <a:r>
              <a:rPr lang="en-US" sz="1800" dirty="0">
                <a:effectLst/>
                <a:latin typeface="Gisha" panose="020B0502040204020203" pitchFamily="34" charset="-79"/>
                <a:ea typeface="Calibri" panose="020F0502020204030204" pitchFamily="34" charset="0"/>
                <a:cs typeface="Gisha" panose="020B0502040204020203" pitchFamily="34" charset="-79"/>
              </a:rPr>
              <a:t>. </a:t>
            </a:r>
            <a:r>
              <a:rPr lang="he-IL" sz="1800" dirty="0">
                <a:effectLst/>
                <a:latin typeface="Gisha" panose="020B0502040204020203" pitchFamily="34" charset="-79"/>
                <a:ea typeface="Calibri" panose="020F0502020204030204" pitchFamily="34" charset="0"/>
                <a:cs typeface="Gisha" panose="020B0502040204020203" pitchFamily="34" charset="-79"/>
              </a:rPr>
              <a:t> </a:t>
            </a:r>
          </a:p>
          <a:p>
            <a:pPr lvl="0" algn="r" rtl="1">
              <a:lnSpc>
                <a:spcPct val="150000"/>
              </a:lnSpc>
              <a:spcAft>
                <a:spcPts val="1000"/>
              </a:spcAft>
              <a:buSzPts val="1200"/>
            </a:pPr>
            <a:endParaRPr lang="en-US" sz="1800" dirty="0">
              <a:effectLst/>
              <a:latin typeface="Gisha" panose="020B0502040204020203" pitchFamily="34" charset="-79"/>
              <a:ea typeface="Calibri" panose="020F0502020204030204" pitchFamily="34" charset="0"/>
              <a:cs typeface="Gisha" panose="020B0502040204020203" pitchFamily="34" charset="-79"/>
            </a:endParaRPr>
          </a:p>
          <a:p>
            <a:pPr marL="274320" indent="0" algn="r" rtl="1">
              <a:lnSpc>
                <a:spcPct val="150000"/>
              </a:lnSpc>
              <a:spcAft>
                <a:spcPts val="800"/>
              </a:spcAft>
              <a:buNone/>
            </a:pPr>
            <a:endParaRPr lang="he-I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4320" indent="0" algn="r" rtl="1">
              <a:lnSpc>
                <a:spcPct val="150000"/>
              </a:lnSpc>
              <a:spcAft>
                <a:spcPts val="800"/>
              </a:spcAft>
              <a:buNone/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he-IL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91342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F21FFCD-AED7-4DD1-9D49-6D71E271B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he-IL" dirty="0">
                <a:cs typeface="+mn-cs"/>
              </a:rPr>
              <a:t>שאלה- איתור חומר מהאינטרנט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A1D474C-2DEC-401C-A12C-3153064BA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/>
          </a:p>
          <a:p>
            <a:pPr algn="r" rtl="1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842170835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SketchLines">
      <a:dk1>
        <a:sysClr val="windowText" lastClr="000000"/>
      </a:dk1>
      <a:lt1>
        <a:sysClr val="window" lastClr="FFFFFF"/>
      </a:lt1>
      <a:dk2>
        <a:srgbClr val="564E4E"/>
      </a:dk2>
      <a:lt2>
        <a:srgbClr val="EEEBE2"/>
      </a:lt2>
      <a:accent1>
        <a:srgbClr val="E54837"/>
      </a:accent1>
      <a:accent2>
        <a:srgbClr val="947F53"/>
      </a:accent2>
      <a:accent3>
        <a:srgbClr val="BE8D64"/>
      </a:accent3>
      <a:accent4>
        <a:srgbClr val="E0C171"/>
      </a:accent4>
      <a:accent5>
        <a:srgbClr val="968572"/>
      </a:accent5>
      <a:accent6>
        <a:srgbClr val="855D5D"/>
      </a:accent6>
      <a:hlink>
        <a:srgbClr val="CC9900"/>
      </a:hlink>
      <a:folHlink>
        <a:srgbClr val="96A9A9"/>
      </a:folHlink>
    </a:clrScheme>
    <a:fontScheme name="Custom 7">
      <a:majorFont>
        <a:latin typeface="Hadassah Friedlaender"/>
        <a:ea typeface=""/>
        <a:cs typeface=""/>
      </a:majorFont>
      <a:minorFont>
        <a:latin typeface="Calibri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446</Words>
  <Application>Microsoft Office PowerPoint</Application>
  <PresentationFormat>מסך רחב</PresentationFormat>
  <Paragraphs>79</Paragraphs>
  <Slides>12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12</vt:i4>
      </vt:variant>
    </vt:vector>
  </HeadingPairs>
  <TitlesOfParts>
    <vt:vector size="18" baseType="lpstr">
      <vt:lpstr>Meiryo</vt:lpstr>
      <vt:lpstr>Calibri</vt:lpstr>
      <vt:lpstr>Corbel</vt:lpstr>
      <vt:lpstr>Gisha</vt:lpstr>
      <vt:lpstr>Hadassah Friedlaender</vt:lpstr>
      <vt:lpstr>SketchLinesVTI</vt:lpstr>
      <vt:lpstr>לקראת  מטלת סיכום</vt:lpstr>
      <vt:lpstr>איך נגיע מוכנות למטלת הסיכום?</vt:lpstr>
      <vt:lpstr>הכרות עם מבנה המבחן</vt:lpstr>
      <vt:lpstr>מילות הוראה</vt:lpstr>
      <vt:lpstr>מודל 3 הלמות</vt:lpstr>
      <vt:lpstr>טבלה למיפוי החומר</vt:lpstr>
      <vt:lpstr>דוגמאות לשאלות בגרות</vt:lpstr>
      <vt:lpstr>מצגת של PowerPoint‏</vt:lpstr>
      <vt:lpstr>שאלה- איתור חומר מהאינטרנט</vt:lpstr>
      <vt:lpstr>שאלה - מקור חזותי</vt:lpstr>
      <vt:lpstr>שאלה- מקור מילולי</vt:lpstr>
      <vt:lpstr>שאלה- גרפים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לקראת  מטלת סיכום</dc:title>
  <dc:creator>חביבה ברמן</dc:creator>
  <cp:lastModifiedBy>חביבה ברמן</cp:lastModifiedBy>
  <cp:revision>1</cp:revision>
  <dcterms:created xsi:type="dcterms:W3CDTF">2022-01-18T07:28:45Z</dcterms:created>
  <dcterms:modified xsi:type="dcterms:W3CDTF">2022-01-18T09:42:34Z</dcterms:modified>
</cp:coreProperties>
</file>