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690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1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10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15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94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64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1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34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28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90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9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ADC6-3976-4C8C-B2A6-1B6491930EFF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F516-641D-452B-9C64-5B408F5629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1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F1986320-9BE8-4C05-8415-3F453A95B946}"/>
              </a:ext>
            </a:extLst>
          </p:cNvPr>
          <p:cNvSpPr/>
          <p:nvPr/>
        </p:nvSpPr>
        <p:spPr>
          <a:xfrm>
            <a:off x="3191732" y="2182478"/>
            <a:ext cx="63049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טבע </a:t>
            </a:r>
            <a:r>
              <a:rPr lang="he-IL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במסיכה</a:t>
            </a:r>
            <a:endParaRPr lang="he-IL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6" r="52660" b="1"/>
          <a:stretch/>
        </p:blipFill>
        <p:spPr>
          <a:xfrm rot="20648127">
            <a:off x="2419199" y="1078906"/>
            <a:ext cx="1837191" cy="19318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41" t="2583"/>
          <a:stretch/>
        </p:blipFill>
        <p:spPr>
          <a:xfrm rot="703816">
            <a:off x="5883980" y="1127043"/>
            <a:ext cx="2003136" cy="183553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-56" t="50902"/>
          <a:stretch/>
        </p:blipFill>
        <p:spPr>
          <a:xfrm>
            <a:off x="4037992" y="4319415"/>
            <a:ext cx="4612412" cy="2402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589418">
            <a:off x="9567423" y="-55943"/>
            <a:ext cx="2878383" cy="28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/>
        </p:nvGrpSpPr>
        <p:grpSpPr>
          <a:xfrm>
            <a:off x="1387420" y="453129"/>
            <a:ext cx="3553631" cy="3995209"/>
            <a:chOff x="1387420" y="453129"/>
            <a:chExt cx="3553631" cy="3995209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365" y="453129"/>
              <a:ext cx="3472207" cy="2961781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420" y="2950716"/>
              <a:ext cx="1996830" cy="14976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83280" y="3579901"/>
              <a:ext cx="1557771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3200" dirty="0"/>
                <a:t>חרוב</a:t>
              </a:r>
              <a:endParaRPr lang="he-IL" dirty="0"/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7464711" y="2759615"/>
            <a:ext cx="3082636" cy="2924786"/>
            <a:chOff x="7730837" y="3209704"/>
            <a:chExt cx="3082636" cy="2924786"/>
          </a:xfrm>
        </p:grpSpPr>
        <p:sp>
          <p:nvSpPr>
            <p:cNvPr id="4" name="אליפסה 3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90547" y="3945360"/>
              <a:ext cx="2687781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עץ רחב שנותן הרבה צל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815639" y="2912350"/>
            <a:ext cx="3082636" cy="2924786"/>
            <a:chOff x="7730837" y="3209704"/>
            <a:chExt cx="3082636" cy="2924786"/>
          </a:xfrm>
        </p:grpSpPr>
        <p:sp>
          <p:nvSpPr>
            <p:cNvPr id="16" name="אליפסה 1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D51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61727" y="3966496"/>
              <a:ext cx="21583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בפירות שלי יש מעט מים ומכאן שמי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8064130" y="3036759"/>
            <a:ext cx="3082636" cy="2924786"/>
            <a:chOff x="7730837" y="3209704"/>
            <a:chExt cx="3082636" cy="2924786"/>
          </a:xfrm>
        </p:grpSpPr>
        <p:sp>
          <p:nvSpPr>
            <p:cNvPr id="20" name="אליפסה 19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7D4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53976" y="3594669"/>
              <a:ext cx="2529250" cy="18158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 dirty="0">
                  <a:latin typeface="David" panose="020E0502060401010101" pitchFamily="34" charset="-79"/>
                  <a:cs typeface="David" panose="020E0502060401010101" pitchFamily="34" charset="-79"/>
                </a:rPr>
                <a:t>פירותיי הם תרמילים ארוכים שילדים אוהבים לכרסם</a:t>
              </a:r>
              <a:endParaRPr lang="he-IL" sz="5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8312621" y="3135775"/>
            <a:ext cx="3082636" cy="2924786"/>
            <a:chOff x="7730837" y="3209704"/>
            <a:chExt cx="3082636" cy="2924786"/>
          </a:xfrm>
        </p:grpSpPr>
        <p:sp>
          <p:nvSpPr>
            <p:cNvPr id="26" name="אליפסה 2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52396" y="3640271"/>
              <a:ext cx="2201922" cy="18158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העץ הים-תיכוני היחיד שפורח באוקטובר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8561112" y="3268723"/>
            <a:ext cx="3082636" cy="2924786"/>
            <a:chOff x="7475666" y="2992698"/>
            <a:chExt cx="3082636" cy="2924786"/>
          </a:xfrm>
        </p:grpSpPr>
        <p:sp>
          <p:nvSpPr>
            <p:cNvPr id="37" name="אליפסה 36"/>
            <p:cNvSpPr/>
            <p:nvPr/>
          </p:nvSpPr>
          <p:spPr>
            <a:xfrm>
              <a:off x="7475666" y="2992698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2970" y="3582632"/>
              <a:ext cx="268778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לפירותיי יש ריח מיוחד</a:t>
              </a: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968" y="232361"/>
            <a:ext cx="3749365" cy="220084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 rotWithShape="1">
          <a:blip r:embed="rId5"/>
          <a:srcRect r="63250" b="65150"/>
          <a:stretch/>
        </p:blipFill>
        <p:spPr>
          <a:xfrm>
            <a:off x="1165843" y="232361"/>
            <a:ext cx="1496151" cy="153969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5"/>
          <a:srcRect l="68835" t="67965"/>
          <a:stretch/>
        </p:blipFill>
        <p:spPr>
          <a:xfrm>
            <a:off x="3984172" y="3236575"/>
            <a:ext cx="1268767" cy="141535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5"/>
          <a:srcRect l="59531" b="66037"/>
          <a:stretch/>
        </p:blipFill>
        <p:spPr>
          <a:xfrm>
            <a:off x="3605349" y="233842"/>
            <a:ext cx="1647591" cy="1500505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5"/>
          <a:srcRect t="34554" r="63571"/>
          <a:stretch/>
        </p:blipFill>
        <p:spPr>
          <a:xfrm>
            <a:off x="1181736" y="1760472"/>
            <a:ext cx="1483088" cy="289145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5"/>
          <a:srcRect l="35787" t="1439" r="40469" b="32626"/>
          <a:stretch/>
        </p:blipFill>
        <p:spPr>
          <a:xfrm>
            <a:off x="2638698" y="297432"/>
            <a:ext cx="966651" cy="291301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 rotWithShape="1">
          <a:blip r:embed="rId5"/>
          <a:srcRect l="57926" t="31597" r="2607" b="32036"/>
          <a:stretch/>
        </p:blipFill>
        <p:spPr>
          <a:xfrm>
            <a:off x="3540034" y="1629842"/>
            <a:ext cx="1606733" cy="1606733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5"/>
          <a:srcRect l="32900" t="66486" r="29239"/>
          <a:stretch/>
        </p:blipFill>
        <p:spPr>
          <a:xfrm>
            <a:off x="2521132" y="3171260"/>
            <a:ext cx="1541417" cy="148067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6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1927375" y="406304"/>
            <a:ext cx="3516381" cy="4018444"/>
            <a:chOff x="1927375" y="406304"/>
            <a:chExt cx="3516381" cy="4018444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375" y="406304"/>
              <a:ext cx="3494315" cy="2329543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60" y="2658891"/>
              <a:ext cx="2334796" cy="176585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53892" y="3642793"/>
              <a:ext cx="1006166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3200" dirty="0"/>
                <a:t>רימון</a:t>
              </a:r>
            </a:p>
          </p:txBody>
        </p:sp>
      </p:grpSp>
      <p:sp>
        <p:nvSpPr>
          <p:cNvPr id="6" name="הסבר אליפטי 5"/>
          <p:cNvSpPr/>
          <p:nvPr/>
        </p:nvSpPr>
        <p:spPr>
          <a:xfrm>
            <a:off x="7551025" y="1490697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עץ נמוך</a:t>
            </a:r>
          </a:p>
        </p:txBody>
      </p:sp>
      <p:sp>
        <p:nvSpPr>
          <p:cNvPr id="14" name="הסבר אליפטי 13"/>
          <p:cNvSpPr/>
          <p:nvPr/>
        </p:nvSpPr>
        <p:spPr>
          <a:xfrm>
            <a:off x="7787923" y="1637920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03DBC6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פירותיי מתוקים וטעימים</a:t>
            </a:r>
          </a:p>
        </p:txBody>
      </p:sp>
      <p:sp>
        <p:nvSpPr>
          <p:cNvPr id="16" name="הסבר אליפטי 15"/>
          <p:cNvSpPr/>
          <p:nvPr/>
        </p:nvSpPr>
        <p:spPr>
          <a:xfrm>
            <a:off x="8224154" y="1698085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לפרי שלי יש סגולות רפואיות</a:t>
            </a:r>
          </a:p>
        </p:txBody>
      </p:sp>
      <p:sp>
        <p:nvSpPr>
          <p:cNvPr id="24" name="הסבר אליפטי 23"/>
          <p:cNvSpPr/>
          <p:nvPr/>
        </p:nvSpPr>
        <p:spPr>
          <a:xfrm>
            <a:off x="8573182" y="1748931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FD51FD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Bodoni MT Black" panose="02070A03080606020203" pitchFamily="18" charset="0"/>
                <a:cs typeface="+mj-cs"/>
              </a:rPr>
              <a:t>פירותיי אדומים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79" y="5577729"/>
            <a:ext cx="8992379" cy="1280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r="63250" b="65150"/>
          <a:stretch/>
        </p:blipFill>
        <p:spPr>
          <a:xfrm>
            <a:off x="1651998" y="223793"/>
            <a:ext cx="1496151" cy="153969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5"/>
          <a:srcRect l="68835" t="67965"/>
          <a:stretch/>
        </p:blipFill>
        <p:spPr>
          <a:xfrm>
            <a:off x="4477189" y="3211606"/>
            <a:ext cx="1268767" cy="141535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5"/>
          <a:srcRect l="59531" b="66037"/>
          <a:stretch/>
        </p:blipFill>
        <p:spPr>
          <a:xfrm>
            <a:off x="4075611" y="223286"/>
            <a:ext cx="1647591" cy="150050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5"/>
          <a:srcRect t="34554" r="63571"/>
          <a:stretch/>
        </p:blipFill>
        <p:spPr>
          <a:xfrm>
            <a:off x="1651998" y="1750423"/>
            <a:ext cx="1483088" cy="28914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5"/>
          <a:srcRect l="35787" t="1439" r="40469" b="32626"/>
          <a:stretch/>
        </p:blipFill>
        <p:spPr>
          <a:xfrm>
            <a:off x="3108960" y="287383"/>
            <a:ext cx="966651" cy="291301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5"/>
          <a:srcRect l="57926" t="31597" r="2607" b="32036"/>
          <a:stretch/>
        </p:blipFill>
        <p:spPr>
          <a:xfrm>
            <a:off x="4010296" y="1619793"/>
            <a:ext cx="1606733" cy="160673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5"/>
          <a:srcRect l="32900" t="66486" r="29239"/>
          <a:stretch/>
        </p:blipFill>
        <p:spPr>
          <a:xfrm>
            <a:off x="3015754" y="3160200"/>
            <a:ext cx="1541417" cy="1480670"/>
          </a:xfrm>
          <a:prstGeom prst="rect">
            <a:avLst/>
          </a:prstGeom>
        </p:spPr>
      </p:pic>
      <p:sp>
        <p:nvSpPr>
          <p:cNvPr id="22" name="הסבר אליפטי 21"/>
          <p:cNvSpPr/>
          <p:nvPr/>
        </p:nvSpPr>
        <p:spPr>
          <a:xfrm>
            <a:off x="8880840" y="1887606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03DBC6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אחד משבעת המינים</a:t>
            </a:r>
          </a:p>
        </p:txBody>
      </p:sp>
      <p:sp>
        <p:nvSpPr>
          <p:cNvPr id="23" name="הסבר אליפטי 22"/>
          <p:cNvSpPr/>
          <p:nvPr/>
        </p:nvSpPr>
        <p:spPr>
          <a:xfrm>
            <a:off x="9205106" y="1938452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בד"כ אני מאוד פופולארי בראש השנה</a:t>
            </a: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6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4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/>
          <p:cNvGrpSpPr/>
          <p:nvPr/>
        </p:nvGrpSpPr>
        <p:grpSpPr>
          <a:xfrm>
            <a:off x="1684774" y="564777"/>
            <a:ext cx="3410182" cy="3945873"/>
            <a:chOff x="652367" y="346239"/>
            <a:chExt cx="5600700" cy="4200525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67" y="346239"/>
              <a:ext cx="5600700" cy="42005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61492" y="2475271"/>
              <a:ext cx="446684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dirty="0">
                  <a:latin typeface="Abraham" panose="00000500000000000000" pitchFamily="2" charset="-79"/>
                  <a:cs typeface="Abraham" panose="00000500000000000000" pitchFamily="2" charset="-79"/>
                </a:rPr>
                <a:t>עץ אורן ירושלמי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7480101" y="2791269"/>
            <a:ext cx="3082636" cy="2924786"/>
            <a:chOff x="7730837" y="3209704"/>
            <a:chExt cx="3082636" cy="2924786"/>
          </a:xfrm>
        </p:grpSpPr>
        <p:sp>
          <p:nvSpPr>
            <p:cNvPr id="4" name="אליפסה 3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90547" y="3945360"/>
              <a:ext cx="268778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עץ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641803" y="2922838"/>
            <a:ext cx="3082636" cy="2924786"/>
            <a:chOff x="7730837" y="3209704"/>
            <a:chExt cx="3082636" cy="2924786"/>
          </a:xfrm>
        </p:grpSpPr>
        <p:sp>
          <p:nvSpPr>
            <p:cNvPr id="16" name="אליפסה 1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D51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63232" y="4239526"/>
              <a:ext cx="215835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dirty="0">
                  <a:latin typeface="David" panose="020E0502060401010101" pitchFamily="34" charset="-79"/>
                  <a:cs typeface="David" panose="020E0502060401010101" pitchFamily="34" charset="-79"/>
                </a:rPr>
                <a:t>אני ירוק עד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7781711" y="3072869"/>
            <a:ext cx="3082636" cy="2924786"/>
            <a:chOff x="7730837" y="3209704"/>
            <a:chExt cx="3082636" cy="2924786"/>
          </a:xfrm>
        </p:grpSpPr>
        <p:sp>
          <p:nvSpPr>
            <p:cNvPr id="20" name="אליפסה 19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7D4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6129" y="3518222"/>
              <a:ext cx="1898072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העלים שלי</a:t>
              </a:r>
            </a:p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מחטניים</a:t>
              </a: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7997526" y="3171260"/>
            <a:ext cx="3082636" cy="2924786"/>
            <a:chOff x="7730837" y="3209704"/>
            <a:chExt cx="3082636" cy="2924786"/>
          </a:xfrm>
        </p:grpSpPr>
        <p:sp>
          <p:nvSpPr>
            <p:cNvPr id="26" name="אליפסה 2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95855" y="3797609"/>
              <a:ext cx="1898072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העץ הכי נפוץ בקק"ל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8227857" y="3236575"/>
            <a:ext cx="3082636" cy="2924786"/>
            <a:chOff x="7627044" y="3294740"/>
            <a:chExt cx="3082636" cy="2924786"/>
          </a:xfrm>
        </p:grpSpPr>
        <p:sp>
          <p:nvSpPr>
            <p:cNvPr id="37" name="אליפסה 36"/>
            <p:cNvSpPr/>
            <p:nvPr/>
          </p:nvSpPr>
          <p:spPr>
            <a:xfrm>
              <a:off x="7627044" y="3294740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90547" y="3945360"/>
              <a:ext cx="2687781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יש לי שם של עיר בישראל</a:t>
              </a: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06" y="191758"/>
            <a:ext cx="3749365" cy="220084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4"/>
          <a:srcRect r="63250" b="65150"/>
          <a:stretch/>
        </p:blipFill>
        <p:spPr>
          <a:xfrm>
            <a:off x="1181736" y="233842"/>
            <a:ext cx="1496151" cy="153969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4"/>
          <a:srcRect l="68835" t="67965"/>
          <a:stretch/>
        </p:blipFill>
        <p:spPr>
          <a:xfrm>
            <a:off x="3984172" y="3236575"/>
            <a:ext cx="1268767" cy="1415355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4"/>
          <a:srcRect l="59531" b="66037"/>
          <a:stretch/>
        </p:blipFill>
        <p:spPr>
          <a:xfrm>
            <a:off x="3605348" y="233841"/>
            <a:ext cx="1647591" cy="150050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4"/>
          <a:srcRect t="34554" r="63571"/>
          <a:stretch/>
        </p:blipFill>
        <p:spPr>
          <a:xfrm>
            <a:off x="1181736" y="1760472"/>
            <a:ext cx="1483088" cy="289145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 rotWithShape="1">
          <a:blip r:embed="rId4"/>
          <a:srcRect l="35787" t="1439" r="40469" b="32626"/>
          <a:stretch/>
        </p:blipFill>
        <p:spPr>
          <a:xfrm>
            <a:off x="2638698" y="297432"/>
            <a:ext cx="966651" cy="291301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4"/>
          <a:srcRect l="57926" t="31597" r="2607" b="32036"/>
          <a:stretch/>
        </p:blipFill>
        <p:spPr>
          <a:xfrm>
            <a:off x="3540034" y="1629842"/>
            <a:ext cx="1606733" cy="1606733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/>
        </p:nvPicPr>
        <p:blipFill rotWithShape="1">
          <a:blip r:embed="rId4"/>
          <a:srcRect l="32900" t="66486" r="29239"/>
          <a:stretch/>
        </p:blipFill>
        <p:spPr>
          <a:xfrm>
            <a:off x="2521132" y="3171260"/>
            <a:ext cx="1541417" cy="1480670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 rotWithShape="1">
          <a:blip r:embed="rId5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1993121" y="444923"/>
            <a:ext cx="3419820" cy="3630138"/>
            <a:chOff x="1348123" y="397107"/>
            <a:chExt cx="5014918" cy="334495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123" y="397107"/>
              <a:ext cx="5014918" cy="33449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68560" y="2881643"/>
              <a:ext cx="35717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Abraham" panose="00000500000000000000" pitchFamily="2" charset="-79"/>
                </a:rPr>
                <a:t>עץ השקד</a:t>
              </a:r>
            </a:p>
          </p:txBody>
        </p:sp>
      </p:grpSp>
      <p:sp>
        <p:nvSpPr>
          <p:cNvPr id="6" name="הסבר אליפטי 5"/>
          <p:cNvSpPr/>
          <p:nvPr/>
        </p:nvSpPr>
        <p:spPr>
          <a:xfrm>
            <a:off x="8275301" y="1203610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נמוך יחסית לחבריי</a:t>
            </a:r>
          </a:p>
        </p:txBody>
      </p:sp>
      <p:sp>
        <p:nvSpPr>
          <p:cNvPr id="14" name="הסבר אליפטי 13"/>
          <p:cNvSpPr/>
          <p:nvPr/>
        </p:nvSpPr>
        <p:spPr>
          <a:xfrm>
            <a:off x="8561135" y="1359753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03DBC6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 נושרים בסתיו</a:t>
            </a:r>
          </a:p>
        </p:txBody>
      </p:sp>
      <p:sp>
        <p:nvSpPr>
          <p:cNvPr id="16" name="הסבר אליפטי 15"/>
          <p:cNvSpPr/>
          <p:nvPr/>
        </p:nvSpPr>
        <p:spPr>
          <a:xfrm>
            <a:off x="8711223" y="1460941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הפרחים שלי </a:t>
            </a:r>
            <a:r>
              <a:rPr lang="he-IL" sz="28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יפייפיים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4" name="הסבר אליפטי 23"/>
          <p:cNvSpPr/>
          <p:nvPr/>
        </p:nvSpPr>
        <p:spPr>
          <a:xfrm>
            <a:off x="8861311" y="1612660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FD51FD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Bodoni MT Black" panose="02070A03080606020203" pitchFamily="18" charset="0"/>
                <a:cs typeface="+mj-cs"/>
              </a:rPr>
              <a:t>הפרי שלי טעים וקשה</a:t>
            </a:r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3"/>
          <a:srcRect r="63250" b="65150"/>
          <a:stretch/>
        </p:blipFill>
        <p:spPr>
          <a:xfrm>
            <a:off x="1679609" y="111736"/>
            <a:ext cx="1496151" cy="153969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3"/>
          <a:srcRect l="68835" t="67965"/>
          <a:stretch/>
        </p:blipFill>
        <p:spPr>
          <a:xfrm>
            <a:off x="4482045" y="3114469"/>
            <a:ext cx="1268767" cy="141535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3"/>
          <a:srcRect l="59531" b="66037"/>
          <a:stretch/>
        </p:blipFill>
        <p:spPr>
          <a:xfrm>
            <a:off x="4103221" y="111735"/>
            <a:ext cx="1647591" cy="150050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3"/>
          <a:srcRect t="34554" r="63571"/>
          <a:stretch/>
        </p:blipFill>
        <p:spPr>
          <a:xfrm>
            <a:off x="1679609" y="1638366"/>
            <a:ext cx="1483088" cy="289145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3"/>
          <a:srcRect l="35787" t="1439" r="40469" b="32626"/>
          <a:stretch/>
        </p:blipFill>
        <p:spPr>
          <a:xfrm>
            <a:off x="3136572" y="189081"/>
            <a:ext cx="966651" cy="291301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3"/>
          <a:srcRect l="57926" t="31597" r="2607" b="32036"/>
          <a:stretch/>
        </p:blipFill>
        <p:spPr>
          <a:xfrm>
            <a:off x="4037907" y="1546924"/>
            <a:ext cx="1606733" cy="160673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3"/>
          <a:srcRect l="32900" t="66486" r="29239"/>
          <a:stretch/>
        </p:blipFill>
        <p:spPr>
          <a:xfrm>
            <a:off x="3019005" y="3049154"/>
            <a:ext cx="1541417" cy="148067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016" y="4379284"/>
            <a:ext cx="3749365" cy="2200847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5"/>
          <a:srcRect l="-56" t="50902"/>
          <a:stretch/>
        </p:blipFill>
        <p:spPr>
          <a:xfrm>
            <a:off x="2046607" y="4975178"/>
            <a:ext cx="3146579" cy="1638922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1328936" y="722271"/>
            <a:ext cx="3775166" cy="3614203"/>
            <a:chOff x="1328936" y="722271"/>
            <a:chExt cx="3775166" cy="3614203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0" t="1186" r="12919" b="1"/>
            <a:stretch/>
          </p:blipFill>
          <p:spPr>
            <a:xfrm>
              <a:off x="1328936" y="722271"/>
              <a:ext cx="3775166" cy="361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68682" y="3498055"/>
              <a:ext cx="31515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b="1" dirty="0"/>
                <a:t>עץ זית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7391399" y="2928629"/>
            <a:ext cx="3082636" cy="2924786"/>
            <a:chOff x="7730837" y="3209704"/>
            <a:chExt cx="3082636" cy="2924786"/>
          </a:xfrm>
        </p:grpSpPr>
        <p:sp>
          <p:nvSpPr>
            <p:cNvPr id="4" name="אליפסה 3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90547" y="3945360"/>
              <a:ext cx="2687781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עץ נפוץ מאוד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737254" y="3018636"/>
            <a:ext cx="3082636" cy="2924786"/>
            <a:chOff x="7730837" y="3209704"/>
            <a:chExt cx="3082636" cy="2924786"/>
          </a:xfrm>
        </p:grpSpPr>
        <p:sp>
          <p:nvSpPr>
            <p:cNvPr id="16" name="אליפסה 1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D51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63232" y="4239526"/>
              <a:ext cx="215835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ירוק עד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8083109" y="3189537"/>
            <a:ext cx="3082636" cy="2924786"/>
            <a:chOff x="7730837" y="3209704"/>
            <a:chExt cx="3082636" cy="2924786"/>
          </a:xfrm>
        </p:grpSpPr>
        <p:sp>
          <p:nvSpPr>
            <p:cNvPr id="20" name="אליפסה 19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7D4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6129" y="3518222"/>
              <a:ext cx="1898072" cy="25545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מהפרי שלי מפיקים שמן</a:t>
              </a: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8283345" y="3295687"/>
            <a:ext cx="3082636" cy="2924786"/>
            <a:chOff x="7730837" y="3209704"/>
            <a:chExt cx="3082636" cy="2924786"/>
          </a:xfrm>
        </p:grpSpPr>
        <p:sp>
          <p:nvSpPr>
            <p:cNvPr id="26" name="אליפסה 2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03531" y="3560962"/>
              <a:ext cx="2114648" cy="18158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יכול להגיע לגיל מבוגר מאוד של מעל 1000 שנים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8569726" y="3437603"/>
            <a:ext cx="3082636" cy="2924786"/>
            <a:chOff x="7627044" y="3294740"/>
            <a:chExt cx="3082636" cy="2924786"/>
          </a:xfrm>
        </p:grpSpPr>
        <p:sp>
          <p:nvSpPr>
            <p:cNvPr id="37" name="אליפסה 36"/>
            <p:cNvSpPr/>
            <p:nvPr/>
          </p:nvSpPr>
          <p:spPr>
            <a:xfrm>
              <a:off x="7627044" y="3294740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49764" y="3787617"/>
              <a:ext cx="2687781" cy="17543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ניתן להחמיץ את פירותיי ולאכול אותם</a:t>
              </a: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44" y="240773"/>
            <a:ext cx="3749365" cy="220084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 rotWithShape="1">
          <a:blip r:embed="rId4"/>
          <a:srcRect r="63250" b="65150"/>
          <a:stretch/>
        </p:blipFill>
        <p:spPr>
          <a:xfrm>
            <a:off x="1181736" y="233842"/>
            <a:ext cx="1496151" cy="153969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4"/>
          <a:srcRect l="68835" t="67965"/>
          <a:stretch/>
        </p:blipFill>
        <p:spPr>
          <a:xfrm>
            <a:off x="3984172" y="3236575"/>
            <a:ext cx="1268767" cy="141535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4"/>
          <a:srcRect l="59531" b="66037"/>
          <a:stretch/>
        </p:blipFill>
        <p:spPr>
          <a:xfrm>
            <a:off x="3599943" y="240773"/>
            <a:ext cx="1647591" cy="1500505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4"/>
          <a:srcRect t="34554" r="63571"/>
          <a:stretch/>
        </p:blipFill>
        <p:spPr>
          <a:xfrm>
            <a:off x="1181736" y="1760472"/>
            <a:ext cx="1483088" cy="289145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4"/>
          <a:srcRect l="35787" t="1439" r="40469" b="32626"/>
          <a:stretch/>
        </p:blipFill>
        <p:spPr>
          <a:xfrm>
            <a:off x="2638698" y="297432"/>
            <a:ext cx="966651" cy="291301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 rotWithShape="1">
          <a:blip r:embed="rId4"/>
          <a:srcRect l="57926" t="31597" r="2607" b="32036"/>
          <a:stretch/>
        </p:blipFill>
        <p:spPr>
          <a:xfrm>
            <a:off x="3540034" y="1629842"/>
            <a:ext cx="1606733" cy="1606733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4"/>
          <a:srcRect l="32900" t="66486" r="29239"/>
          <a:stretch/>
        </p:blipFill>
        <p:spPr>
          <a:xfrm>
            <a:off x="2521132" y="3171260"/>
            <a:ext cx="1541417" cy="1480670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/>
        </p:nvPicPr>
        <p:blipFill rotWithShape="1">
          <a:blip r:embed="rId5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הסבר אליפטי 5"/>
          <p:cNvSpPr/>
          <p:nvPr/>
        </p:nvSpPr>
        <p:spPr>
          <a:xfrm>
            <a:off x="8364582" y="1914078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גבוה מאוד</a:t>
            </a:r>
          </a:p>
        </p:txBody>
      </p:sp>
      <p:sp>
        <p:nvSpPr>
          <p:cNvPr id="14" name="הסבר אליפטי 13"/>
          <p:cNvSpPr/>
          <p:nvPr/>
        </p:nvSpPr>
        <p:spPr>
          <a:xfrm>
            <a:off x="8588017" y="1982694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03DBC6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גדל גם בנאות מדבר</a:t>
            </a:r>
          </a:p>
        </p:txBody>
      </p:sp>
      <p:sp>
        <p:nvSpPr>
          <p:cNvPr id="16" name="הסבר אליפטי 15"/>
          <p:cNvSpPr/>
          <p:nvPr/>
        </p:nvSpPr>
        <p:spPr>
          <a:xfrm>
            <a:off x="8714904" y="2051309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הפירות שלי מתוקים</a:t>
            </a:r>
          </a:p>
        </p:txBody>
      </p:sp>
      <p:sp>
        <p:nvSpPr>
          <p:cNvPr id="24" name="הסבר אליפטי 23"/>
          <p:cNvSpPr/>
          <p:nvPr/>
        </p:nvSpPr>
        <p:spPr>
          <a:xfrm>
            <a:off x="8841791" y="2124857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FD51FD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Bodoni MT Black" panose="02070A03080606020203" pitchFamily="18" charset="0"/>
                <a:cs typeface="+mj-cs"/>
              </a:rPr>
              <a:t>ענפיי משמשים כסכך לסוכה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89" y="301673"/>
            <a:ext cx="3142623" cy="4190164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E0E0E35-50F0-4069-8252-2904E318F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575" y="3991017"/>
            <a:ext cx="3187337" cy="3333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הדקל – עץ התמר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47" y="5217083"/>
            <a:ext cx="8992379" cy="1280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r="63250" b="65150"/>
          <a:stretch/>
        </p:blipFill>
        <p:spPr>
          <a:xfrm>
            <a:off x="1651998" y="223793"/>
            <a:ext cx="1496151" cy="153969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4"/>
          <a:srcRect l="68835" t="67965"/>
          <a:stretch/>
        </p:blipFill>
        <p:spPr>
          <a:xfrm>
            <a:off x="4454434" y="3226526"/>
            <a:ext cx="1268767" cy="141535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4"/>
          <a:srcRect l="59531" b="66037"/>
          <a:stretch/>
        </p:blipFill>
        <p:spPr>
          <a:xfrm>
            <a:off x="4075610" y="223792"/>
            <a:ext cx="1647591" cy="150050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4"/>
          <a:srcRect t="34554" r="63571"/>
          <a:stretch/>
        </p:blipFill>
        <p:spPr>
          <a:xfrm>
            <a:off x="1651998" y="1750423"/>
            <a:ext cx="1483088" cy="28914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4"/>
          <a:srcRect l="35787" t="1439" r="40469" b="32626"/>
          <a:stretch/>
        </p:blipFill>
        <p:spPr>
          <a:xfrm>
            <a:off x="3108960" y="287383"/>
            <a:ext cx="966651" cy="291301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4"/>
          <a:srcRect l="57926" t="31597" r="2607" b="32036"/>
          <a:stretch/>
        </p:blipFill>
        <p:spPr>
          <a:xfrm>
            <a:off x="4010296" y="1619793"/>
            <a:ext cx="1606733" cy="160673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4"/>
          <a:srcRect l="32900" t="66486" r="29239"/>
          <a:stretch/>
        </p:blipFill>
        <p:spPr>
          <a:xfrm>
            <a:off x="2991394" y="3161211"/>
            <a:ext cx="1541417" cy="148067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5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1377122" y="522032"/>
            <a:ext cx="3691181" cy="3916145"/>
            <a:chOff x="1377122" y="522032"/>
            <a:chExt cx="3691181" cy="3916145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122" y="522032"/>
              <a:ext cx="3691181" cy="3444530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506" y="2940368"/>
              <a:ext cx="1909992" cy="14324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90834" y="3976512"/>
              <a:ext cx="1875241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2400" b="1" dirty="0"/>
                <a:t>אקליפטוס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7500596" y="2977007"/>
            <a:ext cx="3082636" cy="2924786"/>
            <a:chOff x="7730837" y="3209704"/>
            <a:chExt cx="3082636" cy="2924786"/>
          </a:xfrm>
        </p:grpSpPr>
        <p:sp>
          <p:nvSpPr>
            <p:cNvPr id="4" name="אליפסה 3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51124" y="3683723"/>
              <a:ext cx="2687781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שמי מתחיל </a:t>
              </a:r>
            </a:p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באות א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720883" y="2991063"/>
            <a:ext cx="3082636" cy="2924786"/>
            <a:chOff x="7730837" y="3209704"/>
            <a:chExt cx="3082636" cy="2924786"/>
          </a:xfrm>
        </p:grpSpPr>
        <p:sp>
          <p:nvSpPr>
            <p:cNvPr id="16" name="אליפסה 1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D51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92979" y="3719063"/>
              <a:ext cx="21583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הביאו אותי ארצה כדי לייבש ביצות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7894465" y="3008366"/>
            <a:ext cx="3082636" cy="2924786"/>
            <a:chOff x="7730837" y="3209704"/>
            <a:chExt cx="3082636" cy="2924786"/>
          </a:xfrm>
        </p:grpSpPr>
        <p:sp>
          <p:nvSpPr>
            <p:cNvPr id="20" name="אליפסה 19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7D4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30899" y="3595032"/>
              <a:ext cx="2310964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העלים שלי</a:t>
              </a:r>
            </a:p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צרים וארוכים</a:t>
              </a: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8026043" y="2984035"/>
            <a:ext cx="3082636" cy="2924786"/>
            <a:chOff x="7730837" y="3209704"/>
            <a:chExt cx="3082636" cy="2924786"/>
          </a:xfrm>
        </p:grpSpPr>
        <p:sp>
          <p:nvSpPr>
            <p:cNvPr id="26" name="אליפסה 2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21615" y="3797609"/>
              <a:ext cx="2272312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במקור אני מאוסטרליה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8228812" y="3025669"/>
            <a:ext cx="3082636" cy="2924786"/>
            <a:chOff x="7595692" y="3193002"/>
            <a:chExt cx="3082636" cy="2924786"/>
          </a:xfrm>
        </p:grpSpPr>
        <p:sp>
          <p:nvSpPr>
            <p:cNvPr id="37" name="אליפסה 36"/>
            <p:cNvSpPr/>
            <p:nvPr/>
          </p:nvSpPr>
          <p:spPr>
            <a:xfrm>
              <a:off x="7595692" y="3193002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10072" y="3830707"/>
              <a:ext cx="268778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ממשפחת </a:t>
              </a:r>
              <a:r>
                <a:rPr lang="he-IL" sz="3600" b="1" dirty="0" err="1">
                  <a:latin typeface="David" panose="020E0502060401010101" pitchFamily="34" charset="-79"/>
                  <a:cs typeface="David" panose="020E0502060401010101" pitchFamily="34" charset="-79"/>
                </a:rPr>
                <a:t>ההדסיים</a:t>
              </a:r>
              <a:endParaRPr lang="he-IL" sz="3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023" y="345994"/>
            <a:ext cx="3749365" cy="220084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5"/>
          <a:srcRect r="63250" b="65150"/>
          <a:stretch/>
        </p:blipFill>
        <p:spPr>
          <a:xfrm>
            <a:off x="1181736" y="233842"/>
            <a:ext cx="1496151" cy="153969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5"/>
          <a:srcRect l="68835" t="67965"/>
          <a:stretch/>
        </p:blipFill>
        <p:spPr>
          <a:xfrm>
            <a:off x="3984172" y="3236575"/>
            <a:ext cx="1268767" cy="1415355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5"/>
          <a:srcRect l="59531" b="66037"/>
          <a:stretch/>
        </p:blipFill>
        <p:spPr>
          <a:xfrm>
            <a:off x="3605348" y="244754"/>
            <a:ext cx="1647591" cy="150050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5"/>
          <a:srcRect t="34554" r="63571"/>
          <a:stretch/>
        </p:blipFill>
        <p:spPr>
          <a:xfrm>
            <a:off x="1181736" y="1760472"/>
            <a:ext cx="1483088" cy="289145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 rotWithShape="1">
          <a:blip r:embed="rId5"/>
          <a:srcRect l="35787" t="1439" r="40469" b="32626"/>
          <a:stretch/>
        </p:blipFill>
        <p:spPr>
          <a:xfrm>
            <a:off x="2664824" y="298700"/>
            <a:ext cx="966651" cy="291301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5"/>
          <a:srcRect l="57926" t="31597" r="2607" b="32036"/>
          <a:stretch/>
        </p:blipFill>
        <p:spPr>
          <a:xfrm>
            <a:off x="3540034" y="1629842"/>
            <a:ext cx="1606733" cy="1606733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/>
        </p:nvPicPr>
        <p:blipFill rotWithShape="1">
          <a:blip r:embed="rId5"/>
          <a:srcRect l="32900" t="66486" r="29239"/>
          <a:stretch/>
        </p:blipFill>
        <p:spPr>
          <a:xfrm>
            <a:off x="2521132" y="3171260"/>
            <a:ext cx="1541417" cy="148067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 rotWithShape="1">
          <a:blip r:embed="rId6"/>
          <a:srcRect l="-56" t="50902"/>
          <a:stretch/>
        </p:blipFill>
        <p:spPr>
          <a:xfrm>
            <a:off x="1522598" y="5016888"/>
            <a:ext cx="3336472" cy="1737829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2272184" y="443163"/>
            <a:ext cx="2979835" cy="3973113"/>
            <a:chOff x="2272184" y="443163"/>
            <a:chExt cx="2979835" cy="3973113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184" y="443163"/>
              <a:ext cx="2979835" cy="39731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42448" y="3817756"/>
              <a:ext cx="2156957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/>
                <a:t>החצב</a:t>
              </a:r>
              <a:endParaRPr lang="he-IL" b="1" dirty="0"/>
            </a:p>
          </p:txBody>
        </p:sp>
      </p:grpSp>
      <p:sp>
        <p:nvSpPr>
          <p:cNvPr id="6" name="הסבר אליפטי 5"/>
          <p:cNvSpPr/>
          <p:nvPr/>
        </p:nvSpPr>
        <p:spPr>
          <a:xfrm>
            <a:off x="8537398" y="1830288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גבוה וזקוף</a:t>
            </a:r>
          </a:p>
        </p:txBody>
      </p:sp>
      <p:sp>
        <p:nvSpPr>
          <p:cNvPr id="14" name="הסבר אליפטי 13"/>
          <p:cNvSpPr/>
          <p:nvPr/>
        </p:nvSpPr>
        <p:spPr>
          <a:xfrm>
            <a:off x="8689796" y="1946961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03DBC6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תוחם נחלות ושדות</a:t>
            </a:r>
          </a:p>
        </p:txBody>
      </p:sp>
      <p:sp>
        <p:nvSpPr>
          <p:cNvPr id="16" name="הסבר אליפטי 15"/>
          <p:cNvSpPr/>
          <p:nvPr/>
        </p:nvSpPr>
        <p:spPr>
          <a:xfrm>
            <a:off x="8857677" y="2012612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סוף שמי הוא שם של חיה שנמצאת תמיד בבית</a:t>
            </a:r>
          </a:p>
        </p:txBody>
      </p:sp>
      <p:sp>
        <p:nvSpPr>
          <p:cNvPr id="24" name="הסבר אליפטי 23"/>
          <p:cNvSpPr/>
          <p:nvPr/>
        </p:nvSpPr>
        <p:spPr>
          <a:xfrm>
            <a:off x="8994592" y="2127685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FD51FD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Bodoni MT Black" panose="02070A03080606020203" pitchFamily="18" charset="0"/>
                <a:cs typeface="+mj-cs"/>
              </a:rPr>
              <a:t>פרחיי לבנים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79" y="5577729"/>
            <a:ext cx="8992379" cy="1280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r="63250" b="65150"/>
          <a:stretch/>
        </p:blipFill>
        <p:spPr>
          <a:xfrm>
            <a:off x="1651998" y="223793"/>
            <a:ext cx="1496151" cy="153969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4"/>
          <a:srcRect l="68835" t="67965"/>
          <a:stretch/>
        </p:blipFill>
        <p:spPr>
          <a:xfrm>
            <a:off x="4455929" y="3224690"/>
            <a:ext cx="1268767" cy="141535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4"/>
          <a:srcRect l="59531" b="66037"/>
          <a:stretch/>
        </p:blipFill>
        <p:spPr>
          <a:xfrm>
            <a:off x="4075611" y="236714"/>
            <a:ext cx="1647591" cy="150050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4"/>
          <a:srcRect t="34554" r="63571"/>
          <a:stretch/>
        </p:blipFill>
        <p:spPr>
          <a:xfrm>
            <a:off x="1651998" y="1750423"/>
            <a:ext cx="1483088" cy="28914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4"/>
          <a:srcRect l="35787" t="1439" r="40469" b="32626"/>
          <a:stretch/>
        </p:blipFill>
        <p:spPr>
          <a:xfrm>
            <a:off x="3108960" y="287383"/>
            <a:ext cx="966651" cy="291301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4"/>
          <a:srcRect l="57926" t="31597" r="2607" b="32036"/>
          <a:stretch/>
        </p:blipFill>
        <p:spPr>
          <a:xfrm>
            <a:off x="4010296" y="1619793"/>
            <a:ext cx="1606733" cy="160673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4"/>
          <a:srcRect l="32900" t="66486" r="29239"/>
          <a:stretch/>
        </p:blipFill>
        <p:spPr>
          <a:xfrm>
            <a:off x="2991394" y="3161211"/>
            <a:ext cx="1541417" cy="1480670"/>
          </a:xfrm>
          <a:prstGeom prst="rect">
            <a:avLst/>
          </a:prstGeom>
        </p:spPr>
      </p:pic>
      <p:sp>
        <p:nvSpPr>
          <p:cNvPr id="17" name="הסבר אליפטי 16"/>
          <p:cNvSpPr/>
          <p:nvPr/>
        </p:nvSpPr>
        <p:spPr>
          <a:xfrm>
            <a:off x="9227127" y="2349846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מאוד עמיד, גם לאחר שעוקרים אותי אני יכול לפרוח</a:t>
            </a: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 rotWithShape="1">
          <a:blip r:embed="rId5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1428730" y="526433"/>
            <a:ext cx="3613603" cy="3891930"/>
            <a:chOff x="1428730" y="526433"/>
            <a:chExt cx="3613603" cy="3891930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30" y="526433"/>
              <a:ext cx="3613603" cy="2922161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361" y="3106519"/>
              <a:ext cx="1983020" cy="13118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88095" y="3691845"/>
              <a:ext cx="1619796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2000" dirty="0"/>
                <a:t>אלה ארץ ישראלית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7235088" y="2655260"/>
            <a:ext cx="3082636" cy="2924786"/>
            <a:chOff x="7730837" y="3209704"/>
            <a:chExt cx="3082636" cy="2924786"/>
          </a:xfrm>
        </p:grpSpPr>
        <p:sp>
          <p:nvSpPr>
            <p:cNvPr id="4" name="אליפסה 3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90547" y="3945360"/>
              <a:ext cx="268778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עץ נשיר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621890" y="2915576"/>
            <a:ext cx="3082636" cy="2924786"/>
            <a:chOff x="7730837" y="3209704"/>
            <a:chExt cx="3082636" cy="2924786"/>
          </a:xfrm>
        </p:grpSpPr>
        <p:sp>
          <p:nvSpPr>
            <p:cNvPr id="16" name="אליפסה 1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D51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4173" y="4008177"/>
              <a:ext cx="2158351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אני דומה לפיסטוק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7989176" y="3108975"/>
            <a:ext cx="3082636" cy="2924786"/>
            <a:chOff x="7730837" y="3209704"/>
            <a:chExt cx="3082636" cy="2924786"/>
          </a:xfrm>
        </p:grpSpPr>
        <p:sp>
          <p:nvSpPr>
            <p:cNvPr id="20" name="אליפסה 19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F7D4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6129" y="3518222"/>
              <a:ext cx="1898072" cy="18158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העמק שבו נלחמו דוד </a:t>
              </a:r>
              <a:r>
                <a:rPr lang="he-IL" sz="2800" b="1" dirty="0" err="1">
                  <a:latin typeface="David" panose="020E0502060401010101" pitchFamily="34" charset="-79"/>
                  <a:cs typeface="David" panose="020E0502060401010101" pitchFamily="34" charset="-79"/>
                </a:rPr>
                <a:t>וגולית</a:t>
              </a:r>
              <a:r>
                <a:rPr lang="he-IL" sz="2800" b="1" dirty="0">
                  <a:latin typeface="David" panose="020E0502060401010101" pitchFamily="34" charset="-79"/>
                  <a:cs typeface="David" panose="020E0502060401010101" pitchFamily="34" charset="-79"/>
                </a:rPr>
                <a:t> נקרא על שמי</a:t>
              </a:r>
              <a:endParaRPr lang="he-IL" sz="5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8249398" y="3276612"/>
            <a:ext cx="3082636" cy="2924786"/>
            <a:chOff x="7730837" y="3209704"/>
            <a:chExt cx="3082636" cy="2924786"/>
          </a:xfrm>
        </p:grpSpPr>
        <p:sp>
          <p:nvSpPr>
            <p:cNvPr id="26" name="אליפסה 25"/>
            <p:cNvSpPr/>
            <p:nvPr/>
          </p:nvSpPr>
          <p:spPr>
            <a:xfrm>
              <a:off x="7730837" y="3209704"/>
              <a:ext cx="3082636" cy="29247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2869" y="3990917"/>
              <a:ext cx="1898072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פרחיי אדומים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8607058" y="3570765"/>
            <a:ext cx="3082636" cy="2924786"/>
            <a:chOff x="7627044" y="3294740"/>
            <a:chExt cx="3082636" cy="2924786"/>
          </a:xfrm>
        </p:grpSpPr>
        <p:sp>
          <p:nvSpPr>
            <p:cNvPr id="37" name="אליפסה 36"/>
            <p:cNvSpPr/>
            <p:nvPr/>
          </p:nvSpPr>
          <p:spPr>
            <a:xfrm>
              <a:off x="7627044" y="3294740"/>
              <a:ext cx="3082636" cy="2924786"/>
            </a:xfrm>
            <a:prstGeom prst="ellipse">
              <a:avLst/>
            </a:prstGeom>
            <a:solidFill>
              <a:srgbClr val="03D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79401" y="3999702"/>
              <a:ext cx="268778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אין לי פרי אכיל</a:t>
              </a: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940" y="301141"/>
            <a:ext cx="3749365" cy="220084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 rotWithShape="1">
          <a:blip r:embed="rId5"/>
          <a:srcRect r="63250" b="65150"/>
          <a:stretch/>
        </p:blipFill>
        <p:spPr>
          <a:xfrm>
            <a:off x="1181736" y="233842"/>
            <a:ext cx="1496151" cy="153969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5"/>
          <a:srcRect l="68835" t="67965"/>
          <a:stretch/>
        </p:blipFill>
        <p:spPr>
          <a:xfrm>
            <a:off x="3984172" y="3236575"/>
            <a:ext cx="1268767" cy="141535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5"/>
          <a:srcRect l="59531" b="66037"/>
          <a:stretch/>
        </p:blipFill>
        <p:spPr>
          <a:xfrm>
            <a:off x="3605349" y="233842"/>
            <a:ext cx="1647591" cy="1500505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5"/>
          <a:srcRect t="34554" r="63571"/>
          <a:stretch/>
        </p:blipFill>
        <p:spPr>
          <a:xfrm>
            <a:off x="1181736" y="1760472"/>
            <a:ext cx="1483088" cy="289145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5"/>
          <a:srcRect l="35787" t="1439" r="40469" b="32626"/>
          <a:stretch/>
        </p:blipFill>
        <p:spPr>
          <a:xfrm>
            <a:off x="2638698" y="297432"/>
            <a:ext cx="966651" cy="291301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 rotWithShape="1">
          <a:blip r:embed="rId5"/>
          <a:srcRect l="57926" t="31597" r="2607" b="32036"/>
          <a:stretch/>
        </p:blipFill>
        <p:spPr>
          <a:xfrm>
            <a:off x="3540034" y="1629842"/>
            <a:ext cx="1606733" cy="1606733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5"/>
          <a:srcRect l="32900" t="66486" r="29239"/>
          <a:stretch/>
        </p:blipFill>
        <p:spPr>
          <a:xfrm>
            <a:off x="2521132" y="3171260"/>
            <a:ext cx="1541417" cy="148067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 rotWithShape="1">
          <a:blip r:embed="rId6"/>
          <a:srcRect l="-56" t="50902"/>
          <a:stretch/>
        </p:blipFill>
        <p:spPr>
          <a:xfrm>
            <a:off x="1453787" y="4978710"/>
            <a:ext cx="3336472" cy="1737829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1834752" y="329180"/>
            <a:ext cx="3622627" cy="3995691"/>
            <a:chOff x="1859410" y="445179"/>
            <a:chExt cx="3622627" cy="3995691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5" t="328" r="18014"/>
            <a:stretch/>
          </p:blipFill>
          <p:spPr>
            <a:xfrm>
              <a:off x="1859410" y="445179"/>
              <a:ext cx="3622627" cy="3851923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52705" y="2721515"/>
              <a:ext cx="1965841" cy="147286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108960" y="4031808"/>
              <a:ext cx="233388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אלון מצוי</a:t>
              </a:r>
            </a:p>
          </p:txBody>
        </p:sp>
      </p:grpSp>
      <p:sp>
        <p:nvSpPr>
          <p:cNvPr id="6" name="הסבר אליפטי 5"/>
          <p:cNvSpPr/>
          <p:nvPr/>
        </p:nvSpPr>
        <p:spPr>
          <a:xfrm>
            <a:off x="7325596" y="1578021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תמיד ירוק</a:t>
            </a:r>
          </a:p>
        </p:txBody>
      </p:sp>
      <p:sp>
        <p:nvSpPr>
          <p:cNvPr id="14" name="הסבר אליפטי 13"/>
          <p:cNvSpPr/>
          <p:nvPr/>
        </p:nvSpPr>
        <p:spPr>
          <a:xfrm>
            <a:off x="7621822" y="1681102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03DBC6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בדרך כלל יש לידי אלה</a:t>
            </a:r>
          </a:p>
        </p:txBody>
      </p:sp>
      <p:sp>
        <p:nvSpPr>
          <p:cNvPr id="16" name="הסבר אליפטי 15"/>
          <p:cNvSpPr/>
          <p:nvPr/>
        </p:nvSpPr>
        <p:spPr>
          <a:xfrm>
            <a:off x="8018008" y="1782037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הפרי שלי נקרא בלוט</a:t>
            </a:r>
          </a:p>
        </p:txBody>
      </p:sp>
      <p:sp>
        <p:nvSpPr>
          <p:cNvPr id="24" name="הסבר אליפטי 23"/>
          <p:cNvSpPr/>
          <p:nvPr/>
        </p:nvSpPr>
        <p:spPr>
          <a:xfrm>
            <a:off x="8306585" y="1898784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rgbClr val="FD51FD"/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Bodoni MT Black" panose="02070A03080606020203" pitchFamily="18" charset="0"/>
                <a:cs typeface="+mj-cs"/>
              </a:rPr>
              <a:t>אני מאוד נפוץ ביערות ישראל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79" y="5577729"/>
            <a:ext cx="8992379" cy="1280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r="63250" b="65150"/>
          <a:stretch/>
        </p:blipFill>
        <p:spPr>
          <a:xfrm>
            <a:off x="1651998" y="223793"/>
            <a:ext cx="1496151" cy="153969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5"/>
          <a:srcRect l="68835" t="67965"/>
          <a:stretch/>
        </p:blipFill>
        <p:spPr>
          <a:xfrm>
            <a:off x="4477189" y="3211606"/>
            <a:ext cx="1268767" cy="141535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5"/>
          <a:srcRect l="59531" b="66037"/>
          <a:stretch/>
        </p:blipFill>
        <p:spPr>
          <a:xfrm>
            <a:off x="4056751" y="219358"/>
            <a:ext cx="1647591" cy="150050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5"/>
          <a:srcRect t="34554" r="63571"/>
          <a:stretch/>
        </p:blipFill>
        <p:spPr>
          <a:xfrm>
            <a:off x="1651998" y="1750423"/>
            <a:ext cx="1483088" cy="28914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5"/>
          <a:srcRect l="35787" t="1439" r="40469" b="32626"/>
          <a:stretch/>
        </p:blipFill>
        <p:spPr>
          <a:xfrm>
            <a:off x="3108960" y="287383"/>
            <a:ext cx="966651" cy="291301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5"/>
          <a:srcRect l="57926" t="31597" r="2607" b="32036"/>
          <a:stretch/>
        </p:blipFill>
        <p:spPr>
          <a:xfrm>
            <a:off x="4010296" y="1619793"/>
            <a:ext cx="1606733" cy="160673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5"/>
          <a:srcRect l="32900" t="66486" r="29239"/>
          <a:stretch/>
        </p:blipFill>
        <p:spPr>
          <a:xfrm>
            <a:off x="3015754" y="3160200"/>
            <a:ext cx="1541417" cy="1480670"/>
          </a:xfrm>
          <a:prstGeom prst="rect">
            <a:avLst/>
          </a:prstGeom>
        </p:spPr>
      </p:pic>
      <p:sp>
        <p:nvSpPr>
          <p:cNvPr id="23" name="הסבר אליפטי 22"/>
          <p:cNvSpPr/>
          <p:nvPr/>
        </p:nvSpPr>
        <p:spPr>
          <a:xfrm>
            <a:off x="8602811" y="1999719"/>
            <a:ext cx="2964873" cy="1987468"/>
          </a:xfrm>
          <a:prstGeom prst="wedgeEllipseCallout">
            <a:avLst>
              <a:gd name="adj1" fmla="val -56814"/>
              <a:gd name="adj2" fmla="val 8271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3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שמי מתחיל ב א' ומסתיים ב נ'</a:t>
            </a: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6"/>
          <a:srcRect l="-56" t="50902"/>
          <a:stretch/>
        </p:blipFill>
        <p:spPr>
          <a:xfrm>
            <a:off x="1924049" y="5006768"/>
            <a:ext cx="3336472" cy="1737829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90" t="3944" r="1516" b="54394"/>
          <a:stretch/>
        </p:blipFill>
        <p:spPr>
          <a:xfrm rot="10800000">
            <a:off x="179021" y="123948"/>
            <a:ext cx="1289465" cy="2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4" grpId="0" animBg="1"/>
      <p:bldP spid="2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245</Words>
  <Application>Microsoft Office PowerPoint</Application>
  <PresentationFormat>מסך רחב</PresentationFormat>
  <Paragraphs>63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Abraham</vt:lpstr>
      <vt:lpstr>Arial</vt:lpstr>
      <vt:lpstr>Bodoni MT Black</vt:lpstr>
      <vt:lpstr>Calibri</vt:lpstr>
      <vt:lpstr>Calibri Light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רמה טרבלסי</cp:lastModifiedBy>
  <cp:revision>28</cp:revision>
  <dcterms:created xsi:type="dcterms:W3CDTF">2021-01-18T23:55:02Z</dcterms:created>
  <dcterms:modified xsi:type="dcterms:W3CDTF">2024-01-22T20:52:05Z</dcterms:modified>
</cp:coreProperties>
</file>