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04C"/>
    <a:srgbClr val="B95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CB1DA-2017-4E4F-8E23-54727A0DC7AB}" type="doc">
      <dgm:prSet loTypeId="urn:microsoft.com/office/officeart/2008/layout/HexagonCluster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44275AE-9DA3-41DD-80EC-E65B1D4819FD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כך – כהנא צדק</a:t>
          </a:r>
        </a:p>
      </dgm:t>
    </dgm:pt>
    <dgm:pt modelId="{6DCC8127-8CD9-48B2-BEE4-0A2B36D36F5B}" type="parTrans" cxnId="{EDFFC110-8E56-4A1E-8BA0-4F98E38FE640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6ED11B5-CCDC-40D5-8596-BB25DB2255F1}" type="sibTrans" cxnId="{EDFFC110-8E56-4A1E-8BA0-4F98E38FE64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42B9033-CA32-49A9-AF26-8B69AC7918AD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מיכאל בן ארי</a:t>
          </a:r>
        </a:p>
      </dgm:t>
    </dgm:pt>
    <dgm:pt modelId="{F572DBE3-84A5-4F0B-9926-C82851456DCB}" type="parTrans" cxnId="{EE7EA51B-512C-45F7-92F9-5C869C5CAE7C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0C88E51-DA41-4839-8E0D-78EE743EA846}" type="sibTrans" cxnId="{EE7EA51B-512C-45F7-92F9-5C869C5CAE7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3601B44-157B-41D8-BA8C-D948C3EDF261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חנין זועבי - מרמרה</a:t>
          </a:r>
        </a:p>
      </dgm:t>
    </dgm:pt>
    <dgm:pt modelId="{23F37F48-4F35-4E1E-B4CE-14DC62DA8205}" type="parTrans" cxnId="{8FDFC27F-D716-43DF-B900-88DFDB958715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8E60675-DEB4-4B6C-ADC1-036470D27349}" type="sibTrans" cxnId="{8FDFC27F-D716-43DF-B900-88DFDB95871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02768DF-666E-4EC7-A18B-91C31B5C44F1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שלום עכשיו</a:t>
          </a:r>
        </a:p>
      </dgm:t>
    </dgm:pt>
    <dgm:pt modelId="{753AFF46-1B73-48E2-A600-29BDC41FCFA8}" type="parTrans" cxnId="{F3ADF2F4-9FA4-4112-BD78-241ADE1E5A55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C3B28F7-49EE-4EAD-8F49-4736113A1F8E}" type="sibTrans" cxnId="{F3ADF2F4-9FA4-4112-BD78-241ADE1E5A5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2E97DB8-BCB3-4E70-912B-8FC453769C91}" type="pres">
      <dgm:prSet presAssocID="{831CB1DA-2017-4E4F-8E23-54727A0DC7AB}" presName="Name0" presStyleCnt="0">
        <dgm:presLayoutVars>
          <dgm:chMax val="21"/>
          <dgm:chPref val="21"/>
        </dgm:presLayoutVars>
      </dgm:prSet>
      <dgm:spPr/>
    </dgm:pt>
    <dgm:pt modelId="{7A5AE790-5A41-4C04-A2A3-2B75DB706CF4}" type="pres">
      <dgm:prSet presAssocID="{E44275AE-9DA3-41DD-80EC-E65B1D4819FD}" presName="text1" presStyleCnt="0"/>
      <dgm:spPr/>
    </dgm:pt>
    <dgm:pt modelId="{965FC2D1-EE80-493B-99A2-94D22136E0D1}" type="pres">
      <dgm:prSet presAssocID="{E44275AE-9DA3-41DD-80EC-E65B1D4819F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CB0044C-96D5-49B8-ADDC-97C02EF9A65E}" type="pres">
      <dgm:prSet presAssocID="{E44275AE-9DA3-41DD-80EC-E65B1D4819FD}" presName="textaccent1" presStyleCnt="0"/>
      <dgm:spPr/>
    </dgm:pt>
    <dgm:pt modelId="{A29CEFF1-69C4-49C6-B013-889DEE0E8A2B}" type="pres">
      <dgm:prSet presAssocID="{E44275AE-9DA3-41DD-80EC-E65B1D4819FD}" presName="accentRepeatNode" presStyleLbl="solidAlignAcc1" presStyleIdx="0" presStyleCnt="8"/>
      <dgm:spPr/>
    </dgm:pt>
    <dgm:pt modelId="{CC410C64-E9A8-4686-9FAA-4F585C49C11D}" type="pres">
      <dgm:prSet presAssocID="{06ED11B5-CCDC-40D5-8596-BB25DB2255F1}" presName="image1" presStyleCnt="0"/>
      <dgm:spPr/>
    </dgm:pt>
    <dgm:pt modelId="{EE5790DA-6CA6-4888-9789-798CF311ED1D}" type="pres">
      <dgm:prSet presAssocID="{06ED11B5-CCDC-40D5-8596-BB25DB2255F1}" presName="imageRepeatNode" presStyleLbl="alignAcc1" presStyleIdx="0" presStyleCnt="4"/>
      <dgm:spPr/>
    </dgm:pt>
    <dgm:pt modelId="{D3881077-3C0B-453C-9481-911332D3AB53}" type="pres">
      <dgm:prSet presAssocID="{06ED11B5-CCDC-40D5-8596-BB25DB2255F1}" presName="imageaccent1" presStyleCnt="0"/>
      <dgm:spPr/>
    </dgm:pt>
    <dgm:pt modelId="{46A6C5B3-0670-4FD4-8B61-B6D3C26A7857}" type="pres">
      <dgm:prSet presAssocID="{06ED11B5-CCDC-40D5-8596-BB25DB2255F1}" presName="accentRepeatNode" presStyleLbl="solidAlignAcc1" presStyleIdx="1" presStyleCnt="8"/>
      <dgm:spPr/>
    </dgm:pt>
    <dgm:pt modelId="{EDECF7D3-DCFE-4490-B8C4-911A5F56EE06}" type="pres">
      <dgm:prSet presAssocID="{43601B44-157B-41D8-BA8C-D948C3EDF261}" presName="text2" presStyleCnt="0"/>
      <dgm:spPr/>
    </dgm:pt>
    <dgm:pt modelId="{14D6FD38-832C-44DC-ADFF-454C5A251EE5}" type="pres">
      <dgm:prSet presAssocID="{43601B44-157B-41D8-BA8C-D948C3EDF26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91BE984-4CF0-42D8-9C88-CD34164CABFA}" type="pres">
      <dgm:prSet presAssocID="{43601B44-157B-41D8-BA8C-D948C3EDF261}" presName="textaccent2" presStyleCnt="0"/>
      <dgm:spPr/>
    </dgm:pt>
    <dgm:pt modelId="{F3C509CF-DCF8-4CE0-8DCF-42C081BBD287}" type="pres">
      <dgm:prSet presAssocID="{43601B44-157B-41D8-BA8C-D948C3EDF261}" presName="accentRepeatNode" presStyleLbl="solidAlignAcc1" presStyleIdx="2" presStyleCnt="8"/>
      <dgm:spPr/>
    </dgm:pt>
    <dgm:pt modelId="{9396EC22-8D8F-4C04-A801-256D10CD3362}" type="pres">
      <dgm:prSet presAssocID="{68E60675-DEB4-4B6C-ADC1-036470D27349}" presName="image2" presStyleCnt="0"/>
      <dgm:spPr/>
    </dgm:pt>
    <dgm:pt modelId="{CDB571D3-AF9D-4F49-901E-C882E354C8F0}" type="pres">
      <dgm:prSet presAssocID="{68E60675-DEB4-4B6C-ADC1-036470D27349}" presName="imageRepeatNode" presStyleLbl="alignAcc1" presStyleIdx="1" presStyleCnt="4"/>
      <dgm:spPr/>
    </dgm:pt>
    <dgm:pt modelId="{31F6ED3F-4265-4DA1-9B00-81BFCE1A5342}" type="pres">
      <dgm:prSet presAssocID="{68E60675-DEB4-4B6C-ADC1-036470D27349}" presName="imageaccent2" presStyleCnt="0"/>
      <dgm:spPr/>
    </dgm:pt>
    <dgm:pt modelId="{8E7E636A-141A-45E5-A9BE-2589F29F563B}" type="pres">
      <dgm:prSet presAssocID="{68E60675-DEB4-4B6C-ADC1-036470D27349}" presName="accentRepeatNode" presStyleLbl="solidAlignAcc1" presStyleIdx="3" presStyleCnt="8"/>
      <dgm:spPr/>
    </dgm:pt>
    <dgm:pt modelId="{DD02385E-BD9B-4029-875F-FC434596FAF5}" type="pres">
      <dgm:prSet presAssocID="{202768DF-666E-4EC7-A18B-91C31B5C44F1}" presName="text3" presStyleCnt="0"/>
      <dgm:spPr/>
    </dgm:pt>
    <dgm:pt modelId="{D4A533FD-81CC-4C98-B464-1E6763721BA8}" type="pres">
      <dgm:prSet presAssocID="{202768DF-666E-4EC7-A18B-91C31B5C44F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A86AF00-CC66-407F-BB56-F2828CA23D7C}" type="pres">
      <dgm:prSet presAssocID="{202768DF-666E-4EC7-A18B-91C31B5C44F1}" presName="textaccent3" presStyleCnt="0"/>
      <dgm:spPr/>
    </dgm:pt>
    <dgm:pt modelId="{009747AB-E10F-4899-AFEF-349DA70FE903}" type="pres">
      <dgm:prSet presAssocID="{202768DF-666E-4EC7-A18B-91C31B5C44F1}" presName="accentRepeatNode" presStyleLbl="solidAlignAcc1" presStyleIdx="4" presStyleCnt="8"/>
      <dgm:spPr/>
    </dgm:pt>
    <dgm:pt modelId="{41A93E90-E4E7-4228-A444-E22D9352C487}" type="pres">
      <dgm:prSet presAssocID="{1C3B28F7-49EE-4EAD-8F49-4736113A1F8E}" presName="image3" presStyleCnt="0"/>
      <dgm:spPr/>
    </dgm:pt>
    <dgm:pt modelId="{9007AD98-F4D1-4208-9B97-76C57BB08420}" type="pres">
      <dgm:prSet presAssocID="{1C3B28F7-49EE-4EAD-8F49-4736113A1F8E}" presName="imageRepeatNode" presStyleLbl="alignAcc1" presStyleIdx="2" presStyleCnt="4"/>
      <dgm:spPr/>
    </dgm:pt>
    <dgm:pt modelId="{FC8AA29E-F43D-4313-8A11-700FABBE292E}" type="pres">
      <dgm:prSet presAssocID="{1C3B28F7-49EE-4EAD-8F49-4736113A1F8E}" presName="imageaccent3" presStyleCnt="0"/>
      <dgm:spPr/>
    </dgm:pt>
    <dgm:pt modelId="{BA648891-0C36-448B-BDD2-21048B5AB4E2}" type="pres">
      <dgm:prSet presAssocID="{1C3B28F7-49EE-4EAD-8F49-4736113A1F8E}" presName="accentRepeatNode" presStyleLbl="solidAlignAcc1" presStyleIdx="5" presStyleCnt="8"/>
      <dgm:spPr/>
    </dgm:pt>
    <dgm:pt modelId="{33B98EF4-4E2C-40F2-BC56-BA64A74AD7AA}" type="pres">
      <dgm:prSet presAssocID="{E42B9033-CA32-49A9-AF26-8B69AC7918AD}" presName="text4" presStyleCnt="0"/>
      <dgm:spPr/>
    </dgm:pt>
    <dgm:pt modelId="{397394E2-3E2A-440C-B768-A5D26C674B35}" type="pres">
      <dgm:prSet presAssocID="{E42B9033-CA32-49A9-AF26-8B69AC7918AD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60ECF23-6572-47E3-9848-90B91399B381}" type="pres">
      <dgm:prSet presAssocID="{E42B9033-CA32-49A9-AF26-8B69AC7918AD}" presName="textaccent4" presStyleCnt="0"/>
      <dgm:spPr/>
    </dgm:pt>
    <dgm:pt modelId="{51F71B44-46CC-486D-82E9-14EF663E4B67}" type="pres">
      <dgm:prSet presAssocID="{E42B9033-CA32-49A9-AF26-8B69AC7918AD}" presName="accentRepeatNode" presStyleLbl="solidAlignAcc1" presStyleIdx="6" presStyleCnt="8"/>
      <dgm:spPr/>
    </dgm:pt>
    <dgm:pt modelId="{07C280FB-3F6A-46FE-8095-57043BB04B06}" type="pres">
      <dgm:prSet presAssocID="{80C88E51-DA41-4839-8E0D-78EE743EA846}" presName="image4" presStyleCnt="0"/>
      <dgm:spPr/>
    </dgm:pt>
    <dgm:pt modelId="{60F04237-0000-48E7-A55B-0A9C045D56A2}" type="pres">
      <dgm:prSet presAssocID="{80C88E51-DA41-4839-8E0D-78EE743EA846}" presName="imageRepeatNode" presStyleLbl="alignAcc1" presStyleIdx="3" presStyleCnt="4"/>
      <dgm:spPr/>
    </dgm:pt>
    <dgm:pt modelId="{2D9A89E0-DF3B-4947-9426-18A6E83A711C}" type="pres">
      <dgm:prSet presAssocID="{80C88E51-DA41-4839-8E0D-78EE743EA846}" presName="imageaccent4" presStyleCnt="0"/>
      <dgm:spPr/>
    </dgm:pt>
    <dgm:pt modelId="{03F59894-AE21-4336-BC68-F1BBFE9C962C}" type="pres">
      <dgm:prSet presAssocID="{80C88E51-DA41-4839-8E0D-78EE743EA846}" presName="accentRepeatNode" presStyleLbl="solidAlignAcc1" presStyleIdx="7" presStyleCnt="8"/>
      <dgm:spPr/>
    </dgm:pt>
  </dgm:ptLst>
  <dgm:cxnLst>
    <dgm:cxn modelId="{E7A30207-E5A0-4BE8-8051-EBA7BC67A6E2}" type="presOf" srcId="{80C88E51-DA41-4839-8E0D-78EE743EA846}" destId="{60F04237-0000-48E7-A55B-0A9C045D56A2}" srcOrd="0" destOrd="0" presId="urn:microsoft.com/office/officeart/2008/layout/HexagonCluster"/>
    <dgm:cxn modelId="{EDFFC110-8E56-4A1E-8BA0-4F98E38FE640}" srcId="{831CB1DA-2017-4E4F-8E23-54727A0DC7AB}" destId="{E44275AE-9DA3-41DD-80EC-E65B1D4819FD}" srcOrd="0" destOrd="0" parTransId="{6DCC8127-8CD9-48B2-BEE4-0A2B36D36F5B}" sibTransId="{06ED11B5-CCDC-40D5-8596-BB25DB2255F1}"/>
    <dgm:cxn modelId="{EE7EA51B-512C-45F7-92F9-5C869C5CAE7C}" srcId="{831CB1DA-2017-4E4F-8E23-54727A0DC7AB}" destId="{E42B9033-CA32-49A9-AF26-8B69AC7918AD}" srcOrd="3" destOrd="0" parTransId="{F572DBE3-84A5-4F0B-9926-C82851456DCB}" sibTransId="{80C88E51-DA41-4839-8E0D-78EE743EA846}"/>
    <dgm:cxn modelId="{3349F933-8A25-44C2-9D0B-D7F0FE1FBF71}" type="presOf" srcId="{43601B44-157B-41D8-BA8C-D948C3EDF261}" destId="{14D6FD38-832C-44DC-ADFF-454C5A251EE5}" srcOrd="0" destOrd="0" presId="urn:microsoft.com/office/officeart/2008/layout/HexagonCluster"/>
    <dgm:cxn modelId="{2FCFBF47-8D7F-45FA-917E-42B2B8EAEF2A}" type="presOf" srcId="{E42B9033-CA32-49A9-AF26-8B69AC7918AD}" destId="{397394E2-3E2A-440C-B768-A5D26C674B35}" srcOrd="0" destOrd="0" presId="urn:microsoft.com/office/officeart/2008/layout/HexagonCluster"/>
    <dgm:cxn modelId="{3A2DB148-DC72-4F6F-9837-25255B0ACC25}" type="presOf" srcId="{06ED11B5-CCDC-40D5-8596-BB25DB2255F1}" destId="{EE5790DA-6CA6-4888-9789-798CF311ED1D}" srcOrd="0" destOrd="0" presId="urn:microsoft.com/office/officeart/2008/layout/HexagonCluster"/>
    <dgm:cxn modelId="{1A52A64C-E9F0-4149-A8DB-44C25A5078B0}" type="presOf" srcId="{831CB1DA-2017-4E4F-8E23-54727A0DC7AB}" destId="{42E97DB8-BCB3-4E70-912B-8FC453769C91}" srcOrd="0" destOrd="0" presId="urn:microsoft.com/office/officeart/2008/layout/HexagonCluster"/>
    <dgm:cxn modelId="{A59C4773-4A77-48BE-BB02-315545D970B9}" type="presOf" srcId="{68E60675-DEB4-4B6C-ADC1-036470D27349}" destId="{CDB571D3-AF9D-4F49-901E-C882E354C8F0}" srcOrd="0" destOrd="0" presId="urn:microsoft.com/office/officeart/2008/layout/HexagonCluster"/>
    <dgm:cxn modelId="{8FDFC27F-D716-43DF-B900-88DFDB958715}" srcId="{831CB1DA-2017-4E4F-8E23-54727A0DC7AB}" destId="{43601B44-157B-41D8-BA8C-D948C3EDF261}" srcOrd="1" destOrd="0" parTransId="{23F37F48-4F35-4E1E-B4CE-14DC62DA8205}" sibTransId="{68E60675-DEB4-4B6C-ADC1-036470D27349}"/>
    <dgm:cxn modelId="{15B91F83-07DF-4179-8DEC-F93A94EE318A}" type="presOf" srcId="{E44275AE-9DA3-41DD-80EC-E65B1D4819FD}" destId="{965FC2D1-EE80-493B-99A2-94D22136E0D1}" srcOrd="0" destOrd="0" presId="urn:microsoft.com/office/officeart/2008/layout/HexagonCluster"/>
    <dgm:cxn modelId="{9E7E619C-73A8-48E5-BF36-B35859754BFF}" type="presOf" srcId="{1C3B28F7-49EE-4EAD-8F49-4736113A1F8E}" destId="{9007AD98-F4D1-4208-9B97-76C57BB08420}" srcOrd="0" destOrd="0" presId="urn:microsoft.com/office/officeart/2008/layout/HexagonCluster"/>
    <dgm:cxn modelId="{54D78EA3-6739-474F-8D73-8076BE716B22}" type="presOf" srcId="{202768DF-666E-4EC7-A18B-91C31B5C44F1}" destId="{D4A533FD-81CC-4C98-B464-1E6763721BA8}" srcOrd="0" destOrd="0" presId="urn:microsoft.com/office/officeart/2008/layout/HexagonCluster"/>
    <dgm:cxn modelId="{F3ADF2F4-9FA4-4112-BD78-241ADE1E5A55}" srcId="{831CB1DA-2017-4E4F-8E23-54727A0DC7AB}" destId="{202768DF-666E-4EC7-A18B-91C31B5C44F1}" srcOrd="2" destOrd="0" parTransId="{753AFF46-1B73-48E2-A600-29BDC41FCFA8}" sibTransId="{1C3B28F7-49EE-4EAD-8F49-4736113A1F8E}"/>
    <dgm:cxn modelId="{9202EF6A-F912-4E05-8B11-6988946D533C}" type="presParOf" srcId="{42E97DB8-BCB3-4E70-912B-8FC453769C91}" destId="{7A5AE790-5A41-4C04-A2A3-2B75DB706CF4}" srcOrd="0" destOrd="0" presId="urn:microsoft.com/office/officeart/2008/layout/HexagonCluster"/>
    <dgm:cxn modelId="{42660741-D0FD-40DA-B14E-7ABED9507A5E}" type="presParOf" srcId="{7A5AE790-5A41-4C04-A2A3-2B75DB706CF4}" destId="{965FC2D1-EE80-493B-99A2-94D22136E0D1}" srcOrd="0" destOrd="0" presId="urn:microsoft.com/office/officeart/2008/layout/HexagonCluster"/>
    <dgm:cxn modelId="{5FDB7D21-D1F6-4181-AC2F-2761B886A889}" type="presParOf" srcId="{42E97DB8-BCB3-4E70-912B-8FC453769C91}" destId="{ECB0044C-96D5-49B8-ADDC-97C02EF9A65E}" srcOrd="1" destOrd="0" presId="urn:microsoft.com/office/officeart/2008/layout/HexagonCluster"/>
    <dgm:cxn modelId="{00839C22-1A4C-43E7-ACF0-654AAFB0C012}" type="presParOf" srcId="{ECB0044C-96D5-49B8-ADDC-97C02EF9A65E}" destId="{A29CEFF1-69C4-49C6-B013-889DEE0E8A2B}" srcOrd="0" destOrd="0" presId="urn:microsoft.com/office/officeart/2008/layout/HexagonCluster"/>
    <dgm:cxn modelId="{E0E192E1-DC41-4415-A8C5-5BB3E6301D35}" type="presParOf" srcId="{42E97DB8-BCB3-4E70-912B-8FC453769C91}" destId="{CC410C64-E9A8-4686-9FAA-4F585C49C11D}" srcOrd="2" destOrd="0" presId="urn:microsoft.com/office/officeart/2008/layout/HexagonCluster"/>
    <dgm:cxn modelId="{D5B8393F-7EE7-4471-8EE7-DCFA9B9900B3}" type="presParOf" srcId="{CC410C64-E9A8-4686-9FAA-4F585C49C11D}" destId="{EE5790DA-6CA6-4888-9789-798CF311ED1D}" srcOrd="0" destOrd="0" presId="urn:microsoft.com/office/officeart/2008/layout/HexagonCluster"/>
    <dgm:cxn modelId="{B617CB3A-26E5-4E76-AA3F-6C09569E37B6}" type="presParOf" srcId="{42E97DB8-BCB3-4E70-912B-8FC453769C91}" destId="{D3881077-3C0B-453C-9481-911332D3AB53}" srcOrd="3" destOrd="0" presId="urn:microsoft.com/office/officeart/2008/layout/HexagonCluster"/>
    <dgm:cxn modelId="{326C7B09-E7AF-491F-A09A-B19EC52F7500}" type="presParOf" srcId="{D3881077-3C0B-453C-9481-911332D3AB53}" destId="{46A6C5B3-0670-4FD4-8B61-B6D3C26A7857}" srcOrd="0" destOrd="0" presId="urn:microsoft.com/office/officeart/2008/layout/HexagonCluster"/>
    <dgm:cxn modelId="{0B15259A-50F9-4837-A4CD-04F7E5D791B1}" type="presParOf" srcId="{42E97DB8-BCB3-4E70-912B-8FC453769C91}" destId="{EDECF7D3-DCFE-4490-B8C4-911A5F56EE06}" srcOrd="4" destOrd="0" presId="urn:microsoft.com/office/officeart/2008/layout/HexagonCluster"/>
    <dgm:cxn modelId="{622D66D8-4082-4874-8CA5-BA33AB34859C}" type="presParOf" srcId="{EDECF7D3-DCFE-4490-B8C4-911A5F56EE06}" destId="{14D6FD38-832C-44DC-ADFF-454C5A251EE5}" srcOrd="0" destOrd="0" presId="urn:microsoft.com/office/officeart/2008/layout/HexagonCluster"/>
    <dgm:cxn modelId="{BDECCDEF-89BB-4728-B4AD-F119156C6B58}" type="presParOf" srcId="{42E97DB8-BCB3-4E70-912B-8FC453769C91}" destId="{D91BE984-4CF0-42D8-9C88-CD34164CABFA}" srcOrd="5" destOrd="0" presId="urn:microsoft.com/office/officeart/2008/layout/HexagonCluster"/>
    <dgm:cxn modelId="{69E8D12B-FCD3-45FC-9A1A-B3F030F91332}" type="presParOf" srcId="{D91BE984-4CF0-42D8-9C88-CD34164CABFA}" destId="{F3C509CF-DCF8-4CE0-8DCF-42C081BBD287}" srcOrd="0" destOrd="0" presId="urn:microsoft.com/office/officeart/2008/layout/HexagonCluster"/>
    <dgm:cxn modelId="{F89EB096-9F1C-4A64-BFA9-83E0A5D9D94A}" type="presParOf" srcId="{42E97DB8-BCB3-4E70-912B-8FC453769C91}" destId="{9396EC22-8D8F-4C04-A801-256D10CD3362}" srcOrd="6" destOrd="0" presId="urn:microsoft.com/office/officeart/2008/layout/HexagonCluster"/>
    <dgm:cxn modelId="{7E77ACBB-A65B-4189-B59F-191388F77E98}" type="presParOf" srcId="{9396EC22-8D8F-4C04-A801-256D10CD3362}" destId="{CDB571D3-AF9D-4F49-901E-C882E354C8F0}" srcOrd="0" destOrd="0" presId="urn:microsoft.com/office/officeart/2008/layout/HexagonCluster"/>
    <dgm:cxn modelId="{3C291EA7-9F54-491D-AA9D-0AED0584870E}" type="presParOf" srcId="{42E97DB8-BCB3-4E70-912B-8FC453769C91}" destId="{31F6ED3F-4265-4DA1-9B00-81BFCE1A5342}" srcOrd="7" destOrd="0" presId="urn:microsoft.com/office/officeart/2008/layout/HexagonCluster"/>
    <dgm:cxn modelId="{A2AA8287-B4E8-47D5-9EAF-D8B0E300EE6B}" type="presParOf" srcId="{31F6ED3F-4265-4DA1-9B00-81BFCE1A5342}" destId="{8E7E636A-141A-45E5-A9BE-2589F29F563B}" srcOrd="0" destOrd="0" presId="urn:microsoft.com/office/officeart/2008/layout/HexagonCluster"/>
    <dgm:cxn modelId="{B1894A9E-F15F-4FB7-BDBD-7034E3A495CC}" type="presParOf" srcId="{42E97DB8-BCB3-4E70-912B-8FC453769C91}" destId="{DD02385E-BD9B-4029-875F-FC434596FAF5}" srcOrd="8" destOrd="0" presId="urn:microsoft.com/office/officeart/2008/layout/HexagonCluster"/>
    <dgm:cxn modelId="{3F5CE769-BC21-452B-874A-CDD40A381EEF}" type="presParOf" srcId="{DD02385E-BD9B-4029-875F-FC434596FAF5}" destId="{D4A533FD-81CC-4C98-B464-1E6763721BA8}" srcOrd="0" destOrd="0" presId="urn:microsoft.com/office/officeart/2008/layout/HexagonCluster"/>
    <dgm:cxn modelId="{40442AC9-3E6F-47FF-AC7C-2928064C5265}" type="presParOf" srcId="{42E97DB8-BCB3-4E70-912B-8FC453769C91}" destId="{DA86AF00-CC66-407F-BB56-F2828CA23D7C}" srcOrd="9" destOrd="0" presId="urn:microsoft.com/office/officeart/2008/layout/HexagonCluster"/>
    <dgm:cxn modelId="{560D923F-8AF1-4E9C-A8B3-16379A545448}" type="presParOf" srcId="{DA86AF00-CC66-407F-BB56-F2828CA23D7C}" destId="{009747AB-E10F-4899-AFEF-349DA70FE903}" srcOrd="0" destOrd="0" presId="urn:microsoft.com/office/officeart/2008/layout/HexagonCluster"/>
    <dgm:cxn modelId="{FC4EA3DF-6FED-4EC0-BAC0-9510ADA3ABEF}" type="presParOf" srcId="{42E97DB8-BCB3-4E70-912B-8FC453769C91}" destId="{41A93E90-E4E7-4228-A444-E22D9352C487}" srcOrd="10" destOrd="0" presId="urn:microsoft.com/office/officeart/2008/layout/HexagonCluster"/>
    <dgm:cxn modelId="{07F1D5FB-B47E-494E-890A-E98F290DD2DB}" type="presParOf" srcId="{41A93E90-E4E7-4228-A444-E22D9352C487}" destId="{9007AD98-F4D1-4208-9B97-76C57BB08420}" srcOrd="0" destOrd="0" presId="urn:microsoft.com/office/officeart/2008/layout/HexagonCluster"/>
    <dgm:cxn modelId="{D1198B75-89E4-40CD-9895-CB2F2D91C4A4}" type="presParOf" srcId="{42E97DB8-BCB3-4E70-912B-8FC453769C91}" destId="{FC8AA29E-F43D-4313-8A11-700FABBE292E}" srcOrd="11" destOrd="0" presId="urn:microsoft.com/office/officeart/2008/layout/HexagonCluster"/>
    <dgm:cxn modelId="{A22725A6-BB78-4776-AB36-605A0407511C}" type="presParOf" srcId="{FC8AA29E-F43D-4313-8A11-700FABBE292E}" destId="{BA648891-0C36-448B-BDD2-21048B5AB4E2}" srcOrd="0" destOrd="0" presId="urn:microsoft.com/office/officeart/2008/layout/HexagonCluster"/>
    <dgm:cxn modelId="{5E904DEA-33FC-4183-AF5F-D25B223C699B}" type="presParOf" srcId="{42E97DB8-BCB3-4E70-912B-8FC453769C91}" destId="{33B98EF4-4E2C-40F2-BC56-BA64A74AD7AA}" srcOrd="12" destOrd="0" presId="urn:microsoft.com/office/officeart/2008/layout/HexagonCluster"/>
    <dgm:cxn modelId="{97C9AF5F-00E2-4DD0-B048-C3FE01CBBBE1}" type="presParOf" srcId="{33B98EF4-4E2C-40F2-BC56-BA64A74AD7AA}" destId="{397394E2-3E2A-440C-B768-A5D26C674B35}" srcOrd="0" destOrd="0" presId="urn:microsoft.com/office/officeart/2008/layout/HexagonCluster"/>
    <dgm:cxn modelId="{928A0862-B0BF-444B-9DBD-40F0230F780F}" type="presParOf" srcId="{42E97DB8-BCB3-4E70-912B-8FC453769C91}" destId="{860ECF23-6572-47E3-9848-90B91399B381}" srcOrd="13" destOrd="0" presId="urn:microsoft.com/office/officeart/2008/layout/HexagonCluster"/>
    <dgm:cxn modelId="{2174EB51-AA42-4AF9-AA67-D3596CD10D4A}" type="presParOf" srcId="{860ECF23-6572-47E3-9848-90B91399B381}" destId="{51F71B44-46CC-486D-82E9-14EF663E4B67}" srcOrd="0" destOrd="0" presId="urn:microsoft.com/office/officeart/2008/layout/HexagonCluster"/>
    <dgm:cxn modelId="{12E3228D-928E-4692-8E2E-5A8545E4465F}" type="presParOf" srcId="{42E97DB8-BCB3-4E70-912B-8FC453769C91}" destId="{07C280FB-3F6A-46FE-8095-57043BB04B06}" srcOrd="14" destOrd="0" presId="urn:microsoft.com/office/officeart/2008/layout/HexagonCluster"/>
    <dgm:cxn modelId="{A38A9234-032A-4566-A3E0-FE27FC2EF540}" type="presParOf" srcId="{07C280FB-3F6A-46FE-8095-57043BB04B06}" destId="{60F04237-0000-48E7-A55B-0A9C045D56A2}" srcOrd="0" destOrd="0" presId="urn:microsoft.com/office/officeart/2008/layout/HexagonCluster"/>
    <dgm:cxn modelId="{BFC326CB-F06D-4CE8-869D-428FF0E23FB8}" type="presParOf" srcId="{42E97DB8-BCB3-4E70-912B-8FC453769C91}" destId="{2D9A89E0-DF3B-4947-9426-18A6E83A711C}" srcOrd="15" destOrd="0" presId="urn:microsoft.com/office/officeart/2008/layout/HexagonCluster"/>
    <dgm:cxn modelId="{AFB114BD-60A8-42B3-8C92-3A7FB8084A66}" type="presParOf" srcId="{2D9A89E0-DF3B-4947-9426-18A6E83A711C}" destId="{03F59894-AE21-4336-BC68-F1BBFE9C96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FC2D1-EE80-493B-99A2-94D22136E0D1}">
      <dsp:nvSpPr>
        <dsp:cNvPr id="0" name=""/>
        <dsp:cNvSpPr/>
      </dsp:nvSpPr>
      <dsp:spPr>
        <a:xfrm>
          <a:off x="2659686" y="2703921"/>
          <a:ext cx="1919205" cy="16474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כך – כהנא צדק</a:t>
          </a:r>
        </a:p>
      </dsp:txBody>
      <dsp:txXfrm>
        <a:off x="2956904" y="2959049"/>
        <a:ext cx="1324769" cy="1137160"/>
      </dsp:txXfrm>
    </dsp:sp>
    <dsp:sp modelId="{A29CEFF1-69C4-49C6-B013-889DEE0E8A2B}">
      <dsp:nvSpPr>
        <dsp:cNvPr id="0" name=""/>
        <dsp:cNvSpPr/>
      </dsp:nvSpPr>
      <dsp:spPr>
        <a:xfrm>
          <a:off x="2719714" y="3431900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5790DA-6CA6-4888-9789-798CF311ED1D}">
      <dsp:nvSpPr>
        <dsp:cNvPr id="0" name=""/>
        <dsp:cNvSpPr/>
      </dsp:nvSpPr>
      <dsp:spPr>
        <a:xfrm>
          <a:off x="1030475" y="1808416"/>
          <a:ext cx="1919205" cy="1647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A6C5B3-0670-4FD4-8B61-B6D3C26A7857}">
      <dsp:nvSpPr>
        <dsp:cNvPr id="0" name=""/>
        <dsp:cNvSpPr/>
      </dsp:nvSpPr>
      <dsp:spPr>
        <a:xfrm>
          <a:off x="2329954" y="3227387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39601"/>
              <a:satOff val="6223"/>
              <a:lumOff val="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D6FD38-832C-44DC-ADFF-454C5A251EE5}">
      <dsp:nvSpPr>
        <dsp:cNvPr id="0" name=""/>
        <dsp:cNvSpPr/>
      </dsp:nvSpPr>
      <dsp:spPr>
        <a:xfrm>
          <a:off x="4287206" y="1795797"/>
          <a:ext cx="1919205" cy="16474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792402"/>
                <a:satOff val="14520"/>
                <a:lumOff val="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92402"/>
                <a:satOff val="14520"/>
                <a:lumOff val="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92402"/>
                <a:satOff val="14520"/>
                <a:lumOff val="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חנין זועבי - מרמרה</a:t>
          </a:r>
        </a:p>
      </dsp:txBody>
      <dsp:txXfrm>
        <a:off x="4584424" y="2050925"/>
        <a:ext cx="1324769" cy="1137160"/>
      </dsp:txXfrm>
    </dsp:sp>
    <dsp:sp modelId="{F3C509CF-DCF8-4CE0-8DCF-42C081BBD287}">
      <dsp:nvSpPr>
        <dsp:cNvPr id="0" name=""/>
        <dsp:cNvSpPr/>
      </dsp:nvSpPr>
      <dsp:spPr>
        <a:xfrm>
          <a:off x="5601904" y="3213027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679202"/>
              <a:satOff val="12446"/>
              <a:lumOff val="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571D3-AF9D-4F49-901E-C882E354C8F0}">
      <dsp:nvSpPr>
        <dsp:cNvPr id="0" name=""/>
        <dsp:cNvSpPr/>
      </dsp:nvSpPr>
      <dsp:spPr>
        <a:xfrm>
          <a:off x="5923180" y="2701310"/>
          <a:ext cx="1919205" cy="1647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6350" cap="flat" cmpd="sng" algn="ctr">
          <a:solidFill>
            <a:schemeClr val="accent4">
              <a:hueOff val="-792402"/>
              <a:satOff val="14520"/>
              <a:lumOff val="18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7E636A-141A-45E5-A9BE-2589F29F563B}">
      <dsp:nvSpPr>
        <dsp:cNvPr id="0" name=""/>
        <dsp:cNvSpPr/>
      </dsp:nvSpPr>
      <dsp:spPr>
        <a:xfrm>
          <a:off x="5967145" y="3439297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018802"/>
              <a:satOff val="18669"/>
              <a:lumOff val="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A533FD-81CC-4C98-B464-1E6763721BA8}">
      <dsp:nvSpPr>
        <dsp:cNvPr id="0" name=""/>
        <dsp:cNvSpPr/>
      </dsp:nvSpPr>
      <dsp:spPr>
        <a:xfrm>
          <a:off x="2659686" y="908124"/>
          <a:ext cx="1919205" cy="16474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584803"/>
                <a:satOff val="29040"/>
                <a:lumOff val="36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84803"/>
                <a:satOff val="29040"/>
                <a:lumOff val="36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84803"/>
                <a:satOff val="29040"/>
                <a:lumOff val="36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שלום עכשיו</a:t>
          </a:r>
        </a:p>
      </dsp:txBody>
      <dsp:txXfrm>
        <a:off x="2956904" y="1163252"/>
        <a:ext cx="1324769" cy="1137160"/>
      </dsp:txXfrm>
    </dsp:sp>
    <dsp:sp modelId="{009747AB-E10F-4899-AFEF-349DA70FE903}">
      <dsp:nvSpPr>
        <dsp:cNvPr id="0" name=""/>
        <dsp:cNvSpPr/>
      </dsp:nvSpPr>
      <dsp:spPr>
        <a:xfrm>
          <a:off x="3965929" y="942064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358403"/>
              <a:satOff val="24891"/>
              <a:lumOff val="31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07AD98-F4D1-4208-9B97-76C57BB08420}">
      <dsp:nvSpPr>
        <dsp:cNvPr id="0" name=""/>
        <dsp:cNvSpPr/>
      </dsp:nvSpPr>
      <dsp:spPr>
        <a:xfrm>
          <a:off x="4287206" y="0"/>
          <a:ext cx="1919205" cy="1647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accent4">
              <a:hueOff val="-1584803"/>
              <a:satOff val="29040"/>
              <a:lumOff val="36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48891-0C36-448B-BDD2-21048B5AB4E2}">
      <dsp:nvSpPr>
        <dsp:cNvPr id="0" name=""/>
        <dsp:cNvSpPr/>
      </dsp:nvSpPr>
      <dsp:spPr>
        <a:xfrm>
          <a:off x="4331170" y="730154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698004"/>
              <a:satOff val="31114"/>
              <a:lumOff val="39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394E2-3E2A-440C-B768-A5D26C674B35}">
      <dsp:nvSpPr>
        <dsp:cNvPr id="0" name=""/>
        <dsp:cNvSpPr/>
      </dsp:nvSpPr>
      <dsp:spPr>
        <a:xfrm>
          <a:off x="5923180" y="905513"/>
          <a:ext cx="1919205" cy="16474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377205"/>
                <a:satOff val="43560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377205"/>
                <a:satOff val="43560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377205"/>
                <a:satOff val="43560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מיכאל בן ארי</a:t>
          </a:r>
        </a:p>
      </dsp:txBody>
      <dsp:txXfrm>
        <a:off x="6220398" y="1160641"/>
        <a:ext cx="1324769" cy="1137160"/>
      </dsp:txXfrm>
    </dsp:sp>
    <dsp:sp modelId="{51F71B44-46CC-486D-82E9-14EF663E4B67}">
      <dsp:nvSpPr>
        <dsp:cNvPr id="0" name=""/>
        <dsp:cNvSpPr/>
      </dsp:nvSpPr>
      <dsp:spPr>
        <a:xfrm>
          <a:off x="7573528" y="1632622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037605"/>
              <a:satOff val="37337"/>
              <a:lumOff val="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F04237-0000-48E7-A55B-0A9C045D56A2}">
      <dsp:nvSpPr>
        <dsp:cNvPr id="0" name=""/>
        <dsp:cNvSpPr/>
      </dsp:nvSpPr>
      <dsp:spPr>
        <a:xfrm>
          <a:off x="7565919" y="1811026"/>
          <a:ext cx="1919205" cy="1647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-2377205"/>
              <a:satOff val="43560"/>
              <a:lumOff val="5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59894-AE21-4336-BC68-F1BBFE9C962C}">
      <dsp:nvSpPr>
        <dsp:cNvPr id="0" name=""/>
        <dsp:cNvSpPr/>
      </dsp:nvSpPr>
      <dsp:spPr>
        <a:xfrm>
          <a:off x="7953142" y="1840180"/>
          <a:ext cx="224048" cy="1931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377205"/>
              <a:satOff val="43560"/>
              <a:lumOff val="5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A22B58-1E94-4090-A3C5-BD15CFF3A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90A1320-6F14-4336-A775-74818BE64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04325F-9C14-4468-A373-706E5763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51A7E4-D907-4E25-AFAB-A4F7C344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A0D08E6-1C84-4E4E-9FD3-4A5A63CF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06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0237D3-7CD4-4AD1-B66F-CF224327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BF830DB-EE80-4181-B596-C8CA6E4A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9A86AA-C05C-4B1B-87F6-8AFF7B64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DBBC3A-FC27-4CA1-8A87-49341898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F83618-511B-410C-ACD4-8AC5F805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50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A67C874-343D-4BAE-9542-D474FC23B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E268CA7-4DE1-49F4-A21B-CBAC085F0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30860C-EB0A-412C-B8D9-A2703735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4E3C7D-CDBC-400B-AE76-A3D38CB5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900183-48AB-4CFE-8C04-2A343F3D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5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E930CF-1E2C-4A5C-9184-33D05850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02CC4A-A4D6-4C51-AC28-A889C5A7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B2B628-2F43-406B-9D39-603A9937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9F030C-14D9-481D-A21E-0930CDA3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EE2B6C-7C95-4CEA-83C9-AE283B4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17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924128-AA55-4F54-97B2-F3CF91C1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4D03C9A-A5E6-43D2-892D-20EA00D1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464581-12BD-40A4-9113-D87CBFC7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5CFB54-EFCE-4D14-ADF5-BA5AA4E7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615AE1-6A73-4982-B053-1D47AE0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409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28142-9B4C-4048-A909-B1C3D76F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842D55-F36D-4E9F-ADFF-8CD270D9E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723F16F-6585-4C58-8BCB-A8E07CF1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E57916E-EEF0-4CD3-8302-FC1E7A44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20D0E6E-E816-4A67-9F45-D1DBD9F1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72EA7E1-641D-4F3B-AF24-9F0168C2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768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3C335B-D095-4A21-8BE8-B5A1A645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903521-137D-4B96-99F1-6CDA7503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714984F-B607-488F-A3CF-8CF6DF9F9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772BC8B-A8FC-474F-91A9-EB92620AC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622F8AB-DD2F-43E3-9F72-4174BC241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13A8CD-35A3-439A-A3E4-BBBA2D6E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1B5829D-0E71-4F2A-B136-F111E20C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A92AD6A-2B2E-4509-9707-E512ADE0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825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DED487-1AF4-471F-AD68-3ABC668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AA38A27-1ADB-4956-B127-35A82275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1F36FB6-545D-4BD4-99FE-F9ADEF28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ABA95E2-3408-431D-86A0-C7ABEBAC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97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595EE8C-1856-475E-B2BB-A68FA3B3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148C2CE-64FA-4441-B1D9-95348683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C1B708B-718C-459C-A6C9-2455F8F8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13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03AE75-0537-4B0C-9604-457250DE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BB6BAF-2538-4E0F-9895-E23E5D15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B2845F-6F82-43B1-A726-E620005F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E93CBEB-CC5A-4E13-842B-B6563340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8A82CF-82FD-429C-B5E5-95DF4D12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4EA7B9F-E9B8-4F9E-8EB5-AD3F6C8A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1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A6B7E9-E773-4CBB-817C-8FDEB24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6D0DD7C-3478-4D30-9FB9-7316518F7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AB89385-3DE5-493E-8152-7FEF96B3E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0B43A23-F1C8-4CE8-9623-E60DE547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91E479F-1EDB-4DB8-A6D7-48066574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E833037-0169-47F3-A3CE-EA520321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4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5978A8-A03B-4A4A-A49B-C5533383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D1D6AE-1934-425B-A74C-4ABF61A6A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C0257E-9A9A-4638-B543-2B8F000FB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D827-9598-4FD1-A3D2-A4091BE5778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60EF92-45C9-4A0F-A64D-173C72FDC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768CFA-0A27-4C0D-B5E2-34505790A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607A-D756-4EA6-871B-A0B0C47BB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16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שלטון העם‎ - YouTube">
            <a:extLst>
              <a:ext uri="{FF2B5EF4-FFF2-40B4-BE49-F238E27FC236}">
                <a16:creationId xmlns:a16="http://schemas.microsoft.com/office/drawing/2014/main" id="{4CF7C8E9-8210-4218-A870-A8E04EC86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436306A-0891-4A9E-82FF-CCDECF5A5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e-I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דמוקרטיה מתגוננת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CEF96C-FEBD-4D92-A569-157BC21DF874}"/>
              </a:ext>
            </a:extLst>
          </p:cNvPr>
          <p:cNvSpPr txBox="1"/>
          <p:nvPr/>
        </p:nvSpPr>
        <p:spPr>
          <a:xfrm>
            <a:off x="9067800" y="188541"/>
            <a:ext cx="2933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עריכה: אביה אשואל לוי</a:t>
            </a:r>
          </a:p>
        </p:txBody>
      </p:sp>
    </p:spTree>
    <p:extLst>
      <p:ext uri="{BB962C8B-B14F-4D97-AF65-F5344CB8AC3E}">
        <p14:creationId xmlns:p14="http://schemas.microsoft.com/office/powerpoint/2010/main" val="187545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EA13D8-2DD1-43C2-A41E-8B597F3E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0629"/>
            <a:ext cx="5319433" cy="6047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he-IL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דמוקרטיה מתגוננת</a:t>
            </a:r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D6B8BA-04E1-4E38-BB2E-73059E134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" b="3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6D54BE65-D65E-414A-A8BC-AE685F66FDC3}"/>
              </a:ext>
            </a:extLst>
          </p:cNvPr>
          <p:cNvSpPr txBox="1">
            <a:spLocks/>
          </p:cNvSpPr>
          <p:nvPr/>
        </p:nvSpPr>
        <p:spPr>
          <a:xfrm>
            <a:off x="6305550" y="1262179"/>
            <a:ext cx="5319433" cy="49484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he-IL" sz="32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הגנה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על המשטר הדמוקרטי, עקרונותיו ואופי המדינה.</a:t>
            </a:r>
          </a:p>
          <a:p>
            <a:pPr algn="ctr" rtl="0"/>
            <a:endParaRPr lang="he-IL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rtl="0"/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מפני </a:t>
            </a:r>
            <a:r>
              <a:rPr lang="he-IL" sz="32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אדם או קבוצה 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שפועלים </a:t>
            </a:r>
            <a:r>
              <a:rPr lang="he-IL" sz="32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בזירה הציבורית 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תוך ניצול הכלים הדמוקרטיים על מנת </a:t>
            </a:r>
            <a:r>
              <a:rPr lang="he-IL" sz="32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לפגוע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במשטר הדמוקרטי או באופי המדינה. </a:t>
            </a:r>
          </a:p>
          <a:p>
            <a:pPr algn="ctr" rtl="0"/>
            <a:endParaRPr lang="he-IL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rtl="0"/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במקרים בהם האיום ממשי המדינה מתגוננת על </a:t>
            </a:r>
            <a:r>
              <a:rPr lang="he-IL" sz="3200" b="1" dirty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ידי שלילת הזכות הפוליטיות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שלהם.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22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מה זה קלפי ואיך מוצאים את מיקום הקלפי לצורך הבחירות? - פרוטוקול ...">
            <a:extLst>
              <a:ext uri="{FF2B5EF4-FFF2-40B4-BE49-F238E27FC236}">
                <a16:creationId xmlns:a16="http://schemas.microsoft.com/office/drawing/2014/main" id="{DFC2CE6F-C813-43E3-8298-632A2DA02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490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37B62BF2-DC6E-4613-AA6B-A1B183C9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07" y="492936"/>
            <a:ext cx="4803636" cy="48743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חוק המפלגות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4C159E-A550-4E3C-ACCC-1D4BF58E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0" y="736651"/>
            <a:ext cx="6111563" cy="53846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e-IL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על פי חוק יסוד הכנסת וחוק המפלגות</a:t>
            </a:r>
          </a:p>
          <a:p>
            <a:pPr marL="0" indent="0">
              <a:buNone/>
            </a:pPr>
            <a:endParaRPr lang="he-IL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מפלגה </a:t>
            </a:r>
            <a:r>
              <a:rPr lang="he-IL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לא יכולה להשתתף בבחירות </a:t>
            </a: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לכנסת אם יש במטרותיה:</a:t>
            </a:r>
          </a:p>
          <a:p>
            <a:pPr marL="0" indent="0">
              <a:buNone/>
            </a:pPr>
            <a:r>
              <a:rPr lang="he-IL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1. שלילת</a:t>
            </a: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 קיומה של ישראל כמדינה יהודית ודמוקרטית </a:t>
            </a:r>
          </a:p>
          <a:p>
            <a:pPr marL="0" indent="0">
              <a:buNone/>
            </a:pPr>
            <a:r>
              <a:rPr lang="he-IL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2. הסתה</a:t>
            </a: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 לגזענות </a:t>
            </a:r>
          </a:p>
          <a:p>
            <a:pPr marL="0" indent="0">
              <a:buNone/>
            </a:pPr>
            <a:r>
              <a:rPr lang="he-IL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3. תמיכה</a:t>
            </a: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 במאבק מזוין של מדינת אויב או ארגון טרור נגד מדינת ישראל</a:t>
            </a:r>
            <a:endParaRPr lang="he-IL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isqualified red rubber stamp on white Royalty Free Vector">
            <a:extLst>
              <a:ext uri="{FF2B5EF4-FFF2-40B4-BE49-F238E27FC236}">
                <a16:creationId xmlns:a16="http://schemas.microsoft.com/office/drawing/2014/main" id="{59D10EB6-EDFB-473C-88B4-F16DF3F96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 bwMode="auto">
          <a:xfrm>
            <a:off x="409575" y="-406600"/>
            <a:ext cx="11229975" cy="666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9A3F6BA-9772-46B8-AB17-C19D6303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2387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פסילת מפלגות/מתמודדים לאורך השנים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1C26788-53DF-481B-9166-0A764CDEB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679539"/>
              </p:ext>
            </p:extLst>
          </p:nvPr>
        </p:nvGraphicFramePr>
        <p:xfrm>
          <a:off x="838200" y="13779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44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ביטחון עצמי אצל ילדים - הנוסחה המלאה - הורות בשמחה">
            <a:extLst>
              <a:ext uri="{FF2B5EF4-FFF2-40B4-BE49-F238E27FC236}">
                <a16:creationId xmlns:a16="http://schemas.microsoft.com/office/drawing/2014/main" id="{A12ACDFA-5F3A-4ED7-A5E9-5BEE5B59C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F4158D6-1B64-4DE8-8798-E1D71C4E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0" y="189029"/>
            <a:ext cx="5319433" cy="6047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he-IL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ביטחון ודמוקרטיה</a:t>
            </a:r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7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D2B2F0F-A558-413F-BEFE-8DC149E9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תקנות לשעת חירום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7ADACA-CFE9-4473-96DE-2D63F96B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95" y="1577515"/>
            <a:ext cx="10905066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הממשלה מוסמכת להתקין תקנה לשעת חירום </a:t>
            </a:r>
            <a:r>
              <a:rPr lang="he-IL" sz="32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לטובת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הגנת המדינה, ביטחון הצבור וקיום אספקה ושירותים חיוניים.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ייחודן בכך שאף שהן חקיקת משנה</a:t>
            </a:r>
            <a:r>
              <a:rPr lang="he-IL" sz="32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הן יכולות לגבור על הוראות חוק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(למעט חוקים חסינים כמו ח"י: כבוד האדם וחירותו, ח"י חופש העיסוק וח"י: הכנסת)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בישראל ניתן להתקינן רק כאשר </a:t>
            </a:r>
            <a:r>
              <a:rPr lang="he-IL" sz="32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מוכרז מצב חירום במדינה </a:t>
            </a:r>
            <a:r>
              <a:rPr lang="he-IL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(ע"י הכנסת. (בפועל, מאז הקמת המדינה מוכרז בה על-ידי הכנסת מצב חירום (ההכרזה מחודשת אחת לשנה).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57846EF-E9EE-4906-8AD3-3DBD682E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b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בתקופת הקורונה ניתן לראות כיצד הממשלה הפעילה תקנות לשעת חירום, לדוגמה:</a:t>
            </a:r>
            <a:b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he-IL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הטלת סגר</a:t>
            </a:r>
            <a:b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he-IL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2. </a:t>
            </a:r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סגירת מקומות ציבוריים</a:t>
            </a:r>
            <a:b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he-IL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איכון טלפונים פרטיים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42" name="Picture 2" descr="הממשלה אישרה תקנות לשעת חירום: מספר העובדים במגזר העסקי והציבורי ...">
            <a:extLst>
              <a:ext uri="{FF2B5EF4-FFF2-40B4-BE49-F238E27FC236}">
                <a16:creationId xmlns:a16="http://schemas.microsoft.com/office/drawing/2014/main" id="{659B35D7-74DE-47F6-8CD4-62D25CCDC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 r="-2" b="16399"/>
          <a:stretch/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1AD044F4-2191-46C7-BF9F-B06CE17FB65B}"/>
              </a:ext>
            </a:extLst>
          </p:cNvPr>
          <p:cNvSpPr txBox="1">
            <a:spLocks/>
          </p:cNvSpPr>
          <p:nvPr/>
        </p:nvSpPr>
        <p:spPr>
          <a:xfrm>
            <a:off x="6878330" y="320675"/>
            <a:ext cx="4776258" cy="11357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תקנות לשעת חירום</a:t>
            </a:r>
          </a:p>
        </p:txBody>
      </p:sp>
    </p:spTree>
    <p:extLst>
      <p:ext uri="{BB962C8B-B14F-4D97-AF65-F5344CB8AC3E}">
        <p14:creationId xmlns:p14="http://schemas.microsoft.com/office/powerpoint/2010/main" val="275832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הסנגוריה הציבורית: המשטרה אוזקת נחקרים שלא לצורך - מקור ראשון">
            <a:extLst>
              <a:ext uri="{FF2B5EF4-FFF2-40B4-BE49-F238E27FC236}">
                <a16:creationId xmlns:a16="http://schemas.microsoft.com/office/drawing/2014/main" id="{CBC211AF-338B-4512-A947-C7F4AD1DF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כותרת 1">
            <a:extLst>
              <a:ext uri="{FF2B5EF4-FFF2-40B4-BE49-F238E27FC236}">
                <a16:creationId xmlns:a16="http://schemas.microsoft.com/office/drawing/2014/main" id="{BD24C024-1F28-4D8D-93D8-75BEDB370209}"/>
              </a:ext>
            </a:extLst>
          </p:cNvPr>
          <p:cNvSpPr txBox="1">
            <a:spLocks/>
          </p:cNvSpPr>
          <p:nvPr/>
        </p:nvSpPr>
        <p:spPr>
          <a:xfrm>
            <a:off x="1225417" y="157612"/>
            <a:ext cx="4776258" cy="11357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מעצר מנהלי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DC6FC4D-75EF-4E8E-B566-53780F2D798A}"/>
              </a:ext>
            </a:extLst>
          </p:cNvPr>
          <p:cNvSpPr txBox="1"/>
          <p:nvPr/>
        </p:nvSpPr>
        <p:spPr>
          <a:xfrm>
            <a:off x="6305497" y="391251"/>
            <a:ext cx="511899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מעצר מניעתי מידי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ללא הליך פלילי רגיל כנגד העצור/ גם בלי שהוא מואשם בביצוע עבירה כלשהי(סמכותו של 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שר הביטחון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להורות עליו). </a:t>
            </a:r>
          </a:p>
          <a:p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מטרתו 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למנוע פגיעה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בביטחון הציבור/ המדינה/ אזרחי המדינה </a:t>
            </a:r>
          </a:p>
          <a:p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הליך הנתון 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לביקורת רבה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בשל 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הפגיעה הקשה בזכויות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ולכן חלות עליו הגבלות בחוק .</a:t>
            </a:r>
          </a:p>
          <a:p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he-IL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לדוג':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מעצר של עד 6 חודשים, </a:t>
            </a:r>
          </a:p>
          <a:p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אי הצגת הראיות והאישומים בפני החשוד.</a:t>
            </a:r>
          </a:p>
        </p:txBody>
      </p:sp>
    </p:spTree>
    <p:extLst>
      <p:ext uri="{BB962C8B-B14F-4D97-AF65-F5344CB8AC3E}">
        <p14:creationId xmlns:p14="http://schemas.microsoft.com/office/powerpoint/2010/main" val="109351878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סגול מספר שתיים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301</Words>
  <Application>Microsoft Office PowerPoint</Application>
  <PresentationFormat>מסך רחב</PresentationFormat>
  <Paragraphs>36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 Light</vt:lpstr>
      <vt:lpstr>Segoe UI Semibold</vt:lpstr>
      <vt:lpstr>Wingdings</vt:lpstr>
      <vt:lpstr>ערכת נושא Office</vt:lpstr>
      <vt:lpstr>דמוקרטיה מתגוננת</vt:lpstr>
      <vt:lpstr>דמוקרטיה מתגוננת</vt:lpstr>
      <vt:lpstr>חוק המפלגות</vt:lpstr>
      <vt:lpstr>פסילת מפלגות/מתמודדים לאורך השנים</vt:lpstr>
      <vt:lpstr>ביטחון ודמוקרטיה</vt:lpstr>
      <vt:lpstr>תקנות לשעת חירום</vt:lpstr>
      <vt:lpstr> בתקופת הקורונה ניתן לראות כיצד הממשלה הפעילה תקנות לשעת חירום, לדוגמה: 1. הטלת סגר 2. סגירת מקומות ציבוריים 3. איכון טלפונים פרטיים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דמוקרטיה מתגוננת</dc:title>
  <dc:creator>אביה אשואל</dc:creator>
  <cp:lastModifiedBy>אביה אשואל</cp:lastModifiedBy>
  <cp:revision>2</cp:revision>
  <dcterms:created xsi:type="dcterms:W3CDTF">2020-04-27T13:11:53Z</dcterms:created>
  <dcterms:modified xsi:type="dcterms:W3CDTF">2020-04-27T13:26:18Z</dcterms:modified>
</cp:coreProperties>
</file>