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90" r:id="rId1"/>
  </p:sldMasterIdLst>
  <p:sldIdLst>
    <p:sldId id="288" r:id="rId2"/>
    <p:sldId id="289" r:id="rId3"/>
    <p:sldId id="290" r:id="rId4"/>
    <p:sldId id="294" r:id="rId5"/>
    <p:sldId id="293" r:id="rId6"/>
    <p:sldId id="295" r:id="rId7"/>
    <p:sldId id="297" r:id="rId8"/>
    <p:sldId id="298" r:id="rId9"/>
    <p:sldId id="271" r:id="rId10"/>
    <p:sldId id="272" r:id="rId11"/>
    <p:sldId id="276" r:id="rId12"/>
    <p:sldId id="299" r:id="rId13"/>
    <p:sldId id="274" r:id="rId14"/>
    <p:sldId id="275" r:id="rId15"/>
    <p:sldId id="277" r:id="rId16"/>
    <p:sldId id="281" r:id="rId17"/>
    <p:sldId id="279" r:id="rId18"/>
    <p:sldId id="300" r:id="rId19"/>
    <p:sldId id="280" r:id="rId20"/>
    <p:sldId id="284" r:id="rId21"/>
    <p:sldId id="285" r:id="rId22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169" autoAdjust="0"/>
    <p:restoredTop sz="94660"/>
  </p:normalViewPr>
  <p:slideViewPr>
    <p:cSldViewPr>
      <p:cViewPr varScale="1">
        <p:scale>
          <a:sx n="63" d="100"/>
          <a:sy n="63" d="100"/>
        </p:scale>
        <p:origin x="1532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ata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ata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youtube.com/watch?v=Lawkxh98wEk" TargetMode="External"/></Relationships>
</file>

<file path=ppt/diagrams/_rels/data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iagrams/_rels/drawing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rawing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youtube.com/watch?v=Lawkxh98wEk" TargetMode="External"/></Relationships>
</file>

<file path=ppt/diagrams/_rels/drawing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AF061C-5CD4-419B-AC53-96457E0C3205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BAD92E60-7FD0-4B00-8804-DB90DCCFDF39}">
      <dgm:prSet phldrT="[טקסט]"/>
      <dgm:spPr/>
      <dgm:t>
        <a:bodyPr/>
        <a:lstStyle/>
        <a:p>
          <a:pPr rtl="1"/>
          <a:r>
            <a:rPr lang="he-IL" dirty="0" smtClean="0"/>
            <a:t>גרמנים מצטלמים עם היהודי מהסרטים ושולחים הביתה</a:t>
          </a:r>
          <a:endParaRPr lang="he-IL" dirty="0"/>
        </a:p>
      </dgm:t>
    </dgm:pt>
    <dgm:pt modelId="{E727AFFC-F0AA-4B8E-BA3C-AFB85DA399D6}" type="parTrans" cxnId="{5F732C16-6E28-40C2-B101-4762DB82149D}">
      <dgm:prSet/>
      <dgm:spPr/>
      <dgm:t>
        <a:bodyPr/>
        <a:lstStyle/>
        <a:p>
          <a:pPr rtl="1"/>
          <a:endParaRPr lang="he-IL"/>
        </a:p>
      </dgm:t>
    </dgm:pt>
    <dgm:pt modelId="{0266A87D-4AC8-4BE1-8216-50957BBAEC40}" type="sibTrans" cxnId="{5F732C16-6E28-40C2-B101-4762DB82149D}">
      <dgm:prSet/>
      <dgm:spPr/>
      <dgm:t>
        <a:bodyPr/>
        <a:lstStyle/>
        <a:p>
          <a:pPr rtl="1"/>
          <a:endParaRPr lang="he-IL"/>
        </a:p>
      </dgm:t>
    </dgm:pt>
    <dgm:pt modelId="{4675EA0F-4FB4-4AAB-8968-234A8E272CA4}" type="pres">
      <dgm:prSet presAssocID="{FFAF061C-5CD4-419B-AC53-96457E0C3205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pPr rtl="1"/>
          <a:endParaRPr lang="he-IL"/>
        </a:p>
      </dgm:t>
    </dgm:pt>
    <dgm:pt modelId="{A5395D60-DE83-4A8E-AA9D-C9001575B1FE}" type="pres">
      <dgm:prSet presAssocID="{BAD92E60-7FD0-4B00-8804-DB90DCCFDF39}" presName="composite" presStyleCnt="0"/>
      <dgm:spPr/>
    </dgm:pt>
    <dgm:pt modelId="{B4C63511-6B22-4F46-8BCA-092EB1AAD72D}" type="pres">
      <dgm:prSet presAssocID="{BAD92E60-7FD0-4B00-8804-DB90DCCFDF39}" presName="ParentAccentShape" presStyleLbl="trBgShp" presStyleIdx="0" presStyleCnt="1" custLinFactNeighborX="-201" custLinFactNeighborY="-3246"/>
      <dgm:spPr/>
    </dgm:pt>
    <dgm:pt modelId="{A1F6A363-5DFA-4766-88AF-4220E758546E}" type="pres">
      <dgm:prSet presAssocID="{BAD92E60-7FD0-4B00-8804-DB90DCCFDF39}" presName="ParentText" presStyleLbl="revTx" presStyleIdx="0" presStyleCnt="2" custLinFactNeighborX="60315" custLinFactNeighborY="-6900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56C0FF0-95A7-4195-AD06-7D92B92124DF}" type="pres">
      <dgm:prSet presAssocID="{BAD92E60-7FD0-4B00-8804-DB90DCCFDF39}" presName="ChildText" presStyleLbl="revTx" presStyleIdx="1" presStyleCnt="2">
        <dgm:presLayoutVars>
          <dgm:chMax val="0"/>
          <dgm:chPref val="0"/>
        </dgm:presLayoutVars>
      </dgm:prSet>
      <dgm:spPr/>
      <dgm:t>
        <a:bodyPr/>
        <a:lstStyle/>
        <a:p>
          <a:pPr rtl="1"/>
          <a:endParaRPr lang="he-IL"/>
        </a:p>
      </dgm:t>
    </dgm:pt>
    <dgm:pt modelId="{D9329955-C6BF-48F6-8262-1F224778A893}" type="pres">
      <dgm:prSet presAssocID="{BAD92E60-7FD0-4B00-8804-DB90DCCFDF39}" presName="ChildAccentShape" presStyleLbl="trBgShp" presStyleIdx="0" presStyleCnt="1"/>
      <dgm:spPr/>
    </dgm:pt>
    <dgm:pt modelId="{D2B82C97-0813-4B64-B1BA-2D9905E388AC}" type="pres">
      <dgm:prSet presAssocID="{BAD92E60-7FD0-4B00-8804-DB90DCCFDF39}" presName="Image" presStyleLbl="alignImgPlace1" presStyleIdx="0" presStyleCnt="1" custLinFactNeighborX="74418" custLinFactNeighborY="-1011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D7C8416B-1503-4BAB-B53E-2D522E63A623}" type="presOf" srcId="{BAD92E60-7FD0-4B00-8804-DB90DCCFDF39}" destId="{A1F6A363-5DFA-4766-88AF-4220E758546E}" srcOrd="0" destOrd="0" presId="urn:microsoft.com/office/officeart/2009/3/layout/SnapshotPictureList"/>
    <dgm:cxn modelId="{0E505C6A-BD77-4F49-9E98-BACEA65002BB}" type="presOf" srcId="{FFAF061C-5CD4-419B-AC53-96457E0C3205}" destId="{4675EA0F-4FB4-4AAB-8968-234A8E272CA4}" srcOrd="0" destOrd="0" presId="urn:microsoft.com/office/officeart/2009/3/layout/SnapshotPictureList"/>
    <dgm:cxn modelId="{5F732C16-6E28-40C2-B101-4762DB82149D}" srcId="{FFAF061C-5CD4-419B-AC53-96457E0C3205}" destId="{BAD92E60-7FD0-4B00-8804-DB90DCCFDF39}" srcOrd="0" destOrd="0" parTransId="{E727AFFC-F0AA-4B8E-BA3C-AFB85DA399D6}" sibTransId="{0266A87D-4AC8-4BE1-8216-50957BBAEC40}"/>
    <dgm:cxn modelId="{4BBB310F-3E61-4285-8F8B-00DF589D6465}" type="presParOf" srcId="{4675EA0F-4FB4-4AAB-8968-234A8E272CA4}" destId="{A5395D60-DE83-4A8E-AA9D-C9001575B1FE}" srcOrd="0" destOrd="0" presId="urn:microsoft.com/office/officeart/2009/3/layout/SnapshotPictureList"/>
    <dgm:cxn modelId="{8EEA5C30-1BA3-4975-B89B-01A94CADE84B}" type="presParOf" srcId="{A5395D60-DE83-4A8E-AA9D-C9001575B1FE}" destId="{B4C63511-6B22-4F46-8BCA-092EB1AAD72D}" srcOrd="0" destOrd="0" presId="urn:microsoft.com/office/officeart/2009/3/layout/SnapshotPictureList"/>
    <dgm:cxn modelId="{157A95A2-157B-4011-AA1E-2CAE1D227A4D}" type="presParOf" srcId="{A5395D60-DE83-4A8E-AA9D-C9001575B1FE}" destId="{A1F6A363-5DFA-4766-88AF-4220E758546E}" srcOrd="1" destOrd="0" presId="urn:microsoft.com/office/officeart/2009/3/layout/SnapshotPictureList"/>
    <dgm:cxn modelId="{5709D4EF-B27C-4920-AF35-ED75270BD317}" type="presParOf" srcId="{A5395D60-DE83-4A8E-AA9D-C9001575B1FE}" destId="{356C0FF0-95A7-4195-AD06-7D92B92124DF}" srcOrd="2" destOrd="0" presId="urn:microsoft.com/office/officeart/2009/3/layout/SnapshotPictureList"/>
    <dgm:cxn modelId="{3B1D394A-17CB-4DBB-A49C-DC58B049792A}" type="presParOf" srcId="{A5395D60-DE83-4A8E-AA9D-C9001575B1FE}" destId="{D9329955-C6BF-48F6-8262-1F224778A893}" srcOrd="3" destOrd="0" presId="urn:microsoft.com/office/officeart/2009/3/layout/SnapshotPictureList"/>
    <dgm:cxn modelId="{0BF71435-C327-49CD-A102-EFBD05DC78B1}" type="presParOf" srcId="{A5395D60-DE83-4A8E-AA9D-C9001575B1FE}" destId="{D2B82C97-0813-4B64-B1BA-2D9905E388AC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CC29E54-1139-42A3-83F6-3CC9FA4F2DBE}" type="doc">
      <dgm:prSet loTypeId="urn:microsoft.com/office/officeart/2008/layout/PictureGrid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689BF1C2-41CC-4B88-A988-6BF9ABD0BCE3}" type="pres">
      <dgm:prSet presAssocID="{4CC29E54-1139-42A3-83F6-3CC9FA4F2DBE}" presName="Name0" presStyleCnt="0">
        <dgm:presLayoutVars>
          <dgm:dir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2ADADA1F-3204-4D9B-B751-9BC0E8636C03}" type="presOf" srcId="{4CC29E54-1139-42A3-83F6-3CC9FA4F2DBE}" destId="{689BF1C2-41CC-4B88-A988-6BF9ABD0BCE3}" srcOrd="0" destOrd="0" presId="urn:microsoft.com/office/officeart/2008/layout/PictureGri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15E6B87-A66E-4D00-9DB7-1E8404568E03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5FFDAF29-8E24-468B-BAB6-24F769615256}">
      <dgm:prSet phldrT="[טקסט]" custT="1"/>
      <dgm:spPr/>
      <dgm:t>
        <a:bodyPr/>
        <a:lstStyle/>
        <a:p>
          <a:pPr rtl="1"/>
          <a:r>
            <a:rPr lang="he-IL" sz="2000" dirty="0" smtClean="0"/>
            <a:t>חלון אחד ל200 איש בקרון</a:t>
          </a:r>
          <a:endParaRPr lang="he-IL" sz="2000" dirty="0"/>
        </a:p>
      </dgm:t>
    </dgm:pt>
    <dgm:pt modelId="{00D1C198-3F2C-496F-9CC1-3E34B749FD6F}" type="parTrans" cxnId="{1F0352B7-AB1E-4F90-B6D7-A5A6E3A53103}">
      <dgm:prSet/>
      <dgm:spPr/>
      <dgm:t>
        <a:bodyPr/>
        <a:lstStyle/>
        <a:p>
          <a:pPr rtl="1"/>
          <a:endParaRPr lang="he-IL"/>
        </a:p>
      </dgm:t>
    </dgm:pt>
    <dgm:pt modelId="{29A5FD44-CC1C-449E-8176-1234C67421BC}" type="sibTrans" cxnId="{1F0352B7-AB1E-4F90-B6D7-A5A6E3A53103}">
      <dgm:prSet/>
      <dgm:spPr/>
      <dgm:t>
        <a:bodyPr/>
        <a:lstStyle/>
        <a:p>
          <a:pPr rtl="1"/>
          <a:endParaRPr lang="he-IL"/>
        </a:p>
      </dgm:t>
    </dgm:pt>
    <dgm:pt modelId="{473C7099-D157-4411-995F-CA1E440759A9}">
      <dgm:prSet phldrT="[טקסט]" custT="1"/>
      <dgm:spPr/>
      <dgm:t>
        <a:bodyPr/>
        <a:lstStyle/>
        <a:p>
          <a:pPr rtl="1"/>
          <a:r>
            <a:rPr lang="he-IL" sz="2000" dirty="0" smtClean="0"/>
            <a:t>העמסה לרכבת</a:t>
          </a:r>
          <a:endParaRPr lang="he-IL" sz="2000" dirty="0"/>
        </a:p>
      </dgm:t>
    </dgm:pt>
    <dgm:pt modelId="{5BE4CB30-B113-4394-B566-2165E2395CB2}" type="parTrans" cxnId="{4227F2AB-B2B1-4553-9A34-9F725D8D6044}">
      <dgm:prSet/>
      <dgm:spPr/>
      <dgm:t>
        <a:bodyPr/>
        <a:lstStyle/>
        <a:p>
          <a:pPr rtl="1"/>
          <a:endParaRPr lang="he-IL"/>
        </a:p>
      </dgm:t>
    </dgm:pt>
    <dgm:pt modelId="{6B795F4D-746C-4DF1-832D-CA0F9ED7AB24}" type="sibTrans" cxnId="{4227F2AB-B2B1-4553-9A34-9F725D8D6044}">
      <dgm:prSet/>
      <dgm:spPr/>
      <dgm:t>
        <a:bodyPr/>
        <a:lstStyle/>
        <a:p>
          <a:pPr rtl="1"/>
          <a:endParaRPr lang="he-IL"/>
        </a:p>
      </dgm:t>
    </dgm:pt>
    <dgm:pt modelId="{9EF76537-5B85-4F7A-92FF-FC14C7B1A40C}" type="pres">
      <dgm:prSet presAssocID="{915E6B87-A66E-4D00-9DB7-1E8404568E0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749859F3-CB72-47A8-9975-E01C29B179B6}" type="pres">
      <dgm:prSet presAssocID="{5FFDAF29-8E24-468B-BAB6-24F769615256}" presName="compNode" presStyleCnt="0"/>
      <dgm:spPr/>
    </dgm:pt>
    <dgm:pt modelId="{B2F92E40-3DA1-4ECF-873A-FEAF189CF591}" type="pres">
      <dgm:prSet presAssocID="{5FFDAF29-8E24-468B-BAB6-24F769615256}" presName="pictRect" presStyleLbl="nod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rtl="1"/>
          <a:endParaRPr lang="he-IL"/>
        </a:p>
      </dgm:t>
    </dgm:pt>
    <dgm:pt modelId="{C5B20D58-DF03-43B2-91C7-1D101B62F5F0}" type="pres">
      <dgm:prSet presAssocID="{5FFDAF29-8E24-468B-BAB6-24F769615256}" presName="textRect" presStyleLbl="revTx" presStyleIdx="0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18CEF027-BC22-4F61-B104-A85D4CB91DA2}" type="pres">
      <dgm:prSet presAssocID="{29A5FD44-CC1C-449E-8176-1234C67421BC}" presName="sibTrans" presStyleLbl="sibTrans2D1" presStyleIdx="0" presStyleCnt="0"/>
      <dgm:spPr/>
      <dgm:t>
        <a:bodyPr/>
        <a:lstStyle/>
        <a:p>
          <a:pPr rtl="1"/>
          <a:endParaRPr lang="he-IL"/>
        </a:p>
      </dgm:t>
    </dgm:pt>
    <dgm:pt modelId="{2384C100-30A0-4B46-9DF4-963092F80CF2}" type="pres">
      <dgm:prSet presAssocID="{473C7099-D157-4411-995F-CA1E440759A9}" presName="compNode" presStyleCnt="0"/>
      <dgm:spPr/>
    </dgm:pt>
    <dgm:pt modelId="{EB980D21-CC07-4260-AE20-E5A927FB4341}" type="pres">
      <dgm:prSet presAssocID="{473C7099-D157-4411-995F-CA1E440759A9}" presName="pictRect" presStyleLbl="nod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rtl="1"/>
          <a:endParaRPr lang="he-IL"/>
        </a:p>
      </dgm:t>
    </dgm:pt>
    <dgm:pt modelId="{236754DA-8EE0-4E95-BF25-9C489DF96C14}" type="pres">
      <dgm:prSet presAssocID="{473C7099-D157-4411-995F-CA1E440759A9}" presName="textRect" presStyleLbl="revTx" presStyleIdx="1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72941E1F-E8B9-418E-B325-1F0EFEC2FD5B}" type="presOf" srcId="{29A5FD44-CC1C-449E-8176-1234C67421BC}" destId="{18CEF027-BC22-4F61-B104-A85D4CB91DA2}" srcOrd="0" destOrd="0" presId="urn:microsoft.com/office/officeart/2005/8/layout/pList1"/>
    <dgm:cxn modelId="{1F0352B7-AB1E-4F90-B6D7-A5A6E3A53103}" srcId="{915E6B87-A66E-4D00-9DB7-1E8404568E03}" destId="{5FFDAF29-8E24-468B-BAB6-24F769615256}" srcOrd="0" destOrd="0" parTransId="{00D1C198-3F2C-496F-9CC1-3E34B749FD6F}" sibTransId="{29A5FD44-CC1C-449E-8176-1234C67421BC}"/>
    <dgm:cxn modelId="{4227F2AB-B2B1-4553-9A34-9F725D8D6044}" srcId="{915E6B87-A66E-4D00-9DB7-1E8404568E03}" destId="{473C7099-D157-4411-995F-CA1E440759A9}" srcOrd="1" destOrd="0" parTransId="{5BE4CB30-B113-4394-B566-2165E2395CB2}" sibTransId="{6B795F4D-746C-4DF1-832D-CA0F9ED7AB24}"/>
    <dgm:cxn modelId="{A559DE62-9895-44E1-A989-C64F4D5BA3D1}" type="presOf" srcId="{5FFDAF29-8E24-468B-BAB6-24F769615256}" destId="{C5B20D58-DF03-43B2-91C7-1D101B62F5F0}" srcOrd="0" destOrd="0" presId="urn:microsoft.com/office/officeart/2005/8/layout/pList1"/>
    <dgm:cxn modelId="{CC29D684-918F-48BF-B524-CFC7A5ABFA68}" type="presOf" srcId="{915E6B87-A66E-4D00-9DB7-1E8404568E03}" destId="{9EF76537-5B85-4F7A-92FF-FC14C7B1A40C}" srcOrd="0" destOrd="0" presId="urn:microsoft.com/office/officeart/2005/8/layout/pList1"/>
    <dgm:cxn modelId="{41B1FE77-AB74-4C01-BD98-3FA75650046E}" type="presOf" srcId="{473C7099-D157-4411-995F-CA1E440759A9}" destId="{236754DA-8EE0-4E95-BF25-9C489DF96C14}" srcOrd="0" destOrd="0" presId="urn:microsoft.com/office/officeart/2005/8/layout/pList1"/>
    <dgm:cxn modelId="{A4BABA45-1055-4E43-9A2C-01662955D7F6}" type="presParOf" srcId="{9EF76537-5B85-4F7A-92FF-FC14C7B1A40C}" destId="{749859F3-CB72-47A8-9975-E01C29B179B6}" srcOrd="0" destOrd="0" presId="urn:microsoft.com/office/officeart/2005/8/layout/pList1"/>
    <dgm:cxn modelId="{E5D9DCA1-E412-4A3B-A714-881D4430BD44}" type="presParOf" srcId="{749859F3-CB72-47A8-9975-E01C29B179B6}" destId="{B2F92E40-3DA1-4ECF-873A-FEAF189CF591}" srcOrd="0" destOrd="0" presId="urn:microsoft.com/office/officeart/2005/8/layout/pList1"/>
    <dgm:cxn modelId="{FE1E69F7-932C-4AF3-B428-C7A3664FD4E9}" type="presParOf" srcId="{749859F3-CB72-47A8-9975-E01C29B179B6}" destId="{C5B20D58-DF03-43B2-91C7-1D101B62F5F0}" srcOrd="1" destOrd="0" presId="urn:microsoft.com/office/officeart/2005/8/layout/pList1"/>
    <dgm:cxn modelId="{A17C0025-F922-46DB-900D-EA869E04FEA1}" type="presParOf" srcId="{9EF76537-5B85-4F7A-92FF-FC14C7B1A40C}" destId="{18CEF027-BC22-4F61-B104-A85D4CB91DA2}" srcOrd="1" destOrd="0" presId="urn:microsoft.com/office/officeart/2005/8/layout/pList1"/>
    <dgm:cxn modelId="{B2B5C0B1-5CF4-42C4-9D5E-D3AD65A0E3C8}" type="presParOf" srcId="{9EF76537-5B85-4F7A-92FF-FC14C7B1A40C}" destId="{2384C100-30A0-4B46-9DF4-963092F80CF2}" srcOrd="2" destOrd="0" presId="urn:microsoft.com/office/officeart/2005/8/layout/pList1"/>
    <dgm:cxn modelId="{947DC93C-A16A-444A-8055-63B0CE527256}" type="presParOf" srcId="{2384C100-30A0-4B46-9DF4-963092F80CF2}" destId="{EB980D21-CC07-4260-AE20-E5A927FB4341}" srcOrd="0" destOrd="0" presId="urn:microsoft.com/office/officeart/2005/8/layout/pList1"/>
    <dgm:cxn modelId="{96053575-0F3A-478F-991B-62BFAE66251F}" type="presParOf" srcId="{2384C100-30A0-4B46-9DF4-963092F80CF2}" destId="{236754DA-8EE0-4E95-BF25-9C489DF96C14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35EF4D6-5947-425C-8EFB-8670B745407A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2D794D88-ED23-495E-B63B-B843DF908323}">
      <dgm:prSet phldrT="[טקסט]"/>
      <dgm:spPr/>
      <dgm:t>
        <a:bodyPr/>
        <a:lstStyle/>
        <a:p>
          <a:pPr rtl="1"/>
          <a:r>
            <a:rPr lang="he-IL" dirty="0" smtClean="0"/>
            <a:t>תאי הגז  </a:t>
          </a:r>
          <a:r>
            <a:rPr lang="he-IL" dirty="0" err="1" smtClean="0"/>
            <a:t>במיידאנק</a:t>
          </a:r>
          <a:endParaRPr lang="he-IL" dirty="0"/>
        </a:p>
      </dgm:t>
    </dgm:pt>
    <dgm:pt modelId="{C5AE882E-1B1A-46F5-9EBF-B65F7A2AD283}" type="parTrans" cxnId="{C777043F-55C3-4AF8-BE05-171543A59D79}">
      <dgm:prSet/>
      <dgm:spPr/>
      <dgm:t>
        <a:bodyPr/>
        <a:lstStyle/>
        <a:p>
          <a:pPr rtl="1"/>
          <a:endParaRPr lang="he-IL"/>
        </a:p>
      </dgm:t>
    </dgm:pt>
    <dgm:pt modelId="{F40072A4-21D7-411A-A33C-9EEFDB835A2C}" type="sibTrans" cxnId="{C777043F-55C3-4AF8-BE05-171543A59D79}">
      <dgm:prSet/>
      <dgm:spPr/>
      <dgm:t>
        <a:bodyPr/>
        <a:lstStyle/>
        <a:p>
          <a:pPr rtl="1"/>
          <a:endParaRPr lang="he-IL"/>
        </a:p>
      </dgm:t>
    </dgm:pt>
    <dgm:pt modelId="{AE389F6C-9528-4ADF-A1CC-FFD1FED549FF}">
      <dgm:prSet phldrT="[טקסט]"/>
      <dgm:spPr/>
      <dgm:t>
        <a:bodyPr/>
        <a:lstStyle/>
        <a:p>
          <a:pPr rtl="1"/>
          <a:r>
            <a:rPr lang="he-IL" dirty="0" smtClean="0"/>
            <a:t>המשרפות</a:t>
          </a:r>
          <a:endParaRPr lang="he-IL" dirty="0"/>
        </a:p>
      </dgm:t>
    </dgm:pt>
    <dgm:pt modelId="{FCE3E8BD-FEA4-43CE-968A-991A9958A6AD}" type="parTrans" cxnId="{8AAF9601-60FE-4363-9F75-6FB79A24675C}">
      <dgm:prSet/>
      <dgm:spPr/>
      <dgm:t>
        <a:bodyPr/>
        <a:lstStyle/>
        <a:p>
          <a:pPr rtl="1"/>
          <a:endParaRPr lang="he-IL"/>
        </a:p>
      </dgm:t>
    </dgm:pt>
    <dgm:pt modelId="{1C4FF486-6D69-47CB-9A53-AA9DD5CB663E}" type="sibTrans" cxnId="{8AAF9601-60FE-4363-9F75-6FB79A24675C}">
      <dgm:prSet/>
      <dgm:spPr/>
      <dgm:t>
        <a:bodyPr/>
        <a:lstStyle/>
        <a:p>
          <a:pPr rtl="1"/>
          <a:endParaRPr lang="he-IL"/>
        </a:p>
      </dgm:t>
    </dgm:pt>
    <dgm:pt modelId="{7C38A32E-21DC-44DE-8BF7-D2AA9EC4F97C}" type="pres">
      <dgm:prSet presAssocID="{835EF4D6-5947-425C-8EFB-8670B745407A}" presName="diagram" presStyleCnt="0">
        <dgm:presLayoutVars>
          <dgm:dir/>
        </dgm:presLayoutVars>
      </dgm:prSet>
      <dgm:spPr/>
      <dgm:t>
        <a:bodyPr/>
        <a:lstStyle/>
        <a:p>
          <a:pPr rtl="1"/>
          <a:endParaRPr lang="he-IL"/>
        </a:p>
      </dgm:t>
    </dgm:pt>
    <dgm:pt modelId="{DEC5A495-56F0-4431-864E-331FFA5D75C0}" type="pres">
      <dgm:prSet presAssocID="{2D794D88-ED23-495E-B63B-B843DF908323}" presName="composite" presStyleCnt="0"/>
      <dgm:spPr/>
    </dgm:pt>
    <dgm:pt modelId="{DB588DF4-23D5-49E5-9301-96B0B1E52EEF}" type="pres">
      <dgm:prSet presAssocID="{2D794D88-ED23-495E-B63B-B843DF908323}" presName="Image" presStyleLbl="bgShp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rtl="1"/>
          <a:endParaRPr lang="he-IL"/>
        </a:p>
      </dgm:t>
    </dgm:pt>
    <dgm:pt modelId="{08AC508C-C7C6-4763-B823-BFD9ACD38CBB}" type="pres">
      <dgm:prSet presAssocID="{2D794D88-ED23-495E-B63B-B843DF908323}" presName="Parent" presStyleLbl="node0" presStyleIdx="0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678C3A8F-1B01-401E-B5B8-C3027497A63B}" type="pres">
      <dgm:prSet presAssocID="{F40072A4-21D7-411A-A33C-9EEFDB835A2C}" presName="sibTrans" presStyleCnt="0"/>
      <dgm:spPr/>
    </dgm:pt>
    <dgm:pt modelId="{C5CE89ED-A53A-4FF8-820F-6FEDE4A6AC85}" type="pres">
      <dgm:prSet presAssocID="{AE389F6C-9528-4ADF-A1CC-FFD1FED549FF}" presName="composite" presStyleCnt="0"/>
      <dgm:spPr/>
    </dgm:pt>
    <dgm:pt modelId="{371BE45F-1465-44D5-A180-128AAA498023}" type="pres">
      <dgm:prSet presAssocID="{AE389F6C-9528-4ADF-A1CC-FFD1FED549FF}" presName="Image" presStyleLbl="bgShp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rtl="1"/>
          <a:endParaRPr lang="he-IL"/>
        </a:p>
      </dgm:t>
    </dgm:pt>
    <dgm:pt modelId="{31E009C8-9EB2-4292-B041-3657E657BCFB}" type="pres">
      <dgm:prSet presAssocID="{AE389F6C-9528-4ADF-A1CC-FFD1FED549FF}" presName="Parent" presStyleLbl="node0" presStyleIdx="1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9DCCE427-C834-491E-8F12-47C0E53DA0C7}" type="presOf" srcId="{AE389F6C-9528-4ADF-A1CC-FFD1FED549FF}" destId="{31E009C8-9EB2-4292-B041-3657E657BCFB}" srcOrd="0" destOrd="0" presId="urn:microsoft.com/office/officeart/2008/layout/BendingPictureCaption"/>
    <dgm:cxn modelId="{8AAF9601-60FE-4363-9F75-6FB79A24675C}" srcId="{835EF4D6-5947-425C-8EFB-8670B745407A}" destId="{AE389F6C-9528-4ADF-A1CC-FFD1FED549FF}" srcOrd="1" destOrd="0" parTransId="{FCE3E8BD-FEA4-43CE-968A-991A9958A6AD}" sibTransId="{1C4FF486-6D69-47CB-9A53-AA9DD5CB663E}"/>
    <dgm:cxn modelId="{C777043F-55C3-4AF8-BE05-171543A59D79}" srcId="{835EF4D6-5947-425C-8EFB-8670B745407A}" destId="{2D794D88-ED23-495E-B63B-B843DF908323}" srcOrd="0" destOrd="0" parTransId="{C5AE882E-1B1A-46F5-9EBF-B65F7A2AD283}" sibTransId="{F40072A4-21D7-411A-A33C-9EEFDB835A2C}"/>
    <dgm:cxn modelId="{FC743C75-46DE-4ADA-93DF-D6E88B009469}" type="presOf" srcId="{2D794D88-ED23-495E-B63B-B843DF908323}" destId="{08AC508C-C7C6-4763-B823-BFD9ACD38CBB}" srcOrd="0" destOrd="0" presId="urn:microsoft.com/office/officeart/2008/layout/BendingPictureCaption"/>
    <dgm:cxn modelId="{34477BC2-FE06-4579-8D4A-ADD7F073CF73}" type="presOf" srcId="{835EF4D6-5947-425C-8EFB-8670B745407A}" destId="{7C38A32E-21DC-44DE-8BF7-D2AA9EC4F97C}" srcOrd="0" destOrd="0" presId="urn:microsoft.com/office/officeart/2008/layout/BendingPictureCaption"/>
    <dgm:cxn modelId="{39E6A628-1E83-4680-B3A5-44B35C761B53}" type="presParOf" srcId="{7C38A32E-21DC-44DE-8BF7-D2AA9EC4F97C}" destId="{DEC5A495-56F0-4431-864E-331FFA5D75C0}" srcOrd="0" destOrd="0" presId="urn:microsoft.com/office/officeart/2008/layout/BendingPictureCaption"/>
    <dgm:cxn modelId="{57F44851-7B06-48F7-AB8D-2E7360300BFC}" type="presParOf" srcId="{DEC5A495-56F0-4431-864E-331FFA5D75C0}" destId="{DB588DF4-23D5-49E5-9301-96B0B1E52EEF}" srcOrd="0" destOrd="0" presId="urn:microsoft.com/office/officeart/2008/layout/BendingPictureCaption"/>
    <dgm:cxn modelId="{519B1699-1412-4E54-96BC-104FC3394D7F}" type="presParOf" srcId="{DEC5A495-56F0-4431-864E-331FFA5D75C0}" destId="{08AC508C-C7C6-4763-B823-BFD9ACD38CBB}" srcOrd="1" destOrd="0" presId="urn:microsoft.com/office/officeart/2008/layout/BendingPictureCaption"/>
    <dgm:cxn modelId="{DF75A9D8-9E24-410A-93FC-FD77D32003AD}" type="presParOf" srcId="{7C38A32E-21DC-44DE-8BF7-D2AA9EC4F97C}" destId="{678C3A8F-1B01-401E-B5B8-C3027497A63B}" srcOrd="1" destOrd="0" presId="urn:microsoft.com/office/officeart/2008/layout/BendingPictureCaption"/>
    <dgm:cxn modelId="{781EF8F7-48C7-4D24-9142-B37B4FCB143C}" type="presParOf" srcId="{7C38A32E-21DC-44DE-8BF7-D2AA9EC4F97C}" destId="{C5CE89ED-A53A-4FF8-820F-6FEDE4A6AC85}" srcOrd="2" destOrd="0" presId="urn:microsoft.com/office/officeart/2008/layout/BendingPictureCaption"/>
    <dgm:cxn modelId="{51610E08-13F3-467D-B21A-8FDD3B9BA42D}" type="presParOf" srcId="{C5CE89ED-A53A-4FF8-820F-6FEDE4A6AC85}" destId="{371BE45F-1465-44D5-A180-128AAA498023}" srcOrd="0" destOrd="0" presId="urn:microsoft.com/office/officeart/2008/layout/BendingPictureCaption"/>
    <dgm:cxn modelId="{60074A7A-B052-43B6-A171-77976859BD61}" type="presParOf" srcId="{C5CE89ED-A53A-4FF8-820F-6FEDE4A6AC85}" destId="{31E009C8-9EB2-4292-B041-3657E657BCFB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6383DC5-0827-4943-96D3-FD316F6027A9}" type="doc">
      <dgm:prSet loTypeId="urn:microsoft.com/office/officeart/2005/8/layout/chevron2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pPr rtl="1"/>
          <a:endParaRPr lang="he-IL"/>
        </a:p>
      </dgm:t>
    </dgm:pt>
    <dgm:pt modelId="{446C751E-38E7-4E79-8E46-8B7E5CF849DD}">
      <dgm:prSet phldrT="[טקסט]" custT="1"/>
      <dgm:spPr/>
      <dgm:t>
        <a:bodyPr/>
        <a:lstStyle/>
        <a:p>
          <a:pPr rtl="1"/>
          <a:r>
            <a:rPr lang="he-IL" sz="1400" dirty="0" smtClean="0"/>
            <a:t>הסלקציה – "מיון"</a:t>
          </a:r>
          <a:endParaRPr lang="he-IL" sz="1400" dirty="0"/>
        </a:p>
      </dgm:t>
    </dgm:pt>
    <dgm:pt modelId="{413E4150-8281-4090-98E6-7183D3BECA02}" type="parTrans" cxnId="{96FCFE70-FF6B-45B3-8BDA-FC11B0521F3F}">
      <dgm:prSet/>
      <dgm:spPr/>
      <dgm:t>
        <a:bodyPr/>
        <a:lstStyle/>
        <a:p>
          <a:pPr rtl="1"/>
          <a:endParaRPr lang="he-IL" sz="1400"/>
        </a:p>
      </dgm:t>
    </dgm:pt>
    <dgm:pt modelId="{F0334C66-3B33-47D8-ACE9-1DB62DDDBD7A}" type="sibTrans" cxnId="{96FCFE70-FF6B-45B3-8BDA-FC11B0521F3F}">
      <dgm:prSet/>
      <dgm:spPr/>
      <dgm:t>
        <a:bodyPr/>
        <a:lstStyle/>
        <a:p>
          <a:pPr rtl="1"/>
          <a:endParaRPr lang="he-IL" sz="1400"/>
        </a:p>
      </dgm:t>
    </dgm:pt>
    <dgm:pt modelId="{6D67C99A-342E-4135-8609-9EF06E6F9F91}">
      <dgm:prSet phldrT="[טקסט]" custT="1"/>
      <dgm:spPr/>
      <dgm:t>
        <a:bodyPr/>
        <a:lstStyle/>
        <a:p>
          <a:pPr rtl="1"/>
          <a:r>
            <a:rPr lang="he-IL" sz="1400" dirty="0" smtClean="0"/>
            <a:t>ההתפשטות</a:t>
          </a:r>
          <a:endParaRPr lang="he-IL" sz="1400" dirty="0"/>
        </a:p>
      </dgm:t>
    </dgm:pt>
    <dgm:pt modelId="{8BC60242-2AAD-4431-B2D2-62CA557F4919}" type="parTrans" cxnId="{BAE1EFEE-AD6E-4DEE-AD4D-025C41838F40}">
      <dgm:prSet/>
      <dgm:spPr/>
      <dgm:t>
        <a:bodyPr/>
        <a:lstStyle/>
        <a:p>
          <a:pPr rtl="1"/>
          <a:endParaRPr lang="he-IL" sz="1400"/>
        </a:p>
      </dgm:t>
    </dgm:pt>
    <dgm:pt modelId="{D46F71E7-DAA1-4A5E-9600-BE216E4803BE}" type="sibTrans" cxnId="{BAE1EFEE-AD6E-4DEE-AD4D-025C41838F40}">
      <dgm:prSet/>
      <dgm:spPr/>
      <dgm:t>
        <a:bodyPr/>
        <a:lstStyle/>
        <a:p>
          <a:pPr rtl="1"/>
          <a:endParaRPr lang="he-IL" sz="1400"/>
        </a:p>
      </dgm:t>
    </dgm:pt>
    <dgm:pt modelId="{C38B076A-B218-4CDC-97FE-1B87ADE4EB91}">
      <dgm:prSet phldrT="[טקסט]" custT="1"/>
      <dgm:spPr/>
      <dgm:t>
        <a:bodyPr/>
        <a:lstStyle/>
        <a:p>
          <a:pPr rtl="1"/>
          <a:r>
            <a:rPr lang="he-IL" sz="1400" dirty="0" smtClean="0"/>
            <a:t>היהודים הופשטו בכדי לבזותם ולנצל את רכושם</a:t>
          </a:r>
          <a:endParaRPr lang="he-IL" sz="1400" dirty="0"/>
        </a:p>
      </dgm:t>
    </dgm:pt>
    <dgm:pt modelId="{3E8F13EB-7AD5-4904-9722-8B67D81175FB}" type="parTrans" cxnId="{CA977C4F-AE91-4718-B02C-689AFE20CA56}">
      <dgm:prSet/>
      <dgm:spPr/>
      <dgm:t>
        <a:bodyPr/>
        <a:lstStyle/>
        <a:p>
          <a:pPr rtl="1"/>
          <a:endParaRPr lang="he-IL" sz="1400"/>
        </a:p>
      </dgm:t>
    </dgm:pt>
    <dgm:pt modelId="{246C6FE6-B18C-46F0-A293-80719669D848}" type="sibTrans" cxnId="{CA977C4F-AE91-4718-B02C-689AFE20CA56}">
      <dgm:prSet/>
      <dgm:spPr/>
      <dgm:t>
        <a:bodyPr/>
        <a:lstStyle/>
        <a:p>
          <a:pPr rtl="1"/>
          <a:endParaRPr lang="he-IL" sz="1400"/>
        </a:p>
      </dgm:t>
    </dgm:pt>
    <dgm:pt modelId="{09A16F27-8872-42D2-8FA1-9CDA675006BA}">
      <dgm:prSet phldrT="[טקסט]" custT="1"/>
      <dgm:spPr/>
      <dgm:t>
        <a:bodyPr/>
        <a:lstStyle/>
        <a:p>
          <a:pPr rtl="1"/>
          <a:r>
            <a:rPr lang="he-IL" sz="1400" dirty="0" smtClean="0"/>
            <a:t>תאי הגז</a:t>
          </a:r>
          <a:endParaRPr lang="he-IL" sz="1400" dirty="0"/>
        </a:p>
      </dgm:t>
    </dgm:pt>
    <dgm:pt modelId="{A8986CC6-BE50-4EC7-ACAE-7F339BB02057}" type="parTrans" cxnId="{6FCD8E99-BDDA-4399-BD3D-43F695BFC70D}">
      <dgm:prSet/>
      <dgm:spPr/>
      <dgm:t>
        <a:bodyPr/>
        <a:lstStyle/>
        <a:p>
          <a:pPr rtl="1"/>
          <a:endParaRPr lang="he-IL" sz="1400"/>
        </a:p>
      </dgm:t>
    </dgm:pt>
    <dgm:pt modelId="{21C26069-7800-49DF-AE90-62C987169270}" type="sibTrans" cxnId="{6FCD8E99-BDDA-4399-BD3D-43F695BFC70D}">
      <dgm:prSet/>
      <dgm:spPr/>
      <dgm:t>
        <a:bodyPr/>
        <a:lstStyle/>
        <a:p>
          <a:pPr rtl="1"/>
          <a:endParaRPr lang="he-IL" sz="1400"/>
        </a:p>
      </dgm:t>
    </dgm:pt>
    <dgm:pt modelId="{1130437A-9963-480C-A4A9-C3E8FC2F7E5D}">
      <dgm:prSet phldrT="[טקסט]" custT="1"/>
      <dgm:spPr/>
      <dgm:t>
        <a:bodyPr/>
        <a:lstStyle/>
        <a:p>
          <a:pPr rtl="1"/>
          <a:r>
            <a:rPr lang="he-IL" sz="1400" dirty="0" smtClean="0"/>
            <a:t>הם הוכנסו לתאי גז ענקיים, שם נחנקו בגז הציקלון </a:t>
          </a:r>
          <a:r>
            <a:rPr lang="en-US" sz="1400" dirty="0" smtClean="0"/>
            <a:t>B</a:t>
          </a:r>
          <a:r>
            <a:rPr lang="he-IL" sz="1400" dirty="0" smtClean="0"/>
            <a:t> (לפעמים נכנסו למקלחות לפני כן כדי שהגז יחדור בקלות רבה יותר גם דרך העור)</a:t>
          </a:r>
          <a:endParaRPr lang="he-IL" sz="1400" dirty="0"/>
        </a:p>
      </dgm:t>
    </dgm:pt>
    <dgm:pt modelId="{5891C6A6-7CB6-454A-B3A2-B6BDA51BCB59}" type="parTrans" cxnId="{635310CD-43FA-4AF8-9B8D-EA46C32D6113}">
      <dgm:prSet/>
      <dgm:spPr/>
      <dgm:t>
        <a:bodyPr/>
        <a:lstStyle/>
        <a:p>
          <a:pPr rtl="1"/>
          <a:endParaRPr lang="he-IL" sz="1400"/>
        </a:p>
      </dgm:t>
    </dgm:pt>
    <dgm:pt modelId="{242648DA-7190-4B86-AE1A-46F290253395}" type="sibTrans" cxnId="{635310CD-43FA-4AF8-9B8D-EA46C32D6113}">
      <dgm:prSet/>
      <dgm:spPr/>
      <dgm:t>
        <a:bodyPr/>
        <a:lstStyle/>
        <a:p>
          <a:pPr rtl="1"/>
          <a:endParaRPr lang="he-IL" sz="1400"/>
        </a:p>
      </dgm:t>
    </dgm:pt>
    <dgm:pt modelId="{149E04CF-6694-4999-8454-9D7D6D1179AE}">
      <dgm:prSet phldrT="[טקסט]" custT="1"/>
      <dgm:spPr/>
      <dgm:t>
        <a:bodyPr/>
        <a:lstStyle/>
        <a:p>
          <a:pPr rtl="1"/>
          <a:r>
            <a:rPr lang="he-IL" sz="1400" dirty="0" smtClean="0"/>
            <a:t>המשרפות</a:t>
          </a:r>
          <a:endParaRPr lang="he-IL" sz="1400" dirty="0"/>
        </a:p>
      </dgm:t>
    </dgm:pt>
    <dgm:pt modelId="{166524AF-3CB4-4E89-A319-1BAF513040D5}" type="parTrans" cxnId="{085D7069-CBD2-418F-B290-127D7060DE1B}">
      <dgm:prSet/>
      <dgm:spPr/>
      <dgm:t>
        <a:bodyPr/>
        <a:lstStyle/>
        <a:p>
          <a:pPr rtl="1"/>
          <a:endParaRPr lang="he-IL" sz="1400"/>
        </a:p>
      </dgm:t>
    </dgm:pt>
    <dgm:pt modelId="{9E626958-71F8-4EBB-A556-95D4149F128E}" type="sibTrans" cxnId="{085D7069-CBD2-418F-B290-127D7060DE1B}">
      <dgm:prSet/>
      <dgm:spPr/>
      <dgm:t>
        <a:bodyPr/>
        <a:lstStyle/>
        <a:p>
          <a:pPr rtl="1"/>
          <a:endParaRPr lang="he-IL" sz="1400"/>
        </a:p>
      </dgm:t>
    </dgm:pt>
    <dgm:pt modelId="{7CB33E58-56A6-469F-A0EB-FA3A94110DC4}">
      <dgm:prSet phldrT="[טקסט]" custT="1"/>
      <dgm:spPr/>
      <dgm:t>
        <a:bodyPr/>
        <a:lstStyle/>
        <a:p>
          <a:pPr rtl="1"/>
          <a:r>
            <a:rPr lang="he-IL" sz="1400" dirty="0" smtClean="0"/>
            <a:t>בסיום, הזונדרקומנדו (אסירים יהודים בשירות הנאצים) העבירו את הגופות לשריפתם במשרפות ענק. </a:t>
          </a:r>
          <a:endParaRPr lang="he-IL" sz="1400" dirty="0"/>
        </a:p>
      </dgm:t>
    </dgm:pt>
    <dgm:pt modelId="{C871E391-7A55-4F66-AA9A-BA1045903009}" type="parTrans" cxnId="{71D9683C-FE99-423F-B961-1835A124468E}">
      <dgm:prSet/>
      <dgm:spPr/>
      <dgm:t>
        <a:bodyPr/>
        <a:lstStyle/>
        <a:p>
          <a:pPr rtl="1"/>
          <a:endParaRPr lang="he-IL" sz="1400"/>
        </a:p>
      </dgm:t>
    </dgm:pt>
    <dgm:pt modelId="{A04128C1-5D84-4D43-B62B-460E59D550CD}" type="sibTrans" cxnId="{71D9683C-FE99-423F-B961-1835A124468E}">
      <dgm:prSet/>
      <dgm:spPr/>
      <dgm:t>
        <a:bodyPr/>
        <a:lstStyle/>
        <a:p>
          <a:pPr rtl="1"/>
          <a:endParaRPr lang="he-IL" sz="1400"/>
        </a:p>
      </dgm:t>
    </dgm:pt>
    <dgm:pt modelId="{863997F5-214E-47D6-976A-3F794A391032}">
      <dgm:prSet phldrT="[טקסט]" custT="1"/>
      <dgm:spPr/>
      <dgm:t>
        <a:bodyPr/>
        <a:lstStyle/>
        <a:p>
          <a:pPr rtl="1"/>
          <a:r>
            <a:rPr lang="he-IL" sz="1400" dirty="0" smtClean="0"/>
            <a:t>הבריאים לעבודת כפייה – הזקנים, </a:t>
          </a:r>
          <a:r>
            <a:rPr lang="he-IL" sz="1400" dirty="0" err="1" smtClean="0"/>
            <a:t>האמהות</a:t>
          </a:r>
          <a:r>
            <a:rPr lang="he-IL" sz="1400" dirty="0" smtClean="0"/>
            <a:t> והילדים </a:t>
          </a:r>
          <a:r>
            <a:rPr lang="he-IL" sz="1400" b="0" dirty="0" smtClean="0"/>
            <a:t>לרצח. </a:t>
          </a:r>
          <a:endParaRPr lang="he-IL" sz="1400" b="1" dirty="0"/>
        </a:p>
      </dgm:t>
    </dgm:pt>
    <dgm:pt modelId="{03646793-0D67-4F8D-9099-EF0C2F1732E8}" type="sibTrans" cxnId="{86D2022C-C7D1-4E1D-88D0-8DD5E1AA5520}">
      <dgm:prSet/>
      <dgm:spPr/>
      <dgm:t>
        <a:bodyPr/>
        <a:lstStyle/>
        <a:p>
          <a:pPr rtl="1"/>
          <a:endParaRPr lang="he-IL" sz="1400"/>
        </a:p>
      </dgm:t>
    </dgm:pt>
    <dgm:pt modelId="{260E5D8F-2C23-4B7C-9152-E5A0CAEB4088}" type="parTrans" cxnId="{86D2022C-C7D1-4E1D-88D0-8DD5E1AA5520}">
      <dgm:prSet/>
      <dgm:spPr/>
      <dgm:t>
        <a:bodyPr/>
        <a:lstStyle/>
        <a:p>
          <a:pPr rtl="1"/>
          <a:endParaRPr lang="he-IL" sz="1400"/>
        </a:p>
      </dgm:t>
    </dgm:pt>
    <dgm:pt modelId="{CD79269F-A40E-400F-80D5-BE2626B02715}">
      <dgm:prSet phldrT="[טקסט]" custT="1"/>
      <dgm:spPr/>
      <dgm:t>
        <a:bodyPr/>
        <a:lstStyle/>
        <a:p>
          <a:pPr rtl="1"/>
          <a:r>
            <a:rPr lang="he-IL" sz="1400" dirty="0" smtClean="0"/>
            <a:t>עם הירידה מהרכבת – היהודים היו </a:t>
          </a:r>
          <a:r>
            <a:rPr lang="he-IL" sz="1400" dirty="0" err="1" smtClean="0"/>
            <a:t>ממויינים</a:t>
          </a:r>
          <a:r>
            <a:rPr lang="he-IL" sz="1400" dirty="0" smtClean="0"/>
            <a:t> ע"י רופא נאצי</a:t>
          </a:r>
          <a:endParaRPr lang="he-IL" sz="1400" dirty="0"/>
        </a:p>
      </dgm:t>
    </dgm:pt>
    <dgm:pt modelId="{6833B8D1-67E0-4157-B244-9C479E878628}" type="sibTrans" cxnId="{19500248-1953-4326-9E73-A137D075E4F7}">
      <dgm:prSet/>
      <dgm:spPr/>
      <dgm:t>
        <a:bodyPr/>
        <a:lstStyle/>
        <a:p>
          <a:pPr rtl="1"/>
          <a:endParaRPr lang="he-IL" sz="1400"/>
        </a:p>
      </dgm:t>
    </dgm:pt>
    <dgm:pt modelId="{8AB2AC48-42DA-46D6-9A54-96591DBBF52A}" type="parTrans" cxnId="{19500248-1953-4326-9E73-A137D075E4F7}">
      <dgm:prSet/>
      <dgm:spPr/>
      <dgm:t>
        <a:bodyPr/>
        <a:lstStyle/>
        <a:p>
          <a:pPr rtl="1"/>
          <a:endParaRPr lang="he-IL" sz="1400"/>
        </a:p>
      </dgm:t>
    </dgm:pt>
    <dgm:pt modelId="{F45297F0-4352-410F-AAC9-C981F145DFCD}">
      <dgm:prSet phldrT="[טקסט]" custT="1"/>
      <dgm:spPr/>
      <dgm:t>
        <a:bodyPr/>
        <a:lstStyle/>
        <a:p>
          <a:pPr rtl="1"/>
          <a:endParaRPr lang="he-IL" sz="1400" dirty="0"/>
        </a:p>
      </dgm:t>
    </dgm:pt>
    <dgm:pt modelId="{8D937141-5F92-4AEF-8F9A-905CAADA0563}" type="parTrans" cxnId="{0C945867-3453-4EB3-975C-A39664DF2E7C}">
      <dgm:prSet/>
      <dgm:spPr/>
    </dgm:pt>
    <dgm:pt modelId="{78A5052D-88FF-4669-9629-ED6D3675F423}" type="sibTrans" cxnId="{0C945867-3453-4EB3-975C-A39664DF2E7C}">
      <dgm:prSet/>
      <dgm:spPr/>
    </dgm:pt>
    <dgm:pt modelId="{81E3E0D8-4805-4C82-9EE8-248D3C436D12}">
      <dgm:prSet phldrT="[טקסט]" custT="1"/>
      <dgm:spPr/>
      <dgm:t>
        <a:bodyPr/>
        <a:lstStyle/>
        <a:p>
          <a:pPr rtl="1"/>
          <a:endParaRPr lang="he-IL" sz="1400" dirty="0"/>
        </a:p>
      </dgm:t>
    </dgm:pt>
    <dgm:pt modelId="{60708908-1768-4609-A3B2-438D3770475B}" type="parTrans" cxnId="{DFD0A9E6-2251-4533-81A5-EAD2CA998A64}">
      <dgm:prSet/>
      <dgm:spPr/>
    </dgm:pt>
    <dgm:pt modelId="{0C313590-30B1-4713-AACC-2B907ECF2111}" type="sibTrans" cxnId="{DFD0A9E6-2251-4533-81A5-EAD2CA998A64}">
      <dgm:prSet/>
      <dgm:spPr/>
    </dgm:pt>
    <dgm:pt modelId="{9EE4DBD1-429E-40A1-BAC4-F6D7E7BEFC83}">
      <dgm:prSet phldrT="[טקסט]" custT="1"/>
      <dgm:spPr/>
      <dgm:t>
        <a:bodyPr/>
        <a:lstStyle/>
        <a:p>
          <a:pPr rtl="1"/>
          <a:r>
            <a:rPr lang="he-IL" sz="1400" dirty="0" smtClean="0"/>
            <a:t>עדות איש זונדרקומנדו בטרבלינקה-</a:t>
          </a:r>
          <a:r>
            <a:rPr lang="en-US" sz="1400" dirty="0" smtClean="0">
              <a:hlinkClick xmlns:r="http://schemas.openxmlformats.org/officeDocument/2006/relationships" r:id="rId1"/>
            </a:rPr>
            <a:t>https://www.youtube.com/watch?v=Lawkxh98wEk</a:t>
          </a:r>
          <a:endParaRPr lang="he-IL" sz="1400" dirty="0"/>
        </a:p>
      </dgm:t>
    </dgm:pt>
    <dgm:pt modelId="{B6D92705-4DAC-4279-B7C5-8ADF601B4C01}" type="parTrans" cxnId="{717FD64D-388A-4BEE-BDBA-51B4E5794A41}">
      <dgm:prSet/>
      <dgm:spPr/>
    </dgm:pt>
    <dgm:pt modelId="{96E043AC-5455-4BF5-B5BC-6276ED5E85CE}" type="sibTrans" cxnId="{717FD64D-388A-4BEE-BDBA-51B4E5794A41}">
      <dgm:prSet/>
      <dgm:spPr/>
    </dgm:pt>
    <dgm:pt modelId="{A78BF230-C77F-425C-9E12-269EB48A9C13}" type="pres">
      <dgm:prSet presAssocID="{F6383DC5-0827-4943-96D3-FD316F6027A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C91DCE42-FEB8-438A-9CDB-C2A1131AE378}" type="pres">
      <dgm:prSet presAssocID="{446C751E-38E7-4E79-8E46-8B7E5CF849DD}" presName="composite" presStyleCnt="0"/>
      <dgm:spPr/>
    </dgm:pt>
    <dgm:pt modelId="{72B83424-0232-41D1-A43B-DDBB95798923}" type="pres">
      <dgm:prSet presAssocID="{446C751E-38E7-4E79-8E46-8B7E5CF849DD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1D9A8C90-4F2C-4C66-91DE-9E026263511B}" type="pres">
      <dgm:prSet presAssocID="{446C751E-38E7-4E79-8E46-8B7E5CF849DD}" presName="descendantText" presStyleLbl="alignAcc1" presStyleIdx="0" presStyleCnt="4" custScaleX="69654" custScaleY="110201" custLinFactNeighborX="2978" custLinFactNeighborY="-1455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99032889-26D7-4AFE-8C45-DDBA9730DE06}" type="pres">
      <dgm:prSet presAssocID="{F0334C66-3B33-47D8-ACE9-1DB62DDDBD7A}" presName="sp" presStyleCnt="0"/>
      <dgm:spPr/>
    </dgm:pt>
    <dgm:pt modelId="{D8B63B00-2A1D-41C8-B567-0D47AD0BB0BA}" type="pres">
      <dgm:prSet presAssocID="{6D67C99A-342E-4135-8609-9EF06E6F9F91}" presName="composite" presStyleCnt="0"/>
      <dgm:spPr/>
    </dgm:pt>
    <dgm:pt modelId="{B26CEF72-4F5F-487E-82F2-DE7FD3774A22}" type="pres">
      <dgm:prSet presAssocID="{6D67C99A-342E-4135-8609-9EF06E6F9F91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46535D09-C381-4D9D-B059-297CCAB41A4E}" type="pres">
      <dgm:prSet presAssocID="{6D67C99A-342E-4135-8609-9EF06E6F9F91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8A15432E-AB63-4182-A4F4-9F94F58AFBB5}" type="pres">
      <dgm:prSet presAssocID="{D46F71E7-DAA1-4A5E-9600-BE216E4803BE}" presName="sp" presStyleCnt="0"/>
      <dgm:spPr/>
    </dgm:pt>
    <dgm:pt modelId="{A29F7A83-1664-4CB5-B49E-7C93BAB885CB}" type="pres">
      <dgm:prSet presAssocID="{09A16F27-8872-42D2-8FA1-9CDA675006BA}" presName="composite" presStyleCnt="0"/>
      <dgm:spPr/>
    </dgm:pt>
    <dgm:pt modelId="{3091CAA7-951B-427B-ADCA-61F55683B0C7}" type="pres">
      <dgm:prSet presAssocID="{09A16F27-8872-42D2-8FA1-9CDA675006BA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829EDE8C-53BD-40E5-A2BF-05D4940151A9}" type="pres">
      <dgm:prSet presAssocID="{09A16F27-8872-42D2-8FA1-9CDA675006BA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544F8C95-62B2-444F-B9E4-CF3736886BD7}" type="pres">
      <dgm:prSet presAssocID="{21C26069-7800-49DF-AE90-62C987169270}" presName="sp" presStyleCnt="0"/>
      <dgm:spPr/>
    </dgm:pt>
    <dgm:pt modelId="{F88D3974-F94B-4BAC-BD3D-03A713956266}" type="pres">
      <dgm:prSet presAssocID="{149E04CF-6694-4999-8454-9D7D6D1179AE}" presName="composite" presStyleCnt="0"/>
      <dgm:spPr/>
    </dgm:pt>
    <dgm:pt modelId="{C0B9DFAD-D751-4309-B467-E892267B812D}" type="pres">
      <dgm:prSet presAssocID="{149E04CF-6694-4999-8454-9D7D6D1179AE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4F5973F7-19E1-4D7E-A7F6-8A70945F64D0}" type="pres">
      <dgm:prSet presAssocID="{149E04CF-6694-4999-8454-9D7D6D1179AE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9CB65E43-E022-4A31-8620-D08D657B9038}" type="presOf" srcId="{9EE4DBD1-429E-40A1-BAC4-F6D7E7BEFC83}" destId="{4F5973F7-19E1-4D7E-A7F6-8A70945F64D0}" srcOrd="0" destOrd="1" presId="urn:microsoft.com/office/officeart/2005/8/layout/chevron2"/>
    <dgm:cxn modelId="{B9778AA2-0BF1-40F9-9343-5DB912BE2CA5}" type="presOf" srcId="{F45297F0-4352-410F-AAC9-C981F145DFCD}" destId="{4F5973F7-19E1-4D7E-A7F6-8A70945F64D0}" srcOrd="0" destOrd="3" presId="urn:microsoft.com/office/officeart/2005/8/layout/chevron2"/>
    <dgm:cxn modelId="{E8DB826B-DA90-4662-BEA3-8CDF343CD1C5}" type="presOf" srcId="{81E3E0D8-4805-4C82-9EE8-248D3C436D12}" destId="{4F5973F7-19E1-4D7E-A7F6-8A70945F64D0}" srcOrd="0" destOrd="2" presId="urn:microsoft.com/office/officeart/2005/8/layout/chevron2"/>
    <dgm:cxn modelId="{19500248-1953-4326-9E73-A137D075E4F7}" srcId="{446C751E-38E7-4E79-8E46-8B7E5CF849DD}" destId="{CD79269F-A40E-400F-80D5-BE2626B02715}" srcOrd="0" destOrd="0" parTransId="{8AB2AC48-42DA-46D6-9A54-96591DBBF52A}" sibTransId="{6833B8D1-67E0-4157-B244-9C479E878628}"/>
    <dgm:cxn modelId="{65BB73D9-8EBA-4171-859B-7C0952E446C0}" type="presOf" srcId="{1130437A-9963-480C-A4A9-C3E8FC2F7E5D}" destId="{829EDE8C-53BD-40E5-A2BF-05D4940151A9}" srcOrd="0" destOrd="0" presId="urn:microsoft.com/office/officeart/2005/8/layout/chevron2"/>
    <dgm:cxn modelId="{86D2022C-C7D1-4E1D-88D0-8DD5E1AA5520}" srcId="{446C751E-38E7-4E79-8E46-8B7E5CF849DD}" destId="{863997F5-214E-47D6-976A-3F794A391032}" srcOrd="1" destOrd="0" parTransId="{260E5D8F-2C23-4B7C-9152-E5A0CAEB4088}" sibTransId="{03646793-0D67-4F8D-9099-EF0C2F1732E8}"/>
    <dgm:cxn modelId="{A3994654-238A-47BC-BAD1-756DA2CB0E33}" type="presOf" srcId="{F6383DC5-0827-4943-96D3-FD316F6027A9}" destId="{A78BF230-C77F-425C-9E12-269EB48A9C13}" srcOrd="0" destOrd="0" presId="urn:microsoft.com/office/officeart/2005/8/layout/chevron2"/>
    <dgm:cxn modelId="{71D9683C-FE99-423F-B961-1835A124468E}" srcId="{149E04CF-6694-4999-8454-9D7D6D1179AE}" destId="{7CB33E58-56A6-469F-A0EB-FA3A94110DC4}" srcOrd="0" destOrd="0" parTransId="{C871E391-7A55-4F66-AA9A-BA1045903009}" sibTransId="{A04128C1-5D84-4D43-B62B-460E59D550CD}"/>
    <dgm:cxn modelId="{90E55144-DC42-49A4-B7E1-CEC2E773F970}" type="presOf" srcId="{C38B076A-B218-4CDC-97FE-1B87ADE4EB91}" destId="{46535D09-C381-4D9D-B059-297CCAB41A4E}" srcOrd="0" destOrd="0" presId="urn:microsoft.com/office/officeart/2005/8/layout/chevron2"/>
    <dgm:cxn modelId="{97FA261E-86D1-4944-AAD4-01698901AF02}" type="presOf" srcId="{CD79269F-A40E-400F-80D5-BE2626B02715}" destId="{1D9A8C90-4F2C-4C66-91DE-9E026263511B}" srcOrd="0" destOrd="0" presId="urn:microsoft.com/office/officeart/2005/8/layout/chevron2"/>
    <dgm:cxn modelId="{717FD64D-388A-4BEE-BDBA-51B4E5794A41}" srcId="{149E04CF-6694-4999-8454-9D7D6D1179AE}" destId="{9EE4DBD1-429E-40A1-BAC4-F6D7E7BEFC83}" srcOrd="1" destOrd="0" parTransId="{B6D92705-4DAC-4279-B7C5-8ADF601B4C01}" sibTransId="{96E043AC-5455-4BF5-B5BC-6276ED5E85CE}"/>
    <dgm:cxn modelId="{6FCD8E99-BDDA-4399-BD3D-43F695BFC70D}" srcId="{F6383DC5-0827-4943-96D3-FD316F6027A9}" destId="{09A16F27-8872-42D2-8FA1-9CDA675006BA}" srcOrd="2" destOrd="0" parTransId="{A8986CC6-BE50-4EC7-ACAE-7F339BB02057}" sibTransId="{21C26069-7800-49DF-AE90-62C987169270}"/>
    <dgm:cxn modelId="{BAE1EFEE-AD6E-4DEE-AD4D-025C41838F40}" srcId="{F6383DC5-0827-4943-96D3-FD316F6027A9}" destId="{6D67C99A-342E-4135-8609-9EF06E6F9F91}" srcOrd="1" destOrd="0" parTransId="{8BC60242-2AAD-4431-B2D2-62CA557F4919}" sibTransId="{D46F71E7-DAA1-4A5E-9600-BE216E4803BE}"/>
    <dgm:cxn modelId="{DFD0A9E6-2251-4533-81A5-EAD2CA998A64}" srcId="{149E04CF-6694-4999-8454-9D7D6D1179AE}" destId="{81E3E0D8-4805-4C82-9EE8-248D3C436D12}" srcOrd="2" destOrd="0" parTransId="{60708908-1768-4609-A3B2-438D3770475B}" sibTransId="{0C313590-30B1-4713-AACC-2B907ECF2111}"/>
    <dgm:cxn modelId="{C696F0DE-44B8-4097-A118-47AA1E9E32C0}" type="presOf" srcId="{7CB33E58-56A6-469F-A0EB-FA3A94110DC4}" destId="{4F5973F7-19E1-4D7E-A7F6-8A70945F64D0}" srcOrd="0" destOrd="0" presId="urn:microsoft.com/office/officeart/2005/8/layout/chevron2"/>
    <dgm:cxn modelId="{96FCFE70-FF6B-45B3-8BDA-FC11B0521F3F}" srcId="{F6383DC5-0827-4943-96D3-FD316F6027A9}" destId="{446C751E-38E7-4E79-8E46-8B7E5CF849DD}" srcOrd="0" destOrd="0" parTransId="{413E4150-8281-4090-98E6-7183D3BECA02}" sibTransId="{F0334C66-3B33-47D8-ACE9-1DB62DDDBD7A}"/>
    <dgm:cxn modelId="{CA977C4F-AE91-4718-B02C-689AFE20CA56}" srcId="{6D67C99A-342E-4135-8609-9EF06E6F9F91}" destId="{C38B076A-B218-4CDC-97FE-1B87ADE4EB91}" srcOrd="0" destOrd="0" parTransId="{3E8F13EB-7AD5-4904-9722-8B67D81175FB}" sibTransId="{246C6FE6-B18C-46F0-A293-80719669D848}"/>
    <dgm:cxn modelId="{408703C9-DFAA-4E01-A3A1-7D5442B5A8E4}" type="presOf" srcId="{6D67C99A-342E-4135-8609-9EF06E6F9F91}" destId="{B26CEF72-4F5F-487E-82F2-DE7FD3774A22}" srcOrd="0" destOrd="0" presId="urn:microsoft.com/office/officeart/2005/8/layout/chevron2"/>
    <dgm:cxn modelId="{585F88AA-9AF6-4B78-B421-315384B16D3F}" type="presOf" srcId="{446C751E-38E7-4E79-8E46-8B7E5CF849DD}" destId="{72B83424-0232-41D1-A43B-DDBB95798923}" srcOrd="0" destOrd="0" presId="urn:microsoft.com/office/officeart/2005/8/layout/chevron2"/>
    <dgm:cxn modelId="{085D7069-CBD2-418F-B290-127D7060DE1B}" srcId="{F6383DC5-0827-4943-96D3-FD316F6027A9}" destId="{149E04CF-6694-4999-8454-9D7D6D1179AE}" srcOrd="3" destOrd="0" parTransId="{166524AF-3CB4-4E89-A319-1BAF513040D5}" sibTransId="{9E626958-71F8-4EBB-A556-95D4149F128E}"/>
    <dgm:cxn modelId="{0C945867-3453-4EB3-975C-A39664DF2E7C}" srcId="{149E04CF-6694-4999-8454-9D7D6D1179AE}" destId="{F45297F0-4352-410F-AAC9-C981F145DFCD}" srcOrd="3" destOrd="0" parTransId="{8D937141-5F92-4AEF-8F9A-905CAADA0563}" sibTransId="{78A5052D-88FF-4669-9629-ED6D3675F423}"/>
    <dgm:cxn modelId="{1B18B66C-ABF0-4007-AF79-5778865CC0CB}" type="presOf" srcId="{863997F5-214E-47D6-976A-3F794A391032}" destId="{1D9A8C90-4F2C-4C66-91DE-9E026263511B}" srcOrd="0" destOrd="1" presId="urn:microsoft.com/office/officeart/2005/8/layout/chevron2"/>
    <dgm:cxn modelId="{BA8D50B6-1234-4B8D-97FB-2B4B0FB3194E}" type="presOf" srcId="{149E04CF-6694-4999-8454-9D7D6D1179AE}" destId="{C0B9DFAD-D751-4309-B467-E892267B812D}" srcOrd="0" destOrd="0" presId="urn:microsoft.com/office/officeart/2005/8/layout/chevron2"/>
    <dgm:cxn modelId="{749B0647-60D9-4D1E-9033-21F2572B13DA}" type="presOf" srcId="{09A16F27-8872-42D2-8FA1-9CDA675006BA}" destId="{3091CAA7-951B-427B-ADCA-61F55683B0C7}" srcOrd="0" destOrd="0" presId="urn:microsoft.com/office/officeart/2005/8/layout/chevron2"/>
    <dgm:cxn modelId="{635310CD-43FA-4AF8-9B8D-EA46C32D6113}" srcId="{09A16F27-8872-42D2-8FA1-9CDA675006BA}" destId="{1130437A-9963-480C-A4A9-C3E8FC2F7E5D}" srcOrd="0" destOrd="0" parTransId="{5891C6A6-7CB6-454A-B3A2-B6BDA51BCB59}" sibTransId="{242648DA-7190-4B86-AE1A-46F290253395}"/>
    <dgm:cxn modelId="{ADED4841-E2DD-4263-839F-0BBCB0CD3B4C}" type="presParOf" srcId="{A78BF230-C77F-425C-9E12-269EB48A9C13}" destId="{C91DCE42-FEB8-438A-9CDB-C2A1131AE378}" srcOrd="0" destOrd="0" presId="urn:microsoft.com/office/officeart/2005/8/layout/chevron2"/>
    <dgm:cxn modelId="{A659BAB3-FB95-464A-8078-595183F35C00}" type="presParOf" srcId="{C91DCE42-FEB8-438A-9CDB-C2A1131AE378}" destId="{72B83424-0232-41D1-A43B-DDBB95798923}" srcOrd="0" destOrd="0" presId="urn:microsoft.com/office/officeart/2005/8/layout/chevron2"/>
    <dgm:cxn modelId="{11FEFA62-5F80-453D-A044-D5B6494BA633}" type="presParOf" srcId="{C91DCE42-FEB8-438A-9CDB-C2A1131AE378}" destId="{1D9A8C90-4F2C-4C66-91DE-9E026263511B}" srcOrd="1" destOrd="0" presId="urn:microsoft.com/office/officeart/2005/8/layout/chevron2"/>
    <dgm:cxn modelId="{B85EE987-404E-4331-81D0-FC4411FB8874}" type="presParOf" srcId="{A78BF230-C77F-425C-9E12-269EB48A9C13}" destId="{99032889-26D7-4AFE-8C45-DDBA9730DE06}" srcOrd="1" destOrd="0" presId="urn:microsoft.com/office/officeart/2005/8/layout/chevron2"/>
    <dgm:cxn modelId="{EB5297C0-824C-4DD0-995E-1084080F7B97}" type="presParOf" srcId="{A78BF230-C77F-425C-9E12-269EB48A9C13}" destId="{D8B63B00-2A1D-41C8-B567-0D47AD0BB0BA}" srcOrd="2" destOrd="0" presId="urn:microsoft.com/office/officeart/2005/8/layout/chevron2"/>
    <dgm:cxn modelId="{16755B86-B46C-4F5B-99DE-F2CFDD2C3F0A}" type="presParOf" srcId="{D8B63B00-2A1D-41C8-B567-0D47AD0BB0BA}" destId="{B26CEF72-4F5F-487E-82F2-DE7FD3774A22}" srcOrd="0" destOrd="0" presId="urn:microsoft.com/office/officeart/2005/8/layout/chevron2"/>
    <dgm:cxn modelId="{72387554-ECE1-4F61-89CC-CA2C24F62E0B}" type="presParOf" srcId="{D8B63B00-2A1D-41C8-B567-0D47AD0BB0BA}" destId="{46535D09-C381-4D9D-B059-297CCAB41A4E}" srcOrd="1" destOrd="0" presId="urn:microsoft.com/office/officeart/2005/8/layout/chevron2"/>
    <dgm:cxn modelId="{2F30A276-92B4-42B0-B5B7-216BA169CB14}" type="presParOf" srcId="{A78BF230-C77F-425C-9E12-269EB48A9C13}" destId="{8A15432E-AB63-4182-A4F4-9F94F58AFBB5}" srcOrd="3" destOrd="0" presId="urn:microsoft.com/office/officeart/2005/8/layout/chevron2"/>
    <dgm:cxn modelId="{58E6F683-9ECD-494D-8CC1-F0584D671DC7}" type="presParOf" srcId="{A78BF230-C77F-425C-9E12-269EB48A9C13}" destId="{A29F7A83-1664-4CB5-B49E-7C93BAB885CB}" srcOrd="4" destOrd="0" presId="urn:microsoft.com/office/officeart/2005/8/layout/chevron2"/>
    <dgm:cxn modelId="{D82AB101-705A-4B44-87A4-B33FF4A047CB}" type="presParOf" srcId="{A29F7A83-1664-4CB5-B49E-7C93BAB885CB}" destId="{3091CAA7-951B-427B-ADCA-61F55683B0C7}" srcOrd="0" destOrd="0" presId="urn:microsoft.com/office/officeart/2005/8/layout/chevron2"/>
    <dgm:cxn modelId="{623CCE75-A583-42DB-8843-30C2E48FB959}" type="presParOf" srcId="{A29F7A83-1664-4CB5-B49E-7C93BAB885CB}" destId="{829EDE8C-53BD-40E5-A2BF-05D4940151A9}" srcOrd="1" destOrd="0" presId="urn:microsoft.com/office/officeart/2005/8/layout/chevron2"/>
    <dgm:cxn modelId="{A81E7461-CFE9-4010-B5F9-74E002D3CC40}" type="presParOf" srcId="{A78BF230-C77F-425C-9E12-269EB48A9C13}" destId="{544F8C95-62B2-444F-B9E4-CF3736886BD7}" srcOrd="5" destOrd="0" presId="urn:microsoft.com/office/officeart/2005/8/layout/chevron2"/>
    <dgm:cxn modelId="{CE1729DC-ABCD-4600-AB98-BACB2E86A3F9}" type="presParOf" srcId="{A78BF230-C77F-425C-9E12-269EB48A9C13}" destId="{F88D3974-F94B-4BAC-BD3D-03A713956266}" srcOrd="6" destOrd="0" presId="urn:microsoft.com/office/officeart/2005/8/layout/chevron2"/>
    <dgm:cxn modelId="{C3DC2173-AB8D-4ABA-919E-6F9B499F93F8}" type="presParOf" srcId="{F88D3974-F94B-4BAC-BD3D-03A713956266}" destId="{C0B9DFAD-D751-4309-B467-E892267B812D}" srcOrd="0" destOrd="0" presId="urn:microsoft.com/office/officeart/2005/8/layout/chevron2"/>
    <dgm:cxn modelId="{9C51A65F-7E3D-44E3-B622-32C338FA3FBD}" type="presParOf" srcId="{F88D3974-F94B-4BAC-BD3D-03A713956266}" destId="{4F5973F7-19E1-4D7E-A7F6-8A70945F64D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A9BCEFA-286F-4267-A604-1BEFC27D31F8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FC622737-A429-4C62-AA17-251190F05147}">
      <dgm:prSet phldrT="[טקסט]"/>
      <dgm:spPr/>
      <dgm:t>
        <a:bodyPr/>
        <a:lstStyle/>
        <a:p>
          <a:pPr rtl="1"/>
          <a:r>
            <a:rPr lang="he-IL" dirty="0" smtClean="0"/>
            <a:t>צעדות המוות ממחנה דכאו</a:t>
          </a:r>
          <a:endParaRPr lang="he-IL" dirty="0"/>
        </a:p>
      </dgm:t>
    </dgm:pt>
    <dgm:pt modelId="{C42EE2EB-BABC-45DE-9875-EBFC9808C8A3}" type="parTrans" cxnId="{CE30E255-23E1-4D45-8D2A-2E846B6EF0DA}">
      <dgm:prSet/>
      <dgm:spPr/>
      <dgm:t>
        <a:bodyPr/>
        <a:lstStyle/>
        <a:p>
          <a:pPr rtl="1"/>
          <a:endParaRPr lang="he-IL"/>
        </a:p>
      </dgm:t>
    </dgm:pt>
    <dgm:pt modelId="{5C2FC18E-8EBB-41DC-896A-FE35A75D2EA8}" type="sibTrans" cxnId="{CE30E255-23E1-4D45-8D2A-2E846B6EF0DA}">
      <dgm:prSet/>
      <dgm:spPr/>
      <dgm:t>
        <a:bodyPr/>
        <a:lstStyle/>
        <a:p>
          <a:pPr rtl="1"/>
          <a:endParaRPr lang="he-IL"/>
        </a:p>
      </dgm:t>
    </dgm:pt>
    <dgm:pt modelId="{3AB93569-0383-4C4F-85FE-52046B5E0CE2}">
      <dgm:prSet phldrT="[טקסט]"/>
      <dgm:spPr/>
      <dgm:t>
        <a:bodyPr/>
        <a:lstStyle/>
        <a:p>
          <a:pPr rtl="1"/>
          <a:r>
            <a:rPr lang="he-IL" dirty="0" smtClean="0"/>
            <a:t>ציור של ניצול מהצעדה</a:t>
          </a:r>
          <a:endParaRPr lang="he-IL" dirty="0"/>
        </a:p>
      </dgm:t>
    </dgm:pt>
    <dgm:pt modelId="{B2820551-514F-4668-9A08-3E195B50A793}" type="parTrans" cxnId="{FAC0E57D-003D-4AD0-BBD5-F28E895B2342}">
      <dgm:prSet/>
      <dgm:spPr/>
      <dgm:t>
        <a:bodyPr/>
        <a:lstStyle/>
        <a:p>
          <a:pPr rtl="1"/>
          <a:endParaRPr lang="he-IL"/>
        </a:p>
      </dgm:t>
    </dgm:pt>
    <dgm:pt modelId="{B8CC6BBC-27F4-42DF-9FB6-995AF9C04BBB}" type="sibTrans" cxnId="{FAC0E57D-003D-4AD0-BBD5-F28E895B2342}">
      <dgm:prSet/>
      <dgm:spPr/>
      <dgm:t>
        <a:bodyPr/>
        <a:lstStyle/>
        <a:p>
          <a:pPr rtl="1"/>
          <a:endParaRPr lang="he-IL"/>
        </a:p>
      </dgm:t>
    </dgm:pt>
    <dgm:pt modelId="{16DE263F-3453-4AFE-AE63-3344D4555DEC}" type="pres">
      <dgm:prSet presAssocID="{DA9BCEFA-286F-4267-A604-1BEFC27D31F8}" presName="diagram" presStyleCnt="0">
        <dgm:presLayoutVars>
          <dgm:dir/>
        </dgm:presLayoutVars>
      </dgm:prSet>
      <dgm:spPr/>
      <dgm:t>
        <a:bodyPr/>
        <a:lstStyle/>
        <a:p>
          <a:pPr rtl="1"/>
          <a:endParaRPr lang="he-IL"/>
        </a:p>
      </dgm:t>
    </dgm:pt>
    <dgm:pt modelId="{6BF1022B-A4D8-4318-A270-A9DB6A52FE16}" type="pres">
      <dgm:prSet presAssocID="{FC622737-A429-4C62-AA17-251190F05147}" presName="composite" presStyleCnt="0"/>
      <dgm:spPr/>
    </dgm:pt>
    <dgm:pt modelId="{2F7830D2-2D13-42D7-8810-E79F85B6970B}" type="pres">
      <dgm:prSet presAssocID="{FC622737-A429-4C62-AA17-251190F05147}" presName="Image" presStyleLbl="bgShp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54BC2AE-A9A3-4E88-A87B-C4920111E1B2}" type="pres">
      <dgm:prSet presAssocID="{FC622737-A429-4C62-AA17-251190F05147}" presName="Parent" presStyleLbl="node0" presStyleIdx="0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065AC69E-57A9-42AC-891A-E37E75D8741B}" type="pres">
      <dgm:prSet presAssocID="{5C2FC18E-8EBB-41DC-896A-FE35A75D2EA8}" presName="sibTrans" presStyleCnt="0"/>
      <dgm:spPr/>
    </dgm:pt>
    <dgm:pt modelId="{BECB7B32-3792-415D-9ADE-82BD7DF738D6}" type="pres">
      <dgm:prSet presAssocID="{3AB93569-0383-4C4F-85FE-52046B5E0CE2}" presName="composite" presStyleCnt="0"/>
      <dgm:spPr/>
    </dgm:pt>
    <dgm:pt modelId="{C2E7A23C-6CCE-4A36-8DFB-E576C9F6D16E}" type="pres">
      <dgm:prSet presAssocID="{3AB93569-0383-4C4F-85FE-52046B5E0CE2}" presName="Image" presStyleLbl="bgShp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8174EE9-E383-47C8-8653-7D76B0811580}" type="pres">
      <dgm:prSet presAssocID="{3AB93569-0383-4C4F-85FE-52046B5E0CE2}" presName="Parent" presStyleLbl="node0" presStyleIdx="1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A70A71AE-4C37-499E-968F-ED2EF4809278}" type="presOf" srcId="{FC622737-A429-4C62-AA17-251190F05147}" destId="{254BC2AE-A9A3-4E88-A87B-C4920111E1B2}" srcOrd="0" destOrd="0" presId="urn:microsoft.com/office/officeart/2008/layout/BendingPictureCaption"/>
    <dgm:cxn modelId="{90E06838-B984-4BB7-9E96-BC8F76C98A03}" type="presOf" srcId="{DA9BCEFA-286F-4267-A604-1BEFC27D31F8}" destId="{16DE263F-3453-4AFE-AE63-3344D4555DEC}" srcOrd="0" destOrd="0" presId="urn:microsoft.com/office/officeart/2008/layout/BendingPictureCaption"/>
    <dgm:cxn modelId="{CE30E255-23E1-4D45-8D2A-2E846B6EF0DA}" srcId="{DA9BCEFA-286F-4267-A604-1BEFC27D31F8}" destId="{FC622737-A429-4C62-AA17-251190F05147}" srcOrd="0" destOrd="0" parTransId="{C42EE2EB-BABC-45DE-9875-EBFC9808C8A3}" sibTransId="{5C2FC18E-8EBB-41DC-896A-FE35A75D2EA8}"/>
    <dgm:cxn modelId="{CB33609A-E2E2-4381-BF95-8929EC535B0B}" type="presOf" srcId="{3AB93569-0383-4C4F-85FE-52046B5E0CE2}" destId="{68174EE9-E383-47C8-8653-7D76B0811580}" srcOrd="0" destOrd="0" presId="urn:microsoft.com/office/officeart/2008/layout/BendingPictureCaption"/>
    <dgm:cxn modelId="{FAC0E57D-003D-4AD0-BBD5-F28E895B2342}" srcId="{DA9BCEFA-286F-4267-A604-1BEFC27D31F8}" destId="{3AB93569-0383-4C4F-85FE-52046B5E0CE2}" srcOrd="1" destOrd="0" parTransId="{B2820551-514F-4668-9A08-3E195B50A793}" sibTransId="{B8CC6BBC-27F4-42DF-9FB6-995AF9C04BBB}"/>
    <dgm:cxn modelId="{0E642E80-4172-48EB-9CDC-0872EEE06CE4}" type="presParOf" srcId="{16DE263F-3453-4AFE-AE63-3344D4555DEC}" destId="{6BF1022B-A4D8-4318-A270-A9DB6A52FE16}" srcOrd="0" destOrd="0" presId="urn:microsoft.com/office/officeart/2008/layout/BendingPictureCaption"/>
    <dgm:cxn modelId="{A0961E9B-8C88-4139-9957-8A03C13BC11F}" type="presParOf" srcId="{6BF1022B-A4D8-4318-A270-A9DB6A52FE16}" destId="{2F7830D2-2D13-42D7-8810-E79F85B6970B}" srcOrd="0" destOrd="0" presId="urn:microsoft.com/office/officeart/2008/layout/BendingPictureCaption"/>
    <dgm:cxn modelId="{B22B3B6C-DFD0-41B3-94B5-440554D7456B}" type="presParOf" srcId="{6BF1022B-A4D8-4318-A270-A9DB6A52FE16}" destId="{254BC2AE-A9A3-4E88-A87B-C4920111E1B2}" srcOrd="1" destOrd="0" presId="urn:microsoft.com/office/officeart/2008/layout/BendingPictureCaption"/>
    <dgm:cxn modelId="{9850D7AF-5A93-4753-B343-2B20AB110ACC}" type="presParOf" srcId="{16DE263F-3453-4AFE-AE63-3344D4555DEC}" destId="{065AC69E-57A9-42AC-891A-E37E75D8741B}" srcOrd="1" destOrd="0" presId="urn:microsoft.com/office/officeart/2008/layout/BendingPictureCaption"/>
    <dgm:cxn modelId="{A7051C6E-801C-4D42-A12B-70937959E163}" type="presParOf" srcId="{16DE263F-3453-4AFE-AE63-3344D4555DEC}" destId="{BECB7B32-3792-415D-9ADE-82BD7DF738D6}" srcOrd="2" destOrd="0" presId="urn:microsoft.com/office/officeart/2008/layout/BendingPictureCaption"/>
    <dgm:cxn modelId="{60E27741-4470-4303-8BE0-96E073170B6E}" type="presParOf" srcId="{BECB7B32-3792-415D-9ADE-82BD7DF738D6}" destId="{C2E7A23C-6CCE-4A36-8DFB-E576C9F6D16E}" srcOrd="0" destOrd="0" presId="urn:microsoft.com/office/officeart/2008/layout/BendingPictureCaption"/>
    <dgm:cxn modelId="{55134715-3C72-48A8-BCB1-813512E78366}" type="presParOf" srcId="{BECB7B32-3792-415D-9ADE-82BD7DF738D6}" destId="{68174EE9-E383-47C8-8653-7D76B0811580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21FD27-7495-421E-ABF8-0A6DAAEDED7C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E28139BF-22C7-438D-BEBC-B51EA92F0099}">
      <dgm:prSet phldrT="[טקסט]"/>
      <dgm:spPr/>
      <dgm:t>
        <a:bodyPr/>
        <a:lstStyle/>
        <a:p>
          <a:pPr rtl="1"/>
          <a:r>
            <a:rPr lang="he-IL" dirty="0" smtClean="0"/>
            <a:t>מפעל יהודי </a:t>
          </a:r>
          <a:r>
            <a:rPr lang="he-IL" dirty="0" err="1" smtClean="0"/>
            <a:t>בקרקוב</a:t>
          </a:r>
          <a:r>
            <a:rPr lang="he-IL" dirty="0" smtClean="0"/>
            <a:t> שגרמנים השתלטו עליו.</a:t>
          </a:r>
          <a:endParaRPr lang="he-IL" dirty="0"/>
        </a:p>
      </dgm:t>
    </dgm:pt>
    <dgm:pt modelId="{52BEE664-173E-4EED-958C-1D61448A67D7}" type="parTrans" cxnId="{2CBF3D3C-9E54-4273-AC9D-D455F6CFB7D6}">
      <dgm:prSet/>
      <dgm:spPr/>
      <dgm:t>
        <a:bodyPr/>
        <a:lstStyle/>
        <a:p>
          <a:pPr rtl="1"/>
          <a:endParaRPr lang="he-IL"/>
        </a:p>
      </dgm:t>
    </dgm:pt>
    <dgm:pt modelId="{532058AA-64A3-431E-AE8F-33F93B7363C9}" type="sibTrans" cxnId="{2CBF3D3C-9E54-4273-AC9D-D455F6CFB7D6}">
      <dgm:prSet/>
      <dgm:spPr/>
      <dgm:t>
        <a:bodyPr/>
        <a:lstStyle/>
        <a:p>
          <a:pPr rtl="1"/>
          <a:endParaRPr lang="he-IL"/>
        </a:p>
      </dgm:t>
    </dgm:pt>
    <dgm:pt modelId="{A8E14F44-0E17-42EF-BAAE-99AD30B70CFE}">
      <dgm:prSet phldrT="[טקסט]"/>
      <dgm:spPr/>
      <dgm:t>
        <a:bodyPr/>
        <a:lstStyle/>
        <a:p>
          <a:pPr rtl="1"/>
          <a:r>
            <a:rPr lang="he-IL" dirty="0" smtClean="0"/>
            <a:t>המפעל נרכש ע"י שינדלר, לימים חסיד אומות העולם שהציל יותר מ1,000 יהודים</a:t>
          </a:r>
          <a:endParaRPr lang="he-IL" dirty="0"/>
        </a:p>
      </dgm:t>
    </dgm:pt>
    <dgm:pt modelId="{B953247A-244E-428D-9496-0887AD892468}" type="parTrans" cxnId="{E4C2ADFB-210A-4D79-A189-DAC14953BC12}">
      <dgm:prSet/>
      <dgm:spPr/>
      <dgm:t>
        <a:bodyPr/>
        <a:lstStyle/>
        <a:p>
          <a:pPr rtl="1"/>
          <a:endParaRPr lang="he-IL"/>
        </a:p>
      </dgm:t>
    </dgm:pt>
    <dgm:pt modelId="{3C393895-1B06-421A-ADF2-93447A83606A}" type="sibTrans" cxnId="{E4C2ADFB-210A-4D79-A189-DAC14953BC12}">
      <dgm:prSet/>
      <dgm:spPr/>
      <dgm:t>
        <a:bodyPr/>
        <a:lstStyle/>
        <a:p>
          <a:pPr rtl="1"/>
          <a:endParaRPr lang="he-IL"/>
        </a:p>
      </dgm:t>
    </dgm:pt>
    <dgm:pt modelId="{65A864A1-CE22-4159-9544-72164350D74B}">
      <dgm:prSet phldrT="[טקסט]"/>
      <dgm:spPr/>
      <dgm:t>
        <a:bodyPr/>
        <a:lstStyle/>
        <a:p>
          <a:pPr rtl="1"/>
          <a:r>
            <a:rPr lang="he-IL" dirty="0" smtClean="0"/>
            <a:t>המפעל עומד עד היום</a:t>
          </a:r>
          <a:endParaRPr lang="he-IL" dirty="0"/>
        </a:p>
      </dgm:t>
    </dgm:pt>
    <dgm:pt modelId="{B032D2F9-5C03-47DD-9776-389C8C2A5A6F}" type="parTrans" cxnId="{7FFF8E0C-E663-4FE4-B092-877895987520}">
      <dgm:prSet/>
      <dgm:spPr/>
      <dgm:t>
        <a:bodyPr/>
        <a:lstStyle/>
        <a:p>
          <a:pPr rtl="1"/>
          <a:endParaRPr lang="he-IL"/>
        </a:p>
      </dgm:t>
    </dgm:pt>
    <dgm:pt modelId="{8D824E92-6320-4D42-A13B-E472D7C2BE3B}" type="sibTrans" cxnId="{7FFF8E0C-E663-4FE4-B092-877895987520}">
      <dgm:prSet/>
      <dgm:spPr/>
      <dgm:t>
        <a:bodyPr/>
        <a:lstStyle/>
        <a:p>
          <a:pPr rtl="1"/>
          <a:endParaRPr lang="he-IL"/>
        </a:p>
      </dgm:t>
    </dgm:pt>
    <dgm:pt modelId="{28408105-C9B5-43C5-8643-FF88A166DCE4}" type="pres">
      <dgm:prSet presAssocID="{C421FD27-7495-421E-ABF8-0A6DAAEDED7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967AC2B1-43BD-4181-878A-657DFBE9F36B}" type="pres">
      <dgm:prSet presAssocID="{E28139BF-22C7-438D-BEBC-B51EA92F0099}" presName="composite" presStyleCnt="0"/>
      <dgm:spPr/>
    </dgm:pt>
    <dgm:pt modelId="{90D8BFA5-156E-46B7-8AB6-56CE0CA2F079}" type="pres">
      <dgm:prSet presAssocID="{E28139BF-22C7-438D-BEBC-B51EA92F0099}" presName="rect1" presStyleLbl="b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7F0FF05-73C4-4B02-BDEB-473382D6AEAF}" type="pres">
      <dgm:prSet presAssocID="{E28139BF-22C7-438D-BEBC-B51EA92F0099}" presName="wedgeRectCallout1" presStyleLbl="node1" presStyleIdx="0" presStyleCnt="1" custScaleX="120226" custScaleY="186330" custLinFactNeighborX="-52278" custLinFactNeighborY="4997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2CBF3D3C-9E54-4273-AC9D-D455F6CFB7D6}" srcId="{C421FD27-7495-421E-ABF8-0A6DAAEDED7C}" destId="{E28139BF-22C7-438D-BEBC-B51EA92F0099}" srcOrd="0" destOrd="0" parTransId="{52BEE664-173E-4EED-958C-1D61448A67D7}" sibTransId="{532058AA-64A3-431E-AE8F-33F93B7363C9}"/>
    <dgm:cxn modelId="{EF6CEBAF-5A4B-4B63-B707-1156C20CF35A}" type="presOf" srcId="{65A864A1-CE22-4159-9544-72164350D74B}" destId="{07F0FF05-73C4-4B02-BDEB-473382D6AEAF}" srcOrd="0" destOrd="2" presId="urn:microsoft.com/office/officeart/2008/layout/BendingPictureCaptionList"/>
    <dgm:cxn modelId="{3FE0746A-441A-4CC1-AD8E-E97D8D9100DE}" type="presOf" srcId="{C421FD27-7495-421E-ABF8-0A6DAAEDED7C}" destId="{28408105-C9B5-43C5-8643-FF88A166DCE4}" srcOrd="0" destOrd="0" presId="urn:microsoft.com/office/officeart/2008/layout/BendingPictureCaptionList"/>
    <dgm:cxn modelId="{E4C2ADFB-210A-4D79-A189-DAC14953BC12}" srcId="{E28139BF-22C7-438D-BEBC-B51EA92F0099}" destId="{A8E14F44-0E17-42EF-BAAE-99AD30B70CFE}" srcOrd="0" destOrd="0" parTransId="{B953247A-244E-428D-9496-0887AD892468}" sibTransId="{3C393895-1B06-421A-ADF2-93447A83606A}"/>
    <dgm:cxn modelId="{838E1CDC-A582-45B5-8E65-16D7E3CD6AB4}" type="presOf" srcId="{E28139BF-22C7-438D-BEBC-B51EA92F0099}" destId="{07F0FF05-73C4-4B02-BDEB-473382D6AEAF}" srcOrd="0" destOrd="0" presId="urn:microsoft.com/office/officeart/2008/layout/BendingPictureCaptionList"/>
    <dgm:cxn modelId="{7FFF8E0C-E663-4FE4-B092-877895987520}" srcId="{E28139BF-22C7-438D-BEBC-B51EA92F0099}" destId="{65A864A1-CE22-4159-9544-72164350D74B}" srcOrd="1" destOrd="0" parTransId="{B032D2F9-5C03-47DD-9776-389C8C2A5A6F}" sibTransId="{8D824E92-6320-4D42-A13B-E472D7C2BE3B}"/>
    <dgm:cxn modelId="{14D9B5AC-027A-4F14-A3EA-BE936FDCBCC9}" type="presOf" srcId="{A8E14F44-0E17-42EF-BAAE-99AD30B70CFE}" destId="{07F0FF05-73C4-4B02-BDEB-473382D6AEAF}" srcOrd="0" destOrd="1" presId="urn:microsoft.com/office/officeart/2008/layout/BendingPictureCaptionList"/>
    <dgm:cxn modelId="{3EE8B7FE-E87C-4DEF-9B2F-794504884B60}" type="presParOf" srcId="{28408105-C9B5-43C5-8643-FF88A166DCE4}" destId="{967AC2B1-43BD-4181-878A-657DFBE9F36B}" srcOrd="0" destOrd="0" presId="urn:microsoft.com/office/officeart/2008/layout/BendingPictureCaptionList"/>
    <dgm:cxn modelId="{03E6FB35-5A73-4DD6-8AF1-393919B82BF3}" type="presParOf" srcId="{967AC2B1-43BD-4181-878A-657DFBE9F36B}" destId="{90D8BFA5-156E-46B7-8AB6-56CE0CA2F079}" srcOrd="0" destOrd="0" presId="urn:microsoft.com/office/officeart/2008/layout/BendingPictureCaptionList"/>
    <dgm:cxn modelId="{0DEAE88B-9207-4BF1-A3CA-FE675306601B}" type="presParOf" srcId="{967AC2B1-43BD-4181-878A-657DFBE9F36B}" destId="{07F0FF05-73C4-4B02-BDEB-473382D6AEA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D78237A-DFCC-47B3-93DB-CFC4991FF436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pPr rtl="1"/>
          <a:endParaRPr lang="he-IL"/>
        </a:p>
      </dgm:t>
    </dgm:pt>
    <dgm:pt modelId="{620C83BF-A2E6-4845-B289-147500A0AF77}">
      <dgm:prSet phldrT="[טקסט]"/>
      <dgm:spPr/>
      <dgm:t>
        <a:bodyPr/>
        <a:lstStyle/>
        <a:p>
          <a:pPr rtl="1"/>
          <a:r>
            <a:rPr lang="he-IL" dirty="0" smtClean="0"/>
            <a:t>צפיפות – גרמה למחלות, טיפוס ומגפות</a:t>
          </a:r>
          <a:endParaRPr lang="he-IL" dirty="0"/>
        </a:p>
      </dgm:t>
    </dgm:pt>
    <dgm:pt modelId="{29703FEE-8A53-4A56-846D-341798A50783}" type="parTrans" cxnId="{8DA5FD77-62A0-4830-9679-013FBD9F38C1}">
      <dgm:prSet/>
      <dgm:spPr/>
      <dgm:t>
        <a:bodyPr/>
        <a:lstStyle/>
        <a:p>
          <a:pPr rtl="1"/>
          <a:endParaRPr lang="he-IL"/>
        </a:p>
      </dgm:t>
    </dgm:pt>
    <dgm:pt modelId="{2BEC1238-7017-4717-A202-BC1B1F918793}" type="sibTrans" cxnId="{8DA5FD77-62A0-4830-9679-013FBD9F38C1}">
      <dgm:prSet/>
      <dgm:spPr/>
      <dgm:t>
        <a:bodyPr/>
        <a:lstStyle/>
        <a:p>
          <a:pPr rtl="1"/>
          <a:endParaRPr lang="he-IL"/>
        </a:p>
      </dgm:t>
    </dgm:pt>
    <dgm:pt modelId="{876D59D5-902E-4E56-8AAE-D17D21DC4DB4}">
      <dgm:prSet phldrT="[טקסט]"/>
      <dgm:spPr/>
      <dgm:t>
        <a:bodyPr/>
        <a:lstStyle/>
        <a:p>
          <a:pPr rtl="1"/>
          <a:r>
            <a:rPr lang="he-IL" dirty="0" smtClean="0"/>
            <a:t>רעב – כ-180 קלוריות ליום</a:t>
          </a:r>
          <a:endParaRPr lang="he-IL" dirty="0"/>
        </a:p>
      </dgm:t>
    </dgm:pt>
    <dgm:pt modelId="{C78EF1F2-925F-4F76-9BEA-CF7AFE6E0C8E}" type="parTrans" cxnId="{BEC03ED4-B457-45DA-B04E-90CC7C253D3B}">
      <dgm:prSet/>
      <dgm:spPr/>
      <dgm:t>
        <a:bodyPr/>
        <a:lstStyle/>
        <a:p>
          <a:pPr rtl="1"/>
          <a:endParaRPr lang="he-IL"/>
        </a:p>
      </dgm:t>
    </dgm:pt>
    <dgm:pt modelId="{E285CCF3-0054-4330-8DC6-13476AD56474}" type="sibTrans" cxnId="{BEC03ED4-B457-45DA-B04E-90CC7C253D3B}">
      <dgm:prSet/>
      <dgm:spPr/>
      <dgm:t>
        <a:bodyPr/>
        <a:lstStyle/>
        <a:p>
          <a:pPr rtl="1"/>
          <a:endParaRPr lang="he-IL"/>
        </a:p>
      </dgm:t>
    </dgm:pt>
    <dgm:pt modelId="{F7CBCC91-B26E-4567-BE2F-ED5812E47694}">
      <dgm:prSet phldrT="[טקסט]"/>
      <dgm:spPr/>
      <dgm:t>
        <a:bodyPr/>
        <a:lstStyle/>
        <a:p>
          <a:pPr rtl="1"/>
          <a:r>
            <a:rPr lang="he-IL" dirty="0" smtClean="0"/>
            <a:t>יתומים וגוועים – ילדים היו מנסים להבריח אוכל</a:t>
          </a:r>
          <a:endParaRPr lang="he-IL" dirty="0"/>
        </a:p>
      </dgm:t>
    </dgm:pt>
    <dgm:pt modelId="{25351688-C25F-4F14-A9B0-838795911775}" type="parTrans" cxnId="{1CEF177F-E531-4F09-BB88-B7BDA5D065C3}">
      <dgm:prSet/>
      <dgm:spPr/>
      <dgm:t>
        <a:bodyPr/>
        <a:lstStyle/>
        <a:p>
          <a:pPr rtl="1"/>
          <a:endParaRPr lang="he-IL"/>
        </a:p>
      </dgm:t>
    </dgm:pt>
    <dgm:pt modelId="{4E540C4F-443F-4AB5-897C-913FE4958D3E}" type="sibTrans" cxnId="{1CEF177F-E531-4F09-BB88-B7BDA5D065C3}">
      <dgm:prSet/>
      <dgm:spPr/>
      <dgm:t>
        <a:bodyPr/>
        <a:lstStyle/>
        <a:p>
          <a:pPr rtl="1"/>
          <a:endParaRPr lang="he-IL"/>
        </a:p>
      </dgm:t>
    </dgm:pt>
    <dgm:pt modelId="{9490BC12-83F7-4841-A6CD-924203A24BA5}">
      <dgm:prSet phldrT="[טקסט]"/>
      <dgm:spPr/>
      <dgm:t>
        <a:bodyPr/>
        <a:lstStyle/>
        <a:p>
          <a:pPr rtl="1"/>
          <a:r>
            <a:rPr lang="he-IL" dirty="0" smtClean="0"/>
            <a:t>בידוד – חומת הגטו</a:t>
          </a:r>
          <a:endParaRPr lang="he-IL" dirty="0"/>
        </a:p>
      </dgm:t>
    </dgm:pt>
    <dgm:pt modelId="{16F5A8F0-023C-44E6-AF67-8952D122770D}" type="parTrans" cxnId="{C2B0DFE7-E385-468B-9E25-82EBF3164F3D}">
      <dgm:prSet/>
      <dgm:spPr/>
      <dgm:t>
        <a:bodyPr/>
        <a:lstStyle/>
        <a:p>
          <a:pPr rtl="1"/>
          <a:endParaRPr lang="he-IL"/>
        </a:p>
      </dgm:t>
    </dgm:pt>
    <dgm:pt modelId="{2DF72084-C0AD-4919-A4AD-01B2EDA49DC6}" type="sibTrans" cxnId="{C2B0DFE7-E385-468B-9E25-82EBF3164F3D}">
      <dgm:prSet/>
      <dgm:spPr/>
      <dgm:t>
        <a:bodyPr/>
        <a:lstStyle/>
        <a:p>
          <a:pPr rtl="1"/>
          <a:endParaRPr lang="he-IL"/>
        </a:p>
      </dgm:t>
    </dgm:pt>
    <dgm:pt modelId="{18F5B4B9-6BB1-4CFF-A16C-16ED3FD3B0C5}" type="pres">
      <dgm:prSet presAssocID="{0D78237A-DFCC-47B3-93DB-CFC4991FF43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E8FB2D98-4D8E-4503-ABD3-27FEDBD77A1E}" type="pres">
      <dgm:prSet presAssocID="{620C83BF-A2E6-4845-B289-147500A0AF77}" presName="composite" presStyleCnt="0"/>
      <dgm:spPr/>
    </dgm:pt>
    <dgm:pt modelId="{588F89BF-9C95-4831-BAC5-2FF229A62A33}" type="pres">
      <dgm:prSet presAssocID="{620C83BF-A2E6-4845-B289-147500A0AF77}" presName="rect1" presStyleLbl="b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566EC82-E9E2-49C8-A9C5-D929420082CB}" type="pres">
      <dgm:prSet presAssocID="{620C83BF-A2E6-4845-B289-147500A0AF77}" presName="wedgeRectCallout1" presStyleLbl="node1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A63D2B9-4D22-4E34-B9A6-103D39C9D987}" type="pres">
      <dgm:prSet presAssocID="{2BEC1238-7017-4717-A202-BC1B1F918793}" presName="sibTrans" presStyleCnt="0"/>
      <dgm:spPr/>
    </dgm:pt>
    <dgm:pt modelId="{CE97E9DB-592C-436B-B6CF-C232D75AEA8A}" type="pres">
      <dgm:prSet presAssocID="{876D59D5-902E-4E56-8AAE-D17D21DC4DB4}" presName="composite" presStyleCnt="0"/>
      <dgm:spPr/>
    </dgm:pt>
    <dgm:pt modelId="{0B4EEBB3-05AD-4278-A913-61104671BC42}" type="pres">
      <dgm:prSet presAssocID="{876D59D5-902E-4E56-8AAE-D17D21DC4DB4}" presName="rect1" presStyleLbl="b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124894B-38DE-45ED-912A-2370DC09DA32}" type="pres">
      <dgm:prSet presAssocID="{876D59D5-902E-4E56-8AAE-D17D21DC4DB4}" presName="wedgeRectCallout1" presStyleLbl="node1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9CFBBBC4-B144-4F97-8DBE-AF0379200961}" type="pres">
      <dgm:prSet presAssocID="{E285CCF3-0054-4330-8DC6-13476AD56474}" presName="sibTrans" presStyleCnt="0"/>
      <dgm:spPr/>
    </dgm:pt>
    <dgm:pt modelId="{EECFEF45-CF65-48E1-8F99-52B7BD89FC9B}" type="pres">
      <dgm:prSet presAssocID="{F7CBCC91-B26E-4567-BE2F-ED5812E47694}" presName="composite" presStyleCnt="0"/>
      <dgm:spPr/>
    </dgm:pt>
    <dgm:pt modelId="{042CE9BF-5191-4901-BA3C-C1BE2969F5EC}" type="pres">
      <dgm:prSet presAssocID="{F7CBCC91-B26E-4567-BE2F-ED5812E47694}" presName="rect1" presStyleLbl="b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0C7AC6DA-4B8E-44EB-96A3-ACFD2A7EBD04}" type="pres">
      <dgm:prSet presAssocID="{F7CBCC91-B26E-4567-BE2F-ED5812E47694}" presName="wedgeRectCallout1" presStyleLbl="node1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A151D6B4-4237-4648-9D6F-2075CFD735BF}" type="pres">
      <dgm:prSet presAssocID="{4E540C4F-443F-4AB5-897C-913FE4958D3E}" presName="sibTrans" presStyleCnt="0"/>
      <dgm:spPr/>
    </dgm:pt>
    <dgm:pt modelId="{4F0C9D53-598C-4E94-9FAC-734825A6AC6A}" type="pres">
      <dgm:prSet presAssocID="{9490BC12-83F7-4841-A6CD-924203A24BA5}" presName="composite" presStyleCnt="0"/>
      <dgm:spPr/>
    </dgm:pt>
    <dgm:pt modelId="{CB313B34-0A46-4EFA-A596-693F231E9AC0}" type="pres">
      <dgm:prSet presAssocID="{9490BC12-83F7-4841-A6CD-924203A24BA5}" presName="rect1" presStyleLbl="b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51D46097-51C2-4056-9A1F-450486B61FB8}" type="pres">
      <dgm:prSet presAssocID="{9490BC12-83F7-4841-A6CD-924203A24BA5}" presName="wedgeRectCallout1" presStyleLbl="node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8DA5FD77-62A0-4830-9679-013FBD9F38C1}" srcId="{0D78237A-DFCC-47B3-93DB-CFC4991FF436}" destId="{620C83BF-A2E6-4845-B289-147500A0AF77}" srcOrd="0" destOrd="0" parTransId="{29703FEE-8A53-4A56-846D-341798A50783}" sibTransId="{2BEC1238-7017-4717-A202-BC1B1F918793}"/>
    <dgm:cxn modelId="{CBD96B4E-D4DB-4E6C-9118-B5F7F71A8609}" type="presOf" srcId="{9490BC12-83F7-4841-A6CD-924203A24BA5}" destId="{51D46097-51C2-4056-9A1F-450486B61FB8}" srcOrd="0" destOrd="0" presId="urn:microsoft.com/office/officeart/2008/layout/BendingPictureCaptionList"/>
    <dgm:cxn modelId="{28B3CE46-C02C-4C80-8506-1CDF37CD7573}" type="presOf" srcId="{F7CBCC91-B26E-4567-BE2F-ED5812E47694}" destId="{0C7AC6DA-4B8E-44EB-96A3-ACFD2A7EBD04}" srcOrd="0" destOrd="0" presId="urn:microsoft.com/office/officeart/2008/layout/BendingPictureCaptionList"/>
    <dgm:cxn modelId="{C2B0DFE7-E385-468B-9E25-82EBF3164F3D}" srcId="{0D78237A-DFCC-47B3-93DB-CFC4991FF436}" destId="{9490BC12-83F7-4841-A6CD-924203A24BA5}" srcOrd="3" destOrd="0" parTransId="{16F5A8F0-023C-44E6-AF67-8952D122770D}" sibTransId="{2DF72084-C0AD-4919-A4AD-01B2EDA49DC6}"/>
    <dgm:cxn modelId="{BEC03ED4-B457-45DA-B04E-90CC7C253D3B}" srcId="{0D78237A-DFCC-47B3-93DB-CFC4991FF436}" destId="{876D59D5-902E-4E56-8AAE-D17D21DC4DB4}" srcOrd="1" destOrd="0" parTransId="{C78EF1F2-925F-4F76-9BEA-CF7AFE6E0C8E}" sibTransId="{E285CCF3-0054-4330-8DC6-13476AD56474}"/>
    <dgm:cxn modelId="{5C58BF40-777F-42B1-A79B-0F68F325D999}" type="presOf" srcId="{620C83BF-A2E6-4845-B289-147500A0AF77}" destId="{4566EC82-E9E2-49C8-A9C5-D929420082CB}" srcOrd="0" destOrd="0" presId="urn:microsoft.com/office/officeart/2008/layout/BendingPictureCaptionList"/>
    <dgm:cxn modelId="{B39F8E26-B039-407B-AC73-8726D184FAD5}" type="presOf" srcId="{876D59D5-902E-4E56-8AAE-D17D21DC4DB4}" destId="{E124894B-38DE-45ED-912A-2370DC09DA32}" srcOrd="0" destOrd="0" presId="urn:microsoft.com/office/officeart/2008/layout/BendingPictureCaptionList"/>
    <dgm:cxn modelId="{3CD48139-A8CB-4E93-A743-DF073E7200BA}" type="presOf" srcId="{0D78237A-DFCC-47B3-93DB-CFC4991FF436}" destId="{18F5B4B9-6BB1-4CFF-A16C-16ED3FD3B0C5}" srcOrd="0" destOrd="0" presId="urn:microsoft.com/office/officeart/2008/layout/BendingPictureCaptionList"/>
    <dgm:cxn modelId="{1CEF177F-E531-4F09-BB88-B7BDA5D065C3}" srcId="{0D78237A-DFCC-47B3-93DB-CFC4991FF436}" destId="{F7CBCC91-B26E-4567-BE2F-ED5812E47694}" srcOrd="2" destOrd="0" parTransId="{25351688-C25F-4F14-A9B0-838795911775}" sibTransId="{4E540C4F-443F-4AB5-897C-913FE4958D3E}"/>
    <dgm:cxn modelId="{79602798-CFAC-44F0-8C04-4EE28993ACD2}" type="presParOf" srcId="{18F5B4B9-6BB1-4CFF-A16C-16ED3FD3B0C5}" destId="{E8FB2D98-4D8E-4503-ABD3-27FEDBD77A1E}" srcOrd="0" destOrd="0" presId="urn:microsoft.com/office/officeart/2008/layout/BendingPictureCaptionList"/>
    <dgm:cxn modelId="{3B34B269-5B1E-414F-8994-D7BEE0F7D03C}" type="presParOf" srcId="{E8FB2D98-4D8E-4503-ABD3-27FEDBD77A1E}" destId="{588F89BF-9C95-4831-BAC5-2FF229A62A33}" srcOrd="0" destOrd="0" presId="urn:microsoft.com/office/officeart/2008/layout/BendingPictureCaptionList"/>
    <dgm:cxn modelId="{6D1C534F-ECE8-41EF-8B9C-2A693B84CC76}" type="presParOf" srcId="{E8FB2D98-4D8E-4503-ABD3-27FEDBD77A1E}" destId="{4566EC82-E9E2-49C8-A9C5-D929420082CB}" srcOrd="1" destOrd="0" presId="urn:microsoft.com/office/officeart/2008/layout/BendingPictureCaptionList"/>
    <dgm:cxn modelId="{78B630ED-F8A0-4241-BD49-36014895D33E}" type="presParOf" srcId="{18F5B4B9-6BB1-4CFF-A16C-16ED3FD3B0C5}" destId="{3A63D2B9-4D22-4E34-B9A6-103D39C9D987}" srcOrd="1" destOrd="0" presId="urn:microsoft.com/office/officeart/2008/layout/BendingPictureCaptionList"/>
    <dgm:cxn modelId="{754D2876-35FC-4174-A47E-79E9B188418D}" type="presParOf" srcId="{18F5B4B9-6BB1-4CFF-A16C-16ED3FD3B0C5}" destId="{CE97E9DB-592C-436B-B6CF-C232D75AEA8A}" srcOrd="2" destOrd="0" presId="urn:microsoft.com/office/officeart/2008/layout/BendingPictureCaptionList"/>
    <dgm:cxn modelId="{F911F39A-E956-4F4E-9DF5-B4B3B196E822}" type="presParOf" srcId="{CE97E9DB-592C-436B-B6CF-C232D75AEA8A}" destId="{0B4EEBB3-05AD-4278-A913-61104671BC42}" srcOrd="0" destOrd="0" presId="urn:microsoft.com/office/officeart/2008/layout/BendingPictureCaptionList"/>
    <dgm:cxn modelId="{7536419A-03E3-4D60-8EF8-717E5248ACD7}" type="presParOf" srcId="{CE97E9DB-592C-436B-B6CF-C232D75AEA8A}" destId="{E124894B-38DE-45ED-912A-2370DC09DA32}" srcOrd="1" destOrd="0" presId="urn:microsoft.com/office/officeart/2008/layout/BendingPictureCaptionList"/>
    <dgm:cxn modelId="{3D85AE11-60ED-4AF5-AA83-FFFDD93166C8}" type="presParOf" srcId="{18F5B4B9-6BB1-4CFF-A16C-16ED3FD3B0C5}" destId="{9CFBBBC4-B144-4F97-8DBE-AF0379200961}" srcOrd="3" destOrd="0" presId="urn:microsoft.com/office/officeart/2008/layout/BendingPictureCaptionList"/>
    <dgm:cxn modelId="{C42B9030-3149-4FEF-A71C-AD8C43EE2A36}" type="presParOf" srcId="{18F5B4B9-6BB1-4CFF-A16C-16ED3FD3B0C5}" destId="{EECFEF45-CF65-48E1-8F99-52B7BD89FC9B}" srcOrd="4" destOrd="0" presId="urn:microsoft.com/office/officeart/2008/layout/BendingPictureCaptionList"/>
    <dgm:cxn modelId="{20FE8737-6FE1-4605-BEE0-8BEA91173FEF}" type="presParOf" srcId="{EECFEF45-CF65-48E1-8F99-52B7BD89FC9B}" destId="{042CE9BF-5191-4901-BA3C-C1BE2969F5EC}" srcOrd="0" destOrd="0" presId="urn:microsoft.com/office/officeart/2008/layout/BendingPictureCaptionList"/>
    <dgm:cxn modelId="{1ED6866B-70BB-43F2-86D2-82D93465E35F}" type="presParOf" srcId="{EECFEF45-CF65-48E1-8F99-52B7BD89FC9B}" destId="{0C7AC6DA-4B8E-44EB-96A3-ACFD2A7EBD04}" srcOrd="1" destOrd="0" presId="urn:microsoft.com/office/officeart/2008/layout/BendingPictureCaptionList"/>
    <dgm:cxn modelId="{B0C023D0-E397-48E8-8E41-D660C8B6056A}" type="presParOf" srcId="{18F5B4B9-6BB1-4CFF-A16C-16ED3FD3B0C5}" destId="{A151D6B4-4237-4648-9D6F-2075CFD735BF}" srcOrd="5" destOrd="0" presId="urn:microsoft.com/office/officeart/2008/layout/BendingPictureCaptionList"/>
    <dgm:cxn modelId="{F03EE44B-E4CF-437D-8205-E98A3DB29BD1}" type="presParOf" srcId="{18F5B4B9-6BB1-4CFF-A16C-16ED3FD3B0C5}" destId="{4F0C9D53-598C-4E94-9FAC-734825A6AC6A}" srcOrd="6" destOrd="0" presId="urn:microsoft.com/office/officeart/2008/layout/BendingPictureCaptionList"/>
    <dgm:cxn modelId="{93EBD227-59B8-4AB4-B609-DD3EDD5B8DA4}" type="presParOf" srcId="{4F0C9D53-598C-4E94-9FAC-734825A6AC6A}" destId="{CB313B34-0A46-4EFA-A596-693F231E9AC0}" srcOrd="0" destOrd="0" presId="urn:microsoft.com/office/officeart/2008/layout/BendingPictureCaptionList"/>
    <dgm:cxn modelId="{2617E7F4-AFDB-45E3-B9CB-36339CA9AB95}" type="presParOf" srcId="{4F0C9D53-598C-4E94-9FAC-734825A6AC6A}" destId="{51D46097-51C2-4056-9A1F-450486B61FB8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CDA78F6-4B82-4FA7-B179-1BCE3D1F7BC4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8A936C97-5FC0-464E-B117-879EFFAA6161}">
      <dgm:prSet phldrT="[טקסט]"/>
      <dgm:spPr/>
      <dgm:t>
        <a:bodyPr/>
        <a:lstStyle/>
        <a:p>
          <a:pPr rtl="1"/>
          <a:r>
            <a:rPr lang="he-IL" dirty="0" smtClean="0"/>
            <a:t>גופות נרצחים בבור הריגה </a:t>
          </a:r>
          <a:r>
            <a:rPr lang="he-IL" dirty="0" err="1" smtClean="0"/>
            <a:t>בזולוחוב</a:t>
          </a:r>
          <a:r>
            <a:rPr lang="he-IL" dirty="0" smtClean="0"/>
            <a:t> אוקראינה</a:t>
          </a:r>
          <a:endParaRPr lang="he-IL" dirty="0"/>
        </a:p>
      </dgm:t>
    </dgm:pt>
    <dgm:pt modelId="{B250796C-AF95-4D5F-8054-5ACB208FBE77}" type="parTrans" cxnId="{D6532DFA-725A-4080-BDC9-C0026AD20627}">
      <dgm:prSet/>
      <dgm:spPr/>
      <dgm:t>
        <a:bodyPr/>
        <a:lstStyle/>
        <a:p>
          <a:pPr rtl="1"/>
          <a:endParaRPr lang="he-IL"/>
        </a:p>
      </dgm:t>
    </dgm:pt>
    <dgm:pt modelId="{ADD7D990-835F-458B-BE04-42CE8B1F9F46}" type="sibTrans" cxnId="{D6532DFA-725A-4080-BDC9-C0026AD20627}">
      <dgm:prSet/>
      <dgm:spPr/>
      <dgm:t>
        <a:bodyPr/>
        <a:lstStyle/>
        <a:p>
          <a:pPr rtl="1"/>
          <a:endParaRPr lang="he-IL"/>
        </a:p>
      </dgm:t>
    </dgm:pt>
    <dgm:pt modelId="{8C151D18-5710-4BF8-BD1D-6B74F48A2509}">
      <dgm:prSet phldrT="[טקסט]"/>
      <dgm:spPr/>
      <dgm:t>
        <a:bodyPr/>
        <a:lstStyle/>
        <a:p>
          <a:pPr rtl="1"/>
          <a:r>
            <a:rPr lang="he-IL" dirty="0" smtClean="0"/>
            <a:t>יהודי נורה על שפת הבור כאשר חיילים גרמנים צופים</a:t>
          </a:r>
          <a:endParaRPr lang="he-IL" dirty="0"/>
        </a:p>
      </dgm:t>
    </dgm:pt>
    <dgm:pt modelId="{08AA11A1-2E29-4EFF-9014-75007E607DDA}" type="parTrans" cxnId="{821B2646-EE0C-4627-844C-EDED1E044C72}">
      <dgm:prSet/>
      <dgm:spPr/>
      <dgm:t>
        <a:bodyPr/>
        <a:lstStyle/>
        <a:p>
          <a:pPr rtl="1"/>
          <a:endParaRPr lang="he-IL"/>
        </a:p>
      </dgm:t>
    </dgm:pt>
    <dgm:pt modelId="{2CCD9475-EFBB-4E89-A9FC-FAFDF3B6C895}" type="sibTrans" cxnId="{821B2646-EE0C-4627-844C-EDED1E044C72}">
      <dgm:prSet/>
      <dgm:spPr/>
      <dgm:t>
        <a:bodyPr/>
        <a:lstStyle/>
        <a:p>
          <a:pPr rtl="1"/>
          <a:endParaRPr lang="he-IL"/>
        </a:p>
      </dgm:t>
    </dgm:pt>
    <dgm:pt modelId="{7829A646-D5F2-412F-9EFF-1011F18DA631}">
      <dgm:prSet phldrT="[טקסט]"/>
      <dgm:spPr/>
      <dgm:t>
        <a:bodyPr/>
        <a:lstStyle/>
        <a:p>
          <a:pPr rtl="1"/>
          <a:r>
            <a:rPr lang="he-IL" dirty="0" smtClean="0"/>
            <a:t>בור המוות </a:t>
          </a:r>
          <a:r>
            <a:rPr lang="he-IL" dirty="0" err="1" smtClean="0"/>
            <a:t>בפונאר</a:t>
          </a:r>
          <a:r>
            <a:rPr lang="he-IL" dirty="0" smtClean="0"/>
            <a:t> – שם נרצחו 40,000 יהודים </a:t>
          </a:r>
          <a:r>
            <a:rPr lang="he-IL" dirty="0" err="1" smtClean="0"/>
            <a:t>מוילנה</a:t>
          </a:r>
          <a:r>
            <a:rPr lang="he-IL" dirty="0" smtClean="0"/>
            <a:t> והאזור</a:t>
          </a:r>
          <a:endParaRPr lang="he-IL" dirty="0"/>
        </a:p>
      </dgm:t>
    </dgm:pt>
    <dgm:pt modelId="{4AA8FFB3-D1EA-44E8-A257-669206B76168}" type="parTrans" cxnId="{F9BC0CAA-3E9C-4CE6-B09A-279F7371F80E}">
      <dgm:prSet/>
      <dgm:spPr/>
      <dgm:t>
        <a:bodyPr/>
        <a:lstStyle/>
        <a:p>
          <a:pPr rtl="1"/>
          <a:endParaRPr lang="he-IL"/>
        </a:p>
      </dgm:t>
    </dgm:pt>
    <dgm:pt modelId="{126889B2-F4DA-44BA-808B-7E9D29225905}" type="sibTrans" cxnId="{F9BC0CAA-3E9C-4CE6-B09A-279F7371F80E}">
      <dgm:prSet/>
      <dgm:spPr/>
      <dgm:t>
        <a:bodyPr/>
        <a:lstStyle/>
        <a:p>
          <a:pPr rtl="1"/>
          <a:endParaRPr lang="he-IL"/>
        </a:p>
      </dgm:t>
    </dgm:pt>
    <dgm:pt modelId="{B0AFCDAC-4EC1-462E-BAF8-E2F384956632}">
      <dgm:prSet phldrT="[טקסט]"/>
      <dgm:spPr/>
      <dgm:t>
        <a:bodyPr/>
        <a:lstStyle/>
        <a:p>
          <a:pPr rtl="1"/>
          <a:r>
            <a:rPr lang="he-IL" dirty="0" smtClean="0"/>
            <a:t>יהודים מובלים למקום רציחתם ביער </a:t>
          </a:r>
          <a:r>
            <a:rPr lang="he-IL" dirty="0" err="1" smtClean="0"/>
            <a:t>פונאר</a:t>
          </a:r>
          <a:r>
            <a:rPr lang="he-IL" dirty="0" smtClean="0"/>
            <a:t> כשראשיהם מכוסים</a:t>
          </a:r>
          <a:endParaRPr lang="he-IL" dirty="0"/>
        </a:p>
      </dgm:t>
    </dgm:pt>
    <dgm:pt modelId="{8F356460-E83E-4B9F-85B2-C6426A4DE33D}" type="parTrans" cxnId="{73C29015-16B3-48B4-9AED-CD04EBF223B8}">
      <dgm:prSet/>
      <dgm:spPr/>
      <dgm:t>
        <a:bodyPr/>
        <a:lstStyle/>
        <a:p>
          <a:pPr rtl="1"/>
          <a:endParaRPr lang="he-IL"/>
        </a:p>
      </dgm:t>
    </dgm:pt>
    <dgm:pt modelId="{F10966D0-A00C-480B-AF67-957E78C9CA1E}" type="sibTrans" cxnId="{73C29015-16B3-48B4-9AED-CD04EBF223B8}">
      <dgm:prSet/>
      <dgm:spPr/>
      <dgm:t>
        <a:bodyPr/>
        <a:lstStyle/>
        <a:p>
          <a:pPr rtl="1"/>
          <a:endParaRPr lang="he-IL"/>
        </a:p>
      </dgm:t>
    </dgm:pt>
    <dgm:pt modelId="{8F3D691A-B856-48CE-87D8-80786A2EE5CA}" type="pres">
      <dgm:prSet presAssocID="{3CDA78F6-4B82-4FA7-B179-1BCE3D1F7BC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7D64FFC4-703E-457E-A69E-39A6F1FA23CD}" type="pres">
      <dgm:prSet presAssocID="{8A936C97-5FC0-464E-B117-879EFFAA6161}" presName="compNode" presStyleCnt="0"/>
      <dgm:spPr/>
    </dgm:pt>
    <dgm:pt modelId="{8AB5A0C6-3992-4C2A-B393-8F640F4E527D}" type="pres">
      <dgm:prSet presAssocID="{8A936C97-5FC0-464E-B117-879EFFAA6161}" presName="pictRect" presStyleLbl="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6967952-E7AB-4629-A7D4-E324A4004CF8}" type="pres">
      <dgm:prSet presAssocID="{8A936C97-5FC0-464E-B117-879EFFAA6161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B2E51EE7-8026-4D87-8CBE-9D76053547D5}" type="pres">
      <dgm:prSet presAssocID="{ADD7D990-835F-458B-BE04-42CE8B1F9F46}" presName="sibTrans" presStyleLbl="sibTrans2D1" presStyleIdx="0" presStyleCnt="0"/>
      <dgm:spPr/>
      <dgm:t>
        <a:bodyPr/>
        <a:lstStyle/>
        <a:p>
          <a:pPr rtl="1"/>
          <a:endParaRPr lang="he-IL"/>
        </a:p>
      </dgm:t>
    </dgm:pt>
    <dgm:pt modelId="{8E48737F-63A2-4B95-96F6-822CF9B7016A}" type="pres">
      <dgm:prSet presAssocID="{8C151D18-5710-4BF8-BD1D-6B74F48A2509}" presName="compNode" presStyleCnt="0"/>
      <dgm:spPr/>
    </dgm:pt>
    <dgm:pt modelId="{B58290C5-14F1-4553-8368-6DD57ED20325}" type="pres">
      <dgm:prSet presAssocID="{8C151D18-5710-4BF8-BD1D-6B74F48A2509}" presName="pictRect" presStyleLbl="node1" presStyleIdx="1" presStyleCnt="4"/>
      <dgm:spPr>
        <a:blipFill dpi="0" rotWithShape="1">
          <a:blip xmlns:r="http://schemas.openxmlformats.org/officeDocument/2006/relationships" r:embed="rId2"/>
          <a:srcRect/>
          <a:stretch>
            <a:fillRect l="-42737" t="-31900" r="3574" b="-71334"/>
          </a:stretch>
        </a:blipFill>
      </dgm:spPr>
      <dgm:t>
        <a:bodyPr/>
        <a:lstStyle/>
        <a:p>
          <a:pPr rtl="1"/>
          <a:endParaRPr lang="he-IL"/>
        </a:p>
      </dgm:t>
    </dgm:pt>
    <dgm:pt modelId="{BD6BE519-662B-4449-BC6E-B43F0F56E981}" type="pres">
      <dgm:prSet presAssocID="{8C151D18-5710-4BF8-BD1D-6B74F48A2509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4BC39590-BAC6-4CD8-9A11-AED12AC5B4D9}" type="pres">
      <dgm:prSet presAssocID="{2CCD9475-EFBB-4E89-A9FC-FAFDF3B6C895}" presName="sibTrans" presStyleLbl="sibTrans2D1" presStyleIdx="0" presStyleCnt="0"/>
      <dgm:spPr/>
      <dgm:t>
        <a:bodyPr/>
        <a:lstStyle/>
        <a:p>
          <a:pPr rtl="1"/>
          <a:endParaRPr lang="he-IL"/>
        </a:p>
      </dgm:t>
    </dgm:pt>
    <dgm:pt modelId="{1E24FF24-2E6C-49B7-B1D7-5208D03DD340}" type="pres">
      <dgm:prSet presAssocID="{7829A646-D5F2-412F-9EFF-1011F18DA631}" presName="compNode" presStyleCnt="0"/>
      <dgm:spPr/>
    </dgm:pt>
    <dgm:pt modelId="{BD1778CC-A791-41B2-BCAF-F9CAEBBDB143}" type="pres">
      <dgm:prSet presAssocID="{7829A646-D5F2-412F-9EFF-1011F18DA631}" presName="pictRect" presStyleLbl="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16079BFA-795B-414A-B68A-08B571FC38A5}" type="pres">
      <dgm:prSet presAssocID="{7829A646-D5F2-412F-9EFF-1011F18DA631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13E3542D-D1DB-4A33-8DD2-1C2C8FFA3FA3}" type="pres">
      <dgm:prSet presAssocID="{126889B2-F4DA-44BA-808B-7E9D29225905}" presName="sibTrans" presStyleLbl="sibTrans2D1" presStyleIdx="0" presStyleCnt="0"/>
      <dgm:spPr/>
      <dgm:t>
        <a:bodyPr/>
        <a:lstStyle/>
        <a:p>
          <a:pPr rtl="1"/>
          <a:endParaRPr lang="he-IL"/>
        </a:p>
      </dgm:t>
    </dgm:pt>
    <dgm:pt modelId="{F1C20BA6-D1D4-4EE9-95A8-879F3F7C2AFE}" type="pres">
      <dgm:prSet presAssocID="{B0AFCDAC-4EC1-462E-BAF8-E2F384956632}" presName="compNode" presStyleCnt="0"/>
      <dgm:spPr/>
    </dgm:pt>
    <dgm:pt modelId="{642E02CC-21C0-41E0-AAE3-B09CE37FB9CC}" type="pres">
      <dgm:prSet presAssocID="{B0AFCDAC-4EC1-462E-BAF8-E2F384956632}" presName="pictRect" presStyleLbl="node1" presStyleIdx="3" presStyleCnt="4"/>
      <dgm:spPr>
        <a:blipFill dpi="0" rotWithShape="1">
          <a:blip xmlns:r="http://schemas.openxmlformats.org/officeDocument/2006/relationships" r:embed="rId4"/>
          <a:srcRect/>
          <a:stretch>
            <a:fillRect l="-49889" t="2" r="-1" b="-42216"/>
          </a:stretch>
        </a:blipFill>
      </dgm:spPr>
    </dgm:pt>
    <dgm:pt modelId="{7B2D4681-EBB2-4748-B041-A57F6DB65CB3}" type="pres">
      <dgm:prSet presAssocID="{B0AFCDAC-4EC1-462E-BAF8-E2F384956632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7D3D205A-1435-42E6-A44C-DFBDBE39AB54}" type="presOf" srcId="{3CDA78F6-4B82-4FA7-B179-1BCE3D1F7BC4}" destId="{8F3D691A-B856-48CE-87D8-80786A2EE5CA}" srcOrd="0" destOrd="0" presId="urn:microsoft.com/office/officeart/2005/8/layout/pList1"/>
    <dgm:cxn modelId="{397CCF50-2A65-4B02-8DD2-C73DE3906ED8}" type="presOf" srcId="{ADD7D990-835F-458B-BE04-42CE8B1F9F46}" destId="{B2E51EE7-8026-4D87-8CBE-9D76053547D5}" srcOrd="0" destOrd="0" presId="urn:microsoft.com/office/officeart/2005/8/layout/pList1"/>
    <dgm:cxn modelId="{C81C5B01-083B-4E7D-801A-99CB40EF0F2C}" type="presOf" srcId="{B0AFCDAC-4EC1-462E-BAF8-E2F384956632}" destId="{7B2D4681-EBB2-4748-B041-A57F6DB65CB3}" srcOrd="0" destOrd="0" presId="urn:microsoft.com/office/officeart/2005/8/layout/pList1"/>
    <dgm:cxn modelId="{821B2646-EE0C-4627-844C-EDED1E044C72}" srcId="{3CDA78F6-4B82-4FA7-B179-1BCE3D1F7BC4}" destId="{8C151D18-5710-4BF8-BD1D-6B74F48A2509}" srcOrd="1" destOrd="0" parTransId="{08AA11A1-2E29-4EFF-9014-75007E607DDA}" sibTransId="{2CCD9475-EFBB-4E89-A9FC-FAFDF3B6C895}"/>
    <dgm:cxn modelId="{2DB9E081-6F2E-4A7C-8F42-9593ECEB288F}" type="presOf" srcId="{7829A646-D5F2-412F-9EFF-1011F18DA631}" destId="{16079BFA-795B-414A-B68A-08B571FC38A5}" srcOrd="0" destOrd="0" presId="urn:microsoft.com/office/officeart/2005/8/layout/pList1"/>
    <dgm:cxn modelId="{73C29015-16B3-48B4-9AED-CD04EBF223B8}" srcId="{3CDA78F6-4B82-4FA7-B179-1BCE3D1F7BC4}" destId="{B0AFCDAC-4EC1-462E-BAF8-E2F384956632}" srcOrd="3" destOrd="0" parTransId="{8F356460-E83E-4B9F-85B2-C6426A4DE33D}" sibTransId="{F10966D0-A00C-480B-AF67-957E78C9CA1E}"/>
    <dgm:cxn modelId="{563B050A-87F2-439A-87F6-FB72EBF45657}" type="presOf" srcId="{8A936C97-5FC0-464E-B117-879EFFAA6161}" destId="{86967952-E7AB-4629-A7D4-E324A4004CF8}" srcOrd="0" destOrd="0" presId="urn:microsoft.com/office/officeart/2005/8/layout/pList1"/>
    <dgm:cxn modelId="{F9BC0CAA-3E9C-4CE6-B09A-279F7371F80E}" srcId="{3CDA78F6-4B82-4FA7-B179-1BCE3D1F7BC4}" destId="{7829A646-D5F2-412F-9EFF-1011F18DA631}" srcOrd="2" destOrd="0" parTransId="{4AA8FFB3-D1EA-44E8-A257-669206B76168}" sibTransId="{126889B2-F4DA-44BA-808B-7E9D29225905}"/>
    <dgm:cxn modelId="{D6532DFA-725A-4080-BDC9-C0026AD20627}" srcId="{3CDA78F6-4B82-4FA7-B179-1BCE3D1F7BC4}" destId="{8A936C97-5FC0-464E-B117-879EFFAA6161}" srcOrd="0" destOrd="0" parTransId="{B250796C-AF95-4D5F-8054-5ACB208FBE77}" sibTransId="{ADD7D990-835F-458B-BE04-42CE8B1F9F46}"/>
    <dgm:cxn modelId="{02176065-A1F3-4D1E-95BC-953109479F5B}" type="presOf" srcId="{2CCD9475-EFBB-4E89-A9FC-FAFDF3B6C895}" destId="{4BC39590-BAC6-4CD8-9A11-AED12AC5B4D9}" srcOrd="0" destOrd="0" presId="urn:microsoft.com/office/officeart/2005/8/layout/pList1"/>
    <dgm:cxn modelId="{7E787160-218C-4B70-80BE-EF03DCB7681F}" type="presOf" srcId="{126889B2-F4DA-44BA-808B-7E9D29225905}" destId="{13E3542D-D1DB-4A33-8DD2-1C2C8FFA3FA3}" srcOrd="0" destOrd="0" presId="urn:microsoft.com/office/officeart/2005/8/layout/pList1"/>
    <dgm:cxn modelId="{7402B5C8-0211-4B6C-9C71-984E5B5503EC}" type="presOf" srcId="{8C151D18-5710-4BF8-BD1D-6B74F48A2509}" destId="{BD6BE519-662B-4449-BC6E-B43F0F56E981}" srcOrd="0" destOrd="0" presId="urn:microsoft.com/office/officeart/2005/8/layout/pList1"/>
    <dgm:cxn modelId="{1A07A13E-08A3-4932-BFF4-ACEA6E61D206}" type="presParOf" srcId="{8F3D691A-B856-48CE-87D8-80786A2EE5CA}" destId="{7D64FFC4-703E-457E-A69E-39A6F1FA23CD}" srcOrd="0" destOrd="0" presId="urn:microsoft.com/office/officeart/2005/8/layout/pList1"/>
    <dgm:cxn modelId="{A2392099-4054-4B2D-B654-C0B8DC794772}" type="presParOf" srcId="{7D64FFC4-703E-457E-A69E-39A6F1FA23CD}" destId="{8AB5A0C6-3992-4C2A-B393-8F640F4E527D}" srcOrd="0" destOrd="0" presId="urn:microsoft.com/office/officeart/2005/8/layout/pList1"/>
    <dgm:cxn modelId="{77DB0DA6-1ED9-4EB0-BC55-271112A44A78}" type="presParOf" srcId="{7D64FFC4-703E-457E-A69E-39A6F1FA23CD}" destId="{86967952-E7AB-4629-A7D4-E324A4004CF8}" srcOrd="1" destOrd="0" presId="urn:microsoft.com/office/officeart/2005/8/layout/pList1"/>
    <dgm:cxn modelId="{7EAD4CBC-0FC0-4DAD-824A-BFB043E41A0A}" type="presParOf" srcId="{8F3D691A-B856-48CE-87D8-80786A2EE5CA}" destId="{B2E51EE7-8026-4D87-8CBE-9D76053547D5}" srcOrd="1" destOrd="0" presId="urn:microsoft.com/office/officeart/2005/8/layout/pList1"/>
    <dgm:cxn modelId="{7B5A26C8-D8E9-4D9E-B40E-479D12D05418}" type="presParOf" srcId="{8F3D691A-B856-48CE-87D8-80786A2EE5CA}" destId="{8E48737F-63A2-4B95-96F6-822CF9B7016A}" srcOrd="2" destOrd="0" presId="urn:microsoft.com/office/officeart/2005/8/layout/pList1"/>
    <dgm:cxn modelId="{7CF46808-2CA6-4BD4-9135-FFC425874352}" type="presParOf" srcId="{8E48737F-63A2-4B95-96F6-822CF9B7016A}" destId="{B58290C5-14F1-4553-8368-6DD57ED20325}" srcOrd="0" destOrd="0" presId="urn:microsoft.com/office/officeart/2005/8/layout/pList1"/>
    <dgm:cxn modelId="{FB284F34-5705-4D45-B52E-8275C3F27EB3}" type="presParOf" srcId="{8E48737F-63A2-4B95-96F6-822CF9B7016A}" destId="{BD6BE519-662B-4449-BC6E-B43F0F56E981}" srcOrd="1" destOrd="0" presId="urn:microsoft.com/office/officeart/2005/8/layout/pList1"/>
    <dgm:cxn modelId="{C7462E69-DC51-4A8F-8F9A-B24A0FC1EF47}" type="presParOf" srcId="{8F3D691A-B856-48CE-87D8-80786A2EE5CA}" destId="{4BC39590-BAC6-4CD8-9A11-AED12AC5B4D9}" srcOrd="3" destOrd="0" presId="urn:microsoft.com/office/officeart/2005/8/layout/pList1"/>
    <dgm:cxn modelId="{CBFD9F9D-8C41-42DB-AF96-5EB89391028C}" type="presParOf" srcId="{8F3D691A-B856-48CE-87D8-80786A2EE5CA}" destId="{1E24FF24-2E6C-49B7-B1D7-5208D03DD340}" srcOrd="4" destOrd="0" presId="urn:microsoft.com/office/officeart/2005/8/layout/pList1"/>
    <dgm:cxn modelId="{C1DBEEB7-0353-43A0-AC8B-053B9149E45D}" type="presParOf" srcId="{1E24FF24-2E6C-49B7-B1D7-5208D03DD340}" destId="{BD1778CC-A791-41B2-BCAF-F9CAEBBDB143}" srcOrd="0" destOrd="0" presId="urn:microsoft.com/office/officeart/2005/8/layout/pList1"/>
    <dgm:cxn modelId="{540173E3-F9EF-4590-A19B-82A3353A70B2}" type="presParOf" srcId="{1E24FF24-2E6C-49B7-B1D7-5208D03DD340}" destId="{16079BFA-795B-414A-B68A-08B571FC38A5}" srcOrd="1" destOrd="0" presId="urn:microsoft.com/office/officeart/2005/8/layout/pList1"/>
    <dgm:cxn modelId="{AA625396-6C34-4F29-943D-77B1362015D6}" type="presParOf" srcId="{8F3D691A-B856-48CE-87D8-80786A2EE5CA}" destId="{13E3542D-D1DB-4A33-8DD2-1C2C8FFA3FA3}" srcOrd="5" destOrd="0" presId="urn:microsoft.com/office/officeart/2005/8/layout/pList1"/>
    <dgm:cxn modelId="{82EB187C-AB5C-427E-80F8-AEF69F3AFA1B}" type="presParOf" srcId="{8F3D691A-B856-48CE-87D8-80786A2EE5CA}" destId="{F1C20BA6-D1D4-4EE9-95A8-879F3F7C2AFE}" srcOrd="6" destOrd="0" presId="urn:microsoft.com/office/officeart/2005/8/layout/pList1"/>
    <dgm:cxn modelId="{6C1FA8A1-2278-49BD-8D7B-D9A92EC73C94}" type="presParOf" srcId="{F1C20BA6-D1D4-4EE9-95A8-879F3F7C2AFE}" destId="{642E02CC-21C0-41E0-AAE3-B09CE37FB9CC}" srcOrd="0" destOrd="0" presId="urn:microsoft.com/office/officeart/2005/8/layout/pList1"/>
    <dgm:cxn modelId="{8FD7E4C6-C3E7-41E1-8E33-9F1E92CEDB40}" type="presParOf" srcId="{F1C20BA6-D1D4-4EE9-95A8-879F3F7C2AFE}" destId="{7B2D4681-EBB2-4748-B041-A57F6DB65CB3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A57AEDC-76E5-4E86-9BB9-6A6C61C72734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73CE66AB-FFF4-47EB-B9CC-A5B6EEB8D3F0}">
      <dgm:prSet phldrT="[טקסט]"/>
      <dgm:spPr/>
      <dgm:t>
        <a:bodyPr/>
        <a:lstStyle/>
        <a:p>
          <a:pPr rtl="1"/>
          <a:r>
            <a:rPr lang="he-IL" dirty="0" smtClean="0"/>
            <a:t>יער </a:t>
          </a:r>
          <a:r>
            <a:rPr lang="he-IL" dirty="0" err="1" smtClean="0"/>
            <a:t>לופוחובה</a:t>
          </a:r>
          <a:r>
            <a:rPr lang="he-IL" dirty="0" smtClean="0"/>
            <a:t> – שם נרצחו יהודי </a:t>
          </a:r>
          <a:r>
            <a:rPr lang="he-IL" dirty="0" err="1" smtClean="0"/>
            <a:t>טיקוצין</a:t>
          </a:r>
          <a:endParaRPr lang="he-IL" dirty="0"/>
        </a:p>
      </dgm:t>
    </dgm:pt>
    <dgm:pt modelId="{BAF80644-6DF2-48E0-9867-C4C4509F4489}" type="parTrans" cxnId="{38B47370-093D-4DE0-AEAE-69030F8FCF65}">
      <dgm:prSet/>
      <dgm:spPr/>
      <dgm:t>
        <a:bodyPr/>
        <a:lstStyle/>
        <a:p>
          <a:pPr rtl="1"/>
          <a:endParaRPr lang="he-IL"/>
        </a:p>
      </dgm:t>
    </dgm:pt>
    <dgm:pt modelId="{D1C55002-B057-4E5D-8A3E-5754CF9F43B7}" type="sibTrans" cxnId="{38B47370-093D-4DE0-AEAE-69030F8FCF65}">
      <dgm:prSet/>
      <dgm:spPr/>
      <dgm:t>
        <a:bodyPr/>
        <a:lstStyle/>
        <a:p>
          <a:pPr rtl="1"/>
          <a:endParaRPr lang="he-IL"/>
        </a:p>
      </dgm:t>
    </dgm:pt>
    <dgm:pt modelId="{2E449792-52E7-4988-832B-2449BFDBEB07}" type="pres">
      <dgm:prSet presAssocID="{1A57AEDC-76E5-4E86-9BB9-6A6C61C7273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7F905294-F4FB-4EBB-AA58-9AAF729279C8}" type="pres">
      <dgm:prSet presAssocID="{73CE66AB-FFF4-47EB-B9CC-A5B6EEB8D3F0}" presName="compNode" presStyleCnt="0"/>
      <dgm:spPr/>
    </dgm:pt>
    <dgm:pt modelId="{4491C7CF-DD8E-4783-9613-BAEF509CC528}" type="pres">
      <dgm:prSet presAssocID="{73CE66AB-FFF4-47EB-B9CC-A5B6EEB8D3F0}" presName="pictRect" presStyleLbl="nod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6F4DD3E-EC56-456F-ABE8-347A76ECEA3B}" type="pres">
      <dgm:prSet presAssocID="{73CE66AB-FFF4-47EB-B9CC-A5B6EEB8D3F0}" presName="textRect" presStyleLbl="revTx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E02FAE8D-B145-48D5-A737-D74DE5934049}" type="presOf" srcId="{73CE66AB-FFF4-47EB-B9CC-A5B6EEB8D3F0}" destId="{26F4DD3E-EC56-456F-ABE8-347A76ECEA3B}" srcOrd="0" destOrd="0" presId="urn:microsoft.com/office/officeart/2005/8/layout/pList1"/>
    <dgm:cxn modelId="{38B47370-093D-4DE0-AEAE-69030F8FCF65}" srcId="{1A57AEDC-76E5-4E86-9BB9-6A6C61C72734}" destId="{73CE66AB-FFF4-47EB-B9CC-A5B6EEB8D3F0}" srcOrd="0" destOrd="0" parTransId="{BAF80644-6DF2-48E0-9867-C4C4509F4489}" sibTransId="{D1C55002-B057-4E5D-8A3E-5754CF9F43B7}"/>
    <dgm:cxn modelId="{F8BE7E08-2995-4A83-89E9-D41809708339}" type="presOf" srcId="{1A57AEDC-76E5-4E86-9BB9-6A6C61C72734}" destId="{2E449792-52E7-4988-832B-2449BFDBEB07}" srcOrd="0" destOrd="0" presId="urn:microsoft.com/office/officeart/2005/8/layout/pList1"/>
    <dgm:cxn modelId="{8FEB4CAC-1827-40E5-BA7D-C59586D0A7CE}" type="presParOf" srcId="{2E449792-52E7-4988-832B-2449BFDBEB07}" destId="{7F905294-F4FB-4EBB-AA58-9AAF729279C8}" srcOrd="0" destOrd="0" presId="urn:microsoft.com/office/officeart/2005/8/layout/pList1"/>
    <dgm:cxn modelId="{A1F890E8-37B8-48BF-905B-5278CCFBEC10}" type="presParOf" srcId="{7F905294-F4FB-4EBB-AA58-9AAF729279C8}" destId="{4491C7CF-DD8E-4783-9613-BAEF509CC528}" srcOrd="0" destOrd="0" presId="urn:microsoft.com/office/officeart/2005/8/layout/pList1"/>
    <dgm:cxn modelId="{885E55FF-99A0-4422-A575-A20798236347}" type="presParOf" srcId="{7F905294-F4FB-4EBB-AA58-9AAF729279C8}" destId="{26F4DD3E-EC56-456F-ABE8-347A76ECEA3B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1207F35-E1DF-4DFE-A352-6AC2405DC4CC}" type="doc">
      <dgm:prSet loTypeId="urn:microsoft.com/office/officeart/2008/layout/Bending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EF1E3C1D-04D4-4E12-B427-B840F8DB5521}">
      <dgm:prSet phldrT="[טקסט]" custT="1"/>
      <dgm:spPr/>
      <dgm:t>
        <a:bodyPr/>
        <a:lstStyle/>
        <a:p>
          <a:pPr rtl="1"/>
          <a:r>
            <a:rPr lang="he-IL" sz="2400" b="0" i="0" dirty="0" smtClean="0"/>
            <a:t>ילדים </a:t>
          </a:r>
          <a:r>
            <a:rPr lang="he-IL" sz="2000" b="0" i="0" dirty="0" smtClean="0"/>
            <a:t>מגורשים</a:t>
          </a:r>
          <a:r>
            <a:rPr lang="he-IL" sz="2400" b="0" i="0" dirty="0" smtClean="0"/>
            <a:t> </a:t>
          </a:r>
          <a:r>
            <a:rPr lang="he-IL" sz="2400" b="0" i="0" dirty="0" err="1" smtClean="0"/>
            <a:t>לחלמנו</a:t>
          </a:r>
          <a:endParaRPr lang="he-IL" sz="2400" dirty="0"/>
        </a:p>
      </dgm:t>
    </dgm:pt>
    <dgm:pt modelId="{656C5858-2C90-4B50-9AD0-A4205AE8FD3F}" type="parTrans" cxnId="{8358CC40-E87F-471E-A640-8AAC45727938}">
      <dgm:prSet/>
      <dgm:spPr/>
      <dgm:t>
        <a:bodyPr/>
        <a:lstStyle/>
        <a:p>
          <a:pPr rtl="1"/>
          <a:endParaRPr lang="he-IL"/>
        </a:p>
      </dgm:t>
    </dgm:pt>
    <dgm:pt modelId="{31B5A975-D5FF-48AC-8666-53608D29FB53}" type="sibTrans" cxnId="{8358CC40-E87F-471E-A640-8AAC45727938}">
      <dgm:prSet/>
      <dgm:spPr/>
      <dgm:t>
        <a:bodyPr/>
        <a:lstStyle/>
        <a:p>
          <a:pPr rtl="1"/>
          <a:endParaRPr lang="he-IL"/>
        </a:p>
      </dgm:t>
    </dgm:pt>
    <dgm:pt modelId="{B4643677-8727-4767-97EA-9A968F457A86}">
      <dgm:prSet phldrT="[טקסט]" custT="1"/>
      <dgm:spPr/>
      <dgm:t>
        <a:bodyPr/>
        <a:lstStyle/>
        <a:p>
          <a:pPr rtl="1"/>
          <a:r>
            <a:rPr lang="he-IL" sz="2000" dirty="0" smtClean="0"/>
            <a:t>הטירה בחלמנו – שם הופשטו ורוכזו היהודים</a:t>
          </a:r>
          <a:endParaRPr lang="he-IL" sz="2000" dirty="0"/>
        </a:p>
      </dgm:t>
    </dgm:pt>
    <dgm:pt modelId="{888596DD-9C79-4AE9-982A-581BC226CEA8}" type="parTrans" cxnId="{E0CFA43C-5879-4AE8-84A9-BBCB74D283F2}">
      <dgm:prSet/>
      <dgm:spPr/>
      <dgm:t>
        <a:bodyPr/>
        <a:lstStyle/>
        <a:p>
          <a:pPr rtl="1"/>
          <a:endParaRPr lang="he-IL"/>
        </a:p>
      </dgm:t>
    </dgm:pt>
    <dgm:pt modelId="{8D4FC991-9F76-4C19-B9F9-3465F39F7118}" type="sibTrans" cxnId="{E0CFA43C-5879-4AE8-84A9-BBCB74D283F2}">
      <dgm:prSet/>
      <dgm:spPr/>
      <dgm:t>
        <a:bodyPr/>
        <a:lstStyle/>
        <a:p>
          <a:pPr rtl="1"/>
          <a:endParaRPr lang="he-IL"/>
        </a:p>
      </dgm:t>
    </dgm:pt>
    <dgm:pt modelId="{3FC2C114-8AF6-4947-96B1-C0F36F6C5547}" type="pres">
      <dgm:prSet presAssocID="{11207F35-E1DF-4DFE-A352-6AC2405DC4CC}" presName="Name0" presStyleCnt="0">
        <dgm:presLayoutVars>
          <dgm:dir/>
          <dgm:resizeHandles/>
        </dgm:presLayoutVars>
      </dgm:prSet>
      <dgm:spPr/>
      <dgm:t>
        <a:bodyPr/>
        <a:lstStyle/>
        <a:p>
          <a:pPr rtl="1"/>
          <a:endParaRPr lang="he-IL"/>
        </a:p>
      </dgm:t>
    </dgm:pt>
    <dgm:pt modelId="{F836E16C-440B-476C-863B-B40BFB4EAE62}" type="pres">
      <dgm:prSet presAssocID="{EF1E3C1D-04D4-4E12-B427-B840F8DB5521}" presName="composite" presStyleCnt="0"/>
      <dgm:spPr/>
    </dgm:pt>
    <dgm:pt modelId="{F14B6615-4384-49FE-AD4F-D0EB902CF4E0}" type="pres">
      <dgm:prSet presAssocID="{EF1E3C1D-04D4-4E12-B427-B840F8DB5521}" presName="rect1" presStyleLbl="bgImgPlace1" presStyleIdx="0" presStyleCnt="2" custLinFactNeighborX="6840" custLinFactNeighborY="-128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rtl="1"/>
          <a:endParaRPr lang="he-IL"/>
        </a:p>
      </dgm:t>
    </dgm:pt>
    <dgm:pt modelId="{0473867F-85C5-48B9-8A7D-1302D185DA6A}" type="pres">
      <dgm:prSet presAssocID="{EF1E3C1D-04D4-4E12-B427-B840F8DB5521}" presName="rect2" presStyleLbl="node1" presStyleIdx="0" presStyleCnt="2" custScaleX="136027" custScaleY="46524" custLinFactNeighborX="7336" custLinFactNeighborY="23939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9AB8047F-3A3F-42DB-9CFC-306BB642ABFB}" type="pres">
      <dgm:prSet presAssocID="{31B5A975-D5FF-48AC-8666-53608D29FB53}" presName="sibTrans" presStyleCnt="0"/>
      <dgm:spPr/>
    </dgm:pt>
    <dgm:pt modelId="{8F6B0533-8DCB-4D94-BF4B-FE6B9690ABCE}" type="pres">
      <dgm:prSet presAssocID="{B4643677-8727-4767-97EA-9A968F457A86}" presName="composite" presStyleCnt="0"/>
      <dgm:spPr/>
    </dgm:pt>
    <dgm:pt modelId="{15543361-7C0F-4651-9345-E732F6E0C158}" type="pres">
      <dgm:prSet presAssocID="{B4643677-8727-4767-97EA-9A968F457A86}" presName="rect1" presStyleLbl="bgImgPlace1" presStyleIdx="1" presStyleCnt="2" custLinFactNeighborX="7506" custLinFactNeighborY="-206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rtl="1"/>
          <a:endParaRPr lang="he-IL"/>
        </a:p>
      </dgm:t>
    </dgm:pt>
    <dgm:pt modelId="{9E6C3C27-C5BE-4B86-B2BD-A1C7E2F2CD9B}" type="pres">
      <dgm:prSet presAssocID="{B4643677-8727-4767-97EA-9A968F457A86}" presName="rect2" presStyleLbl="node1" presStyleIdx="1" presStyleCnt="2" custScaleX="144815" custScaleY="50527" custLinFactNeighborX="7889" custLinFactNeighborY="13640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EA254C51-705F-4CAA-930A-D08A37A2A4E3}" type="presOf" srcId="{B4643677-8727-4767-97EA-9A968F457A86}" destId="{9E6C3C27-C5BE-4B86-B2BD-A1C7E2F2CD9B}" srcOrd="0" destOrd="0" presId="urn:microsoft.com/office/officeart/2008/layout/BendingPictureBlocks"/>
    <dgm:cxn modelId="{74B52B25-5752-411D-9824-8C4045CD0439}" type="presOf" srcId="{EF1E3C1D-04D4-4E12-B427-B840F8DB5521}" destId="{0473867F-85C5-48B9-8A7D-1302D185DA6A}" srcOrd="0" destOrd="0" presId="urn:microsoft.com/office/officeart/2008/layout/BendingPictureBlocks"/>
    <dgm:cxn modelId="{E0CFA43C-5879-4AE8-84A9-BBCB74D283F2}" srcId="{11207F35-E1DF-4DFE-A352-6AC2405DC4CC}" destId="{B4643677-8727-4767-97EA-9A968F457A86}" srcOrd="1" destOrd="0" parTransId="{888596DD-9C79-4AE9-982A-581BC226CEA8}" sibTransId="{8D4FC991-9F76-4C19-B9F9-3465F39F7118}"/>
    <dgm:cxn modelId="{8358CC40-E87F-471E-A640-8AAC45727938}" srcId="{11207F35-E1DF-4DFE-A352-6AC2405DC4CC}" destId="{EF1E3C1D-04D4-4E12-B427-B840F8DB5521}" srcOrd="0" destOrd="0" parTransId="{656C5858-2C90-4B50-9AD0-A4205AE8FD3F}" sibTransId="{31B5A975-D5FF-48AC-8666-53608D29FB53}"/>
    <dgm:cxn modelId="{9D459400-6526-46C0-B647-DB4056A8BD2B}" type="presOf" srcId="{11207F35-E1DF-4DFE-A352-6AC2405DC4CC}" destId="{3FC2C114-8AF6-4947-96B1-C0F36F6C5547}" srcOrd="0" destOrd="0" presId="urn:microsoft.com/office/officeart/2008/layout/BendingPictureBlocks"/>
    <dgm:cxn modelId="{C2923391-4BB5-444A-8779-83DC58E42780}" type="presParOf" srcId="{3FC2C114-8AF6-4947-96B1-C0F36F6C5547}" destId="{F836E16C-440B-476C-863B-B40BFB4EAE62}" srcOrd="0" destOrd="0" presId="urn:microsoft.com/office/officeart/2008/layout/BendingPictureBlocks"/>
    <dgm:cxn modelId="{85665689-02D8-4278-BF78-947363B7314D}" type="presParOf" srcId="{F836E16C-440B-476C-863B-B40BFB4EAE62}" destId="{F14B6615-4384-49FE-AD4F-D0EB902CF4E0}" srcOrd="0" destOrd="0" presId="urn:microsoft.com/office/officeart/2008/layout/BendingPictureBlocks"/>
    <dgm:cxn modelId="{EB578A25-51D3-42B0-B1CE-8E91A1425464}" type="presParOf" srcId="{F836E16C-440B-476C-863B-B40BFB4EAE62}" destId="{0473867F-85C5-48B9-8A7D-1302D185DA6A}" srcOrd="1" destOrd="0" presId="urn:microsoft.com/office/officeart/2008/layout/BendingPictureBlocks"/>
    <dgm:cxn modelId="{B1AC93FF-DC1E-4D32-8F71-B8BDF4617A1B}" type="presParOf" srcId="{3FC2C114-8AF6-4947-96B1-C0F36F6C5547}" destId="{9AB8047F-3A3F-42DB-9CFC-306BB642ABFB}" srcOrd="1" destOrd="0" presId="urn:microsoft.com/office/officeart/2008/layout/BendingPictureBlocks"/>
    <dgm:cxn modelId="{382244B3-0B88-4A5D-A3DC-E0EFFE6B429A}" type="presParOf" srcId="{3FC2C114-8AF6-4947-96B1-C0F36F6C5547}" destId="{8F6B0533-8DCB-4D94-BF4B-FE6B9690ABCE}" srcOrd="2" destOrd="0" presId="urn:microsoft.com/office/officeart/2008/layout/BendingPictureBlocks"/>
    <dgm:cxn modelId="{D700C4F5-6B4B-4CD3-8CAB-48A22342AA57}" type="presParOf" srcId="{8F6B0533-8DCB-4D94-BF4B-FE6B9690ABCE}" destId="{15543361-7C0F-4651-9345-E732F6E0C158}" srcOrd="0" destOrd="0" presId="urn:microsoft.com/office/officeart/2008/layout/BendingPictureBlocks"/>
    <dgm:cxn modelId="{706D74C8-B2D4-4504-9F04-E238C62ACECC}" type="presParOf" srcId="{8F6B0533-8DCB-4D94-BF4B-FE6B9690ABCE}" destId="{9E6C3C27-C5BE-4B86-B2BD-A1C7E2F2CD9B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2477AB3-2620-43A3-9855-0CE7048950DC}" type="doc">
      <dgm:prSet loTypeId="urn:microsoft.com/office/officeart/2005/8/layout/list1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pPr rtl="1"/>
          <a:endParaRPr lang="he-IL"/>
        </a:p>
      </dgm:t>
    </dgm:pt>
    <dgm:pt modelId="{23BF24D1-D902-413F-87AB-E14975E45D91}">
      <dgm:prSet phldrT="[טקסט]"/>
      <dgm:spPr/>
      <dgm:t>
        <a:bodyPr/>
        <a:lstStyle/>
        <a:p>
          <a:pPr algn="r" rtl="1"/>
          <a:r>
            <a:rPr lang="he-IL" dirty="0" smtClean="0"/>
            <a:t>סוף 1941</a:t>
          </a:r>
        </a:p>
      </dgm:t>
    </dgm:pt>
    <dgm:pt modelId="{F0028071-8A38-4990-9678-F4FD1230AE17}" type="parTrans" cxnId="{5A9A8A60-D5F0-46E0-AA7C-87E8685CC693}">
      <dgm:prSet/>
      <dgm:spPr/>
      <dgm:t>
        <a:bodyPr/>
        <a:lstStyle/>
        <a:p>
          <a:pPr rtl="1"/>
          <a:endParaRPr lang="he-IL"/>
        </a:p>
      </dgm:t>
    </dgm:pt>
    <dgm:pt modelId="{1FB1010E-979E-4485-9F3F-485316D1E6BA}" type="sibTrans" cxnId="{5A9A8A60-D5F0-46E0-AA7C-87E8685CC693}">
      <dgm:prSet/>
      <dgm:spPr/>
      <dgm:t>
        <a:bodyPr/>
        <a:lstStyle/>
        <a:p>
          <a:pPr rtl="1"/>
          <a:endParaRPr lang="he-IL"/>
        </a:p>
      </dgm:t>
    </dgm:pt>
    <dgm:pt modelId="{522F2BB6-4A14-406C-8C9B-5F3A6F14B7B8}">
      <dgm:prSet phldrT="[טקסט]"/>
      <dgm:spPr/>
      <dgm:t>
        <a:bodyPr/>
        <a:lstStyle/>
        <a:p>
          <a:pPr rtl="1"/>
          <a:r>
            <a:rPr lang="he-IL" b="0" dirty="0" smtClean="0"/>
            <a:t>מוקם מחנה ההשמדה הראשון בחלמנו.</a:t>
          </a:r>
        </a:p>
      </dgm:t>
    </dgm:pt>
    <dgm:pt modelId="{1FF4D95B-C494-42B2-A7B1-0DCAD1E6E8CD}" type="parTrans" cxnId="{CC901B86-4AAD-4B0D-8D7D-ED222DF1D256}">
      <dgm:prSet/>
      <dgm:spPr/>
      <dgm:t>
        <a:bodyPr/>
        <a:lstStyle/>
        <a:p>
          <a:pPr rtl="1"/>
          <a:endParaRPr lang="he-IL"/>
        </a:p>
      </dgm:t>
    </dgm:pt>
    <dgm:pt modelId="{FF9FD8A0-1F10-485D-A51F-23AC0CDAAA7C}" type="sibTrans" cxnId="{CC901B86-4AAD-4B0D-8D7D-ED222DF1D256}">
      <dgm:prSet/>
      <dgm:spPr/>
      <dgm:t>
        <a:bodyPr/>
        <a:lstStyle/>
        <a:p>
          <a:pPr rtl="1"/>
          <a:endParaRPr lang="he-IL"/>
        </a:p>
      </dgm:t>
    </dgm:pt>
    <dgm:pt modelId="{D00A5AAB-B168-46D7-A8C4-DD6113B7DB2C}">
      <dgm:prSet phldrT="[טקסט]"/>
      <dgm:spPr/>
      <dgm:t>
        <a:bodyPr/>
        <a:lstStyle/>
        <a:p>
          <a:pPr rtl="1"/>
          <a:r>
            <a:rPr lang="he-IL" b="0" dirty="0" smtClean="0"/>
            <a:t>ההשמדה מתבצעת ע"י הכנסה של היהודים לשלוש משאיות אטומות נייחות</a:t>
          </a:r>
        </a:p>
      </dgm:t>
    </dgm:pt>
    <dgm:pt modelId="{D5177E40-D336-4EFB-BB54-60D434BE3950}" type="parTrans" cxnId="{69891C26-D3EB-4578-81EB-844DF54B6269}">
      <dgm:prSet/>
      <dgm:spPr/>
      <dgm:t>
        <a:bodyPr/>
        <a:lstStyle/>
        <a:p>
          <a:pPr rtl="1"/>
          <a:endParaRPr lang="he-IL"/>
        </a:p>
      </dgm:t>
    </dgm:pt>
    <dgm:pt modelId="{529ACE46-38A5-4C52-860D-B4578F781442}" type="sibTrans" cxnId="{69891C26-D3EB-4578-81EB-844DF54B6269}">
      <dgm:prSet/>
      <dgm:spPr/>
      <dgm:t>
        <a:bodyPr/>
        <a:lstStyle/>
        <a:p>
          <a:pPr rtl="1"/>
          <a:endParaRPr lang="he-IL"/>
        </a:p>
      </dgm:t>
    </dgm:pt>
    <dgm:pt modelId="{8EA961E3-9DF7-485E-90A1-5E86F9681EA8}" type="pres">
      <dgm:prSet presAssocID="{02477AB3-2620-43A3-9855-0CE7048950D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8B9CA22C-9568-4A38-97B8-54037F984C88}" type="pres">
      <dgm:prSet presAssocID="{23BF24D1-D902-413F-87AB-E14975E45D91}" presName="parentLin" presStyleCnt="0"/>
      <dgm:spPr/>
    </dgm:pt>
    <dgm:pt modelId="{6D3D6B82-CF6E-4E71-A1E4-24F382B5AAEF}" type="pres">
      <dgm:prSet presAssocID="{23BF24D1-D902-413F-87AB-E14975E45D91}" presName="parentLeftMargin" presStyleLbl="node1" presStyleIdx="0" presStyleCnt="1"/>
      <dgm:spPr/>
      <dgm:t>
        <a:bodyPr/>
        <a:lstStyle/>
        <a:p>
          <a:pPr rtl="1"/>
          <a:endParaRPr lang="he-IL"/>
        </a:p>
      </dgm:t>
    </dgm:pt>
    <dgm:pt modelId="{BEC755E3-C5B8-4646-932E-ED925F9DFFD8}" type="pres">
      <dgm:prSet presAssocID="{23BF24D1-D902-413F-87AB-E14975E45D91}" presName="parentText" presStyleLbl="node1" presStyleIdx="0" presStyleCnt="1" custLinFactX="10522" custLinFactNeighborX="100000" custLinFactNeighborY="2590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699E39A4-C19B-4855-8B30-7B15DEDD0960}" type="pres">
      <dgm:prSet presAssocID="{23BF24D1-D902-413F-87AB-E14975E45D91}" presName="negativeSpace" presStyleCnt="0"/>
      <dgm:spPr/>
    </dgm:pt>
    <dgm:pt modelId="{749BBAE5-D03A-4D0A-975E-A915800408FF}" type="pres">
      <dgm:prSet presAssocID="{23BF24D1-D902-413F-87AB-E14975E45D91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69891C26-D3EB-4578-81EB-844DF54B6269}" srcId="{23BF24D1-D902-413F-87AB-E14975E45D91}" destId="{D00A5AAB-B168-46D7-A8C4-DD6113B7DB2C}" srcOrd="1" destOrd="0" parTransId="{D5177E40-D336-4EFB-BB54-60D434BE3950}" sibTransId="{529ACE46-38A5-4C52-860D-B4578F781442}"/>
    <dgm:cxn modelId="{5A9A8A60-D5F0-46E0-AA7C-87E8685CC693}" srcId="{02477AB3-2620-43A3-9855-0CE7048950DC}" destId="{23BF24D1-D902-413F-87AB-E14975E45D91}" srcOrd="0" destOrd="0" parTransId="{F0028071-8A38-4990-9678-F4FD1230AE17}" sibTransId="{1FB1010E-979E-4485-9F3F-485316D1E6BA}"/>
    <dgm:cxn modelId="{F7351644-6A75-47C2-9C10-DA743FCDFA4F}" type="presOf" srcId="{02477AB3-2620-43A3-9855-0CE7048950DC}" destId="{8EA961E3-9DF7-485E-90A1-5E86F9681EA8}" srcOrd="0" destOrd="0" presId="urn:microsoft.com/office/officeart/2005/8/layout/list1"/>
    <dgm:cxn modelId="{E5AEF80D-B4FA-4733-98F6-15F36A64DB59}" type="presOf" srcId="{23BF24D1-D902-413F-87AB-E14975E45D91}" destId="{BEC755E3-C5B8-4646-932E-ED925F9DFFD8}" srcOrd="1" destOrd="0" presId="urn:microsoft.com/office/officeart/2005/8/layout/list1"/>
    <dgm:cxn modelId="{CC901B86-4AAD-4B0D-8D7D-ED222DF1D256}" srcId="{23BF24D1-D902-413F-87AB-E14975E45D91}" destId="{522F2BB6-4A14-406C-8C9B-5F3A6F14B7B8}" srcOrd="0" destOrd="0" parTransId="{1FF4D95B-C494-42B2-A7B1-0DCAD1E6E8CD}" sibTransId="{FF9FD8A0-1F10-485D-A51F-23AC0CDAAA7C}"/>
    <dgm:cxn modelId="{84E035E3-7241-43BA-8DE5-26280A4A8FF0}" type="presOf" srcId="{23BF24D1-D902-413F-87AB-E14975E45D91}" destId="{6D3D6B82-CF6E-4E71-A1E4-24F382B5AAEF}" srcOrd="0" destOrd="0" presId="urn:microsoft.com/office/officeart/2005/8/layout/list1"/>
    <dgm:cxn modelId="{FC848F75-AB17-42FC-83B3-F4567E9D9C69}" type="presOf" srcId="{D00A5AAB-B168-46D7-A8C4-DD6113B7DB2C}" destId="{749BBAE5-D03A-4D0A-975E-A915800408FF}" srcOrd="0" destOrd="1" presId="urn:microsoft.com/office/officeart/2005/8/layout/list1"/>
    <dgm:cxn modelId="{3FFEDB60-D4AE-4026-B0D3-9A7D43083BDB}" type="presOf" srcId="{522F2BB6-4A14-406C-8C9B-5F3A6F14B7B8}" destId="{749BBAE5-D03A-4D0A-975E-A915800408FF}" srcOrd="0" destOrd="0" presId="urn:microsoft.com/office/officeart/2005/8/layout/list1"/>
    <dgm:cxn modelId="{C7729F22-B7B5-4908-9199-283B2E09C5CB}" type="presParOf" srcId="{8EA961E3-9DF7-485E-90A1-5E86F9681EA8}" destId="{8B9CA22C-9568-4A38-97B8-54037F984C88}" srcOrd="0" destOrd="0" presId="urn:microsoft.com/office/officeart/2005/8/layout/list1"/>
    <dgm:cxn modelId="{8DEAF1A2-E4BE-4350-B84A-119D82FDF19D}" type="presParOf" srcId="{8B9CA22C-9568-4A38-97B8-54037F984C88}" destId="{6D3D6B82-CF6E-4E71-A1E4-24F382B5AAEF}" srcOrd="0" destOrd="0" presId="urn:microsoft.com/office/officeart/2005/8/layout/list1"/>
    <dgm:cxn modelId="{FBCF9986-2B02-4680-8303-2FD8C062A766}" type="presParOf" srcId="{8B9CA22C-9568-4A38-97B8-54037F984C88}" destId="{BEC755E3-C5B8-4646-932E-ED925F9DFFD8}" srcOrd="1" destOrd="0" presId="urn:microsoft.com/office/officeart/2005/8/layout/list1"/>
    <dgm:cxn modelId="{6834910A-9668-4100-A737-D399E10093E7}" type="presParOf" srcId="{8EA961E3-9DF7-485E-90A1-5E86F9681EA8}" destId="{699E39A4-C19B-4855-8B30-7B15DEDD0960}" srcOrd="1" destOrd="0" presId="urn:microsoft.com/office/officeart/2005/8/layout/list1"/>
    <dgm:cxn modelId="{8F1E1A5C-A7D3-438F-9EFA-613112406861}" type="presParOf" srcId="{8EA961E3-9DF7-485E-90A1-5E86F9681EA8}" destId="{749BBAE5-D03A-4D0A-975E-A915800408FF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CFBD022-49E2-463A-8842-968422BD9B39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B213B176-AB20-44BF-83D4-B0F936B45743}">
      <dgm:prSet phldrT="[טקסט]"/>
      <dgm:spPr/>
      <dgm:t>
        <a:bodyPr/>
        <a:lstStyle/>
        <a:p>
          <a:pPr rtl="1"/>
          <a:r>
            <a:rPr lang="he-IL" b="0" i="0" dirty="0" smtClean="0"/>
            <a:t>מספרי היהודים בארצות השונות על פי הוועידה.</a:t>
          </a:r>
        </a:p>
        <a:p>
          <a:pPr rtl="1"/>
          <a:endParaRPr lang="he-IL" dirty="0"/>
        </a:p>
      </dgm:t>
    </dgm:pt>
    <dgm:pt modelId="{33051645-7FAC-4BB1-92E4-97B9A65A33A0}" type="parTrans" cxnId="{977057A4-9870-474A-907D-8FCFDB0B610A}">
      <dgm:prSet/>
      <dgm:spPr/>
      <dgm:t>
        <a:bodyPr/>
        <a:lstStyle/>
        <a:p>
          <a:pPr rtl="1"/>
          <a:endParaRPr lang="he-IL"/>
        </a:p>
      </dgm:t>
    </dgm:pt>
    <dgm:pt modelId="{B6AE823E-0ACD-429D-9BDE-AAA84B677C09}" type="sibTrans" cxnId="{977057A4-9870-474A-907D-8FCFDB0B610A}">
      <dgm:prSet/>
      <dgm:spPr/>
      <dgm:t>
        <a:bodyPr/>
        <a:lstStyle/>
        <a:p>
          <a:pPr rtl="1"/>
          <a:endParaRPr lang="he-IL"/>
        </a:p>
      </dgm:t>
    </dgm:pt>
    <dgm:pt modelId="{497B4D10-10FF-40A2-89A0-91E897E8522D}" type="pres">
      <dgm:prSet presAssocID="{BCFBD022-49E2-463A-8842-968422BD9B39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pPr rtl="1"/>
          <a:endParaRPr lang="he-IL"/>
        </a:p>
      </dgm:t>
    </dgm:pt>
    <dgm:pt modelId="{0B368B46-413A-4F8A-9987-9C0A972F0C36}" type="pres">
      <dgm:prSet presAssocID="{B213B176-AB20-44BF-83D4-B0F936B45743}" presName="composite" presStyleCnt="0">
        <dgm:presLayoutVars>
          <dgm:chMax val="1"/>
          <dgm:chPref val="1"/>
        </dgm:presLayoutVars>
      </dgm:prSet>
      <dgm:spPr/>
    </dgm:pt>
    <dgm:pt modelId="{822A32A8-742D-4239-8467-F7AC5B5A5E87}" type="pres">
      <dgm:prSet presAssocID="{B213B176-AB20-44BF-83D4-B0F936B45743}" presName="Accent" presStyleLbl="trAlignAcc1" presStyleIdx="0" presStyleCnt="1">
        <dgm:presLayoutVars>
          <dgm:chMax val="0"/>
          <dgm:chPref val="0"/>
        </dgm:presLayoutVars>
      </dgm:prSet>
      <dgm:spPr/>
    </dgm:pt>
    <dgm:pt modelId="{7B1E274F-E0CA-4D3B-A67A-0A59EC5488A0}" type="pres">
      <dgm:prSet presAssocID="{B213B176-AB20-44BF-83D4-B0F936B45743}" presName="Image" presStyleLbl="alignImgPlace1" presStyleIdx="0" presStyleCnt="1" custScaleY="135797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FF5A277-3C64-473D-AFC8-4F92711ACA91}" type="pres">
      <dgm:prSet presAssocID="{B213B176-AB20-44BF-83D4-B0F936B45743}" presName="ChildComposite" presStyleCnt="0"/>
      <dgm:spPr/>
    </dgm:pt>
    <dgm:pt modelId="{AD884572-C739-4158-B8AB-76C89D97A7AB}" type="pres">
      <dgm:prSet presAssocID="{B213B176-AB20-44BF-83D4-B0F936B45743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1E17A0E-EA06-4711-80ED-6B8E43E1D1AA}" type="pres">
      <dgm:prSet presAssocID="{B213B176-AB20-44BF-83D4-B0F936B45743}" presName="Parent" presStyleLbl="revTx" presStyleIdx="0" presStyleCnt="1" custScaleY="75802" custLinFactNeighborX="5144" custLinFactNeighborY="2704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E2EBE30D-D73F-45C8-9118-836E92947DB3}" type="presOf" srcId="{BCFBD022-49E2-463A-8842-968422BD9B39}" destId="{497B4D10-10FF-40A2-89A0-91E897E8522D}" srcOrd="0" destOrd="0" presId="urn:microsoft.com/office/officeart/2008/layout/CaptionedPictures"/>
    <dgm:cxn modelId="{C9BA9DD6-2E93-4F3F-987D-684844B8E99C}" type="presOf" srcId="{B213B176-AB20-44BF-83D4-B0F936B45743}" destId="{A1E17A0E-EA06-4711-80ED-6B8E43E1D1AA}" srcOrd="0" destOrd="0" presId="urn:microsoft.com/office/officeart/2008/layout/CaptionedPictures"/>
    <dgm:cxn modelId="{977057A4-9870-474A-907D-8FCFDB0B610A}" srcId="{BCFBD022-49E2-463A-8842-968422BD9B39}" destId="{B213B176-AB20-44BF-83D4-B0F936B45743}" srcOrd="0" destOrd="0" parTransId="{33051645-7FAC-4BB1-92E4-97B9A65A33A0}" sibTransId="{B6AE823E-0ACD-429D-9BDE-AAA84B677C09}"/>
    <dgm:cxn modelId="{7D1EB5CB-C554-4FD3-969E-1A050B70CEC8}" type="presParOf" srcId="{497B4D10-10FF-40A2-89A0-91E897E8522D}" destId="{0B368B46-413A-4F8A-9987-9C0A972F0C36}" srcOrd="0" destOrd="0" presId="urn:microsoft.com/office/officeart/2008/layout/CaptionedPictures"/>
    <dgm:cxn modelId="{AF2D4F17-1110-48D8-8517-CE7F6924097B}" type="presParOf" srcId="{0B368B46-413A-4F8A-9987-9C0A972F0C36}" destId="{822A32A8-742D-4239-8467-F7AC5B5A5E87}" srcOrd="0" destOrd="0" presId="urn:microsoft.com/office/officeart/2008/layout/CaptionedPictures"/>
    <dgm:cxn modelId="{886A7122-DD57-4345-BD20-FCC88F9A91FA}" type="presParOf" srcId="{0B368B46-413A-4F8A-9987-9C0A972F0C36}" destId="{7B1E274F-E0CA-4D3B-A67A-0A59EC5488A0}" srcOrd="1" destOrd="0" presId="urn:microsoft.com/office/officeart/2008/layout/CaptionedPictures"/>
    <dgm:cxn modelId="{CA2C1772-AAEA-4C13-BEDD-8F9FC85C7A68}" type="presParOf" srcId="{0B368B46-413A-4F8A-9987-9C0A972F0C36}" destId="{6FF5A277-3C64-473D-AFC8-4F92711ACA91}" srcOrd="2" destOrd="0" presId="urn:microsoft.com/office/officeart/2008/layout/CaptionedPictures"/>
    <dgm:cxn modelId="{B165DE91-7A24-47F3-97D9-466CCEA71DE9}" type="presParOf" srcId="{6FF5A277-3C64-473D-AFC8-4F92711ACA91}" destId="{AD884572-C739-4158-B8AB-76C89D97A7AB}" srcOrd="0" destOrd="0" presId="urn:microsoft.com/office/officeart/2008/layout/CaptionedPictures"/>
    <dgm:cxn modelId="{DCBFF03A-1E91-44EA-B53E-692356BF9A3B}" type="presParOf" srcId="{6FF5A277-3C64-473D-AFC8-4F92711ACA91}" destId="{A1E17A0E-EA06-4711-80ED-6B8E43E1D1AA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04C5576-9B3F-45A7-9473-F466CD8AC4E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7DB1978F-5C1D-4A43-A4BE-ADF20AA6E377}">
      <dgm:prSet phldrT="[טקסט]"/>
      <dgm:spPr/>
      <dgm:t>
        <a:bodyPr/>
        <a:lstStyle/>
        <a:p>
          <a:pPr rtl="1"/>
          <a:r>
            <a:rPr lang="he-IL" dirty="0" smtClean="0"/>
            <a:t>המטרה:</a:t>
          </a:r>
          <a:endParaRPr lang="he-IL" dirty="0"/>
        </a:p>
      </dgm:t>
    </dgm:pt>
    <dgm:pt modelId="{2E84C6CA-9B38-49F2-B1AD-821F289E3287}" type="parTrans" cxnId="{A7A808CB-9757-47FC-96DD-3394CD4AC367}">
      <dgm:prSet/>
      <dgm:spPr/>
      <dgm:t>
        <a:bodyPr/>
        <a:lstStyle/>
        <a:p>
          <a:pPr rtl="1"/>
          <a:endParaRPr lang="he-IL"/>
        </a:p>
      </dgm:t>
    </dgm:pt>
    <dgm:pt modelId="{B988E845-5360-4A60-A2B4-6DA4C4FE5D8B}" type="sibTrans" cxnId="{A7A808CB-9757-47FC-96DD-3394CD4AC367}">
      <dgm:prSet/>
      <dgm:spPr/>
      <dgm:t>
        <a:bodyPr/>
        <a:lstStyle/>
        <a:p>
          <a:pPr rtl="1"/>
          <a:endParaRPr lang="he-IL"/>
        </a:p>
      </dgm:t>
    </dgm:pt>
    <dgm:pt modelId="{28CE3185-6D9B-4D8F-84A8-1DA142843A72}">
      <dgm:prSet phldrT="[טקסט]"/>
      <dgm:spPr/>
      <dgm:t>
        <a:bodyPr/>
        <a:lstStyle/>
        <a:p>
          <a:pPr rtl="1"/>
          <a:r>
            <a:rPr lang="he-IL" dirty="0" smtClean="0"/>
            <a:t>לתאם את כל דרכי הפעולה – בשביל יעילות מקסימלית של הפתרון הסופי.</a:t>
          </a:r>
          <a:endParaRPr lang="he-IL" dirty="0"/>
        </a:p>
      </dgm:t>
    </dgm:pt>
    <dgm:pt modelId="{3EB8CCFD-9359-4058-BF3B-5AB947C8053A}" type="parTrans" cxnId="{37DEA744-04B3-4959-A40F-84BB49005D5C}">
      <dgm:prSet/>
      <dgm:spPr/>
      <dgm:t>
        <a:bodyPr/>
        <a:lstStyle/>
        <a:p>
          <a:pPr rtl="1"/>
          <a:endParaRPr lang="he-IL"/>
        </a:p>
      </dgm:t>
    </dgm:pt>
    <dgm:pt modelId="{7F0673FB-80FE-4B58-A106-55EC71CC815C}" type="sibTrans" cxnId="{37DEA744-04B3-4959-A40F-84BB49005D5C}">
      <dgm:prSet/>
      <dgm:spPr/>
      <dgm:t>
        <a:bodyPr/>
        <a:lstStyle/>
        <a:p>
          <a:pPr rtl="1"/>
          <a:endParaRPr lang="he-IL"/>
        </a:p>
      </dgm:t>
    </dgm:pt>
    <dgm:pt modelId="{C6627928-F938-470A-B63B-0CC27587E924}">
      <dgm:prSet phldrT="[טקסט]"/>
      <dgm:spPr/>
      <dgm:t>
        <a:bodyPr/>
        <a:lstStyle/>
        <a:p>
          <a:pPr rtl="1"/>
          <a:r>
            <a:rPr lang="he-IL" dirty="0" smtClean="0"/>
            <a:t>מי השותפים:</a:t>
          </a:r>
          <a:endParaRPr lang="he-IL" dirty="0"/>
        </a:p>
      </dgm:t>
    </dgm:pt>
    <dgm:pt modelId="{33A60D52-CF47-4D49-8B37-FD197EC19D1E}" type="parTrans" cxnId="{377B230F-D60A-4946-8D07-C0225C4FE391}">
      <dgm:prSet/>
      <dgm:spPr/>
      <dgm:t>
        <a:bodyPr/>
        <a:lstStyle/>
        <a:p>
          <a:pPr rtl="1"/>
          <a:endParaRPr lang="he-IL"/>
        </a:p>
      </dgm:t>
    </dgm:pt>
    <dgm:pt modelId="{C418EB06-8E04-4E5D-954A-5ED924D51FC5}" type="sibTrans" cxnId="{377B230F-D60A-4946-8D07-C0225C4FE391}">
      <dgm:prSet/>
      <dgm:spPr/>
      <dgm:t>
        <a:bodyPr/>
        <a:lstStyle/>
        <a:p>
          <a:pPr rtl="1"/>
          <a:endParaRPr lang="he-IL"/>
        </a:p>
      </dgm:t>
    </dgm:pt>
    <dgm:pt modelId="{072506A8-D6AC-4B41-B796-858AF05A1EA8}">
      <dgm:prSet phldrT="[טקסט]"/>
      <dgm:spPr/>
      <dgm:t>
        <a:bodyPr/>
        <a:lstStyle/>
        <a:p>
          <a:pPr rtl="1"/>
          <a:r>
            <a:rPr lang="he-IL" dirty="0" smtClean="0"/>
            <a:t>ראש הוועדה: </a:t>
          </a:r>
          <a:r>
            <a:rPr lang="he-IL" dirty="0" err="1" smtClean="0"/>
            <a:t>ריינהרד</a:t>
          </a:r>
          <a:r>
            <a:rPr lang="he-IL" dirty="0" smtClean="0"/>
            <a:t> </a:t>
          </a:r>
          <a:r>
            <a:rPr lang="he-IL" dirty="0" err="1" smtClean="0"/>
            <a:t>היידריך</a:t>
          </a:r>
          <a:r>
            <a:rPr lang="he-IL" dirty="0" smtClean="0"/>
            <a:t>, ראש שירות הביטחון של ה</a:t>
          </a:r>
          <a:r>
            <a:rPr lang="en-US" dirty="0" err="1" smtClean="0"/>
            <a:t>s.s</a:t>
          </a:r>
          <a:endParaRPr lang="he-IL" dirty="0"/>
        </a:p>
      </dgm:t>
    </dgm:pt>
    <dgm:pt modelId="{8C8786A9-52BD-46B3-88F5-CC39D177947D}" type="parTrans" cxnId="{8DD0BBDA-202C-417C-9F33-FD5626AF4371}">
      <dgm:prSet/>
      <dgm:spPr/>
      <dgm:t>
        <a:bodyPr/>
        <a:lstStyle/>
        <a:p>
          <a:pPr rtl="1"/>
          <a:endParaRPr lang="he-IL"/>
        </a:p>
      </dgm:t>
    </dgm:pt>
    <dgm:pt modelId="{C1AF15B3-4863-41AA-8119-6371DCA0025C}" type="sibTrans" cxnId="{8DD0BBDA-202C-417C-9F33-FD5626AF4371}">
      <dgm:prSet/>
      <dgm:spPr/>
      <dgm:t>
        <a:bodyPr/>
        <a:lstStyle/>
        <a:p>
          <a:pPr rtl="1"/>
          <a:endParaRPr lang="he-IL"/>
        </a:p>
      </dgm:t>
    </dgm:pt>
    <dgm:pt modelId="{558F7378-AB74-47E9-BF1A-9A236C0E4BD2}">
      <dgm:prSet phldrT="[טקסט]"/>
      <dgm:spPr/>
      <dgm:t>
        <a:bodyPr/>
        <a:lstStyle/>
        <a:p>
          <a:pPr rtl="1"/>
          <a:r>
            <a:rPr lang="he-IL" dirty="0" smtClean="0"/>
            <a:t>ההחלטה, לרצוח בצורה שיטתית את היהודים, התקבלה כבר מזמן.</a:t>
          </a:r>
          <a:endParaRPr lang="he-IL" dirty="0"/>
        </a:p>
      </dgm:t>
    </dgm:pt>
    <dgm:pt modelId="{D4E76882-FDD4-4B2F-91F7-3F394A97B2EA}" type="parTrans" cxnId="{5FE9DC93-9B92-4CBC-A235-97719D0C3B89}">
      <dgm:prSet/>
      <dgm:spPr/>
      <dgm:t>
        <a:bodyPr/>
        <a:lstStyle/>
        <a:p>
          <a:pPr rtl="1"/>
          <a:endParaRPr lang="he-IL"/>
        </a:p>
      </dgm:t>
    </dgm:pt>
    <dgm:pt modelId="{5768C9B1-6ABA-40B8-8197-B161058DA30B}" type="sibTrans" cxnId="{5FE9DC93-9B92-4CBC-A235-97719D0C3B89}">
      <dgm:prSet/>
      <dgm:spPr/>
      <dgm:t>
        <a:bodyPr/>
        <a:lstStyle/>
        <a:p>
          <a:pPr rtl="1"/>
          <a:endParaRPr lang="he-IL"/>
        </a:p>
      </dgm:t>
    </dgm:pt>
    <dgm:pt modelId="{295FAE75-6BE8-4D37-8209-23CBE7071A7E}">
      <dgm:prSet phldrT="[טקסט]"/>
      <dgm:spPr/>
      <dgm:t>
        <a:bodyPr/>
        <a:lstStyle/>
        <a:p>
          <a:pPr rtl="1"/>
          <a:r>
            <a:rPr lang="he-IL" dirty="0" smtClean="0"/>
            <a:t>ראש ה</a:t>
          </a:r>
          <a:r>
            <a:rPr lang="en-US" dirty="0" err="1" smtClean="0"/>
            <a:t>s.s</a:t>
          </a:r>
          <a:r>
            <a:rPr lang="he-IL" dirty="0" smtClean="0"/>
            <a:t>: היינריך הימלר. המוציא לפועל.</a:t>
          </a:r>
          <a:endParaRPr lang="he-IL" dirty="0"/>
        </a:p>
      </dgm:t>
    </dgm:pt>
    <dgm:pt modelId="{42FFBDC9-B236-4F8F-9336-D69E3C7DAC01}" type="parTrans" cxnId="{F12DFB2F-FE85-4F43-B595-CCB7CC2E46C3}">
      <dgm:prSet/>
      <dgm:spPr/>
      <dgm:t>
        <a:bodyPr/>
        <a:lstStyle/>
        <a:p>
          <a:pPr rtl="1"/>
          <a:endParaRPr lang="he-IL"/>
        </a:p>
      </dgm:t>
    </dgm:pt>
    <dgm:pt modelId="{A6565152-70DB-4810-A4D7-D23351AF8E5F}" type="sibTrans" cxnId="{F12DFB2F-FE85-4F43-B595-CCB7CC2E46C3}">
      <dgm:prSet/>
      <dgm:spPr/>
      <dgm:t>
        <a:bodyPr/>
        <a:lstStyle/>
        <a:p>
          <a:pPr rtl="1"/>
          <a:endParaRPr lang="he-IL"/>
        </a:p>
      </dgm:t>
    </dgm:pt>
    <dgm:pt modelId="{9EBE1D54-F04D-4B0B-9AAD-B27A0BF3E7C8}">
      <dgm:prSet phldrT="[טקסט]"/>
      <dgm:spPr/>
      <dgm:t>
        <a:bodyPr/>
        <a:lstStyle/>
        <a:p>
          <a:pPr rtl="1"/>
          <a:r>
            <a:rPr lang="he-IL" dirty="0" smtClean="0"/>
            <a:t>אדולף אייכמן, מתאם התחבורה.</a:t>
          </a:r>
          <a:endParaRPr lang="he-IL" dirty="0"/>
        </a:p>
      </dgm:t>
    </dgm:pt>
    <dgm:pt modelId="{35F8C40C-3B2F-459F-A7B0-21B788472E19}" type="parTrans" cxnId="{2ADF7A79-2982-4359-B1CB-C1976BE5C927}">
      <dgm:prSet/>
      <dgm:spPr/>
      <dgm:t>
        <a:bodyPr/>
        <a:lstStyle/>
        <a:p>
          <a:pPr rtl="1"/>
          <a:endParaRPr lang="he-IL"/>
        </a:p>
      </dgm:t>
    </dgm:pt>
    <dgm:pt modelId="{5BF112C9-9E70-47B7-A7C1-EB6FE54E39FF}" type="sibTrans" cxnId="{2ADF7A79-2982-4359-B1CB-C1976BE5C927}">
      <dgm:prSet/>
      <dgm:spPr/>
      <dgm:t>
        <a:bodyPr/>
        <a:lstStyle/>
        <a:p>
          <a:pPr rtl="1"/>
          <a:endParaRPr lang="he-IL"/>
        </a:p>
      </dgm:t>
    </dgm:pt>
    <dgm:pt modelId="{7778AC86-91C5-466E-8EDD-487013B46747}" type="pres">
      <dgm:prSet presAssocID="{D04C5576-9B3F-45A7-9473-F466CD8AC4E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963CBC39-86F2-47AD-B7BC-88B0A1B9F83F}" type="pres">
      <dgm:prSet presAssocID="{7DB1978F-5C1D-4A43-A4BE-ADF20AA6E377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425A5EB5-C51E-42AD-B487-90E2F1127B4E}" type="pres">
      <dgm:prSet presAssocID="{7DB1978F-5C1D-4A43-A4BE-ADF20AA6E377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C0CC4041-8322-473C-8366-30B3A472AA5F}" type="pres">
      <dgm:prSet presAssocID="{C6627928-F938-470A-B63B-0CC27587E924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FFB3770-1496-4E0F-8092-18F14F04DD7F}" type="pres">
      <dgm:prSet presAssocID="{C6627928-F938-470A-B63B-0CC27587E924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8D84CF13-F03D-4ADD-B44C-A22D349F68FC}" type="presOf" srcId="{295FAE75-6BE8-4D37-8209-23CBE7071A7E}" destId="{7FFB3770-1496-4E0F-8092-18F14F04DD7F}" srcOrd="0" destOrd="1" presId="urn:microsoft.com/office/officeart/2005/8/layout/vList2"/>
    <dgm:cxn modelId="{860540BE-F9D5-44D9-93C2-330F93588354}" type="presOf" srcId="{072506A8-D6AC-4B41-B796-858AF05A1EA8}" destId="{7FFB3770-1496-4E0F-8092-18F14F04DD7F}" srcOrd="0" destOrd="0" presId="urn:microsoft.com/office/officeart/2005/8/layout/vList2"/>
    <dgm:cxn modelId="{C3C4CA4D-A7F2-4BEC-91B5-EA0D904C31FB}" type="presOf" srcId="{9EBE1D54-F04D-4B0B-9AAD-B27A0BF3E7C8}" destId="{7FFB3770-1496-4E0F-8092-18F14F04DD7F}" srcOrd="0" destOrd="2" presId="urn:microsoft.com/office/officeart/2005/8/layout/vList2"/>
    <dgm:cxn modelId="{A1BD2036-0090-4E26-9271-AE589064AEF7}" type="presOf" srcId="{D04C5576-9B3F-45A7-9473-F466CD8AC4E4}" destId="{7778AC86-91C5-466E-8EDD-487013B46747}" srcOrd="0" destOrd="0" presId="urn:microsoft.com/office/officeart/2005/8/layout/vList2"/>
    <dgm:cxn modelId="{E76F7E92-F54A-4042-B7C9-B17949B647A2}" type="presOf" srcId="{558F7378-AB74-47E9-BF1A-9A236C0E4BD2}" destId="{425A5EB5-C51E-42AD-B487-90E2F1127B4E}" srcOrd="0" destOrd="1" presId="urn:microsoft.com/office/officeart/2005/8/layout/vList2"/>
    <dgm:cxn modelId="{F12DFB2F-FE85-4F43-B595-CCB7CC2E46C3}" srcId="{C6627928-F938-470A-B63B-0CC27587E924}" destId="{295FAE75-6BE8-4D37-8209-23CBE7071A7E}" srcOrd="1" destOrd="0" parTransId="{42FFBDC9-B236-4F8F-9336-D69E3C7DAC01}" sibTransId="{A6565152-70DB-4810-A4D7-D23351AF8E5F}"/>
    <dgm:cxn modelId="{2ADF7A79-2982-4359-B1CB-C1976BE5C927}" srcId="{C6627928-F938-470A-B63B-0CC27587E924}" destId="{9EBE1D54-F04D-4B0B-9AAD-B27A0BF3E7C8}" srcOrd="2" destOrd="0" parTransId="{35F8C40C-3B2F-459F-A7B0-21B788472E19}" sibTransId="{5BF112C9-9E70-47B7-A7C1-EB6FE54E39FF}"/>
    <dgm:cxn modelId="{377B230F-D60A-4946-8D07-C0225C4FE391}" srcId="{D04C5576-9B3F-45A7-9473-F466CD8AC4E4}" destId="{C6627928-F938-470A-B63B-0CC27587E924}" srcOrd="1" destOrd="0" parTransId="{33A60D52-CF47-4D49-8B37-FD197EC19D1E}" sibTransId="{C418EB06-8E04-4E5D-954A-5ED924D51FC5}"/>
    <dgm:cxn modelId="{5FE9DC93-9B92-4CBC-A235-97719D0C3B89}" srcId="{7DB1978F-5C1D-4A43-A4BE-ADF20AA6E377}" destId="{558F7378-AB74-47E9-BF1A-9A236C0E4BD2}" srcOrd="1" destOrd="0" parTransId="{D4E76882-FDD4-4B2F-91F7-3F394A97B2EA}" sibTransId="{5768C9B1-6ABA-40B8-8197-B161058DA30B}"/>
    <dgm:cxn modelId="{8E9B70D4-45F3-4D1C-9C96-C0595DF608F4}" type="presOf" srcId="{7DB1978F-5C1D-4A43-A4BE-ADF20AA6E377}" destId="{963CBC39-86F2-47AD-B7BC-88B0A1B9F83F}" srcOrd="0" destOrd="0" presId="urn:microsoft.com/office/officeart/2005/8/layout/vList2"/>
    <dgm:cxn modelId="{A7A808CB-9757-47FC-96DD-3394CD4AC367}" srcId="{D04C5576-9B3F-45A7-9473-F466CD8AC4E4}" destId="{7DB1978F-5C1D-4A43-A4BE-ADF20AA6E377}" srcOrd="0" destOrd="0" parTransId="{2E84C6CA-9B38-49F2-B1AD-821F289E3287}" sibTransId="{B988E845-5360-4A60-A2B4-6DA4C4FE5D8B}"/>
    <dgm:cxn modelId="{8DD0BBDA-202C-417C-9F33-FD5626AF4371}" srcId="{C6627928-F938-470A-B63B-0CC27587E924}" destId="{072506A8-D6AC-4B41-B796-858AF05A1EA8}" srcOrd="0" destOrd="0" parTransId="{8C8786A9-52BD-46B3-88F5-CC39D177947D}" sibTransId="{C1AF15B3-4863-41AA-8119-6371DCA0025C}"/>
    <dgm:cxn modelId="{37DEA744-04B3-4959-A40F-84BB49005D5C}" srcId="{7DB1978F-5C1D-4A43-A4BE-ADF20AA6E377}" destId="{28CE3185-6D9B-4D8F-84A8-1DA142843A72}" srcOrd="0" destOrd="0" parTransId="{3EB8CCFD-9359-4058-BF3B-5AB947C8053A}" sibTransId="{7F0673FB-80FE-4B58-A106-55EC71CC815C}"/>
    <dgm:cxn modelId="{EDD243AC-54B9-4C3D-8664-7CDD3F4C1642}" type="presOf" srcId="{28CE3185-6D9B-4D8F-84A8-1DA142843A72}" destId="{425A5EB5-C51E-42AD-B487-90E2F1127B4E}" srcOrd="0" destOrd="0" presId="urn:microsoft.com/office/officeart/2005/8/layout/vList2"/>
    <dgm:cxn modelId="{683CC716-5C1C-411A-B8D4-DB983A88FF74}" type="presOf" srcId="{C6627928-F938-470A-B63B-0CC27587E924}" destId="{C0CC4041-8322-473C-8366-30B3A472AA5F}" srcOrd="0" destOrd="0" presId="urn:microsoft.com/office/officeart/2005/8/layout/vList2"/>
    <dgm:cxn modelId="{FC00BAD2-120E-4299-A697-E833D335D982}" type="presParOf" srcId="{7778AC86-91C5-466E-8EDD-487013B46747}" destId="{963CBC39-86F2-47AD-B7BC-88B0A1B9F83F}" srcOrd="0" destOrd="0" presId="urn:microsoft.com/office/officeart/2005/8/layout/vList2"/>
    <dgm:cxn modelId="{C81E21C7-A6EF-4070-BD3B-77E708D0C672}" type="presParOf" srcId="{7778AC86-91C5-466E-8EDD-487013B46747}" destId="{425A5EB5-C51E-42AD-B487-90E2F1127B4E}" srcOrd="1" destOrd="0" presId="urn:microsoft.com/office/officeart/2005/8/layout/vList2"/>
    <dgm:cxn modelId="{484BA552-360F-4DE5-B653-20B2ACC451CE}" type="presParOf" srcId="{7778AC86-91C5-466E-8EDD-487013B46747}" destId="{C0CC4041-8322-473C-8366-30B3A472AA5F}" srcOrd="2" destOrd="0" presId="urn:microsoft.com/office/officeart/2005/8/layout/vList2"/>
    <dgm:cxn modelId="{11FC49A5-0FF4-4341-8B1A-45A67033679B}" type="presParOf" srcId="{7778AC86-91C5-466E-8EDD-487013B46747}" destId="{7FFB3770-1496-4E0F-8092-18F14F04DD7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F92E40-3DA1-4ECF-873A-FEAF189CF591}">
      <dsp:nvSpPr>
        <dsp:cNvPr id="0" name=""/>
        <dsp:cNvSpPr/>
      </dsp:nvSpPr>
      <dsp:spPr>
        <a:xfrm>
          <a:off x="1104037" y="3950"/>
          <a:ext cx="2348495" cy="1618113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B20D58-DF03-43B2-91C7-1D101B62F5F0}">
      <dsp:nvSpPr>
        <dsp:cNvPr id="0" name=""/>
        <dsp:cNvSpPr/>
      </dsp:nvSpPr>
      <dsp:spPr>
        <a:xfrm>
          <a:off x="1104037" y="1622063"/>
          <a:ext cx="2348495" cy="871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kern="1200" dirty="0" smtClean="0"/>
            <a:t>חלון אחד ל200 איש בקרון</a:t>
          </a:r>
          <a:endParaRPr lang="he-IL" sz="2000" kern="1200" dirty="0"/>
        </a:p>
      </dsp:txBody>
      <dsp:txXfrm>
        <a:off x="1104037" y="1622063"/>
        <a:ext cx="2348495" cy="871291"/>
      </dsp:txXfrm>
    </dsp:sp>
    <dsp:sp modelId="{EB980D21-CC07-4260-AE20-E5A927FB4341}">
      <dsp:nvSpPr>
        <dsp:cNvPr id="0" name=""/>
        <dsp:cNvSpPr/>
      </dsp:nvSpPr>
      <dsp:spPr>
        <a:xfrm>
          <a:off x="1104037" y="2728204"/>
          <a:ext cx="2348495" cy="1618113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6754DA-8EE0-4E95-BF25-9C489DF96C14}">
      <dsp:nvSpPr>
        <dsp:cNvPr id="0" name=""/>
        <dsp:cNvSpPr/>
      </dsp:nvSpPr>
      <dsp:spPr>
        <a:xfrm>
          <a:off x="1104037" y="4346317"/>
          <a:ext cx="2348495" cy="871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kern="1200" dirty="0" smtClean="0"/>
            <a:t>העמסה לרכבת</a:t>
          </a:r>
          <a:endParaRPr lang="he-IL" sz="2000" kern="1200" dirty="0"/>
        </a:p>
      </dsp:txBody>
      <dsp:txXfrm>
        <a:off x="1104037" y="4346317"/>
        <a:ext cx="2348495" cy="87129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588DF4-23D5-49E5-9301-96B0B1E52EEF}">
      <dsp:nvSpPr>
        <dsp:cNvPr id="0" name=""/>
        <dsp:cNvSpPr/>
      </dsp:nvSpPr>
      <dsp:spPr>
        <a:xfrm>
          <a:off x="405026" y="2368"/>
          <a:ext cx="2628655" cy="194256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AC508C-C7C6-4763-B823-BFD9ACD38CBB}">
      <dsp:nvSpPr>
        <dsp:cNvPr id="0" name=""/>
        <dsp:cNvSpPr/>
      </dsp:nvSpPr>
      <dsp:spPr>
        <a:xfrm>
          <a:off x="936350" y="1592711"/>
          <a:ext cx="2265118" cy="5443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 rtl="1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he-IL" sz="2300" kern="1200" dirty="0" smtClean="0"/>
            <a:t>תאי הגז  </a:t>
          </a:r>
          <a:r>
            <a:rPr lang="he-IL" sz="2300" kern="1200" dirty="0" err="1" smtClean="0"/>
            <a:t>במיידאנק</a:t>
          </a:r>
          <a:endParaRPr lang="he-IL" sz="2300" kern="1200" dirty="0"/>
        </a:p>
      </dsp:txBody>
      <dsp:txXfrm>
        <a:off x="936350" y="1592711"/>
        <a:ext cx="2265118" cy="544345"/>
      </dsp:txXfrm>
    </dsp:sp>
    <dsp:sp modelId="{371BE45F-1465-44D5-A180-128AAA498023}">
      <dsp:nvSpPr>
        <dsp:cNvPr id="0" name=""/>
        <dsp:cNvSpPr/>
      </dsp:nvSpPr>
      <dsp:spPr>
        <a:xfrm>
          <a:off x="405026" y="2416701"/>
          <a:ext cx="2628655" cy="194256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E009C8-9EB2-4292-B041-3657E657BCFB}">
      <dsp:nvSpPr>
        <dsp:cNvPr id="0" name=""/>
        <dsp:cNvSpPr/>
      </dsp:nvSpPr>
      <dsp:spPr>
        <a:xfrm>
          <a:off x="936350" y="4007044"/>
          <a:ext cx="2265118" cy="5443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 rtl="1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he-IL" sz="2300" kern="1200" dirty="0" smtClean="0"/>
            <a:t>המשרפות</a:t>
          </a:r>
          <a:endParaRPr lang="he-IL" sz="2300" kern="1200" dirty="0"/>
        </a:p>
      </dsp:txBody>
      <dsp:txXfrm>
        <a:off x="936350" y="4007044"/>
        <a:ext cx="2265118" cy="54434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B83424-0232-41D1-A43B-DDBB95798923}">
      <dsp:nvSpPr>
        <dsp:cNvPr id="0" name=""/>
        <dsp:cNvSpPr/>
      </dsp:nvSpPr>
      <dsp:spPr>
        <a:xfrm rot="5400000">
          <a:off x="-256631" y="325892"/>
          <a:ext cx="1710878" cy="1197615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kern="1200" dirty="0" smtClean="0"/>
            <a:t>הסלקציה – "מיון"</a:t>
          </a:r>
          <a:endParaRPr lang="he-IL" sz="1400" kern="1200" dirty="0"/>
        </a:p>
      </dsp:txBody>
      <dsp:txXfrm rot="-5400000">
        <a:off x="1" y="668069"/>
        <a:ext cx="1197615" cy="513263"/>
      </dsp:txXfrm>
    </dsp:sp>
    <dsp:sp modelId="{1D9A8C90-4F2C-4C66-91DE-9E026263511B}">
      <dsp:nvSpPr>
        <dsp:cNvPr id="0" name=""/>
        <dsp:cNvSpPr/>
      </dsp:nvSpPr>
      <dsp:spPr>
        <a:xfrm rot="5400000">
          <a:off x="2221480" y="-463135"/>
          <a:ext cx="1225513" cy="21517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r" defTabSz="6223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e-IL" sz="1400" kern="1200" dirty="0" smtClean="0"/>
            <a:t>עם הירידה מהרכבת – היהודים היו </a:t>
          </a:r>
          <a:r>
            <a:rPr lang="he-IL" sz="1400" kern="1200" dirty="0" err="1" smtClean="0"/>
            <a:t>ממויינים</a:t>
          </a:r>
          <a:r>
            <a:rPr lang="he-IL" sz="1400" kern="1200" dirty="0" smtClean="0"/>
            <a:t> ע"י רופא נאצי</a:t>
          </a:r>
          <a:endParaRPr lang="he-IL" sz="1400" kern="1200" dirty="0"/>
        </a:p>
        <a:p>
          <a:pPr marL="114300" lvl="1" indent="-114300" algn="r" defTabSz="6223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e-IL" sz="1400" kern="1200" dirty="0" smtClean="0"/>
            <a:t>הבריאים לעבודת כפייה – הזקנים, </a:t>
          </a:r>
          <a:r>
            <a:rPr lang="he-IL" sz="1400" kern="1200" dirty="0" err="1" smtClean="0"/>
            <a:t>האמהות</a:t>
          </a:r>
          <a:r>
            <a:rPr lang="he-IL" sz="1400" kern="1200" dirty="0" smtClean="0"/>
            <a:t> והילדים </a:t>
          </a:r>
          <a:r>
            <a:rPr lang="he-IL" sz="1400" b="0" kern="1200" dirty="0" smtClean="0"/>
            <a:t>לרצח. </a:t>
          </a:r>
          <a:endParaRPr lang="he-IL" sz="1400" b="1" kern="1200" dirty="0"/>
        </a:p>
      </dsp:txBody>
      <dsp:txXfrm rot="-5400000">
        <a:off x="1758345" y="59825"/>
        <a:ext cx="2091960" cy="1105863"/>
      </dsp:txXfrm>
    </dsp:sp>
    <dsp:sp modelId="{B26CEF72-4F5F-487E-82F2-DE7FD3774A22}">
      <dsp:nvSpPr>
        <dsp:cNvPr id="0" name=""/>
        <dsp:cNvSpPr/>
      </dsp:nvSpPr>
      <dsp:spPr>
        <a:xfrm rot="5400000">
          <a:off x="-256631" y="1864570"/>
          <a:ext cx="1710878" cy="1197615"/>
        </a:xfrm>
        <a:prstGeom prst="chevron">
          <a:avLst/>
        </a:prstGeom>
        <a:solidFill>
          <a:schemeClr val="accent4">
            <a:hueOff val="804995"/>
            <a:satOff val="4245"/>
            <a:lumOff val="1830"/>
            <a:alphaOff val="0"/>
          </a:schemeClr>
        </a:solidFill>
        <a:ln w="19050" cap="flat" cmpd="sng" algn="ctr">
          <a:solidFill>
            <a:schemeClr val="accent4">
              <a:hueOff val="804995"/>
              <a:satOff val="4245"/>
              <a:lumOff val="18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kern="1200" dirty="0" smtClean="0"/>
            <a:t>ההתפשטות</a:t>
          </a:r>
          <a:endParaRPr lang="he-IL" sz="1400" kern="1200" dirty="0"/>
        </a:p>
      </dsp:txBody>
      <dsp:txXfrm rot="-5400000">
        <a:off x="1" y="2206747"/>
        <a:ext cx="1197615" cy="513263"/>
      </dsp:txXfrm>
    </dsp:sp>
    <dsp:sp modelId="{46535D09-C381-4D9D-B059-297CCAB41A4E}">
      <dsp:nvSpPr>
        <dsp:cNvPr id="0" name=""/>
        <dsp:cNvSpPr/>
      </dsp:nvSpPr>
      <dsp:spPr>
        <a:xfrm rot="5400000">
          <a:off x="2260339" y="545214"/>
          <a:ext cx="1112071" cy="323751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804995"/>
              <a:satOff val="4245"/>
              <a:lumOff val="18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r" defTabSz="6223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e-IL" sz="1400" kern="1200" dirty="0" smtClean="0"/>
            <a:t>היהודים הופשטו בכדי לבזותם ולנצל את רכושם</a:t>
          </a:r>
          <a:endParaRPr lang="he-IL" sz="1400" kern="1200" dirty="0"/>
        </a:p>
      </dsp:txBody>
      <dsp:txXfrm rot="-5400000">
        <a:off x="1197616" y="1662225"/>
        <a:ext cx="3183232" cy="1003497"/>
      </dsp:txXfrm>
    </dsp:sp>
    <dsp:sp modelId="{3091CAA7-951B-427B-ADCA-61F55683B0C7}">
      <dsp:nvSpPr>
        <dsp:cNvPr id="0" name=""/>
        <dsp:cNvSpPr/>
      </dsp:nvSpPr>
      <dsp:spPr>
        <a:xfrm rot="5400000">
          <a:off x="-256631" y="3403247"/>
          <a:ext cx="1710878" cy="1197615"/>
        </a:xfrm>
        <a:prstGeom prst="chevron">
          <a:avLst/>
        </a:prstGeom>
        <a:solidFill>
          <a:schemeClr val="accent4">
            <a:hueOff val="1609990"/>
            <a:satOff val="8490"/>
            <a:lumOff val="3661"/>
            <a:alphaOff val="0"/>
          </a:schemeClr>
        </a:solidFill>
        <a:ln w="19050" cap="flat" cmpd="sng" algn="ctr">
          <a:solidFill>
            <a:schemeClr val="accent4">
              <a:hueOff val="1609990"/>
              <a:satOff val="8490"/>
              <a:lumOff val="36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kern="1200" dirty="0" smtClean="0"/>
            <a:t>תאי הגז</a:t>
          </a:r>
          <a:endParaRPr lang="he-IL" sz="1400" kern="1200" dirty="0"/>
        </a:p>
      </dsp:txBody>
      <dsp:txXfrm rot="-5400000">
        <a:off x="1" y="3745424"/>
        <a:ext cx="1197615" cy="513263"/>
      </dsp:txXfrm>
    </dsp:sp>
    <dsp:sp modelId="{829EDE8C-53BD-40E5-A2BF-05D4940151A9}">
      <dsp:nvSpPr>
        <dsp:cNvPr id="0" name=""/>
        <dsp:cNvSpPr/>
      </dsp:nvSpPr>
      <dsp:spPr>
        <a:xfrm rot="5400000">
          <a:off x="2260339" y="2083891"/>
          <a:ext cx="1112071" cy="323751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1609990"/>
              <a:satOff val="8490"/>
              <a:lumOff val="36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r" defTabSz="6223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e-IL" sz="1400" kern="1200" dirty="0" smtClean="0"/>
            <a:t>הם הוכנסו לתאי גז ענקיים, שם נחנקו בגז הציקלון </a:t>
          </a:r>
          <a:r>
            <a:rPr lang="en-US" sz="1400" kern="1200" dirty="0" smtClean="0"/>
            <a:t>B</a:t>
          </a:r>
          <a:r>
            <a:rPr lang="he-IL" sz="1400" kern="1200" dirty="0" smtClean="0"/>
            <a:t> (לפעמים נכנסו למקלחות לפני כן כדי שהגז יחדור בקלות רבה יותר גם דרך העור)</a:t>
          </a:r>
          <a:endParaRPr lang="he-IL" sz="1400" kern="1200" dirty="0"/>
        </a:p>
      </dsp:txBody>
      <dsp:txXfrm rot="-5400000">
        <a:off x="1197616" y="3200902"/>
        <a:ext cx="3183232" cy="1003497"/>
      </dsp:txXfrm>
    </dsp:sp>
    <dsp:sp modelId="{C0B9DFAD-D751-4309-B467-E892267B812D}">
      <dsp:nvSpPr>
        <dsp:cNvPr id="0" name=""/>
        <dsp:cNvSpPr/>
      </dsp:nvSpPr>
      <dsp:spPr>
        <a:xfrm rot="5400000">
          <a:off x="-256631" y="4941925"/>
          <a:ext cx="1710878" cy="1197615"/>
        </a:xfrm>
        <a:prstGeom prst="chevron">
          <a:avLst/>
        </a:prstGeom>
        <a:solidFill>
          <a:schemeClr val="accent4">
            <a:hueOff val="2414985"/>
            <a:satOff val="12735"/>
            <a:lumOff val="5491"/>
            <a:alphaOff val="0"/>
          </a:schemeClr>
        </a:solidFill>
        <a:ln w="19050" cap="flat" cmpd="sng" algn="ctr">
          <a:solidFill>
            <a:schemeClr val="accent4">
              <a:hueOff val="2414985"/>
              <a:satOff val="12735"/>
              <a:lumOff val="549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kern="1200" dirty="0" smtClean="0"/>
            <a:t>המשרפות</a:t>
          </a:r>
          <a:endParaRPr lang="he-IL" sz="1400" kern="1200" dirty="0"/>
        </a:p>
      </dsp:txBody>
      <dsp:txXfrm rot="-5400000">
        <a:off x="1" y="5284102"/>
        <a:ext cx="1197615" cy="513263"/>
      </dsp:txXfrm>
    </dsp:sp>
    <dsp:sp modelId="{4F5973F7-19E1-4D7E-A7F6-8A70945F64D0}">
      <dsp:nvSpPr>
        <dsp:cNvPr id="0" name=""/>
        <dsp:cNvSpPr/>
      </dsp:nvSpPr>
      <dsp:spPr>
        <a:xfrm rot="5400000">
          <a:off x="2260339" y="3622568"/>
          <a:ext cx="1112071" cy="323751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2414985"/>
              <a:satOff val="12735"/>
              <a:lumOff val="549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r" defTabSz="6223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e-IL" sz="1400" kern="1200" dirty="0" smtClean="0"/>
            <a:t>בסיום, הזונדרקומנדו (אסירים יהודים בשירות הנאצים) העבירו את הגופות לשריפתם במשרפות ענק. </a:t>
          </a:r>
          <a:endParaRPr lang="he-IL" sz="1400" kern="1200" dirty="0"/>
        </a:p>
        <a:p>
          <a:pPr marL="114300" lvl="1" indent="-114300" algn="r" defTabSz="6223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e-IL" sz="1400" kern="1200" dirty="0" smtClean="0"/>
            <a:t>עדות איש זונדרקומנדו בטרבלינקה-</a:t>
          </a:r>
          <a:r>
            <a:rPr lang="en-US" sz="1400" kern="1200" dirty="0" smtClean="0">
              <a:hlinkClick xmlns:r="http://schemas.openxmlformats.org/officeDocument/2006/relationships" r:id="rId1"/>
            </a:rPr>
            <a:t>https://www.youtube.com/watch?v=Lawkxh98wEk</a:t>
          </a:r>
          <a:endParaRPr lang="he-IL" sz="1400" kern="1200" dirty="0"/>
        </a:p>
        <a:p>
          <a:pPr marL="114300" lvl="1" indent="-114300" algn="r" defTabSz="6223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he-IL" sz="1400" kern="1200" dirty="0"/>
        </a:p>
        <a:p>
          <a:pPr marL="114300" lvl="1" indent="-114300" algn="r" defTabSz="6223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he-IL" sz="1400" kern="1200" dirty="0"/>
        </a:p>
      </dsp:txBody>
      <dsp:txXfrm rot="-5400000">
        <a:off x="1197616" y="4739579"/>
        <a:ext cx="3183232" cy="100349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7830D2-2D13-42D7-8810-E79F85B6970B}">
      <dsp:nvSpPr>
        <dsp:cNvPr id="0" name=""/>
        <dsp:cNvSpPr/>
      </dsp:nvSpPr>
      <dsp:spPr>
        <a:xfrm>
          <a:off x="0" y="7265"/>
          <a:ext cx="2842689" cy="210073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4BC2AE-A9A3-4E88-A87B-C4920111E1B2}">
      <dsp:nvSpPr>
        <dsp:cNvPr id="0" name=""/>
        <dsp:cNvSpPr/>
      </dsp:nvSpPr>
      <dsp:spPr>
        <a:xfrm>
          <a:off x="574586" y="1727100"/>
          <a:ext cx="2449551" cy="5886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 rtl="1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he-IL" sz="1900" kern="1200" dirty="0" smtClean="0"/>
            <a:t>צעדות המוות ממחנה דכאו</a:t>
          </a:r>
          <a:endParaRPr lang="he-IL" sz="1900" kern="1200" dirty="0"/>
        </a:p>
      </dsp:txBody>
      <dsp:txXfrm>
        <a:off x="574586" y="1727100"/>
        <a:ext cx="2449551" cy="588668"/>
      </dsp:txXfrm>
    </dsp:sp>
    <dsp:sp modelId="{C2E7A23C-6CCE-4A36-8DFB-E576C9F6D16E}">
      <dsp:nvSpPr>
        <dsp:cNvPr id="0" name=""/>
        <dsp:cNvSpPr/>
      </dsp:nvSpPr>
      <dsp:spPr>
        <a:xfrm>
          <a:off x="0" y="2618181"/>
          <a:ext cx="2842689" cy="210073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74EE9-E383-47C8-8653-7D76B0811580}">
      <dsp:nvSpPr>
        <dsp:cNvPr id="0" name=""/>
        <dsp:cNvSpPr/>
      </dsp:nvSpPr>
      <dsp:spPr>
        <a:xfrm>
          <a:off x="574586" y="4338016"/>
          <a:ext cx="2449551" cy="5886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 rtl="1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he-IL" sz="1900" kern="1200" dirty="0" smtClean="0"/>
            <a:t>ציור של ניצול מהצעדה</a:t>
          </a:r>
          <a:endParaRPr lang="he-IL" sz="1900" kern="1200" dirty="0"/>
        </a:p>
      </dsp:txBody>
      <dsp:txXfrm>
        <a:off x="574586" y="4338016"/>
        <a:ext cx="2449551" cy="5886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D8BFA5-156E-46B7-8AB6-56CE0CA2F079}">
      <dsp:nvSpPr>
        <dsp:cNvPr id="0" name=""/>
        <dsp:cNvSpPr/>
      </dsp:nvSpPr>
      <dsp:spPr>
        <a:xfrm>
          <a:off x="1483" y="378658"/>
          <a:ext cx="2625504" cy="210040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F0FF05-73C4-4B02-BDEB-473382D6AEAF}">
      <dsp:nvSpPr>
        <dsp:cNvPr id="0" name=""/>
        <dsp:cNvSpPr/>
      </dsp:nvSpPr>
      <dsp:spPr>
        <a:xfrm>
          <a:off x="0" y="2319077"/>
          <a:ext cx="2809319" cy="136978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600" kern="1200" dirty="0" smtClean="0"/>
            <a:t>מפעל יהודי </a:t>
          </a:r>
          <a:r>
            <a:rPr lang="he-IL" sz="1600" kern="1200" dirty="0" err="1" smtClean="0"/>
            <a:t>בקרקוב</a:t>
          </a:r>
          <a:r>
            <a:rPr lang="he-IL" sz="1600" kern="1200" dirty="0" smtClean="0"/>
            <a:t> שגרמנים השתלטו עליו.</a:t>
          </a:r>
          <a:endParaRPr lang="he-IL" sz="1600" kern="1200" dirty="0"/>
        </a:p>
        <a:p>
          <a:pPr marL="114300" lvl="1" indent="-114300" algn="r" defTabSz="5334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e-IL" sz="1200" kern="1200" dirty="0" smtClean="0"/>
            <a:t>המפעל נרכש ע"י שינדלר, לימים חסיד אומות העולם שהציל יותר מ1,000 יהודים</a:t>
          </a:r>
          <a:endParaRPr lang="he-IL" sz="1200" kern="1200" dirty="0"/>
        </a:p>
        <a:p>
          <a:pPr marL="114300" lvl="1" indent="-114300" algn="r" defTabSz="5334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e-IL" sz="1200" kern="1200" dirty="0" smtClean="0"/>
            <a:t>המפעל עומד עד היום</a:t>
          </a:r>
          <a:endParaRPr lang="he-IL" sz="1200" kern="1200" dirty="0"/>
        </a:p>
      </dsp:txBody>
      <dsp:txXfrm>
        <a:off x="0" y="2319077"/>
        <a:ext cx="2809319" cy="13697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8F89BF-9C95-4831-BAC5-2FF229A62A33}">
      <dsp:nvSpPr>
        <dsp:cNvPr id="0" name=""/>
        <dsp:cNvSpPr/>
      </dsp:nvSpPr>
      <dsp:spPr>
        <a:xfrm>
          <a:off x="950193" y="1488"/>
          <a:ext cx="2878902" cy="230312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66EC82-E9E2-49C8-A9C5-D929420082CB}">
      <dsp:nvSpPr>
        <dsp:cNvPr id="0" name=""/>
        <dsp:cNvSpPr/>
      </dsp:nvSpPr>
      <dsp:spPr>
        <a:xfrm>
          <a:off x="1209294" y="2074298"/>
          <a:ext cx="2562223" cy="80609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100" kern="1200" dirty="0" smtClean="0"/>
            <a:t>צפיפות – גרמה למחלות, טיפוס ומגפות</a:t>
          </a:r>
          <a:endParaRPr lang="he-IL" sz="2100" kern="1200" dirty="0"/>
        </a:p>
      </dsp:txBody>
      <dsp:txXfrm>
        <a:off x="1209294" y="2074298"/>
        <a:ext cx="2562223" cy="806092"/>
      </dsp:txXfrm>
    </dsp:sp>
    <dsp:sp modelId="{0B4EEBB3-05AD-4278-A913-61104671BC42}">
      <dsp:nvSpPr>
        <dsp:cNvPr id="0" name=""/>
        <dsp:cNvSpPr/>
      </dsp:nvSpPr>
      <dsp:spPr>
        <a:xfrm>
          <a:off x="4116986" y="1488"/>
          <a:ext cx="2878902" cy="2303122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24894B-38DE-45ED-912A-2370DC09DA32}">
      <dsp:nvSpPr>
        <dsp:cNvPr id="0" name=""/>
        <dsp:cNvSpPr/>
      </dsp:nvSpPr>
      <dsp:spPr>
        <a:xfrm>
          <a:off x="4376087" y="2074298"/>
          <a:ext cx="2562223" cy="80609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hueOff val="804995"/>
            <a:satOff val="4245"/>
            <a:lumOff val="183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100" kern="1200" dirty="0" smtClean="0"/>
            <a:t>רעב – כ-180 קלוריות ליום</a:t>
          </a:r>
          <a:endParaRPr lang="he-IL" sz="2100" kern="1200" dirty="0"/>
        </a:p>
      </dsp:txBody>
      <dsp:txXfrm>
        <a:off x="4376087" y="2074298"/>
        <a:ext cx="2562223" cy="806092"/>
      </dsp:txXfrm>
    </dsp:sp>
    <dsp:sp modelId="{042CE9BF-5191-4901-BA3C-C1BE2969F5EC}">
      <dsp:nvSpPr>
        <dsp:cNvPr id="0" name=""/>
        <dsp:cNvSpPr/>
      </dsp:nvSpPr>
      <dsp:spPr>
        <a:xfrm>
          <a:off x="950193" y="3168281"/>
          <a:ext cx="2878902" cy="2303122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7AC6DA-4B8E-44EB-96A3-ACFD2A7EBD04}">
      <dsp:nvSpPr>
        <dsp:cNvPr id="0" name=""/>
        <dsp:cNvSpPr/>
      </dsp:nvSpPr>
      <dsp:spPr>
        <a:xfrm>
          <a:off x="1209294" y="5241091"/>
          <a:ext cx="2562223" cy="80609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hueOff val="1609990"/>
            <a:satOff val="8490"/>
            <a:lumOff val="36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100" kern="1200" dirty="0" smtClean="0"/>
            <a:t>יתומים וגוועים – ילדים היו מנסים להבריח אוכל</a:t>
          </a:r>
          <a:endParaRPr lang="he-IL" sz="2100" kern="1200" dirty="0"/>
        </a:p>
      </dsp:txBody>
      <dsp:txXfrm>
        <a:off x="1209294" y="5241091"/>
        <a:ext cx="2562223" cy="806092"/>
      </dsp:txXfrm>
    </dsp:sp>
    <dsp:sp modelId="{CB313B34-0A46-4EFA-A596-693F231E9AC0}">
      <dsp:nvSpPr>
        <dsp:cNvPr id="0" name=""/>
        <dsp:cNvSpPr/>
      </dsp:nvSpPr>
      <dsp:spPr>
        <a:xfrm>
          <a:off x="4116986" y="3168281"/>
          <a:ext cx="2878902" cy="2303122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D46097-51C2-4056-9A1F-450486B61FB8}">
      <dsp:nvSpPr>
        <dsp:cNvPr id="0" name=""/>
        <dsp:cNvSpPr/>
      </dsp:nvSpPr>
      <dsp:spPr>
        <a:xfrm>
          <a:off x="4376087" y="5241091"/>
          <a:ext cx="2562223" cy="80609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hueOff val="2414985"/>
            <a:satOff val="12735"/>
            <a:lumOff val="549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100" kern="1200" dirty="0" smtClean="0"/>
            <a:t>בידוד – חומת הגטו</a:t>
          </a:r>
          <a:endParaRPr lang="he-IL" sz="2100" kern="1200" dirty="0"/>
        </a:p>
      </dsp:txBody>
      <dsp:txXfrm>
        <a:off x="4376087" y="5241091"/>
        <a:ext cx="2562223" cy="8060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B5A0C6-3992-4C2A-B393-8F640F4E527D}">
      <dsp:nvSpPr>
        <dsp:cNvPr id="0" name=""/>
        <dsp:cNvSpPr/>
      </dsp:nvSpPr>
      <dsp:spPr>
        <a:xfrm>
          <a:off x="202331" y="2031"/>
          <a:ext cx="2138948" cy="1473735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967952-E7AB-4629-A7D4-E324A4004CF8}">
      <dsp:nvSpPr>
        <dsp:cNvPr id="0" name=""/>
        <dsp:cNvSpPr/>
      </dsp:nvSpPr>
      <dsp:spPr>
        <a:xfrm>
          <a:off x="202331" y="1475766"/>
          <a:ext cx="2138948" cy="793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600" kern="1200" dirty="0" smtClean="0"/>
            <a:t>גופות נרצחים בבור הריגה </a:t>
          </a:r>
          <a:r>
            <a:rPr lang="he-IL" sz="1600" kern="1200" dirty="0" err="1" smtClean="0"/>
            <a:t>בזולוחוב</a:t>
          </a:r>
          <a:r>
            <a:rPr lang="he-IL" sz="1600" kern="1200" dirty="0" smtClean="0"/>
            <a:t> אוקראינה</a:t>
          </a:r>
          <a:endParaRPr lang="he-IL" sz="1600" kern="1200" dirty="0"/>
        </a:p>
      </dsp:txBody>
      <dsp:txXfrm>
        <a:off x="202331" y="1475766"/>
        <a:ext cx="2138948" cy="793549"/>
      </dsp:txXfrm>
    </dsp:sp>
    <dsp:sp modelId="{B58290C5-14F1-4553-8368-6DD57ED20325}">
      <dsp:nvSpPr>
        <dsp:cNvPr id="0" name=""/>
        <dsp:cNvSpPr/>
      </dsp:nvSpPr>
      <dsp:spPr>
        <a:xfrm>
          <a:off x="2555264" y="2031"/>
          <a:ext cx="2138948" cy="1473735"/>
        </a:xfrm>
        <a:prstGeom prst="roundRect">
          <a:avLst/>
        </a:prstGeom>
        <a:blipFill dpi="0" rotWithShape="1">
          <a:blip xmlns:r="http://schemas.openxmlformats.org/officeDocument/2006/relationships" r:embed="rId2"/>
          <a:srcRect/>
          <a:stretch>
            <a:fillRect l="-42737" t="-31900" r="3574" b="-71334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6BE519-662B-4449-BC6E-B43F0F56E981}">
      <dsp:nvSpPr>
        <dsp:cNvPr id="0" name=""/>
        <dsp:cNvSpPr/>
      </dsp:nvSpPr>
      <dsp:spPr>
        <a:xfrm>
          <a:off x="2555264" y="1475766"/>
          <a:ext cx="2138948" cy="793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600" kern="1200" dirty="0" smtClean="0"/>
            <a:t>יהודי נורה על שפת הבור כאשר חיילים גרמנים צופים</a:t>
          </a:r>
          <a:endParaRPr lang="he-IL" sz="1600" kern="1200" dirty="0"/>
        </a:p>
      </dsp:txBody>
      <dsp:txXfrm>
        <a:off x="2555264" y="1475766"/>
        <a:ext cx="2138948" cy="793549"/>
      </dsp:txXfrm>
    </dsp:sp>
    <dsp:sp modelId="{BD1778CC-A791-41B2-BCAF-F9CAEBBDB143}">
      <dsp:nvSpPr>
        <dsp:cNvPr id="0" name=""/>
        <dsp:cNvSpPr/>
      </dsp:nvSpPr>
      <dsp:spPr>
        <a:xfrm>
          <a:off x="202331" y="2483211"/>
          <a:ext cx="2138948" cy="1473735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079BFA-795B-414A-B68A-08B571FC38A5}">
      <dsp:nvSpPr>
        <dsp:cNvPr id="0" name=""/>
        <dsp:cNvSpPr/>
      </dsp:nvSpPr>
      <dsp:spPr>
        <a:xfrm>
          <a:off x="202331" y="3956946"/>
          <a:ext cx="2138948" cy="793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600" kern="1200" dirty="0" smtClean="0"/>
            <a:t>בור המוות </a:t>
          </a:r>
          <a:r>
            <a:rPr lang="he-IL" sz="1600" kern="1200" dirty="0" err="1" smtClean="0"/>
            <a:t>בפונאר</a:t>
          </a:r>
          <a:r>
            <a:rPr lang="he-IL" sz="1600" kern="1200" dirty="0" smtClean="0"/>
            <a:t> – שם נרצחו 40,000 יהודים </a:t>
          </a:r>
          <a:r>
            <a:rPr lang="he-IL" sz="1600" kern="1200" dirty="0" err="1" smtClean="0"/>
            <a:t>מוילנה</a:t>
          </a:r>
          <a:r>
            <a:rPr lang="he-IL" sz="1600" kern="1200" dirty="0" smtClean="0"/>
            <a:t> והאזור</a:t>
          </a:r>
          <a:endParaRPr lang="he-IL" sz="1600" kern="1200" dirty="0"/>
        </a:p>
      </dsp:txBody>
      <dsp:txXfrm>
        <a:off x="202331" y="3956946"/>
        <a:ext cx="2138948" cy="793549"/>
      </dsp:txXfrm>
    </dsp:sp>
    <dsp:sp modelId="{642E02CC-21C0-41E0-AAE3-B09CE37FB9CC}">
      <dsp:nvSpPr>
        <dsp:cNvPr id="0" name=""/>
        <dsp:cNvSpPr/>
      </dsp:nvSpPr>
      <dsp:spPr>
        <a:xfrm>
          <a:off x="2555264" y="2483211"/>
          <a:ext cx="2138948" cy="1473735"/>
        </a:xfrm>
        <a:prstGeom prst="roundRect">
          <a:avLst/>
        </a:prstGeom>
        <a:blipFill dpi="0" rotWithShape="1">
          <a:blip xmlns:r="http://schemas.openxmlformats.org/officeDocument/2006/relationships" r:embed="rId4"/>
          <a:srcRect/>
          <a:stretch>
            <a:fillRect l="-49889" t="2" r="-1" b="-42216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2D4681-EBB2-4748-B041-A57F6DB65CB3}">
      <dsp:nvSpPr>
        <dsp:cNvPr id="0" name=""/>
        <dsp:cNvSpPr/>
      </dsp:nvSpPr>
      <dsp:spPr>
        <a:xfrm>
          <a:off x="2555264" y="3956946"/>
          <a:ext cx="2138948" cy="793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600" kern="1200" dirty="0" smtClean="0"/>
            <a:t>יהודים מובלים למקום רציחתם ביער </a:t>
          </a:r>
          <a:r>
            <a:rPr lang="he-IL" sz="1600" kern="1200" dirty="0" err="1" smtClean="0"/>
            <a:t>פונאר</a:t>
          </a:r>
          <a:r>
            <a:rPr lang="he-IL" sz="1600" kern="1200" dirty="0" smtClean="0"/>
            <a:t> כשראשיהם מכוסים</a:t>
          </a:r>
          <a:endParaRPr lang="he-IL" sz="1600" kern="1200" dirty="0"/>
        </a:p>
      </dsp:txBody>
      <dsp:txXfrm>
        <a:off x="2555264" y="3956946"/>
        <a:ext cx="2138948" cy="79354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91C7CF-DD8E-4783-9613-BAEF509CC528}">
      <dsp:nvSpPr>
        <dsp:cNvPr id="0" name=""/>
        <dsp:cNvSpPr/>
      </dsp:nvSpPr>
      <dsp:spPr>
        <a:xfrm>
          <a:off x="347257" y="1190"/>
          <a:ext cx="3121834" cy="2150943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F4DD3E-EC56-456F-ABE8-347A76ECEA3B}">
      <dsp:nvSpPr>
        <dsp:cNvPr id="0" name=""/>
        <dsp:cNvSpPr/>
      </dsp:nvSpPr>
      <dsp:spPr>
        <a:xfrm>
          <a:off x="347257" y="2152134"/>
          <a:ext cx="3121834" cy="1158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206248" rIns="206248" bIns="0" numCol="1" spcCol="1270" anchor="t" anchorCtr="0">
          <a:noAutofit/>
        </a:bodyPr>
        <a:lstStyle/>
        <a:p>
          <a:pPr lvl="0" algn="ctr" defTabSz="12890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900" kern="1200" dirty="0" smtClean="0"/>
            <a:t>יער </a:t>
          </a:r>
          <a:r>
            <a:rPr lang="he-IL" sz="2900" kern="1200" dirty="0" err="1" smtClean="0"/>
            <a:t>לופוחובה</a:t>
          </a:r>
          <a:r>
            <a:rPr lang="he-IL" sz="2900" kern="1200" dirty="0" smtClean="0"/>
            <a:t> – שם נרצחו יהודי </a:t>
          </a:r>
          <a:r>
            <a:rPr lang="he-IL" sz="2900" kern="1200" dirty="0" err="1" smtClean="0"/>
            <a:t>טיקוצין</a:t>
          </a:r>
          <a:endParaRPr lang="he-IL" sz="2900" kern="1200" dirty="0"/>
        </a:p>
      </dsp:txBody>
      <dsp:txXfrm>
        <a:off x="347257" y="2152134"/>
        <a:ext cx="3121834" cy="11582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4B6615-4384-49FE-AD4F-D0EB902CF4E0}">
      <dsp:nvSpPr>
        <dsp:cNvPr id="0" name=""/>
        <dsp:cNvSpPr/>
      </dsp:nvSpPr>
      <dsp:spPr>
        <a:xfrm>
          <a:off x="2247495" y="289168"/>
          <a:ext cx="3220173" cy="270839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73867F-85C5-48B9-8A7D-1302D185DA6A}">
      <dsp:nvSpPr>
        <dsp:cNvPr id="0" name=""/>
        <dsp:cNvSpPr/>
      </dsp:nvSpPr>
      <dsp:spPr>
        <a:xfrm>
          <a:off x="641260" y="2347038"/>
          <a:ext cx="2373968" cy="8119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0" i="0" kern="1200" dirty="0" smtClean="0"/>
            <a:t>ילדים </a:t>
          </a:r>
          <a:r>
            <a:rPr lang="he-IL" sz="2000" b="0" i="0" kern="1200" dirty="0" smtClean="0"/>
            <a:t>מגורשים</a:t>
          </a:r>
          <a:r>
            <a:rPr lang="he-IL" sz="2400" b="0" i="0" kern="1200" dirty="0" smtClean="0"/>
            <a:t> </a:t>
          </a:r>
          <a:r>
            <a:rPr lang="he-IL" sz="2400" b="0" i="0" kern="1200" dirty="0" err="1" smtClean="0"/>
            <a:t>לחלמנו</a:t>
          </a:r>
          <a:endParaRPr lang="he-IL" sz="2400" kern="1200" dirty="0"/>
        </a:p>
      </dsp:txBody>
      <dsp:txXfrm>
        <a:off x="641260" y="2347038"/>
        <a:ext cx="2373968" cy="811945"/>
      </dsp:txXfrm>
    </dsp:sp>
    <dsp:sp modelId="{15543361-7C0F-4651-9345-E732F6E0C158}">
      <dsp:nvSpPr>
        <dsp:cNvPr id="0" name=""/>
        <dsp:cNvSpPr/>
      </dsp:nvSpPr>
      <dsp:spPr>
        <a:xfrm>
          <a:off x="2307284" y="3464405"/>
          <a:ext cx="3220173" cy="270839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6C3C27-C5BE-4B86-B2BD-A1C7E2F2CD9B}">
      <dsp:nvSpPr>
        <dsp:cNvPr id="0" name=""/>
        <dsp:cNvSpPr/>
      </dsp:nvSpPr>
      <dsp:spPr>
        <a:xfrm>
          <a:off x="612569" y="5328594"/>
          <a:ext cx="2527338" cy="8818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kern="1200" dirty="0" smtClean="0"/>
            <a:t>הטירה בחלמנו – שם הופשטו ורוכזו היהודים</a:t>
          </a:r>
          <a:endParaRPr lang="he-IL" sz="2000" kern="1200" dirty="0"/>
        </a:p>
      </dsp:txBody>
      <dsp:txXfrm>
        <a:off x="612569" y="5328594"/>
        <a:ext cx="2527338" cy="88180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9BBAE5-D03A-4D0A-975E-A915800408FF}">
      <dsp:nvSpPr>
        <dsp:cNvPr id="0" name=""/>
        <dsp:cNvSpPr/>
      </dsp:nvSpPr>
      <dsp:spPr>
        <a:xfrm>
          <a:off x="0" y="593013"/>
          <a:ext cx="3814763" cy="33169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96068" tIns="562356" rIns="296068" bIns="192024" numCol="1" spcCol="1270" anchor="t" anchorCtr="0">
          <a:noAutofit/>
        </a:bodyPr>
        <a:lstStyle/>
        <a:p>
          <a:pPr marL="228600" lvl="1" indent="-228600" algn="r" defTabSz="12001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e-IL" sz="2700" b="0" kern="1200" dirty="0" smtClean="0"/>
            <a:t>מוקם מחנה ההשמדה הראשון בחלמנו.</a:t>
          </a:r>
        </a:p>
        <a:p>
          <a:pPr marL="228600" lvl="1" indent="-228600" algn="r" defTabSz="12001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e-IL" sz="2700" b="0" kern="1200" dirty="0" smtClean="0"/>
            <a:t>ההשמדה מתבצעת ע"י הכנסה של היהודים לשלוש משאיות אטומות נייחות</a:t>
          </a:r>
        </a:p>
      </dsp:txBody>
      <dsp:txXfrm>
        <a:off x="0" y="593013"/>
        <a:ext cx="3814763" cy="3316949"/>
      </dsp:txXfrm>
    </dsp:sp>
    <dsp:sp modelId="{BEC755E3-C5B8-4646-932E-ED925F9DFFD8}">
      <dsp:nvSpPr>
        <dsp:cNvPr id="0" name=""/>
        <dsp:cNvSpPr/>
      </dsp:nvSpPr>
      <dsp:spPr>
        <a:xfrm>
          <a:off x="662448" y="215136"/>
          <a:ext cx="2670334" cy="79704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4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>
          <a:outerShdw blurRad="25400" dist="127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0932" tIns="0" rIns="100932" bIns="0" numCol="1" spcCol="1270" anchor="ctr" anchorCtr="0">
          <a:noAutofit/>
        </a:bodyPr>
        <a:lstStyle/>
        <a:p>
          <a:pPr lvl="0" algn="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700" kern="1200" dirty="0" smtClean="0"/>
            <a:t>סוף 1941</a:t>
          </a:r>
        </a:p>
      </dsp:txBody>
      <dsp:txXfrm>
        <a:off x="701356" y="254044"/>
        <a:ext cx="2592518" cy="71922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2A32A8-742D-4239-8467-F7AC5B5A5E87}">
      <dsp:nvSpPr>
        <dsp:cNvPr id="0" name=""/>
        <dsp:cNvSpPr/>
      </dsp:nvSpPr>
      <dsp:spPr>
        <a:xfrm>
          <a:off x="378187" y="337446"/>
          <a:ext cx="3746920" cy="440814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1E274F-E0CA-4D3B-A67A-0A59EC5488A0}">
      <dsp:nvSpPr>
        <dsp:cNvPr id="0" name=""/>
        <dsp:cNvSpPr/>
      </dsp:nvSpPr>
      <dsp:spPr>
        <a:xfrm>
          <a:off x="565533" y="928"/>
          <a:ext cx="3372228" cy="389098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E17A0E-EA06-4711-80ED-6B8E43E1D1AA}">
      <dsp:nvSpPr>
        <dsp:cNvPr id="0" name=""/>
        <dsp:cNvSpPr/>
      </dsp:nvSpPr>
      <dsp:spPr>
        <a:xfrm>
          <a:off x="739001" y="3844321"/>
          <a:ext cx="3372228" cy="902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700" b="0" i="0" kern="1200" dirty="0" smtClean="0"/>
            <a:t>מספרי היהודים בארצות השונות על פי הוועידה.</a:t>
          </a:r>
        </a:p>
        <a:p>
          <a:pPr lvl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1700" kern="1200" dirty="0"/>
        </a:p>
      </dsp:txBody>
      <dsp:txXfrm>
        <a:off x="739001" y="3844321"/>
        <a:ext cx="3372228" cy="90219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3CBC39-86F2-47AD-B7BC-88B0A1B9F83F}">
      <dsp:nvSpPr>
        <dsp:cNvPr id="0" name=""/>
        <dsp:cNvSpPr/>
      </dsp:nvSpPr>
      <dsp:spPr>
        <a:xfrm>
          <a:off x="0" y="41873"/>
          <a:ext cx="3814763" cy="608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600" kern="1200" dirty="0" smtClean="0"/>
            <a:t>המטרה:</a:t>
          </a:r>
          <a:endParaRPr lang="he-IL" sz="2600" kern="1200" dirty="0"/>
        </a:p>
      </dsp:txBody>
      <dsp:txXfrm>
        <a:off x="29700" y="71573"/>
        <a:ext cx="3755363" cy="549000"/>
      </dsp:txXfrm>
    </dsp:sp>
    <dsp:sp modelId="{425A5EB5-C51E-42AD-B487-90E2F1127B4E}">
      <dsp:nvSpPr>
        <dsp:cNvPr id="0" name=""/>
        <dsp:cNvSpPr/>
      </dsp:nvSpPr>
      <dsp:spPr>
        <a:xfrm>
          <a:off x="0" y="650273"/>
          <a:ext cx="3814763" cy="1480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119" tIns="33020" rIns="184912" bIns="33020" numCol="1" spcCol="1270" anchor="t" anchorCtr="0">
          <a:noAutofit/>
        </a:bodyPr>
        <a:lstStyle/>
        <a:p>
          <a:pPr marL="228600" lvl="1" indent="-228600" algn="r" defTabSz="889000" rtl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e-IL" sz="2000" kern="1200" dirty="0" smtClean="0"/>
            <a:t>לתאם את כל דרכי הפעולה – בשביל יעילות מקסימלית של הפתרון הסופי.</a:t>
          </a:r>
          <a:endParaRPr lang="he-IL" sz="2000" kern="1200" dirty="0"/>
        </a:p>
        <a:p>
          <a:pPr marL="228600" lvl="1" indent="-228600" algn="r" defTabSz="889000" rtl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e-IL" sz="2000" kern="1200" dirty="0" smtClean="0"/>
            <a:t>ההחלטה, לרצוח בצורה שיטתית את היהודים, התקבלה כבר מזמן.</a:t>
          </a:r>
          <a:endParaRPr lang="he-IL" sz="2000" kern="1200" dirty="0"/>
        </a:p>
      </dsp:txBody>
      <dsp:txXfrm>
        <a:off x="0" y="650273"/>
        <a:ext cx="3814763" cy="1480049"/>
      </dsp:txXfrm>
    </dsp:sp>
    <dsp:sp modelId="{C0CC4041-8322-473C-8366-30B3A472AA5F}">
      <dsp:nvSpPr>
        <dsp:cNvPr id="0" name=""/>
        <dsp:cNvSpPr/>
      </dsp:nvSpPr>
      <dsp:spPr>
        <a:xfrm>
          <a:off x="0" y="2130324"/>
          <a:ext cx="3814763" cy="608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600" kern="1200" dirty="0" smtClean="0"/>
            <a:t>מי השותפים:</a:t>
          </a:r>
          <a:endParaRPr lang="he-IL" sz="2600" kern="1200" dirty="0"/>
        </a:p>
      </dsp:txBody>
      <dsp:txXfrm>
        <a:off x="29700" y="2160024"/>
        <a:ext cx="3755363" cy="549000"/>
      </dsp:txXfrm>
    </dsp:sp>
    <dsp:sp modelId="{7FFB3770-1496-4E0F-8092-18F14F04DD7F}">
      <dsp:nvSpPr>
        <dsp:cNvPr id="0" name=""/>
        <dsp:cNvSpPr/>
      </dsp:nvSpPr>
      <dsp:spPr>
        <a:xfrm>
          <a:off x="0" y="2738724"/>
          <a:ext cx="3814763" cy="1533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119" tIns="33020" rIns="184912" bIns="33020" numCol="1" spcCol="1270" anchor="t" anchorCtr="0">
          <a:noAutofit/>
        </a:bodyPr>
        <a:lstStyle/>
        <a:p>
          <a:pPr marL="228600" lvl="1" indent="-228600" algn="r" defTabSz="889000" rtl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e-IL" sz="2000" kern="1200" dirty="0" smtClean="0"/>
            <a:t>ראש הוועדה: </a:t>
          </a:r>
          <a:r>
            <a:rPr lang="he-IL" sz="2000" kern="1200" dirty="0" err="1" smtClean="0"/>
            <a:t>ריינהרד</a:t>
          </a:r>
          <a:r>
            <a:rPr lang="he-IL" sz="2000" kern="1200" dirty="0" smtClean="0"/>
            <a:t> </a:t>
          </a:r>
          <a:r>
            <a:rPr lang="he-IL" sz="2000" kern="1200" dirty="0" err="1" smtClean="0"/>
            <a:t>היידריך</a:t>
          </a:r>
          <a:r>
            <a:rPr lang="he-IL" sz="2000" kern="1200" dirty="0" smtClean="0"/>
            <a:t>, ראש שירות הביטחון של ה</a:t>
          </a:r>
          <a:r>
            <a:rPr lang="en-US" sz="2000" kern="1200" dirty="0" err="1" smtClean="0"/>
            <a:t>s.s</a:t>
          </a:r>
          <a:endParaRPr lang="he-IL" sz="2000" kern="1200" dirty="0"/>
        </a:p>
        <a:p>
          <a:pPr marL="228600" lvl="1" indent="-228600" algn="r" defTabSz="889000" rtl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e-IL" sz="2000" kern="1200" dirty="0" smtClean="0"/>
            <a:t>ראש ה</a:t>
          </a:r>
          <a:r>
            <a:rPr lang="en-US" sz="2000" kern="1200" dirty="0" err="1" smtClean="0"/>
            <a:t>s.s</a:t>
          </a:r>
          <a:r>
            <a:rPr lang="he-IL" sz="2000" kern="1200" dirty="0" smtClean="0"/>
            <a:t>: היינריך הימלר. המוציא לפועל.</a:t>
          </a:r>
          <a:endParaRPr lang="he-IL" sz="2000" kern="1200" dirty="0"/>
        </a:p>
        <a:p>
          <a:pPr marL="228600" lvl="1" indent="-228600" algn="r" defTabSz="889000" rtl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e-IL" sz="2000" kern="1200" dirty="0" smtClean="0"/>
            <a:t>אדולף אייכמן, מתאם התחבורה.</a:t>
          </a:r>
          <a:endParaRPr lang="he-IL" sz="2000" kern="1200" dirty="0"/>
        </a:p>
      </dsp:txBody>
      <dsp:txXfrm>
        <a:off x="0" y="2738724"/>
        <a:ext cx="3814763" cy="15338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3" name="Freeform 12"/>
          <p:cNvSpPr/>
          <p:nvPr/>
        </p:nvSpPr>
        <p:spPr>
          <a:xfrm>
            <a:off x="-8467" y="-16933"/>
            <a:ext cx="8754534" cy="6451600"/>
          </a:xfrm>
          <a:custGeom>
            <a:avLst/>
            <a:gdLst/>
            <a:ahLst/>
            <a:cxnLst/>
            <a:rect l="l" t="t" r="r" b="b"/>
            <a:pathLst>
              <a:path w="8754534" h="6451600">
                <a:moveTo>
                  <a:pt x="8373534" y="0"/>
                </a:moveTo>
                <a:lnTo>
                  <a:pt x="8754534" y="5994400"/>
                </a:lnTo>
                <a:lnTo>
                  <a:pt x="0" y="6451600"/>
                </a:lnTo>
                <a:lnTo>
                  <a:pt x="0" y="0"/>
                </a:lnTo>
                <a:lnTo>
                  <a:pt x="8373534" y="0"/>
                </a:lnTo>
                <a:close/>
              </a:path>
            </a:pathLst>
          </a:cu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22"/>
          <p:cNvSpPr/>
          <p:nvPr/>
        </p:nvSpPr>
        <p:spPr>
          <a:xfrm>
            <a:off x="-10379" y="4445000"/>
            <a:ext cx="8464695" cy="1715811"/>
          </a:xfrm>
          <a:custGeom>
            <a:avLst/>
            <a:gdLst/>
            <a:ahLst/>
            <a:cxnLst/>
            <a:rect l="l" t="t" r="r" b="b"/>
            <a:pathLst>
              <a:path w="8428428" h="1878553">
                <a:moveTo>
                  <a:pt x="0" y="438229"/>
                </a:moveTo>
                <a:lnTo>
                  <a:pt x="8343246" y="0"/>
                </a:lnTo>
                <a:lnTo>
                  <a:pt x="8428428" y="1424838"/>
                </a:lnTo>
                <a:lnTo>
                  <a:pt x="7515" y="1878553"/>
                </a:lnTo>
                <a:lnTo>
                  <a:pt x="0" y="43822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 28"/>
          <p:cNvSpPr/>
          <p:nvPr/>
        </p:nvSpPr>
        <p:spPr>
          <a:xfrm>
            <a:off x="-2864" y="0"/>
            <a:ext cx="5811235" cy="321615"/>
          </a:xfrm>
          <a:custGeom>
            <a:avLst/>
            <a:gdLst/>
            <a:ahLst/>
            <a:cxnLst/>
            <a:rect l="l" t="t" r="r" b="b"/>
            <a:pathLst>
              <a:path w="5811235" h="321615">
                <a:moveTo>
                  <a:pt x="0" y="0"/>
                </a:moveTo>
                <a:lnTo>
                  <a:pt x="5811235" y="0"/>
                </a:lnTo>
                <a:lnTo>
                  <a:pt x="1" y="321615"/>
                </a:lnTo>
                <a:cubicBezTo>
                  <a:pt x="1" y="214410"/>
                  <a:pt x="0" y="107205"/>
                  <a:pt x="0" y="0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 rot="21420000">
            <a:off x="-170768" y="213023"/>
            <a:ext cx="8480534" cy="5746008"/>
          </a:xfrm>
          <a:custGeom>
            <a:avLst/>
            <a:gdLst/>
            <a:ahLst/>
            <a:cxnLst/>
            <a:rect l="l" t="t" r="r" b="b"/>
            <a:pathLst>
              <a:path w="11307378" h="5746008">
                <a:moveTo>
                  <a:pt x="11270997" y="0"/>
                </a:moveTo>
                <a:lnTo>
                  <a:pt x="11307378" y="5746008"/>
                </a:lnTo>
                <a:lnTo>
                  <a:pt x="1" y="574313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451416" y="668338"/>
            <a:ext cx="7533524" cy="2766528"/>
          </a:xfrm>
        </p:spPr>
        <p:txBody>
          <a:bodyPr anchor="b">
            <a:normAutofit/>
          </a:bodyPr>
          <a:lstStyle>
            <a:lvl1pPr algn="r">
              <a:defRPr sz="7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554462" y="3446830"/>
            <a:ext cx="7512060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669071" y="4714242"/>
            <a:ext cx="4607740" cy="942356"/>
          </a:xfrm>
        </p:spPr>
        <p:txBody>
          <a:bodyPr/>
          <a:lstStyle>
            <a:lvl1pPr algn="ctr">
              <a:defRPr sz="42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B5719ED4-5DFE-4E6E-B7C5-316E564CEC1E}" type="datetimeFigureOut">
              <a:rPr lang="he-IL" smtClean="0"/>
              <a:t>כ"ב/חשון/תשע"ט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956048"/>
            <a:ext cx="2990088" cy="914400"/>
          </a:xfrm>
          <a:noFill/>
        </p:spPr>
        <p:txBody>
          <a:bodyPr wrap="square" rtlCol="0">
            <a:spAutoFit/>
          </a:bodyPr>
          <a:lstStyle>
            <a:lvl1pPr>
              <a:defRPr lang="en-US" sz="4200" dirty="0"/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401518" y="3819948"/>
            <a:ext cx="680390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E663696-21CF-453F-B2D9-FEC10E388E4F}" type="slidenum">
              <a:rPr lang="he-IL" smtClean="0"/>
              <a:t>‹#›</a:t>
            </a:fld>
            <a:endParaRPr lang="he-IL"/>
          </a:p>
        </p:txBody>
      </p:sp>
      <p:sp>
        <p:nvSpPr>
          <p:cNvPr id="33" name="5-Point Star 32"/>
          <p:cNvSpPr/>
          <p:nvPr/>
        </p:nvSpPr>
        <p:spPr>
          <a:xfrm rot="21420000">
            <a:off x="3121951" y="5057183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831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תמונה פנורמית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106333"/>
            <a:ext cx="7796031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1" y="685800"/>
            <a:ext cx="7794385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smtClean="0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702923"/>
            <a:ext cx="7796046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19ED4-5DFE-4E6E-B7C5-316E564CEC1E}" type="datetimeFigureOut">
              <a:rPr lang="he-IL" smtClean="0"/>
              <a:t>כ"ב/חשון/תשע"ט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3696-21CF-453F-B2D9-FEC10E388E4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69324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ו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77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106333"/>
            <a:ext cx="7796047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19ED4-5DFE-4E6E-B7C5-316E564CEC1E}" type="datetimeFigureOut">
              <a:rPr lang="he-IL" smtClean="0"/>
              <a:t>כ"ב/חשון/תשע"ט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3696-21CF-453F-B2D9-FEC10E388E4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88242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ציטוט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99" y="685800"/>
            <a:ext cx="7143765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8" y="3610032"/>
            <a:ext cx="6500967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106334"/>
            <a:ext cx="779766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19ED4-5DFE-4E6E-B7C5-316E564CEC1E}" type="datetimeFigureOut">
              <a:rPr lang="he-IL" smtClean="0"/>
              <a:t>כ"ב/חשון/תשע"ט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3696-21CF-453F-B2D9-FEC10E388E4F}" type="slidenum">
              <a:rPr lang="he-IL" smtClean="0"/>
              <a:t>‹#›</a:t>
            </a:fld>
            <a:endParaRPr lang="he-IL"/>
          </a:p>
        </p:txBody>
      </p:sp>
      <p:sp>
        <p:nvSpPr>
          <p:cNvPr id="10" name="TextBox 9"/>
          <p:cNvSpPr txBox="1"/>
          <p:nvPr/>
        </p:nvSpPr>
        <p:spPr>
          <a:xfrm>
            <a:off x="404280" y="88785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97147" y="290648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9494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723855"/>
            <a:ext cx="7796030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247468"/>
            <a:ext cx="7796030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19ED4-5DFE-4E6E-B7C5-316E564CEC1E}" type="datetimeFigureOut">
              <a:rPr lang="he-IL" smtClean="0"/>
              <a:t>כ"ב/חשון/תשע"ט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3696-21CF-453F-B2D9-FEC10E388E4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41343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עמוד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2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2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19ED4-5DFE-4E6E-B7C5-316E564CEC1E}" type="datetimeFigureOut">
              <a:rPr lang="he-IL" smtClean="0"/>
              <a:t>כ"ב/חשון/תשע"ט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3696-21CF-453F-B2D9-FEC10E388E4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70758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עמודת 3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2063396"/>
            <a:ext cx="248259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 smtClean="0"/>
              <a:t>לחץ על הסמל כדי להוסיף תמונה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4389288"/>
            <a:ext cx="2482596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2063396"/>
            <a:ext cx="248259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 smtClean="0"/>
              <a:t>לחץ על הסמל כדי להוסיף תמונה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8" y="4389286"/>
            <a:ext cx="2483655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2063394"/>
            <a:ext cx="248259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 smtClean="0"/>
              <a:t>לחץ על הסמל כדי להוסיף תמונה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4389284"/>
            <a:ext cx="2482596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19ED4-5DFE-4E6E-B7C5-316E564CEC1E}" type="datetimeFigureOut">
              <a:rPr lang="he-IL" smtClean="0"/>
              <a:t>כ"ב/חשון/תשע"ט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3696-21CF-453F-B2D9-FEC10E388E4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84621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2063396"/>
            <a:ext cx="7796030" cy="3311190"/>
          </a:xfrm>
        </p:spPr>
        <p:txBody>
          <a:bodyPr vert="eaVert" anchor="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19ED4-5DFE-4E6E-B7C5-316E564CEC1E}" type="datetimeFigureOut">
              <a:rPr lang="he-IL" smtClean="0"/>
              <a:t>כ"ב/חשון/תשע"ט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3696-21CF-453F-B2D9-FEC10E388E4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7047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6" y="685801"/>
            <a:ext cx="1698485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685801"/>
            <a:ext cx="5928323" cy="4688785"/>
          </a:xfrm>
        </p:spPr>
        <p:txBody>
          <a:bodyPr vert="eaVert" anchor="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19ED4-5DFE-4E6E-B7C5-316E564CEC1E}" type="datetimeFigureOut">
              <a:rPr lang="he-IL" smtClean="0"/>
              <a:t>כ"ב/חשון/תשע"ט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3696-21CF-453F-B2D9-FEC10E388E4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3853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19ED4-5DFE-4E6E-B7C5-316E564CEC1E}" type="datetimeFigureOut">
              <a:rPr lang="he-IL" smtClean="0"/>
              <a:t>כ"ב/חשון/תשע"ט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3696-21CF-453F-B2D9-FEC10E388E4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9275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3742267"/>
            <a:ext cx="7796030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19ED4-5DFE-4E6E-B7C5-316E564CEC1E}" type="datetimeFigureOut">
              <a:rPr lang="he-IL" smtClean="0"/>
              <a:t>כ"ב/חשון/תשע"ט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3696-21CF-453F-B2D9-FEC10E388E4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3794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3816536" cy="3311189"/>
          </a:xfrm>
        </p:spPr>
        <p:txBody>
          <a:bodyPr anchor="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19ED4-5DFE-4E6E-B7C5-316E564CEC1E}" type="datetimeFigureOut">
              <a:rPr lang="he-IL" smtClean="0"/>
              <a:t>כ"ב/חשון/תשע"ט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3696-21CF-453F-B2D9-FEC10E388E4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7511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6030" cy="1158140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569" y="2063396"/>
            <a:ext cx="3591317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861733"/>
            <a:ext cx="3816534" cy="2512852"/>
          </a:xfrm>
        </p:spPr>
        <p:txBody>
          <a:bodyPr anchor="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5340" y="2063396"/>
            <a:ext cx="359667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7" y="2861733"/>
            <a:ext cx="3816535" cy="2512852"/>
          </a:xfrm>
        </p:spPr>
        <p:txBody>
          <a:bodyPr anchor="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19ED4-5DFE-4E6E-B7C5-316E564CEC1E}" type="datetimeFigureOut">
              <a:rPr lang="he-IL" smtClean="0"/>
              <a:t>כ"ב/חשון/תשע"ט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3696-21CF-453F-B2D9-FEC10E388E4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5379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19ED4-5DFE-4E6E-B7C5-316E564CEC1E}" type="datetimeFigureOut">
              <a:rPr lang="he-IL" smtClean="0"/>
              <a:t>כ"ב/חשון/תשע"ט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3696-21CF-453F-B2D9-FEC10E388E4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6457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19ED4-5DFE-4E6E-B7C5-316E564CEC1E}" type="datetimeFigureOut">
              <a:rPr lang="he-IL" smtClean="0"/>
              <a:t>כ"ב/חשון/תשע"ט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3696-21CF-453F-B2D9-FEC10E388E4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1393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685800"/>
            <a:ext cx="3095145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0" y="685801"/>
            <a:ext cx="4525781" cy="4688785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2" y="2709053"/>
            <a:ext cx="3095146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19ED4-5DFE-4E6E-B7C5-316E564CEC1E}" type="datetimeFigureOut">
              <a:rPr lang="he-IL" smtClean="0"/>
              <a:t>כ"ב/חשון/תשע"ט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3696-21CF-453F-B2D9-FEC10E388E4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466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440817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7740" y="1"/>
            <a:ext cx="3162641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smtClean="0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2709053"/>
            <a:ext cx="440817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19ED4-5DFE-4E6E-B7C5-316E564CEC1E}" type="datetimeFigureOut">
              <a:rPr lang="he-IL" smtClean="0"/>
              <a:t>כ"ב/חשון/תשע"ט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3696-21CF-453F-B2D9-FEC10E388E4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6217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8" y="1"/>
            <a:ext cx="9004013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063396"/>
            <a:ext cx="7797662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5757334"/>
            <a:ext cx="283845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B5719ED4-5DFE-4E6E-B7C5-316E564CEC1E}" type="datetimeFigureOut">
              <a:rPr lang="he-IL" smtClean="0"/>
              <a:t>כ"ב/חשון/תשע"ט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757334"/>
            <a:ext cx="412478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5757334"/>
            <a:ext cx="68039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7E663696-21CF-453F-B2D9-FEC10E388E4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23432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hyperlink" Target="https://www.youtube.com/watch?v=jNEvbi3LtHE" TargetMode="Externa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youtube.com/watch?v=6NedFKWA6W0" TargetMode="Externa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youtube.com/watch?v=wTQYn8b597c" TargetMode="Externa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3" Type="http://schemas.openxmlformats.org/officeDocument/2006/relationships/diagramLayout" Target="../diagrams/layout12.xml"/><Relationship Id="rId7" Type="http://schemas.openxmlformats.org/officeDocument/2006/relationships/diagramData" Target="../diagrams/data13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2.xml"/><Relationship Id="rId11" Type="http://schemas.microsoft.com/office/2007/relationships/diagramDrawing" Target="../diagrams/drawing13.xml"/><Relationship Id="rId5" Type="http://schemas.openxmlformats.org/officeDocument/2006/relationships/diagramColors" Target="../diagrams/colors12.xml"/><Relationship Id="rId10" Type="http://schemas.openxmlformats.org/officeDocument/2006/relationships/diagramColors" Target="../diagrams/colors13.xml"/><Relationship Id="rId4" Type="http://schemas.openxmlformats.org/officeDocument/2006/relationships/diagramQuickStyle" Target="../diagrams/quickStyle12.xml"/><Relationship Id="rId9" Type="http://schemas.openxmlformats.org/officeDocument/2006/relationships/diagramQuickStyle" Target="../diagrams/quickStyl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 smtClean="0"/>
              <a:t>השואה</a:t>
            </a:r>
            <a:endParaRPr lang="he-IL" dirty="0"/>
          </a:p>
        </p:txBody>
      </p:sp>
      <p:sp>
        <p:nvSpPr>
          <p:cNvPr id="5" name="כותרת משנה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e-IL" dirty="0" smtClean="0"/>
              <a:t>רצח העם היהודי במלחמת העולם השנייה</a:t>
            </a:r>
            <a:endParaRPr lang="he-IL" dirty="0"/>
          </a:p>
        </p:txBody>
      </p:sp>
      <p:pic>
        <p:nvPicPr>
          <p:cNvPr id="1026" name="Picture 2" descr="תוצאת תמונה עבור טלאי צהוב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94" y="1414001"/>
            <a:ext cx="2938409" cy="1955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89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96647" y="108888"/>
            <a:ext cx="7797662" cy="1158140"/>
          </a:xfrm>
        </p:spPr>
        <p:txBody>
          <a:bodyPr/>
          <a:lstStyle/>
          <a:p>
            <a:pPr algn="r"/>
            <a:r>
              <a:rPr lang="he-IL" dirty="0" smtClean="0"/>
              <a:t>בורות הירי</a:t>
            </a:r>
            <a:endParaRPr lang="he-IL" dirty="0"/>
          </a:p>
        </p:txBody>
      </p:sp>
      <p:graphicFrame>
        <p:nvGraphicFramePr>
          <p:cNvPr id="5" name="מציין מיקום תוכן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204910318"/>
              </p:ext>
            </p:extLst>
          </p:nvPr>
        </p:nvGraphicFramePr>
        <p:xfrm>
          <a:off x="28600" y="1052736"/>
          <a:ext cx="4896544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מציין מיקום תוכן 3"/>
          <p:cNvSpPr>
            <a:spLocks noGrp="1"/>
          </p:cNvSpPr>
          <p:nvPr>
            <p:ph sz="quarter" idx="14"/>
          </p:nvPr>
        </p:nvSpPr>
        <p:spPr>
          <a:xfrm>
            <a:off x="4752275" y="1124744"/>
            <a:ext cx="3814904" cy="4247293"/>
          </a:xfrm>
        </p:spPr>
        <p:txBody>
          <a:bodyPr>
            <a:normAutofit fontScale="92500"/>
          </a:bodyPr>
          <a:lstStyle/>
          <a:p>
            <a:r>
              <a:rPr lang="he-IL" sz="2400" dirty="0" smtClean="0"/>
              <a:t>רצח היהודים היה תפקידם של </a:t>
            </a:r>
            <a:r>
              <a:rPr lang="he-IL" sz="2400" dirty="0" err="1" smtClean="0"/>
              <a:t>האיינזצגרופן</a:t>
            </a:r>
            <a:r>
              <a:rPr lang="he-IL" sz="2400" dirty="0" smtClean="0"/>
              <a:t>, יחידות של ה</a:t>
            </a:r>
            <a:r>
              <a:rPr lang="en-US" sz="2400" dirty="0" err="1" smtClean="0"/>
              <a:t>s.s</a:t>
            </a:r>
            <a:endParaRPr lang="en-US" sz="2400" dirty="0"/>
          </a:p>
          <a:p>
            <a:r>
              <a:rPr lang="he-IL" sz="2400" dirty="0" smtClean="0"/>
              <a:t>בכל עיירה חדשה שאליה הגיעו, ריכזו את היהודים במקום אחד, הובילו אותם ליער ושם רצחו את כולם ביריות בבורות הירי.</a:t>
            </a:r>
          </a:p>
          <a:p>
            <a:pPr marL="0" indent="0">
              <a:buNone/>
            </a:pPr>
            <a:r>
              <a:rPr lang="he-IL" sz="1700" dirty="0" smtClean="0"/>
              <a:t>"עדות </a:t>
            </a:r>
            <a:r>
              <a:rPr lang="he-IL" sz="1700" dirty="0"/>
              <a:t>מהשואה: רצח יהודי </a:t>
            </a:r>
            <a:r>
              <a:rPr lang="he-IL" sz="1700" dirty="0" smtClean="0"/>
              <a:t>ליטא"</a:t>
            </a:r>
          </a:p>
          <a:p>
            <a:pPr marL="0" indent="0">
              <a:buNone/>
            </a:pPr>
            <a:r>
              <a:rPr lang="en-US" sz="1400" dirty="0">
                <a:hlinkClick r:id="rId7"/>
              </a:rPr>
              <a:t>https://</a:t>
            </a:r>
            <a:r>
              <a:rPr lang="en-US" sz="1400" dirty="0" smtClean="0">
                <a:hlinkClick r:id="rId7"/>
              </a:rPr>
              <a:t>www.youtube.com/watch?v=jNEvbi3LtHE</a:t>
            </a:r>
            <a:endParaRPr lang="he-IL" sz="1400" dirty="0" smtClean="0"/>
          </a:p>
          <a:p>
            <a:pPr marL="0" indent="0"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56381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 smtClean="0"/>
              <a:t>החסרונות של בורות המוות</a:t>
            </a:r>
            <a:endParaRPr lang="he-IL" dirty="0"/>
          </a:p>
        </p:txBody>
      </p:sp>
      <p:graphicFrame>
        <p:nvGraphicFramePr>
          <p:cNvPr id="5" name="מציין מיקום תוכן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935406507"/>
              </p:ext>
            </p:extLst>
          </p:nvPr>
        </p:nvGraphicFramePr>
        <p:xfrm>
          <a:off x="514350" y="2063750"/>
          <a:ext cx="3816350" cy="3311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מציין מיקום תוכן 3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he-IL" dirty="0" smtClean="0"/>
              <a:t>איטיות</a:t>
            </a:r>
          </a:p>
          <a:p>
            <a:r>
              <a:rPr lang="he-IL" dirty="0" smtClean="0"/>
              <a:t>בזבוז תחמושת (לפחות כדור לאדם...)</a:t>
            </a:r>
          </a:p>
          <a:p>
            <a:r>
              <a:rPr lang="he-IL" dirty="0" smtClean="0"/>
              <a:t>קשה לטשטש עקבות, בורות מלאים בגופות.</a:t>
            </a:r>
          </a:p>
          <a:p>
            <a:r>
              <a:rPr lang="he-IL" dirty="0" smtClean="0"/>
              <a:t>קושי מסוים של החיילים עם הרצח היומיומי של נשים וילדים</a:t>
            </a:r>
          </a:p>
          <a:p>
            <a:r>
              <a:rPr lang="he-IL" dirty="0" smtClean="0"/>
              <a:t>צריך פתרון אחר...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47491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 smtClean="0"/>
              <a:t>רצח במשאיות הגז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sz="quarter" idx="13"/>
          </p:nvPr>
        </p:nvSpPr>
        <p:spPr>
          <a:xfrm>
            <a:off x="395536" y="747676"/>
            <a:ext cx="3816536" cy="3311189"/>
          </a:xfrm>
        </p:spPr>
        <p:txBody>
          <a:bodyPr/>
          <a:lstStyle/>
          <a:p>
            <a:endParaRPr lang="he-IL" dirty="0" smtClean="0"/>
          </a:p>
          <a:p>
            <a:endParaRPr lang="he-IL" dirty="0"/>
          </a:p>
          <a:p>
            <a:endParaRPr lang="he-IL" dirty="0"/>
          </a:p>
        </p:txBody>
      </p:sp>
      <p:sp>
        <p:nvSpPr>
          <p:cNvPr id="4" name="מציין מיקום תוכן 3"/>
          <p:cNvSpPr>
            <a:spLocks noGrp="1"/>
          </p:cNvSpPr>
          <p:nvPr>
            <p:ph sz="quarter" idx="14"/>
          </p:nvPr>
        </p:nvSpPr>
        <p:spPr>
          <a:xfrm>
            <a:off x="4139952" y="1843940"/>
            <a:ext cx="4170430" cy="3530645"/>
          </a:xfrm>
        </p:spPr>
        <p:txBody>
          <a:bodyPr>
            <a:normAutofit fontScale="85000" lnSpcReduction="20000"/>
          </a:bodyPr>
          <a:lstStyle/>
          <a:p>
            <a:r>
              <a:rPr lang="he-IL" dirty="0" smtClean="0"/>
              <a:t>מספר יהודים היו נדחסים למשאית אטומה , צינור המפלט היה מוכנס בחזרה למשאית וכך נרצחו היהודים תוך 10 דקות נסיעה.</a:t>
            </a:r>
          </a:p>
          <a:p>
            <a:pPr marL="341313" indent="-341313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he-IL" dirty="0"/>
              <a:t>המשאית פרקו את הגופות ועובדי כפיה שרפו את הגופות</a:t>
            </a:r>
            <a:r>
              <a:rPr lang="en-US" dirty="0"/>
              <a:t>.</a:t>
            </a:r>
            <a:r>
              <a:rPr lang="he-IL" sz="3200" dirty="0"/>
              <a:t>‏</a:t>
            </a:r>
            <a:endParaRPr lang="en-US" sz="3200" dirty="0"/>
          </a:p>
          <a:p>
            <a:pPr marL="341313" indent="-341313">
              <a:spcBef>
                <a:spcPts val="5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US" dirty="0"/>
          </a:p>
          <a:p>
            <a:pPr marL="341313" indent="-341313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he-IL" dirty="0"/>
              <a:t>במזרח אירופה הפעילו </a:t>
            </a:r>
            <a:r>
              <a:rPr lang="he-IL" dirty="0" err="1" smtClean="0"/>
              <a:t>האיינזצגרופן</a:t>
            </a:r>
            <a:r>
              <a:rPr lang="he-IL" dirty="0" smtClean="0"/>
              <a:t>  כ-120 </a:t>
            </a:r>
            <a:r>
              <a:rPr lang="he-IL" dirty="0"/>
              <a:t>משאיות כאלו</a:t>
            </a:r>
            <a:r>
              <a:rPr lang="en-US" dirty="0"/>
              <a:t>.</a:t>
            </a:r>
            <a:r>
              <a:rPr lang="he-IL" sz="3200" dirty="0" smtClean="0"/>
              <a:t>‏</a:t>
            </a:r>
          </a:p>
          <a:p>
            <a:pPr marL="341313" indent="-341313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he-IL" sz="1900" dirty="0" smtClean="0"/>
              <a:t>המחשה- משאיות הגז-</a:t>
            </a:r>
          </a:p>
          <a:p>
            <a:pPr marL="0" indent="0">
              <a:spcBef>
                <a:spcPts val="5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1600" dirty="0">
                <a:hlinkClick r:id="rId2"/>
              </a:rPr>
              <a:t>https://www.youtube.com/watch?v=6NedFKWA6W0</a:t>
            </a:r>
            <a:endParaRPr lang="he-IL" sz="1600" dirty="0"/>
          </a:p>
          <a:p>
            <a:pPr marL="341313" indent="-341313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he-IL" sz="1900" dirty="0" smtClean="0"/>
          </a:p>
          <a:p>
            <a:pPr marL="341313" indent="-341313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US" sz="1900" dirty="0"/>
          </a:p>
          <a:p>
            <a:endParaRPr lang="he-IL" dirty="0"/>
          </a:p>
        </p:txBody>
      </p:sp>
      <p:sp>
        <p:nvSpPr>
          <p:cNvPr id="5" name="מלבן 4"/>
          <p:cNvSpPr/>
          <p:nvPr/>
        </p:nvSpPr>
        <p:spPr>
          <a:xfrm>
            <a:off x="683568" y="1340768"/>
            <a:ext cx="2952328" cy="3703918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83265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אליפסה 1"/>
          <p:cNvSpPr/>
          <p:nvPr/>
        </p:nvSpPr>
        <p:spPr>
          <a:xfrm>
            <a:off x="3275856" y="1628800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כותרת 4"/>
          <p:cNvSpPr>
            <a:spLocks noGrp="1"/>
          </p:cNvSpPr>
          <p:nvPr>
            <p:ph type="title"/>
          </p:nvPr>
        </p:nvSpPr>
        <p:spPr>
          <a:xfrm>
            <a:off x="899592" y="1627185"/>
            <a:ext cx="7796030" cy="3193487"/>
          </a:xfrm>
        </p:spPr>
        <p:txBody>
          <a:bodyPr/>
          <a:lstStyle/>
          <a:p>
            <a:pPr algn="r"/>
            <a:r>
              <a:rPr lang="he-IL" dirty="0" smtClean="0"/>
              <a:t>הקמת מחנות ההשמדה</a:t>
            </a:r>
            <a:endParaRPr lang="he-IL" dirty="0"/>
          </a:p>
        </p:txBody>
      </p:sp>
      <p:sp>
        <p:nvSpPr>
          <p:cNvPr id="6" name="מציין מיקום טקסט 5"/>
          <p:cNvSpPr>
            <a:spLocks noGrp="1"/>
          </p:cNvSpPr>
          <p:nvPr>
            <p:ph type="body" idx="1"/>
          </p:nvPr>
        </p:nvSpPr>
        <p:spPr>
          <a:xfrm>
            <a:off x="717808" y="4797152"/>
            <a:ext cx="7796030" cy="1639614"/>
          </a:xfrm>
        </p:spPr>
        <p:txBody>
          <a:bodyPr/>
          <a:lstStyle/>
          <a:p>
            <a:pPr algn="r"/>
            <a:r>
              <a:rPr lang="he-IL" dirty="0" smtClean="0"/>
              <a:t>המפעלים למוות</a:t>
            </a:r>
            <a:endParaRPr lang="he-IL" dirty="0"/>
          </a:p>
        </p:txBody>
      </p:sp>
      <p:pic>
        <p:nvPicPr>
          <p:cNvPr id="1028" name="Picture 4" descr="https://upload.wikimedia.org/wikipedia/commons/thumb/a/a4/WW2-Holocaust-Europe-he.png/650px-WW2-Holocaust-Europe-h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4752528" cy="395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כוכב עם 4 פינות 3"/>
          <p:cNvSpPr/>
          <p:nvPr/>
        </p:nvSpPr>
        <p:spPr>
          <a:xfrm>
            <a:off x="3518132" y="1883265"/>
            <a:ext cx="216024" cy="288032"/>
          </a:xfrm>
          <a:prstGeom prst="star4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כוכב עם 4 פינות 10"/>
          <p:cNvSpPr/>
          <p:nvPr/>
        </p:nvSpPr>
        <p:spPr>
          <a:xfrm>
            <a:off x="3941703" y="2022407"/>
            <a:ext cx="216024" cy="288032"/>
          </a:xfrm>
          <a:prstGeom prst="star4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כוכב עם 4 פינות 11"/>
          <p:cNvSpPr/>
          <p:nvPr/>
        </p:nvSpPr>
        <p:spPr>
          <a:xfrm>
            <a:off x="3249797" y="2166423"/>
            <a:ext cx="216024" cy="288032"/>
          </a:xfrm>
          <a:prstGeom prst="star4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כוכב עם 4 פינות 13"/>
          <p:cNvSpPr/>
          <p:nvPr/>
        </p:nvSpPr>
        <p:spPr>
          <a:xfrm>
            <a:off x="4124046" y="1771201"/>
            <a:ext cx="216024" cy="288032"/>
          </a:xfrm>
          <a:prstGeom prst="star4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כוכב עם 4 פינות 14"/>
          <p:cNvSpPr/>
          <p:nvPr/>
        </p:nvSpPr>
        <p:spPr>
          <a:xfrm>
            <a:off x="3100028" y="1627185"/>
            <a:ext cx="216024" cy="288032"/>
          </a:xfrm>
          <a:prstGeom prst="star4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כוכב עם 4 פינות 15"/>
          <p:cNvSpPr/>
          <p:nvPr/>
        </p:nvSpPr>
        <p:spPr>
          <a:xfrm>
            <a:off x="3592463" y="1556792"/>
            <a:ext cx="216024" cy="288032"/>
          </a:xfrm>
          <a:prstGeom prst="star4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3993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 smtClean="0"/>
              <a:t>מחנה חלמנו</a:t>
            </a:r>
            <a:endParaRPr lang="he-IL" dirty="0"/>
          </a:p>
        </p:txBody>
      </p:sp>
      <p:graphicFrame>
        <p:nvGraphicFramePr>
          <p:cNvPr id="8" name="מציין מיקום תוכן 7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718996429"/>
              </p:ext>
            </p:extLst>
          </p:nvPr>
        </p:nvGraphicFramePr>
        <p:xfrm>
          <a:off x="-612576" y="188640"/>
          <a:ext cx="5760640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מציין מיקום תוכן 6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879807395"/>
              </p:ext>
            </p:extLst>
          </p:nvPr>
        </p:nvGraphicFramePr>
        <p:xfrm>
          <a:off x="4814481" y="1628800"/>
          <a:ext cx="3814763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69528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EC755E3-C5B8-4646-932E-ED925F9DF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BEC755E3-C5B8-4646-932E-ED925F9DFF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49BBAE5-D03A-4D0A-975E-A915800408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graphicEl>
                                              <a:dgm id="{749BBAE5-D03A-4D0A-975E-A915800408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14B6615-4384-49FE-AD4F-D0EB902CF4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graphicEl>
                                              <a:dgm id="{F14B6615-4384-49FE-AD4F-D0EB902CF4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graphicEl>
                                              <a:dgm id="{F14B6615-4384-49FE-AD4F-D0EB902CF4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graphicEl>
                                              <a:dgm id="{F14B6615-4384-49FE-AD4F-D0EB902CF4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473867F-85C5-48B9-8A7D-1302D185DA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graphicEl>
                                              <a:dgm id="{0473867F-85C5-48B9-8A7D-1302D185DA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graphicEl>
                                              <a:dgm id="{0473867F-85C5-48B9-8A7D-1302D185DA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graphicEl>
                                              <a:dgm id="{0473867F-85C5-48B9-8A7D-1302D185DA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5543361-7C0F-4651-9345-E732F6E0C1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graphicEl>
                                              <a:dgm id="{15543361-7C0F-4651-9345-E732F6E0C1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graphicEl>
                                              <a:dgm id="{15543361-7C0F-4651-9345-E732F6E0C1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graphicEl>
                                              <a:dgm id="{15543361-7C0F-4651-9345-E732F6E0C1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E6C3C27-C5BE-4B86-B2BD-A1C7E2F2CD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graphicEl>
                                              <a:dgm id="{9E6C3C27-C5BE-4B86-B2BD-A1C7E2F2CD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graphicEl>
                                              <a:dgm id="{9E6C3C27-C5BE-4B86-B2BD-A1C7E2F2CD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graphicEl>
                                              <a:dgm id="{9E6C3C27-C5BE-4B86-B2BD-A1C7E2F2CD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  <p:bldGraphic spid="7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619672" y="116632"/>
            <a:ext cx="7797662" cy="1158140"/>
          </a:xfrm>
        </p:spPr>
        <p:txBody>
          <a:bodyPr/>
          <a:lstStyle/>
          <a:p>
            <a:r>
              <a:rPr lang="he-IL" dirty="0" smtClean="0"/>
              <a:t>ועידת ואנזה – הסדרת הפתרון הסופי</a:t>
            </a:r>
            <a:endParaRPr lang="he-IL" dirty="0"/>
          </a:p>
        </p:txBody>
      </p:sp>
      <p:graphicFrame>
        <p:nvGraphicFramePr>
          <p:cNvPr id="6" name="מציין מיקום תוכן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390516132"/>
              </p:ext>
            </p:extLst>
          </p:nvPr>
        </p:nvGraphicFramePr>
        <p:xfrm>
          <a:off x="0" y="1274772"/>
          <a:ext cx="4503296" cy="4746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מציין מיקום תוכן 4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4241210954"/>
              </p:ext>
            </p:extLst>
          </p:nvPr>
        </p:nvGraphicFramePr>
        <p:xfrm>
          <a:off x="4495800" y="1274772"/>
          <a:ext cx="3814763" cy="4314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53153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-180528" y="332656"/>
            <a:ext cx="8640960" cy="1143000"/>
          </a:xfrm>
        </p:spPr>
        <p:txBody>
          <a:bodyPr>
            <a:normAutofit/>
          </a:bodyPr>
          <a:lstStyle/>
          <a:p>
            <a:pPr algn="r"/>
            <a:r>
              <a:rPr lang="he-IL" sz="4400" b="1" dirty="0" smtClean="0"/>
              <a:t>1942</a:t>
            </a:r>
            <a:r>
              <a:rPr lang="he-IL" dirty="0" smtClean="0"/>
              <a:t>- הקמת מחנות השמדה לרצח המוני</a:t>
            </a:r>
            <a:endParaRPr lang="he-IL" dirty="0"/>
          </a:p>
        </p:txBody>
      </p:sp>
      <p:sp>
        <p:nvSpPr>
          <p:cNvPr id="3" name="TextBox 2"/>
          <p:cNvSpPr txBox="1"/>
          <p:nvPr/>
        </p:nvSpPr>
        <p:spPr>
          <a:xfrm>
            <a:off x="956071" y="5639333"/>
            <a:ext cx="735449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he-IL" sz="2400" dirty="0"/>
          </a:p>
        </p:txBody>
      </p:sp>
      <p:sp>
        <p:nvSpPr>
          <p:cNvPr id="4" name="מציין מיקום תוכן 3"/>
          <p:cNvSpPr>
            <a:spLocks noGrp="1"/>
          </p:cNvSpPr>
          <p:nvPr>
            <p:ph sz="quarter" idx="13"/>
          </p:nvPr>
        </p:nvSpPr>
        <p:spPr>
          <a:xfrm>
            <a:off x="3995936" y="1628800"/>
            <a:ext cx="4679411" cy="4010533"/>
          </a:xfrm>
        </p:spPr>
        <p:txBody>
          <a:bodyPr/>
          <a:lstStyle/>
          <a:p>
            <a:r>
              <a:rPr lang="he-IL" dirty="0" smtClean="0"/>
              <a:t>בפולין מוקמים מחנות ההשמדה: אושוויץ- בירקנאו, </a:t>
            </a:r>
            <a:r>
              <a:rPr lang="he-IL" dirty="0" err="1" smtClean="0"/>
              <a:t>בלז'ץ</a:t>
            </a:r>
            <a:r>
              <a:rPr lang="he-IL" dirty="0" smtClean="0"/>
              <a:t>, טרבלינקה, סוביבור ומיידנק. בכולם הוקמו תאי גזים ומשרפות (סה"כ 6 מחנות בפולין).</a:t>
            </a:r>
          </a:p>
          <a:p>
            <a:r>
              <a:rPr lang="he-IL" dirty="0"/>
              <a:t>מחנות ההשמדה הוקמו ליד מסילות רכבת </a:t>
            </a:r>
            <a:r>
              <a:rPr lang="he-IL" dirty="0" smtClean="0"/>
              <a:t>ובאזורים מבודדים ומרוחקים </a:t>
            </a:r>
            <a:r>
              <a:rPr lang="he-IL" dirty="0"/>
              <a:t>על מנת להסוות את ההשמדה</a:t>
            </a:r>
          </a:p>
          <a:p>
            <a:pPr marL="0" indent="0">
              <a:buNone/>
            </a:pPr>
            <a:endParaRPr lang="he-IL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3" y="1988840"/>
            <a:ext cx="3781088" cy="280273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37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87134" y="116632"/>
            <a:ext cx="7797662" cy="1158140"/>
          </a:xfrm>
        </p:spPr>
        <p:txBody>
          <a:bodyPr/>
          <a:lstStyle/>
          <a:p>
            <a:pPr algn="r"/>
            <a:r>
              <a:rPr lang="he-IL" dirty="0" smtClean="0"/>
              <a:t>אושוויץ בירקנאו</a:t>
            </a:r>
            <a:endParaRPr lang="he-IL" dirty="0"/>
          </a:p>
        </p:txBody>
      </p:sp>
      <p:sp>
        <p:nvSpPr>
          <p:cNvPr id="4" name="מציין מיקום תוכן 3"/>
          <p:cNvSpPr>
            <a:spLocks noGrp="1"/>
          </p:cNvSpPr>
          <p:nvPr>
            <p:ph sz="quarter" idx="14"/>
          </p:nvPr>
        </p:nvSpPr>
        <p:spPr>
          <a:xfrm>
            <a:off x="4559455" y="1196752"/>
            <a:ext cx="3814904" cy="4968552"/>
          </a:xfrm>
        </p:spPr>
        <p:txBody>
          <a:bodyPr>
            <a:normAutofit fontScale="77500" lnSpcReduction="20000"/>
          </a:bodyPr>
          <a:lstStyle/>
          <a:p>
            <a:r>
              <a:rPr lang="he-IL" dirty="0" smtClean="0"/>
              <a:t>המחנה הגדול ביותר. מחנה משולב. אושוויץ – מחנה עבודה (עבודות כפייה בתנאי רעב ועינויים) ובירקנאו – מחנה השמדה.</a:t>
            </a:r>
          </a:p>
          <a:p>
            <a:r>
              <a:rPr lang="he-IL" dirty="0" smtClean="0"/>
              <a:t>נבחר בשל היותו צומת מרכזית מאוד של רכבות באירופה</a:t>
            </a:r>
          </a:p>
          <a:p>
            <a:r>
              <a:rPr lang="he-IL" dirty="0" smtClean="0"/>
              <a:t>1,100,000 יהודים מכל אירופה נרצחו בו בין השנים 1942-1944</a:t>
            </a:r>
          </a:p>
          <a:p>
            <a:r>
              <a:rPr lang="he-IL" dirty="0" smtClean="0"/>
              <a:t>בשיאו נרצחו בו 12,000 יהודים ביום.</a:t>
            </a:r>
          </a:p>
          <a:p>
            <a:r>
              <a:rPr lang="he-IL" dirty="0" smtClean="0"/>
              <a:t>במחנה העבודה אושוויץ קועקעו האסירים במספר</a:t>
            </a:r>
          </a:p>
          <a:p>
            <a:r>
              <a:rPr lang="he-IL" dirty="0" smtClean="0"/>
              <a:t>במחנה זה בוצעו ניסויים רפואיים אכזריים ע"י רופאי המחנה. המפורסם שבהם- ד"ר מנגלה. </a:t>
            </a:r>
            <a:endParaRPr lang="he-IL" dirty="0" smtClean="0"/>
          </a:p>
          <a:p>
            <a:pPr marL="0" indent="0">
              <a:buNone/>
            </a:pPr>
            <a:r>
              <a:rPr lang="he-IL" dirty="0" smtClean="0"/>
              <a:t>עדות של רות אליעז-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www.youtube.com/watch?v=wTQYn8b597c</a:t>
            </a:r>
            <a:endParaRPr lang="he-IL" dirty="0" smtClean="0"/>
          </a:p>
          <a:p>
            <a:pPr marL="0" indent="0">
              <a:buNone/>
            </a:pPr>
            <a:endParaRPr lang="he-IL" dirty="0" smtClean="0"/>
          </a:p>
          <a:p>
            <a:endParaRPr lang="he-IL" dirty="0" smtClean="0"/>
          </a:p>
          <a:p>
            <a:endParaRPr lang="he-IL" dirty="0" smtClean="0"/>
          </a:p>
          <a:p>
            <a:endParaRPr lang="he-IL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81" y="1196752"/>
            <a:ext cx="4134112" cy="4266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מציין מיקום תוכן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1170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 smtClean="0"/>
              <a:t>שיטת הגירוש מהגטאות</a:t>
            </a:r>
            <a:endParaRPr lang="he-IL" dirty="0"/>
          </a:p>
        </p:txBody>
      </p:sp>
      <p:sp>
        <p:nvSpPr>
          <p:cNvPr id="4" name="מציין מיקום תוכן 3"/>
          <p:cNvSpPr>
            <a:spLocks noGrp="1"/>
          </p:cNvSpPr>
          <p:nvPr>
            <p:ph sz="quarter" idx="14"/>
          </p:nvPr>
        </p:nvSpPr>
        <p:spPr>
          <a:xfrm>
            <a:off x="4211960" y="1843940"/>
            <a:ext cx="4098422" cy="3530645"/>
          </a:xfrm>
        </p:spPr>
        <p:txBody>
          <a:bodyPr>
            <a:normAutofit fontScale="92500" lnSpcReduction="20000"/>
          </a:bodyPr>
          <a:lstStyle/>
          <a:p>
            <a:r>
              <a:rPr lang="he-IL" dirty="0" smtClean="0"/>
              <a:t>הפתעה, מהירות, טרור, הקפדה שהקורבנות לא ידעו על היעד </a:t>
            </a:r>
            <a:r>
              <a:rPr lang="he-IL" dirty="0" err="1" smtClean="0"/>
              <a:t>האמיתי</a:t>
            </a:r>
            <a:r>
              <a:rPr lang="he-IL" dirty="0" smtClean="0"/>
              <a:t>.</a:t>
            </a:r>
          </a:p>
          <a:p>
            <a:pPr marL="0" indent="0">
              <a:buNone/>
            </a:pPr>
            <a:r>
              <a:rPr lang="he-IL" dirty="0" smtClean="0"/>
              <a:t>הגרמנים השלו אותם שהם עוברים   ל"עבודה במזרח"</a:t>
            </a:r>
          </a:p>
          <a:p>
            <a:r>
              <a:rPr lang="he-IL" dirty="0" smtClean="0"/>
              <a:t>תנאי הנסיעה ברכבת- יהודים הובלו במשאיות בקר בצפיפות איומה, כ- 200 איש בקרון, לעיתים ימים ארוכים בעמידה, ללא עצירות, ללא מזון ושתיה.</a:t>
            </a:r>
            <a:r>
              <a:rPr lang="he-IL" dirty="0"/>
              <a:t> דלי אחד ל200 איש לשירותים</a:t>
            </a:r>
            <a:r>
              <a:rPr lang="he-IL" dirty="0" smtClean="0"/>
              <a:t>.</a:t>
            </a:r>
          </a:p>
          <a:p>
            <a:r>
              <a:rPr lang="he-IL" dirty="0" smtClean="0"/>
              <a:t>רבים מתו בדרך.</a:t>
            </a:r>
            <a:endParaRPr lang="he-IL" dirty="0"/>
          </a:p>
        </p:txBody>
      </p:sp>
      <p:graphicFrame>
        <p:nvGraphicFramePr>
          <p:cNvPr id="5" name="מציין מיקום תוכן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631487278"/>
              </p:ext>
            </p:extLst>
          </p:nvPr>
        </p:nvGraphicFramePr>
        <p:xfrm>
          <a:off x="514350" y="2063750"/>
          <a:ext cx="3816350" cy="3311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מציין מיקום תוכן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613195"/>
              </p:ext>
            </p:extLst>
          </p:nvPr>
        </p:nvGraphicFramePr>
        <p:xfrm>
          <a:off x="-210095" y="620688"/>
          <a:ext cx="4556571" cy="5221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028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2F92E40-3DA1-4ECF-873A-FEAF189CF5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graphicEl>
                                              <a:dgm id="{B2F92E40-3DA1-4ECF-873A-FEAF189CF5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graphicEl>
                                              <a:dgm id="{B2F92E40-3DA1-4ECF-873A-FEAF189CF5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graphicEl>
                                              <a:dgm id="{B2F92E40-3DA1-4ECF-873A-FEAF189CF5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5B20D58-DF03-43B2-91C7-1D101B62F5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graphicEl>
                                              <a:dgm id="{C5B20D58-DF03-43B2-91C7-1D101B62F5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graphicEl>
                                              <a:dgm id="{C5B20D58-DF03-43B2-91C7-1D101B62F5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graphicEl>
                                              <a:dgm id="{C5B20D58-DF03-43B2-91C7-1D101B62F5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B980D21-CC07-4260-AE20-E5A927FB43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graphicEl>
                                              <a:dgm id="{EB980D21-CC07-4260-AE20-E5A927FB43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graphicEl>
                                              <a:dgm id="{EB980D21-CC07-4260-AE20-E5A927FB43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graphicEl>
                                              <a:dgm id="{EB980D21-CC07-4260-AE20-E5A927FB43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36754DA-8EE0-4E95-BF25-9C489DF96C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graphicEl>
                                              <a:dgm id="{236754DA-8EE0-4E95-BF25-9C489DF96C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graphicEl>
                                              <a:dgm id="{236754DA-8EE0-4E95-BF25-9C489DF96C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graphicEl>
                                              <a:dgm id="{236754DA-8EE0-4E95-BF25-9C489DF96C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47429" y="116632"/>
            <a:ext cx="7797662" cy="1158140"/>
          </a:xfrm>
        </p:spPr>
        <p:txBody>
          <a:bodyPr/>
          <a:lstStyle/>
          <a:p>
            <a:r>
              <a:rPr lang="he-IL" dirty="0" smtClean="0"/>
              <a:t>תהליך ההשמדה</a:t>
            </a:r>
            <a:endParaRPr lang="he-IL" dirty="0"/>
          </a:p>
        </p:txBody>
      </p:sp>
      <p:graphicFrame>
        <p:nvGraphicFramePr>
          <p:cNvPr id="6" name="מציין מיקום תוכן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179356612"/>
              </p:ext>
            </p:extLst>
          </p:nvPr>
        </p:nvGraphicFramePr>
        <p:xfrm>
          <a:off x="173417" y="1196752"/>
          <a:ext cx="3606495" cy="4553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מציין מיקום תוכן 4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3054551205"/>
              </p:ext>
            </p:extLst>
          </p:nvPr>
        </p:nvGraphicFramePr>
        <p:xfrm>
          <a:off x="4283967" y="332656"/>
          <a:ext cx="4435135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17885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2B83424-0232-41D1-A43B-DDBB957989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dgm id="{72B83424-0232-41D1-A43B-DDBB957989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graphicEl>
                                              <a:dgm id="{72B83424-0232-41D1-A43B-DDBB957989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graphicEl>
                                              <a:dgm id="{72B83424-0232-41D1-A43B-DDBB957989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D9A8C90-4F2C-4C66-91DE-9E02626351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graphicEl>
                                              <a:dgm id="{1D9A8C90-4F2C-4C66-91DE-9E02626351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graphicEl>
                                              <a:dgm id="{1D9A8C90-4F2C-4C66-91DE-9E02626351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graphicEl>
                                              <a:dgm id="{1D9A8C90-4F2C-4C66-91DE-9E02626351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26CEF72-4F5F-487E-82F2-DE7FD3774A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graphicEl>
                                              <a:dgm id="{B26CEF72-4F5F-487E-82F2-DE7FD3774A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graphicEl>
                                              <a:dgm id="{B26CEF72-4F5F-487E-82F2-DE7FD3774A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graphicEl>
                                              <a:dgm id="{B26CEF72-4F5F-487E-82F2-DE7FD3774A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6535D09-C381-4D9D-B059-297CCAB41A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graphicEl>
                                              <a:dgm id="{46535D09-C381-4D9D-B059-297CCAB41A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graphicEl>
                                              <a:dgm id="{46535D09-C381-4D9D-B059-297CCAB41A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graphicEl>
                                              <a:dgm id="{46535D09-C381-4D9D-B059-297CCAB41A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091CAA7-951B-427B-ADCA-61F55683B0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graphicEl>
                                              <a:dgm id="{3091CAA7-951B-427B-ADCA-61F55683B0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graphicEl>
                                              <a:dgm id="{3091CAA7-951B-427B-ADCA-61F55683B0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graphicEl>
                                              <a:dgm id="{3091CAA7-951B-427B-ADCA-61F55683B0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29EDE8C-53BD-40E5-A2BF-05D4940151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graphicEl>
                                              <a:dgm id="{829EDE8C-53BD-40E5-A2BF-05D4940151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graphicEl>
                                              <a:dgm id="{829EDE8C-53BD-40E5-A2BF-05D4940151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graphicEl>
                                              <a:dgm id="{829EDE8C-53BD-40E5-A2BF-05D4940151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0B9DFAD-D751-4309-B467-E892267B81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graphicEl>
                                              <a:dgm id="{C0B9DFAD-D751-4309-B467-E892267B81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graphicEl>
                                              <a:dgm id="{C0B9DFAD-D751-4309-B467-E892267B81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graphicEl>
                                              <a:dgm id="{C0B9DFAD-D751-4309-B467-E892267B81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F5973F7-19E1-4D7E-A7F6-8A70945F64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graphicEl>
                                              <a:dgm id="{4F5973F7-19E1-4D7E-A7F6-8A70945F64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graphicEl>
                                              <a:dgm id="{4F5973F7-19E1-4D7E-A7F6-8A70945F64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graphicEl>
                                              <a:dgm id="{4F5973F7-19E1-4D7E-A7F6-8A70945F64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B588DF4-23D5-49E5-9301-96B0B1E52E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graphicEl>
                                              <a:dgm id="{DB588DF4-23D5-49E5-9301-96B0B1E52E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8AC508C-C7C6-4763-B823-BFD9ACD38C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>
                                            <p:graphicEl>
                                              <a:dgm id="{08AC508C-C7C6-4763-B823-BFD9ACD38C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71BE45F-1465-44D5-A180-128AAA4980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>
                                            <p:graphicEl>
                                              <a:dgm id="{371BE45F-1465-44D5-A180-128AAA4980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1E009C8-9EB2-4292-B041-3657E657BC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">
                                            <p:graphicEl>
                                              <a:dgm id="{31E009C8-9EB2-4292-B041-3657E657BC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Graphic spid="5" grpId="0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 smtClean="0"/>
              <a:t>שלב א:1939 - 1941</a:t>
            </a:r>
            <a:endParaRPr lang="he-IL" dirty="0"/>
          </a:p>
        </p:txBody>
      </p:sp>
      <p:sp>
        <p:nvSpPr>
          <p:cNvPr id="5" name="כותרת משנה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e-IL" dirty="0" smtClean="0"/>
              <a:t>אגרת הבזק והגטאות בפולין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1773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99592" y="-171400"/>
            <a:ext cx="7772400" cy="1143000"/>
          </a:xfrm>
        </p:spPr>
        <p:txBody>
          <a:bodyPr/>
          <a:lstStyle/>
          <a:p>
            <a:r>
              <a:rPr lang="he-IL" dirty="0" smtClean="0"/>
              <a:t>חיסול מחנות ההשמדה</a:t>
            </a:r>
            <a:endParaRPr lang="he-IL" dirty="0"/>
          </a:p>
        </p:txBody>
      </p:sp>
      <p:sp>
        <p:nvSpPr>
          <p:cNvPr id="5" name="מציין מיקום תוכן 4"/>
          <p:cNvSpPr>
            <a:spLocks noGrp="1"/>
          </p:cNvSpPr>
          <p:nvPr>
            <p:ph sz="quarter" idx="13"/>
          </p:nvPr>
        </p:nvSpPr>
        <p:spPr>
          <a:xfrm>
            <a:off x="6796844" y="971600"/>
            <a:ext cx="1882552" cy="4572000"/>
          </a:xfrm>
        </p:spPr>
        <p:txBody>
          <a:bodyPr>
            <a:normAutofit lnSpcReduction="10000"/>
          </a:bodyPr>
          <a:lstStyle/>
          <a:p>
            <a:r>
              <a:rPr lang="he-IL" dirty="0" smtClean="0"/>
              <a:t>ברית המועצות כובשת את פולין בדצמבר 1944</a:t>
            </a:r>
          </a:p>
          <a:p>
            <a:r>
              <a:rPr lang="he-IL" dirty="0" smtClean="0"/>
              <a:t>מה שמחייב סגירה של מחנות ההשמדה.</a:t>
            </a:r>
          </a:p>
          <a:p>
            <a:r>
              <a:rPr lang="he-IL" dirty="0" smtClean="0"/>
              <a:t>אז מה עושים עם כל האסירים שעדיין חיים?</a:t>
            </a:r>
            <a:endParaRPr lang="he-I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" t="1796" b="9028"/>
          <a:stretch/>
        </p:blipFill>
        <p:spPr bwMode="auto">
          <a:xfrm>
            <a:off x="107504" y="836712"/>
            <a:ext cx="6696744" cy="5698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432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83568" y="281316"/>
            <a:ext cx="7797662" cy="1158140"/>
          </a:xfrm>
        </p:spPr>
        <p:txBody>
          <a:bodyPr/>
          <a:lstStyle/>
          <a:p>
            <a:pPr algn="r"/>
            <a:r>
              <a:rPr lang="he-IL" dirty="0" smtClean="0"/>
              <a:t>צעדות המוות</a:t>
            </a:r>
            <a:endParaRPr lang="he-IL" dirty="0"/>
          </a:p>
        </p:txBody>
      </p:sp>
      <p:graphicFrame>
        <p:nvGraphicFramePr>
          <p:cNvPr id="6" name="מציין מיקום תוכן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006665065"/>
              </p:ext>
            </p:extLst>
          </p:nvPr>
        </p:nvGraphicFramePr>
        <p:xfrm>
          <a:off x="539750" y="1447800"/>
          <a:ext cx="3024138" cy="4933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מציין מיקום תוכן 4"/>
          <p:cNvSpPr>
            <a:spLocks noGrp="1"/>
          </p:cNvSpPr>
          <p:nvPr>
            <p:ph sz="quarter" idx="14"/>
          </p:nvPr>
        </p:nvSpPr>
        <p:spPr>
          <a:xfrm>
            <a:off x="3779912" y="1447800"/>
            <a:ext cx="4903078" cy="4572000"/>
          </a:xfrm>
        </p:spPr>
        <p:txBody>
          <a:bodyPr>
            <a:normAutofit lnSpcReduction="10000"/>
          </a:bodyPr>
          <a:lstStyle/>
          <a:p>
            <a:r>
              <a:rPr lang="he-IL" dirty="0" smtClean="0"/>
              <a:t>הגרמנים מצעידים עשרות אלפי אסירים, רובם יהודים, אלפי קילומטרים לתוך גרמניה.</a:t>
            </a:r>
          </a:p>
          <a:p>
            <a:r>
              <a:rPr lang="he-IL" dirty="0" smtClean="0"/>
              <a:t>הגרמנים לא מוותרים על רצח שום יהודי ורוצים לטשטש עקבות של הפשע.</a:t>
            </a:r>
          </a:p>
          <a:p>
            <a:r>
              <a:rPr lang="he-IL" dirty="0" smtClean="0"/>
              <a:t>שלדי אדם, הסובלים מתת תזונה, הלכו מרחק אדיר בחורף האירופי הנורא. ללא אוכל ומים או ביגוד מתאים</a:t>
            </a:r>
          </a:p>
          <a:p>
            <a:r>
              <a:rPr lang="he-IL" dirty="0" smtClean="0"/>
              <a:t>שליש מהם- כרבע מיליון- מתו בצעדות. </a:t>
            </a:r>
          </a:p>
          <a:p>
            <a:r>
              <a:rPr lang="he-IL" dirty="0" smtClean="0"/>
              <a:t>חלק ממחנות ההשמדה הופצצו ע"י הגרמנים וחלק לא הספיקו להפציץ ונשארו קיימים עד היום (כגון מחנה מיידנק).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94366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1.9.1939 – גרמניה כובשת את פולין</a:t>
            </a:r>
            <a:endParaRPr lang="he-IL" dirty="0"/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13"/>
          </p:nvPr>
        </p:nvSpPr>
        <p:spPr>
          <a:xfrm>
            <a:off x="514350" y="2404797"/>
            <a:ext cx="3816536" cy="248339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he-IL" dirty="0" smtClean="0"/>
              <a:t>בעקבות כיבוש פולין, הגרמנים שולטים על חייהם של 2,000,000 יהודים.</a:t>
            </a:r>
          </a:p>
          <a:p>
            <a:r>
              <a:rPr lang="he-IL" dirty="0" smtClean="0"/>
              <a:t>לראשונה, החיילים הגרמנים רואים יהודים "כמו בסרטים" עם סממנים יהודים כמו זקן, פאות, </a:t>
            </a:r>
            <a:r>
              <a:rPr lang="he-IL" dirty="0" err="1" smtClean="0"/>
              <a:t>קאפוטע</a:t>
            </a:r>
            <a:r>
              <a:rPr lang="he-IL" dirty="0" smtClean="0"/>
              <a:t>.</a:t>
            </a:r>
            <a:endParaRPr lang="he-IL" dirty="0"/>
          </a:p>
        </p:txBody>
      </p:sp>
      <p:graphicFrame>
        <p:nvGraphicFramePr>
          <p:cNvPr id="7" name="דיאגרמה 6"/>
          <p:cNvGraphicFramePr/>
          <p:nvPr>
            <p:extLst/>
          </p:nvPr>
        </p:nvGraphicFramePr>
        <p:xfrm>
          <a:off x="2422618" y="2033420"/>
          <a:ext cx="5994666" cy="3564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5029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איגרת הבזק – פקודת הגטאות (23.9.1939)</a:t>
            </a:r>
            <a:endParaRPr lang="he-IL" dirty="0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idx="1"/>
          </p:nvPr>
        </p:nvSpPr>
        <p:spPr>
          <a:xfrm>
            <a:off x="359532" y="5049180"/>
            <a:ext cx="2800350" cy="571500"/>
          </a:xfrm>
        </p:spPr>
        <p:txBody>
          <a:bodyPr/>
          <a:lstStyle/>
          <a:p>
            <a:r>
              <a:rPr lang="he-IL" sz="1800" b="0" dirty="0">
                <a:solidFill>
                  <a:schemeClr val="tx1"/>
                </a:solidFill>
              </a:rPr>
              <a:t>הקמת חומה לגטו</a:t>
            </a:r>
          </a:p>
        </p:txBody>
      </p:sp>
      <p:sp>
        <p:nvSpPr>
          <p:cNvPr id="8" name="מציין מיקום תוכן 7"/>
          <p:cNvSpPr>
            <a:spLocks noGrp="1"/>
          </p:cNvSpPr>
          <p:nvPr>
            <p:ph sz="quarter" idx="13"/>
          </p:nvPr>
        </p:nvSpPr>
        <p:spPr>
          <a:xfrm>
            <a:off x="3815916" y="1628800"/>
            <a:ext cx="4932548" cy="412245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he-IL" dirty="0"/>
              <a:t>מי כתב: </a:t>
            </a:r>
            <a:r>
              <a:rPr lang="he-IL" dirty="0" err="1"/>
              <a:t>ריינהד</a:t>
            </a:r>
            <a:r>
              <a:rPr lang="he-IL" dirty="0"/>
              <a:t> </a:t>
            </a:r>
            <a:r>
              <a:rPr lang="he-IL" dirty="0" err="1"/>
              <a:t>היידריך</a:t>
            </a:r>
            <a:endParaRPr lang="he-IL" dirty="0"/>
          </a:p>
          <a:p>
            <a:r>
              <a:rPr lang="he-IL" dirty="0"/>
              <a:t>אל מי: </a:t>
            </a:r>
            <a:r>
              <a:rPr lang="he-IL" dirty="0" err="1"/>
              <a:t>האיינזצגרופן</a:t>
            </a:r>
            <a:r>
              <a:rPr lang="he-IL" dirty="0"/>
              <a:t> (אוגדות המבצע הכובשות)</a:t>
            </a:r>
          </a:p>
          <a:p>
            <a:r>
              <a:rPr lang="he-IL" dirty="0"/>
              <a:t>ההוראות:</a:t>
            </a:r>
          </a:p>
          <a:p>
            <a:pPr lvl="1"/>
            <a:r>
              <a:rPr lang="he-IL" sz="2100" dirty="0"/>
              <a:t>ריכוז כל היהודים אל גטאות בערים הגדולות.</a:t>
            </a:r>
          </a:p>
          <a:p>
            <a:pPr lvl="1"/>
            <a:r>
              <a:rPr lang="he-IL" sz="2100" dirty="0"/>
              <a:t>יש להקים הנהגה יהודית לכל גטו (יודנראט) שתישא באחריות.</a:t>
            </a:r>
          </a:p>
          <a:p>
            <a:pPr lvl="1"/>
            <a:r>
              <a:rPr lang="he-IL" sz="2100" dirty="0"/>
              <a:t>יהיו הגבלות חמורות על התנועה של היהודים מחוץ לגטו.</a:t>
            </a:r>
          </a:p>
        </p:txBody>
      </p:sp>
      <p:pic>
        <p:nvPicPr>
          <p:cNvPr id="9" name="Picture 2" descr="http://www.tog.co.il/Data/Mahamarim/mamarim572_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11" y="1988840"/>
            <a:ext cx="3714363" cy="3235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 rot="21420000">
            <a:off x="642641" y="1354917"/>
            <a:ext cx="7316390" cy="1090478"/>
          </a:xfrm>
        </p:spPr>
        <p:txBody>
          <a:bodyPr/>
          <a:lstStyle/>
          <a:p>
            <a:r>
              <a:rPr lang="he-IL" dirty="0" smtClean="0"/>
              <a:t>הכניסה לגטאות</a:t>
            </a:r>
            <a:endParaRPr lang="he-IL" dirty="0"/>
          </a:p>
        </p:txBody>
      </p:sp>
      <p:sp>
        <p:nvSpPr>
          <p:cNvPr id="6" name="כותרת משנה 5"/>
          <p:cNvSpPr>
            <a:spLocks noGrp="1"/>
          </p:cNvSpPr>
          <p:nvPr>
            <p:ph type="subTitle" idx="1"/>
          </p:nvPr>
        </p:nvSpPr>
        <p:spPr>
          <a:xfrm rot="21420000">
            <a:off x="642640" y="2486032"/>
            <a:ext cx="7316390" cy="412750"/>
          </a:xfrm>
        </p:spPr>
        <p:txBody>
          <a:bodyPr>
            <a:normAutofit fontScale="85000" lnSpcReduction="20000"/>
          </a:bodyPr>
          <a:lstStyle/>
          <a:p>
            <a:r>
              <a:rPr lang="he-IL" dirty="0" smtClean="0"/>
              <a:t>אגרת הבזק וריכוז היהודים בגטאות סגורים וצפופים להחריד</a:t>
            </a:r>
            <a:endParaRPr lang="he-I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88"/>
          <a:stretch/>
        </p:blipFill>
        <p:spPr bwMode="auto">
          <a:xfrm>
            <a:off x="628959" y="3371850"/>
            <a:ext cx="3785204" cy="2447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warsaw.daat.ac.il/photos/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006" y="3371850"/>
            <a:ext cx="3762418" cy="244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94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55576" y="0"/>
            <a:ext cx="7797662" cy="1158140"/>
          </a:xfrm>
        </p:spPr>
        <p:txBody>
          <a:bodyPr/>
          <a:lstStyle/>
          <a:p>
            <a:pPr algn="r"/>
            <a:r>
              <a:rPr lang="he-IL" dirty="0" smtClean="0"/>
              <a:t>החרמת הרכוש היהודי</a:t>
            </a:r>
            <a:endParaRPr lang="he-IL" dirty="0"/>
          </a:p>
        </p:txBody>
      </p:sp>
      <p:sp>
        <p:nvSpPr>
          <p:cNvPr id="4" name="מציין מיקום תוכן 3"/>
          <p:cNvSpPr>
            <a:spLocks noGrp="1"/>
          </p:cNvSpPr>
          <p:nvPr>
            <p:ph sz="quarter" idx="13"/>
          </p:nvPr>
        </p:nvSpPr>
        <p:spPr>
          <a:xfrm>
            <a:off x="3976689" y="1139243"/>
            <a:ext cx="4411735" cy="453257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he-IL" sz="2400" dirty="0" smtClean="0"/>
              <a:t>אז מה עושים בדירות וברכוש שהיהודים השאירו כשעברו לגטו?</a:t>
            </a:r>
          </a:p>
          <a:p>
            <a:r>
              <a:rPr lang="he-IL" sz="2400" dirty="0" smtClean="0"/>
              <a:t>כמובן – </a:t>
            </a:r>
            <a:r>
              <a:rPr lang="he-IL" sz="2400" dirty="0" err="1" smtClean="0"/>
              <a:t>אריזציה</a:t>
            </a:r>
            <a:r>
              <a:rPr lang="he-IL" sz="2400" dirty="0" smtClean="0"/>
              <a:t>. השתלטות על הרכוש היהודי.</a:t>
            </a:r>
          </a:p>
          <a:p>
            <a:r>
              <a:rPr lang="he-IL" sz="2400" dirty="0" smtClean="0"/>
              <a:t>הגרמנים גם החרימו מפעלים של יהודים, יצירות אומנות נדירות ועוד.</a:t>
            </a:r>
          </a:p>
          <a:p>
            <a:r>
              <a:rPr lang="he-IL" sz="2400" dirty="0" smtClean="0"/>
              <a:t>אסור להעביר לגטו יותר מ2,000 זלוטי בלבד...</a:t>
            </a:r>
            <a:endParaRPr lang="he-IL" sz="2400" dirty="0"/>
          </a:p>
        </p:txBody>
      </p:sp>
      <p:graphicFrame>
        <p:nvGraphicFramePr>
          <p:cNvPr id="5" name="מציין מיקום תוכן 4"/>
          <p:cNvGraphicFramePr>
            <a:graphicFrameLocks noGrp="1"/>
          </p:cNvGraphicFramePr>
          <p:nvPr>
            <p:ph sz="quarter" idx="14"/>
            <p:extLst/>
          </p:nvPr>
        </p:nvGraphicFramePr>
        <p:xfrm>
          <a:off x="1164433" y="1971675"/>
          <a:ext cx="2812256" cy="3700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3081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מציין מיקום תוכן 10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862741056"/>
              </p:ext>
            </p:extLst>
          </p:nvPr>
        </p:nvGraphicFramePr>
        <p:xfrm>
          <a:off x="514350" y="116632"/>
          <a:ext cx="7946082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מציין מיקום תוכן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7882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88F89BF-9C95-4831-BAC5-2FF229A62A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graphicEl>
                                              <a:dgm id="{588F89BF-9C95-4831-BAC5-2FF229A62A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graphicEl>
                                              <a:dgm id="{588F89BF-9C95-4831-BAC5-2FF229A62A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graphicEl>
                                              <a:dgm id="{588F89BF-9C95-4831-BAC5-2FF229A62A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566EC82-E9E2-49C8-A9C5-D929420082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graphicEl>
                                              <a:dgm id="{4566EC82-E9E2-49C8-A9C5-D929420082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graphicEl>
                                              <a:dgm id="{4566EC82-E9E2-49C8-A9C5-D929420082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graphicEl>
                                              <a:dgm id="{4566EC82-E9E2-49C8-A9C5-D929420082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B4EEBB3-05AD-4278-A913-61104671BC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graphicEl>
                                              <a:dgm id="{0B4EEBB3-05AD-4278-A913-61104671BC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graphicEl>
                                              <a:dgm id="{0B4EEBB3-05AD-4278-A913-61104671BC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graphicEl>
                                              <a:dgm id="{0B4EEBB3-05AD-4278-A913-61104671BC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124894B-38DE-45ED-912A-2370DC09D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graphicEl>
                                              <a:dgm id="{E124894B-38DE-45ED-912A-2370DC09DA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graphicEl>
                                              <a:dgm id="{E124894B-38DE-45ED-912A-2370DC09D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graphicEl>
                                              <a:dgm id="{E124894B-38DE-45ED-912A-2370DC09D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42CE9BF-5191-4901-BA3C-C1BE2969F5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>
                                            <p:graphicEl>
                                              <a:dgm id="{042CE9BF-5191-4901-BA3C-C1BE2969F5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graphicEl>
                                              <a:dgm id="{042CE9BF-5191-4901-BA3C-C1BE2969F5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graphicEl>
                                              <a:dgm id="{042CE9BF-5191-4901-BA3C-C1BE2969F5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C7AC6DA-4B8E-44EB-96A3-ACFD2A7EBD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>
                                            <p:graphicEl>
                                              <a:dgm id="{0C7AC6DA-4B8E-44EB-96A3-ACFD2A7EBD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graphicEl>
                                              <a:dgm id="{0C7AC6DA-4B8E-44EB-96A3-ACFD2A7EBD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>
                                            <p:graphicEl>
                                              <a:dgm id="{0C7AC6DA-4B8E-44EB-96A3-ACFD2A7EBD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B313B34-0A46-4EFA-A596-693F231E9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>
                                            <p:graphicEl>
                                              <a:dgm id="{CB313B34-0A46-4EFA-A596-693F231E9A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graphicEl>
                                              <a:dgm id="{CB313B34-0A46-4EFA-A596-693F231E9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>
                                            <p:graphicEl>
                                              <a:dgm id="{CB313B34-0A46-4EFA-A596-693F231E9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1D46097-51C2-4056-9A1F-450486B61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>
                                            <p:graphicEl>
                                              <a:dgm id="{51D46097-51C2-4056-9A1F-450486B61F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>
                                            <p:graphicEl>
                                              <a:dgm id="{51D46097-51C2-4056-9A1F-450486B61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graphicEl>
                                              <a:dgm id="{51D46097-51C2-4056-9A1F-450486B61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 smtClean="0"/>
              <a:t>שלב ב: 1941-1945</a:t>
            </a:r>
            <a:endParaRPr lang="he-IL" dirty="0"/>
          </a:p>
        </p:txBody>
      </p:sp>
      <p:sp>
        <p:nvSpPr>
          <p:cNvPr id="5" name="כותרת משנה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e-IL" dirty="0" smtClean="0"/>
              <a:t>התחלת ההשמדה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03631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מבצע </a:t>
            </a:r>
            <a:r>
              <a:rPr lang="he-IL" dirty="0" err="1" smtClean="0"/>
              <a:t>ברברוסה</a:t>
            </a:r>
            <a:r>
              <a:rPr lang="he-IL" dirty="0" smtClean="0"/>
              <a:t> – הפלישה לברית המועצות</a:t>
            </a:r>
            <a:endParaRPr lang="he-IL" dirty="0"/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13"/>
          </p:nvPr>
        </p:nvSpPr>
        <p:spPr>
          <a:xfrm>
            <a:off x="-383200" y="2326850"/>
            <a:ext cx="3816536" cy="33111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sz="1600" dirty="0" smtClean="0"/>
              <a:t>רצח יהודייה ותינוקה. אוקראינה 1942</a:t>
            </a:r>
            <a:endParaRPr lang="he-IL" sz="1600" dirty="0"/>
          </a:p>
        </p:txBody>
      </p:sp>
      <p:sp>
        <p:nvSpPr>
          <p:cNvPr id="7" name="מציין מיקום תוכן 6"/>
          <p:cNvSpPr>
            <a:spLocks noGrp="1"/>
          </p:cNvSpPr>
          <p:nvPr>
            <p:ph sz="quarter" idx="14"/>
          </p:nvPr>
        </p:nvSpPr>
        <p:spPr>
          <a:xfrm>
            <a:off x="3995936" y="1700808"/>
            <a:ext cx="4462976" cy="3954743"/>
          </a:xfrm>
        </p:spPr>
        <p:txBody>
          <a:bodyPr>
            <a:normAutofit fontScale="92500" lnSpcReduction="10000"/>
          </a:bodyPr>
          <a:lstStyle/>
          <a:p>
            <a:r>
              <a:rPr lang="he-IL" dirty="0" smtClean="0"/>
              <a:t>עם הפלישה לברית המועצות (רוסיה) החלו הגרמנים </a:t>
            </a:r>
            <a:r>
              <a:rPr lang="he-IL" b="1" dirty="0" smtClean="0"/>
              <a:t>ברצח שיטתי של היהודים </a:t>
            </a:r>
          </a:p>
          <a:p>
            <a:pPr marL="0" indent="0">
              <a:buNone/>
            </a:pPr>
            <a:r>
              <a:rPr lang="he-IL" b="1" u="sng" dirty="0" smtClean="0"/>
              <a:t>הסיבות למפנה:</a:t>
            </a:r>
          </a:p>
          <a:p>
            <a:r>
              <a:rPr lang="he-IL" dirty="0" smtClean="0"/>
              <a:t>הגרמנים, חשו בלתי מנוצחים והרגישו שהם יכולים לעשות כל מה שהם רוצים</a:t>
            </a:r>
          </a:p>
          <a:p>
            <a:r>
              <a:rPr lang="he-IL" dirty="0" smtClean="0"/>
              <a:t>יהודי בריה"מ זוהו ע"י גרמניה כקומוניסטים – אידאולוגיה שאותה תיעבו.</a:t>
            </a:r>
          </a:p>
          <a:p>
            <a:r>
              <a:rPr lang="he-IL" dirty="0" smtClean="0"/>
              <a:t>בשטחי הכיבוש בבריה"מ היו עוד כ-  </a:t>
            </a:r>
          </a:p>
          <a:p>
            <a:pPr marL="0" indent="0">
              <a:buNone/>
            </a:pPr>
            <a:r>
              <a:rPr lang="he-IL" dirty="0" smtClean="0"/>
              <a:t>2 מיליון יהודים והדבר דרבן את הגרמנים לעבור לשיטת "טיפול" חדשה.</a:t>
            </a:r>
          </a:p>
          <a:p>
            <a:endParaRPr lang="he-I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96"/>
          <a:stretch/>
        </p:blipFill>
        <p:spPr bwMode="auto">
          <a:xfrm>
            <a:off x="107504" y="2618014"/>
            <a:ext cx="3960440" cy="30375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986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האירוע המרכזי">
  <a:themeElements>
    <a:clrScheme name="האירוע המרכזי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EE8011"/>
      </a:accent1>
      <a:accent2>
        <a:srgbClr val="CEC079"/>
      </a:accent2>
      <a:accent3>
        <a:srgbClr val="93A569"/>
      </a:accent3>
      <a:accent4>
        <a:srgbClr val="69A58B"/>
      </a:accent4>
      <a:accent5>
        <a:srgbClr val="6DAABD"/>
      </a:accent5>
      <a:accent6>
        <a:srgbClr val="B24A4B"/>
      </a:accent6>
      <a:hlink>
        <a:srgbClr val="EE8E11"/>
      </a:hlink>
      <a:folHlink>
        <a:srgbClr val="BFAE7F"/>
      </a:folHlink>
    </a:clrScheme>
    <a:fontScheme name="האירוע המרכזי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האירוע המרכזי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686B1E04-F35C-4AB5-985D-0C358CA110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האירוע המרכזי</Template>
  <TotalTime>3500</TotalTime>
  <Words>967</Words>
  <Application>Microsoft Office PowerPoint</Application>
  <PresentationFormat>‫הצגה על המסך (4:3)</PresentationFormat>
  <Paragraphs>128</Paragraphs>
  <Slides>21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21</vt:i4>
      </vt:variant>
    </vt:vector>
  </HeadingPairs>
  <TitlesOfParts>
    <vt:vector size="25" baseType="lpstr">
      <vt:lpstr>Arial</vt:lpstr>
      <vt:lpstr>Impact</vt:lpstr>
      <vt:lpstr>Times New Roman</vt:lpstr>
      <vt:lpstr>האירוע המרכזי</vt:lpstr>
      <vt:lpstr>השואה</vt:lpstr>
      <vt:lpstr>שלב א:1939 - 1941</vt:lpstr>
      <vt:lpstr>1.9.1939 – גרמניה כובשת את פולין</vt:lpstr>
      <vt:lpstr>איגרת הבזק – פקודת הגטאות (23.9.1939)</vt:lpstr>
      <vt:lpstr>הכניסה לגטאות</vt:lpstr>
      <vt:lpstr>החרמת הרכוש היהודי</vt:lpstr>
      <vt:lpstr>מצגת של PowerPoint</vt:lpstr>
      <vt:lpstr>שלב ב: 1941-1945</vt:lpstr>
      <vt:lpstr>מבצע ברברוסה – הפלישה לברית המועצות</vt:lpstr>
      <vt:lpstr>בורות הירי</vt:lpstr>
      <vt:lpstr>החסרונות של בורות המוות</vt:lpstr>
      <vt:lpstr>רצח במשאיות הגז</vt:lpstr>
      <vt:lpstr>הקמת מחנות ההשמדה</vt:lpstr>
      <vt:lpstr>מחנה חלמנו</vt:lpstr>
      <vt:lpstr>ועידת ואנזה – הסדרת הפתרון הסופי</vt:lpstr>
      <vt:lpstr>1942- הקמת מחנות השמדה לרצח המוני</vt:lpstr>
      <vt:lpstr>אושוויץ בירקנאו</vt:lpstr>
      <vt:lpstr>שיטת הגירוש מהגטאות</vt:lpstr>
      <vt:lpstr>תהליך ההשמדה</vt:lpstr>
      <vt:lpstr>חיסול מחנות ההשמדה</vt:lpstr>
      <vt:lpstr>צעדות המוות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השואה</dc:title>
  <dc:creator>oz-1</dc:creator>
  <cp:lastModifiedBy>ליאת פרידמן</cp:lastModifiedBy>
  <cp:revision>107</cp:revision>
  <dcterms:created xsi:type="dcterms:W3CDTF">2016-09-18T12:12:21Z</dcterms:created>
  <dcterms:modified xsi:type="dcterms:W3CDTF">2018-10-31T09:18:41Z</dcterms:modified>
</cp:coreProperties>
</file>