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-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B9E080BB-AF33-E5F9-2F01-7FD7D791E7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8640BCA8-BA66-31A5-361F-DB0C52B651A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0C4044A9-21E8-6276-1770-65751521C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5D123-A366-4E9B-AC6E-3E0CDFB379C3}" type="datetimeFigureOut">
              <a:rPr lang="he-IL" smtClean="0"/>
              <a:t>כ'/כסלו/תשפ"ד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D66C8091-2592-3F32-95F8-C1031CEA9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7482AA6C-132C-3E37-0D98-A2DCD25BC9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C8753-3BE2-45B6-8BBB-51FF32BE2D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7262591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11F41841-1A6A-8A45-9B8E-ADB500F578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4072DB02-6D6C-3FB9-EBB1-A0840443C5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EEC3A44D-EBF0-A728-4639-D24DBBB215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5D123-A366-4E9B-AC6E-3E0CDFB379C3}" type="datetimeFigureOut">
              <a:rPr lang="he-IL" smtClean="0"/>
              <a:t>כ'/כסלו/תשפ"ד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4EF49056-68CC-7EB9-3E89-02E2B0516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91EECBE9-4695-4AF3-1FE3-9CD8B7C04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C8753-3BE2-45B6-8BBB-51FF32BE2D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07669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82F530B5-5737-0A3A-454B-7253FB9879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379AF0DD-E7F1-24F3-9E47-B2C9514ACD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9BE85627-6A53-78E9-72FC-E01905B5C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5D123-A366-4E9B-AC6E-3E0CDFB379C3}" type="datetimeFigureOut">
              <a:rPr lang="he-IL" smtClean="0"/>
              <a:t>כ'/כסלו/תשפ"ד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721D4B8C-8B33-C3EB-339F-C00264312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DE0392C5-AB28-4BC0-BCA2-C9B64E725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C8753-3BE2-45B6-8BBB-51FF32BE2D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9220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165E7F8-922D-9878-442A-A5FD754C1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B1B892D4-1983-809C-CC68-E11A07DA82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B70858E6-E651-165D-CCB2-27B71BCF4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5D123-A366-4E9B-AC6E-3E0CDFB379C3}" type="datetimeFigureOut">
              <a:rPr lang="he-IL" smtClean="0"/>
              <a:t>כ'/כסלו/תשפ"ד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2D22BB55-FB6E-D66A-C6C6-7BB1EB488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17EEB6D8-CC90-C52B-04A3-469D7E63BF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C8753-3BE2-45B6-8BBB-51FF32BE2D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61002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4CAB2BF-6EAE-CF7B-7C91-65246628E2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179EC16D-124F-EC6E-CEBE-C52138BCF0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A98ED62C-629C-ECA6-0BF9-B92745299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5D123-A366-4E9B-AC6E-3E0CDFB379C3}" type="datetimeFigureOut">
              <a:rPr lang="he-IL" smtClean="0"/>
              <a:t>כ'/כסלו/תשפ"ד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FBF7B7E2-9DE2-3942-156F-C0955A5C0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01CE3D23-913E-8BB6-6EE8-8CBDF1D38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C8753-3BE2-45B6-8BBB-51FF32BE2D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51920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46E10487-3D92-6714-4482-00B4E42E4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B637C813-8D25-EDD4-E415-831D1AEB79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F91765E4-8872-F61A-DB03-8ACAAD1696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3A76A239-845F-4CEC-29D0-1A9B4A424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5D123-A366-4E9B-AC6E-3E0CDFB379C3}" type="datetimeFigureOut">
              <a:rPr lang="he-IL" smtClean="0"/>
              <a:t>כ'/כסלו/תשפ"ד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286C4D4E-F92F-0833-444C-9BEF016923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CB5633ED-8E52-DEFF-C601-491D273FF7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C8753-3BE2-45B6-8BBB-51FF32BE2D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07822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F1F351E4-D19B-E4AC-D15B-F873CA683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DB99AE30-23C1-7346-2D04-6FAFAA7F9F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270FDE35-80A1-1C87-6643-5322AC665D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CDF80132-1DFA-B7C9-07C3-1A8655EAC2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4C547603-4447-0EB8-56A0-6F97AEB06B4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8DF264AA-F9D9-502F-9B2D-5E01964FB2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5D123-A366-4E9B-AC6E-3E0CDFB379C3}" type="datetimeFigureOut">
              <a:rPr lang="he-IL" smtClean="0"/>
              <a:t>כ'/כסלו/תשפ"ד</a:t>
            </a:fld>
            <a:endParaRPr lang="he-IL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22A33E2C-4DCF-A4FB-DD51-D7FFF0697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9D6985B6-1CF8-8B23-2A8B-09503BEF6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C8753-3BE2-45B6-8BBB-51FF32BE2D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397756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2D3D521-54FE-060A-390C-BC79550CF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4EA5D3E1-0D0A-E91F-CA0F-2762FF7AA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5D123-A366-4E9B-AC6E-3E0CDFB379C3}" type="datetimeFigureOut">
              <a:rPr lang="he-IL" smtClean="0"/>
              <a:t>כ'/כסלו/תשפ"ד</a:t>
            </a:fld>
            <a:endParaRPr lang="he-IL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0FE713F6-3150-3E85-60E5-1DE911F4F1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4C17B810-5300-33BC-A9FE-CF3DDE4AF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C8753-3BE2-45B6-8BBB-51FF32BE2D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555710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58C565A5-99BC-7B9A-757A-30C2FFC86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5D123-A366-4E9B-AC6E-3E0CDFB379C3}" type="datetimeFigureOut">
              <a:rPr lang="he-IL" smtClean="0"/>
              <a:t>כ'/כסלו/תשפ"ד</a:t>
            </a:fld>
            <a:endParaRPr lang="he-IL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A2A2FE5F-8A9A-A186-E850-29052804E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FC7BC0DF-5037-2754-92F4-32A24DEBB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C8753-3BE2-45B6-8BBB-51FF32BE2D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72210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965B4A5-9E13-0CA3-5FEE-49C9B2E1F5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376D9CF8-D750-4DBB-99A2-60096AD1BA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62F5E1CB-8609-B117-0960-158B7E9F02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25ABAD55-44DF-E0FE-BD84-24CCA000B3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5D123-A366-4E9B-AC6E-3E0CDFB379C3}" type="datetimeFigureOut">
              <a:rPr lang="he-IL" smtClean="0"/>
              <a:t>כ'/כסלו/תשפ"ד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12820A54-B9FA-E490-7B93-8BBBB9D94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51B7AC95-0390-768D-2532-F403320C0C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C8753-3BE2-45B6-8BBB-51FF32BE2D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963017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C8B0BF73-BE20-112D-EE0E-90D1E270AC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D2FF82B8-2512-E5F5-AAC3-7C36FFEA4D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86F0F340-673E-93B9-AAA8-AC490255C2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6461E623-5BBA-0D0F-5DC7-8D2DE5FC8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D5D123-A366-4E9B-AC6E-3E0CDFB379C3}" type="datetimeFigureOut">
              <a:rPr lang="he-IL" smtClean="0"/>
              <a:t>כ'/כסלו/תשפ"ד</a:t>
            </a:fld>
            <a:endParaRPr lang="he-IL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DEAEF4A8-0930-1C28-7D62-E394EE018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A3202EAB-2846-24A6-4767-A3B95B90ED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9C8753-3BE2-45B6-8BBB-51FF32BE2D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335700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62139D2A-8E8A-93A0-CCC4-AF5DA77BD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7F5AF3BB-A59D-AD91-B88A-D1E4938D22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5B84CF43-50E4-7DBC-4434-3BF9200A463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5D123-A366-4E9B-AC6E-3E0CDFB379C3}" type="datetimeFigureOut">
              <a:rPr lang="he-IL" smtClean="0"/>
              <a:t>כ'/כסלו/תשפ"ד</a:t>
            </a:fld>
            <a:endParaRPr lang="he-IL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96A18E1F-9A65-43F2-0D69-36AD8AD1D7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AC36B00B-52A6-E4C5-118D-DFAB0753A2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9C8753-3BE2-45B6-8BBB-51FF32BE2D79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557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86FEDAF8-E866-13B1-F325-A67687EA838B}"/>
              </a:ext>
            </a:extLst>
          </p:cNvPr>
          <p:cNvSpPr txBox="1"/>
          <p:nvPr/>
        </p:nvSpPr>
        <p:spPr>
          <a:xfrm>
            <a:off x="2067340" y="1259820"/>
            <a:ext cx="8401878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e-IL" sz="9600" b="1" dirty="0">
                <a:latin typeface="Calibri" panose="020F0502020204030204" pitchFamily="34" charset="0"/>
                <a:cs typeface="Calibri" panose="020F0502020204030204" pitchFamily="34" charset="0"/>
              </a:rPr>
              <a:t>כל הזמן שאדם חי הוא יכול להשתנות.</a:t>
            </a:r>
          </a:p>
        </p:txBody>
      </p:sp>
    </p:spTree>
    <p:extLst>
      <p:ext uri="{BB962C8B-B14F-4D97-AF65-F5344CB8AC3E}">
        <p14:creationId xmlns:p14="http://schemas.microsoft.com/office/powerpoint/2010/main" val="22044572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783D483D-D25C-27CA-10CF-D09DB05E4E7D}"/>
              </a:ext>
            </a:extLst>
          </p:cNvPr>
          <p:cNvSpPr txBox="1"/>
          <p:nvPr/>
        </p:nvSpPr>
        <p:spPr>
          <a:xfrm>
            <a:off x="1159565" y="1299578"/>
            <a:ext cx="9872869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>
            <a:defPPr>
              <a:defRPr lang="he-IL"/>
            </a:defPPr>
            <a:lvl1pPr algn="ctr">
              <a:defRPr sz="9600" b="1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he-IL" dirty="0"/>
              <a:t>היסטוריה לא כותבים, היסטוריה </a:t>
            </a:r>
          </a:p>
          <a:p>
            <a:r>
              <a:rPr lang="he-IL" dirty="0"/>
              <a:t>עושים</a:t>
            </a:r>
          </a:p>
        </p:txBody>
      </p:sp>
    </p:spTree>
    <p:extLst>
      <p:ext uri="{BB962C8B-B14F-4D97-AF65-F5344CB8AC3E}">
        <p14:creationId xmlns:p14="http://schemas.microsoft.com/office/powerpoint/2010/main" val="10187642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8840373C-7EA8-34C0-F046-82C093468F43}"/>
              </a:ext>
            </a:extLst>
          </p:cNvPr>
          <p:cNvSpPr txBox="1"/>
          <p:nvPr/>
        </p:nvSpPr>
        <p:spPr>
          <a:xfrm>
            <a:off x="1888435" y="1070978"/>
            <a:ext cx="8415130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e-IL" sz="9600" b="1" dirty="0">
                <a:latin typeface="Calibri" panose="020F0502020204030204" pitchFamily="34" charset="0"/>
                <a:cs typeface="Calibri" panose="020F0502020204030204" pitchFamily="34" charset="0"/>
              </a:rPr>
              <a:t>גורל ישראל תלוי בשני דברים: בכוחה ובצדקתה</a:t>
            </a:r>
            <a:r>
              <a:rPr lang="he-IL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28445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C09BB386-18C8-3916-FB9D-4DE15DFF6D9B}"/>
              </a:ext>
            </a:extLst>
          </p:cNvPr>
          <p:cNvSpPr txBox="1"/>
          <p:nvPr/>
        </p:nvSpPr>
        <p:spPr>
          <a:xfrm>
            <a:off x="1616765" y="428178"/>
            <a:ext cx="9210261" cy="60016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e-IL" sz="9600" b="1" dirty="0">
                <a:latin typeface="Calibri" panose="020F0502020204030204" pitchFamily="34" charset="0"/>
                <a:cs typeface="Calibri" panose="020F0502020204030204" pitchFamily="34" charset="0"/>
              </a:rPr>
              <a:t>אין איש יחיד קובע גורל מדינה ועם, </a:t>
            </a:r>
          </a:p>
          <a:p>
            <a:pPr algn="ctr"/>
            <a:r>
              <a:rPr lang="he-IL" sz="9600" b="1" dirty="0">
                <a:latin typeface="Calibri" panose="020F0502020204030204" pitchFamily="34" charset="0"/>
                <a:cs typeface="Calibri" panose="020F0502020204030204" pitchFamily="34" charset="0"/>
              </a:rPr>
              <a:t>אין אדם </a:t>
            </a:r>
          </a:p>
          <a:p>
            <a:pPr algn="ctr"/>
            <a:r>
              <a:rPr lang="he-IL" sz="9600" b="1" dirty="0" err="1">
                <a:latin typeface="Calibri" panose="020F0502020204030204" pitchFamily="34" charset="0"/>
                <a:cs typeface="Calibri" panose="020F0502020204030204" pitchFamily="34" charset="0"/>
              </a:rPr>
              <a:t>שאי־אפשר</a:t>
            </a:r>
            <a:r>
              <a:rPr lang="he-IL" sz="9600" b="1" dirty="0">
                <a:latin typeface="Calibri" panose="020F0502020204030204" pitchFamily="34" charset="0"/>
                <a:cs typeface="Calibri" panose="020F0502020204030204" pitchFamily="34" charset="0"/>
              </a:rPr>
              <a:t> בלעדיו.</a:t>
            </a:r>
          </a:p>
        </p:txBody>
      </p:sp>
    </p:spTree>
    <p:extLst>
      <p:ext uri="{BB962C8B-B14F-4D97-AF65-F5344CB8AC3E}">
        <p14:creationId xmlns:p14="http://schemas.microsoft.com/office/powerpoint/2010/main" val="39101834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D7DABC76-0CF3-084D-3D5F-06F9AD630E6A}"/>
              </a:ext>
            </a:extLst>
          </p:cNvPr>
          <p:cNvSpPr txBox="1"/>
          <p:nvPr/>
        </p:nvSpPr>
        <p:spPr>
          <a:xfrm>
            <a:off x="437322" y="163860"/>
            <a:ext cx="11304104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e-IL" sz="8000" b="1" dirty="0">
                <a:latin typeface="Calibri" panose="020F0502020204030204" pitchFamily="34" charset="0"/>
                <a:cs typeface="Calibri" panose="020F0502020204030204" pitchFamily="34" charset="0"/>
              </a:rPr>
              <a:t>מדינת ישראל תיבחן </a:t>
            </a:r>
          </a:p>
          <a:p>
            <a:pPr algn="ctr"/>
            <a:r>
              <a:rPr lang="he-IL" sz="8000" b="1" dirty="0">
                <a:latin typeface="Calibri" panose="020F0502020204030204" pitchFamily="34" charset="0"/>
                <a:cs typeface="Calibri" panose="020F0502020204030204" pitchFamily="34" charset="0"/>
              </a:rPr>
              <a:t>לא בעושר, לא בצבא </a:t>
            </a:r>
          </a:p>
          <a:p>
            <a:pPr algn="ctr"/>
            <a:r>
              <a:rPr lang="he-IL" sz="8000" b="1" dirty="0">
                <a:latin typeface="Calibri" panose="020F0502020204030204" pitchFamily="34" charset="0"/>
                <a:cs typeface="Calibri" panose="020F0502020204030204" pitchFamily="34" charset="0"/>
              </a:rPr>
              <a:t>ולא בטכניקה, </a:t>
            </a:r>
          </a:p>
          <a:p>
            <a:pPr algn="ctr"/>
            <a:r>
              <a:rPr lang="he-IL" sz="8000" b="1" dirty="0">
                <a:latin typeface="Calibri" panose="020F0502020204030204" pitchFamily="34" charset="0"/>
                <a:cs typeface="Calibri" panose="020F0502020204030204" pitchFamily="34" charset="0"/>
              </a:rPr>
              <a:t>אלא בדמותה המוסרית ובערכיה האנושיים.</a:t>
            </a:r>
          </a:p>
        </p:txBody>
      </p:sp>
    </p:spTree>
    <p:extLst>
      <p:ext uri="{BB962C8B-B14F-4D97-AF65-F5344CB8AC3E}">
        <p14:creationId xmlns:p14="http://schemas.microsoft.com/office/powerpoint/2010/main" val="2537008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C0DC2C9B-51F5-5813-08DE-7F39E914F263}"/>
              </a:ext>
            </a:extLst>
          </p:cNvPr>
          <p:cNvSpPr txBox="1"/>
          <p:nvPr/>
        </p:nvSpPr>
        <p:spPr>
          <a:xfrm>
            <a:off x="-79513" y="920621"/>
            <a:ext cx="12351025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e-IL" sz="8000" b="1" dirty="0">
                <a:latin typeface="Calibri" panose="020F0502020204030204" pitchFamily="34" charset="0"/>
                <a:cs typeface="Calibri" panose="020F0502020204030204" pitchFamily="34" charset="0"/>
              </a:rPr>
              <a:t>כשאתה קם בבוקר, </a:t>
            </a:r>
          </a:p>
          <a:p>
            <a:pPr algn="ctr"/>
            <a:r>
              <a:rPr lang="he-IL" sz="8000" b="1" dirty="0">
                <a:latin typeface="Calibri" panose="020F0502020204030204" pitchFamily="34" charset="0"/>
                <a:cs typeface="Calibri" panose="020F0502020204030204" pitchFamily="34" charset="0"/>
              </a:rPr>
              <a:t>עליך להחליט: </a:t>
            </a:r>
          </a:p>
          <a:p>
            <a:pPr algn="ctr"/>
            <a:r>
              <a:rPr lang="he-IL" sz="8000" b="1" dirty="0">
                <a:latin typeface="Calibri" panose="020F0502020204030204" pitchFamily="34" charset="0"/>
                <a:cs typeface="Calibri" panose="020F0502020204030204" pitchFamily="34" charset="0"/>
              </a:rPr>
              <a:t>מה עיקר ומה טפל. </a:t>
            </a:r>
          </a:p>
          <a:p>
            <a:pPr algn="ctr"/>
            <a:r>
              <a:rPr lang="he-IL" sz="8000" b="1" dirty="0">
                <a:latin typeface="Calibri" panose="020F0502020204030204" pitchFamily="34" charset="0"/>
                <a:cs typeface="Calibri" panose="020F0502020204030204" pitchFamily="34" charset="0"/>
              </a:rPr>
              <a:t>ואת הטפל – אל תעשה!</a:t>
            </a:r>
          </a:p>
        </p:txBody>
      </p:sp>
    </p:spTree>
    <p:extLst>
      <p:ext uri="{BB962C8B-B14F-4D97-AF65-F5344CB8AC3E}">
        <p14:creationId xmlns:p14="http://schemas.microsoft.com/office/powerpoint/2010/main" val="22022849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D0B9B7F9-6ADB-A268-96DF-2483CFD73127}"/>
              </a:ext>
            </a:extLst>
          </p:cNvPr>
          <p:cNvSpPr txBox="1"/>
          <p:nvPr/>
        </p:nvSpPr>
        <p:spPr>
          <a:xfrm>
            <a:off x="1046922" y="405705"/>
            <a:ext cx="10098156" cy="62478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e-IL" sz="8000" b="1" dirty="0">
                <a:latin typeface="Calibri" panose="020F0502020204030204" pitchFamily="34" charset="0"/>
                <a:cs typeface="Calibri" panose="020F0502020204030204" pitchFamily="34" charset="0"/>
              </a:rPr>
              <a:t>התנ"ך הוא המנדט שלנו. התנ"ך שנכתב על ידינו, בשפתנו העברית </a:t>
            </a:r>
          </a:p>
          <a:p>
            <a:pPr algn="ctr"/>
            <a:r>
              <a:rPr lang="he-IL" sz="8000" b="1" dirty="0">
                <a:latin typeface="Calibri" panose="020F0502020204030204" pitchFamily="34" charset="0"/>
                <a:cs typeface="Calibri" panose="020F0502020204030204" pitchFamily="34" charset="0"/>
              </a:rPr>
              <a:t>ובארץ הזאת עצמה, </a:t>
            </a:r>
            <a:r>
              <a:rPr lang="he-IL" sz="8000" b="1" dirty="0" err="1">
                <a:latin typeface="Calibri" panose="020F0502020204030204" pitchFamily="34" charset="0"/>
                <a:cs typeface="Calibri" panose="020F0502020204030204" pitchFamily="34" charset="0"/>
              </a:rPr>
              <a:t>הוא־הוא</a:t>
            </a:r>
            <a:r>
              <a:rPr lang="he-IL" sz="8000" b="1" dirty="0">
                <a:latin typeface="Calibri" panose="020F0502020204030204" pitchFamily="34" charset="0"/>
                <a:cs typeface="Calibri" panose="020F0502020204030204" pitchFamily="34" charset="0"/>
              </a:rPr>
              <a:t> המנדט שלנו</a:t>
            </a:r>
          </a:p>
        </p:txBody>
      </p:sp>
    </p:spTree>
    <p:extLst>
      <p:ext uri="{BB962C8B-B14F-4D97-AF65-F5344CB8AC3E}">
        <p14:creationId xmlns:p14="http://schemas.microsoft.com/office/powerpoint/2010/main" val="1300174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A9A00D04-EEEA-B22B-14A1-CA456BA3452F}"/>
              </a:ext>
            </a:extLst>
          </p:cNvPr>
          <p:cNvSpPr txBox="1"/>
          <p:nvPr/>
        </p:nvSpPr>
        <p:spPr>
          <a:xfrm>
            <a:off x="145774" y="612844"/>
            <a:ext cx="11900451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he-IL" sz="6000" b="1" dirty="0">
                <a:latin typeface="Calibri" panose="020F0502020204030204" pitchFamily="34" charset="0"/>
                <a:cs typeface="Calibri" panose="020F0502020204030204" pitchFamily="34" charset="0"/>
              </a:rPr>
              <a:t>עם, שאינו יודע בשעת סכנה גדולה </a:t>
            </a:r>
          </a:p>
          <a:p>
            <a:pPr algn="ctr"/>
            <a:r>
              <a:rPr lang="he-IL" sz="6000" b="1" dirty="0">
                <a:latin typeface="Calibri" panose="020F0502020204030204" pitchFamily="34" charset="0"/>
                <a:cs typeface="Calibri" panose="020F0502020204030204" pitchFamily="34" charset="0"/>
              </a:rPr>
              <a:t>לרכז </a:t>
            </a:r>
            <a:r>
              <a:rPr lang="he-IL" sz="6000" b="1" dirty="0" err="1">
                <a:latin typeface="Calibri" panose="020F0502020204030204" pitchFamily="34" charset="0"/>
                <a:cs typeface="Calibri" panose="020F0502020204030204" pitchFamily="34" charset="0"/>
              </a:rPr>
              <a:t>הכל</a:t>
            </a:r>
            <a:r>
              <a:rPr lang="he-IL" sz="6000" b="1" dirty="0">
                <a:latin typeface="Calibri" panose="020F0502020204030204" pitchFamily="34" charset="0"/>
                <a:cs typeface="Calibri" panose="020F0502020204030204" pitchFamily="34" charset="0"/>
              </a:rPr>
              <a:t> למתיחות של גבורה עליונה </a:t>
            </a:r>
          </a:p>
          <a:p>
            <a:pPr algn="ctr"/>
            <a:r>
              <a:rPr lang="he-IL" sz="6000" b="1" dirty="0">
                <a:latin typeface="Calibri" panose="020F0502020204030204" pitchFamily="34" charset="0"/>
                <a:cs typeface="Calibri" panose="020F0502020204030204" pitchFamily="34" charset="0"/>
              </a:rPr>
              <a:t>ושל שמירת עתידו </a:t>
            </a:r>
          </a:p>
          <a:p>
            <a:pPr algn="ctr"/>
            <a:r>
              <a:rPr lang="he-IL" sz="6000" b="1" dirty="0">
                <a:latin typeface="Calibri" panose="020F0502020204030204" pitchFamily="34" charset="0"/>
                <a:cs typeface="Calibri" panose="020F0502020204030204" pitchFamily="34" charset="0"/>
              </a:rPr>
              <a:t>ואינו מוכן להקריב את כל הקיים שלו, </a:t>
            </a:r>
          </a:p>
          <a:p>
            <a:pPr algn="ctr"/>
            <a:r>
              <a:rPr lang="he-IL" sz="6000" b="1" dirty="0">
                <a:latin typeface="Calibri" panose="020F0502020204030204" pitchFamily="34" charset="0"/>
                <a:cs typeface="Calibri" panose="020F0502020204030204" pitchFamily="34" charset="0"/>
              </a:rPr>
              <a:t>...</a:t>
            </a:r>
          </a:p>
          <a:p>
            <a:pPr algn="ctr"/>
            <a:r>
              <a:rPr lang="he-IL" sz="6000" b="1" dirty="0">
                <a:latin typeface="Calibri" panose="020F0502020204030204" pitchFamily="34" charset="0"/>
                <a:cs typeface="Calibri" panose="020F0502020204030204" pitchFamily="34" charset="0"/>
              </a:rPr>
              <a:t>עם כזה נידון לכליה, פיסית או פוליטית</a:t>
            </a:r>
          </a:p>
        </p:txBody>
      </p:sp>
    </p:spTree>
    <p:extLst>
      <p:ext uri="{BB962C8B-B14F-4D97-AF65-F5344CB8AC3E}">
        <p14:creationId xmlns:p14="http://schemas.microsoft.com/office/powerpoint/2010/main" val="36744033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תיבת טקסט 2">
            <a:extLst>
              <a:ext uri="{FF2B5EF4-FFF2-40B4-BE49-F238E27FC236}">
                <a16:creationId xmlns:a16="http://schemas.microsoft.com/office/drawing/2014/main" id="{D5BF0C0D-C7D7-E626-998C-1E1F9AD3F922}"/>
              </a:ext>
            </a:extLst>
          </p:cNvPr>
          <p:cNvSpPr txBox="1"/>
          <p:nvPr/>
        </p:nvSpPr>
        <p:spPr>
          <a:xfrm>
            <a:off x="2398643" y="625087"/>
            <a:ext cx="7394713" cy="54014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אף פעם לא התייאשנו 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sz="115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שזו ארצנו.</a:t>
            </a:r>
          </a:p>
        </p:txBody>
      </p:sp>
    </p:spTree>
    <p:extLst>
      <p:ext uri="{BB962C8B-B14F-4D97-AF65-F5344CB8AC3E}">
        <p14:creationId xmlns:p14="http://schemas.microsoft.com/office/powerpoint/2010/main" val="248796817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134</Words>
  <Application>Microsoft Office PowerPoint</Application>
  <PresentationFormat>מסך רחב</PresentationFormat>
  <Paragraphs>25</Paragraphs>
  <Slides>9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3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אבי מינץ</dc:creator>
  <cp:lastModifiedBy>אבי מינץ</cp:lastModifiedBy>
  <cp:revision>1</cp:revision>
  <dcterms:created xsi:type="dcterms:W3CDTF">2023-12-03T17:35:11Z</dcterms:created>
  <dcterms:modified xsi:type="dcterms:W3CDTF">2023-12-03T17:45:57Z</dcterms:modified>
</cp:coreProperties>
</file>