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1" autoAdjust="0"/>
    <p:restoredTop sz="94660"/>
  </p:normalViewPr>
  <p:slideViewPr>
    <p:cSldViewPr snapToGrid="0">
      <p:cViewPr varScale="1">
        <p:scale>
          <a:sx n="57" d="100"/>
          <a:sy n="57" d="100"/>
        </p:scale>
        <p:origin x="90" y="4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תמונה פנורמית עם כיתוב">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3" name="Date Placeholder 2"/>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he-IL" smtClean="0"/>
              <a:t>לחץ כדי לערוך סגנון כותרת של תבנית בסיס</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he-IL" smtClean="0"/>
              <a:t>לחץ כדי לערוך סגנון כותרת של תבנית בסיס</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e-IL" smtClean="0"/>
              <a:t>לחץ כדי לערוך סגנונות טקסט של תבנית בסיס</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או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he-IL" smtClean="0"/>
              <a:t>לחץ כדי לערוך סגנון כותרת של תבנית בסיס</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e-IL" smtClean="0"/>
              <a:t>לחץ כדי לערוך סגנונות טקסט של תבנית בסיס</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p:txBody>
          <a:bodyPr anchor="ct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he-IL" smtClean="0"/>
              <a:t>לחץ כדי לערוך סגנון כותרת של תבנית בסיס</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dirty="0"/>
              <a:pPr/>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10/31/2021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r>
              <a:rPr lang="he-IL" dirty="0" smtClean="0"/>
              <a:t>אליעזר בן יהודה</a:t>
            </a:r>
            <a:endParaRPr lang="he-IL" dirty="0"/>
          </a:p>
        </p:txBody>
      </p:sp>
      <p:sp>
        <p:nvSpPr>
          <p:cNvPr id="3" name="כותרת משנה 2"/>
          <p:cNvSpPr>
            <a:spLocks noGrp="1"/>
          </p:cNvSpPr>
          <p:nvPr>
            <p:ph type="subTitle" idx="1"/>
          </p:nvPr>
        </p:nvSpPr>
        <p:spPr/>
        <p:txBody>
          <a:bodyPr/>
          <a:lstStyle/>
          <a:p>
            <a:r>
              <a:rPr lang="he-IL" dirty="0" smtClean="0"/>
              <a:t>מחייה השפה העברית</a:t>
            </a:r>
            <a:endParaRPr lang="he-IL" dirty="0"/>
          </a:p>
        </p:txBody>
      </p:sp>
    </p:spTree>
    <p:extLst>
      <p:ext uri="{BB962C8B-B14F-4D97-AF65-F5344CB8AC3E}">
        <p14:creationId xmlns:p14="http://schemas.microsoft.com/office/powerpoint/2010/main" val="3522534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2021946" y="2844798"/>
            <a:ext cx="8534400" cy="1507067"/>
          </a:xfrm>
        </p:spPr>
        <p:txBody>
          <a:bodyPr>
            <a:noAutofit/>
          </a:bodyPr>
          <a:lstStyle/>
          <a:p>
            <a:r>
              <a:rPr lang="he-IL" sz="4800" dirty="0" smtClean="0"/>
              <a:t>אליעזר בן יהודה נולד בווילנה שבליטא וגדל בבית חרדי חסידי להוריו יהודה לייב </a:t>
            </a:r>
            <a:r>
              <a:rPr lang="he-IL" sz="4800" dirty="0" err="1" smtClean="0"/>
              <a:t>ופייגה</a:t>
            </a:r>
            <a:r>
              <a:rPr lang="he-IL" sz="4800" dirty="0" smtClean="0"/>
              <a:t> פרלמן.</a:t>
            </a:r>
            <a:endParaRPr lang="he-IL" sz="4800" dirty="0"/>
          </a:p>
        </p:txBody>
      </p:sp>
      <p:sp>
        <p:nvSpPr>
          <p:cNvPr id="6" name="TextBox 5"/>
          <p:cNvSpPr txBox="1"/>
          <p:nvPr/>
        </p:nvSpPr>
        <p:spPr>
          <a:xfrm>
            <a:off x="2523067" y="999067"/>
            <a:ext cx="6468533" cy="1107996"/>
          </a:xfrm>
          <a:prstGeom prst="rect">
            <a:avLst/>
          </a:prstGeom>
          <a:noFill/>
        </p:spPr>
        <p:txBody>
          <a:bodyPr wrap="square" rtlCol="1">
            <a:spAutoFit/>
          </a:bodyPr>
          <a:lstStyle/>
          <a:p>
            <a:r>
              <a:rPr lang="he-IL" sz="6600" dirty="0" smtClean="0">
                <a:ln>
                  <a:solidFill>
                    <a:schemeClr val="bg1"/>
                  </a:solidFill>
                </a:ln>
              </a:rPr>
              <a:t>מידע על המשפחה</a:t>
            </a:r>
            <a:endParaRPr lang="he-IL" sz="6600" dirty="0">
              <a:ln>
                <a:solidFill>
                  <a:schemeClr val="bg1"/>
                </a:solidFill>
              </a:ln>
            </a:endParaRPr>
          </a:p>
        </p:txBody>
      </p:sp>
    </p:spTree>
    <p:extLst>
      <p:ext uri="{BB962C8B-B14F-4D97-AF65-F5344CB8AC3E}">
        <p14:creationId xmlns:p14="http://schemas.microsoft.com/office/powerpoint/2010/main" val="3150724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547812" y="1574801"/>
            <a:ext cx="9374188" cy="3064932"/>
          </a:xfrm>
        </p:spPr>
        <p:txBody>
          <a:bodyPr>
            <a:normAutofit/>
          </a:bodyPr>
          <a:lstStyle/>
          <a:p>
            <a:pPr algn="ctr"/>
            <a:r>
              <a:rPr lang="he-IL" dirty="0" smtClean="0"/>
              <a:t>ב1881 עולה אליעזר עם אשתו דבורה לארץ ישראל ומשנה את שמו מפרלמן לבן יהודה-שם עברי יותר ומכריז שמעתה ידבר אך ורק עברית</a:t>
            </a:r>
            <a:endParaRPr lang="he-IL" dirty="0"/>
          </a:p>
        </p:txBody>
      </p:sp>
      <p:sp>
        <p:nvSpPr>
          <p:cNvPr id="3" name="מציין מיקום תוכן 2"/>
          <p:cNvSpPr>
            <a:spLocks noGrp="1"/>
          </p:cNvSpPr>
          <p:nvPr>
            <p:ph idx="1"/>
          </p:nvPr>
        </p:nvSpPr>
        <p:spPr>
          <a:xfrm>
            <a:off x="684212" y="-1126067"/>
            <a:ext cx="8534400" cy="3615267"/>
          </a:xfrm>
        </p:spPr>
        <p:txBody>
          <a:bodyPr>
            <a:normAutofit/>
          </a:bodyPr>
          <a:lstStyle/>
          <a:p>
            <a:r>
              <a:rPr lang="he-IL" sz="6600" dirty="0" smtClean="0"/>
              <a:t>העלייה לארץ</a:t>
            </a:r>
            <a:endParaRPr lang="he-IL" sz="6600" dirty="0"/>
          </a:p>
        </p:txBody>
      </p:sp>
    </p:spTree>
    <p:extLst>
      <p:ext uri="{BB962C8B-B14F-4D97-AF65-F5344CB8AC3E}">
        <p14:creationId xmlns:p14="http://schemas.microsoft.com/office/powerpoint/2010/main" val="1503876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2055812" y="2743199"/>
            <a:ext cx="8534400" cy="1507067"/>
          </a:xfrm>
        </p:spPr>
        <p:txBody>
          <a:bodyPr>
            <a:normAutofit fontScale="90000"/>
          </a:bodyPr>
          <a:lstStyle/>
          <a:p>
            <a:pPr algn="ctr"/>
            <a:r>
              <a:rPr lang="he-IL" dirty="0" smtClean="0"/>
              <a:t>בן יהודה התיישב בירושלים ועסק בכתיבה בעיתון ''חבצלת'' ובהמשך בעיתון עצמאי משלו ''הצבי''. בעיתוניו כתב בעד התחייה הלאומית וחידוש השפה </a:t>
            </a:r>
            <a:r>
              <a:rPr lang="he-IL" dirty="0" err="1" smtClean="0"/>
              <a:t>העברית.בנוסף</a:t>
            </a:r>
            <a:r>
              <a:rPr lang="he-IL" dirty="0" smtClean="0"/>
              <a:t> הוא הקים את ועד הלשון ופעל רבות לחידוש מילים בשפה העברית ואף הוציא לאור מילון עברי מקיף. והספיק בימי חייו להדפיס חמישה כרכים.</a:t>
            </a:r>
            <a:endParaRPr lang="he-IL" dirty="0"/>
          </a:p>
        </p:txBody>
      </p:sp>
      <p:sp>
        <p:nvSpPr>
          <p:cNvPr id="3" name="מציין מיקום תוכן 2"/>
          <p:cNvSpPr>
            <a:spLocks noGrp="1"/>
          </p:cNvSpPr>
          <p:nvPr>
            <p:ph idx="1"/>
          </p:nvPr>
        </p:nvSpPr>
        <p:spPr>
          <a:xfrm>
            <a:off x="1412346" y="-1126066"/>
            <a:ext cx="8534400" cy="3615267"/>
          </a:xfrm>
        </p:spPr>
        <p:txBody>
          <a:bodyPr>
            <a:normAutofit/>
          </a:bodyPr>
          <a:lstStyle/>
          <a:p>
            <a:r>
              <a:rPr lang="he-IL" sz="6600" dirty="0" smtClean="0"/>
              <a:t>פועלו של בן יהודה</a:t>
            </a:r>
            <a:endParaRPr lang="he-IL" sz="6600" dirty="0"/>
          </a:p>
        </p:txBody>
      </p:sp>
    </p:spTree>
    <p:extLst>
      <p:ext uri="{BB962C8B-B14F-4D97-AF65-F5344CB8AC3E}">
        <p14:creationId xmlns:p14="http://schemas.microsoft.com/office/powerpoint/2010/main" val="3521022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598612" y="2675465"/>
            <a:ext cx="8534400" cy="1507067"/>
          </a:xfrm>
        </p:spPr>
        <p:txBody>
          <a:bodyPr>
            <a:normAutofit fontScale="90000"/>
          </a:bodyPr>
          <a:lstStyle/>
          <a:p>
            <a:pPr algn="ctr"/>
            <a:r>
              <a:rPr lang="he-IL" dirty="0" smtClean="0"/>
              <a:t>דמותו של בן יהודה הייתה שנויה במחלוקת. </a:t>
            </a:r>
            <a:br>
              <a:rPr lang="he-IL" dirty="0" smtClean="0"/>
            </a:br>
            <a:r>
              <a:rPr lang="he-IL" dirty="0" smtClean="0"/>
              <a:t>מצד אחד תמכו בו דוד ילין ,אשתו </a:t>
            </a:r>
            <a:r>
              <a:rPr lang="he-IL" dirty="0" err="1" smtClean="0"/>
              <a:t>השניה</a:t>
            </a:r>
            <a:r>
              <a:rPr lang="he-IL" dirty="0" smtClean="0"/>
              <a:t> חמדה שעזרה לו רבות בפועלו ורבים מהיישוב הספרדי.</a:t>
            </a:r>
            <a:br>
              <a:rPr lang="he-IL" dirty="0" smtClean="0"/>
            </a:br>
            <a:r>
              <a:rPr lang="he-IL" dirty="0" smtClean="0"/>
              <a:t>מנגד אנשים היישוב הישן האשכנזי כעסו עליו והתנגדו לו מאוד ואף החרימו אותו והתנכלו לו ולמשפחתו משום שהתנגדו להפיכת שפת הקודש לשפת דיבור וכעסו על מאמריו שיצאו נגד אורח חייהם מכספי החלוקה.</a:t>
            </a:r>
            <a:endParaRPr lang="he-IL" dirty="0"/>
          </a:p>
        </p:txBody>
      </p:sp>
      <p:sp>
        <p:nvSpPr>
          <p:cNvPr id="3" name="מציין מיקום תוכן 2"/>
          <p:cNvSpPr>
            <a:spLocks noGrp="1"/>
          </p:cNvSpPr>
          <p:nvPr>
            <p:ph idx="1"/>
          </p:nvPr>
        </p:nvSpPr>
        <p:spPr>
          <a:xfrm>
            <a:off x="853546" y="-1278466"/>
            <a:ext cx="8534400" cy="3615267"/>
          </a:xfrm>
        </p:spPr>
        <p:txBody>
          <a:bodyPr>
            <a:normAutofit/>
          </a:bodyPr>
          <a:lstStyle/>
          <a:p>
            <a:r>
              <a:rPr lang="he-IL" sz="6600" dirty="0" smtClean="0"/>
              <a:t>תומכיו ומתנגדיו</a:t>
            </a:r>
            <a:endParaRPr lang="he-IL" sz="6600" dirty="0"/>
          </a:p>
        </p:txBody>
      </p:sp>
    </p:spTree>
    <p:extLst>
      <p:ext uri="{BB962C8B-B14F-4D97-AF65-F5344CB8AC3E}">
        <p14:creationId xmlns:p14="http://schemas.microsoft.com/office/powerpoint/2010/main" val="1289980023"/>
      </p:ext>
    </p:extLst>
  </p:cSld>
  <p:clrMapOvr>
    <a:masterClrMapping/>
  </p:clrMapOvr>
</p:sld>
</file>

<file path=ppt/theme/theme1.xml><?xml version="1.0" encoding="utf-8"?>
<a:theme xmlns:a="http://schemas.openxmlformats.org/drawingml/2006/main" name="פרוסות">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12</TotalTime>
  <Words>113</Words>
  <Application>Microsoft Office PowerPoint</Application>
  <PresentationFormat>מסך רחב</PresentationFormat>
  <Paragraphs>10</Paragraphs>
  <Slides>5</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5</vt:i4>
      </vt:variant>
    </vt:vector>
  </HeadingPairs>
  <TitlesOfParts>
    <vt:vector size="9" baseType="lpstr">
      <vt:lpstr>Century Gothic</vt:lpstr>
      <vt:lpstr>Gisha</vt:lpstr>
      <vt:lpstr>Wingdings 3</vt:lpstr>
      <vt:lpstr>פרוסות</vt:lpstr>
      <vt:lpstr>אליעזר בן יהודה</vt:lpstr>
      <vt:lpstr>אליעזר בן יהודה נולד בווילנה שבליטא וגדל בבית חרדי חסידי להוריו יהודה לייב ופייגה פרלמן.</vt:lpstr>
      <vt:lpstr>ב1881 עולה אליעזר עם אשתו דבורה לארץ ישראל ומשנה את שמו מפרלמן לבן יהודה-שם עברי יותר ומכריז שמעתה ידבר אך ורק עברית</vt:lpstr>
      <vt:lpstr>בן יהודה התיישב בירושלים ועסק בכתיבה בעיתון ''חבצלת'' ובהמשך בעיתון עצמאי משלו ''הצבי''. בעיתוניו כתב בעד התחייה הלאומית וחידוש השפה העברית.בנוסף הוא הקים את ועד הלשון ופעל רבות לחידוש מילים בשפה העברית ואף הוציא לאור מילון עברי מקיף. והספיק בימי חייו להדפיס חמישה כרכים.</vt:lpstr>
      <vt:lpstr>דמותו של בן יהודה הייתה שנויה במחלוקת.  מצד אחד תמכו בו דוד ילין ,אשתו השניה חמדה שעזרה לו רבות בפועלו ורבים מהיישוב הספרדי. מנגד אנשים היישוב הישן האשכנזי כעסו עליו והתנגדו לו מאוד ואף החרימו אותו והתנכלו לו ולמשפחתו משום שהתנגדו להפיכת שפת הקודש לשפת דיבור וכעסו על מאמריו שיצאו נגד אורח חייהם מכספי החלוקה.</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אליעזר בן יהודה</dc:title>
  <dc:creator>Ronit</dc:creator>
  <cp:lastModifiedBy>Ronit</cp:lastModifiedBy>
  <cp:revision>2</cp:revision>
  <dcterms:created xsi:type="dcterms:W3CDTF">2021-10-31T19:28:25Z</dcterms:created>
  <dcterms:modified xsi:type="dcterms:W3CDTF">2021-10-31T19:40:46Z</dcterms:modified>
</cp:coreProperties>
</file>