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9" r:id="rId4"/>
    <p:sldId id="260" r:id="rId5"/>
    <p:sldId id="268" r:id="rId6"/>
    <p:sldId id="261" r:id="rId7"/>
    <p:sldId id="263" r:id="rId8"/>
    <p:sldId id="270" r:id="rId9"/>
    <p:sldId id="264" r:id="rId10"/>
    <p:sldId id="265" r:id="rId11"/>
    <p:sldId id="267" r:id="rId12"/>
    <p:sldId id="266" r:id="rId13"/>
    <p:sldId id="25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8/20/2024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B55B99F-880F-3BDF-7A4A-771D30174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716" y="639097"/>
            <a:ext cx="4325604" cy="2789903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he-IL" sz="3800" dirty="0"/>
              <a:t>דמוקרטיה זה כל הסיפור</a:t>
            </a:r>
            <a:br>
              <a:rPr lang="he-IL" sz="3800" dirty="0"/>
            </a:br>
            <a:br>
              <a:rPr lang="he-IL" sz="3800" dirty="0"/>
            </a:br>
            <a:r>
              <a:rPr lang="he-IL" sz="3800" dirty="0"/>
              <a:t>שלטון העם במדינה יהודית ודמוקרטית. 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674F1F8-962D-4FF5-B378-D9D2FFDFD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896681"/>
            <a:ext cx="12188952" cy="1961319"/>
          </a:xfrm>
          <a:custGeom>
            <a:avLst/>
            <a:gdLst>
              <a:gd name="connsiteX0" fmla="*/ 0 w 12188952"/>
              <a:gd name="connsiteY0" fmla="*/ 0 h 1961319"/>
              <a:gd name="connsiteX1" fmla="*/ 1996017 w 12188952"/>
              <a:gd name="connsiteY1" fmla="*/ 0 h 1961319"/>
              <a:gd name="connsiteX2" fmla="*/ 2377017 w 12188952"/>
              <a:gd name="connsiteY2" fmla="*/ 263783 h 1961319"/>
              <a:gd name="connsiteX3" fmla="*/ 2385484 w 12188952"/>
              <a:gd name="connsiteY3" fmla="*/ 266713 h 1961319"/>
              <a:gd name="connsiteX4" fmla="*/ 2398184 w 12188952"/>
              <a:gd name="connsiteY4" fmla="*/ 271110 h 1961319"/>
              <a:gd name="connsiteX5" fmla="*/ 2410883 w 12188952"/>
              <a:gd name="connsiteY5" fmla="*/ 275506 h 1961319"/>
              <a:gd name="connsiteX6" fmla="*/ 2421467 w 12188952"/>
              <a:gd name="connsiteY6" fmla="*/ 275506 h 1961319"/>
              <a:gd name="connsiteX7" fmla="*/ 2434167 w 12188952"/>
              <a:gd name="connsiteY7" fmla="*/ 275506 h 1961319"/>
              <a:gd name="connsiteX8" fmla="*/ 2444750 w 12188952"/>
              <a:gd name="connsiteY8" fmla="*/ 271110 h 1961319"/>
              <a:gd name="connsiteX9" fmla="*/ 2457450 w 12188952"/>
              <a:gd name="connsiteY9" fmla="*/ 266713 h 1961319"/>
              <a:gd name="connsiteX10" fmla="*/ 2465917 w 12188952"/>
              <a:gd name="connsiteY10" fmla="*/ 263783 h 1961319"/>
              <a:gd name="connsiteX11" fmla="*/ 2846917 w 12188952"/>
              <a:gd name="connsiteY11" fmla="*/ 0 h 1961319"/>
              <a:gd name="connsiteX12" fmla="*/ 12188952 w 12188952"/>
              <a:gd name="connsiteY12" fmla="*/ 0 h 1961319"/>
              <a:gd name="connsiteX13" fmla="*/ 12188952 w 12188952"/>
              <a:gd name="connsiteY13" fmla="*/ 1264506 h 1961319"/>
              <a:gd name="connsiteX14" fmla="*/ 12188952 w 12188952"/>
              <a:gd name="connsiteY14" fmla="*/ 1917775 h 1961319"/>
              <a:gd name="connsiteX15" fmla="*/ 12188952 w 12188952"/>
              <a:gd name="connsiteY15" fmla="*/ 1961319 h 1961319"/>
              <a:gd name="connsiteX16" fmla="*/ 0 w 12188952"/>
              <a:gd name="connsiteY16" fmla="*/ 1961319 h 1961319"/>
              <a:gd name="connsiteX17" fmla="*/ 0 w 12188952"/>
              <a:gd name="connsiteY17" fmla="*/ 1917775 h 1961319"/>
              <a:gd name="connsiteX18" fmla="*/ 0 w 12188952"/>
              <a:gd name="connsiteY18" fmla="*/ 1264506 h 19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88952" h="1961319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88952" y="0"/>
                </a:lnTo>
                <a:lnTo>
                  <a:pt x="12188952" y="1264506"/>
                </a:lnTo>
                <a:lnTo>
                  <a:pt x="12188952" y="1917775"/>
                </a:lnTo>
                <a:lnTo>
                  <a:pt x="12188952" y="1961319"/>
                </a:lnTo>
                <a:lnTo>
                  <a:pt x="0" y="1961319"/>
                </a:lnTo>
                <a:lnTo>
                  <a:pt x="0" y="1917775"/>
                </a:lnTo>
                <a:lnTo>
                  <a:pt x="0" y="1264506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3CF3795-63F1-0EE6-4E56-6BBB5C510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717" y="5280847"/>
            <a:ext cx="3914908" cy="785656"/>
          </a:xfrm>
        </p:spPr>
        <p:txBody>
          <a:bodyPr>
            <a:noAutofit/>
          </a:bodyPr>
          <a:lstStyle/>
          <a:p>
            <a:r>
              <a:rPr lang="he-IL" sz="2800" b="1" dirty="0">
                <a:solidFill>
                  <a:srgbClr val="FFFFFF"/>
                </a:solidFill>
              </a:rPr>
              <a:t>אז מה היה לנו כאן 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01CDB4-05E2-481A-9165-2455B6FE2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14">
            <a:extLst>
              <a:ext uri="{FF2B5EF4-FFF2-40B4-BE49-F238E27FC236}">
                <a16:creationId xmlns:a16="http://schemas.microsoft.com/office/drawing/2014/main" id="{93C43E0F-EC0A-4928-BA40-42313C099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254438F-CF1B-354E-D4B5-2FD852717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174" y="1251276"/>
            <a:ext cx="5390328" cy="43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03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75D15-CF17-4901-A858-1470ED659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F323B8-8C06-4F56-BB4B-B8857128A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E6B7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31FF4988-3B7A-B42F-9B6C-186A82720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8826" y="597564"/>
            <a:ext cx="4689987" cy="5473537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900C749-0E8B-F39D-EF15-A80B40C00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950" y="1879847"/>
            <a:ext cx="1859441" cy="185944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DDCA67D-DF0A-D507-FB0E-F06442009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530" y="80828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78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9E75D15-CF17-4901-A858-1470ED659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F323B8-8C06-4F56-BB4B-B8857128A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46E7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מציין מיקום תוכן 3" descr="תמונה שמכילה טקסט, צילום מסך, גופן, עיצוב&#10;&#10;התיאור נוצר באופן אוטומטי">
            <a:extLst>
              <a:ext uri="{FF2B5EF4-FFF2-40B4-BE49-F238E27FC236}">
                <a16:creationId xmlns:a16="http://schemas.microsoft.com/office/drawing/2014/main" id="{5BF9661C-E560-476B-64B7-F161EC07B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0032" y="353961"/>
            <a:ext cx="5050526" cy="6023979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11CE4655-CE7D-C2BE-A77F-CEC741B90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362" y="480060"/>
            <a:ext cx="3409538" cy="340953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B161F5B-4B18-BB1E-B1C7-A78CA64D5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056" y="4685187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75D15-CF17-4901-A858-1470ED659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4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F323B8-8C06-4F56-BB4B-B8857128A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1FB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מציין מיקום תוכן 3" descr="תמונה שמכילה טקסט, צילום מסך, גופן&#10;&#10;התיאור נוצר באופן אוטומטי">
            <a:extLst>
              <a:ext uri="{FF2B5EF4-FFF2-40B4-BE49-F238E27FC236}">
                <a16:creationId xmlns:a16="http://schemas.microsoft.com/office/drawing/2014/main" id="{9BAEA029-570E-FF18-55C7-9D5833C4D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3687" y="786900"/>
            <a:ext cx="4509309" cy="559104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7B0B165-76A9-B73F-397E-80866BDEC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34" y="786900"/>
            <a:ext cx="1859441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78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12652462-E131-14B9-574E-7CADD86F5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0714"/>
          <a:stretch/>
        </p:blipFill>
        <p:spPr>
          <a:xfrm>
            <a:off x="4468760" y="10"/>
            <a:ext cx="7723239" cy="685799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8D04B84-201C-7CFB-6671-D22A3C4B8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60" y="5324168"/>
            <a:ext cx="1533832" cy="153383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C3223A1-9B6A-00CA-D5A3-3DDB29C41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0" y="0"/>
            <a:ext cx="4173794" cy="680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36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p14="http://schemas.microsoft.com/office/powerpoint/2010/main"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e-I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F1F689-BD84-4BD2-A649-497370713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180" cy="68691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2DD4A6-DC96-421E-9E1C-7CD0D268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5E6BB74D-E85C-4CCB-90CE-024600640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2808592-600C-4349-9F27-EC36C0BA4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B5E00D3B-1E29-4E11-BCD3-8E3A56F4B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תמונה 5">
            <a:extLst>
              <a:ext uri="{FF2B5EF4-FFF2-40B4-BE49-F238E27FC236}">
                <a16:creationId xmlns:a16="http://schemas.microsoft.com/office/drawing/2014/main" id="{0F23B30C-89EF-1A01-B36F-1AB832919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026" y="0"/>
            <a:ext cx="6162187" cy="6459794"/>
          </a:xfrm>
          <a:prstGeom prst="roundRect">
            <a:avLst>
              <a:gd name="adj" fmla="val 3876"/>
            </a:avLst>
          </a:prstGeom>
          <a:ln>
            <a:noFill/>
          </a:ln>
          <a:effectLst/>
        </p:spPr>
      </p:pic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07746F68-FB31-24EA-FC32-8C473F915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6337" y="129993"/>
            <a:ext cx="5770293" cy="4250782"/>
          </a:xfrm>
          <a:prstGeom prst="roundRect">
            <a:avLst>
              <a:gd name="adj" fmla="val 3876"/>
            </a:avLst>
          </a:prstGeom>
          <a:ln>
            <a:noFill/>
          </a:ln>
          <a:effectLst/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642A62B-2DA3-AD7B-C3AF-98761F615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582" y="4554824"/>
            <a:ext cx="3335915" cy="2160005"/>
          </a:xfrm>
          <a:prstGeom prst="roundRect">
            <a:avLst>
              <a:gd name="adj" fmla="val 3876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72615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8EF3212-ED73-4F03-A620-B59A87847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מציין מיקום תוכן 6">
            <a:extLst>
              <a:ext uri="{FF2B5EF4-FFF2-40B4-BE49-F238E27FC236}">
                <a16:creationId xmlns:a16="http://schemas.microsoft.com/office/drawing/2014/main" id="{519E30D0-9E78-9BC6-39AD-8AFDF7989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704" y="643467"/>
            <a:ext cx="4786746" cy="557106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136E266-8FEB-F3DA-DABC-4081E5550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3" y="863601"/>
            <a:ext cx="5130798" cy="513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03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C0AFF4-DE24-4460-B365-201169FBF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70A3E5-A8DE-4902-A3AC-BB854365F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23D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09EB4248-99DC-373C-6C5A-7A0B2456D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488" y="786900"/>
            <a:ext cx="4108465" cy="52842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7A8190E-767D-4E61-943F-83A65FE54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23D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93040436-84B3-402D-82B7-DBA6F1FD9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95" y="1010321"/>
            <a:ext cx="4837359" cy="48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23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8">
            <a:extLst>
              <a:ext uri="{FF2B5EF4-FFF2-40B4-BE49-F238E27FC236}">
                <a16:creationId xmlns:a16="http://schemas.microsoft.com/office/drawing/2014/main" id="{ACC0AFF4-DE24-4460-B365-201169FBF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70A3E5-A8DE-4902-A3AC-BB854365F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37A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65587CDF-829A-9573-09DA-14172E8AB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668" y="483593"/>
            <a:ext cx="4419248" cy="563035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7A8190E-767D-4E61-943F-83A65FE54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37A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C11BD6D-6B24-FBF3-8331-E5E6ACA09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768" y="381853"/>
            <a:ext cx="4866967" cy="599608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3E47A50-1829-E227-AA04-0CF5D23D5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626" y="2066171"/>
            <a:ext cx="3972988" cy="234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2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8EF3212-ED73-4F03-A620-B59A87847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F42C8DC5-0828-16F4-3273-9361A6075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209" y="-35535"/>
            <a:ext cx="5096397" cy="68580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16CFD16D-3529-618C-E808-2767BB8FB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643" y="4064093"/>
            <a:ext cx="1953673" cy="195367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780B1B1-5A0F-F2EB-E6B5-77EA07BB6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29" y="209550"/>
            <a:ext cx="448965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90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a14="http://schemas.microsoft.com/office/drawing/2010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e-IL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E2DD4A6-DC96-421E-9E1C-7CD0D268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-9832" y="4525094"/>
            <a:ext cx="12203151" cy="2344057"/>
            <a:chOff x="0" y="4525094"/>
            <a:chExt cx="12203151" cy="2344057"/>
          </a:xfrm>
        </p:grpSpPr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5E6BB74D-E85C-4CCB-90CE-024600640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52808592-600C-4349-9F27-EC36C0BA4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B5E00D3B-1E29-4E11-BCD3-8E3A56F4B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37595118-37C6-C8D5-8760-D149C07BF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" b="11238"/>
          <a:stretch/>
        </p:blipFill>
        <p:spPr>
          <a:xfrm>
            <a:off x="530942" y="132735"/>
            <a:ext cx="3529317" cy="4277033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BE595A3-C61B-76B2-DB48-3648280F8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685" y="640080"/>
            <a:ext cx="3314516" cy="360273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0035F0C0-29FC-8E98-699D-EDECA07789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17" r="5987" b="1"/>
          <a:stretch/>
        </p:blipFill>
        <p:spPr>
          <a:xfrm>
            <a:off x="8127127" y="640080"/>
            <a:ext cx="3318010" cy="360273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516825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CC0AFF4-DE24-4460-B365-201169FBF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70A3E5-A8DE-4902-A3AC-BB854365F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287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726F2A32-E224-B7BF-586C-4105DC8A1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361" y="786900"/>
            <a:ext cx="4129549" cy="559104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A8190E-767D-4E61-943F-83A65FE54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287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F375192E-486E-729A-4CC4-25403C542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95" y="1010321"/>
            <a:ext cx="4837359" cy="48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59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58B155-2870-4844-B295-BF04F3849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8EC6859F-6DE0-454C-AF7C-3CEC5E541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D81C197-7911-A8F1-16A0-D704F4772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47188"/>
            <a:ext cx="3413084" cy="1559412"/>
          </a:xfrm>
          <a:effectLst/>
        </p:spPr>
        <p:txBody>
          <a:bodyPr>
            <a:normAutofit/>
          </a:bodyPr>
          <a:lstStyle/>
          <a:p>
            <a:endParaRPr lang="he-IL" sz="3200">
              <a:solidFill>
                <a:schemeClr val="tx1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64D0AC7-DA16-42CE-D117-8C1BEAC69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546810" cy="3632200"/>
          </a:xfrm>
          <a:effectLst/>
        </p:spPr>
        <p:txBody>
          <a:bodyPr>
            <a:normAutofit/>
          </a:bodyPr>
          <a:lstStyle/>
          <a:p>
            <a:endParaRPr lang="he-IL" sz="1600" dirty="0"/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B54A185E-16AF-4E1A-9E7F-1414E2A34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85EB8F6-6BA6-6169-D814-19CF30AFC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15" y="329201"/>
            <a:ext cx="3906173" cy="596362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4D61364-C64E-1290-3C7B-84B58FE8B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352" y="1504335"/>
            <a:ext cx="2895233" cy="393634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A5C2DB8-586C-7AC2-3F88-AFDD3112C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44" y="970610"/>
            <a:ext cx="3697922" cy="559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44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CC0AFF4-DE24-4460-B365-201169FBF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70A3E5-A8DE-4902-A3AC-BB854365F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D74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65CB154F-6B3A-E750-6E53-D8C71E217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786900"/>
            <a:ext cx="3852369" cy="52842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7A8190E-767D-4E61-943F-83A65FE54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D74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B4B288E9-08FF-F691-4EBA-B3CC048D0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95" y="1010321"/>
            <a:ext cx="4837359" cy="48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980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ראוי לציטוט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TM03457503[[fn=ראוי לציטוט]]</Template>
  <TotalTime>84</TotalTime>
  <Words>18</Words>
  <Application>Microsoft Office PowerPoint</Application>
  <PresentationFormat>מסך רחב</PresentationFormat>
  <Paragraphs>2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17" baseType="lpstr">
      <vt:lpstr>Century Gothic</vt:lpstr>
      <vt:lpstr>Wingdings 2</vt:lpstr>
      <vt:lpstr>ראוי לציטוט</vt:lpstr>
      <vt:lpstr>דמוקרטיה זה כל הסיפור  שלטון העם במדינה יהודית ודמוקרטית.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עדנה בטאן</dc:creator>
  <cp:lastModifiedBy>עדנה בטאן</cp:lastModifiedBy>
  <cp:revision>17</cp:revision>
  <dcterms:created xsi:type="dcterms:W3CDTF">2024-08-19T04:27:27Z</dcterms:created>
  <dcterms:modified xsi:type="dcterms:W3CDTF">2024-08-20T04:48:22Z</dcterms:modified>
</cp:coreProperties>
</file>