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.fntdata"/><Relationship Id="rId10" Type="http://schemas.openxmlformats.org/officeDocument/2006/relationships/font" Target="fonts/CenturyGothic-regular.fntdata"/><Relationship Id="rId13" Type="http://schemas.openxmlformats.org/officeDocument/2006/relationships/font" Target="fonts/CenturyGothic-boldItalic.fntdata"/><Relationship Id="rId12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rt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rt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rtl="1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rtl="1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rtl="1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rtl="1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rtl="1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rtl="1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פנורמית עם כיתוב">
  <p:cSld name="תמונה פנורמית עם כיתוב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כיתוב">
  <p:cSld name="כותרת וכיתוב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ציטוט עם כיתוב">
  <p:cSld name="ציטוט עם כיתוב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13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רטיס שם">
  <p:cSld name="כרטיס שם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עמודות">
  <p:cSld name="3 עמודות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15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15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15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15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עמודת 3 תמונות">
  <p:cSld name="עמודת 3 תמונות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16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9" name="Google Shape;119;p16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16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16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2" name="Google Shape;122;p16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16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16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5" name="Google Shape;125;p16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rtl="1" algn="r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rtl="1" algn="r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rtl="1" algn="r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rtl="1" algn="r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rtl="1" algn="r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rtl="1" algn="r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rtl="1" algn="r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rtl="1" algn="r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rtl="1" algn="r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rtl="1" algn="r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rtl="1" algn="r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rtl="1" algn="r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rtl="1" algn="r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rtl="1" algn="r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rtl="1" algn="r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rtl="1" algn="r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rtl="1" algn="r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rtl="1" algn="r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rtl="1" algn="r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rtl="1" algn="r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rtl="1" algn="r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rtl="1" algn="r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rtl="1" algn="r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rtl="1" algn="r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rtl="1" algn="r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rtl="1" algn="r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rtl="1" algn="r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rtl="1" algn="r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rtl="1" algn="r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rtl="1" algn="r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rtl="1" algn="r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rtl="1" algn="r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rtl="1" algn="r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rtl="1" algn="r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rtl="1" algn="r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rtl="1" algn="r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rtl="1" algn="r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rtl="1" algn="r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rtl="1" algn="r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rtl="1" algn="r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rtl="1" algn="r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1" algn="r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1.xml"/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1" algn="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1" algn="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1" algn="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1" algn="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1" algn="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1" algn="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1" algn="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1" algn="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1" algn="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9000"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/>
        </p:nvSpPr>
        <p:spPr>
          <a:xfrm>
            <a:off x="1341121" y="2886890"/>
            <a:ext cx="9170126" cy="923330"/>
          </a:xfrm>
          <a:prstGeom prst="rect">
            <a:avLst/>
          </a:prstGeom>
          <a:solidFill>
            <a:srgbClr val="AF4A0D">
              <a:alpha val="45882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Benny Hochster</a:t>
            </a:r>
            <a:endParaRPr b="0" i="0" sz="5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1341121" y="1824445"/>
            <a:ext cx="9170126" cy="923330"/>
          </a:xfrm>
          <a:prstGeom prst="rect">
            <a:avLst/>
          </a:prstGeom>
          <a:solidFill>
            <a:srgbClr val="AF4A0D">
              <a:alpha val="45882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Weakly News Assignment </a:t>
            </a:r>
            <a:endParaRPr b="0" i="0" sz="5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1341121" y="3949335"/>
            <a:ext cx="9170126" cy="923330"/>
          </a:xfrm>
          <a:prstGeom prst="rect">
            <a:avLst/>
          </a:prstGeom>
          <a:solidFill>
            <a:srgbClr val="AF4A0D">
              <a:alpha val="45882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12/11/2025</a:t>
            </a:r>
            <a:endParaRPr b="0" i="0" sz="5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9000"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/>
        </p:nvSpPr>
        <p:spPr>
          <a:xfrm>
            <a:off x="1341121" y="2886890"/>
            <a:ext cx="9170126" cy="923330"/>
          </a:xfrm>
          <a:prstGeom prst="rect">
            <a:avLst/>
          </a:prstGeom>
          <a:solidFill>
            <a:srgbClr val="AF4A0D">
              <a:alpha val="45882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Benny Hochster</a:t>
            </a:r>
            <a:endParaRPr b="0" i="0" sz="5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1341121" y="1824445"/>
            <a:ext cx="9170126" cy="923330"/>
          </a:xfrm>
          <a:prstGeom prst="rect">
            <a:avLst/>
          </a:prstGeom>
          <a:solidFill>
            <a:srgbClr val="AF4A0D">
              <a:alpha val="45882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Weakly News Assignment </a:t>
            </a:r>
            <a:endParaRPr b="0" i="0" sz="5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1341121" y="3949335"/>
            <a:ext cx="9170126" cy="923330"/>
          </a:xfrm>
          <a:prstGeom prst="rect">
            <a:avLst/>
          </a:prstGeom>
          <a:solidFill>
            <a:srgbClr val="AF4A0D">
              <a:alpha val="45882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12/11/2025</a:t>
            </a:r>
            <a:endParaRPr b="0" i="0" sz="5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9000"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4375" y="0"/>
            <a:ext cx="75099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44268">
            <a:off x="-107550" y="593088"/>
            <a:ext cx="6786781" cy="543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976327">
            <a:off x="5724327" y="310493"/>
            <a:ext cx="7046387" cy="609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07969" y="0"/>
            <a:ext cx="777606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9000"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/>
        </p:nvSpPr>
        <p:spPr>
          <a:xfrm>
            <a:off x="2651760" y="3082834"/>
            <a:ext cx="7027817" cy="769441"/>
          </a:xfrm>
          <a:prstGeom prst="rect">
            <a:avLst/>
          </a:prstGeom>
          <a:solidFill>
            <a:srgbClr val="FAF0D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Friendly Afghans ?</a:t>
            </a:r>
            <a:endParaRPr b="0" i="0" sz="44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8188" y="0"/>
            <a:ext cx="64438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34394" y="38554"/>
            <a:ext cx="729828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2294" y="297180"/>
            <a:ext cx="3012792" cy="608076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3" name="Google Shape;173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34394" y="38554"/>
            <a:ext cx="744604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9000"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/>
        </p:nvSpPr>
        <p:spPr>
          <a:xfrm>
            <a:off x="2651760" y="3082834"/>
            <a:ext cx="7027817" cy="769441"/>
          </a:xfrm>
          <a:prstGeom prst="rect">
            <a:avLst/>
          </a:prstGeom>
          <a:solidFill>
            <a:srgbClr val="FAF0D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Merz Plunging</a:t>
            </a:r>
            <a:endParaRPr b="0" i="0" sz="44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9" name="Google Shape;17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1750" y="0"/>
            <a:ext cx="7048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יונים">
  <a:themeElements>
    <a:clrScheme name="יונים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